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255"/>
  </p:normalViewPr>
  <p:slideViewPr>
    <p:cSldViewPr snapToGrid="0">
      <p:cViewPr varScale="1">
        <p:scale>
          <a:sx n="121" d="100"/>
          <a:sy n="121" d="100"/>
        </p:scale>
        <p:origin x="648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t>11/23/22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361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11/23/22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256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11/23/22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651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11/23/22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082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smtClean="0"/>
              <a:t>11/23/22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559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11/23/22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378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11/23/22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378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11/23/22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886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11/23/22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262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smtClean="0"/>
              <a:t>11/23/22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897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11/23/22</a:t>
            </a:fld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615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11/23/22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7551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6E33D62-6573-E418-B096-1D32059DC25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sz="5400" dirty="0"/>
              <a:t>Pastorale et catéchuménat des adolescents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409D7B4-A6A3-8B03-19F2-B1CC0C65AD8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Session ICM de décembre 2022</a:t>
            </a:r>
          </a:p>
        </p:txBody>
      </p:sp>
    </p:spTree>
    <p:extLst>
      <p:ext uri="{BB962C8B-B14F-4D97-AF65-F5344CB8AC3E}">
        <p14:creationId xmlns:p14="http://schemas.microsoft.com/office/powerpoint/2010/main" val="41331217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F9AC9A-E6E0-F86C-FFDA-7D89DABF5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réorientations de la pastorale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D90ABCD-EF8D-631A-4B7C-A293EBA206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3. Les personnes concernées</a:t>
            </a:r>
          </a:p>
        </p:txBody>
      </p:sp>
    </p:spTree>
    <p:extLst>
      <p:ext uri="{BB962C8B-B14F-4D97-AF65-F5344CB8AC3E}">
        <p14:creationId xmlns:p14="http://schemas.microsoft.com/office/powerpoint/2010/main" val="2506055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F9AC9A-E6E0-F86C-FFDA-7D89DABF5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réorientations de la pastorale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D90ABCD-EF8D-631A-4B7C-A293EBA206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4. Les structures</a:t>
            </a:r>
          </a:p>
        </p:txBody>
      </p:sp>
    </p:spTree>
    <p:extLst>
      <p:ext uri="{BB962C8B-B14F-4D97-AF65-F5344CB8AC3E}">
        <p14:creationId xmlns:p14="http://schemas.microsoft.com/office/powerpoint/2010/main" val="8615939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F9AC9A-E6E0-F86C-FFDA-7D89DABF5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réorientations de la pastorale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D90ABCD-EF8D-631A-4B7C-A293EBA206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5. Les manuels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78D6A5B-65A3-4515-9C68-DCFEACC524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8340" y="2627586"/>
            <a:ext cx="4747660" cy="333506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895DBAFA-8C66-4D2E-0983-EE143A80A6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0196" y="1860759"/>
            <a:ext cx="3181570" cy="4210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6806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0D204B-F31D-C171-4737-DABC9BD728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Une particularité française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335BDB2-7BFA-57C1-8F52-51B0803D36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200" dirty="0"/>
              <a:t>En France, c'est d'abord avec la pastorale scolaire, puis avec la pastorale des mouvements de jeunesse catholique que les premiers contacts se prennent pour des demandes de baptême d'adolescents.</a:t>
            </a:r>
          </a:p>
        </p:txBody>
      </p:sp>
    </p:spTree>
    <p:extLst>
      <p:ext uri="{BB962C8B-B14F-4D97-AF65-F5344CB8AC3E}">
        <p14:creationId xmlns:p14="http://schemas.microsoft.com/office/powerpoint/2010/main" val="2522071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731EF1-DCD7-FC12-9907-56FDB3E51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12-18 ans et l’accompagnement dans la foi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C94B711C-EA56-60E4-E1F3-99F29A2AF2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1561" y="2226003"/>
            <a:ext cx="2994439" cy="4051300"/>
          </a:xfrm>
        </p:spPr>
      </p:pic>
      <p:pic>
        <p:nvPicPr>
          <p:cNvPr id="1026" name="Picture 2" descr="Les défis de l'adolescence - Index Santé">
            <a:extLst>
              <a:ext uri="{FF2B5EF4-FFF2-40B4-BE49-F238E27FC236}">
                <a16:creationId xmlns:a16="http://schemas.microsoft.com/office/drawing/2014/main" id="{15B4367B-7159-44B0-1E2E-F6025723CE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3487" y="2576786"/>
            <a:ext cx="5237305" cy="2909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Parcours de formation en coaching pour adolescent en France">
            <a:extLst>
              <a:ext uri="{FF2B5EF4-FFF2-40B4-BE49-F238E27FC236}">
                <a16:creationId xmlns:a16="http://schemas.microsoft.com/office/drawing/2014/main" id="{AEBA1A6E-2D5C-A259-8539-4B6457F57B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98" y="3741683"/>
            <a:ext cx="2662620" cy="1497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5609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B2BFE6-3C1B-E196-8A1D-CCC5DEA02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Jamais initiés</a:t>
            </a:r>
          </a:p>
        </p:txBody>
      </p:sp>
      <p:pic>
        <p:nvPicPr>
          <p:cNvPr id="2050" name="Picture 2" descr="Catéchuménat des adultes - Paroisse Notre-Dame de la Gare">
            <a:extLst>
              <a:ext uri="{FF2B5EF4-FFF2-40B4-BE49-F238E27FC236}">
                <a16:creationId xmlns:a16="http://schemas.microsoft.com/office/drawing/2014/main" id="{2BC39DD3-6F72-EC91-1F03-BB97E58FDD4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734" y="1820917"/>
            <a:ext cx="4572000" cy="265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18F319F7-8214-4F00-917F-372E7CFEF5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891" y="1710777"/>
            <a:ext cx="3505200" cy="38989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3787793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063CCA7-345C-9BA5-BF92-EFDD03AC37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Chiffres en France</a:t>
            </a:r>
          </a:p>
        </p:txBody>
      </p:sp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ABAF5250-87B4-DF96-0427-BA0BCBF2A1D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1052149"/>
              </p:ext>
            </p:extLst>
          </p:nvPr>
        </p:nvGraphicFramePr>
        <p:xfrm>
          <a:off x="1069975" y="2259724"/>
          <a:ext cx="10058400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9200">
                  <a:extLst>
                    <a:ext uri="{9D8B030D-6E8A-4147-A177-3AD203B41FA5}">
                      <a16:colId xmlns:a16="http://schemas.microsoft.com/office/drawing/2014/main" val="1604934455"/>
                    </a:ext>
                  </a:extLst>
                </a:gridCol>
                <a:gridCol w="5029200">
                  <a:extLst>
                    <a:ext uri="{9D8B030D-6E8A-4147-A177-3AD203B41FA5}">
                      <a16:colId xmlns:a16="http://schemas.microsoft.com/office/drawing/2014/main" val="2292678043"/>
                    </a:ext>
                  </a:extLst>
                </a:gridCol>
              </a:tblGrid>
              <a:tr h="232016"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/>
                        <a:t>Baptême d’ados en France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8630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2016 sur </a:t>
                      </a:r>
                      <a:r>
                        <a:rPr lang="fr-FR" dirty="0" err="1"/>
                        <a:t>tte</a:t>
                      </a:r>
                      <a:r>
                        <a:rPr lang="fr-FR" dirty="0"/>
                        <a:t> la France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1158 baptisés à Pâques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19893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2018 sur </a:t>
                      </a:r>
                      <a:r>
                        <a:rPr lang="fr-FR" dirty="0" err="1"/>
                        <a:t>tte</a:t>
                      </a:r>
                      <a:r>
                        <a:rPr lang="fr-FR" dirty="0"/>
                        <a:t> la France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1899 baptisés à Pâques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3037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2017 au diocèse de Nantes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80 baptisés à Pâques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40841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85903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A4BDCD-69BB-3EE1-C63E-B0C6286AE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constats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DA769EB-D352-1C53-1394-ED90C162F0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Les processus actuels</a:t>
            </a:r>
          </a:p>
        </p:txBody>
      </p:sp>
    </p:spTree>
    <p:extLst>
      <p:ext uri="{BB962C8B-B14F-4D97-AF65-F5344CB8AC3E}">
        <p14:creationId xmlns:p14="http://schemas.microsoft.com/office/powerpoint/2010/main" val="41574548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A4BDCD-69BB-3EE1-C63E-B0C6286AE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constats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DA769EB-D352-1C53-1394-ED90C162F0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catéchuménat des adolescents et droit canon</a:t>
            </a:r>
          </a:p>
        </p:txBody>
      </p:sp>
    </p:spTree>
    <p:extLst>
      <p:ext uri="{BB962C8B-B14F-4D97-AF65-F5344CB8AC3E}">
        <p14:creationId xmlns:p14="http://schemas.microsoft.com/office/powerpoint/2010/main" val="2210258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A4BDCD-69BB-3EE1-C63E-B0C6286AE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caractéristiques des demandes des adolescents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DA769EB-D352-1C53-1394-ED90C162F0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992766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F9AC9A-E6E0-F86C-FFDA-7D89DABF5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réorientations de la pastorale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D90ABCD-EF8D-631A-4B7C-A293EBA206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1. Information et accueil</a:t>
            </a:r>
          </a:p>
        </p:txBody>
      </p:sp>
    </p:spTree>
    <p:extLst>
      <p:ext uri="{BB962C8B-B14F-4D97-AF65-F5344CB8AC3E}">
        <p14:creationId xmlns:p14="http://schemas.microsoft.com/office/powerpoint/2010/main" val="25739599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F9AC9A-E6E0-F86C-FFDA-7D89DABF5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réorientations de la pastorale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D90ABCD-EF8D-631A-4B7C-A293EBA206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2. Les étapes et la durée</a:t>
            </a:r>
          </a:p>
        </p:txBody>
      </p:sp>
    </p:spTree>
    <p:extLst>
      <p:ext uri="{BB962C8B-B14F-4D97-AF65-F5344CB8AC3E}">
        <p14:creationId xmlns:p14="http://schemas.microsoft.com/office/powerpoint/2010/main" val="11519598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ype de bois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Type de bois</Template>
  <TotalTime>35</TotalTime>
  <Words>157</Words>
  <Application>Microsoft Macintosh PowerPoint</Application>
  <PresentationFormat>Grand écran</PresentationFormat>
  <Paragraphs>29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20" baseType="lpstr">
      <vt:lpstr>Arial</vt:lpstr>
      <vt:lpstr>Calibri</vt:lpstr>
      <vt:lpstr>Rockwell</vt:lpstr>
      <vt:lpstr>Rockwell Condensed</vt:lpstr>
      <vt:lpstr>Rockwell Extra Bold</vt:lpstr>
      <vt:lpstr>Wingdings</vt:lpstr>
      <vt:lpstr>Type de bois</vt:lpstr>
      <vt:lpstr>Pastorale et catéchuménat des adolescents</vt:lpstr>
      <vt:lpstr>12-18 ans et l’accompagnement dans la foi</vt:lpstr>
      <vt:lpstr>Jamais initiés</vt:lpstr>
      <vt:lpstr>Chiffres en France</vt:lpstr>
      <vt:lpstr>Les constats</vt:lpstr>
      <vt:lpstr>Les constats</vt:lpstr>
      <vt:lpstr>Les caractéristiques des demandes des adolescents</vt:lpstr>
      <vt:lpstr>Les réorientations de la pastorale</vt:lpstr>
      <vt:lpstr>Les réorientations de la pastorale</vt:lpstr>
      <vt:lpstr>Les réorientations de la pastorale</vt:lpstr>
      <vt:lpstr>Les réorientations de la pastorale</vt:lpstr>
      <vt:lpstr>Les réorientations de la pastorale</vt:lpstr>
      <vt:lpstr>Une particularité française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Pastorale et catéchuménat des adolescents</dc:title>
  <dc:creator>Henri Derroitte</dc:creator>
  <cp:lastModifiedBy>Henri Derroitte</cp:lastModifiedBy>
  <cp:revision>2</cp:revision>
  <dcterms:created xsi:type="dcterms:W3CDTF">2022-11-23T14:18:30Z</dcterms:created>
  <dcterms:modified xsi:type="dcterms:W3CDTF">2022-11-23T14:54:14Z</dcterms:modified>
</cp:coreProperties>
</file>