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3"/>
  </p:notesMasterIdLst>
  <p:handoutMasterIdLst>
    <p:handoutMasterId r:id="rId34"/>
  </p:handoutMasterIdLst>
  <p:sldIdLst>
    <p:sldId id="9027" r:id="rId5"/>
    <p:sldId id="783" r:id="rId6"/>
    <p:sldId id="9016" r:id="rId7"/>
    <p:sldId id="9017" r:id="rId8"/>
    <p:sldId id="9005" r:id="rId9"/>
    <p:sldId id="347" r:id="rId10"/>
    <p:sldId id="363" r:id="rId11"/>
    <p:sldId id="9026" r:id="rId12"/>
    <p:sldId id="9011" r:id="rId13"/>
    <p:sldId id="351" r:id="rId14"/>
    <p:sldId id="364" r:id="rId15"/>
    <p:sldId id="9015" r:id="rId16"/>
    <p:sldId id="9006" r:id="rId17"/>
    <p:sldId id="294" r:id="rId18"/>
    <p:sldId id="332" r:id="rId19"/>
    <p:sldId id="299" r:id="rId20"/>
    <p:sldId id="274" r:id="rId21"/>
    <p:sldId id="360" r:id="rId22"/>
    <p:sldId id="361" r:id="rId23"/>
    <p:sldId id="276" r:id="rId24"/>
    <p:sldId id="333" r:id="rId25"/>
    <p:sldId id="340" r:id="rId26"/>
    <p:sldId id="339" r:id="rId27"/>
    <p:sldId id="365" r:id="rId28"/>
    <p:sldId id="334" r:id="rId29"/>
    <p:sldId id="366" r:id="rId30"/>
    <p:sldId id="9025" r:id="rId31"/>
    <p:sldId id="900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0D2328-DB26-6C4E-C085-B5D5ED87D097}" name="Bérénice Wathelet" initials="BW" userId="S::Berenice.Wathelet@dlapiper.com::4b714142-095f-4bbc-99d0-f078b5bd3089" providerId="AD"/>
  <p188:author id="{6A411041-3825-1D7E-92C6-188BAD9B2DED}" name="DLA Piper" initials="DP" userId="DLA Piper" providerId="None"/>
  <p188:author id="{A2B3D872-A863-FAEF-1182-B179752272CB}" name="Jean-Christophe Top" initials="JT" userId="S::jeanchristophe.top@dlapiper.com::781d482a-8827-48d5-928c-f6bb86452070" providerId="AD"/>
  <p188:author id="{9A86129F-A9E9-65A8-EF88-4DCB948DDEA4}" name="Florence de Villenfagne" initials="" userId="S::florence@ictlex.be::a6cf070d-ff6f-47b5-a0e0-4e7a16fd92e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Florence de Villenfagne" initials="" lastIdx="7" clrIdx="0"/>
  <p:cmAuthor id="1" name="WATHELET Bérénice" initials="WB" lastIdx="3"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4C52"/>
    <a:srgbClr val="9D26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B1D540-5681-4CB0-A998-D980D14C67A9}" v="1145" dt="2024-09-17T19:49:32.676"/>
    <p1510:client id="{3CD46FAE-9199-4C81-8992-22901D0BF4A2}" v="230" dt="2024-09-17T20:01:09.857"/>
    <p1510:client id="{47EDBFDD-1022-AE11-2E1C-B5DC8B752EB5}" v="1" dt="2024-09-18T00:01:13.534"/>
    <p1510:client id="{C5913A49-BDED-5FF9-A6CA-99F97F1C7282}" v="415" dt="2024-09-17T23:59:17.6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érénice Wathelet" userId="S::berenice.wathelet@dlapiper.com::4b714142-095f-4bbc-99d0-f078b5bd3089" providerId="AD" clId="Web-{C5913A49-BDED-5FF9-A6CA-99F97F1C7282}"/>
    <pc:docChg chg="addSld delSld modSld sldOrd">
      <pc:chgData name="Bérénice Wathelet" userId="S::berenice.wathelet@dlapiper.com::4b714142-095f-4bbc-99d0-f078b5bd3089" providerId="AD" clId="Web-{C5913A49-BDED-5FF9-A6CA-99F97F1C7282}" dt="2024-09-17T23:59:17.636" v="336" actId="20577"/>
      <pc:docMkLst>
        <pc:docMk/>
      </pc:docMkLst>
      <pc:sldChg chg="modSp">
        <pc:chgData name="Bérénice Wathelet" userId="S::berenice.wathelet@dlapiper.com::4b714142-095f-4bbc-99d0-f078b5bd3089" providerId="AD" clId="Web-{C5913A49-BDED-5FF9-A6CA-99F97F1C7282}" dt="2024-09-17T23:48:40.255" v="234" actId="20577"/>
        <pc:sldMkLst>
          <pc:docMk/>
          <pc:sldMk cId="3735841575" sldId="274"/>
        </pc:sldMkLst>
        <pc:spChg chg="mod">
          <ac:chgData name="Bérénice Wathelet" userId="S::berenice.wathelet@dlapiper.com::4b714142-095f-4bbc-99d0-f078b5bd3089" providerId="AD" clId="Web-{C5913A49-BDED-5FF9-A6CA-99F97F1C7282}" dt="2024-09-17T23:48:40.255" v="234" actId="20577"/>
          <ac:spMkLst>
            <pc:docMk/>
            <pc:sldMk cId="3735841575" sldId="274"/>
            <ac:spMk id="3" creationId="{00000000-0000-0000-0000-000000000000}"/>
          </ac:spMkLst>
        </pc:spChg>
        <pc:spChg chg="mod">
          <ac:chgData name="Bérénice Wathelet" userId="S::berenice.wathelet@dlapiper.com::4b714142-095f-4bbc-99d0-f078b5bd3089" providerId="AD" clId="Web-{C5913A49-BDED-5FF9-A6CA-99F97F1C7282}" dt="2024-09-17T23:47:36.829" v="153" actId="1076"/>
          <ac:spMkLst>
            <pc:docMk/>
            <pc:sldMk cId="3735841575" sldId="274"/>
            <ac:spMk id="4" creationId="{00000000-0000-0000-0000-000000000000}"/>
          </ac:spMkLst>
        </pc:spChg>
      </pc:sldChg>
      <pc:sldChg chg="modSp">
        <pc:chgData name="Bérénice Wathelet" userId="S::berenice.wathelet@dlapiper.com::4b714142-095f-4bbc-99d0-f078b5bd3089" providerId="AD" clId="Web-{C5913A49-BDED-5FF9-A6CA-99F97F1C7282}" dt="2024-09-17T23:55:03.403" v="266" actId="20577"/>
        <pc:sldMkLst>
          <pc:docMk/>
          <pc:sldMk cId="4152679108" sldId="276"/>
        </pc:sldMkLst>
        <pc:spChg chg="mod">
          <ac:chgData name="Bérénice Wathelet" userId="S::berenice.wathelet@dlapiper.com::4b714142-095f-4bbc-99d0-f078b5bd3089" providerId="AD" clId="Web-{C5913A49-BDED-5FF9-A6CA-99F97F1C7282}" dt="2024-09-17T23:55:03.403" v="266" actId="20577"/>
          <ac:spMkLst>
            <pc:docMk/>
            <pc:sldMk cId="4152679108" sldId="276"/>
            <ac:spMk id="3" creationId="{00000000-0000-0000-0000-000000000000}"/>
          </ac:spMkLst>
        </pc:spChg>
      </pc:sldChg>
      <pc:sldChg chg="modSp del">
        <pc:chgData name="Bérénice Wathelet" userId="S::berenice.wathelet@dlapiper.com::4b714142-095f-4bbc-99d0-f078b5bd3089" providerId="AD" clId="Web-{C5913A49-BDED-5FF9-A6CA-99F97F1C7282}" dt="2024-09-17T23:34:36.705" v="78"/>
        <pc:sldMkLst>
          <pc:docMk/>
          <pc:sldMk cId="4116899829" sldId="297"/>
        </pc:sldMkLst>
        <pc:spChg chg="mod">
          <ac:chgData name="Bérénice Wathelet" userId="S::berenice.wathelet@dlapiper.com::4b714142-095f-4bbc-99d0-f078b5bd3089" providerId="AD" clId="Web-{C5913A49-BDED-5FF9-A6CA-99F97F1C7282}" dt="2024-09-17T23:07:17.844" v="22" actId="14100"/>
          <ac:spMkLst>
            <pc:docMk/>
            <pc:sldMk cId="4116899829" sldId="297"/>
            <ac:spMk id="3" creationId="{26369F58-E1B1-44F4-AFAF-D6E62D657165}"/>
          </ac:spMkLst>
        </pc:spChg>
      </pc:sldChg>
      <pc:sldChg chg="modSp">
        <pc:chgData name="Bérénice Wathelet" userId="S::berenice.wathelet@dlapiper.com::4b714142-095f-4bbc-99d0-f078b5bd3089" providerId="AD" clId="Web-{C5913A49-BDED-5FF9-A6CA-99F97F1C7282}" dt="2024-09-17T23:44:08.957" v="146" actId="20577"/>
        <pc:sldMkLst>
          <pc:docMk/>
          <pc:sldMk cId="3076234331" sldId="299"/>
        </pc:sldMkLst>
        <pc:spChg chg="mod">
          <ac:chgData name="Bérénice Wathelet" userId="S::berenice.wathelet@dlapiper.com::4b714142-095f-4bbc-99d0-f078b5bd3089" providerId="AD" clId="Web-{C5913A49-BDED-5FF9-A6CA-99F97F1C7282}" dt="2024-09-17T23:44:08.957" v="146" actId="20577"/>
          <ac:spMkLst>
            <pc:docMk/>
            <pc:sldMk cId="3076234331" sldId="299"/>
            <ac:spMk id="3" creationId="{00000000-0000-0000-0000-000000000000}"/>
          </ac:spMkLst>
        </pc:spChg>
      </pc:sldChg>
      <pc:sldChg chg="modSp">
        <pc:chgData name="Bérénice Wathelet" userId="S::berenice.wathelet@dlapiper.com::4b714142-095f-4bbc-99d0-f078b5bd3089" providerId="AD" clId="Web-{C5913A49-BDED-5FF9-A6CA-99F97F1C7282}" dt="2024-09-17T23:57:12.691" v="318"/>
        <pc:sldMkLst>
          <pc:docMk/>
          <pc:sldMk cId="2621370381" sldId="339"/>
        </pc:sldMkLst>
        <pc:graphicFrameChg chg="mod modGraphic">
          <ac:chgData name="Bérénice Wathelet" userId="S::berenice.wathelet@dlapiper.com::4b714142-095f-4bbc-99d0-f078b5bd3089" providerId="AD" clId="Web-{C5913A49-BDED-5FF9-A6CA-99F97F1C7282}" dt="2024-09-17T23:57:12.691" v="318"/>
          <ac:graphicFrameMkLst>
            <pc:docMk/>
            <pc:sldMk cId="2621370381" sldId="339"/>
            <ac:graphicFrameMk id="6" creationId="{00000000-0000-0000-0000-000000000000}"/>
          </ac:graphicFrameMkLst>
        </pc:graphicFrameChg>
      </pc:sldChg>
      <pc:sldChg chg="modSp">
        <pc:chgData name="Bérénice Wathelet" userId="S::berenice.wathelet@dlapiper.com::4b714142-095f-4bbc-99d0-f078b5bd3089" providerId="AD" clId="Web-{C5913A49-BDED-5FF9-A6CA-99F97F1C7282}" dt="2024-09-17T23:55:58.593" v="308"/>
        <pc:sldMkLst>
          <pc:docMk/>
          <pc:sldMk cId="4097590721" sldId="340"/>
        </pc:sldMkLst>
        <pc:graphicFrameChg chg="mod modGraphic">
          <ac:chgData name="Bérénice Wathelet" userId="S::berenice.wathelet@dlapiper.com::4b714142-095f-4bbc-99d0-f078b5bd3089" providerId="AD" clId="Web-{C5913A49-BDED-5FF9-A6CA-99F97F1C7282}" dt="2024-09-17T23:55:58.593" v="308"/>
          <ac:graphicFrameMkLst>
            <pc:docMk/>
            <pc:sldMk cId="4097590721" sldId="340"/>
            <ac:graphicFrameMk id="6" creationId="{00000000-0000-0000-0000-000000000000}"/>
          </ac:graphicFrameMkLst>
        </pc:graphicFrameChg>
      </pc:sldChg>
      <pc:sldChg chg="modSp">
        <pc:chgData name="Bérénice Wathelet" userId="S::berenice.wathelet@dlapiper.com::4b714142-095f-4bbc-99d0-f078b5bd3089" providerId="AD" clId="Web-{C5913A49-BDED-5FF9-A6CA-99F97F1C7282}" dt="2024-09-17T23:23:42.594" v="61" actId="20577"/>
        <pc:sldMkLst>
          <pc:docMk/>
          <pc:sldMk cId="405567551" sldId="347"/>
        </pc:sldMkLst>
        <pc:spChg chg="mod">
          <ac:chgData name="Bérénice Wathelet" userId="S::berenice.wathelet@dlapiper.com::4b714142-095f-4bbc-99d0-f078b5bd3089" providerId="AD" clId="Web-{C5913A49-BDED-5FF9-A6CA-99F97F1C7282}" dt="2024-09-17T23:23:40.187" v="60" actId="20577"/>
          <ac:spMkLst>
            <pc:docMk/>
            <pc:sldMk cId="405567551" sldId="347"/>
            <ac:spMk id="6" creationId="{00000000-0000-0000-0000-000000000000}"/>
          </ac:spMkLst>
        </pc:spChg>
        <pc:spChg chg="mod">
          <ac:chgData name="Bérénice Wathelet" userId="S::berenice.wathelet@dlapiper.com::4b714142-095f-4bbc-99d0-f078b5bd3089" providerId="AD" clId="Web-{C5913A49-BDED-5FF9-A6CA-99F97F1C7282}" dt="2024-09-17T23:23:42.594" v="61" actId="20577"/>
          <ac:spMkLst>
            <pc:docMk/>
            <pc:sldMk cId="405567551" sldId="347"/>
            <ac:spMk id="9" creationId="{5D16DDE3-1C98-E7EC-B2D5-C91A0A6C944C}"/>
          </ac:spMkLst>
        </pc:spChg>
      </pc:sldChg>
      <pc:sldChg chg="modSp">
        <pc:chgData name="Bérénice Wathelet" userId="S::berenice.wathelet@dlapiper.com::4b714142-095f-4bbc-99d0-f078b5bd3089" providerId="AD" clId="Web-{C5913A49-BDED-5FF9-A6CA-99F97F1C7282}" dt="2024-09-17T23:35:01.831" v="96"/>
        <pc:sldMkLst>
          <pc:docMk/>
          <pc:sldMk cId="1957589470" sldId="351"/>
        </pc:sldMkLst>
        <pc:spChg chg="mod">
          <ac:chgData name="Bérénice Wathelet" userId="S::berenice.wathelet@dlapiper.com::4b714142-095f-4bbc-99d0-f078b5bd3089" providerId="AD" clId="Web-{C5913A49-BDED-5FF9-A6CA-99F97F1C7282}" dt="2024-09-17T23:34:00.734" v="77" actId="20577"/>
          <ac:spMkLst>
            <pc:docMk/>
            <pc:sldMk cId="1957589470" sldId="351"/>
            <ac:spMk id="7" creationId="{00000000-0000-0000-0000-000000000000}"/>
          </ac:spMkLst>
        </pc:spChg>
        <pc:graphicFrameChg chg="mod modGraphic">
          <ac:chgData name="Bérénice Wathelet" userId="S::berenice.wathelet@dlapiper.com::4b714142-095f-4bbc-99d0-f078b5bd3089" providerId="AD" clId="Web-{C5913A49-BDED-5FF9-A6CA-99F97F1C7282}" dt="2024-09-17T23:34:55.097" v="94"/>
          <ac:graphicFrameMkLst>
            <pc:docMk/>
            <pc:sldMk cId="1957589470" sldId="351"/>
            <ac:graphicFrameMk id="4" creationId="{8EBD82AA-8E24-99B1-4DFC-FC8F0A05FC88}"/>
          </ac:graphicFrameMkLst>
        </pc:graphicFrameChg>
        <pc:graphicFrameChg chg="mod modGraphic">
          <ac:chgData name="Bérénice Wathelet" userId="S::berenice.wathelet@dlapiper.com::4b714142-095f-4bbc-99d0-f078b5bd3089" providerId="AD" clId="Web-{C5913A49-BDED-5FF9-A6CA-99F97F1C7282}" dt="2024-09-17T23:35:01.831" v="96"/>
          <ac:graphicFrameMkLst>
            <pc:docMk/>
            <pc:sldMk cId="1957589470" sldId="351"/>
            <ac:graphicFrameMk id="8" creationId="{8B1956FB-E0D2-279C-FF01-E13C354707AE}"/>
          </ac:graphicFrameMkLst>
        </pc:graphicFrameChg>
      </pc:sldChg>
      <pc:sldChg chg="modSp">
        <pc:chgData name="Bérénice Wathelet" userId="S::berenice.wathelet@dlapiper.com::4b714142-095f-4bbc-99d0-f078b5bd3089" providerId="AD" clId="Web-{C5913A49-BDED-5FF9-A6CA-99F97F1C7282}" dt="2024-09-17T23:50:21.198" v="237" actId="20577"/>
        <pc:sldMkLst>
          <pc:docMk/>
          <pc:sldMk cId="1074354326" sldId="360"/>
        </pc:sldMkLst>
        <pc:spChg chg="mod">
          <ac:chgData name="Bérénice Wathelet" userId="S::berenice.wathelet@dlapiper.com::4b714142-095f-4bbc-99d0-f078b5bd3089" providerId="AD" clId="Web-{C5913A49-BDED-5FF9-A6CA-99F97F1C7282}" dt="2024-09-17T23:50:21.198" v="237" actId="20577"/>
          <ac:spMkLst>
            <pc:docMk/>
            <pc:sldMk cId="1074354326" sldId="360"/>
            <ac:spMk id="3" creationId="{00000000-0000-0000-0000-000000000000}"/>
          </ac:spMkLst>
        </pc:spChg>
      </pc:sldChg>
      <pc:sldChg chg="modSp">
        <pc:chgData name="Bérénice Wathelet" userId="S::berenice.wathelet@dlapiper.com::4b714142-095f-4bbc-99d0-f078b5bd3089" providerId="AD" clId="Web-{C5913A49-BDED-5FF9-A6CA-99F97F1C7282}" dt="2024-09-17T23:40:58.790" v="121" actId="20577"/>
        <pc:sldMkLst>
          <pc:docMk/>
          <pc:sldMk cId="395269712" sldId="364"/>
        </pc:sldMkLst>
        <pc:spChg chg="mod">
          <ac:chgData name="Bérénice Wathelet" userId="S::berenice.wathelet@dlapiper.com::4b714142-095f-4bbc-99d0-f078b5bd3089" providerId="AD" clId="Web-{C5913A49-BDED-5FF9-A6CA-99F97F1C7282}" dt="2024-09-17T23:35:40.927" v="102" actId="20577"/>
          <ac:spMkLst>
            <pc:docMk/>
            <pc:sldMk cId="395269712" sldId="364"/>
            <ac:spMk id="4" creationId="{D57D7EA6-AD7C-B482-3A89-8FE7507A12E7}"/>
          </ac:spMkLst>
        </pc:spChg>
        <pc:spChg chg="mod">
          <ac:chgData name="Bérénice Wathelet" userId="S::berenice.wathelet@dlapiper.com::4b714142-095f-4bbc-99d0-f078b5bd3089" providerId="AD" clId="Web-{C5913A49-BDED-5FF9-A6CA-99F97F1C7282}" dt="2024-09-17T23:40:58.790" v="121" actId="20577"/>
          <ac:spMkLst>
            <pc:docMk/>
            <pc:sldMk cId="395269712" sldId="364"/>
            <ac:spMk id="6" creationId="{0DAB9D44-65B5-A3F8-38D6-B030443D539C}"/>
          </ac:spMkLst>
        </pc:spChg>
        <pc:spChg chg="mod">
          <ac:chgData name="Bérénice Wathelet" userId="S::berenice.wathelet@dlapiper.com::4b714142-095f-4bbc-99d0-f078b5bd3089" providerId="AD" clId="Web-{C5913A49-BDED-5FF9-A6CA-99F97F1C7282}" dt="2024-09-17T23:35:50.147" v="106" actId="20577"/>
          <ac:spMkLst>
            <pc:docMk/>
            <pc:sldMk cId="395269712" sldId="364"/>
            <ac:spMk id="7" creationId="{2E219590-2C03-8704-3D27-2B6FC28B714A}"/>
          </ac:spMkLst>
        </pc:spChg>
        <pc:spChg chg="mod">
          <ac:chgData name="Bérénice Wathelet" userId="S::berenice.wathelet@dlapiper.com::4b714142-095f-4bbc-99d0-f078b5bd3089" providerId="AD" clId="Web-{C5913A49-BDED-5FF9-A6CA-99F97F1C7282}" dt="2024-09-17T23:38:39.563" v="114" actId="20577"/>
          <ac:spMkLst>
            <pc:docMk/>
            <pc:sldMk cId="395269712" sldId="364"/>
            <ac:spMk id="9" creationId="{7FD120FB-64A7-2992-AAAE-A7C322416684}"/>
          </ac:spMkLst>
        </pc:spChg>
      </pc:sldChg>
      <pc:sldChg chg="modSp">
        <pc:chgData name="Bérénice Wathelet" userId="S::berenice.wathelet@dlapiper.com::4b714142-095f-4bbc-99d0-f078b5bd3089" providerId="AD" clId="Web-{C5913A49-BDED-5FF9-A6CA-99F97F1C7282}" dt="2024-09-17T23:58:04.679" v="323" actId="20577"/>
        <pc:sldMkLst>
          <pc:docMk/>
          <pc:sldMk cId="2946913771" sldId="365"/>
        </pc:sldMkLst>
        <pc:spChg chg="mod">
          <ac:chgData name="Bérénice Wathelet" userId="S::berenice.wathelet@dlapiper.com::4b714142-095f-4bbc-99d0-f078b5bd3089" providerId="AD" clId="Web-{C5913A49-BDED-5FF9-A6CA-99F97F1C7282}" dt="2024-09-17T23:58:04.679" v="323" actId="20577"/>
          <ac:spMkLst>
            <pc:docMk/>
            <pc:sldMk cId="2946913771" sldId="365"/>
            <ac:spMk id="4" creationId="{F679CBB9-445A-EFF3-D7DB-BD142167980A}"/>
          </ac:spMkLst>
        </pc:spChg>
      </pc:sldChg>
      <pc:sldChg chg="modSp">
        <pc:chgData name="Bérénice Wathelet" userId="S::berenice.wathelet@dlapiper.com::4b714142-095f-4bbc-99d0-f078b5bd3089" providerId="AD" clId="Web-{C5913A49-BDED-5FF9-A6CA-99F97F1C7282}" dt="2024-09-17T23:59:17.636" v="336" actId="20577"/>
        <pc:sldMkLst>
          <pc:docMk/>
          <pc:sldMk cId="1660070642" sldId="366"/>
        </pc:sldMkLst>
        <pc:spChg chg="mod">
          <ac:chgData name="Bérénice Wathelet" userId="S::berenice.wathelet@dlapiper.com::4b714142-095f-4bbc-99d0-f078b5bd3089" providerId="AD" clId="Web-{C5913A49-BDED-5FF9-A6CA-99F97F1C7282}" dt="2024-09-17T23:59:17.636" v="336" actId="20577"/>
          <ac:spMkLst>
            <pc:docMk/>
            <pc:sldMk cId="1660070642" sldId="366"/>
            <ac:spMk id="3" creationId="{2FF3F2A2-D46D-093C-291A-4CB2EF7190D0}"/>
          </ac:spMkLst>
        </pc:spChg>
      </pc:sldChg>
      <pc:sldChg chg="ord">
        <pc:chgData name="Bérénice Wathelet" userId="S::berenice.wathelet@dlapiper.com::4b714142-095f-4bbc-99d0-f078b5bd3089" providerId="AD" clId="Web-{C5913A49-BDED-5FF9-A6CA-99F97F1C7282}" dt="2024-09-17T23:05:06.196" v="8"/>
        <pc:sldMkLst>
          <pc:docMk/>
          <pc:sldMk cId="881716756" sldId="783"/>
        </pc:sldMkLst>
      </pc:sldChg>
      <pc:sldChg chg="modSp">
        <pc:chgData name="Bérénice Wathelet" userId="S::berenice.wathelet@dlapiper.com::4b714142-095f-4bbc-99d0-f078b5bd3089" providerId="AD" clId="Web-{C5913A49-BDED-5FF9-A6CA-99F97F1C7282}" dt="2024-09-17T23:30:42.660" v="75" actId="20577"/>
        <pc:sldMkLst>
          <pc:docMk/>
          <pc:sldMk cId="2687711098" sldId="9011"/>
        </pc:sldMkLst>
        <pc:spChg chg="mod">
          <ac:chgData name="Bérénice Wathelet" userId="S::berenice.wathelet@dlapiper.com::4b714142-095f-4bbc-99d0-f078b5bd3089" providerId="AD" clId="Web-{C5913A49-BDED-5FF9-A6CA-99F97F1C7282}" dt="2024-09-17T23:30:42.660" v="75" actId="20577"/>
          <ac:spMkLst>
            <pc:docMk/>
            <pc:sldMk cId="2687711098" sldId="9011"/>
            <ac:spMk id="8" creationId="{80AE8528-A41E-6EB4-87E0-7F0835768155}"/>
          </ac:spMkLst>
        </pc:spChg>
      </pc:sldChg>
      <pc:sldChg chg="addSp delSp modSp">
        <pc:chgData name="Bérénice Wathelet" userId="S::berenice.wathelet@dlapiper.com::4b714142-095f-4bbc-99d0-f078b5bd3089" providerId="AD" clId="Web-{C5913A49-BDED-5FF9-A6CA-99F97F1C7282}" dt="2024-09-17T23:39:59.521" v="120" actId="1076"/>
        <pc:sldMkLst>
          <pc:docMk/>
          <pc:sldMk cId="1339309578" sldId="9015"/>
        </pc:sldMkLst>
        <pc:spChg chg="add del">
          <ac:chgData name="Bérénice Wathelet" userId="S::berenice.wathelet@dlapiper.com::4b714142-095f-4bbc-99d0-f078b5bd3089" providerId="AD" clId="Web-{C5913A49-BDED-5FF9-A6CA-99F97F1C7282}" dt="2024-09-17T23:39:30.050" v="117"/>
          <ac:spMkLst>
            <pc:docMk/>
            <pc:sldMk cId="1339309578" sldId="9015"/>
            <ac:spMk id="3" creationId="{AAC1E03D-1427-0D82-12B2-A728AE99EE46}"/>
          </ac:spMkLst>
        </pc:spChg>
        <pc:spChg chg="add mod">
          <ac:chgData name="Bérénice Wathelet" userId="S::berenice.wathelet@dlapiper.com::4b714142-095f-4bbc-99d0-f078b5bd3089" providerId="AD" clId="Web-{C5913A49-BDED-5FF9-A6CA-99F97F1C7282}" dt="2024-09-17T23:39:59.521" v="120" actId="1076"/>
          <ac:spMkLst>
            <pc:docMk/>
            <pc:sldMk cId="1339309578" sldId="9015"/>
            <ac:spMk id="5" creationId="{677AF4DC-63D7-9AC5-7BA5-4A56D1FB942C}"/>
          </ac:spMkLst>
        </pc:spChg>
        <pc:picChg chg="del">
          <ac:chgData name="Bérénice Wathelet" userId="S::berenice.wathelet@dlapiper.com::4b714142-095f-4bbc-99d0-f078b5bd3089" providerId="AD" clId="Web-{C5913A49-BDED-5FF9-A6CA-99F97F1C7282}" dt="2024-09-17T23:39:12.221" v="115"/>
          <ac:picMkLst>
            <pc:docMk/>
            <pc:sldMk cId="1339309578" sldId="9015"/>
            <ac:picMk id="12" creationId="{DA390BD2-A772-DE49-9CD1-49B48CA12DEB}"/>
          </ac:picMkLst>
        </pc:picChg>
      </pc:sldChg>
      <pc:sldChg chg="modSp">
        <pc:chgData name="Bérénice Wathelet" userId="S::berenice.wathelet@dlapiper.com::4b714142-095f-4bbc-99d0-f078b5bd3089" providerId="AD" clId="Web-{C5913A49-BDED-5FF9-A6CA-99F97F1C7282}" dt="2024-09-17T23:14:28.932" v="45" actId="20577"/>
        <pc:sldMkLst>
          <pc:docMk/>
          <pc:sldMk cId="2836835666" sldId="9016"/>
        </pc:sldMkLst>
        <pc:spChg chg="mod">
          <ac:chgData name="Bérénice Wathelet" userId="S::berenice.wathelet@dlapiper.com::4b714142-095f-4bbc-99d0-f078b5bd3089" providerId="AD" clId="Web-{C5913A49-BDED-5FF9-A6CA-99F97F1C7282}" dt="2024-09-17T23:14:28.932" v="45" actId="20577"/>
          <ac:spMkLst>
            <pc:docMk/>
            <pc:sldMk cId="2836835666" sldId="9016"/>
            <ac:spMk id="8" creationId="{00000000-0000-0000-0000-000000000000}"/>
          </ac:spMkLst>
        </pc:spChg>
      </pc:sldChg>
      <pc:sldChg chg="modSp">
        <pc:chgData name="Bérénice Wathelet" userId="S::berenice.wathelet@dlapiper.com::4b714142-095f-4bbc-99d0-f078b5bd3089" providerId="AD" clId="Web-{C5913A49-BDED-5FF9-A6CA-99F97F1C7282}" dt="2024-09-17T23:21:41.101" v="49" actId="20577"/>
        <pc:sldMkLst>
          <pc:docMk/>
          <pc:sldMk cId="3181643782" sldId="9017"/>
        </pc:sldMkLst>
        <pc:spChg chg="mod">
          <ac:chgData name="Bérénice Wathelet" userId="S::berenice.wathelet@dlapiper.com::4b714142-095f-4bbc-99d0-f078b5bd3089" providerId="AD" clId="Web-{C5913A49-BDED-5FF9-A6CA-99F97F1C7282}" dt="2024-09-17T23:21:41.101" v="49" actId="20577"/>
          <ac:spMkLst>
            <pc:docMk/>
            <pc:sldMk cId="3181643782" sldId="9017"/>
            <ac:spMk id="17" creationId="{D6514ED3-AFAC-8413-7505-4B247FF166FA}"/>
          </ac:spMkLst>
        </pc:spChg>
      </pc:sldChg>
      <pc:sldChg chg="modSp">
        <pc:chgData name="Bérénice Wathelet" userId="S::berenice.wathelet@dlapiper.com::4b714142-095f-4bbc-99d0-f078b5bd3089" providerId="AD" clId="Web-{C5913A49-BDED-5FF9-A6CA-99F97F1C7282}" dt="2024-09-17T23:28:52.059" v="65" actId="20577"/>
        <pc:sldMkLst>
          <pc:docMk/>
          <pc:sldMk cId="2946258283" sldId="9026"/>
        </pc:sldMkLst>
        <pc:spChg chg="mod">
          <ac:chgData name="Bérénice Wathelet" userId="S::berenice.wathelet@dlapiper.com::4b714142-095f-4bbc-99d0-f078b5bd3089" providerId="AD" clId="Web-{C5913A49-BDED-5FF9-A6CA-99F97F1C7282}" dt="2024-09-17T23:28:52.059" v="65" actId="20577"/>
          <ac:spMkLst>
            <pc:docMk/>
            <pc:sldMk cId="2946258283" sldId="9026"/>
            <ac:spMk id="8" creationId="{679B66D4-2357-1FAF-CADE-46F99EBB3C2D}"/>
          </ac:spMkLst>
        </pc:spChg>
      </pc:sldChg>
      <pc:sldChg chg="addSp delSp modSp new">
        <pc:chgData name="Bérénice Wathelet" userId="S::berenice.wathelet@dlapiper.com::4b714142-095f-4bbc-99d0-f078b5bd3089" providerId="AD" clId="Web-{C5913A49-BDED-5FF9-A6CA-99F97F1C7282}" dt="2024-09-17T23:09:03.882" v="30" actId="1076"/>
        <pc:sldMkLst>
          <pc:docMk/>
          <pc:sldMk cId="1007094383" sldId="9027"/>
        </pc:sldMkLst>
        <pc:spChg chg="del">
          <ac:chgData name="Bérénice Wathelet" userId="S::berenice.wathelet@dlapiper.com::4b714142-095f-4bbc-99d0-f078b5bd3089" providerId="AD" clId="Web-{C5913A49-BDED-5FF9-A6CA-99F97F1C7282}" dt="2024-09-17T23:08:53.006" v="29"/>
          <ac:spMkLst>
            <pc:docMk/>
            <pc:sldMk cId="1007094383" sldId="9027"/>
            <ac:spMk id="2" creationId="{5DD37DC6-AB31-9DC0-8CCC-E4A4414B3FEB}"/>
          </ac:spMkLst>
        </pc:spChg>
        <pc:spChg chg="del">
          <ac:chgData name="Bérénice Wathelet" userId="S::berenice.wathelet@dlapiper.com::4b714142-095f-4bbc-99d0-f078b5bd3089" providerId="AD" clId="Web-{C5913A49-BDED-5FF9-A6CA-99F97F1C7282}" dt="2024-09-17T23:08:04.832" v="23"/>
          <ac:spMkLst>
            <pc:docMk/>
            <pc:sldMk cId="1007094383" sldId="9027"/>
            <ac:spMk id="3" creationId="{3C8F8021-B502-4343-4228-58BA46651F16}"/>
          </ac:spMkLst>
        </pc:spChg>
        <pc:spChg chg="mod">
          <ac:chgData name="Bérénice Wathelet" userId="S::berenice.wathelet@dlapiper.com::4b714142-095f-4bbc-99d0-f078b5bd3089" providerId="AD" clId="Web-{C5913A49-BDED-5FF9-A6CA-99F97F1C7282}" dt="2024-09-17T23:06:32.732" v="18" actId="14100"/>
          <ac:spMkLst>
            <pc:docMk/>
            <pc:sldMk cId="1007094383" sldId="9027"/>
            <ac:spMk id="4" creationId="{9DF8E685-0E30-E2EF-2ADA-B71BE5A37A71}"/>
          </ac:spMkLst>
        </pc:spChg>
        <pc:spChg chg="add">
          <ac:chgData name="Bérénice Wathelet" userId="S::berenice.wathelet@dlapiper.com::4b714142-095f-4bbc-99d0-f078b5bd3089" providerId="AD" clId="Web-{C5913A49-BDED-5FF9-A6CA-99F97F1C7282}" dt="2024-09-17T23:05:29.604" v="10"/>
          <ac:spMkLst>
            <pc:docMk/>
            <pc:sldMk cId="1007094383" sldId="9027"/>
            <ac:spMk id="10" creationId="{03F253BA-9B63-BAE1-FF38-5980A616FB2E}"/>
          </ac:spMkLst>
        </pc:spChg>
        <pc:spChg chg="add del">
          <ac:chgData name="Bérénice Wathelet" userId="S::berenice.wathelet@dlapiper.com::4b714142-095f-4bbc-99d0-f078b5bd3089" providerId="AD" clId="Web-{C5913A49-BDED-5FF9-A6CA-99F97F1C7282}" dt="2024-09-17T23:05:56.621" v="12"/>
          <ac:spMkLst>
            <pc:docMk/>
            <pc:sldMk cId="1007094383" sldId="9027"/>
            <ac:spMk id="12" creationId="{92D8FA8D-C875-60E6-7C27-EFF9A515CEA0}"/>
          </ac:spMkLst>
        </pc:spChg>
        <pc:spChg chg="add mod">
          <ac:chgData name="Bérénice Wathelet" userId="S::berenice.wathelet@dlapiper.com::4b714142-095f-4bbc-99d0-f078b5bd3089" providerId="AD" clId="Web-{C5913A49-BDED-5FF9-A6CA-99F97F1C7282}" dt="2024-09-17T23:07:06.094" v="21" actId="1076"/>
          <ac:spMkLst>
            <pc:docMk/>
            <pc:sldMk cId="1007094383" sldId="9027"/>
            <ac:spMk id="13" creationId="{DDEDB553-BBC0-9A97-F0AA-DC93A4C06A04}"/>
          </ac:spMkLst>
        </pc:spChg>
        <pc:picChg chg="add mod">
          <ac:chgData name="Bérénice Wathelet" userId="S::berenice.wathelet@dlapiper.com::4b714142-095f-4bbc-99d0-f078b5bd3089" providerId="AD" clId="Web-{C5913A49-BDED-5FF9-A6CA-99F97F1C7282}" dt="2024-09-17T23:08:22.630" v="26" actId="1076"/>
          <ac:picMkLst>
            <pc:docMk/>
            <pc:sldMk cId="1007094383" sldId="9027"/>
            <ac:picMk id="8" creationId="{18807158-B042-1772-7860-4F945E264FF4}"/>
          </ac:picMkLst>
        </pc:picChg>
        <pc:picChg chg="add mod ord">
          <ac:chgData name="Bérénice Wathelet" userId="S::berenice.wathelet@dlapiper.com::4b714142-095f-4bbc-99d0-f078b5bd3089" providerId="AD" clId="Web-{C5913A49-BDED-5FF9-A6CA-99F97F1C7282}" dt="2024-09-17T23:09:03.882" v="30" actId="1076"/>
          <ac:picMkLst>
            <pc:docMk/>
            <pc:sldMk cId="1007094383" sldId="9027"/>
            <ac:picMk id="14" creationId="{111CD44A-B177-6DA3-6411-576020AF3E85}"/>
          </ac:picMkLst>
        </pc:picChg>
      </pc:sldChg>
      <pc:sldChg chg="new del ord">
        <pc:chgData name="Bérénice Wathelet" userId="S::berenice.wathelet@dlapiper.com::4b714142-095f-4bbc-99d0-f078b5bd3089" providerId="AD" clId="Web-{C5913A49-BDED-5FF9-A6CA-99F97F1C7282}" dt="2024-09-17T23:04:40.366" v="6"/>
        <pc:sldMkLst>
          <pc:docMk/>
          <pc:sldMk cId="1830896337" sldId="9027"/>
        </pc:sldMkLst>
      </pc:sldChg>
      <pc:sldChg chg="new del">
        <pc:chgData name="Bérénice Wathelet" userId="S::berenice.wathelet@dlapiper.com::4b714142-095f-4bbc-99d0-f078b5bd3089" providerId="AD" clId="Web-{C5913A49-BDED-5FF9-A6CA-99F97F1C7282}" dt="2024-09-17T23:04:13.740" v="3"/>
        <pc:sldMkLst>
          <pc:docMk/>
          <pc:sldMk cId="3509569339" sldId="9027"/>
        </pc:sldMkLst>
      </pc:sldChg>
    </pc:docChg>
  </pc:docChgLst>
  <pc:docChgLst>
    <pc:chgData name="Jean-Christophe Top" userId="781d482a-8827-48d5-928c-f6bb86452070" providerId="ADAL" clId="{05B1D540-5681-4CB0-A998-D980D14C67A9}"/>
    <pc:docChg chg="undo custSel addSld delSld modSld modMainMaster">
      <pc:chgData name="Jean-Christophe Top" userId="781d482a-8827-48d5-928c-f6bb86452070" providerId="ADAL" clId="{05B1D540-5681-4CB0-A998-D980D14C67A9}" dt="2024-09-17T19:49:32.676" v="1562" actId="20577"/>
      <pc:docMkLst>
        <pc:docMk/>
      </pc:docMkLst>
      <pc:sldChg chg="modSp mod">
        <pc:chgData name="Jean-Christophe Top" userId="781d482a-8827-48d5-928c-f6bb86452070" providerId="ADAL" clId="{05B1D540-5681-4CB0-A998-D980D14C67A9}" dt="2024-09-17T19:18:11.292" v="1265" actId="27636"/>
        <pc:sldMkLst>
          <pc:docMk/>
          <pc:sldMk cId="4152679108" sldId="276"/>
        </pc:sldMkLst>
        <pc:spChg chg="mod">
          <ac:chgData name="Jean-Christophe Top" userId="781d482a-8827-48d5-928c-f6bb86452070" providerId="ADAL" clId="{05B1D540-5681-4CB0-A998-D980D14C67A9}" dt="2024-09-17T19:18:11.292" v="1265" actId="27636"/>
          <ac:spMkLst>
            <pc:docMk/>
            <pc:sldMk cId="4152679108" sldId="276"/>
            <ac:spMk id="3" creationId="{00000000-0000-0000-0000-000000000000}"/>
          </ac:spMkLst>
        </pc:spChg>
      </pc:sldChg>
      <pc:sldChg chg="modSp mod">
        <pc:chgData name="Jean-Christophe Top" userId="781d482a-8827-48d5-928c-f6bb86452070" providerId="ADAL" clId="{05B1D540-5681-4CB0-A998-D980D14C67A9}" dt="2024-09-17T19:46:13.756" v="1522" actId="1076"/>
        <pc:sldMkLst>
          <pc:docMk/>
          <pc:sldMk cId="2999556845" sldId="294"/>
        </pc:sldMkLst>
        <pc:graphicFrameChg chg="mod">
          <ac:chgData name="Jean-Christophe Top" userId="781d482a-8827-48d5-928c-f6bb86452070" providerId="ADAL" clId="{05B1D540-5681-4CB0-A998-D980D14C67A9}" dt="2024-09-17T19:46:13.756" v="1522" actId="1076"/>
          <ac:graphicFrameMkLst>
            <pc:docMk/>
            <pc:sldMk cId="2999556845" sldId="294"/>
            <ac:graphicFrameMk id="36" creationId="{3BB8CCFB-9A04-4892-AB29-0F8DCAEC5041}"/>
          </ac:graphicFrameMkLst>
        </pc:graphicFrameChg>
      </pc:sldChg>
      <pc:sldChg chg="modSp mod">
        <pc:chgData name="Jean-Christophe Top" userId="781d482a-8827-48d5-928c-f6bb86452070" providerId="ADAL" clId="{05B1D540-5681-4CB0-A998-D980D14C67A9}" dt="2024-09-12T11:52:48.616" v="136" actId="313"/>
        <pc:sldMkLst>
          <pc:docMk/>
          <pc:sldMk cId="4116899829" sldId="297"/>
        </pc:sldMkLst>
        <pc:spChg chg="mod">
          <ac:chgData name="Jean-Christophe Top" userId="781d482a-8827-48d5-928c-f6bb86452070" providerId="ADAL" clId="{05B1D540-5681-4CB0-A998-D980D14C67A9}" dt="2024-09-12T11:52:48.616" v="136" actId="313"/>
          <ac:spMkLst>
            <pc:docMk/>
            <pc:sldMk cId="4116899829" sldId="297"/>
            <ac:spMk id="11" creationId="{DD638558-E572-471B-B138-06753F509C0F}"/>
          </ac:spMkLst>
        </pc:spChg>
      </pc:sldChg>
      <pc:sldChg chg="modSp mod">
        <pc:chgData name="Jean-Christophe Top" userId="781d482a-8827-48d5-928c-f6bb86452070" providerId="ADAL" clId="{05B1D540-5681-4CB0-A998-D980D14C67A9}" dt="2024-09-17T19:10:59.796" v="1252"/>
        <pc:sldMkLst>
          <pc:docMk/>
          <pc:sldMk cId="3076234331" sldId="299"/>
        </pc:sldMkLst>
        <pc:spChg chg="mod">
          <ac:chgData name="Jean-Christophe Top" userId="781d482a-8827-48d5-928c-f6bb86452070" providerId="ADAL" clId="{05B1D540-5681-4CB0-A998-D980D14C67A9}" dt="2024-09-17T14:59:14.219" v="351" actId="20577"/>
          <ac:spMkLst>
            <pc:docMk/>
            <pc:sldMk cId="3076234331" sldId="299"/>
            <ac:spMk id="3" creationId="{00000000-0000-0000-0000-000000000000}"/>
          </ac:spMkLst>
        </pc:spChg>
        <pc:graphicFrameChg chg="mod">
          <ac:chgData name="Jean-Christophe Top" userId="781d482a-8827-48d5-928c-f6bb86452070" providerId="ADAL" clId="{05B1D540-5681-4CB0-A998-D980D14C67A9}" dt="2024-09-17T19:10:59.796" v="1252"/>
          <ac:graphicFrameMkLst>
            <pc:docMk/>
            <pc:sldMk cId="3076234331" sldId="299"/>
            <ac:graphicFrameMk id="6" creationId="{1434765B-74D5-4A7D-AA59-878155F2F990}"/>
          </ac:graphicFrameMkLst>
        </pc:graphicFrameChg>
      </pc:sldChg>
      <pc:sldChg chg="modSp mod">
        <pc:chgData name="Jean-Christophe Top" userId="781d482a-8827-48d5-928c-f6bb86452070" providerId="ADAL" clId="{05B1D540-5681-4CB0-A998-D980D14C67A9}" dt="2024-09-12T08:39:29.812" v="133" actId="790"/>
        <pc:sldMkLst>
          <pc:docMk/>
          <pc:sldMk cId="2467463922" sldId="314"/>
        </pc:sldMkLst>
        <pc:spChg chg="mod">
          <ac:chgData name="Jean-Christophe Top" userId="781d482a-8827-48d5-928c-f6bb86452070" providerId="ADAL" clId="{05B1D540-5681-4CB0-A998-D980D14C67A9}" dt="2024-09-12T08:39:29.812" v="133" actId="790"/>
          <ac:spMkLst>
            <pc:docMk/>
            <pc:sldMk cId="2467463922" sldId="314"/>
            <ac:spMk id="2" creationId="{6EC701FE-559B-4CA4-9C98-39B9AE2BB716}"/>
          </ac:spMkLst>
        </pc:spChg>
      </pc:sldChg>
      <pc:sldChg chg="modSp">
        <pc:chgData name="Jean-Christophe Top" userId="781d482a-8827-48d5-928c-f6bb86452070" providerId="ADAL" clId="{05B1D540-5681-4CB0-A998-D980D14C67A9}" dt="2024-09-17T19:10:32.645" v="1251"/>
        <pc:sldMkLst>
          <pc:docMk/>
          <pc:sldMk cId="4244301241" sldId="332"/>
        </pc:sldMkLst>
        <pc:graphicFrameChg chg="mod">
          <ac:chgData name="Jean-Christophe Top" userId="781d482a-8827-48d5-928c-f6bb86452070" providerId="ADAL" clId="{05B1D540-5681-4CB0-A998-D980D14C67A9}" dt="2024-09-17T19:10:32.645" v="1251"/>
          <ac:graphicFrameMkLst>
            <pc:docMk/>
            <pc:sldMk cId="4244301241" sldId="332"/>
            <ac:graphicFrameMk id="43" creationId="{2887CA25-C81E-4A7F-B349-E59659546ADB}"/>
          </ac:graphicFrameMkLst>
        </pc:graphicFrameChg>
      </pc:sldChg>
      <pc:sldChg chg="delSp mod">
        <pc:chgData name="Jean-Christophe Top" userId="781d482a-8827-48d5-928c-f6bb86452070" providerId="ADAL" clId="{05B1D540-5681-4CB0-A998-D980D14C67A9}" dt="2024-09-17T19:31:26.826" v="1441" actId="21"/>
        <pc:sldMkLst>
          <pc:docMk/>
          <pc:sldMk cId="2621370381" sldId="339"/>
        </pc:sldMkLst>
        <pc:spChg chg="del">
          <ac:chgData name="Jean-Christophe Top" userId="781d482a-8827-48d5-928c-f6bb86452070" providerId="ADAL" clId="{05B1D540-5681-4CB0-A998-D980D14C67A9}" dt="2024-09-17T19:31:26.826" v="1441" actId="21"/>
          <ac:spMkLst>
            <pc:docMk/>
            <pc:sldMk cId="2621370381" sldId="339"/>
            <ac:spMk id="2" creationId="{00000000-0000-0000-0000-000000000000}"/>
          </ac:spMkLst>
        </pc:spChg>
      </pc:sldChg>
      <pc:sldChg chg="addSp delSp modSp mod modNotesTx">
        <pc:chgData name="Jean-Christophe Top" userId="781d482a-8827-48d5-928c-f6bb86452070" providerId="ADAL" clId="{05B1D540-5681-4CB0-A998-D980D14C67A9}" dt="2024-09-17T19:37:54.060" v="1442" actId="790"/>
        <pc:sldMkLst>
          <pc:docMk/>
          <pc:sldMk cId="405567551" sldId="347"/>
        </pc:sldMkLst>
        <pc:spChg chg="add mod">
          <ac:chgData name="Jean-Christophe Top" userId="781d482a-8827-48d5-928c-f6bb86452070" providerId="ADAL" clId="{05B1D540-5681-4CB0-A998-D980D14C67A9}" dt="2024-09-12T08:35:44.409" v="88" actId="1076"/>
          <ac:spMkLst>
            <pc:docMk/>
            <pc:sldMk cId="405567551" sldId="347"/>
            <ac:spMk id="4" creationId="{7989D4F6-5B1A-CCB4-E9D1-1761D11A83BB}"/>
          </ac:spMkLst>
        </pc:spChg>
        <pc:spChg chg="del">
          <ac:chgData name="Jean-Christophe Top" userId="781d482a-8827-48d5-928c-f6bb86452070" providerId="ADAL" clId="{05B1D540-5681-4CB0-A998-D980D14C67A9}" dt="2024-09-17T14:50:13.525" v="292" actId="21"/>
          <ac:spMkLst>
            <pc:docMk/>
            <pc:sldMk cId="405567551" sldId="347"/>
            <ac:spMk id="5" creationId="{00000000-0000-0000-0000-000000000000}"/>
          </ac:spMkLst>
        </pc:spChg>
        <pc:spChg chg="mod">
          <ac:chgData name="Jean-Christophe Top" userId="781d482a-8827-48d5-928c-f6bb86452070" providerId="ADAL" clId="{05B1D540-5681-4CB0-A998-D980D14C67A9}" dt="2024-09-17T19:37:54.060" v="1442" actId="790"/>
          <ac:spMkLst>
            <pc:docMk/>
            <pc:sldMk cId="405567551" sldId="347"/>
            <ac:spMk id="6" creationId="{00000000-0000-0000-0000-000000000000}"/>
          </ac:spMkLst>
        </pc:spChg>
        <pc:spChg chg="mod">
          <ac:chgData name="Jean-Christophe Top" userId="781d482a-8827-48d5-928c-f6bb86452070" providerId="ADAL" clId="{05B1D540-5681-4CB0-A998-D980D14C67A9}" dt="2024-09-17T18:08:12.097" v="632" actId="1076"/>
          <ac:spMkLst>
            <pc:docMk/>
            <pc:sldMk cId="405567551" sldId="347"/>
            <ac:spMk id="7" creationId="{00000000-0000-0000-0000-000000000000}"/>
          </ac:spMkLst>
        </pc:spChg>
        <pc:spChg chg="add mod">
          <ac:chgData name="Jean-Christophe Top" userId="781d482a-8827-48d5-928c-f6bb86452070" providerId="ADAL" clId="{05B1D540-5681-4CB0-A998-D980D14C67A9}" dt="2024-09-17T14:48:37.743" v="277" actId="20577"/>
          <ac:spMkLst>
            <pc:docMk/>
            <pc:sldMk cId="405567551" sldId="347"/>
            <ac:spMk id="9" creationId="{5D16DDE3-1C98-E7EC-B2D5-C91A0A6C944C}"/>
          </ac:spMkLst>
        </pc:spChg>
      </pc:sldChg>
      <pc:sldChg chg="delSp modSp mod modShow">
        <pc:chgData name="Jean-Christophe Top" userId="781d482a-8827-48d5-928c-f6bb86452070" providerId="ADAL" clId="{05B1D540-5681-4CB0-A998-D980D14C67A9}" dt="2024-09-17T18:46:56.664" v="995" actId="20577"/>
        <pc:sldMkLst>
          <pc:docMk/>
          <pc:sldMk cId="1957589470" sldId="351"/>
        </pc:sldMkLst>
        <pc:spChg chg="del">
          <ac:chgData name="Jean-Christophe Top" userId="781d482a-8827-48d5-928c-f6bb86452070" providerId="ADAL" clId="{05B1D540-5681-4CB0-A998-D980D14C67A9}" dt="2024-09-17T14:54:03.622" v="316" actId="21"/>
          <ac:spMkLst>
            <pc:docMk/>
            <pc:sldMk cId="1957589470" sldId="351"/>
            <ac:spMk id="5" creationId="{00000000-0000-0000-0000-000000000000}"/>
          </ac:spMkLst>
        </pc:spChg>
        <pc:spChg chg="mod">
          <ac:chgData name="Jean-Christophe Top" userId="781d482a-8827-48d5-928c-f6bb86452070" providerId="ADAL" clId="{05B1D540-5681-4CB0-A998-D980D14C67A9}" dt="2024-09-17T18:42:23.586" v="948" actId="1076"/>
          <ac:spMkLst>
            <pc:docMk/>
            <pc:sldMk cId="1957589470" sldId="351"/>
            <ac:spMk id="7" creationId="{00000000-0000-0000-0000-000000000000}"/>
          </ac:spMkLst>
        </pc:spChg>
        <pc:graphicFrameChg chg="mod modGraphic">
          <ac:chgData name="Jean-Christophe Top" userId="781d482a-8827-48d5-928c-f6bb86452070" providerId="ADAL" clId="{05B1D540-5681-4CB0-A998-D980D14C67A9}" dt="2024-09-17T18:45:03.080" v="959" actId="20577"/>
          <ac:graphicFrameMkLst>
            <pc:docMk/>
            <pc:sldMk cId="1957589470" sldId="351"/>
            <ac:graphicFrameMk id="4" creationId="{8EBD82AA-8E24-99B1-4DFC-FC8F0A05FC88}"/>
          </ac:graphicFrameMkLst>
        </pc:graphicFrameChg>
        <pc:graphicFrameChg chg="mod modGraphic">
          <ac:chgData name="Jean-Christophe Top" userId="781d482a-8827-48d5-928c-f6bb86452070" providerId="ADAL" clId="{05B1D540-5681-4CB0-A998-D980D14C67A9}" dt="2024-09-17T18:46:56.664" v="995" actId="20577"/>
          <ac:graphicFrameMkLst>
            <pc:docMk/>
            <pc:sldMk cId="1957589470" sldId="351"/>
            <ac:graphicFrameMk id="8" creationId="{8B1956FB-E0D2-279C-FF01-E13C354707AE}"/>
          </ac:graphicFrameMkLst>
        </pc:graphicFrameChg>
      </pc:sldChg>
      <pc:sldChg chg="modSp mod">
        <pc:chgData name="Jean-Christophe Top" userId="781d482a-8827-48d5-928c-f6bb86452070" providerId="ADAL" clId="{05B1D540-5681-4CB0-A998-D980D14C67A9}" dt="2024-09-17T19:48:16.121" v="1544" actId="115"/>
        <pc:sldMkLst>
          <pc:docMk/>
          <pc:sldMk cId="1074354326" sldId="360"/>
        </pc:sldMkLst>
        <pc:spChg chg="mod">
          <ac:chgData name="Jean-Christophe Top" userId="781d482a-8827-48d5-928c-f6bb86452070" providerId="ADAL" clId="{05B1D540-5681-4CB0-A998-D980D14C67A9}" dt="2024-09-17T19:48:16.121" v="1544" actId="115"/>
          <ac:spMkLst>
            <pc:docMk/>
            <pc:sldMk cId="1074354326" sldId="360"/>
            <ac:spMk id="3" creationId="{00000000-0000-0000-0000-000000000000}"/>
          </ac:spMkLst>
        </pc:spChg>
        <pc:spChg chg="mod">
          <ac:chgData name="Jean-Christophe Top" userId="781d482a-8827-48d5-928c-f6bb86452070" providerId="ADAL" clId="{05B1D540-5681-4CB0-A998-D980D14C67A9}" dt="2024-09-17T19:15:54.216" v="1253" actId="790"/>
          <ac:spMkLst>
            <pc:docMk/>
            <pc:sldMk cId="1074354326" sldId="360"/>
            <ac:spMk id="4" creationId="{00000000-0000-0000-0000-000000000000}"/>
          </ac:spMkLst>
        </pc:spChg>
      </pc:sldChg>
      <pc:sldChg chg="modSp mod">
        <pc:chgData name="Jean-Christophe Top" userId="781d482a-8827-48d5-928c-f6bb86452070" providerId="ADAL" clId="{05B1D540-5681-4CB0-A998-D980D14C67A9}" dt="2024-09-17T19:17:36.556" v="1256" actId="790"/>
        <pc:sldMkLst>
          <pc:docMk/>
          <pc:sldMk cId="79812194" sldId="361"/>
        </pc:sldMkLst>
        <pc:spChg chg="mod">
          <ac:chgData name="Jean-Christophe Top" userId="781d482a-8827-48d5-928c-f6bb86452070" providerId="ADAL" clId="{05B1D540-5681-4CB0-A998-D980D14C67A9}" dt="2024-09-17T14:59:50.745" v="353" actId="790"/>
          <ac:spMkLst>
            <pc:docMk/>
            <pc:sldMk cId="79812194" sldId="361"/>
            <ac:spMk id="3" creationId="{00000000-0000-0000-0000-000000000000}"/>
          </ac:spMkLst>
        </pc:spChg>
        <pc:spChg chg="mod">
          <ac:chgData name="Jean-Christophe Top" userId="781d482a-8827-48d5-928c-f6bb86452070" providerId="ADAL" clId="{05B1D540-5681-4CB0-A998-D980D14C67A9}" dt="2024-09-17T19:17:36.556" v="1256" actId="790"/>
          <ac:spMkLst>
            <pc:docMk/>
            <pc:sldMk cId="79812194" sldId="361"/>
            <ac:spMk id="4" creationId="{00000000-0000-0000-0000-000000000000}"/>
          </ac:spMkLst>
        </pc:spChg>
      </pc:sldChg>
      <pc:sldChg chg="addSp delSp modSp mod">
        <pc:chgData name="Jean-Christophe Top" userId="781d482a-8827-48d5-928c-f6bb86452070" providerId="ADAL" clId="{05B1D540-5681-4CB0-A998-D980D14C67A9}" dt="2024-09-17T19:38:13.155" v="1445" actId="20577"/>
        <pc:sldMkLst>
          <pc:docMk/>
          <pc:sldMk cId="3228132114" sldId="363"/>
        </pc:sldMkLst>
        <pc:spChg chg="add mod">
          <ac:chgData name="Jean-Christophe Top" userId="781d482a-8827-48d5-928c-f6bb86452070" providerId="ADAL" clId="{05B1D540-5681-4CB0-A998-D980D14C67A9}" dt="2024-09-17T18:20:28.708" v="714" actId="767"/>
          <ac:spMkLst>
            <pc:docMk/>
            <pc:sldMk cId="3228132114" sldId="363"/>
            <ac:spMk id="2" creationId="{7D5DADD4-7E80-8C3B-82FF-BCF00CA8E9EB}"/>
          </ac:spMkLst>
        </pc:spChg>
        <pc:spChg chg="del">
          <ac:chgData name="Jean-Christophe Top" userId="781d482a-8827-48d5-928c-f6bb86452070" providerId="ADAL" clId="{05B1D540-5681-4CB0-A998-D980D14C67A9}" dt="2024-09-17T14:50:17.622" v="293" actId="21"/>
          <ac:spMkLst>
            <pc:docMk/>
            <pc:sldMk cId="3228132114" sldId="363"/>
            <ac:spMk id="2" creationId="{CC1A3AE3-4967-3F80-0B59-30C0F41C2C2C}"/>
          </ac:spMkLst>
        </pc:spChg>
        <pc:spChg chg="mod">
          <ac:chgData name="Jean-Christophe Top" userId="781d482a-8827-48d5-928c-f6bb86452070" providerId="ADAL" clId="{05B1D540-5681-4CB0-A998-D980D14C67A9}" dt="2024-09-17T18:41:41.908" v="940" actId="20577"/>
          <ac:spMkLst>
            <pc:docMk/>
            <pc:sldMk cId="3228132114" sldId="363"/>
            <ac:spMk id="3" creationId="{5AAE983E-D76D-3687-7620-DDF8DCDE6AFB}"/>
          </ac:spMkLst>
        </pc:spChg>
        <pc:spChg chg="mod">
          <ac:chgData name="Jean-Christophe Top" userId="781d482a-8827-48d5-928c-f6bb86452070" providerId="ADAL" clId="{05B1D540-5681-4CB0-A998-D980D14C67A9}" dt="2024-09-17T18:08:08.359" v="631" actId="1076"/>
          <ac:spMkLst>
            <pc:docMk/>
            <pc:sldMk cId="3228132114" sldId="363"/>
            <ac:spMk id="4" creationId="{63E7F067-3966-8169-B9F9-A26502276647}"/>
          </ac:spMkLst>
        </pc:spChg>
        <pc:spChg chg="add mod">
          <ac:chgData name="Jean-Christophe Top" userId="781d482a-8827-48d5-928c-f6bb86452070" providerId="ADAL" clId="{05B1D540-5681-4CB0-A998-D980D14C67A9}" dt="2024-09-17T18:39:01.134" v="884" actId="1036"/>
          <ac:spMkLst>
            <pc:docMk/>
            <pc:sldMk cId="3228132114" sldId="363"/>
            <ac:spMk id="8" creationId="{679B66D4-2357-1FAF-CADE-46F99EBB3C2D}"/>
          </ac:spMkLst>
        </pc:spChg>
        <pc:spChg chg="add mod">
          <ac:chgData name="Jean-Christophe Top" userId="781d482a-8827-48d5-928c-f6bb86452070" providerId="ADAL" clId="{05B1D540-5681-4CB0-A998-D980D14C67A9}" dt="2024-09-17T18:39:01.134" v="884" actId="1036"/>
          <ac:spMkLst>
            <pc:docMk/>
            <pc:sldMk cId="3228132114" sldId="363"/>
            <ac:spMk id="9" creationId="{F05ED34A-30BC-5EB7-1367-31E987F36FD8}"/>
          </ac:spMkLst>
        </pc:spChg>
        <pc:spChg chg="add mod">
          <ac:chgData name="Jean-Christophe Top" userId="781d482a-8827-48d5-928c-f6bb86452070" providerId="ADAL" clId="{05B1D540-5681-4CB0-A998-D980D14C67A9}" dt="2024-09-17T18:39:01.134" v="884" actId="1036"/>
          <ac:spMkLst>
            <pc:docMk/>
            <pc:sldMk cId="3228132114" sldId="363"/>
            <ac:spMk id="10" creationId="{F96655C2-A760-71EC-A589-DF03B6C56279}"/>
          </ac:spMkLst>
        </pc:spChg>
        <pc:spChg chg="add mod">
          <ac:chgData name="Jean-Christophe Top" userId="781d482a-8827-48d5-928c-f6bb86452070" providerId="ADAL" clId="{05B1D540-5681-4CB0-A998-D980D14C67A9}" dt="2024-09-17T18:55:34.450" v="1049" actId="14100"/>
          <ac:spMkLst>
            <pc:docMk/>
            <pc:sldMk cId="3228132114" sldId="363"/>
            <ac:spMk id="11" creationId="{AFC528FB-EE30-1429-95EE-CCD3F7A9AE45}"/>
          </ac:spMkLst>
        </pc:spChg>
        <pc:spChg chg="add mod">
          <ac:chgData name="Jean-Christophe Top" userId="781d482a-8827-48d5-928c-f6bb86452070" providerId="ADAL" clId="{05B1D540-5681-4CB0-A998-D980D14C67A9}" dt="2024-09-17T19:38:13.155" v="1445" actId="20577"/>
          <ac:spMkLst>
            <pc:docMk/>
            <pc:sldMk cId="3228132114" sldId="363"/>
            <ac:spMk id="12" creationId="{0B1EBCF3-C4E7-D2F7-5150-6897FCBD70AF}"/>
          </ac:spMkLst>
        </pc:spChg>
        <pc:picChg chg="add mod">
          <ac:chgData name="Jean-Christophe Top" userId="781d482a-8827-48d5-928c-f6bb86452070" providerId="ADAL" clId="{05B1D540-5681-4CB0-A998-D980D14C67A9}" dt="2024-09-17T18:39:01.134" v="884" actId="1036"/>
          <ac:picMkLst>
            <pc:docMk/>
            <pc:sldMk cId="3228132114" sldId="363"/>
            <ac:picMk id="7" creationId="{771B926E-DD24-BCE2-9C44-FC81BD67DB2E}"/>
          </ac:picMkLst>
        </pc:picChg>
      </pc:sldChg>
      <pc:sldChg chg="addSp delSp modSp mod">
        <pc:chgData name="Jean-Christophe Top" userId="781d482a-8827-48d5-928c-f6bb86452070" providerId="ADAL" clId="{05B1D540-5681-4CB0-A998-D980D14C67A9}" dt="2024-09-17T19:41:51.309" v="1483" actId="20577"/>
        <pc:sldMkLst>
          <pc:docMk/>
          <pc:sldMk cId="395269712" sldId="364"/>
        </pc:sldMkLst>
        <pc:spChg chg="del">
          <ac:chgData name="Jean-Christophe Top" userId="781d482a-8827-48d5-928c-f6bb86452070" providerId="ADAL" clId="{05B1D540-5681-4CB0-A998-D980D14C67A9}" dt="2024-09-17T14:57:10.310" v="326" actId="21"/>
          <ac:spMkLst>
            <pc:docMk/>
            <pc:sldMk cId="395269712" sldId="364"/>
            <ac:spMk id="2" creationId="{4DE90646-80AA-1A05-D189-D07305004B31}"/>
          </ac:spMkLst>
        </pc:spChg>
        <pc:spChg chg="mod">
          <ac:chgData name="Jean-Christophe Top" userId="781d482a-8827-48d5-928c-f6bb86452070" providerId="ADAL" clId="{05B1D540-5681-4CB0-A998-D980D14C67A9}" dt="2024-09-17T19:41:51.309" v="1483" actId="20577"/>
          <ac:spMkLst>
            <pc:docMk/>
            <pc:sldMk cId="395269712" sldId="364"/>
            <ac:spMk id="3" creationId="{A65CB76A-7E1A-BFF6-CF00-2DEA2EFCBD92}"/>
          </ac:spMkLst>
        </pc:spChg>
        <pc:spChg chg="mod">
          <ac:chgData name="Jean-Christophe Top" userId="781d482a-8827-48d5-928c-f6bb86452070" providerId="ADAL" clId="{05B1D540-5681-4CB0-A998-D980D14C67A9}" dt="2024-09-17T18:50:45.955" v="996" actId="1076"/>
          <ac:spMkLst>
            <pc:docMk/>
            <pc:sldMk cId="395269712" sldId="364"/>
            <ac:spMk id="4" creationId="{D57D7EA6-AD7C-B482-3A89-8FE7507A12E7}"/>
          </ac:spMkLst>
        </pc:spChg>
        <pc:spChg chg="add mod">
          <ac:chgData name="Jean-Christophe Top" userId="781d482a-8827-48d5-928c-f6bb86452070" providerId="ADAL" clId="{05B1D540-5681-4CB0-A998-D980D14C67A9}" dt="2024-09-17T18:55:13.717" v="1045" actId="114"/>
          <ac:spMkLst>
            <pc:docMk/>
            <pc:sldMk cId="395269712" sldId="364"/>
            <ac:spMk id="7" creationId="{2E219590-2C03-8704-3D27-2B6FC28B714A}"/>
          </ac:spMkLst>
        </pc:spChg>
        <pc:spChg chg="add mod">
          <ac:chgData name="Jean-Christophe Top" userId="781d482a-8827-48d5-928c-f6bb86452070" providerId="ADAL" clId="{05B1D540-5681-4CB0-A998-D980D14C67A9}" dt="2024-09-17T18:55:45.748" v="1052" actId="1076"/>
          <ac:spMkLst>
            <pc:docMk/>
            <pc:sldMk cId="395269712" sldId="364"/>
            <ac:spMk id="8" creationId="{AE3BF955-C009-4B98-B46F-F05B4451B211}"/>
          </ac:spMkLst>
        </pc:spChg>
        <pc:spChg chg="add mod">
          <ac:chgData name="Jean-Christophe Top" userId="781d482a-8827-48d5-928c-f6bb86452070" providerId="ADAL" clId="{05B1D540-5681-4CB0-A998-D980D14C67A9}" dt="2024-09-17T19:07:01.417" v="1227" actId="114"/>
          <ac:spMkLst>
            <pc:docMk/>
            <pc:sldMk cId="395269712" sldId="364"/>
            <ac:spMk id="9" creationId="{7FD120FB-64A7-2992-AAAE-A7C322416684}"/>
          </ac:spMkLst>
        </pc:spChg>
      </pc:sldChg>
      <pc:sldChg chg="modSp mod modCm">
        <pc:chgData name="Jean-Christophe Top" userId="781d482a-8827-48d5-928c-f6bb86452070" providerId="ADAL" clId="{05B1D540-5681-4CB0-A998-D980D14C67A9}" dt="2024-09-17T19:49:32.676" v="1562" actId="20577"/>
        <pc:sldMkLst>
          <pc:docMk/>
          <pc:sldMk cId="2946913771" sldId="365"/>
        </pc:sldMkLst>
        <pc:spChg chg="mod">
          <ac:chgData name="Jean-Christophe Top" userId="781d482a-8827-48d5-928c-f6bb86452070" providerId="ADAL" clId="{05B1D540-5681-4CB0-A998-D980D14C67A9}" dt="2024-09-17T19:49:32.676" v="1562" actId="20577"/>
          <ac:spMkLst>
            <pc:docMk/>
            <pc:sldMk cId="2946913771" sldId="365"/>
            <ac:spMk id="3" creationId="{293761D1-E22F-79F7-06BD-6B0EA3BD7D69}"/>
          </ac:spMkLst>
        </pc:spChg>
        <pc:spChg chg="mod">
          <ac:chgData name="Jean-Christophe Top" userId="781d482a-8827-48d5-928c-f6bb86452070" providerId="ADAL" clId="{05B1D540-5681-4CB0-A998-D980D14C67A9}" dt="2024-09-17T19:19:17.813" v="1266" actId="1076"/>
          <ac:spMkLst>
            <pc:docMk/>
            <pc:sldMk cId="2946913771" sldId="365"/>
            <ac:spMk id="4" creationId="{F679CBB9-445A-EFF3-D7DB-BD142167980A}"/>
          </ac:spMkLst>
        </pc:spChg>
        <pc:extLst>
          <p:ext xmlns:p="http://schemas.openxmlformats.org/presentationml/2006/main" uri="{D6D511B9-2390-475A-947B-AFAB55BFBCF1}">
            <pc226:cmChg xmlns:pc226="http://schemas.microsoft.com/office/powerpoint/2022/06/main/command" chg="mod">
              <pc226:chgData name="Jean-Christophe Top" userId="781d482a-8827-48d5-928c-f6bb86452070" providerId="ADAL" clId="{05B1D540-5681-4CB0-A998-D980D14C67A9}" dt="2024-09-17T15:01:41.778" v="397" actId="20577"/>
              <pc2:cmMkLst xmlns:pc2="http://schemas.microsoft.com/office/powerpoint/2019/9/main/command">
                <pc:docMk/>
                <pc:sldMk cId="2946913771" sldId="365"/>
                <pc2:cmMk id="{A5654C5E-0B9C-484F-BE58-043F587734A7}"/>
              </pc2:cmMkLst>
            </pc226:cmChg>
          </p:ext>
        </pc:extLst>
      </pc:sldChg>
      <pc:sldChg chg="addSp modSp mod">
        <pc:chgData name="Jean-Christophe Top" userId="781d482a-8827-48d5-928c-f6bb86452070" providerId="ADAL" clId="{05B1D540-5681-4CB0-A998-D980D14C67A9}" dt="2024-09-17T19:30:40.541" v="1438" actId="20577"/>
        <pc:sldMkLst>
          <pc:docMk/>
          <pc:sldMk cId="1660070642" sldId="366"/>
        </pc:sldMkLst>
        <pc:spChg chg="mod">
          <ac:chgData name="Jean-Christophe Top" userId="781d482a-8827-48d5-928c-f6bb86452070" providerId="ADAL" clId="{05B1D540-5681-4CB0-A998-D980D14C67A9}" dt="2024-09-17T19:30:26.029" v="1431" actId="1076"/>
          <ac:spMkLst>
            <pc:docMk/>
            <pc:sldMk cId="1660070642" sldId="366"/>
            <ac:spMk id="3" creationId="{2FF3F2A2-D46D-093C-291A-4CB2EF7190D0}"/>
          </ac:spMkLst>
        </pc:spChg>
        <pc:spChg chg="mod">
          <ac:chgData name="Jean-Christophe Top" userId="781d482a-8827-48d5-928c-f6bb86452070" providerId="ADAL" clId="{05B1D540-5681-4CB0-A998-D980D14C67A9}" dt="2024-09-17T19:27:43.271" v="1416" actId="1076"/>
          <ac:spMkLst>
            <pc:docMk/>
            <pc:sldMk cId="1660070642" sldId="366"/>
            <ac:spMk id="4" creationId="{E8004017-266F-F95F-955B-B7159959074C}"/>
          </ac:spMkLst>
        </pc:spChg>
        <pc:spChg chg="add mod">
          <ac:chgData name="Jean-Christophe Top" userId="781d482a-8827-48d5-928c-f6bb86452070" providerId="ADAL" clId="{05B1D540-5681-4CB0-A998-D980D14C67A9}" dt="2024-09-17T19:30:40.541" v="1438" actId="20577"/>
          <ac:spMkLst>
            <pc:docMk/>
            <pc:sldMk cId="1660070642" sldId="366"/>
            <ac:spMk id="7" creationId="{8556BE2E-7130-52FA-8CE6-83C58C9F5BC0}"/>
          </ac:spMkLst>
        </pc:spChg>
        <pc:spChg chg="add mod">
          <ac:chgData name="Jean-Christophe Top" userId="781d482a-8827-48d5-928c-f6bb86452070" providerId="ADAL" clId="{05B1D540-5681-4CB0-A998-D980D14C67A9}" dt="2024-09-17T19:30:34.556" v="1434" actId="1076"/>
          <ac:spMkLst>
            <pc:docMk/>
            <pc:sldMk cId="1660070642" sldId="366"/>
            <ac:spMk id="8" creationId="{F8A6C810-ADEC-3DC9-C512-8C1AFD13D149}"/>
          </ac:spMkLst>
        </pc:spChg>
      </pc:sldChg>
      <pc:sldChg chg="modSp add del mod">
        <pc:chgData name="Jean-Christophe Top" userId="781d482a-8827-48d5-928c-f6bb86452070" providerId="ADAL" clId="{05B1D540-5681-4CB0-A998-D980D14C67A9}" dt="2024-09-17T14:44:14.669" v="200"/>
        <pc:sldMkLst>
          <pc:docMk/>
          <pc:sldMk cId="28465924" sldId="633"/>
        </pc:sldMkLst>
        <pc:spChg chg="mod">
          <ac:chgData name="Jean-Christophe Top" userId="781d482a-8827-48d5-928c-f6bb86452070" providerId="ADAL" clId="{05B1D540-5681-4CB0-A998-D980D14C67A9}" dt="2024-09-17T14:44:14.669" v="200"/>
          <ac:spMkLst>
            <pc:docMk/>
            <pc:sldMk cId="28465924" sldId="633"/>
            <ac:spMk id="2" creationId="{46E3661C-C6B0-5A49-BF01-9FBAF15B9B16}"/>
          </ac:spMkLst>
        </pc:spChg>
      </pc:sldChg>
      <pc:sldChg chg="modSp mod modShow">
        <pc:chgData name="Jean-Christophe Top" userId="781d482a-8827-48d5-928c-f6bb86452070" providerId="ADAL" clId="{05B1D540-5681-4CB0-A998-D980D14C67A9}" dt="2024-09-17T18:40:36.551" v="926" actId="113"/>
        <pc:sldMkLst>
          <pc:docMk/>
          <pc:sldMk cId="881716756" sldId="783"/>
        </pc:sldMkLst>
        <pc:spChg chg="mod">
          <ac:chgData name="Jean-Christophe Top" userId="781d482a-8827-48d5-928c-f6bb86452070" providerId="ADAL" clId="{05B1D540-5681-4CB0-A998-D980D14C67A9}" dt="2024-09-17T15:02:34.138" v="404" actId="20577"/>
          <ac:spMkLst>
            <pc:docMk/>
            <pc:sldMk cId="881716756" sldId="783"/>
            <ac:spMk id="14" creationId="{92609589-8B12-1AF7-A1C7-CA9F5CD3AEF1}"/>
          </ac:spMkLst>
        </pc:spChg>
        <pc:spChg chg="mod">
          <ac:chgData name="Jean-Christophe Top" userId="781d482a-8827-48d5-928c-f6bb86452070" providerId="ADAL" clId="{05B1D540-5681-4CB0-A998-D980D14C67A9}" dt="2024-09-17T15:02:30.124" v="401" actId="20577"/>
          <ac:spMkLst>
            <pc:docMk/>
            <pc:sldMk cId="881716756" sldId="783"/>
            <ac:spMk id="21" creationId="{9D52D956-9EA1-D2E1-1CCF-E6DEEC03F002}"/>
          </ac:spMkLst>
        </pc:spChg>
        <pc:spChg chg="mod">
          <ac:chgData name="Jean-Christophe Top" userId="781d482a-8827-48d5-928c-f6bb86452070" providerId="ADAL" clId="{05B1D540-5681-4CB0-A998-D980D14C67A9}" dt="2024-09-17T15:05:44.717" v="426" actId="1076"/>
          <ac:spMkLst>
            <pc:docMk/>
            <pc:sldMk cId="881716756" sldId="783"/>
            <ac:spMk id="26" creationId="{DC2AA85D-0552-8A62-EC14-07499F948B46}"/>
          </ac:spMkLst>
        </pc:spChg>
        <pc:spChg chg="mod">
          <ac:chgData name="Jean-Christophe Top" userId="781d482a-8827-48d5-928c-f6bb86452070" providerId="ADAL" clId="{05B1D540-5681-4CB0-A998-D980D14C67A9}" dt="2024-09-17T18:10:32.006" v="651" actId="1076"/>
          <ac:spMkLst>
            <pc:docMk/>
            <pc:sldMk cId="881716756" sldId="783"/>
            <ac:spMk id="28" creationId="{8371DF27-0E64-3D2A-B6FA-36B843C95BE9}"/>
          </ac:spMkLst>
        </pc:spChg>
        <pc:spChg chg="mod">
          <ac:chgData name="Jean-Christophe Top" userId="781d482a-8827-48d5-928c-f6bb86452070" providerId="ADAL" clId="{05B1D540-5681-4CB0-A998-D980D14C67A9}" dt="2024-09-17T15:05:03.164" v="414" actId="790"/>
          <ac:spMkLst>
            <pc:docMk/>
            <pc:sldMk cId="881716756" sldId="783"/>
            <ac:spMk id="46" creationId="{00000000-0000-0000-0000-000000000000}"/>
          </ac:spMkLst>
        </pc:spChg>
        <pc:graphicFrameChg chg="mod modGraphic">
          <ac:chgData name="Jean-Christophe Top" userId="781d482a-8827-48d5-928c-f6bb86452070" providerId="ADAL" clId="{05B1D540-5681-4CB0-A998-D980D14C67A9}" dt="2024-09-17T18:40:36.551" v="926" actId="113"/>
          <ac:graphicFrameMkLst>
            <pc:docMk/>
            <pc:sldMk cId="881716756" sldId="783"/>
            <ac:graphicFrameMk id="7" creationId="{00000000-0000-0000-0000-000000000000}"/>
          </ac:graphicFrameMkLst>
        </pc:graphicFrameChg>
        <pc:picChg chg="mod">
          <ac:chgData name="Jean-Christophe Top" userId="781d482a-8827-48d5-928c-f6bb86452070" providerId="ADAL" clId="{05B1D540-5681-4CB0-A998-D980D14C67A9}" dt="2024-09-17T15:05:36.741" v="424" actId="1076"/>
          <ac:picMkLst>
            <pc:docMk/>
            <pc:sldMk cId="881716756" sldId="783"/>
            <ac:picMk id="8" creationId="{2C75155D-39C7-475F-1CFC-322EEFAE5FAD}"/>
          </ac:picMkLst>
        </pc:picChg>
        <pc:picChg chg="mod">
          <ac:chgData name="Jean-Christophe Top" userId="781d482a-8827-48d5-928c-f6bb86452070" providerId="ADAL" clId="{05B1D540-5681-4CB0-A998-D980D14C67A9}" dt="2024-09-17T15:05:27.743" v="422" actId="14100"/>
          <ac:picMkLst>
            <pc:docMk/>
            <pc:sldMk cId="881716756" sldId="783"/>
            <ac:picMk id="11" creationId="{052EABDA-0718-9329-E5C9-ACD55283D03B}"/>
          </ac:picMkLst>
        </pc:picChg>
        <pc:picChg chg="mod">
          <ac:chgData name="Jean-Christophe Top" userId="781d482a-8827-48d5-928c-f6bb86452070" providerId="ADAL" clId="{05B1D540-5681-4CB0-A998-D980D14C67A9}" dt="2024-09-17T15:05:33.409" v="423" actId="1076"/>
          <ac:picMkLst>
            <pc:docMk/>
            <pc:sldMk cId="881716756" sldId="783"/>
            <ac:picMk id="19" creationId="{DC732747-CA73-E598-27E4-2703D079B5C4}"/>
          </ac:picMkLst>
        </pc:picChg>
      </pc:sldChg>
      <pc:sldChg chg="modSp mod">
        <pc:chgData name="Jean-Christophe Top" userId="781d482a-8827-48d5-928c-f6bb86452070" providerId="ADAL" clId="{05B1D540-5681-4CB0-A998-D980D14C67A9}" dt="2024-09-17T14:58:18.395" v="349" actId="790"/>
        <pc:sldMkLst>
          <pc:docMk/>
          <pc:sldMk cId="3786259466" sldId="9006"/>
        </pc:sldMkLst>
        <pc:spChg chg="mod">
          <ac:chgData name="Jean-Christophe Top" userId="781d482a-8827-48d5-928c-f6bb86452070" providerId="ADAL" clId="{05B1D540-5681-4CB0-A998-D980D14C67A9}" dt="2024-09-17T14:58:18.395" v="349" actId="790"/>
          <ac:spMkLst>
            <pc:docMk/>
            <pc:sldMk cId="3786259466" sldId="9006"/>
            <ac:spMk id="2" creationId="{27DD01BD-D77F-4246-A1D3-BA6BBF0B335A}"/>
          </ac:spMkLst>
        </pc:spChg>
      </pc:sldChg>
      <pc:sldChg chg="addSp modSp mod modShow">
        <pc:chgData name="Jean-Christophe Top" userId="781d482a-8827-48d5-928c-f6bb86452070" providerId="ADAL" clId="{05B1D540-5681-4CB0-A998-D980D14C67A9}" dt="2024-09-17T19:40:05.102" v="1473" actId="113"/>
        <pc:sldMkLst>
          <pc:docMk/>
          <pc:sldMk cId="2687711098" sldId="9011"/>
        </pc:sldMkLst>
        <pc:spChg chg="add mod">
          <ac:chgData name="Jean-Christophe Top" userId="781d482a-8827-48d5-928c-f6bb86452070" providerId="ADAL" clId="{05B1D540-5681-4CB0-A998-D980D14C67A9}" dt="2024-09-17T19:39:40.972" v="1467" actId="14100"/>
          <ac:spMkLst>
            <pc:docMk/>
            <pc:sldMk cId="2687711098" sldId="9011"/>
            <ac:spMk id="2" creationId="{D433FA02-FFB7-F4AE-1366-7FA1CF8D4AFC}"/>
          </ac:spMkLst>
        </pc:spChg>
        <pc:spChg chg="mod">
          <ac:chgData name="Jean-Christophe Top" userId="781d482a-8827-48d5-928c-f6bb86452070" providerId="ADAL" clId="{05B1D540-5681-4CB0-A998-D980D14C67A9}" dt="2024-09-17T19:40:05.102" v="1473" actId="113"/>
          <ac:spMkLst>
            <pc:docMk/>
            <pc:sldMk cId="2687711098" sldId="9011"/>
            <ac:spMk id="8" creationId="{80AE8528-A41E-6EB4-87E0-7F0835768155}"/>
          </ac:spMkLst>
        </pc:spChg>
      </pc:sldChg>
      <pc:sldChg chg="addSp modSp mod modShow">
        <pc:chgData name="Jean-Christophe Top" userId="781d482a-8827-48d5-928c-f6bb86452070" providerId="ADAL" clId="{05B1D540-5681-4CB0-A998-D980D14C67A9}" dt="2024-09-17T19:45:58.378" v="1521" actId="1076"/>
        <pc:sldMkLst>
          <pc:docMk/>
          <pc:sldMk cId="1339309578" sldId="9015"/>
        </pc:sldMkLst>
        <pc:spChg chg="mod">
          <ac:chgData name="Jean-Christophe Top" userId="781d482a-8827-48d5-928c-f6bb86452070" providerId="ADAL" clId="{05B1D540-5681-4CB0-A998-D980D14C67A9}" dt="2024-09-17T19:45:54.794" v="1519" actId="1076"/>
          <ac:spMkLst>
            <pc:docMk/>
            <pc:sldMk cId="1339309578" sldId="9015"/>
            <ac:spMk id="4" creationId="{DF43D8B4-777F-1A7E-8373-C808765557B7}"/>
          </ac:spMkLst>
        </pc:spChg>
        <pc:picChg chg="add mod">
          <ac:chgData name="Jean-Christophe Top" userId="781d482a-8827-48d5-928c-f6bb86452070" providerId="ADAL" clId="{05B1D540-5681-4CB0-A998-D980D14C67A9}" dt="2024-09-17T19:45:58.378" v="1521" actId="1076"/>
          <ac:picMkLst>
            <pc:docMk/>
            <pc:sldMk cId="1339309578" sldId="9015"/>
            <ac:picMk id="2" creationId="{7E25B3CA-558A-F654-2975-FC95132A70F4}"/>
          </ac:picMkLst>
        </pc:picChg>
        <pc:picChg chg="mod">
          <ac:chgData name="Jean-Christophe Top" userId="781d482a-8827-48d5-928c-f6bb86452070" providerId="ADAL" clId="{05B1D540-5681-4CB0-A998-D980D14C67A9}" dt="2024-09-17T19:07:12.049" v="1228" actId="1076"/>
          <ac:picMkLst>
            <pc:docMk/>
            <pc:sldMk cId="1339309578" sldId="9015"/>
            <ac:picMk id="12" creationId="{DA390BD2-A772-DE49-9CD1-49B48CA12DEB}"/>
          </ac:picMkLst>
        </pc:picChg>
      </pc:sldChg>
      <pc:sldChg chg="modSp mod setBg">
        <pc:chgData name="Jean-Christophe Top" userId="781d482a-8827-48d5-928c-f6bb86452070" providerId="ADAL" clId="{05B1D540-5681-4CB0-A998-D980D14C67A9}" dt="2024-09-17T18:17:04.734" v="701" actId="1076"/>
        <pc:sldMkLst>
          <pc:docMk/>
          <pc:sldMk cId="2836835666" sldId="9016"/>
        </pc:sldMkLst>
        <pc:spChg chg="mod">
          <ac:chgData name="Jean-Christophe Top" userId="781d482a-8827-48d5-928c-f6bb86452070" providerId="ADAL" clId="{05B1D540-5681-4CB0-A998-D980D14C67A9}" dt="2024-09-17T18:16:55.619" v="697" actId="20577"/>
          <ac:spMkLst>
            <pc:docMk/>
            <pc:sldMk cId="2836835666" sldId="9016"/>
            <ac:spMk id="8" creationId="{00000000-0000-0000-0000-000000000000}"/>
          </ac:spMkLst>
        </pc:spChg>
        <pc:spChg chg="mod">
          <ac:chgData name="Jean-Christophe Top" userId="781d482a-8827-48d5-928c-f6bb86452070" providerId="ADAL" clId="{05B1D540-5681-4CB0-A998-D980D14C67A9}" dt="2024-09-17T14:45:11.054" v="213" actId="255"/>
          <ac:spMkLst>
            <pc:docMk/>
            <pc:sldMk cId="2836835666" sldId="9016"/>
            <ac:spMk id="10" creationId="{32986B71-7537-0F18-6980-AB24A5130A2F}"/>
          </ac:spMkLst>
        </pc:spChg>
        <pc:spChg chg="mod">
          <ac:chgData name="Jean-Christophe Top" userId="781d482a-8827-48d5-928c-f6bb86452070" providerId="ADAL" clId="{05B1D540-5681-4CB0-A998-D980D14C67A9}" dt="2024-09-17T18:17:04.734" v="701" actId="1076"/>
          <ac:spMkLst>
            <pc:docMk/>
            <pc:sldMk cId="2836835666" sldId="9016"/>
            <ac:spMk id="13" creationId="{7298BE04-681F-DB85-863F-D37D78EC270D}"/>
          </ac:spMkLst>
        </pc:spChg>
        <pc:picChg chg="mod">
          <ac:chgData name="Jean-Christophe Top" userId="781d482a-8827-48d5-928c-f6bb86452070" providerId="ADAL" clId="{05B1D540-5681-4CB0-A998-D980D14C67A9}" dt="2024-09-17T18:17:01.048" v="700" actId="14100"/>
          <ac:picMkLst>
            <pc:docMk/>
            <pc:sldMk cId="2836835666" sldId="9016"/>
            <ac:picMk id="3" creationId="{2E736AD3-64DD-71CD-528B-8E30D6F4B9D2}"/>
          </ac:picMkLst>
        </pc:picChg>
      </pc:sldChg>
      <pc:sldChg chg="addSp modSp mod">
        <pc:chgData name="Jean-Christophe Top" userId="781d482a-8827-48d5-928c-f6bb86452070" providerId="ADAL" clId="{05B1D540-5681-4CB0-A998-D980D14C67A9}" dt="2024-09-17T18:43:18.576" v="954" actId="20577"/>
        <pc:sldMkLst>
          <pc:docMk/>
          <pc:sldMk cId="3181643782" sldId="9017"/>
        </pc:sldMkLst>
        <pc:spChg chg="mod">
          <ac:chgData name="Jean-Christophe Top" userId="781d482a-8827-48d5-928c-f6bb86452070" providerId="ADAL" clId="{05B1D540-5681-4CB0-A998-D980D14C67A9}" dt="2024-09-17T18:43:18.576" v="954" actId="20577"/>
          <ac:spMkLst>
            <pc:docMk/>
            <pc:sldMk cId="3181643782" sldId="9017"/>
            <ac:spMk id="17" creationId="{D6514ED3-AFAC-8413-7505-4B247FF166FA}"/>
          </ac:spMkLst>
        </pc:spChg>
        <pc:picChg chg="add mod">
          <ac:chgData name="Jean-Christophe Top" userId="781d482a-8827-48d5-928c-f6bb86452070" providerId="ADAL" clId="{05B1D540-5681-4CB0-A998-D980D14C67A9}" dt="2024-09-17T18:15:06.877" v="683" actId="1076"/>
          <ac:picMkLst>
            <pc:docMk/>
            <pc:sldMk cId="3181643782" sldId="9017"/>
            <ac:picMk id="2" creationId="{42B7B4FD-4BFC-B49B-FCF3-5BFDA699B755}"/>
          </ac:picMkLst>
        </pc:picChg>
      </pc:sldChg>
      <pc:sldChg chg="modSp mod modShow">
        <pc:chgData name="Jean-Christophe Top" userId="781d482a-8827-48d5-928c-f6bb86452070" providerId="ADAL" clId="{05B1D540-5681-4CB0-A998-D980D14C67A9}" dt="2024-09-17T19:31:12.211" v="1440" actId="729"/>
        <pc:sldMkLst>
          <pc:docMk/>
          <pc:sldMk cId="3738198763" sldId="9025"/>
        </pc:sldMkLst>
        <pc:spChg chg="mod">
          <ac:chgData name="Jean-Christophe Top" userId="781d482a-8827-48d5-928c-f6bb86452070" providerId="ADAL" clId="{05B1D540-5681-4CB0-A998-D980D14C67A9}" dt="2024-09-17T19:30:50.525" v="1439" actId="790"/>
          <ac:spMkLst>
            <pc:docMk/>
            <pc:sldMk cId="3738198763" sldId="9025"/>
            <ac:spMk id="3" creationId="{293761D1-E22F-79F7-06BD-6B0EA3BD7D69}"/>
          </ac:spMkLst>
        </pc:spChg>
      </pc:sldChg>
      <pc:sldChg chg="addSp delSp modSp add mod">
        <pc:chgData name="Jean-Christophe Top" userId="781d482a-8827-48d5-928c-f6bb86452070" providerId="ADAL" clId="{05B1D540-5681-4CB0-A998-D980D14C67A9}" dt="2024-09-17T19:38:26.528" v="1455" actId="20577"/>
        <pc:sldMkLst>
          <pc:docMk/>
          <pc:sldMk cId="2946258283" sldId="9026"/>
        </pc:sldMkLst>
        <pc:spChg chg="add mod">
          <ac:chgData name="Jean-Christophe Top" userId="781d482a-8827-48d5-928c-f6bb86452070" providerId="ADAL" clId="{05B1D540-5681-4CB0-A998-D980D14C67A9}" dt="2024-09-17T18:36:43.944" v="853" actId="1076"/>
          <ac:spMkLst>
            <pc:docMk/>
            <pc:sldMk cId="2946258283" sldId="9026"/>
            <ac:spMk id="2" creationId="{C95469D9-6073-8CF2-F7D8-8D26DCC43B17}"/>
          </ac:spMkLst>
        </pc:spChg>
        <pc:spChg chg="del">
          <ac:chgData name="Jean-Christophe Top" userId="781d482a-8827-48d5-928c-f6bb86452070" providerId="ADAL" clId="{05B1D540-5681-4CB0-A998-D980D14C67A9}" dt="2024-09-17T14:50:22.684" v="294" actId="21"/>
          <ac:spMkLst>
            <pc:docMk/>
            <pc:sldMk cId="2946258283" sldId="9026"/>
            <ac:spMk id="2" creationId="{CC1A3AE3-4967-3F80-0B59-30C0F41C2C2C}"/>
          </ac:spMkLst>
        </pc:spChg>
        <pc:spChg chg="del">
          <ac:chgData name="Jean-Christophe Top" userId="781d482a-8827-48d5-928c-f6bb86452070" providerId="ADAL" clId="{05B1D540-5681-4CB0-A998-D980D14C67A9}" dt="2024-09-17T14:49:58.751" v="288" actId="21"/>
          <ac:spMkLst>
            <pc:docMk/>
            <pc:sldMk cId="2946258283" sldId="9026"/>
            <ac:spMk id="3" creationId="{5AAE983E-D76D-3687-7620-DDF8DCDE6AFB}"/>
          </ac:spMkLst>
        </pc:spChg>
        <pc:spChg chg="del">
          <ac:chgData name="Jean-Christophe Top" userId="781d482a-8827-48d5-928c-f6bb86452070" providerId="ADAL" clId="{05B1D540-5681-4CB0-A998-D980D14C67A9}" dt="2024-09-17T14:50:04.759" v="290" actId="21"/>
          <ac:spMkLst>
            <pc:docMk/>
            <pc:sldMk cId="2946258283" sldId="9026"/>
            <ac:spMk id="4" creationId="{63E7F067-3966-8169-B9F9-A26502276647}"/>
          </ac:spMkLst>
        </pc:spChg>
        <pc:spChg chg="add del mod">
          <ac:chgData name="Jean-Christophe Top" userId="781d482a-8827-48d5-928c-f6bb86452070" providerId="ADAL" clId="{05B1D540-5681-4CB0-A998-D980D14C67A9}" dt="2024-09-17T18:32:50.365" v="832" actId="21"/>
          <ac:spMkLst>
            <pc:docMk/>
            <pc:sldMk cId="2946258283" sldId="9026"/>
            <ac:spMk id="4" creationId="{F67EB675-5F75-3958-67BC-CA44CC1CB5A2}"/>
          </ac:spMkLst>
        </pc:spChg>
        <pc:spChg chg="add mod">
          <ac:chgData name="Jean-Christophe Top" userId="781d482a-8827-48d5-928c-f6bb86452070" providerId="ADAL" clId="{05B1D540-5681-4CB0-A998-D980D14C67A9}" dt="2024-09-17T18:41:14.916" v="928" actId="113"/>
          <ac:spMkLst>
            <pc:docMk/>
            <pc:sldMk cId="2946258283" sldId="9026"/>
            <ac:spMk id="7" creationId="{22B5B338-38F0-ACB8-659C-ABDA8BECEACD}"/>
          </ac:spMkLst>
        </pc:spChg>
        <pc:spChg chg="mod">
          <ac:chgData name="Jean-Christophe Top" userId="781d482a-8827-48d5-928c-f6bb86452070" providerId="ADAL" clId="{05B1D540-5681-4CB0-A998-D980D14C67A9}" dt="2024-09-17T19:38:26.528" v="1455" actId="20577"/>
          <ac:spMkLst>
            <pc:docMk/>
            <pc:sldMk cId="2946258283" sldId="9026"/>
            <ac:spMk id="8" creationId="{679B66D4-2357-1FAF-CADE-46F99EBB3C2D}"/>
          </ac:spMkLst>
        </pc:spChg>
        <pc:spChg chg="del">
          <ac:chgData name="Jean-Christophe Top" userId="781d482a-8827-48d5-928c-f6bb86452070" providerId="ADAL" clId="{05B1D540-5681-4CB0-A998-D980D14C67A9}" dt="2024-09-17T14:51:12.278" v="301" actId="21"/>
          <ac:spMkLst>
            <pc:docMk/>
            <pc:sldMk cId="2946258283" sldId="9026"/>
            <ac:spMk id="9" creationId="{F05ED34A-30BC-5EB7-1367-31E987F36FD8}"/>
          </ac:spMkLst>
        </pc:spChg>
        <pc:spChg chg="add del mod">
          <ac:chgData name="Jean-Christophe Top" userId="781d482a-8827-48d5-928c-f6bb86452070" providerId="ADAL" clId="{05B1D540-5681-4CB0-A998-D980D14C67A9}" dt="2024-09-17T18:32:47.883" v="831" actId="21"/>
          <ac:spMkLst>
            <pc:docMk/>
            <pc:sldMk cId="2946258283" sldId="9026"/>
            <ac:spMk id="10" creationId="{1D8B5542-05EE-5D81-1FA8-83BEB43D627E}"/>
          </ac:spMkLst>
        </pc:spChg>
        <pc:spChg chg="add del mod">
          <ac:chgData name="Jean-Christophe Top" userId="781d482a-8827-48d5-928c-f6bb86452070" providerId="ADAL" clId="{05B1D540-5681-4CB0-A998-D980D14C67A9}" dt="2024-09-17T14:50:02.038" v="289" actId="21"/>
          <ac:spMkLst>
            <pc:docMk/>
            <pc:sldMk cId="2946258283" sldId="9026"/>
            <ac:spMk id="11" creationId="{C015FE6E-8494-0325-B675-5981C5E9D1CB}"/>
          </ac:spMkLst>
        </pc:spChg>
        <pc:spChg chg="add del mod">
          <ac:chgData name="Jean-Christophe Top" userId="781d482a-8827-48d5-928c-f6bb86452070" providerId="ADAL" clId="{05B1D540-5681-4CB0-A998-D980D14C67A9}" dt="2024-09-17T18:28:54.873" v="793" actId="21"/>
          <ac:spMkLst>
            <pc:docMk/>
            <pc:sldMk cId="2946258283" sldId="9026"/>
            <ac:spMk id="12" creationId="{CB241CA7-77A2-3D9D-7A02-FDB2CE89B8DB}"/>
          </ac:spMkLst>
        </pc:spChg>
        <pc:spChg chg="add del mod">
          <ac:chgData name="Jean-Christophe Top" userId="781d482a-8827-48d5-928c-f6bb86452070" providerId="ADAL" clId="{05B1D540-5681-4CB0-A998-D980D14C67A9}" dt="2024-09-17T14:50:06.450" v="291" actId="21"/>
          <ac:spMkLst>
            <pc:docMk/>
            <pc:sldMk cId="2946258283" sldId="9026"/>
            <ac:spMk id="13" creationId="{4338495E-DD34-3C86-80B3-D0E07DAC8CC8}"/>
          </ac:spMkLst>
        </pc:spChg>
        <pc:spChg chg="add mod">
          <ac:chgData name="Jean-Christophe Top" userId="781d482a-8827-48d5-928c-f6bb86452070" providerId="ADAL" clId="{05B1D540-5681-4CB0-A998-D980D14C67A9}" dt="2024-09-17T18:39:10.949" v="897" actId="1035"/>
          <ac:spMkLst>
            <pc:docMk/>
            <pc:sldMk cId="2946258283" sldId="9026"/>
            <ac:spMk id="13" creationId="{EE243D0A-D6A4-1488-92A2-2648210E82FB}"/>
          </ac:spMkLst>
        </pc:spChg>
        <pc:spChg chg="add mod">
          <ac:chgData name="Jean-Christophe Top" userId="781d482a-8827-48d5-928c-f6bb86452070" providerId="ADAL" clId="{05B1D540-5681-4CB0-A998-D980D14C67A9}" dt="2024-09-17T18:36:43.944" v="853" actId="1076"/>
          <ac:spMkLst>
            <pc:docMk/>
            <pc:sldMk cId="2946258283" sldId="9026"/>
            <ac:spMk id="15" creationId="{5DC6B7B6-F947-B1BA-8F83-5E591A4F227E}"/>
          </ac:spMkLst>
        </pc:spChg>
        <pc:spChg chg="add mod">
          <ac:chgData name="Jean-Christophe Top" userId="781d482a-8827-48d5-928c-f6bb86452070" providerId="ADAL" clId="{05B1D540-5681-4CB0-A998-D980D14C67A9}" dt="2024-09-17T18:36:43.944" v="853" actId="1076"/>
          <ac:spMkLst>
            <pc:docMk/>
            <pc:sldMk cId="2946258283" sldId="9026"/>
            <ac:spMk id="17" creationId="{65BBC446-9C85-0885-566C-1A1CB56D9B6E}"/>
          </ac:spMkLst>
        </pc:spChg>
        <pc:spChg chg="add mod">
          <ac:chgData name="Jean-Christophe Top" userId="781d482a-8827-48d5-928c-f6bb86452070" providerId="ADAL" clId="{05B1D540-5681-4CB0-A998-D980D14C67A9}" dt="2024-09-17T18:41:04.825" v="927" actId="113"/>
          <ac:spMkLst>
            <pc:docMk/>
            <pc:sldMk cId="2946258283" sldId="9026"/>
            <ac:spMk id="19" creationId="{84533E9A-A178-F8C8-E6D9-4E4A19D2CD9F}"/>
          </ac:spMkLst>
        </pc:spChg>
        <pc:spChg chg="add mod">
          <ac:chgData name="Jean-Christophe Top" userId="781d482a-8827-48d5-928c-f6bb86452070" providerId="ADAL" clId="{05B1D540-5681-4CB0-A998-D980D14C67A9}" dt="2024-09-17T18:39:36.724" v="916" actId="14100"/>
          <ac:spMkLst>
            <pc:docMk/>
            <pc:sldMk cId="2946258283" sldId="9026"/>
            <ac:spMk id="20" creationId="{FA70AD53-90C5-FE66-3B62-1188C2CBE832}"/>
          </ac:spMkLst>
        </pc:spChg>
        <pc:spChg chg="add mod">
          <ac:chgData name="Jean-Christophe Top" userId="781d482a-8827-48d5-928c-f6bb86452070" providerId="ADAL" clId="{05B1D540-5681-4CB0-A998-D980D14C67A9}" dt="2024-09-17T18:39:10.949" v="897" actId="1035"/>
          <ac:spMkLst>
            <pc:docMk/>
            <pc:sldMk cId="2946258283" sldId="9026"/>
            <ac:spMk id="22" creationId="{D54A104C-5DD0-E16C-0CC6-CDAEEE3A4CDC}"/>
          </ac:spMkLst>
        </pc:spChg>
        <pc:picChg chg="del">
          <ac:chgData name="Jean-Christophe Top" userId="781d482a-8827-48d5-928c-f6bb86452070" providerId="ADAL" clId="{05B1D540-5681-4CB0-A998-D980D14C67A9}" dt="2024-09-17T14:51:14.643" v="302" actId="21"/>
          <ac:picMkLst>
            <pc:docMk/>
            <pc:sldMk cId="2946258283" sldId="9026"/>
            <ac:picMk id="7" creationId="{771B926E-DD24-BCE2-9C44-FC81BD67DB2E}"/>
          </ac:picMkLst>
        </pc:picChg>
        <pc:picChg chg="add del mod">
          <ac:chgData name="Jean-Christophe Top" userId="781d482a-8827-48d5-928c-f6bb86452070" providerId="ADAL" clId="{05B1D540-5681-4CB0-A998-D980D14C67A9}" dt="2024-09-17T18:30:13.169" v="829" actId="21"/>
          <ac:picMkLst>
            <pc:docMk/>
            <pc:sldMk cId="2946258283" sldId="9026"/>
            <ac:picMk id="9" creationId="{FB49DB69-485C-ED45-2889-88EA7D0E8DE2}"/>
          </ac:picMkLst>
        </pc:picChg>
        <pc:picChg chg="add del mod">
          <ac:chgData name="Jean-Christophe Top" userId="781d482a-8827-48d5-928c-f6bb86452070" providerId="ADAL" clId="{05B1D540-5681-4CB0-A998-D980D14C67A9}" dt="2024-09-17T18:28:54.873" v="793" actId="21"/>
          <ac:picMkLst>
            <pc:docMk/>
            <pc:sldMk cId="2946258283" sldId="9026"/>
            <ac:picMk id="11" creationId="{43A00F7F-7E63-2C11-5804-901750F91D47}"/>
          </ac:picMkLst>
        </pc:picChg>
        <pc:picChg chg="add mod">
          <ac:chgData name="Jean-Christophe Top" userId="781d482a-8827-48d5-928c-f6bb86452070" providerId="ADAL" clId="{05B1D540-5681-4CB0-A998-D980D14C67A9}" dt="2024-09-17T18:36:43.944" v="853" actId="1076"/>
          <ac:picMkLst>
            <pc:docMk/>
            <pc:sldMk cId="2946258283" sldId="9026"/>
            <ac:picMk id="14" creationId="{5BB0D10B-A438-9D5C-5C3E-48E34D27685F}"/>
          </ac:picMkLst>
        </pc:picChg>
        <pc:picChg chg="add mod">
          <ac:chgData name="Jean-Christophe Top" userId="781d482a-8827-48d5-928c-f6bb86452070" providerId="ADAL" clId="{05B1D540-5681-4CB0-A998-D980D14C67A9}" dt="2024-09-17T18:36:43.944" v="853" actId="1076"/>
          <ac:picMkLst>
            <pc:docMk/>
            <pc:sldMk cId="2946258283" sldId="9026"/>
            <ac:picMk id="16" creationId="{83A24529-B5A4-2AD8-E501-E335A6DC7891}"/>
          </ac:picMkLst>
        </pc:picChg>
        <pc:picChg chg="add mod">
          <ac:chgData name="Jean-Christophe Top" userId="781d482a-8827-48d5-928c-f6bb86452070" providerId="ADAL" clId="{05B1D540-5681-4CB0-A998-D980D14C67A9}" dt="2024-09-17T18:39:10.949" v="897" actId="1035"/>
          <ac:picMkLst>
            <pc:docMk/>
            <pc:sldMk cId="2946258283" sldId="9026"/>
            <ac:picMk id="21" creationId="{9584572C-6D40-334A-FAB1-233C4DDA3711}"/>
          </ac:picMkLst>
        </pc:picChg>
      </pc:sldChg>
      <pc:sldMasterChg chg="modSldLayout">
        <pc:chgData name="Jean-Christophe Top" userId="781d482a-8827-48d5-928c-f6bb86452070" providerId="ADAL" clId="{05B1D540-5681-4CB0-A998-D980D14C67A9}" dt="2024-09-17T18:08:02.545" v="630" actId="21"/>
        <pc:sldMasterMkLst>
          <pc:docMk/>
          <pc:sldMasterMk cId="3629963769" sldId="2147483648"/>
        </pc:sldMasterMkLst>
        <pc:sldLayoutChg chg="delSp modSp mod">
          <pc:chgData name="Jean-Christophe Top" userId="781d482a-8827-48d5-928c-f6bb86452070" providerId="ADAL" clId="{05B1D540-5681-4CB0-A998-D980D14C67A9}" dt="2024-09-17T14:39:58.700" v="139" actId="1076"/>
          <pc:sldLayoutMkLst>
            <pc:docMk/>
            <pc:sldMasterMk cId="3629963769" sldId="2147483648"/>
            <pc:sldLayoutMk cId="3525924650" sldId="2147483649"/>
          </pc:sldLayoutMkLst>
          <pc:picChg chg="del">
            <ac:chgData name="Jean-Christophe Top" userId="781d482a-8827-48d5-928c-f6bb86452070" providerId="ADAL" clId="{05B1D540-5681-4CB0-A998-D980D14C67A9}" dt="2024-09-12T12:14:23.884" v="138" actId="21"/>
            <ac:picMkLst>
              <pc:docMk/>
              <pc:sldMasterMk cId="3629963769" sldId="2147483648"/>
              <pc:sldLayoutMk cId="3525924650" sldId="2147483649"/>
              <ac:picMk id="6" creationId="{34D5ACDD-EA83-924A-A259-70D191229A62}"/>
            </ac:picMkLst>
          </pc:picChg>
          <pc:picChg chg="mod">
            <ac:chgData name="Jean-Christophe Top" userId="781d482a-8827-48d5-928c-f6bb86452070" providerId="ADAL" clId="{05B1D540-5681-4CB0-A998-D980D14C67A9}" dt="2024-09-17T14:39:58.700" v="139" actId="1076"/>
            <ac:picMkLst>
              <pc:docMk/>
              <pc:sldMasterMk cId="3629963769" sldId="2147483648"/>
              <pc:sldLayoutMk cId="3525924650" sldId="2147483649"/>
              <ac:picMk id="11" creationId="{8B54F5E0-1A37-CC49-AE86-FD76CFBC5139}"/>
            </ac:picMkLst>
          </pc:picChg>
        </pc:sldLayoutChg>
        <pc:sldLayoutChg chg="delSp modSp mod">
          <pc:chgData name="Jean-Christophe Top" userId="781d482a-8827-48d5-928c-f6bb86452070" providerId="ADAL" clId="{05B1D540-5681-4CB0-A998-D980D14C67A9}" dt="2024-09-17T18:08:02.545" v="630" actId="21"/>
          <pc:sldLayoutMkLst>
            <pc:docMk/>
            <pc:sldMasterMk cId="3629963769" sldId="2147483648"/>
            <pc:sldLayoutMk cId="2232038270" sldId="2147483650"/>
          </pc:sldLayoutMkLst>
          <pc:picChg chg="del">
            <ac:chgData name="Jean-Christophe Top" userId="781d482a-8827-48d5-928c-f6bb86452070" providerId="ADAL" clId="{05B1D540-5681-4CB0-A998-D980D14C67A9}" dt="2024-09-12T12:14:18.867" v="137" actId="21"/>
            <ac:picMkLst>
              <pc:docMk/>
              <pc:sldMasterMk cId="3629963769" sldId="2147483648"/>
              <pc:sldLayoutMk cId="2232038270" sldId="2147483650"/>
              <ac:picMk id="6" creationId="{12FC4AD7-9071-4F48-9AB6-BF99825B6884}"/>
            </ac:picMkLst>
          </pc:picChg>
          <pc:picChg chg="del">
            <ac:chgData name="Jean-Christophe Top" userId="781d482a-8827-48d5-928c-f6bb86452070" providerId="ADAL" clId="{05B1D540-5681-4CB0-A998-D980D14C67A9}" dt="2024-09-17T18:08:02.545" v="630" actId="21"/>
            <ac:picMkLst>
              <pc:docMk/>
              <pc:sldMasterMk cId="3629963769" sldId="2147483648"/>
              <pc:sldLayoutMk cId="2232038270" sldId="2147483650"/>
              <ac:picMk id="10" creationId="{B103F1F2-5A5B-4642-9E77-FE7CD9D2BA1B}"/>
            </ac:picMkLst>
          </pc:picChg>
          <pc:picChg chg="mod">
            <ac:chgData name="Jean-Christophe Top" userId="781d482a-8827-48d5-928c-f6bb86452070" providerId="ADAL" clId="{05B1D540-5681-4CB0-A998-D980D14C67A9}" dt="2024-09-17T14:40:05.659" v="140" actId="1076"/>
            <ac:picMkLst>
              <pc:docMk/>
              <pc:sldMasterMk cId="3629963769" sldId="2147483648"/>
              <pc:sldLayoutMk cId="2232038270" sldId="2147483650"/>
              <ac:picMk id="12" creationId="{7A8DDE05-E334-1346-A010-78305E5E3E18}"/>
            </ac:picMkLst>
          </pc:picChg>
        </pc:sldLayoutChg>
        <pc:sldLayoutChg chg="addSp delSp mod">
          <pc:chgData name="Jean-Christophe Top" userId="781d482a-8827-48d5-928c-f6bb86452070" providerId="ADAL" clId="{05B1D540-5681-4CB0-A998-D980D14C67A9}" dt="2024-09-17T18:05:04.053" v="603" actId="21"/>
          <pc:sldLayoutMkLst>
            <pc:docMk/>
            <pc:sldMasterMk cId="3629963769" sldId="2147483648"/>
            <pc:sldLayoutMk cId="3827739577" sldId="2147483662"/>
          </pc:sldLayoutMkLst>
          <pc:spChg chg="add del">
            <ac:chgData name="Jean-Christophe Top" userId="781d482a-8827-48d5-928c-f6bb86452070" providerId="ADAL" clId="{05B1D540-5681-4CB0-A998-D980D14C67A9}" dt="2024-09-17T18:05:04.053" v="603" actId="21"/>
            <ac:spMkLst>
              <pc:docMk/>
              <pc:sldMasterMk cId="3629963769" sldId="2147483648"/>
              <pc:sldLayoutMk cId="3827739577" sldId="2147483662"/>
              <ac:spMk id="11" creationId="{8B5C996B-0918-804B-BD4C-32A658B584F3}"/>
            </ac:spMkLst>
          </pc:spChg>
        </pc:sldLayoutChg>
        <pc:sldLayoutChg chg="addSp delSp mod">
          <pc:chgData name="Jean-Christophe Top" userId="781d482a-8827-48d5-928c-f6bb86452070" providerId="ADAL" clId="{05B1D540-5681-4CB0-A998-D980D14C67A9}" dt="2024-09-17T18:05:04.400" v="604" actId="21"/>
          <pc:sldLayoutMkLst>
            <pc:docMk/>
            <pc:sldMasterMk cId="3629963769" sldId="2147483648"/>
            <pc:sldLayoutMk cId="102067913" sldId="2147483664"/>
          </pc:sldLayoutMkLst>
          <pc:spChg chg="add del">
            <ac:chgData name="Jean-Christophe Top" userId="781d482a-8827-48d5-928c-f6bb86452070" providerId="ADAL" clId="{05B1D540-5681-4CB0-A998-D980D14C67A9}" dt="2024-09-17T18:05:04.400" v="604" actId="21"/>
            <ac:spMkLst>
              <pc:docMk/>
              <pc:sldMasterMk cId="3629963769" sldId="2147483648"/>
              <pc:sldLayoutMk cId="102067913" sldId="2147483664"/>
              <ac:spMk id="11" creationId="{8B5C996B-0918-804B-BD4C-32A658B584F3}"/>
            </ac:spMkLst>
          </pc:spChg>
        </pc:sldLayoutChg>
      </pc:sldMasterChg>
    </pc:docChg>
  </pc:docChgLst>
  <pc:docChgLst>
    <pc:chgData name="tessleppers@gmail.com" userId="S::urn:spo:guest#tessleppers@gmail.com::" providerId="AD" clId="Web-{72D3070F-D9B5-389D-00C2-2510A3F552FC}"/>
    <pc:docChg chg="modSld">
      <pc:chgData name="tessleppers@gmail.com" userId="S::urn:spo:guest#tessleppers@gmail.com::" providerId="AD" clId="Web-{72D3070F-D9B5-389D-00C2-2510A3F552FC}" dt="2024-09-12T16:12:13.124" v="1"/>
      <pc:docMkLst>
        <pc:docMk/>
      </pc:docMkLst>
      <pc:sldChg chg="addSp delSp">
        <pc:chgData name="tessleppers@gmail.com" userId="S::urn:spo:guest#tessleppers@gmail.com::" providerId="AD" clId="Web-{72D3070F-D9B5-389D-00C2-2510A3F552FC}" dt="2024-09-12T16:12:13.124" v="1"/>
        <pc:sldMkLst>
          <pc:docMk/>
          <pc:sldMk cId="405567551" sldId="347"/>
        </pc:sldMkLst>
        <pc:spChg chg="add del">
          <ac:chgData name="tessleppers@gmail.com" userId="S::urn:spo:guest#tessleppers@gmail.com::" providerId="AD" clId="Web-{72D3070F-D9B5-389D-00C2-2510A3F552FC}" dt="2024-09-12T16:12:13.124" v="1"/>
          <ac:spMkLst>
            <pc:docMk/>
            <pc:sldMk cId="405567551" sldId="347"/>
            <ac:spMk id="8" creationId="{61C1D9DA-DDEA-BB55-1549-4AE79C43ED57}"/>
          </ac:spMkLst>
        </pc:spChg>
      </pc:sldChg>
    </pc:docChg>
  </pc:docChgLst>
  <pc:docChgLst>
    <pc:chgData name="Gauthier Dresse" userId="1b143553-68f6-4bfd-b492-20c65432ee66" providerId="ADAL" clId="{3CD46FAE-9199-4C81-8992-22901D0BF4A2}"/>
    <pc:docChg chg="undo redo custSel addSld delSld modSld sldOrd">
      <pc:chgData name="Gauthier Dresse" userId="1b143553-68f6-4bfd-b492-20c65432ee66" providerId="ADAL" clId="{3CD46FAE-9199-4C81-8992-22901D0BF4A2}" dt="2024-09-17T18:54:07.331" v="10390" actId="478"/>
      <pc:docMkLst>
        <pc:docMk/>
      </pc:docMkLst>
      <pc:sldChg chg="del">
        <pc:chgData name="Gauthier Dresse" userId="1b143553-68f6-4bfd-b492-20c65432ee66" providerId="ADAL" clId="{3CD46FAE-9199-4C81-8992-22901D0BF4A2}" dt="2024-09-10T08:55:48.108" v="3429" actId="2696"/>
        <pc:sldMkLst>
          <pc:docMk/>
          <pc:sldMk cId="2730650627" sldId="258"/>
        </pc:sldMkLst>
      </pc:sldChg>
      <pc:sldChg chg="modSp del mod">
        <pc:chgData name="Gauthier Dresse" userId="1b143553-68f6-4bfd-b492-20c65432ee66" providerId="ADAL" clId="{3CD46FAE-9199-4C81-8992-22901D0BF4A2}" dt="2024-09-10T08:28:32.196" v="2627" actId="2696"/>
        <pc:sldMkLst>
          <pc:docMk/>
          <pc:sldMk cId="3531202940" sldId="268"/>
        </pc:sldMkLst>
        <pc:spChg chg="mod">
          <ac:chgData name="Gauthier Dresse" userId="1b143553-68f6-4bfd-b492-20c65432ee66" providerId="ADAL" clId="{3CD46FAE-9199-4C81-8992-22901D0BF4A2}" dt="2024-09-10T07:21:20.669" v="966" actId="27636"/>
          <ac:spMkLst>
            <pc:docMk/>
            <pc:sldMk cId="3531202940" sldId="268"/>
            <ac:spMk id="6" creationId="{00000000-0000-0000-0000-000000000000}"/>
          </ac:spMkLst>
        </pc:spChg>
      </pc:sldChg>
      <pc:sldChg chg="addSp delSp modSp mod ord modNotesTx">
        <pc:chgData name="Gauthier Dresse" userId="1b143553-68f6-4bfd-b492-20c65432ee66" providerId="ADAL" clId="{3CD46FAE-9199-4C81-8992-22901D0BF4A2}" dt="2024-09-17T05:48:02.127" v="9961" actId="20577"/>
        <pc:sldMkLst>
          <pc:docMk/>
          <pc:sldMk cId="3735841575" sldId="274"/>
        </pc:sldMkLst>
        <pc:spChg chg="del mod">
          <ac:chgData name="Gauthier Dresse" userId="1b143553-68f6-4bfd-b492-20c65432ee66" providerId="ADAL" clId="{3CD46FAE-9199-4C81-8992-22901D0BF4A2}" dt="2024-09-12T11:33:05.143" v="6299" actId="478"/>
          <ac:spMkLst>
            <pc:docMk/>
            <pc:sldMk cId="3735841575" sldId="274"/>
            <ac:spMk id="2" creationId="{00000000-0000-0000-0000-000000000000}"/>
          </ac:spMkLst>
        </pc:spChg>
        <pc:spChg chg="mod">
          <ac:chgData name="Gauthier Dresse" userId="1b143553-68f6-4bfd-b492-20c65432ee66" providerId="ADAL" clId="{3CD46FAE-9199-4C81-8992-22901D0BF4A2}" dt="2024-09-12T16:54:40.760" v="8676" actId="122"/>
          <ac:spMkLst>
            <pc:docMk/>
            <pc:sldMk cId="3735841575" sldId="274"/>
            <ac:spMk id="4" creationId="{00000000-0000-0000-0000-000000000000}"/>
          </ac:spMkLst>
        </pc:spChg>
        <pc:graphicFrameChg chg="del mod">
          <ac:chgData name="Gauthier Dresse" userId="1b143553-68f6-4bfd-b492-20c65432ee66" providerId="ADAL" clId="{3CD46FAE-9199-4C81-8992-22901D0BF4A2}" dt="2024-09-12T16:53:38.350" v="8663" actId="478"/>
          <ac:graphicFrameMkLst>
            <pc:docMk/>
            <pc:sldMk cId="3735841575" sldId="274"/>
            <ac:graphicFrameMk id="7" creationId="{8761D990-9FAD-4D58-9A9E-2EBFFAE54487}"/>
          </ac:graphicFrameMkLst>
        </pc:graphicFrameChg>
        <pc:graphicFrameChg chg="add mod">
          <ac:chgData name="Gauthier Dresse" userId="1b143553-68f6-4bfd-b492-20c65432ee66" providerId="ADAL" clId="{3CD46FAE-9199-4C81-8992-22901D0BF4A2}" dt="2024-09-12T16:53:39.028" v="8664"/>
          <ac:graphicFrameMkLst>
            <pc:docMk/>
            <pc:sldMk cId="3735841575" sldId="274"/>
            <ac:graphicFrameMk id="8" creationId="{21022A9C-733D-6542-1024-79878FD9A2DD}"/>
          </ac:graphicFrameMkLst>
        </pc:graphicFrameChg>
      </pc:sldChg>
      <pc:sldChg chg="add del">
        <pc:chgData name="Gauthier Dresse" userId="1b143553-68f6-4bfd-b492-20c65432ee66" providerId="ADAL" clId="{3CD46FAE-9199-4C81-8992-22901D0BF4A2}" dt="2024-09-12T12:48:03.126" v="7011" actId="2696"/>
        <pc:sldMkLst>
          <pc:docMk/>
          <pc:sldMk cId="256848933" sldId="275"/>
        </pc:sldMkLst>
      </pc:sldChg>
      <pc:sldChg chg="del">
        <pc:chgData name="Gauthier Dresse" userId="1b143553-68f6-4bfd-b492-20c65432ee66" providerId="ADAL" clId="{3CD46FAE-9199-4C81-8992-22901D0BF4A2}" dt="2024-09-10T07:27:44.654" v="968" actId="2696"/>
        <pc:sldMkLst>
          <pc:docMk/>
          <pc:sldMk cId="2219878843" sldId="275"/>
        </pc:sldMkLst>
      </pc:sldChg>
      <pc:sldChg chg="addSp delSp modSp mod ord delCm modCm modNotesTx">
        <pc:chgData name="Gauthier Dresse" userId="1b143553-68f6-4bfd-b492-20c65432ee66" providerId="ADAL" clId="{3CD46FAE-9199-4C81-8992-22901D0BF4A2}" dt="2024-09-17T05:48:27.246" v="9973" actId="20577"/>
        <pc:sldMkLst>
          <pc:docMk/>
          <pc:sldMk cId="4152679108" sldId="276"/>
        </pc:sldMkLst>
        <pc:spChg chg="del">
          <ac:chgData name="Gauthier Dresse" userId="1b143553-68f6-4bfd-b492-20c65432ee66" providerId="ADAL" clId="{3CD46FAE-9199-4C81-8992-22901D0BF4A2}" dt="2024-09-12T16:54:03.935" v="8671" actId="478"/>
          <ac:spMkLst>
            <pc:docMk/>
            <pc:sldMk cId="4152679108" sldId="276"/>
            <ac:spMk id="2" creationId="{00000000-0000-0000-0000-000000000000}"/>
          </ac:spMkLst>
        </pc:spChg>
        <pc:spChg chg="mod">
          <ac:chgData name="Gauthier Dresse" userId="1b143553-68f6-4bfd-b492-20c65432ee66" providerId="ADAL" clId="{3CD46FAE-9199-4C81-8992-22901D0BF4A2}" dt="2024-09-17T05:42:54.889" v="9913" actId="5793"/>
          <ac:spMkLst>
            <pc:docMk/>
            <pc:sldMk cId="4152679108" sldId="276"/>
            <ac:spMk id="3" creationId="{00000000-0000-0000-0000-000000000000}"/>
          </ac:spMkLst>
        </pc:spChg>
        <pc:spChg chg="mod">
          <ac:chgData name="Gauthier Dresse" userId="1b143553-68f6-4bfd-b492-20c65432ee66" providerId="ADAL" clId="{3CD46FAE-9199-4C81-8992-22901D0BF4A2}" dt="2024-09-17T05:42:37.614" v="9906" actId="14100"/>
          <ac:spMkLst>
            <pc:docMk/>
            <pc:sldMk cId="4152679108" sldId="276"/>
            <ac:spMk id="4" creationId="{00000000-0000-0000-0000-000000000000}"/>
          </ac:spMkLst>
        </pc:spChg>
        <pc:graphicFrameChg chg="del mod">
          <ac:chgData name="Gauthier Dresse" userId="1b143553-68f6-4bfd-b492-20c65432ee66" providerId="ADAL" clId="{3CD46FAE-9199-4C81-8992-22901D0BF4A2}" dt="2024-09-12T16:54:09.198" v="8674" actId="478"/>
          <ac:graphicFrameMkLst>
            <pc:docMk/>
            <pc:sldMk cId="4152679108" sldId="276"/>
            <ac:graphicFrameMk id="7" creationId="{FBA04B2A-F335-4E22-BF83-6D6232702477}"/>
          </ac:graphicFrameMkLst>
        </pc:graphicFrameChg>
        <pc:graphicFrameChg chg="add mod">
          <ac:chgData name="Gauthier Dresse" userId="1b143553-68f6-4bfd-b492-20c65432ee66" providerId="ADAL" clId="{3CD46FAE-9199-4C81-8992-22901D0BF4A2}" dt="2024-09-12T16:54:11.802" v="8675" actId="1076"/>
          <ac:graphicFrameMkLst>
            <pc:docMk/>
            <pc:sldMk cId="4152679108" sldId="276"/>
            <ac:graphicFrameMk id="8" creationId="{17B88664-7865-5FF2-3760-57D123171B11}"/>
          </ac:graphicFrameMkLst>
        </pc:graphicFrameChg>
        <pc:extLst>
          <p:ext xmlns:p="http://schemas.openxmlformats.org/presentationml/2006/main" uri="{D6D511B9-2390-475A-947B-AFAB55BFBCF1}">
            <pc226:cmChg xmlns:pc226="http://schemas.microsoft.com/office/powerpoint/2022/06/main/command" chg="del mod">
              <pc226:chgData name="Gauthier Dresse" userId="1b143553-68f6-4bfd-b492-20c65432ee66" providerId="ADAL" clId="{3CD46FAE-9199-4C81-8992-22901D0BF4A2}" dt="2024-09-10T09:26:38.090" v="4589"/>
              <pc2:cmMkLst xmlns:pc2="http://schemas.microsoft.com/office/powerpoint/2019/9/main/command">
                <pc:docMk/>
                <pc:sldMk cId="4152679108" sldId="276"/>
                <pc2:cmMk id="{10C3C5DE-9719-EE48-AB9F-C2C0B13B4EFE}"/>
              </pc2:cmMkLst>
            </pc226:cmChg>
          </p:ext>
        </pc:extLst>
      </pc:sldChg>
      <pc:sldChg chg="del">
        <pc:chgData name="Gauthier Dresse" userId="1b143553-68f6-4bfd-b492-20c65432ee66" providerId="ADAL" clId="{3CD46FAE-9199-4C81-8992-22901D0BF4A2}" dt="2024-09-10T09:19:06.121" v="4312" actId="2696"/>
        <pc:sldMkLst>
          <pc:docMk/>
          <pc:sldMk cId="3514269548" sldId="277"/>
        </pc:sldMkLst>
      </pc:sldChg>
      <pc:sldChg chg="del">
        <pc:chgData name="Gauthier Dresse" userId="1b143553-68f6-4bfd-b492-20c65432ee66" providerId="ADAL" clId="{3CD46FAE-9199-4C81-8992-22901D0BF4A2}" dt="2024-09-10T07:47:24.692" v="1408" actId="2696"/>
        <pc:sldMkLst>
          <pc:docMk/>
          <pc:sldMk cId="1747996274" sldId="280"/>
        </pc:sldMkLst>
      </pc:sldChg>
      <pc:sldChg chg="modSp del mod modCm">
        <pc:chgData name="Gauthier Dresse" userId="1b143553-68f6-4bfd-b492-20c65432ee66" providerId="ADAL" clId="{3CD46FAE-9199-4C81-8992-22901D0BF4A2}" dt="2024-09-16T16:51:53.716" v="9335" actId="2696"/>
        <pc:sldMkLst>
          <pc:docMk/>
          <pc:sldMk cId="4270468981" sldId="283"/>
        </pc:sldMkLst>
        <pc:spChg chg="mod">
          <ac:chgData name="Gauthier Dresse" userId="1b143553-68f6-4bfd-b492-20c65432ee66" providerId="ADAL" clId="{3CD46FAE-9199-4C81-8992-22901D0BF4A2}" dt="2024-09-16T16:50:47.596" v="9334" actId="20577"/>
          <ac:spMkLst>
            <pc:docMk/>
            <pc:sldMk cId="4270468981" sldId="283"/>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Gauthier Dresse" userId="1b143553-68f6-4bfd-b492-20c65432ee66" providerId="ADAL" clId="{3CD46FAE-9199-4C81-8992-22901D0BF4A2}" dt="2024-09-16T16:50:47.596" v="9334" actId="20577"/>
              <pc2:cmMkLst xmlns:pc2="http://schemas.microsoft.com/office/powerpoint/2019/9/main/command">
                <pc:docMk/>
                <pc:sldMk cId="4270468981" sldId="283"/>
                <pc2:cmMk id="{D6772C07-5AD5-45AA-BF52-F9D818CDBB6E}"/>
              </pc2:cmMkLst>
            </pc226:cmChg>
          </p:ext>
        </pc:extLst>
      </pc:sldChg>
      <pc:sldChg chg="modSp del mod">
        <pc:chgData name="Gauthier Dresse" userId="1b143553-68f6-4bfd-b492-20c65432ee66" providerId="ADAL" clId="{3CD46FAE-9199-4C81-8992-22901D0BF4A2}" dt="2024-09-12T12:45:41.104" v="7010" actId="2696"/>
        <pc:sldMkLst>
          <pc:docMk/>
          <pc:sldMk cId="1660299494" sldId="287"/>
        </pc:sldMkLst>
        <pc:spChg chg="mod">
          <ac:chgData name="Gauthier Dresse" userId="1b143553-68f6-4bfd-b492-20c65432ee66" providerId="ADAL" clId="{3CD46FAE-9199-4C81-8992-22901D0BF4A2}" dt="2024-09-10T09:32:12.070" v="4628" actId="20577"/>
          <ac:spMkLst>
            <pc:docMk/>
            <pc:sldMk cId="1660299494" sldId="287"/>
            <ac:spMk id="6" creationId="{00000000-0000-0000-0000-000000000000}"/>
          </ac:spMkLst>
        </pc:spChg>
      </pc:sldChg>
      <pc:sldChg chg="addSp delSp modSp mod ord modNotesTx">
        <pc:chgData name="Gauthier Dresse" userId="1b143553-68f6-4bfd-b492-20c65432ee66" providerId="ADAL" clId="{3CD46FAE-9199-4C81-8992-22901D0BF4A2}" dt="2024-09-16T16:47:47.956" v="9318" actId="20577"/>
        <pc:sldMkLst>
          <pc:docMk/>
          <pc:sldMk cId="2999556845" sldId="294"/>
        </pc:sldMkLst>
        <pc:spChg chg="add del">
          <ac:chgData name="Gauthier Dresse" userId="1b143553-68f6-4bfd-b492-20c65432ee66" providerId="ADAL" clId="{3CD46FAE-9199-4C81-8992-22901D0BF4A2}" dt="2024-09-10T06:53:35.574" v="23" actId="478"/>
          <ac:spMkLst>
            <pc:docMk/>
            <pc:sldMk cId="2999556845" sldId="294"/>
            <ac:spMk id="3" creationId="{4D8F5138-AAB5-5544-A3EE-675FCBBEFDDE}"/>
          </ac:spMkLst>
        </pc:spChg>
        <pc:spChg chg="mod">
          <ac:chgData name="Gauthier Dresse" userId="1b143553-68f6-4bfd-b492-20c65432ee66" providerId="ADAL" clId="{3CD46FAE-9199-4C81-8992-22901D0BF4A2}" dt="2024-09-12T11:32:11.887" v="6291" actId="1076"/>
          <ac:spMkLst>
            <pc:docMk/>
            <pc:sldMk cId="2999556845" sldId="294"/>
            <ac:spMk id="4" creationId="{09FA0B90-8BE2-4761-9268-D1EEB001EE89}"/>
          </ac:spMkLst>
        </pc:spChg>
        <pc:spChg chg="del mod">
          <ac:chgData name="Gauthier Dresse" userId="1b143553-68f6-4bfd-b492-20c65432ee66" providerId="ADAL" clId="{3CD46FAE-9199-4C81-8992-22901D0BF4A2}" dt="2024-09-10T09:32:55.902" v="4632" actId="478"/>
          <ac:spMkLst>
            <pc:docMk/>
            <pc:sldMk cId="2999556845" sldId="294"/>
            <ac:spMk id="64" creationId="{19132A0B-256A-4796-AC38-AB0FAF9B370B}"/>
          </ac:spMkLst>
        </pc:spChg>
        <pc:spChg chg="del">
          <ac:chgData name="Gauthier Dresse" userId="1b143553-68f6-4bfd-b492-20c65432ee66" providerId="ADAL" clId="{3CD46FAE-9199-4C81-8992-22901D0BF4A2}" dt="2024-09-10T09:32:54.608" v="4630" actId="478"/>
          <ac:spMkLst>
            <pc:docMk/>
            <pc:sldMk cId="2999556845" sldId="294"/>
            <ac:spMk id="65" creationId="{3E36B952-70F6-463E-8761-D670ADAEDDF5}"/>
          </ac:spMkLst>
        </pc:spChg>
        <pc:cxnChg chg="del">
          <ac:chgData name="Gauthier Dresse" userId="1b143553-68f6-4bfd-b492-20c65432ee66" providerId="ADAL" clId="{3CD46FAE-9199-4C81-8992-22901D0BF4A2}" dt="2024-09-10T09:32:56.531" v="4633" actId="478"/>
          <ac:cxnSpMkLst>
            <pc:docMk/>
            <pc:sldMk cId="2999556845" sldId="294"/>
            <ac:cxnSpMk id="46" creationId="{1D62E253-D572-4632-84EA-78741B9E95BC}"/>
          </ac:cxnSpMkLst>
        </pc:cxnChg>
        <pc:cxnChg chg="del">
          <ac:chgData name="Gauthier Dresse" userId="1b143553-68f6-4bfd-b492-20c65432ee66" providerId="ADAL" clId="{3CD46FAE-9199-4C81-8992-22901D0BF4A2}" dt="2024-09-10T09:32:53.049" v="4629" actId="478"/>
          <ac:cxnSpMkLst>
            <pc:docMk/>
            <pc:sldMk cId="2999556845" sldId="294"/>
            <ac:cxnSpMk id="49" creationId="{5D621DEE-3758-4801-9867-BAD1A24560CC}"/>
          </ac:cxnSpMkLst>
        </pc:cxnChg>
        <pc:cxnChg chg="del">
          <ac:chgData name="Gauthier Dresse" userId="1b143553-68f6-4bfd-b492-20c65432ee66" providerId="ADAL" clId="{3CD46FAE-9199-4C81-8992-22901D0BF4A2}" dt="2024-09-10T09:33:00.465" v="4634" actId="478"/>
          <ac:cxnSpMkLst>
            <pc:docMk/>
            <pc:sldMk cId="2999556845" sldId="294"/>
            <ac:cxnSpMk id="52" creationId="{5C98B7DA-F640-4F98-973E-8D10F136C260}"/>
          </ac:cxnSpMkLst>
        </pc:cxnChg>
      </pc:sldChg>
      <pc:sldChg chg="modSp mod modNotesTx">
        <pc:chgData name="Gauthier Dresse" userId="1b143553-68f6-4bfd-b492-20c65432ee66" providerId="ADAL" clId="{3CD46FAE-9199-4C81-8992-22901D0BF4A2}" dt="2024-09-17T05:50:21.802" v="9999" actId="20577"/>
        <pc:sldMkLst>
          <pc:docMk/>
          <pc:sldMk cId="4116899829" sldId="297"/>
        </pc:sldMkLst>
        <pc:spChg chg="mod">
          <ac:chgData name="Gauthier Dresse" userId="1b143553-68f6-4bfd-b492-20c65432ee66" providerId="ADAL" clId="{3CD46FAE-9199-4C81-8992-22901D0BF4A2}" dt="2024-09-17T05:50:21.802" v="9999" actId="20577"/>
          <ac:spMkLst>
            <pc:docMk/>
            <pc:sldMk cId="4116899829" sldId="297"/>
            <ac:spMk id="5" creationId="{FE6C55BE-34FF-354D-9D14-D96EE5D2E48A}"/>
          </ac:spMkLst>
        </pc:spChg>
        <pc:spChg chg="mod">
          <ac:chgData name="Gauthier Dresse" userId="1b143553-68f6-4bfd-b492-20c65432ee66" providerId="ADAL" clId="{3CD46FAE-9199-4C81-8992-22901D0BF4A2}" dt="2024-09-12T11:27:11.968" v="5954" actId="20577"/>
          <ac:spMkLst>
            <pc:docMk/>
            <pc:sldMk cId="4116899829" sldId="297"/>
            <ac:spMk id="11" creationId="{DD638558-E572-471B-B138-06753F509C0F}"/>
          </ac:spMkLst>
        </pc:spChg>
      </pc:sldChg>
      <pc:sldChg chg="delSp modSp mod modNotesTx">
        <pc:chgData name="Gauthier Dresse" userId="1b143553-68f6-4bfd-b492-20c65432ee66" providerId="ADAL" clId="{3CD46FAE-9199-4C81-8992-22901D0BF4A2}" dt="2024-09-17T18:38:15.385" v="10319" actId="14100"/>
        <pc:sldMkLst>
          <pc:docMk/>
          <pc:sldMk cId="3076234331" sldId="299"/>
        </pc:sldMkLst>
        <pc:spChg chg="del mod">
          <ac:chgData name="Gauthier Dresse" userId="1b143553-68f6-4bfd-b492-20c65432ee66" providerId="ADAL" clId="{3CD46FAE-9199-4C81-8992-22901D0BF4A2}" dt="2024-09-12T11:32:47.740" v="6295" actId="478"/>
          <ac:spMkLst>
            <pc:docMk/>
            <pc:sldMk cId="3076234331" sldId="299"/>
            <ac:spMk id="2" creationId="{00000000-0000-0000-0000-000000000000}"/>
          </ac:spMkLst>
        </pc:spChg>
        <pc:spChg chg="mod">
          <ac:chgData name="Gauthier Dresse" userId="1b143553-68f6-4bfd-b492-20c65432ee66" providerId="ADAL" clId="{3CD46FAE-9199-4C81-8992-22901D0BF4A2}" dt="2024-09-17T18:38:15.385" v="10319" actId="14100"/>
          <ac:spMkLst>
            <pc:docMk/>
            <pc:sldMk cId="3076234331" sldId="299"/>
            <ac:spMk id="3" creationId="{00000000-0000-0000-0000-000000000000}"/>
          </ac:spMkLst>
        </pc:spChg>
        <pc:spChg chg="mod">
          <ac:chgData name="Gauthier Dresse" userId="1b143553-68f6-4bfd-b492-20c65432ee66" providerId="ADAL" clId="{3CD46FAE-9199-4C81-8992-22901D0BF4A2}" dt="2024-09-17T18:37:13.836" v="10309" actId="1076"/>
          <ac:spMkLst>
            <pc:docMk/>
            <pc:sldMk cId="3076234331" sldId="299"/>
            <ac:spMk id="4" creationId="{00000000-0000-0000-0000-000000000000}"/>
          </ac:spMkLst>
        </pc:spChg>
        <pc:graphicFrameChg chg="mod">
          <ac:chgData name="Gauthier Dresse" userId="1b143553-68f6-4bfd-b492-20c65432ee66" providerId="ADAL" clId="{3CD46FAE-9199-4C81-8992-22901D0BF4A2}" dt="2024-09-12T16:53:24.620" v="8662"/>
          <ac:graphicFrameMkLst>
            <pc:docMk/>
            <pc:sldMk cId="3076234331" sldId="299"/>
            <ac:graphicFrameMk id="6" creationId="{1434765B-74D5-4A7D-AA59-878155F2F990}"/>
          </ac:graphicFrameMkLst>
        </pc:graphicFrameChg>
      </pc:sldChg>
      <pc:sldChg chg="del">
        <pc:chgData name="Gauthier Dresse" userId="1b143553-68f6-4bfd-b492-20c65432ee66" providerId="ADAL" clId="{3CD46FAE-9199-4C81-8992-22901D0BF4A2}" dt="2024-09-10T07:19:17.828" v="789" actId="2696"/>
        <pc:sldMkLst>
          <pc:docMk/>
          <pc:sldMk cId="1121519696" sldId="301"/>
        </pc:sldMkLst>
      </pc:sldChg>
      <pc:sldChg chg="modSp del mod">
        <pc:chgData name="Gauthier Dresse" userId="1b143553-68f6-4bfd-b492-20c65432ee66" providerId="ADAL" clId="{3CD46FAE-9199-4C81-8992-22901D0BF4A2}" dt="2024-09-10T07:27:44.654" v="968" actId="2696"/>
        <pc:sldMkLst>
          <pc:docMk/>
          <pc:sldMk cId="1330271539" sldId="304"/>
        </pc:sldMkLst>
        <pc:spChg chg="mod">
          <ac:chgData name="Gauthier Dresse" userId="1b143553-68f6-4bfd-b492-20c65432ee66" providerId="ADAL" clId="{3CD46FAE-9199-4C81-8992-22901D0BF4A2}" dt="2024-09-10T07:24:18.482" v="967" actId="13926"/>
          <ac:spMkLst>
            <pc:docMk/>
            <pc:sldMk cId="1330271539" sldId="304"/>
            <ac:spMk id="3" creationId="{00000000-0000-0000-0000-000000000000}"/>
          </ac:spMkLst>
        </pc:spChg>
      </pc:sldChg>
      <pc:sldChg chg="addSp delSp modSp add del mod">
        <pc:chgData name="Gauthier Dresse" userId="1b143553-68f6-4bfd-b492-20c65432ee66" providerId="ADAL" clId="{3CD46FAE-9199-4C81-8992-22901D0BF4A2}" dt="2024-09-12T12:48:03.126" v="7011" actId="2696"/>
        <pc:sldMkLst>
          <pc:docMk/>
          <pc:sldMk cId="2731683000" sldId="304"/>
        </pc:sldMkLst>
        <pc:spChg chg="del">
          <ac:chgData name="Gauthier Dresse" userId="1b143553-68f6-4bfd-b492-20c65432ee66" providerId="ADAL" clId="{3CD46FAE-9199-4C81-8992-22901D0BF4A2}" dt="2024-09-10T08:14:33.720" v="1410" actId="478"/>
          <ac:spMkLst>
            <pc:docMk/>
            <pc:sldMk cId="2731683000" sldId="304"/>
            <ac:spMk id="2" creationId="{00000000-0000-0000-0000-000000000000}"/>
          </ac:spMkLst>
        </pc:spChg>
        <pc:spChg chg="mod">
          <ac:chgData name="Gauthier Dresse" userId="1b143553-68f6-4bfd-b492-20c65432ee66" providerId="ADAL" clId="{3CD46FAE-9199-4C81-8992-22901D0BF4A2}" dt="2024-09-12T12:20:28.035" v="6777" actId="20577"/>
          <ac:spMkLst>
            <pc:docMk/>
            <pc:sldMk cId="2731683000" sldId="304"/>
            <ac:spMk id="3" creationId="{00000000-0000-0000-0000-000000000000}"/>
          </ac:spMkLst>
        </pc:spChg>
        <pc:spChg chg="add mod">
          <ac:chgData name="Gauthier Dresse" userId="1b143553-68f6-4bfd-b492-20c65432ee66" providerId="ADAL" clId="{3CD46FAE-9199-4C81-8992-22901D0BF4A2}" dt="2024-09-10T08:14:43.887" v="1416"/>
          <ac:spMkLst>
            <pc:docMk/>
            <pc:sldMk cId="2731683000" sldId="304"/>
            <ac:spMk id="8" creationId="{2FB06F1B-A9A5-8903-E578-96AFFD4F3672}"/>
          </ac:spMkLst>
        </pc:spChg>
        <pc:graphicFrameChg chg="del mod">
          <ac:chgData name="Gauthier Dresse" userId="1b143553-68f6-4bfd-b492-20c65432ee66" providerId="ADAL" clId="{3CD46FAE-9199-4C81-8992-22901D0BF4A2}" dt="2024-09-10T08:14:42.880" v="1415" actId="478"/>
          <ac:graphicFrameMkLst>
            <pc:docMk/>
            <pc:sldMk cId="2731683000" sldId="304"/>
            <ac:graphicFrameMk id="7" creationId="{15DF5C30-DDB1-46BA-BEF5-A4A2EEAD4BD6}"/>
          </ac:graphicFrameMkLst>
        </pc:graphicFrameChg>
        <pc:graphicFrameChg chg="add mod">
          <ac:chgData name="Gauthier Dresse" userId="1b143553-68f6-4bfd-b492-20c65432ee66" providerId="ADAL" clId="{3CD46FAE-9199-4C81-8992-22901D0BF4A2}" dt="2024-09-10T08:14:53.282" v="1418"/>
          <ac:graphicFrameMkLst>
            <pc:docMk/>
            <pc:sldMk cId="2731683000" sldId="304"/>
            <ac:graphicFrameMk id="9" creationId="{4E96341B-A23D-490E-1C9A-814E0BAA5E38}"/>
          </ac:graphicFrameMkLst>
        </pc:graphicFrameChg>
      </pc:sldChg>
      <pc:sldChg chg="modSp del mod">
        <pc:chgData name="Gauthier Dresse" userId="1b143553-68f6-4bfd-b492-20c65432ee66" providerId="ADAL" clId="{3CD46FAE-9199-4C81-8992-22901D0BF4A2}" dt="2024-09-12T11:18:27.543" v="5661" actId="2696"/>
        <pc:sldMkLst>
          <pc:docMk/>
          <pc:sldMk cId="2467463922" sldId="314"/>
        </pc:sldMkLst>
        <pc:spChg chg="mod">
          <ac:chgData name="Gauthier Dresse" userId="1b143553-68f6-4bfd-b492-20c65432ee66" providerId="ADAL" clId="{3CD46FAE-9199-4C81-8992-22901D0BF4A2}" dt="2024-09-12T11:16:17.384" v="5490" actId="21"/>
          <ac:spMkLst>
            <pc:docMk/>
            <pc:sldMk cId="2467463922" sldId="314"/>
            <ac:spMk id="2" creationId="{6EC701FE-559B-4CA4-9C98-39B9AE2BB716}"/>
          </ac:spMkLst>
        </pc:spChg>
      </pc:sldChg>
      <pc:sldChg chg="del">
        <pc:chgData name="Gauthier Dresse" userId="1b143553-68f6-4bfd-b492-20c65432ee66" providerId="ADAL" clId="{3CD46FAE-9199-4C81-8992-22901D0BF4A2}" dt="2024-09-12T11:16:51.890" v="5498" actId="2696"/>
        <pc:sldMkLst>
          <pc:docMk/>
          <pc:sldMk cId="2409963696" sldId="316"/>
        </pc:sldMkLst>
      </pc:sldChg>
      <pc:sldChg chg="addSp delSp modSp mod modNotesTx">
        <pc:chgData name="Gauthier Dresse" userId="1b143553-68f6-4bfd-b492-20c65432ee66" providerId="ADAL" clId="{3CD46FAE-9199-4C81-8992-22901D0BF4A2}" dt="2024-09-17T05:52:20.937" v="10088" actId="20577"/>
        <pc:sldMkLst>
          <pc:docMk/>
          <pc:sldMk cId="4244301241" sldId="332"/>
        </pc:sldMkLst>
        <pc:spChg chg="del">
          <ac:chgData name="Gauthier Dresse" userId="1b143553-68f6-4bfd-b492-20c65432ee66" providerId="ADAL" clId="{3CD46FAE-9199-4C81-8992-22901D0BF4A2}" dt="2024-09-12T11:32:20.515" v="6293" actId="478"/>
          <ac:spMkLst>
            <pc:docMk/>
            <pc:sldMk cId="4244301241" sldId="332"/>
            <ac:spMk id="4" creationId="{09FA0B90-8BE2-4761-9268-D1EEB001EE89}"/>
          </ac:spMkLst>
        </pc:spChg>
        <pc:spChg chg="add mod">
          <ac:chgData name="Gauthier Dresse" userId="1b143553-68f6-4bfd-b492-20c65432ee66" providerId="ADAL" clId="{3CD46FAE-9199-4C81-8992-22901D0BF4A2}" dt="2024-09-12T11:32:09.532" v="6289"/>
          <ac:spMkLst>
            <pc:docMk/>
            <pc:sldMk cId="4244301241" sldId="332"/>
            <ac:spMk id="6" creationId="{C75A069D-1B73-E361-103A-CABC945F36FF}"/>
          </ac:spMkLst>
        </pc:spChg>
        <pc:spChg chg="add mod">
          <ac:chgData name="Gauthier Dresse" userId="1b143553-68f6-4bfd-b492-20c65432ee66" providerId="ADAL" clId="{3CD46FAE-9199-4C81-8992-22901D0BF4A2}" dt="2024-09-17T05:52:20.937" v="10088" actId="20577"/>
          <ac:spMkLst>
            <pc:docMk/>
            <pc:sldMk cId="4244301241" sldId="332"/>
            <ac:spMk id="7" creationId="{41F25FAF-D258-0150-BA4D-9C2B23385208}"/>
          </ac:spMkLst>
        </pc:spChg>
        <pc:spChg chg="add del mod">
          <ac:chgData name="Gauthier Dresse" userId="1b143553-68f6-4bfd-b492-20c65432ee66" providerId="ADAL" clId="{3CD46FAE-9199-4C81-8992-22901D0BF4A2}" dt="2024-09-12T16:58:06.080" v="8988" actId="478"/>
          <ac:spMkLst>
            <pc:docMk/>
            <pc:sldMk cId="4244301241" sldId="332"/>
            <ac:spMk id="15" creationId="{2A903C6A-E60F-7132-D011-39C386FE0A13}"/>
          </ac:spMkLst>
        </pc:spChg>
        <pc:spChg chg="del">
          <ac:chgData name="Gauthier Dresse" userId="1b143553-68f6-4bfd-b492-20c65432ee66" providerId="ADAL" clId="{3CD46FAE-9199-4C81-8992-22901D0BF4A2}" dt="2024-09-10T09:33:07.767" v="4635" actId="478"/>
          <ac:spMkLst>
            <pc:docMk/>
            <pc:sldMk cId="4244301241" sldId="332"/>
            <ac:spMk id="33" creationId="{00000000-0000-0000-0000-000000000000}"/>
          </ac:spMkLst>
        </pc:spChg>
        <pc:spChg chg="del">
          <ac:chgData name="Gauthier Dresse" userId="1b143553-68f6-4bfd-b492-20c65432ee66" providerId="ADAL" clId="{3CD46FAE-9199-4C81-8992-22901D0BF4A2}" dt="2024-09-10T09:33:11.670" v="4638" actId="478"/>
          <ac:spMkLst>
            <pc:docMk/>
            <pc:sldMk cId="4244301241" sldId="332"/>
            <ac:spMk id="34" creationId="{00000000-0000-0000-0000-000000000000}"/>
          </ac:spMkLst>
        </pc:spChg>
        <pc:graphicFrameChg chg="mod">
          <ac:chgData name="Gauthier Dresse" userId="1b143553-68f6-4bfd-b492-20c65432ee66" providerId="ADAL" clId="{3CD46FAE-9199-4C81-8992-22901D0BF4A2}" dt="2024-09-12T16:58:12.009" v="8990" actId="1076"/>
          <ac:graphicFrameMkLst>
            <pc:docMk/>
            <pc:sldMk cId="4244301241" sldId="332"/>
            <ac:graphicFrameMk id="43" creationId="{2887CA25-C81E-4A7F-B349-E59659546ADB}"/>
          </ac:graphicFrameMkLst>
        </pc:graphicFrameChg>
        <pc:cxnChg chg="del">
          <ac:chgData name="Gauthier Dresse" userId="1b143553-68f6-4bfd-b492-20c65432ee66" providerId="ADAL" clId="{3CD46FAE-9199-4C81-8992-22901D0BF4A2}" dt="2024-09-10T09:33:08.823" v="4636" actId="478"/>
          <ac:cxnSpMkLst>
            <pc:docMk/>
            <pc:sldMk cId="4244301241" sldId="332"/>
            <ac:cxnSpMk id="15" creationId="{00000000-0000-0000-0000-000000000000}"/>
          </ac:cxnSpMkLst>
        </pc:cxnChg>
        <pc:cxnChg chg="del">
          <ac:chgData name="Gauthier Dresse" userId="1b143553-68f6-4bfd-b492-20c65432ee66" providerId="ADAL" clId="{3CD46FAE-9199-4C81-8992-22901D0BF4A2}" dt="2024-09-10T09:33:10.066" v="4637" actId="478"/>
          <ac:cxnSpMkLst>
            <pc:docMk/>
            <pc:sldMk cId="4244301241" sldId="332"/>
            <ac:cxnSpMk id="18" creationId="{00000000-0000-0000-0000-000000000000}"/>
          </ac:cxnSpMkLst>
        </pc:cxnChg>
        <pc:cxnChg chg="del">
          <ac:chgData name="Gauthier Dresse" userId="1b143553-68f6-4bfd-b492-20c65432ee66" providerId="ADAL" clId="{3CD46FAE-9199-4C81-8992-22901D0BF4A2}" dt="2024-09-10T09:33:12.634" v="4639" actId="478"/>
          <ac:cxnSpMkLst>
            <pc:docMk/>
            <pc:sldMk cId="4244301241" sldId="332"/>
            <ac:cxnSpMk id="20" creationId="{00000000-0000-0000-0000-000000000000}"/>
          </ac:cxnSpMkLst>
        </pc:cxnChg>
      </pc:sldChg>
      <pc:sldChg chg="addSp delSp modSp mod modNotesTx">
        <pc:chgData name="Gauthier Dresse" userId="1b143553-68f6-4bfd-b492-20c65432ee66" providerId="ADAL" clId="{3CD46FAE-9199-4C81-8992-22901D0BF4A2}" dt="2024-09-17T05:53:00.588" v="10102" actId="20577"/>
        <pc:sldMkLst>
          <pc:docMk/>
          <pc:sldMk cId="81374657" sldId="333"/>
        </pc:sldMkLst>
        <pc:spChg chg="del mod">
          <ac:chgData name="Gauthier Dresse" userId="1b143553-68f6-4bfd-b492-20c65432ee66" providerId="ADAL" clId="{3CD46FAE-9199-4C81-8992-22901D0BF4A2}" dt="2024-09-12T11:32:55.981" v="6297" actId="478"/>
          <ac:spMkLst>
            <pc:docMk/>
            <pc:sldMk cId="81374657" sldId="333"/>
            <ac:spMk id="4" creationId="{09FA0B90-8BE2-4761-9268-D1EEB001EE89}"/>
          </ac:spMkLst>
        </pc:spChg>
        <pc:spChg chg="add mod">
          <ac:chgData name="Gauthier Dresse" userId="1b143553-68f6-4bfd-b492-20c65432ee66" providerId="ADAL" clId="{3CD46FAE-9199-4C81-8992-22901D0BF4A2}" dt="2024-09-17T05:53:00.588" v="10102" actId="20577"/>
          <ac:spMkLst>
            <pc:docMk/>
            <pc:sldMk cId="81374657" sldId="333"/>
            <ac:spMk id="6" creationId="{A118D066-F294-10B0-FF0F-DA1A228071DC}"/>
          </ac:spMkLst>
        </pc:spChg>
        <pc:spChg chg="add del mod">
          <ac:chgData name="Gauthier Dresse" userId="1b143553-68f6-4bfd-b492-20c65432ee66" providerId="ADAL" clId="{3CD46FAE-9199-4C81-8992-22901D0BF4A2}" dt="2024-09-12T16:57:22.439" v="8978" actId="478"/>
          <ac:spMkLst>
            <pc:docMk/>
            <pc:sldMk cId="81374657" sldId="333"/>
            <ac:spMk id="8" creationId="{9A129B34-D2D5-1086-3FA7-321D8F59685B}"/>
          </ac:spMkLst>
        </pc:spChg>
        <pc:graphicFrameChg chg="mod">
          <ac:chgData name="Gauthier Dresse" userId="1b143553-68f6-4bfd-b492-20c65432ee66" providerId="ADAL" clId="{3CD46FAE-9199-4C81-8992-22901D0BF4A2}" dt="2024-09-12T16:57:40.004" v="8983" actId="1076"/>
          <ac:graphicFrameMkLst>
            <pc:docMk/>
            <pc:sldMk cId="81374657" sldId="333"/>
            <ac:graphicFrameMk id="43" creationId="{2887CA25-C81E-4A7F-B349-E59659546ADB}"/>
          </ac:graphicFrameMkLst>
        </pc:graphicFrameChg>
      </pc:sldChg>
      <pc:sldChg chg="delSp modSp mod">
        <pc:chgData name="Gauthier Dresse" userId="1b143553-68f6-4bfd-b492-20c65432ee66" providerId="ADAL" clId="{3CD46FAE-9199-4C81-8992-22901D0BF4A2}" dt="2024-09-17T05:53:41.836" v="10160" actId="14100"/>
        <pc:sldMkLst>
          <pc:docMk/>
          <pc:sldMk cId="4061126320" sldId="334"/>
        </pc:sldMkLst>
        <pc:spChg chg="mod">
          <ac:chgData name="Gauthier Dresse" userId="1b143553-68f6-4bfd-b492-20c65432ee66" providerId="ADAL" clId="{3CD46FAE-9199-4C81-8992-22901D0BF4A2}" dt="2024-09-17T05:53:41.836" v="10160" actId="14100"/>
          <ac:spMkLst>
            <pc:docMk/>
            <pc:sldMk cId="4061126320" sldId="334"/>
            <ac:spMk id="4" creationId="{09FA0B90-8BE2-4761-9268-D1EEB001EE89}"/>
          </ac:spMkLst>
        </pc:spChg>
        <pc:spChg chg="del">
          <ac:chgData name="Gauthier Dresse" userId="1b143553-68f6-4bfd-b492-20c65432ee66" providerId="ADAL" clId="{3CD46FAE-9199-4C81-8992-22901D0BF4A2}" dt="2024-09-10T09:33:19.358" v="4641" actId="478"/>
          <ac:spMkLst>
            <pc:docMk/>
            <pc:sldMk cId="4061126320" sldId="334"/>
            <ac:spMk id="33" creationId="{00000000-0000-0000-0000-000000000000}"/>
          </ac:spMkLst>
        </pc:spChg>
        <pc:spChg chg="del">
          <ac:chgData name="Gauthier Dresse" userId="1b143553-68f6-4bfd-b492-20c65432ee66" providerId="ADAL" clId="{3CD46FAE-9199-4C81-8992-22901D0BF4A2}" dt="2024-09-10T09:33:21.752" v="4643" actId="478"/>
          <ac:spMkLst>
            <pc:docMk/>
            <pc:sldMk cId="4061126320" sldId="334"/>
            <ac:spMk id="34" creationId="{00000000-0000-0000-0000-000000000000}"/>
          </ac:spMkLst>
        </pc:spChg>
        <pc:cxnChg chg="del">
          <ac:chgData name="Gauthier Dresse" userId="1b143553-68f6-4bfd-b492-20c65432ee66" providerId="ADAL" clId="{3CD46FAE-9199-4C81-8992-22901D0BF4A2}" dt="2024-09-10T09:33:18.570" v="4640" actId="478"/>
          <ac:cxnSpMkLst>
            <pc:docMk/>
            <pc:sldMk cId="4061126320" sldId="334"/>
            <ac:cxnSpMk id="15" creationId="{00000000-0000-0000-0000-000000000000}"/>
          </ac:cxnSpMkLst>
        </pc:cxnChg>
        <pc:cxnChg chg="del">
          <ac:chgData name="Gauthier Dresse" userId="1b143553-68f6-4bfd-b492-20c65432ee66" providerId="ADAL" clId="{3CD46FAE-9199-4C81-8992-22901D0BF4A2}" dt="2024-09-10T09:33:20.271" v="4642" actId="478"/>
          <ac:cxnSpMkLst>
            <pc:docMk/>
            <pc:sldMk cId="4061126320" sldId="334"/>
            <ac:cxnSpMk id="18" creationId="{00000000-0000-0000-0000-000000000000}"/>
          </ac:cxnSpMkLst>
        </pc:cxnChg>
        <pc:cxnChg chg="del">
          <ac:chgData name="Gauthier Dresse" userId="1b143553-68f6-4bfd-b492-20c65432ee66" providerId="ADAL" clId="{3CD46FAE-9199-4C81-8992-22901D0BF4A2}" dt="2024-09-10T09:33:22.558" v="4644" actId="478"/>
          <ac:cxnSpMkLst>
            <pc:docMk/>
            <pc:sldMk cId="4061126320" sldId="334"/>
            <ac:cxnSpMk id="20" creationId="{00000000-0000-0000-0000-000000000000}"/>
          </ac:cxnSpMkLst>
        </pc:cxnChg>
      </pc:sldChg>
      <pc:sldChg chg="delSp modSp del mod">
        <pc:chgData name="Gauthier Dresse" userId="1b143553-68f6-4bfd-b492-20c65432ee66" providerId="ADAL" clId="{3CD46FAE-9199-4C81-8992-22901D0BF4A2}" dt="2024-09-12T12:45:41.104" v="7010" actId="2696"/>
        <pc:sldMkLst>
          <pc:docMk/>
          <pc:sldMk cId="4069980146" sldId="335"/>
        </pc:sldMkLst>
        <pc:spChg chg="del">
          <ac:chgData name="Gauthier Dresse" userId="1b143553-68f6-4bfd-b492-20c65432ee66" providerId="ADAL" clId="{3CD46FAE-9199-4C81-8992-22901D0BF4A2}" dt="2024-09-10T09:33:38.024" v="4648" actId="478"/>
          <ac:spMkLst>
            <pc:docMk/>
            <pc:sldMk cId="4069980146" sldId="335"/>
            <ac:spMk id="33" creationId="{00000000-0000-0000-0000-000000000000}"/>
          </ac:spMkLst>
        </pc:spChg>
        <pc:spChg chg="del mod">
          <ac:chgData name="Gauthier Dresse" userId="1b143553-68f6-4bfd-b492-20c65432ee66" providerId="ADAL" clId="{3CD46FAE-9199-4C81-8992-22901D0BF4A2}" dt="2024-09-10T09:33:40.508" v="4651" actId="478"/>
          <ac:spMkLst>
            <pc:docMk/>
            <pc:sldMk cId="4069980146" sldId="335"/>
            <ac:spMk id="34" creationId="{00000000-0000-0000-0000-000000000000}"/>
          </ac:spMkLst>
        </pc:spChg>
        <pc:cxnChg chg="del">
          <ac:chgData name="Gauthier Dresse" userId="1b143553-68f6-4bfd-b492-20c65432ee66" providerId="ADAL" clId="{3CD46FAE-9199-4C81-8992-22901D0BF4A2}" dt="2024-09-10T09:33:36.546" v="4647" actId="478"/>
          <ac:cxnSpMkLst>
            <pc:docMk/>
            <pc:sldMk cId="4069980146" sldId="335"/>
            <ac:cxnSpMk id="15" creationId="{00000000-0000-0000-0000-000000000000}"/>
          </ac:cxnSpMkLst>
        </pc:cxnChg>
        <pc:cxnChg chg="del">
          <ac:chgData name="Gauthier Dresse" userId="1b143553-68f6-4bfd-b492-20c65432ee66" providerId="ADAL" clId="{3CD46FAE-9199-4C81-8992-22901D0BF4A2}" dt="2024-09-10T09:33:38.998" v="4649" actId="478"/>
          <ac:cxnSpMkLst>
            <pc:docMk/>
            <pc:sldMk cId="4069980146" sldId="335"/>
            <ac:cxnSpMk id="18" creationId="{00000000-0000-0000-0000-000000000000}"/>
          </ac:cxnSpMkLst>
        </pc:cxnChg>
        <pc:cxnChg chg="del">
          <ac:chgData name="Gauthier Dresse" userId="1b143553-68f6-4bfd-b492-20c65432ee66" providerId="ADAL" clId="{3CD46FAE-9199-4C81-8992-22901D0BF4A2}" dt="2024-09-10T09:33:41.593" v="4652" actId="478"/>
          <ac:cxnSpMkLst>
            <pc:docMk/>
            <pc:sldMk cId="4069980146" sldId="335"/>
            <ac:cxnSpMk id="20" creationId="{00000000-0000-0000-0000-000000000000}"/>
          </ac:cxnSpMkLst>
        </pc:cxnChg>
      </pc:sldChg>
      <pc:sldChg chg="del">
        <pc:chgData name="Gauthier Dresse" userId="1b143553-68f6-4bfd-b492-20c65432ee66" providerId="ADAL" clId="{3CD46FAE-9199-4C81-8992-22901D0BF4A2}" dt="2024-09-10T07:48:15.237" v="1409" actId="2696"/>
        <pc:sldMkLst>
          <pc:docMk/>
          <pc:sldMk cId="494768067" sldId="336"/>
        </pc:sldMkLst>
      </pc:sldChg>
      <pc:sldChg chg="modSp mod modNotesTx">
        <pc:chgData name="Gauthier Dresse" userId="1b143553-68f6-4bfd-b492-20c65432ee66" providerId="ADAL" clId="{3CD46FAE-9199-4C81-8992-22901D0BF4A2}" dt="2024-09-17T05:48:43.310" v="9987" actId="20577"/>
        <pc:sldMkLst>
          <pc:docMk/>
          <pc:sldMk cId="2621370381" sldId="339"/>
        </pc:sldMkLst>
        <pc:spChg chg="mod">
          <ac:chgData name="Gauthier Dresse" userId="1b143553-68f6-4bfd-b492-20c65432ee66" providerId="ADAL" clId="{3CD46FAE-9199-4C81-8992-22901D0BF4A2}" dt="2024-09-10T06:54:22.629" v="26"/>
          <ac:spMkLst>
            <pc:docMk/>
            <pc:sldMk cId="2621370381" sldId="339"/>
            <ac:spMk id="8" creationId="{E4F89C66-2BA4-8F4B-8C2C-BBFAF4CB5753}"/>
          </ac:spMkLst>
        </pc:spChg>
        <pc:graphicFrameChg chg="modGraphic">
          <ac:chgData name="Gauthier Dresse" userId="1b143553-68f6-4bfd-b492-20c65432ee66" providerId="ADAL" clId="{3CD46FAE-9199-4C81-8992-22901D0BF4A2}" dt="2024-09-12T16:18:33.376" v="8375" actId="14100"/>
          <ac:graphicFrameMkLst>
            <pc:docMk/>
            <pc:sldMk cId="2621370381" sldId="339"/>
            <ac:graphicFrameMk id="6" creationId="{00000000-0000-0000-0000-000000000000}"/>
          </ac:graphicFrameMkLst>
        </pc:graphicFrameChg>
      </pc:sldChg>
      <pc:sldChg chg="delSp modSp mod modNotesTx">
        <pc:chgData name="Gauthier Dresse" userId="1b143553-68f6-4bfd-b492-20c65432ee66" providerId="ADAL" clId="{3CD46FAE-9199-4C81-8992-22901D0BF4A2}" dt="2024-09-17T18:54:07.331" v="10390" actId="478"/>
        <pc:sldMkLst>
          <pc:docMk/>
          <pc:sldMk cId="4097590721" sldId="340"/>
        </pc:sldMkLst>
        <pc:spChg chg="del mod">
          <ac:chgData name="Gauthier Dresse" userId="1b143553-68f6-4bfd-b492-20c65432ee66" providerId="ADAL" clId="{3CD46FAE-9199-4C81-8992-22901D0BF4A2}" dt="2024-09-17T18:53:51.881" v="10386" actId="478"/>
          <ac:spMkLst>
            <pc:docMk/>
            <pc:sldMk cId="4097590721" sldId="340"/>
            <ac:spMk id="2" creationId="{00000000-0000-0000-0000-000000000000}"/>
          </ac:spMkLst>
        </pc:spChg>
        <pc:spChg chg="del">
          <ac:chgData name="Gauthier Dresse" userId="1b143553-68f6-4bfd-b492-20c65432ee66" providerId="ADAL" clId="{3CD46FAE-9199-4C81-8992-22901D0BF4A2}" dt="2024-09-17T18:54:07.331" v="10390" actId="478"/>
          <ac:spMkLst>
            <pc:docMk/>
            <pc:sldMk cId="4097590721" sldId="340"/>
            <ac:spMk id="3" creationId="{00000000-0000-0000-0000-000000000000}"/>
          </ac:spMkLst>
        </pc:spChg>
        <pc:graphicFrameChg chg="mod modGraphic">
          <ac:chgData name="Gauthier Dresse" userId="1b143553-68f6-4bfd-b492-20c65432ee66" providerId="ADAL" clId="{3CD46FAE-9199-4C81-8992-22901D0BF4A2}" dt="2024-09-17T18:54:02.979" v="10389" actId="1076"/>
          <ac:graphicFrameMkLst>
            <pc:docMk/>
            <pc:sldMk cId="4097590721" sldId="340"/>
            <ac:graphicFrameMk id="6" creationId="{00000000-0000-0000-0000-000000000000}"/>
          </ac:graphicFrameMkLst>
        </pc:graphicFrameChg>
        <pc:graphicFrameChg chg="mod">
          <ac:chgData name="Gauthier Dresse" userId="1b143553-68f6-4bfd-b492-20c65432ee66" providerId="ADAL" clId="{3CD46FAE-9199-4C81-8992-22901D0BF4A2}" dt="2024-09-17T18:53:59.976" v="10388" actId="1076"/>
          <ac:graphicFrameMkLst>
            <pc:docMk/>
            <pc:sldMk cId="4097590721" sldId="340"/>
            <ac:graphicFrameMk id="7" creationId="{B77DA3CD-1F5E-460E-85ED-839FC6D62E7F}"/>
          </ac:graphicFrameMkLst>
        </pc:graphicFrameChg>
      </pc:sldChg>
      <pc:sldChg chg="modSp mod modNotesTx">
        <pc:chgData name="Gauthier Dresse" userId="1b143553-68f6-4bfd-b492-20c65432ee66" providerId="ADAL" clId="{3CD46FAE-9199-4C81-8992-22901D0BF4A2}" dt="2024-09-17T05:50:49.597" v="10019" actId="20577"/>
        <pc:sldMkLst>
          <pc:docMk/>
          <pc:sldMk cId="405567551" sldId="347"/>
        </pc:sldMkLst>
        <pc:spChg chg="mod">
          <ac:chgData name="Gauthier Dresse" userId="1b143553-68f6-4bfd-b492-20c65432ee66" providerId="ADAL" clId="{3CD46FAE-9199-4C81-8992-22901D0BF4A2}" dt="2024-09-10T06:53:58.405" v="24"/>
          <ac:spMkLst>
            <pc:docMk/>
            <pc:sldMk cId="405567551" sldId="347"/>
            <ac:spMk id="2" creationId="{9FFB7D93-07F4-313F-3E29-07537E276D1D}"/>
          </ac:spMkLst>
        </pc:spChg>
        <pc:spChg chg="mod">
          <ac:chgData name="Gauthier Dresse" userId="1b143553-68f6-4bfd-b492-20c65432ee66" providerId="ADAL" clId="{3CD46FAE-9199-4C81-8992-22901D0BF4A2}" dt="2024-09-17T05:50:49.597" v="10019" actId="20577"/>
          <ac:spMkLst>
            <pc:docMk/>
            <pc:sldMk cId="405567551" sldId="347"/>
            <ac:spMk id="6" creationId="{00000000-0000-0000-0000-000000000000}"/>
          </ac:spMkLst>
        </pc:spChg>
        <pc:spChg chg="mod">
          <ac:chgData name="Gauthier Dresse" userId="1b143553-68f6-4bfd-b492-20c65432ee66" providerId="ADAL" clId="{3CD46FAE-9199-4C81-8992-22901D0BF4A2}" dt="2024-09-17T05:50:46.206" v="10015" actId="14100"/>
          <ac:spMkLst>
            <pc:docMk/>
            <pc:sldMk cId="405567551" sldId="347"/>
            <ac:spMk id="7" creationId="{00000000-0000-0000-0000-000000000000}"/>
          </ac:spMkLst>
        </pc:spChg>
      </pc:sldChg>
      <pc:sldChg chg="modSp mod modShow addCm modNotesTx">
        <pc:chgData name="Gauthier Dresse" userId="1b143553-68f6-4bfd-b492-20c65432ee66" providerId="ADAL" clId="{3CD46FAE-9199-4C81-8992-22901D0BF4A2}" dt="2024-09-17T18:31:06.720" v="10171" actId="729"/>
        <pc:sldMkLst>
          <pc:docMk/>
          <pc:sldMk cId="1957589470" sldId="351"/>
        </pc:sldMkLst>
        <pc:graphicFrameChg chg="mod modGraphic">
          <ac:chgData name="Gauthier Dresse" userId="1b143553-68f6-4bfd-b492-20c65432ee66" providerId="ADAL" clId="{3CD46FAE-9199-4C81-8992-22901D0BF4A2}" dt="2024-09-17T18:23:09.677" v="10165" actId="2164"/>
          <ac:graphicFrameMkLst>
            <pc:docMk/>
            <pc:sldMk cId="1957589470" sldId="351"/>
            <ac:graphicFrameMk id="4" creationId="{8EBD82AA-8E24-99B1-4DFC-FC8F0A05FC88}"/>
          </ac:graphicFrameMkLst>
        </pc:graphicFrameChg>
        <pc:graphicFrameChg chg="modGraphic">
          <ac:chgData name="Gauthier Dresse" userId="1b143553-68f6-4bfd-b492-20c65432ee66" providerId="ADAL" clId="{3CD46FAE-9199-4C81-8992-22901D0BF4A2}" dt="2024-09-12T12:12:07.270" v="6698" actId="20577"/>
          <ac:graphicFrameMkLst>
            <pc:docMk/>
            <pc:sldMk cId="1957589470" sldId="351"/>
            <ac:graphicFrameMk id="8" creationId="{8B1956FB-E0D2-279C-FF01-E13C354707AE}"/>
          </ac:graphicFrameMkLst>
        </pc:graphicFrameChg>
        <pc:extLst>
          <p:ext xmlns:p="http://schemas.openxmlformats.org/presentationml/2006/main" uri="{D6D511B9-2390-475A-947B-AFAB55BFBCF1}">
            <pc226:cmChg xmlns:pc226="http://schemas.microsoft.com/office/powerpoint/2022/06/main/command" chg="add">
              <pc226:chgData name="Gauthier Dresse" userId="1b143553-68f6-4bfd-b492-20c65432ee66" providerId="ADAL" clId="{3CD46FAE-9199-4C81-8992-22901D0BF4A2}" dt="2024-09-10T07:13:20.680" v="383"/>
              <pc2:cmMkLst xmlns:pc2="http://schemas.microsoft.com/office/powerpoint/2019/9/main/command">
                <pc:docMk/>
                <pc:sldMk cId="1957589470" sldId="351"/>
                <pc2:cmMk id="{CCF7E856-FEAE-4E2F-B2C9-D00AA511D65A}"/>
              </pc2:cmMkLst>
            </pc226:cmChg>
          </p:ext>
        </pc:extLst>
      </pc:sldChg>
      <pc:sldChg chg="modSp del mod">
        <pc:chgData name="Gauthier Dresse" userId="1b143553-68f6-4bfd-b492-20c65432ee66" providerId="ADAL" clId="{3CD46FAE-9199-4C81-8992-22901D0BF4A2}" dt="2024-09-10T07:27:44.654" v="968" actId="2696"/>
        <pc:sldMkLst>
          <pc:docMk/>
          <pc:sldMk cId="858524700" sldId="360"/>
        </pc:sldMkLst>
        <pc:spChg chg="mod">
          <ac:chgData name="Gauthier Dresse" userId="1b143553-68f6-4bfd-b492-20c65432ee66" providerId="ADAL" clId="{3CD46FAE-9199-4C81-8992-22901D0BF4A2}" dt="2024-09-10T07:02:27.406" v="350" actId="20577"/>
          <ac:spMkLst>
            <pc:docMk/>
            <pc:sldMk cId="858524700" sldId="360"/>
            <ac:spMk id="3" creationId="{00000000-0000-0000-0000-000000000000}"/>
          </ac:spMkLst>
        </pc:spChg>
      </pc:sldChg>
      <pc:sldChg chg="addSp delSp modSp add mod ord modShow addCm modCm chgLayout modNotesTx">
        <pc:chgData name="Gauthier Dresse" userId="1b143553-68f6-4bfd-b492-20c65432ee66" providerId="ADAL" clId="{3CD46FAE-9199-4C81-8992-22901D0BF4A2}" dt="2024-09-17T18:39:12.252" v="10363" actId="20577"/>
        <pc:sldMkLst>
          <pc:docMk/>
          <pc:sldMk cId="1074354326" sldId="360"/>
        </pc:sldMkLst>
        <pc:spChg chg="del">
          <ac:chgData name="Gauthier Dresse" userId="1b143553-68f6-4bfd-b492-20c65432ee66" providerId="ADAL" clId="{3CD46FAE-9199-4C81-8992-22901D0BF4A2}" dt="2024-09-12T16:53:46.959" v="8665" actId="478"/>
          <ac:spMkLst>
            <pc:docMk/>
            <pc:sldMk cId="1074354326" sldId="360"/>
            <ac:spMk id="2" creationId="{00000000-0000-0000-0000-000000000000}"/>
          </ac:spMkLst>
        </pc:spChg>
        <pc:spChg chg="add del mod">
          <ac:chgData name="Gauthier Dresse" userId="1b143553-68f6-4bfd-b492-20c65432ee66" providerId="ADAL" clId="{3CD46FAE-9199-4C81-8992-22901D0BF4A2}" dt="2024-09-16T16:48:42.947" v="9330" actId="6264"/>
          <ac:spMkLst>
            <pc:docMk/>
            <pc:sldMk cId="1074354326" sldId="360"/>
            <ac:spMk id="2" creationId="{9DA83905-A18E-3276-1A01-2A6ED4BB9252}"/>
          </ac:spMkLst>
        </pc:spChg>
        <pc:spChg chg="mod ord">
          <ac:chgData name="Gauthier Dresse" userId="1b143553-68f6-4bfd-b492-20c65432ee66" providerId="ADAL" clId="{3CD46FAE-9199-4C81-8992-22901D0BF4A2}" dt="2024-09-17T18:39:12.252" v="10363" actId="20577"/>
          <ac:spMkLst>
            <pc:docMk/>
            <pc:sldMk cId="1074354326" sldId="360"/>
            <ac:spMk id="3" creationId="{00000000-0000-0000-0000-000000000000}"/>
          </ac:spMkLst>
        </pc:spChg>
        <pc:spChg chg="mod ord">
          <ac:chgData name="Gauthier Dresse" userId="1b143553-68f6-4bfd-b492-20c65432ee66" providerId="ADAL" clId="{3CD46FAE-9199-4C81-8992-22901D0BF4A2}" dt="2024-09-17T05:48:10.133" v="9962" actId="122"/>
          <ac:spMkLst>
            <pc:docMk/>
            <pc:sldMk cId="1074354326" sldId="360"/>
            <ac:spMk id="4" creationId="{00000000-0000-0000-0000-000000000000}"/>
          </ac:spMkLst>
        </pc:spChg>
        <pc:spChg chg="mod ord">
          <ac:chgData name="Gauthier Dresse" userId="1b143553-68f6-4bfd-b492-20c65432ee66" providerId="ADAL" clId="{3CD46FAE-9199-4C81-8992-22901D0BF4A2}" dt="2024-09-16T16:48:42.947" v="9330" actId="6264"/>
          <ac:spMkLst>
            <pc:docMk/>
            <pc:sldMk cId="1074354326" sldId="360"/>
            <ac:spMk id="5" creationId="{1D690F55-85D9-5675-2AAD-6BA45FDA779C}"/>
          </ac:spMkLst>
        </pc:spChg>
        <pc:spChg chg="add del mod">
          <ac:chgData name="Gauthier Dresse" userId="1b143553-68f6-4bfd-b492-20c65432ee66" providerId="ADAL" clId="{3CD46FAE-9199-4C81-8992-22901D0BF4A2}" dt="2024-09-16T16:48:42.947" v="9330" actId="6264"/>
          <ac:spMkLst>
            <pc:docMk/>
            <pc:sldMk cId="1074354326" sldId="360"/>
            <ac:spMk id="6" creationId="{BE63A037-2B4F-CEEF-1E54-C6F18968185C}"/>
          </ac:spMkLst>
        </pc:spChg>
        <pc:spChg chg="mod ord">
          <ac:chgData name="Gauthier Dresse" userId="1b143553-68f6-4bfd-b492-20c65432ee66" providerId="ADAL" clId="{3CD46FAE-9199-4C81-8992-22901D0BF4A2}" dt="2024-09-16T16:48:42.947" v="9330" actId="6264"/>
          <ac:spMkLst>
            <pc:docMk/>
            <pc:sldMk cId="1074354326" sldId="360"/>
            <ac:spMk id="7" creationId="{A6221D2A-6EA1-27BC-7505-5430A425C72F}"/>
          </ac:spMkLst>
        </pc:spChg>
        <pc:spChg chg="add del mod">
          <ac:chgData name="Gauthier Dresse" userId="1b143553-68f6-4bfd-b492-20c65432ee66" providerId="ADAL" clId="{3CD46FAE-9199-4C81-8992-22901D0BF4A2}" dt="2024-09-16T16:48:42.947" v="9330" actId="6264"/>
          <ac:spMkLst>
            <pc:docMk/>
            <pc:sldMk cId="1074354326" sldId="360"/>
            <ac:spMk id="9" creationId="{05C7A410-A234-97D2-85BB-22FF09231052}"/>
          </ac:spMkLst>
        </pc:spChg>
        <pc:spChg chg="add del mod">
          <ac:chgData name="Gauthier Dresse" userId="1b143553-68f6-4bfd-b492-20c65432ee66" providerId="ADAL" clId="{3CD46FAE-9199-4C81-8992-22901D0BF4A2}" dt="2024-09-16T16:48:42.947" v="9330" actId="6264"/>
          <ac:spMkLst>
            <pc:docMk/>
            <pc:sldMk cId="1074354326" sldId="360"/>
            <ac:spMk id="10" creationId="{C5D10A5E-6A25-2304-10DE-9616542B50E1}"/>
          </ac:spMkLst>
        </pc:spChg>
        <pc:spChg chg="add mod ord">
          <ac:chgData name="Gauthier Dresse" userId="1b143553-68f6-4bfd-b492-20c65432ee66" providerId="ADAL" clId="{3CD46FAE-9199-4C81-8992-22901D0BF4A2}" dt="2024-09-17T05:36:43.727" v="9447" actId="20577"/>
          <ac:spMkLst>
            <pc:docMk/>
            <pc:sldMk cId="1074354326" sldId="360"/>
            <ac:spMk id="11" creationId="{8C4E032A-09CD-749C-B7FA-66F0CCB8DFD0}"/>
          </ac:spMkLst>
        </pc:spChg>
        <pc:graphicFrameChg chg="add del mod">
          <ac:chgData name="Gauthier Dresse" userId="1b143553-68f6-4bfd-b492-20c65432ee66" providerId="ADAL" clId="{3CD46FAE-9199-4C81-8992-22901D0BF4A2}" dt="2024-09-12T16:53:50.757" v="8667" actId="478"/>
          <ac:graphicFrameMkLst>
            <pc:docMk/>
            <pc:sldMk cId="1074354326" sldId="360"/>
            <ac:graphicFrameMk id="6" creationId="{450C3664-AF0B-A798-B8F7-98ADD4B5C9CD}"/>
          </ac:graphicFrameMkLst>
        </pc:graphicFrameChg>
        <pc:graphicFrameChg chg="add mod">
          <ac:chgData name="Gauthier Dresse" userId="1b143553-68f6-4bfd-b492-20c65432ee66" providerId="ADAL" clId="{3CD46FAE-9199-4C81-8992-22901D0BF4A2}" dt="2024-09-12T16:53:51.351" v="8668"/>
          <ac:graphicFrameMkLst>
            <pc:docMk/>
            <pc:sldMk cId="1074354326" sldId="360"/>
            <ac:graphicFrameMk id="8" creationId="{F6C61EEE-1FDB-E6CA-C5DB-A4E12C3A0CE7}"/>
          </ac:graphicFrameMkLst>
        </pc:graphicFrameChg>
        <pc:graphicFrameChg chg="del mod">
          <ac:chgData name="Gauthier Dresse" userId="1b143553-68f6-4bfd-b492-20c65432ee66" providerId="ADAL" clId="{3CD46FAE-9199-4C81-8992-22901D0BF4A2}" dt="2024-09-10T08:15:03.339" v="1420" actId="478"/>
          <ac:graphicFrameMkLst>
            <pc:docMk/>
            <pc:sldMk cId="1074354326" sldId="360"/>
            <ac:graphicFrameMk id="11" creationId="{B3D23A9F-B027-B189-8579-20DD4A1DCE46}"/>
          </ac:graphicFrameMkLst>
        </pc:graphicFrameChg>
        <pc:extLst>
          <p:ext xmlns:p="http://schemas.openxmlformats.org/presentationml/2006/main" uri="{D6D511B9-2390-475A-947B-AFAB55BFBCF1}">
            <pc226:cmChg xmlns:pc226="http://schemas.microsoft.com/office/powerpoint/2022/06/main/command" chg="add mod">
              <pc226:chgData name="Gauthier Dresse" userId="1b143553-68f6-4bfd-b492-20c65432ee66" providerId="ADAL" clId="{3CD46FAE-9199-4C81-8992-22901D0BF4A2}" dt="2024-09-16T16:48:42.947" v="9330" actId="6264"/>
              <pc2:cmMkLst xmlns:pc2="http://schemas.microsoft.com/office/powerpoint/2019/9/main/command">
                <pc:docMk/>
                <pc:sldMk cId="1074354326" sldId="360"/>
                <pc2:cmMk id="{A1A5616E-5983-4956-9898-BCDEFE48CE33}"/>
              </pc2:cmMkLst>
            </pc226:cmChg>
          </p:ext>
        </pc:extLst>
      </pc:sldChg>
      <pc:sldChg chg="addSp delSp modSp add mod ord modShow modNotesTx">
        <pc:chgData name="Gauthier Dresse" userId="1b143553-68f6-4bfd-b492-20c65432ee66" providerId="ADAL" clId="{3CD46FAE-9199-4C81-8992-22901D0BF4A2}" dt="2024-09-17T18:45:23.756" v="10379" actId="20577"/>
        <pc:sldMkLst>
          <pc:docMk/>
          <pc:sldMk cId="79812194" sldId="361"/>
        </pc:sldMkLst>
        <pc:spChg chg="del">
          <ac:chgData name="Gauthier Dresse" userId="1b143553-68f6-4bfd-b492-20c65432ee66" providerId="ADAL" clId="{3CD46FAE-9199-4C81-8992-22901D0BF4A2}" dt="2024-09-12T16:53:58.673" v="8670" actId="478"/>
          <ac:spMkLst>
            <pc:docMk/>
            <pc:sldMk cId="79812194" sldId="361"/>
            <ac:spMk id="2" creationId="{00000000-0000-0000-0000-000000000000}"/>
          </ac:spMkLst>
        </pc:spChg>
        <pc:spChg chg="mod">
          <ac:chgData name="Gauthier Dresse" userId="1b143553-68f6-4bfd-b492-20c65432ee66" providerId="ADAL" clId="{3CD46FAE-9199-4C81-8992-22901D0BF4A2}" dt="2024-09-17T18:45:23.756" v="10379" actId="20577"/>
          <ac:spMkLst>
            <pc:docMk/>
            <pc:sldMk cId="79812194" sldId="361"/>
            <ac:spMk id="3" creationId="{00000000-0000-0000-0000-000000000000}"/>
          </ac:spMkLst>
        </pc:spChg>
        <pc:spChg chg="mod">
          <ac:chgData name="Gauthier Dresse" userId="1b143553-68f6-4bfd-b492-20c65432ee66" providerId="ADAL" clId="{3CD46FAE-9199-4C81-8992-22901D0BF4A2}" dt="2024-09-12T16:54:51.854" v="8679" actId="14100"/>
          <ac:spMkLst>
            <pc:docMk/>
            <pc:sldMk cId="79812194" sldId="361"/>
            <ac:spMk id="4" creationId="{00000000-0000-0000-0000-000000000000}"/>
          </ac:spMkLst>
        </pc:spChg>
        <pc:graphicFrameChg chg="del">
          <ac:chgData name="Gauthier Dresse" userId="1b143553-68f6-4bfd-b492-20c65432ee66" providerId="ADAL" clId="{3CD46FAE-9199-4C81-8992-22901D0BF4A2}" dt="2024-09-10T08:15:12.978" v="1422" actId="478"/>
          <ac:graphicFrameMkLst>
            <pc:docMk/>
            <pc:sldMk cId="79812194" sldId="361"/>
            <ac:graphicFrameMk id="6" creationId="{2156FA98-B9CA-A3B8-A153-FADC0D216967}"/>
          </ac:graphicFrameMkLst>
        </pc:graphicFrameChg>
        <pc:graphicFrameChg chg="add mod">
          <ac:chgData name="Gauthier Dresse" userId="1b143553-68f6-4bfd-b492-20c65432ee66" providerId="ADAL" clId="{3CD46FAE-9199-4C81-8992-22901D0BF4A2}" dt="2024-09-12T16:53:56.150" v="8669"/>
          <ac:graphicFrameMkLst>
            <pc:docMk/>
            <pc:sldMk cId="79812194" sldId="361"/>
            <ac:graphicFrameMk id="6" creationId="{5185CB93-50BF-69ED-50A3-F722B6720266}"/>
          </ac:graphicFrameMkLst>
        </pc:graphicFrameChg>
        <pc:graphicFrameChg chg="add mod">
          <ac:chgData name="Gauthier Dresse" userId="1b143553-68f6-4bfd-b492-20c65432ee66" providerId="ADAL" clId="{3CD46FAE-9199-4C81-8992-22901D0BF4A2}" dt="2024-09-10T08:15:13.872" v="1423"/>
          <ac:graphicFrameMkLst>
            <pc:docMk/>
            <pc:sldMk cId="79812194" sldId="361"/>
            <ac:graphicFrameMk id="8" creationId="{1086AF4F-0F4A-E592-7C9A-1520C8BB0398}"/>
          </ac:graphicFrameMkLst>
        </pc:graphicFrameChg>
      </pc:sldChg>
      <pc:sldChg chg="del">
        <pc:chgData name="Gauthier Dresse" userId="1b143553-68f6-4bfd-b492-20c65432ee66" providerId="ADAL" clId="{3CD46FAE-9199-4C81-8992-22901D0BF4A2}" dt="2024-09-10T07:27:44.654" v="968" actId="2696"/>
        <pc:sldMkLst>
          <pc:docMk/>
          <pc:sldMk cId="1887970464" sldId="361"/>
        </pc:sldMkLst>
      </pc:sldChg>
      <pc:sldChg chg="modSp add del mod ord addCm delCm">
        <pc:chgData name="Gauthier Dresse" userId="1b143553-68f6-4bfd-b492-20c65432ee66" providerId="ADAL" clId="{3CD46FAE-9199-4C81-8992-22901D0BF4A2}" dt="2024-09-12T09:56:53.941" v="5441" actId="2696"/>
        <pc:sldMkLst>
          <pc:docMk/>
          <pc:sldMk cId="704684945" sldId="362"/>
        </pc:sldMkLst>
        <pc:spChg chg="mod">
          <ac:chgData name="Gauthier Dresse" userId="1b143553-68f6-4bfd-b492-20c65432ee66" providerId="ADAL" clId="{3CD46FAE-9199-4C81-8992-22901D0BF4A2}" dt="2024-09-10T07:45:42.192" v="1407" actId="13926"/>
          <ac:spMkLst>
            <pc:docMk/>
            <pc:sldMk cId="704684945" sldId="362"/>
            <ac:spMk id="3" creationId="{00000000-0000-0000-0000-000000000000}"/>
          </ac:spMkLst>
        </pc:spChg>
        <pc:extLst>
          <p:ext xmlns:p="http://schemas.openxmlformats.org/presentationml/2006/main" uri="{D6D511B9-2390-475A-947B-AFAB55BFBCF1}">
            <pc226:cmChg xmlns:pc226="http://schemas.microsoft.com/office/powerpoint/2022/06/main/command" chg="del">
              <pc226:chgData name="Gauthier Dresse" userId="1b143553-68f6-4bfd-b492-20c65432ee66" providerId="ADAL" clId="{3CD46FAE-9199-4C81-8992-22901D0BF4A2}" dt="2024-09-10T09:26:42.674" v="4590"/>
              <pc2:cmMkLst xmlns:pc2="http://schemas.microsoft.com/office/powerpoint/2019/9/main/command">
                <pc:docMk/>
                <pc:sldMk cId="704684945" sldId="362"/>
                <pc2:cmMk id="{B3631DC2-6EA9-4892-9C2F-A66419F3237C}"/>
              </pc2:cmMkLst>
            </pc226:cmChg>
            <pc226:cmChg xmlns:pc226="http://schemas.microsoft.com/office/powerpoint/2022/06/main/command" chg="add">
              <pc226:chgData name="Gauthier Dresse" userId="1b143553-68f6-4bfd-b492-20c65432ee66" providerId="ADAL" clId="{3CD46FAE-9199-4C81-8992-22901D0BF4A2}" dt="2024-09-10T07:43:29.929" v="1118"/>
              <pc2:cmMkLst xmlns:pc2="http://schemas.microsoft.com/office/powerpoint/2019/9/main/command">
                <pc:docMk/>
                <pc:sldMk cId="704684945" sldId="362"/>
                <pc2:cmMk id="{F47D14E3-C4AE-4601-B8B8-2DAB71E37C1B}"/>
              </pc2:cmMkLst>
            </pc226:cmChg>
          </p:ext>
        </pc:extLst>
      </pc:sldChg>
      <pc:sldChg chg="del">
        <pc:chgData name="Gauthier Dresse" userId="1b143553-68f6-4bfd-b492-20c65432ee66" providerId="ADAL" clId="{3CD46FAE-9199-4C81-8992-22901D0BF4A2}" dt="2024-09-10T07:27:44.654" v="968" actId="2696"/>
        <pc:sldMkLst>
          <pc:docMk/>
          <pc:sldMk cId="939573043" sldId="362"/>
        </pc:sldMkLst>
      </pc:sldChg>
      <pc:sldChg chg="addSp delSp modSp mod modNotesTx">
        <pc:chgData name="Gauthier Dresse" userId="1b143553-68f6-4bfd-b492-20c65432ee66" providerId="ADAL" clId="{3CD46FAE-9199-4C81-8992-22901D0BF4A2}" dt="2024-09-16T16:46:45.133" v="9293" actId="20577"/>
        <pc:sldMkLst>
          <pc:docMk/>
          <pc:sldMk cId="3228132114" sldId="363"/>
        </pc:sldMkLst>
        <pc:spChg chg="mod">
          <ac:chgData name="Gauthier Dresse" userId="1b143553-68f6-4bfd-b492-20c65432ee66" providerId="ADAL" clId="{3CD46FAE-9199-4C81-8992-22901D0BF4A2}" dt="2024-09-12T16:05:58.381" v="8000" actId="1076"/>
          <ac:spMkLst>
            <pc:docMk/>
            <pc:sldMk cId="3228132114" sldId="363"/>
            <ac:spMk id="3" creationId="{5AAE983E-D76D-3687-7620-DDF8DCDE6AFB}"/>
          </ac:spMkLst>
        </pc:spChg>
        <pc:spChg chg="mod">
          <ac:chgData name="Gauthier Dresse" userId="1b143553-68f6-4bfd-b492-20c65432ee66" providerId="ADAL" clId="{3CD46FAE-9199-4C81-8992-22901D0BF4A2}" dt="2024-09-10T06:54:02.288" v="25"/>
          <ac:spMkLst>
            <pc:docMk/>
            <pc:sldMk cId="3228132114" sldId="363"/>
            <ac:spMk id="6" creationId="{B46FAFDC-17AF-1B4B-9183-5B47BC1E9BF8}"/>
          </ac:spMkLst>
        </pc:spChg>
        <pc:spChg chg="mod">
          <ac:chgData name="Gauthier Dresse" userId="1b143553-68f6-4bfd-b492-20c65432ee66" providerId="ADAL" clId="{3CD46FAE-9199-4C81-8992-22901D0BF4A2}" dt="2024-09-12T16:05:59.861" v="8001" actId="1076"/>
          <ac:spMkLst>
            <pc:docMk/>
            <pc:sldMk cId="3228132114" sldId="363"/>
            <ac:spMk id="8" creationId="{679B66D4-2357-1FAF-CADE-46F99EBB3C2D}"/>
          </ac:spMkLst>
        </pc:spChg>
        <pc:spChg chg="add del mod">
          <ac:chgData name="Gauthier Dresse" userId="1b143553-68f6-4bfd-b492-20c65432ee66" providerId="ADAL" clId="{3CD46FAE-9199-4C81-8992-22901D0BF4A2}" dt="2024-09-12T15:56:11.260" v="7801" actId="478"/>
          <ac:spMkLst>
            <pc:docMk/>
            <pc:sldMk cId="3228132114" sldId="363"/>
            <ac:spMk id="9" creationId="{C3099CAC-5476-13D2-EE0A-7F9A8A003860}"/>
          </ac:spMkLst>
        </pc:spChg>
      </pc:sldChg>
      <pc:sldChg chg="modSp new mod modNotesTx">
        <pc:chgData name="Gauthier Dresse" userId="1b143553-68f6-4bfd-b492-20c65432ee66" providerId="ADAL" clId="{3CD46FAE-9199-4C81-8992-22901D0BF4A2}" dt="2024-09-17T05:35:34.949" v="9427" actId="6549"/>
        <pc:sldMkLst>
          <pc:docMk/>
          <pc:sldMk cId="395269712" sldId="364"/>
        </pc:sldMkLst>
        <pc:spChg chg="mod">
          <ac:chgData name="Gauthier Dresse" userId="1b143553-68f6-4bfd-b492-20c65432ee66" providerId="ADAL" clId="{3CD46FAE-9199-4C81-8992-22901D0BF4A2}" dt="2024-09-17T05:35:34.949" v="9427" actId="6549"/>
          <ac:spMkLst>
            <pc:docMk/>
            <pc:sldMk cId="395269712" sldId="364"/>
            <ac:spMk id="3" creationId="{A65CB76A-7E1A-BFF6-CF00-2DEA2EFCBD92}"/>
          </ac:spMkLst>
        </pc:spChg>
        <pc:spChg chg="mod">
          <ac:chgData name="Gauthier Dresse" userId="1b143553-68f6-4bfd-b492-20c65432ee66" providerId="ADAL" clId="{3CD46FAE-9199-4C81-8992-22901D0BF4A2}" dt="2024-09-17T05:35:29.594" v="9379" actId="1076"/>
          <ac:spMkLst>
            <pc:docMk/>
            <pc:sldMk cId="395269712" sldId="364"/>
            <ac:spMk id="4" creationId="{D57D7EA6-AD7C-B482-3A89-8FE7507A12E7}"/>
          </ac:spMkLst>
        </pc:spChg>
      </pc:sldChg>
      <pc:sldChg chg="delSp modSp new mod modCm modNotesTx">
        <pc:chgData name="Gauthier Dresse" userId="1b143553-68f6-4bfd-b492-20c65432ee66" providerId="ADAL" clId="{3CD46FAE-9199-4C81-8992-22901D0BF4A2}" dt="2024-09-17T18:24:09.102" v="10167"/>
        <pc:sldMkLst>
          <pc:docMk/>
          <pc:sldMk cId="2946913771" sldId="365"/>
        </pc:sldMkLst>
        <pc:spChg chg="del">
          <ac:chgData name="Gauthier Dresse" userId="1b143553-68f6-4bfd-b492-20c65432ee66" providerId="ADAL" clId="{3CD46FAE-9199-4C81-8992-22901D0BF4A2}" dt="2024-09-12T15:59:06.189" v="7948" actId="478"/>
          <ac:spMkLst>
            <pc:docMk/>
            <pc:sldMk cId="2946913771" sldId="365"/>
            <ac:spMk id="2" creationId="{86D64570-CF31-0D02-009F-67E9FBB292CB}"/>
          </ac:spMkLst>
        </pc:spChg>
        <pc:spChg chg="mod">
          <ac:chgData name="Gauthier Dresse" userId="1b143553-68f6-4bfd-b492-20c65432ee66" providerId="ADAL" clId="{3CD46FAE-9199-4C81-8992-22901D0BF4A2}" dt="2024-09-17T05:44:44.842" v="9922" actId="20577"/>
          <ac:spMkLst>
            <pc:docMk/>
            <pc:sldMk cId="2946913771" sldId="365"/>
            <ac:spMk id="3" creationId="{293761D1-E22F-79F7-06BD-6B0EA3BD7D69}"/>
          </ac:spMkLst>
        </pc:spChg>
        <pc:spChg chg="mod">
          <ac:chgData name="Gauthier Dresse" userId="1b143553-68f6-4bfd-b492-20c65432ee66" providerId="ADAL" clId="{3CD46FAE-9199-4C81-8992-22901D0BF4A2}" dt="2024-09-17T05:43:21.016" v="9914" actId="20577"/>
          <ac:spMkLst>
            <pc:docMk/>
            <pc:sldMk cId="2946913771" sldId="365"/>
            <ac:spMk id="4" creationId="{F679CBB9-445A-EFF3-D7DB-BD142167980A}"/>
          </ac:spMkLst>
        </pc:spChg>
        <pc:spChg chg="mod">
          <ac:chgData name="Gauthier Dresse" userId="1b143553-68f6-4bfd-b492-20c65432ee66" providerId="ADAL" clId="{3CD46FAE-9199-4C81-8992-22901D0BF4A2}" dt="2024-09-17T18:24:09.102" v="10167"/>
          <ac:spMkLst>
            <pc:docMk/>
            <pc:sldMk cId="2946913771" sldId="365"/>
            <ac:spMk id="6" creationId="{11172D0F-54D9-3EA5-EE25-69447C728760}"/>
          </ac:spMkLst>
        </pc:spChg>
        <pc:extLst>
          <p:ext xmlns:p="http://schemas.openxmlformats.org/presentationml/2006/main" uri="{D6D511B9-2390-475A-947B-AFAB55BFBCF1}">
            <pc226:cmChg xmlns:pc226="http://schemas.microsoft.com/office/powerpoint/2022/06/main/command" chg="mod">
              <pc226:chgData name="Gauthier Dresse" userId="1b143553-68f6-4bfd-b492-20c65432ee66" providerId="ADAL" clId="{3CD46FAE-9199-4C81-8992-22901D0BF4A2}" dt="2024-09-17T05:44:44.842" v="9922" actId="20577"/>
              <pc2:cmMkLst xmlns:pc2="http://schemas.microsoft.com/office/powerpoint/2019/9/main/command">
                <pc:docMk/>
                <pc:sldMk cId="2946913771" sldId="365"/>
                <pc2:cmMk id="{A5654C5E-0B9C-484F-BE58-043F587734A7}"/>
              </pc2:cmMkLst>
            </pc226:cmChg>
          </p:ext>
        </pc:extLst>
      </pc:sldChg>
      <pc:sldChg chg="delSp modSp new mod ord modNotesTx">
        <pc:chgData name="Gauthier Dresse" userId="1b143553-68f6-4bfd-b492-20c65432ee66" providerId="ADAL" clId="{3CD46FAE-9199-4C81-8992-22901D0BF4A2}" dt="2024-09-17T18:24:33.327" v="10168"/>
        <pc:sldMkLst>
          <pc:docMk/>
          <pc:sldMk cId="1660070642" sldId="366"/>
        </pc:sldMkLst>
        <pc:spChg chg="del">
          <ac:chgData name="Gauthier Dresse" userId="1b143553-68f6-4bfd-b492-20c65432ee66" providerId="ADAL" clId="{3CD46FAE-9199-4C81-8992-22901D0BF4A2}" dt="2024-09-12T15:59:12.870" v="7949" actId="478"/>
          <ac:spMkLst>
            <pc:docMk/>
            <pc:sldMk cId="1660070642" sldId="366"/>
            <ac:spMk id="2" creationId="{BB9133C3-40E8-9B6E-EFE3-63973BD18BCD}"/>
          </ac:spMkLst>
        </pc:spChg>
        <pc:spChg chg="mod">
          <ac:chgData name="Gauthier Dresse" userId="1b143553-68f6-4bfd-b492-20c65432ee66" providerId="ADAL" clId="{3CD46FAE-9199-4C81-8992-22901D0BF4A2}" dt="2024-09-17T05:46:33.442" v="9941" actId="20577"/>
          <ac:spMkLst>
            <pc:docMk/>
            <pc:sldMk cId="1660070642" sldId="366"/>
            <ac:spMk id="3" creationId="{2FF3F2A2-D46D-093C-291A-4CB2EF7190D0}"/>
          </ac:spMkLst>
        </pc:spChg>
        <pc:spChg chg="mod">
          <ac:chgData name="Gauthier Dresse" userId="1b143553-68f6-4bfd-b492-20c65432ee66" providerId="ADAL" clId="{3CD46FAE-9199-4C81-8992-22901D0BF4A2}" dt="2024-09-17T05:53:49.067" v="10162" actId="20577"/>
          <ac:spMkLst>
            <pc:docMk/>
            <pc:sldMk cId="1660070642" sldId="366"/>
            <ac:spMk id="4" creationId="{E8004017-266F-F95F-955B-B7159959074C}"/>
          </ac:spMkLst>
        </pc:spChg>
        <pc:spChg chg="mod">
          <ac:chgData name="Gauthier Dresse" userId="1b143553-68f6-4bfd-b492-20c65432ee66" providerId="ADAL" clId="{3CD46FAE-9199-4C81-8992-22901D0BF4A2}" dt="2024-09-17T18:24:33.327" v="10168"/>
          <ac:spMkLst>
            <pc:docMk/>
            <pc:sldMk cId="1660070642" sldId="366"/>
            <ac:spMk id="6" creationId="{D8A87056-85B8-F409-5030-5BBD063E067B}"/>
          </ac:spMkLst>
        </pc:spChg>
      </pc:sldChg>
      <pc:sldChg chg="modSp add del mod setBg">
        <pc:chgData name="Gauthier Dresse" userId="1b143553-68f6-4bfd-b492-20c65432ee66" providerId="ADAL" clId="{3CD46FAE-9199-4C81-8992-22901D0BF4A2}" dt="2024-09-12T16:28:48.336" v="8582" actId="2696"/>
        <pc:sldMkLst>
          <pc:docMk/>
          <pc:sldMk cId="1421986360" sldId="768"/>
        </pc:sldMkLst>
        <pc:spChg chg="mod">
          <ac:chgData name="Gauthier Dresse" userId="1b143553-68f6-4bfd-b492-20c65432ee66" providerId="ADAL" clId="{3CD46FAE-9199-4C81-8992-22901D0BF4A2}" dt="2024-09-12T11:42:28.832" v="6412" actId="20577"/>
          <ac:spMkLst>
            <pc:docMk/>
            <pc:sldMk cId="1421986360" sldId="768"/>
            <ac:spMk id="2" creationId="{27DD01BD-D77F-4246-A1D3-BA6BBF0B335A}"/>
          </ac:spMkLst>
        </pc:spChg>
      </pc:sldChg>
      <pc:sldChg chg="addSp delSp modSp add mod modNotesTx">
        <pc:chgData name="Gauthier Dresse" userId="1b143553-68f6-4bfd-b492-20c65432ee66" providerId="ADAL" clId="{3CD46FAE-9199-4C81-8992-22901D0BF4A2}" dt="2024-09-16T16:46:20.903" v="9273" actId="20577"/>
        <pc:sldMkLst>
          <pc:docMk/>
          <pc:sldMk cId="881716756" sldId="783"/>
        </pc:sldMkLst>
        <pc:spChg chg="del mod">
          <ac:chgData name="Gauthier Dresse" userId="1b143553-68f6-4bfd-b492-20c65432ee66" providerId="ADAL" clId="{3CD46FAE-9199-4C81-8992-22901D0BF4A2}" dt="2024-09-12T16:22:28.590" v="8401" actId="478"/>
          <ac:spMkLst>
            <pc:docMk/>
            <pc:sldMk cId="881716756" sldId="783"/>
            <ac:spMk id="4" creationId="{00000000-0000-0000-0000-000000000000}"/>
          </ac:spMkLst>
        </pc:spChg>
        <pc:spChg chg="mod">
          <ac:chgData name="Gauthier Dresse" userId="1b143553-68f6-4bfd-b492-20c65432ee66" providerId="ADAL" clId="{3CD46FAE-9199-4C81-8992-22901D0BF4A2}" dt="2024-09-12T11:50:01.352" v="6450" actId="1076"/>
          <ac:spMkLst>
            <pc:docMk/>
            <pc:sldMk cId="881716756" sldId="783"/>
            <ac:spMk id="5" creationId="{CB8E0B50-5AC1-BD7E-C4D9-745541E1F6A2}"/>
          </ac:spMkLst>
        </pc:spChg>
        <pc:spChg chg="del mod">
          <ac:chgData name="Gauthier Dresse" userId="1b143553-68f6-4bfd-b492-20c65432ee66" providerId="ADAL" clId="{3CD46FAE-9199-4C81-8992-22901D0BF4A2}" dt="2024-09-12T11:21:19.636" v="5790" actId="478"/>
          <ac:spMkLst>
            <pc:docMk/>
            <pc:sldMk cId="881716756" sldId="783"/>
            <ac:spMk id="17" creationId="{1E0DB140-90A8-5C56-ADCF-5FE9F1D3F3BE}"/>
          </ac:spMkLst>
        </pc:spChg>
        <pc:spChg chg="mod">
          <ac:chgData name="Gauthier Dresse" userId="1b143553-68f6-4bfd-b492-20c65432ee66" providerId="ADAL" clId="{3CD46FAE-9199-4C81-8992-22901D0BF4A2}" dt="2024-09-12T16:20:24.152" v="8390" actId="20577"/>
          <ac:spMkLst>
            <pc:docMk/>
            <pc:sldMk cId="881716756" sldId="783"/>
            <ac:spMk id="21" creationId="{9D52D956-9EA1-D2E1-1CCF-E6DEEC03F002}"/>
          </ac:spMkLst>
        </pc:spChg>
        <pc:spChg chg="add del mod">
          <ac:chgData name="Gauthier Dresse" userId="1b143553-68f6-4bfd-b492-20c65432ee66" providerId="ADAL" clId="{3CD46FAE-9199-4C81-8992-22901D0BF4A2}" dt="2024-09-12T11:49:32.765" v="6438" actId="22"/>
          <ac:spMkLst>
            <pc:docMk/>
            <pc:sldMk cId="881716756" sldId="783"/>
            <ac:spMk id="22" creationId="{6360A769-2CDC-186D-8695-04070D7B73DF}"/>
          </ac:spMkLst>
        </pc:spChg>
        <pc:spChg chg="add del">
          <ac:chgData name="Gauthier Dresse" userId="1b143553-68f6-4bfd-b492-20c65432ee66" providerId="ADAL" clId="{3CD46FAE-9199-4C81-8992-22901D0BF4A2}" dt="2024-09-12T11:49:36.141" v="6442" actId="22"/>
          <ac:spMkLst>
            <pc:docMk/>
            <pc:sldMk cId="881716756" sldId="783"/>
            <ac:spMk id="24" creationId="{62922E16-FEBB-87D2-373E-2021239467C4}"/>
          </ac:spMkLst>
        </pc:spChg>
        <pc:spChg chg="add mod">
          <ac:chgData name="Gauthier Dresse" userId="1b143553-68f6-4bfd-b492-20c65432ee66" providerId="ADAL" clId="{3CD46FAE-9199-4C81-8992-22901D0BF4A2}" dt="2024-09-12T16:20:37.738" v="8393" actId="1076"/>
          <ac:spMkLst>
            <pc:docMk/>
            <pc:sldMk cId="881716756" sldId="783"/>
            <ac:spMk id="26" creationId="{DC2AA85D-0552-8A62-EC14-07499F948B46}"/>
          </ac:spMkLst>
        </pc:spChg>
        <pc:spChg chg="add mod">
          <ac:chgData name="Gauthier Dresse" userId="1b143553-68f6-4bfd-b492-20c65432ee66" providerId="ADAL" clId="{3CD46FAE-9199-4C81-8992-22901D0BF4A2}" dt="2024-09-12T16:22:47.442" v="8405" actId="1076"/>
          <ac:spMkLst>
            <pc:docMk/>
            <pc:sldMk cId="881716756" sldId="783"/>
            <ac:spMk id="28" creationId="{8371DF27-0E64-3D2A-B6FA-36B843C95BE9}"/>
          </ac:spMkLst>
        </pc:spChg>
        <pc:spChg chg="add del mod">
          <ac:chgData name="Gauthier Dresse" userId="1b143553-68f6-4bfd-b492-20c65432ee66" providerId="ADAL" clId="{3CD46FAE-9199-4C81-8992-22901D0BF4A2}" dt="2024-09-12T16:22:49.379" v="8406" actId="478"/>
          <ac:spMkLst>
            <pc:docMk/>
            <pc:sldMk cId="881716756" sldId="783"/>
            <ac:spMk id="30" creationId="{67300F00-DF21-8FE4-78F7-D5C99D9C48B6}"/>
          </ac:spMkLst>
        </pc:spChg>
        <pc:spChg chg="mod">
          <ac:chgData name="Gauthier Dresse" userId="1b143553-68f6-4bfd-b492-20c65432ee66" providerId="ADAL" clId="{3CD46FAE-9199-4C81-8992-22901D0BF4A2}" dt="2024-09-12T17:02:30.699" v="9195" actId="20577"/>
          <ac:spMkLst>
            <pc:docMk/>
            <pc:sldMk cId="881716756" sldId="783"/>
            <ac:spMk id="46" creationId="{00000000-0000-0000-0000-000000000000}"/>
          </ac:spMkLst>
        </pc:spChg>
        <pc:grpChg chg="add del mod">
          <ac:chgData name="Gauthier Dresse" userId="1b143553-68f6-4bfd-b492-20c65432ee66" providerId="ADAL" clId="{3CD46FAE-9199-4C81-8992-22901D0BF4A2}" dt="2024-09-12T11:50:27.912" v="6463" actId="478"/>
          <ac:grpSpMkLst>
            <pc:docMk/>
            <pc:sldMk cId="881716756" sldId="783"/>
            <ac:grpSpMk id="3" creationId="{8258EBCD-4F69-645E-8FAA-08C5970820BB}"/>
          </ac:grpSpMkLst>
        </pc:grpChg>
        <pc:graphicFrameChg chg="mod modGraphic">
          <ac:chgData name="Gauthier Dresse" userId="1b143553-68f6-4bfd-b492-20c65432ee66" providerId="ADAL" clId="{3CD46FAE-9199-4C81-8992-22901D0BF4A2}" dt="2024-09-16T16:46:20.903" v="9273" actId="20577"/>
          <ac:graphicFrameMkLst>
            <pc:docMk/>
            <pc:sldMk cId="881716756" sldId="783"/>
            <ac:graphicFrameMk id="7" creationId="{00000000-0000-0000-0000-000000000000}"/>
          </ac:graphicFrameMkLst>
        </pc:graphicFrameChg>
        <pc:picChg chg="mod">
          <ac:chgData name="Gauthier Dresse" userId="1b143553-68f6-4bfd-b492-20c65432ee66" providerId="ADAL" clId="{3CD46FAE-9199-4C81-8992-22901D0BF4A2}" dt="2024-09-12T11:50:01.352" v="6450" actId="1076"/>
          <ac:picMkLst>
            <pc:docMk/>
            <pc:sldMk cId="881716756" sldId="783"/>
            <ac:picMk id="6" creationId="{148A20A2-B754-DCCF-B864-5AA44AEC1BD5}"/>
          </ac:picMkLst>
        </pc:picChg>
        <pc:picChg chg="add mod">
          <ac:chgData name="Gauthier Dresse" userId="1b143553-68f6-4bfd-b492-20c65432ee66" providerId="ADAL" clId="{3CD46FAE-9199-4C81-8992-22901D0BF4A2}" dt="2024-09-12T16:20:32.127" v="8391" actId="1076"/>
          <ac:picMkLst>
            <pc:docMk/>
            <pc:sldMk cId="881716756" sldId="783"/>
            <ac:picMk id="8" creationId="{2C75155D-39C7-475F-1CFC-322EEFAE5FAD}"/>
          </ac:picMkLst>
        </pc:picChg>
        <pc:picChg chg="add mod">
          <ac:chgData name="Gauthier Dresse" userId="1b143553-68f6-4bfd-b492-20c65432ee66" providerId="ADAL" clId="{3CD46FAE-9199-4C81-8992-22901D0BF4A2}" dt="2024-09-12T11:49:11.110" v="6429"/>
          <ac:picMkLst>
            <pc:docMk/>
            <pc:sldMk cId="881716756" sldId="783"/>
            <ac:picMk id="9" creationId="{87B6C869-C8D1-A85D-15A8-FA1C9D0423F4}"/>
          </ac:picMkLst>
        </pc:picChg>
        <pc:picChg chg="add mod">
          <ac:chgData name="Gauthier Dresse" userId="1b143553-68f6-4bfd-b492-20c65432ee66" providerId="ADAL" clId="{3CD46FAE-9199-4C81-8992-22901D0BF4A2}" dt="2024-09-12T11:49:15.641" v="6430"/>
          <ac:picMkLst>
            <pc:docMk/>
            <pc:sldMk cId="881716756" sldId="783"/>
            <ac:picMk id="10" creationId="{5F58AE49-F4C1-9DB6-9B53-1E4AD39CF02E}"/>
          </ac:picMkLst>
        </pc:picChg>
        <pc:picChg chg="add mod">
          <ac:chgData name="Gauthier Dresse" userId="1b143553-68f6-4bfd-b492-20c65432ee66" providerId="ADAL" clId="{3CD46FAE-9199-4C81-8992-22901D0BF4A2}" dt="2024-09-12T11:49:19.710" v="6431"/>
          <ac:picMkLst>
            <pc:docMk/>
            <pc:sldMk cId="881716756" sldId="783"/>
            <ac:picMk id="13" creationId="{0FF66F40-E310-3457-F719-249F823000C8}"/>
          </ac:picMkLst>
        </pc:picChg>
        <pc:picChg chg="del">
          <ac:chgData name="Gauthier Dresse" userId="1b143553-68f6-4bfd-b492-20c65432ee66" providerId="ADAL" clId="{3CD46FAE-9199-4C81-8992-22901D0BF4A2}" dt="2024-09-12T11:21:17.533" v="5787" actId="478"/>
          <ac:picMkLst>
            <pc:docMk/>
            <pc:sldMk cId="881716756" sldId="783"/>
            <ac:picMk id="15" creationId="{2A4A6024-020F-B1BA-CEE3-FA66F36A3A26}"/>
          </ac:picMkLst>
        </pc:picChg>
        <pc:picChg chg="del">
          <ac:chgData name="Gauthier Dresse" userId="1b143553-68f6-4bfd-b492-20c65432ee66" providerId="ADAL" clId="{3CD46FAE-9199-4C81-8992-22901D0BF4A2}" dt="2024-09-12T11:21:20.114" v="5791" actId="478"/>
          <ac:picMkLst>
            <pc:docMk/>
            <pc:sldMk cId="881716756" sldId="783"/>
            <ac:picMk id="16" creationId="{D79016FE-9C6D-9908-280B-1C4C9B2214F3}"/>
          </ac:picMkLst>
        </pc:picChg>
        <pc:picChg chg="mod">
          <ac:chgData name="Gauthier Dresse" userId="1b143553-68f6-4bfd-b492-20c65432ee66" providerId="ADAL" clId="{3CD46FAE-9199-4C81-8992-22901D0BF4A2}" dt="2024-09-12T11:48:40.101" v="6418" actId="1076"/>
          <ac:picMkLst>
            <pc:docMk/>
            <pc:sldMk cId="881716756" sldId="783"/>
            <ac:picMk id="19" creationId="{DC732747-CA73-E598-27E4-2703D079B5C4}"/>
          </ac:picMkLst>
        </pc:picChg>
        <pc:picChg chg="add mod">
          <ac:chgData name="Gauthier Dresse" userId="1b143553-68f6-4bfd-b492-20c65432ee66" providerId="ADAL" clId="{3CD46FAE-9199-4C81-8992-22901D0BF4A2}" dt="2024-09-12T16:20:41.633" v="8394" actId="1076"/>
          <ac:picMkLst>
            <pc:docMk/>
            <pc:sldMk cId="881716756" sldId="783"/>
            <ac:picMk id="27" creationId="{33037F43-AB0E-6632-84A8-CD4A69A8862D}"/>
          </ac:picMkLst>
        </pc:picChg>
      </pc:sldChg>
      <pc:sldChg chg="modSp add mod setBg modNotesTx">
        <pc:chgData name="Gauthier Dresse" userId="1b143553-68f6-4bfd-b492-20c65432ee66" providerId="ADAL" clId="{3CD46FAE-9199-4C81-8992-22901D0BF4A2}" dt="2024-09-17T05:47:12.598" v="9946" actId="20577"/>
        <pc:sldMkLst>
          <pc:docMk/>
          <pc:sldMk cId="628370654" sldId="9005"/>
        </pc:sldMkLst>
        <pc:spChg chg="mod">
          <ac:chgData name="Gauthier Dresse" userId="1b143553-68f6-4bfd-b492-20c65432ee66" providerId="ADAL" clId="{3CD46FAE-9199-4C81-8992-22901D0BF4A2}" dt="2024-09-12T16:24:02.564" v="8432" actId="20577"/>
          <ac:spMkLst>
            <pc:docMk/>
            <pc:sldMk cId="628370654" sldId="9005"/>
            <ac:spMk id="2" creationId="{27DD01BD-D77F-4246-A1D3-BA6BBF0B335A}"/>
          </ac:spMkLst>
        </pc:spChg>
      </pc:sldChg>
      <pc:sldChg chg="modSp add mod setBg modNotesTx">
        <pc:chgData name="Gauthier Dresse" userId="1b143553-68f6-4bfd-b492-20c65432ee66" providerId="ADAL" clId="{3CD46FAE-9199-4C81-8992-22901D0BF4A2}" dt="2024-09-17T05:47:48.046" v="9953" actId="20577"/>
        <pc:sldMkLst>
          <pc:docMk/>
          <pc:sldMk cId="3786259466" sldId="9006"/>
        </pc:sldMkLst>
        <pc:spChg chg="mod">
          <ac:chgData name="Gauthier Dresse" userId="1b143553-68f6-4bfd-b492-20c65432ee66" providerId="ADAL" clId="{3CD46FAE-9199-4C81-8992-22901D0BF4A2}" dt="2024-09-12T11:31:37.149" v="6277" actId="20577"/>
          <ac:spMkLst>
            <pc:docMk/>
            <pc:sldMk cId="3786259466" sldId="9006"/>
            <ac:spMk id="2" creationId="{27DD01BD-D77F-4246-A1D3-BA6BBF0B335A}"/>
          </ac:spMkLst>
        </pc:spChg>
      </pc:sldChg>
      <pc:sldChg chg="modSp add mod setBg">
        <pc:chgData name="Gauthier Dresse" userId="1b143553-68f6-4bfd-b492-20c65432ee66" providerId="ADAL" clId="{3CD46FAE-9199-4C81-8992-22901D0BF4A2}" dt="2024-09-12T11:34:37.258" v="6368" actId="20577"/>
        <pc:sldMkLst>
          <pc:docMk/>
          <pc:sldMk cId="1941576059" sldId="9007"/>
        </pc:sldMkLst>
        <pc:spChg chg="mod">
          <ac:chgData name="Gauthier Dresse" userId="1b143553-68f6-4bfd-b492-20c65432ee66" providerId="ADAL" clId="{3CD46FAE-9199-4C81-8992-22901D0BF4A2}" dt="2024-09-12T11:34:37.258" v="6368" actId="20577"/>
          <ac:spMkLst>
            <pc:docMk/>
            <pc:sldMk cId="1941576059" sldId="9007"/>
            <ac:spMk id="2" creationId="{27DD01BD-D77F-4246-A1D3-BA6BBF0B335A}"/>
          </ac:spMkLst>
        </pc:spChg>
      </pc:sldChg>
      <pc:sldChg chg="addSp delSp modSp add mod modNotesTx">
        <pc:chgData name="Gauthier Dresse" userId="1b143553-68f6-4bfd-b492-20c65432ee66" providerId="ADAL" clId="{3CD46FAE-9199-4C81-8992-22901D0BF4A2}" dt="2024-09-17T18:36:03.713" v="10306" actId="20577"/>
        <pc:sldMkLst>
          <pc:docMk/>
          <pc:sldMk cId="2687711098" sldId="9011"/>
        </pc:sldMkLst>
        <pc:spChg chg="add del mod">
          <ac:chgData name="Gauthier Dresse" userId="1b143553-68f6-4bfd-b492-20c65432ee66" providerId="ADAL" clId="{3CD46FAE-9199-4C81-8992-22901D0BF4A2}" dt="2024-09-12T16:15:56.938" v="8361" actId="478"/>
          <ac:spMkLst>
            <pc:docMk/>
            <pc:sldMk cId="2687711098" sldId="9011"/>
            <ac:spMk id="3" creationId="{743E53F7-E1E3-A91F-F33E-E3877FC367C9}"/>
          </ac:spMkLst>
        </pc:spChg>
        <pc:spChg chg="del">
          <ac:chgData name="Gauthier Dresse" userId="1b143553-68f6-4bfd-b492-20c65432ee66" providerId="ADAL" clId="{3CD46FAE-9199-4C81-8992-22901D0BF4A2}" dt="2024-09-12T15:54:51.870" v="7700" actId="478"/>
          <ac:spMkLst>
            <pc:docMk/>
            <pc:sldMk cId="2687711098" sldId="9011"/>
            <ac:spMk id="6" creationId="{D1A4F81F-1B1F-4169-BD93-8E5709966C1E}"/>
          </ac:spMkLst>
        </pc:spChg>
        <pc:spChg chg="mod">
          <ac:chgData name="Gauthier Dresse" userId="1b143553-68f6-4bfd-b492-20c65432ee66" providerId="ADAL" clId="{3CD46FAE-9199-4C81-8992-22901D0BF4A2}" dt="2024-09-17T18:36:03.713" v="10306" actId="20577"/>
          <ac:spMkLst>
            <pc:docMk/>
            <pc:sldMk cId="2687711098" sldId="9011"/>
            <ac:spMk id="8" creationId="{80AE8528-A41E-6EB4-87E0-7F0835768155}"/>
          </ac:spMkLst>
        </pc:spChg>
        <pc:cxnChg chg="del">
          <ac:chgData name="Gauthier Dresse" userId="1b143553-68f6-4bfd-b492-20c65432ee66" providerId="ADAL" clId="{3CD46FAE-9199-4C81-8992-22901D0BF4A2}" dt="2024-09-12T15:54:59.361" v="7701" actId="478"/>
          <ac:cxnSpMkLst>
            <pc:docMk/>
            <pc:sldMk cId="2687711098" sldId="9011"/>
            <ac:cxnSpMk id="9" creationId="{72AEE1A3-C8EB-CA0F-9073-31D1F2E686F7}"/>
          </ac:cxnSpMkLst>
        </pc:cxnChg>
      </pc:sldChg>
      <pc:sldChg chg="addSp delSp modSp add mod modNotesTx">
        <pc:chgData name="Gauthier Dresse" userId="1b143553-68f6-4bfd-b492-20c65432ee66" providerId="ADAL" clId="{3CD46FAE-9199-4C81-8992-22901D0BF4A2}" dt="2024-09-17T05:36:01.897" v="9446" actId="313"/>
        <pc:sldMkLst>
          <pc:docMk/>
          <pc:sldMk cId="1339309578" sldId="9015"/>
        </pc:sldMkLst>
        <pc:spChg chg="add del mod">
          <ac:chgData name="Gauthier Dresse" userId="1b143553-68f6-4bfd-b492-20c65432ee66" providerId="ADAL" clId="{3CD46FAE-9199-4C81-8992-22901D0BF4A2}" dt="2024-09-12T15:51:36.994" v="7405" actId="478"/>
          <ac:spMkLst>
            <pc:docMk/>
            <pc:sldMk cId="1339309578" sldId="9015"/>
            <ac:spMk id="3" creationId="{CAD8923A-7458-1FB6-FC50-B23A1C593AB4}"/>
          </ac:spMkLst>
        </pc:spChg>
        <pc:spChg chg="mod">
          <ac:chgData name="Gauthier Dresse" userId="1b143553-68f6-4bfd-b492-20c65432ee66" providerId="ADAL" clId="{3CD46FAE-9199-4C81-8992-22901D0BF4A2}" dt="2024-09-17T05:36:01.897" v="9446" actId="313"/>
          <ac:spMkLst>
            <pc:docMk/>
            <pc:sldMk cId="1339309578" sldId="9015"/>
            <ac:spMk id="4" creationId="{DF43D8B4-777F-1A7E-8373-C808765557B7}"/>
          </ac:spMkLst>
        </pc:spChg>
        <pc:spChg chg="add mod">
          <ac:chgData name="Gauthier Dresse" userId="1b143553-68f6-4bfd-b492-20c65432ee66" providerId="ADAL" clId="{3CD46FAE-9199-4C81-8992-22901D0BF4A2}" dt="2024-09-12T15:43:18.920" v="7313"/>
          <ac:spMkLst>
            <pc:docMk/>
            <pc:sldMk cId="1339309578" sldId="9015"/>
            <ac:spMk id="5" creationId="{75D15A0D-196E-167E-3541-939ADAB3437B}"/>
          </ac:spMkLst>
        </pc:spChg>
        <pc:spChg chg="del mod">
          <ac:chgData name="Gauthier Dresse" userId="1b143553-68f6-4bfd-b492-20c65432ee66" providerId="ADAL" clId="{3CD46FAE-9199-4C81-8992-22901D0BF4A2}" dt="2024-09-12T15:43:01.108" v="7304" actId="478"/>
          <ac:spMkLst>
            <pc:docMk/>
            <pc:sldMk cId="1339309578" sldId="9015"/>
            <ac:spMk id="6" creationId="{D1A4F81F-1B1F-4169-BD93-8E5709966C1E}"/>
          </ac:spMkLst>
        </pc:spChg>
        <pc:spChg chg="add mod">
          <ac:chgData name="Gauthier Dresse" userId="1b143553-68f6-4bfd-b492-20c65432ee66" providerId="ADAL" clId="{3CD46FAE-9199-4C81-8992-22901D0BF4A2}" dt="2024-09-12T16:24:51.927" v="8438"/>
          <ac:spMkLst>
            <pc:docMk/>
            <pc:sldMk cId="1339309578" sldId="9015"/>
            <ac:spMk id="8" creationId="{051349C7-FF46-BC39-5493-34B74E9C56B8}"/>
          </ac:spMkLst>
        </pc:spChg>
        <pc:spChg chg="add mod">
          <ac:chgData name="Gauthier Dresse" userId="1b143553-68f6-4bfd-b492-20c65432ee66" providerId="ADAL" clId="{3CD46FAE-9199-4C81-8992-22901D0BF4A2}" dt="2024-09-12T16:25:23.890" v="8484"/>
          <ac:spMkLst>
            <pc:docMk/>
            <pc:sldMk cId="1339309578" sldId="9015"/>
            <ac:spMk id="11" creationId="{319DAB24-25A0-C788-522F-220D3E09CC79}"/>
          </ac:spMkLst>
        </pc:spChg>
        <pc:picChg chg="add del mod">
          <ac:chgData name="Gauthier Dresse" userId="1b143553-68f6-4bfd-b492-20c65432ee66" providerId="ADAL" clId="{3CD46FAE-9199-4C81-8992-22901D0BF4A2}" dt="2024-09-12T16:24:49.288" v="8436" actId="478"/>
          <ac:picMkLst>
            <pc:docMk/>
            <pc:sldMk cId="1339309578" sldId="9015"/>
            <ac:picMk id="7" creationId="{1EF82212-9597-AF9D-1DEF-DC1D95D78F83}"/>
          </ac:picMkLst>
        </pc:picChg>
        <pc:picChg chg="add del mod">
          <ac:chgData name="Gauthier Dresse" userId="1b143553-68f6-4bfd-b492-20c65432ee66" providerId="ADAL" clId="{3CD46FAE-9199-4C81-8992-22901D0BF4A2}" dt="2024-09-12T16:25:25.580" v="8486" actId="478"/>
          <ac:picMkLst>
            <pc:docMk/>
            <pc:sldMk cId="1339309578" sldId="9015"/>
            <ac:picMk id="10" creationId="{362F3DAD-142B-55E7-6C7B-441F7B355A40}"/>
          </ac:picMkLst>
        </pc:picChg>
        <pc:picChg chg="add mod">
          <ac:chgData name="Gauthier Dresse" userId="1b143553-68f6-4bfd-b492-20c65432ee66" providerId="ADAL" clId="{3CD46FAE-9199-4C81-8992-22901D0BF4A2}" dt="2024-09-12T16:25:31.517" v="8487" actId="1076"/>
          <ac:picMkLst>
            <pc:docMk/>
            <pc:sldMk cId="1339309578" sldId="9015"/>
            <ac:picMk id="12" creationId="{DA390BD2-A772-DE49-9CD1-49B48CA12DEB}"/>
          </ac:picMkLst>
        </pc:picChg>
        <pc:cxnChg chg="del">
          <ac:chgData name="Gauthier Dresse" userId="1b143553-68f6-4bfd-b492-20c65432ee66" providerId="ADAL" clId="{3CD46FAE-9199-4C81-8992-22901D0BF4A2}" dt="2024-09-12T15:43:03.637" v="7305" actId="478"/>
          <ac:cxnSpMkLst>
            <pc:docMk/>
            <pc:sldMk cId="1339309578" sldId="9015"/>
            <ac:cxnSpMk id="9" creationId="{72AEE1A3-C8EB-CA0F-9073-31D1F2E686F7}"/>
          </ac:cxnSpMkLst>
        </pc:cxnChg>
      </pc:sldChg>
      <pc:sldChg chg="addSp delSp modSp add mod modNotesTx">
        <pc:chgData name="Gauthier Dresse" userId="1b143553-68f6-4bfd-b492-20c65432ee66" providerId="ADAL" clId="{3CD46FAE-9199-4C81-8992-22901D0BF4A2}" dt="2024-09-16T16:46:30.293" v="9284" actId="20577"/>
        <pc:sldMkLst>
          <pc:docMk/>
          <pc:sldMk cId="2836835666" sldId="9016"/>
        </pc:sldMkLst>
        <pc:spChg chg="del mod">
          <ac:chgData name="Gauthier Dresse" userId="1b143553-68f6-4bfd-b492-20c65432ee66" providerId="ADAL" clId="{3CD46FAE-9199-4C81-8992-22901D0BF4A2}" dt="2024-09-12T16:23:42.355" v="8413" actId="478"/>
          <ac:spMkLst>
            <pc:docMk/>
            <pc:sldMk cId="2836835666" sldId="9016"/>
            <ac:spMk id="2" creationId="{46E3661C-C6B0-5A49-BF01-9FBAF15B9B16}"/>
          </ac:spMkLst>
        </pc:spChg>
        <pc:spChg chg="del">
          <ac:chgData name="Gauthier Dresse" userId="1b143553-68f6-4bfd-b492-20c65432ee66" providerId="ADAL" clId="{3CD46FAE-9199-4C81-8992-22901D0BF4A2}" dt="2024-09-12T16:23:38.240" v="8411" actId="478"/>
          <ac:spMkLst>
            <pc:docMk/>
            <pc:sldMk cId="2836835666" sldId="9016"/>
            <ac:spMk id="4" creationId="{CBBF4628-8686-824C-99EC-578A3F9F4B85}"/>
          </ac:spMkLst>
        </pc:spChg>
        <pc:spChg chg="add del mod">
          <ac:chgData name="Gauthier Dresse" userId="1b143553-68f6-4bfd-b492-20c65432ee66" providerId="ADAL" clId="{3CD46FAE-9199-4C81-8992-22901D0BF4A2}" dt="2024-09-12T16:23:40.297" v="8412" actId="478"/>
          <ac:spMkLst>
            <pc:docMk/>
            <pc:sldMk cId="2836835666" sldId="9016"/>
            <ac:spMk id="6" creationId="{A729F68C-F085-7A28-87A8-F9C1E01E308D}"/>
          </ac:spMkLst>
        </pc:spChg>
        <pc:spChg chg="mod">
          <ac:chgData name="Gauthier Dresse" userId="1b143553-68f6-4bfd-b492-20c65432ee66" providerId="ADAL" clId="{3CD46FAE-9199-4C81-8992-22901D0BF4A2}" dt="2024-09-12T16:28:52.091" v="8583" actId="1076"/>
          <ac:spMkLst>
            <pc:docMk/>
            <pc:sldMk cId="2836835666" sldId="9016"/>
            <ac:spMk id="8" creationId="{00000000-0000-0000-0000-000000000000}"/>
          </ac:spMkLst>
        </pc:spChg>
        <pc:spChg chg="add mod">
          <ac:chgData name="Gauthier Dresse" userId="1b143553-68f6-4bfd-b492-20c65432ee66" providerId="ADAL" clId="{3CD46FAE-9199-4C81-8992-22901D0BF4A2}" dt="2024-09-12T16:28:59.847" v="8587" actId="1076"/>
          <ac:spMkLst>
            <pc:docMk/>
            <pc:sldMk cId="2836835666" sldId="9016"/>
            <ac:spMk id="10" creationId="{32986B71-7537-0F18-6980-AB24A5130A2F}"/>
          </ac:spMkLst>
        </pc:spChg>
        <pc:spChg chg="mod">
          <ac:chgData name="Gauthier Dresse" userId="1b143553-68f6-4bfd-b492-20c65432ee66" providerId="ADAL" clId="{3CD46FAE-9199-4C81-8992-22901D0BF4A2}" dt="2024-09-12T16:28:56.614" v="8585" actId="1076"/>
          <ac:spMkLst>
            <pc:docMk/>
            <pc:sldMk cId="2836835666" sldId="9016"/>
            <ac:spMk id="13" creationId="{7298BE04-681F-DB85-863F-D37D78EC270D}"/>
          </ac:spMkLst>
        </pc:spChg>
        <pc:picChg chg="mod">
          <ac:chgData name="Gauthier Dresse" userId="1b143553-68f6-4bfd-b492-20c65432ee66" providerId="ADAL" clId="{3CD46FAE-9199-4C81-8992-22901D0BF4A2}" dt="2024-09-12T16:28:53.854" v="8584" actId="1076"/>
          <ac:picMkLst>
            <pc:docMk/>
            <pc:sldMk cId="2836835666" sldId="9016"/>
            <ac:picMk id="3" creationId="{2E736AD3-64DD-71CD-528B-8E30D6F4B9D2}"/>
          </ac:picMkLst>
        </pc:picChg>
      </pc:sldChg>
      <pc:sldChg chg="delSp modSp add mod modNotesTx">
        <pc:chgData name="Gauthier Dresse" userId="1b143553-68f6-4bfd-b492-20c65432ee66" providerId="ADAL" clId="{3CD46FAE-9199-4C81-8992-22901D0BF4A2}" dt="2024-09-17T05:34:13.254" v="9345" actId="14100"/>
        <pc:sldMkLst>
          <pc:docMk/>
          <pc:sldMk cId="3181643782" sldId="9017"/>
        </pc:sldMkLst>
        <pc:spChg chg="del mod">
          <ac:chgData name="Gauthier Dresse" userId="1b143553-68f6-4bfd-b492-20c65432ee66" providerId="ADAL" clId="{3CD46FAE-9199-4C81-8992-22901D0BF4A2}" dt="2024-09-12T16:29:04.589" v="8589" actId="478"/>
          <ac:spMkLst>
            <pc:docMk/>
            <pc:sldMk cId="3181643782" sldId="9017"/>
            <ac:spMk id="11" creationId="{DF201A9D-D8D6-B423-7F30-07B486142602}"/>
          </ac:spMkLst>
        </pc:spChg>
        <pc:spChg chg="mod">
          <ac:chgData name="Gauthier Dresse" userId="1b143553-68f6-4bfd-b492-20c65432ee66" providerId="ADAL" clId="{3CD46FAE-9199-4C81-8992-22901D0BF4A2}" dt="2024-09-17T05:34:13.254" v="9345" actId="14100"/>
          <ac:spMkLst>
            <pc:docMk/>
            <pc:sldMk cId="3181643782" sldId="9017"/>
            <ac:spMk id="17" creationId="{D6514ED3-AFAC-8413-7505-4B247FF166FA}"/>
          </ac:spMkLst>
        </pc:spChg>
      </pc:sldChg>
      <pc:sldChg chg="modSp add del mod ord">
        <pc:chgData name="Gauthier Dresse" userId="1b143553-68f6-4bfd-b492-20c65432ee66" providerId="ADAL" clId="{3CD46FAE-9199-4C81-8992-22901D0BF4A2}" dt="2024-09-12T15:59:53.562" v="7955" actId="2696"/>
        <pc:sldMkLst>
          <pc:docMk/>
          <pc:sldMk cId="4146679112" sldId="9024"/>
        </pc:sldMkLst>
        <pc:spChg chg="mod">
          <ac:chgData name="Gauthier Dresse" userId="1b143553-68f6-4bfd-b492-20c65432ee66" providerId="ADAL" clId="{3CD46FAE-9199-4C81-8992-22901D0BF4A2}" dt="2024-09-12T11:34:13.567" v="6350" actId="20577"/>
          <ac:spMkLst>
            <pc:docMk/>
            <pc:sldMk cId="4146679112" sldId="9024"/>
            <ac:spMk id="4" creationId="{DF43D8B4-777F-1A7E-8373-C808765557B7}"/>
          </ac:spMkLst>
        </pc:spChg>
        <pc:spChg chg="mod">
          <ac:chgData name="Gauthier Dresse" userId="1b143553-68f6-4bfd-b492-20c65432ee66" providerId="ADAL" clId="{3CD46FAE-9199-4C81-8992-22901D0BF4A2}" dt="2024-09-12T11:30:16.775" v="6142" actId="20577"/>
          <ac:spMkLst>
            <pc:docMk/>
            <pc:sldMk cId="4146679112" sldId="9024"/>
            <ac:spMk id="6" creationId="{D1A4F81F-1B1F-4169-BD93-8E5709966C1E}"/>
          </ac:spMkLst>
        </pc:spChg>
      </pc:sldChg>
      <pc:sldChg chg="add del">
        <pc:chgData name="Gauthier Dresse" userId="1b143553-68f6-4bfd-b492-20c65432ee66" providerId="ADAL" clId="{3CD46FAE-9199-4C81-8992-22901D0BF4A2}" dt="2024-09-12T11:40:18.586" v="6399" actId="47"/>
        <pc:sldMkLst>
          <pc:docMk/>
          <pc:sldMk cId="1231164661" sldId="9025"/>
        </pc:sldMkLst>
      </pc:sldChg>
      <pc:sldChg chg="modSp add mod modShow modCm">
        <pc:chgData name="Gauthier Dresse" userId="1b143553-68f6-4bfd-b492-20c65432ee66" providerId="ADAL" clId="{3CD46FAE-9199-4C81-8992-22901D0BF4A2}" dt="2024-09-17T18:52:36.626" v="10384" actId="20577"/>
        <pc:sldMkLst>
          <pc:docMk/>
          <pc:sldMk cId="3738198763" sldId="9025"/>
        </pc:sldMkLst>
        <pc:spChg chg="mod">
          <ac:chgData name="Gauthier Dresse" userId="1b143553-68f6-4bfd-b492-20c65432ee66" providerId="ADAL" clId="{3CD46FAE-9199-4C81-8992-22901D0BF4A2}" dt="2024-09-17T18:52:36.626" v="10384" actId="20577"/>
          <ac:spMkLst>
            <pc:docMk/>
            <pc:sldMk cId="3738198763" sldId="9025"/>
            <ac:spMk id="3" creationId="{293761D1-E22F-79F7-06BD-6B0EA3BD7D69}"/>
          </ac:spMkLst>
        </pc:spChg>
        <pc:spChg chg="mod">
          <ac:chgData name="Gauthier Dresse" userId="1b143553-68f6-4bfd-b492-20c65432ee66" providerId="ADAL" clId="{3CD46FAE-9199-4C81-8992-22901D0BF4A2}" dt="2024-09-12T16:53:03.359" v="8658" actId="122"/>
          <ac:spMkLst>
            <pc:docMk/>
            <pc:sldMk cId="3738198763" sldId="9025"/>
            <ac:spMk id="4" creationId="{F679CBB9-445A-EFF3-D7DB-BD142167980A}"/>
          </ac:spMkLst>
        </pc:spChg>
        <pc:spChg chg="mod">
          <ac:chgData name="Gauthier Dresse" userId="1b143553-68f6-4bfd-b492-20c65432ee66" providerId="ADAL" clId="{3CD46FAE-9199-4C81-8992-22901D0BF4A2}" dt="2024-09-17T18:24:42.284" v="10169"/>
          <ac:spMkLst>
            <pc:docMk/>
            <pc:sldMk cId="3738198763" sldId="9025"/>
            <ac:spMk id="6" creationId="{11172D0F-54D9-3EA5-EE25-69447C728760}"/>
          </ac:spMkLst>
        </pc:spChg>
        <pc:extLst>
          <p:ext xmlns:p="http://schemas.openxmlformats.org/presentationml/2006/main" uri="{D6D511B9-2390-475A-947B-AFAB55BFBCF1}">
            <pc226:cmChg xmlns:pc226="http://schemas.microsoft.com/office/powerpoint/2022/06/main/command" chg="mod">
              <pc226:chgData name="Gauthier Dresse" userId="1b143553-68f6-4bfd-b492-20c65432ee66" providerId="ADAL" clId="{3CD46FAE-9199-4C81-8992-22901D0BF4A2}" dt="2024-09-17T18:52:36.626" v="10384" actId="20577"/>
              <pc2:cmMkLst xmlns:pc2="http://schemas.microsoft.com/office/powerpoint/2019/9/main/command">
                <pc:docMk/>
                <pc:sldMk cId="3738198763" sldId="9025"/>
                <pc2:cmMk id="{32989A84-EE32-4E03-B5AE-A6B96ECA92F3}"/>
              </pc2:cmMkLst>
            </pc226:cmChg>
          </p:ext>
        </pc:ext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accent4"/>
        </a:solidFill>
      </dgm:spPr>
      <dgm:t>
        <a:bodyPr/>
        <a:lstStyle/>
        <a:p>
          <a:r>
            <a:rPr lang="fr-BE" sz="1600" b="1" noProof="0">
              <a:solidFill>
                <a:schemeClr val="bg1"/>
              </a:solidFill>
            </a:rPr>
            <a:t>Prospection</a:t>
          </a: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accent6"/>
        </a:solidFill>
      </dgm:spPr>
      <dgm:t>
        <a:bodyPr/>
        <a:lstStyle/>
        <a:p>
          <a:r>
            <a:rPr lang="fr-BE" sz="1600" b="1" noProof="0"/>
            <a:t>Exécution</a:t>
          </a:r>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accent2"/>
        </a:solidFill>
      </dgm:spPr>
      <dgm:t>
        <a:bodyPr/>
        <a:lstStyle/>
        <a:p>
          <a:r>
            <a:rPr lang="fr-BE" sz="1600" b="1" noProof="0"/>
            <a:t>Fin du contrat</a:t>
          </a:r>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8EC3F5F5-DB97-C343-92A2-CEF1933E4F62}">
      <dgm:prSet custT="1"/>
      <dgm:spPr>
        <a:solidFill>
          <a:schemeClr val="accent1">
            <a:lumMod val="75000"/>
          </a:schemeClr>
        </a:solidFill>
      </dgm:spPr>
      <dgm: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gm:t>
    </dgm:pt>
    <dgm:pt modelId="{DFC2CCB0-EC22-9744-AEAB-06AE27CDD502}" type="parTrans" cxnId="{59775D00-C551-FF46-BAA6-DF0FFED6F7D5}">
      <dgm:prSet/>
      <dgm:spPr/>
      <dgm:t>
        <a:bodyPr/>
        <a:lstStyle/>
        <a:p>
          <a:endParaRPr lang="nl-NL"/>
        </a:p>
      </dgm:t>
    </dgm:pt>
    <dgm:pt modelId="{F6CDDD3A-50FA-C241-AD09-47CDA5975525}" type="sibTrans" cxnId="{59775D00-C551-FF46-BAA6-DF0FFED6F7D5}">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1303">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29AFA2EC-A3C6-3342-9D96-15720E9817AE}" type="pres">
      <dgm:prSet presAssocID="{8EC3F5F5-DB97-C343-92A2-CEF1933E4F62}" presName="parTxOnly" presStyleLbl="node1" presStyleIdx="1" presStyleCnt="4">
        <dgm:presLayoutVars>
          <dgm:chMax val="0"/>
          <dgm:chPref val="0"/>
          <dgm:bulletEnabled val="1"/>
        </dgm:presLayoutVars>
      </dgm:prSet>
      <dgm:spPr/>
    </dgm:pt>
    <dgm:pt modelId="{1997676C-0BF7-DD4E-A25F-6E7950360988}" type="pres">
      <dgm:prSet presAssocID="{F6CDDD3A-50FA-C241-AD09-47CDA5975525}"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59775D00-C551-FF46-BAA6-DF0FFED6F7D5}" srcId="{DA2D0486-0DBE-4F38-A5AF-C9ABA4796E9E}" destId="{8EC3F5F5-DB97-C343-92A2-CEF1933E4F62}" srcOrd="1" destOrd="0" parTransId="{DFC2CCB0-EC22-9744-AEAB-06AE27CDD502}" sibTransId="{F6CDDD3A-50FA-C241-AD09-47CDA5975525}"/>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22D462C0-F930-0A4B-B3AA-985D70FB4F1A}" type="presOf" srcId="{8EC3F5F5-DB97-C343-92A2-CEF1933E4F62}" destId="{29AFA2EC-A3C6-3342-9D96-15720E9817AE}" srcOrd="0" destOrd="0" presId="urn:microsoft.com/office/officeart/2005/8/layout/chevron1"/>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228A6B65-4C34-3141-9612-D8DD76AEE655}" type="presParOf" srcId="{1081E304-EFC1-4094-96CA-B632C53875A6}" destId="{29AFA2EC-A3C6-3342-9D96-15720E9817AE}" srcOrd="2" destOrd="0" presId="urn:microsoft.com/office/officeart/2005/8/layout/chevron1"/>
    <dgm:cxn modelId="{F0E0DC44-3329-B04D-BDBA-DC6DCFBA2E32}" type="presParOf" srcId="{1081E304-EFC1-4094-96CA-B632C53875A6}" destId="{1997676C-0BF7-DD4E-A25F-6E7950360988}"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accent4"/>
        </a:solidFill>
      </dgm:spPr>
      <dgm:t>
        <a:bodyPr/>
        <a:lstStyle/>
        <a:p>
          <a:r>
            <a:rPr lang="fr-BE" sz="1600" b="1" noProof="0">
              <a:solidFill>
                <a:schemeClr val="bg1"/>
              </a:solidFill>
            </a:rPr>
            <a:t>Prospection</a:t>
          </a: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fr-BE" sz="1600" b="1" noProof="0"/>
            <a:t>Exécution</a:t>
          </a:r>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fr-BE" sz="1600" b="1" noProof="0"/>
            <a:t>Fin du contrat</a:t>
          </a:r>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8EC3F5F5-DB97-C343-92A2-CEF1933E4F62}">
      <dgm:prSet custT="1"/>
      <dgm:spPr>
        <a:solidFill>
          <a:schemeClr val="bg1">
            <a:lumMod val="85000"/>
          </a:schemeClr>
        </a:solidFill>
      </dgm:spPr>
      <dgm: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gm:t>
    </dgm:pt>
    <dgm:pt modelId="{DFC2CCB0-EC22-9744-AEAB-06AE27CDD502}" type="parTrans" cxnId="{59775D00-C551-FF46-BAA6-DF0FFED6F7D5}">
      <dgm:prSet/>
      <dgm:spPr/>
      <dgm:t>
        <a:bodyPr/>
        <a:lstStyle/>
        <a:p>
          <a:endParaRPr lang="nl-NL"/>
        </a:p>
      </dgm:t>
    </dgm:pt>
    <dgm:pt modelId="{F6CDDD3A-50FA-C241-AD09-47CDA5975525}" type="sibTrans" cxnId="{59775D00-C551-FF46-BAA6-DF0FFED6F7D5}">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X="-17204" custLinFactNeighborX="-100000" custLinFactNeighborY="-72055">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29AFA2EC-A3C6-3342-9D96-15720E9817AE}" type="pres">
      <dgm:prSet presAssocID="{8EC3F5F5-DB97-C343-92A2-CEF1933E4F62}" presName="parTxOnly" presStyleLbl="node1" presStyleIdx="1" presStyleCnt="4">
        <dgm:presLayoutVars>
          <dgm:chMax val="0"/>
          <dgm:chPref val="0"/>
          <dgm:bulletEnabled val="1"/>
        </dgm:presLayoutVars>
      </dgm:prSet>
      <dgm:spPr/>
    </dgm:pt>
    <dgm:pt modelId="{1997676C-0BF7-DD4E-A25F-6E7950360988}" type="pres">
      <dgm:prSet presAssocID="{F6CDDD3A-50FA-C241-AD09-47CDA5975525}"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59775D00-C551-FF46-BAA6-DF0FFED6F7D5}" srcId="{DA2D0486-0DBE-4F38-A5AF-C9ABA4796E9E}" destId="{8EC3F5F5-DB97-C343-92A2-CEF1933E4F62}" srcOrd="1" destOrd="0" parTransId="{DFC2CCB0-EC22-9744-AEAB-06AE27CDD502}" sibTransId="{F6CDDD3A-50FA-C241-AD09-47CDA5975525}"/>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22D462C0-F930-0A4B-B3AA-985D70FB4F1A}" type="presOf" srcId="{8EC3F5F5-DB97-C343-92A2-CEF1933E4F62}" destId="{29AFA2EC-A3C6-3342-9D96-15720E9817AE}" srcOrd="0" destOrd="0" presId="urn:microsoft.com/office/officeart/2005/8/layout/chevron1"/>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228A6B65-4C34-3141-9612-D8DD76AEE655}" type="presParOf" srcId="{1081E304-EFC1-4094-96CA-B632C53875A6}" destId="{29AFA2EC-A3C6-3342-9D96-15720E9817AE}" srcOrd="2" destOrd="0" presId="urn:microsoft.com/office/officeart/2005/8/layout/chevron1"/>
    <dgm:cxn modelId="{F0E0DC44-3329-B04D-BDBA-DC6DCFBA2E32}" type="presParOf" srcId="{1081E304-EFC1-4094-96CA-B632C53875A6}" destId="{1997676C-0BF7-DD4E-A25F-6E7950360988}"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accent4"/>
        </a:solidFill>
      </dgm:spPr>
      <dgm:t>
        <a:bodyPr/>
        <a:lstStyle/>
        <a:p>
          <a:r>
            <a:rPr lang="fr-BE" sz="1600" b="1" noProof="0"/>
            <a:t>Prospection</a:t>
          </a: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fr-BE" sz="1600" b="1" noProof="0"/>
            <a:t>Exécution</a:t>
          </a:r>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fr-BE" sz="1600" b="1" noProof="0"/>
            <a:t>Fin du contrat</a:t>
          </a:r>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33856E3D-626A-3740-95E1-8E777752E6AB}">
      <dgm:prSet custT="1"/>
      <dgm:spPr>
        <a:solidFill>
          <a:schemeClr val="bg1">
            <a:lumMod val="85000"/>
          </a:schemeClr>
        </a:solidFill>
      </dgm:spPr>
      <dgm: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gm:t>
    </dgm:pt>
    <dgm:pt modelId="{431FCA7F-F6D5-A44C-9BBD-5AA451C96D28}" type="parTrans" cxnId="{182BDFD2-3CAA-CF4D-9DD3-7D42A6BD168B}">
      <dgm:prSet/>
      <dgm:spPr/>
      <dgm:t>
        <a:bodyPr/>
        <a:lstStyle/>
        <a:p>
          <a:endParaRPr lang="nl-NL"/>
        </a:p>
      </dgm:t>
    </dgm:pt>
    <dgm:pt modelId="{BBB98634-8225-6E4B-B7D0-DD5D74EBC167}" type="sibTrans" cxnId="{182BDFD2-3CAA-CF4D-9DD3-7D42A6BD168B}">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27751" custLinFactNeighborY="-5445">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18A909D6-5A24-6F45-AE0F-C78A6B538E34}" type="pres">
      <dgm:prSet presAssocID="{33856E3D-626A-3740-95E1-8E777752E6AB}" presName="parTxOnly" presStyleLbl="node1" presStyleIdx="1" presStyleCnt="4">
        <dgm:presLayoutVars>
          <dgm:chMax val="0"/>
          <dgm:chPref val="0"/>
          <dgm:bulletEnabled val="1"/>
        </dgm:presLayoutVars>
      </dgm:prSet>
      <dgm:spPr/>
    </dgm:pt>
    <dgm:pt modelId="{D09A33C4-3146-7942-9470-5EEEB99C9FB5}" type="pres">
      <dgm:prSet presAssocID="{BBB98634-8225-6E4B-B7D0-DD5D74EBC167}"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C40F2547-D93D-6448-8EDC-B35FE718363A}" type="presOf" srcId="{33856E3D-626A-3740-95E1-8E777752E6AB}" destId="{18A909D6-5A24-6F45-AE0F-C78A6B538E34}" srcOrd="0" destOrd="0" presId="urn:microsoft.com/office/officeart/2005/8/layout/chevron1"/>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182BDFD2-3CAA-CF4D-9DD3-7D42A6BD168B}" srcId="{DA2D0486-0DBE-4F38-A5AF-C9ABA4796E9E}" destId="{33856E3D-626A-3740-95E1-8E777752E6AB}" srcOrd="1" destOrd="0" parTransId="{431FCA7F-F6D5-A44C-9BBD-5AA451C96D28}" sibTransId="{BBB98634-8225-6E4B-B7D0-DD5D74EBC167}"/>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4940764D-225A-CE4A-95C1-701D85D421E9}" type="presParOf" srcId="{1081E304-EFC1-4094-96CA-B632C53875A6}" destId="{18A909D6-5A24-6F45-AE0F-C78A6B538E34}" srcOrd="2" destOrd="0" presId="urn:microsoft.com/office/officeart/2005/8/layout/chevron1"/>
    <dgm:cxn modelId="{0DF3C692-43A4-1C46-9692-ABFD04948DC7}" type="presParOf" srcId="{1081E304-EFC1-4094-96CA-B632C53875A6}" destId="{D09A33C4-3146-7942-9470-5EEEB99C9FB5}"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accent4"/>
        </a:solidFill>
      </dgm:spPr>
      <dgm:t>
        <a:bodyPr/>
        <a:lstStyle/>
        <a:p>
          <a:r>
            <a:rPr lang="fr-BE" sz="1600" b="1" noProof="0"/>
            <a:t>Prospection</a:t>
          </a: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fr-BE" sz="1600" b="1" noProof="0"/>
            <a:t>Exécution</a:t>
          </a:r>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fr-BE" sz="1600" b="1" noProof="0"/>
            <a:t>Fin du contrat</a:t>
          </a:r>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33856E3D-626A-3740-95E1-8E777752E6AB}">
      <dgm:prSet custT="1"/>
      <dgm:spPr>
        <a:solidFill>
          <a:schemeClr val="bg1">
            <a:lumMod val="85000"/>
          </a:schemeClr>
        </a:solidFill>
      </dgm:spPr>
      <dgm: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gm:t>
    </dgm:pt>
    <dgm:pt modelId="{431FCA7F-F6D5-A44C-9BBD-5AA451C96D28}" type="parTrans" cxnId="{182BDFD2-3CAA-CF4D-9DD3-7D42A6BD168B}">
      <dgm:prSet/>
      <dgm:spPr/>
      <dgm:t>
        <a:bodyPr/>
        <a:lstStyle/>
        <a:p>
          <a:endParaRPr lang="nl-NL"/>
        </a:p>
      </dgm:t>
    </dgm:pt>
    <dgm:pt modelId="{BBB98634-8225-6E4B-B7D0-DD5D74EBC167}" type="sibTrans" cxnId="{182BDFD2-3CAA-CF4D-9DD3-7D42A6BD168B}">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27751" custLinFactNeighborY="-5445">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18A909D6-5A24-6F45-AE0F-C78A6B538E34}" type="pres">
      <dgm:prSet presAssocID="{33856E3D-626A-3740-95E1-8E777752E6AB}" presName="parTxOnly" presStyleLbl="node1" presStyleIdx="1" presStyleCnt="4">
        <dgm:presLayoutVars>
          <dgm:chMax val="0"/>
          <dgm:chPref val="0"/>
          <dgm:bulletEnabled val="1"/>
        </dgm:presLayoutVars>
      </dgm:prSet>
      <dgm:spPr/>
    </dgm:pt>
    <dgm:pt modelId="{D09A33C4-3146-7942-9470-5EEEB99C9FB5}" type="pres">
      <dgm:prSet presAssocID="{BBB98634-8225-6E4B-B7D0-DD5D74EBC167}"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C40F2547-D93D-6448-8EDC-B35FE718363A}" type="presOf" srcId="{33856E3D-626A-3740-95E1-8E777752E6AB}" destId="{18A909D6-5A24-6F45-AE0F-C78A6B538E34}" srcOrd="0" destOrd="0" presId="urn:microsoft.com/office/officeart/2005/8/layout/chevron1"/>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182BDFD2-3CAA-CF4D-9DD3-7D42A6BD168B}" srcId="{DA2D0486-0DBE-4F38-A5AF-C9ABA4796E9E}" destId="{33856E3D-626A-3740-95E1-8E777752E6AB}" srcOrd="1" destOrd="0" parTransId="{431FCA7F-F6D5-A44C-9BBD-5AA451C96D28}" sibTransId="{BBB98634-8225-6E4B-B7D0-DD5D74EBC167}"/>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4940764D-225A-CE4A-95C1-701D85D421E9}" type="presParOf" srcId="{1081E304-EFC1-4094-96CA-B632C53875A6}" destId="{18A909D6-5A24-6F45-AE0F-C78A6B538E34}" srcOrd="2" destOrd="0" presId="urn:microsoft.com/office/officeart/2005/8/layout/chevron1"/>
    <dgm:cxn modelId="{0DF3C692-43A4-1C46-9692-ABFD04948DC7}" type="presParOf" srcId="{1081E304-EFC1-4094-96CA-B632C53875A6}" destId="{D09A33C4-3146-7942-9470-5EEEB99C9FB5}"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accent4"/>
        </a:solidFill>
      </dgm:spPr>
      <dgm:t>
        <a:bodyPr/>
        <a:lstStyle/>
        <a:p>
          <a:r>
            <a:rPr lang="fr-BE" sz="1600" b="1" noProof="0"/>
            <a:t>Prospection</a:t>
          </a: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fr-BE" sz="1600" b="1" noProof="0"/>
            <a:t>Exécution</a:t>
          </a:r>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fr-BE" sz="1600" b="1" noProof="0"/>
            <a:t>Fin du contrat</a:t>
          </a:r>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33856E3D-626A-3740-95E1-8E777752E6AB}">
      <dgm:prSet custT="1"/>
      <dgm:spPr>
        <a:solidFill>
          <a:schemeClr val="bg1">
            <a:lumMod val="85000"/>
          </a:schemeClr>
        </a:solidFill>
      </dgm:spPr>
      <dgm: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gm:t>
    </dgm:pt>
    <dgm:pt modelId="{431FCA7F-F6D5-A44C-9BBD-5AA451C96D28}" type="parTrans" cxnId="{182BDFD2-3CAA-CF4D-9DD3-7D42A6BD168B}">
      <dgm:prSet/>
      <dgm:spPr/>
      <dgm:t>
        <a:bodyPr/>
        <a:lstStyle/>
        <a:p>
          <a:endParaRPr lang="nl-NL"/>
        </a:p>
      </dgm:t>
    </dgm:pt>
    <dgm:pt modelId="{BBB98634-8225-6E4B-B7D0-DD5D74EBC167}" type="sibTrans" cxnId="{182BDFD2-3CAA-CF4D-9DD3-7D42A6BD168B}">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27751" custLinFactNeighborY="-5445">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18A909D6-5A24-6F45-AE0F-C78A6B538E34}" type="pres">
      <dgm:prSet presAssocID="{33856E3D-626A-3740-95E1-8E777752E6AB}" presName="parTxOnly" presStyleLbl="node1" presStyleIdx="1" presStyleCnt="4">
        <dgm:presLayoutVars>
          <dgm:chMax val="0"/>
          <dgm:chPref val="0"/>
          <dgm:bulletEnabled val="1"/>
        </dgm:presLayoutVars>
      </dgm:prSet>
      <dgm:spPr/>
    </dgm:pt>
    <dgm:pt modelId="{D09A33C4-3146-7942-9470-5EEEB99C9FB5}" type="pres">
      <dgm:prSet presAssocID="{BBB98634-8225-6E4B-B7D0-DD5D74EBC167}"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C40F2547-D93D-6448-8EDC-B35FE718363A}" type="presOf" srcId="{33856E3D-626A-3740-95E1-8E777752E6AB}" destId="{18A909D6-5A24-6F45-AE0F-C78A6B538E34}" srcOrd="0" destOrd="0" presId="urn:microsoft.com/office/officeart/2005/8/layout/chevron1"/>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182BDFD2-3CAA-CF4D-9DD3-7D42A6BD168B}" srcId="{DA2D0486-0DBE-4F38-A5AF-C9ABA4796E9E}" destId="{33856E3D-626A-3740-95E1-8E777752E6AB}" srcOrd="1" destOrd="0" parTransId="{431FCA7F-F6D5-A44C-9BBD-5AA451C96D28}" sibTransId="{BBB98634-8225-6E4B-B7D0-DD5D74EBC167}"/>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4940764D-225A-CE4A-95C1-701D85D421E9}" type="presParOf" srcId="{1081E304-EFC1-4094-96CA-B632C53875A6}" destId="{18A909D6-5A24-6F45-AE0F-C78A6B538E34}" srcOrd="2" destOrd="0" presId="urn:microsoft.com/office/officeart/2005/8/layout/chevron1"/>
    <dgm:cxn modelId="{0DF3C692-43A4-1C46-9692-ABFD04948DC7}" type="presParOf" srcId="{1081E304-EFC1-4094-96CA-B632C53875A6}" destId="{D09A33C4-3146-7942-9470-5EEEB99C9FB5}"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bg1">
            <a:lumMod val="85000"/>
          </a:schemeClr>
        </a:solidFill>
      </dgm:spPr>
      <dgm:t>
        <a:bodyPr/>
        <a:lstStyle/>
        <a:p>
          <a:r>
            <a:rPr lang="nl-BE" sz="1600" b="1" err="1"/>
            <a:t>Prospection</a:t>
          </a:r>
          <a:endParaRPr lang="nl-BE" sz="1600" b="1"/>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nl-BE" sz="1600" b="1" err="1"/>
            <a:t>Exécution</a:t>
          </a:r>
          <a:endParaRPr lang="nl-BE" sz="1600" b="1"/>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nl-BE" sz="1600" b="1"/>
            <a:t>Fin du </a:t>
          </a:r>
          <a:r>
            <a:rPr lang="nl-BE" sz="1600" b="1" err="1"/>
            <a:t>contrat</a:t>
          </a:r>
          <a:endParaRPr lang="nl-BE" sz="1600" b="1"/>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33856E3D-626A-3740-95E1-8E777752E6AB}">
      <dgm:prSet custT="1"/>
      <dgm:spPr>
        <a:solidFill>
          <a:schemeClr val="accent1">
            <a:lumMod val="75000"/>
          </a:schemeClr>
        </a:solidFill>
      </dgm:spPr>
      <dgm:t>
        <a:bodyPr/>
        <a:lstStyle/>
        <a:p>
          <a:pPr marL="0" lvl="0" indent="0" algn="ctr" defTabSz="711200">
            <a:lnSpc>
              <a:spcPct val="90000"/>
            </a:lnSpc>
            <a:spcBef>
              <a:spcPct val="0"/>
            </a:spcBef>
            <a:spcAft>
              <a:spcPct val="35000"/>
            </a:spcAft>
            <a:buNone/>
          </a:pPr>
          <a:r>
            <a:rPr lang="nl-NL" sz="1600" b="1" kern="1200" err="1">
              <a:solidFill>
                <a:prstClr val="white"/>
              </a:solidFill>
              <a:latin typeface="Calibri"/>
              <a:ea typeface="+mn-ea"/>
              <a:cs typeface="+mn-cs"/>
            </a:rPr>
            <a:t>Passation</a:t>
          </a:r>
          <a:endParaRPr lang="nl-NL" sz="1600" b="1" kern="1200">
            <a:solidFill>
              <a:prstClr val="white"/>
            </a:solidFill>
            <a:latin typeface="Calibri"/>
            <a:ea typeface="+mn-ea"/>
            <a:cs typeface="+mn-cs"/>
          </a:endParaRPr>
        </a:p>
      </dgm:t>
    </dgm:pt>
    <dgm:pt modelId="{431FCA7F-F6D5-A44C-9BBD-5AA451C96D28}" type="parTrans" cxnId="{182BDFD2-3CAA-CF4D-9DD3-7D42A6BD168B}">
      <dgm:prSet/>
      <dgm:spPr/>
      <dgm:t>
        <a:bodyPr/>
        <a:lstStyle/>
        <a:p>
          <a:endParaRPr lang="nl-NL"/>
        </a:p>
      </dgm:t>
    </dgm:pt>
    <dgm:pt modelId="{BBB98634-8225-6E4B-B7D0-DD5D74EBC167}" type="sibTrans" cxnId="{182BDFD2-3CAA-CF4D-9DD3-7D42A6BD168B}">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1303">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18A909D6-5A24-6F45-AE0F-C78A6B538E34}" type="pres">
      <dgm:prSet presAssocID="{33856E3D-626A-3740-95E1-8E777752E6AB}" presName="parTxOnly" presStyleLbl="node1" presStyleIdx="1" presStyleCnt="4">
        <dgm:presLayoutVars>
          <dgm:chMax val="0"/>
          <dgm:chPref val="0"/>
          <dgm:bulletEnabled val="1"/>
        </dgm:presLayoutVars>
      </dgm:prSet>
      <dgm:spPr/>
    </dgm:pt>
    <dgm:pt modelId="{D09A33C4-3146-7942-9470-5EEEB99C9FB5}" type="pres">
      <dgm:prSet presAssocID="{BBB98634-8225-6E4B-B7D0-DD5D74EBC167}"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C40F2547-D93D-6448-8EDC-B35FE718363A}" type="presOf" srcId="{33856E3D-626A-3740-95E1-8E777752E6AB}" destId="{18A909D6-5A24-6F45-AE0F-C78A6B538E34}" srcOrd="0" destOrd="0" presId="urn:microsoft.com/office/officeart/2005/8/layout/chevron1"/>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182BDFD2-3CAA-CF4D-9DD3-7D42A6BD168B}" srcId="{DA2D0486-0DBE-4F38-A5AF-C9ABA4796E9E}" destId="{33856E3D-626A-3740-95E1-8E777752E6AB}" srcOrd="1" destOrd="0" parTransId="{431FCA7F-F6D5-A44C-9BBD-5AA451C96D28}" sibTransId="{BBB98634-8225-6E4B-B7D0-DD5D74EBC167}"/>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4940764D-225A-CE4A-95C1-701D85D421E9}" type="presParOf" srcId="{1081E304-EFC1-4094-96CA-B632C53875A6}" destId="{18A909D6-5A24-6F45-AE0F-C78A6B538E34}" srcOrd="2" destOrd="0" presId="urn:microsoft.com/office/officeart/2005/8/layout/chevron1"/>
    <dgm:cxn modelId="{0DF3C692-43A4-1C46-9692-ABFD04948DC7}" type="presParOf" srcId="{1081E304-EFC1-4094-96CA-B632C53875A6}" destId="{D09A33C4-3146-7942-9470-5EEEB99C9FB5}"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accent4"/>
        </a:solidFill>
      </dgm:spPr>
      <dgm:t>
        <a:bodyPr/>
        <a:lstStyle/>
        <a:p>
          <a:r>
            <a:rPr lang="fr-BE" sz="1600" b="1" noProof="0"/>
            <a:t>Prospection</a:t>
          </a: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fr-BE" sz="1600" b="1" noProof="0"/>
            <a:t>Exécution</a:t>
          </a:r>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fr-BE" sz="1600" b="1" noProof="0"/>
            <a:t>Fin du contrat</a:t>
          </a:r>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33856E3D-626A-3740-95E1-8E777752E6AB}">
      <dgm:prSet custT="1"/>
      <dgm:spPr>
        <a:solidFill>
          <a:schemeClr val="bg1">
            <a:lumMod val="85000"/>
          </a:schemeClr>
        </a:solidFill>
      </dgm:spPr>
      <dgm: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gm:t>
    </dgm:pt>
    <dgm:pt modelId="{431FCA7F-F6D5-A44C-9BBD-5AA451C96D28}" type="parTrans" cxnId="{182BDFD2-3CAA-CF4D-9DD3-7D42A6BD168B}">
      <dgm:prSet/>
      <dgm:spPr/>
      <dgm:t>
        <a:bodyPr/>
        <a:lstStyle/>
        <a:p>
          <a:endParaRPr lang="nl-NL"/>
        </a:p>
      </dgm:t>
    </dgm:pt>
    <dgm:pt modelId="{BBB98634-8225-6E4B-B7D0-DD5D74EBC167}" type="sibTrans" cxnId="{182BDFD2-3CAA-CF4D-9DD3-7D42A6BD168B}">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27751" custLinFactNeighborY="-5445">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18A909D6-5A24-6F45-AE0F-C78A6B538E34}" type="pres">
      <dgm:prSet presAssocID="{33856E3D-626A-3740-95E1-8E777752E6AB}" presName="parTxOnly" presStyleLbl="node1" presStyleIdx="1" presStyleCnt="4">
        <dgm:presLayoutVars>
          <dgm:chMax val="0"/>
          <dgm:chPref val="0"/>
          <dgm:bulletEnabled val="1"/>
        </dgm:presLayoutVars>
      </dgm:prSet>
      <dgm:spPr/>
    </dgm:pt>
    <dgm:pt modelId="{D09A33C4-3146-7942-9470-5EEEB99C9FB5}" type="pres">
      <dgm:prSet presAssocID="{BBB98634-8225-6E4B-B7D0-DD5D74EBC167}"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C40F2547-D93D-6448-8EDC-B35FE718363A}" type="presOf" srcId="{33856E3D-626A-3740-95E1-8E777752E6AB}" destId="{18A909D6-5A24-6F45-AE0F-C78A6B538E34}" srcOrd="0" destOrd="0" presId="urn:microsoft.com/office/officeart/2005/8/layout/chevron1"/>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182BDFD2-3CAA-CF4D-9DD3-7D42A6BD168B}" srcId="{DA2D0486-0DBE-4F38-A5AF-C9ABA4796E9E}" destId="{33856E3D-626A-3740-95E1-8E777752E6AB}" srcOrd="1" destOrd="0" parTransId="{431FCA7F-F6D5-A44C-9BBD-5AA451C96D28}" sibTransId="{BBB98634-8225-6E4B-B7D0-DD5D74EBC167}"/>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4940764D-225A-CE4A-95C1-701D85D421E9}" type="presParOf" srcId="{1081E304-EFC1-4094-96CA-B632C53875A6}" destId="{18A909D6-5A24-6F45-AE0F-C78A6B538E34}" srcOrd="2" destOrd="0" presId="urn:microsoft.com/office/officeart/2005/8/layout/chevron1"/>
    <dgm:cxn modelId="{0DF3C692-43A4-1C46-9692-ABFD04948DC7}" type="presParOf" srcId="{1081E304-EFC1-4094-96CA-B632C53875A6}" destId="{D09A33C4-3146-7942-9470-5EEEB99C9FB5}"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accent4"/>
        </a:solidFill>
      </dgm:spPr>
      <dgm:t>
        <a:bodyPr/>
        <a:lstStyle/>
        <a:p>
          <a:r>
            <a:rPr lang="fr-BE" sz="1600" b="1" noProof="0"/>
            <a:t>Prospection</a:t>
          </a: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fr-BE" sz="1600" b="1" noProof="0"/>
            <a:t>Exécution</a:t>
          </a:r>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fr-BE" sz="1600" b="1" noProof="0"/>
            <a:t>Fin du contrat</a:t>
          </a:r>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33856E3D-626A-3740-95E1-8E777752E6AB}">
      <dgm:prSet custT="1"/>
      <dgm:spPr>
        <a:solidFill>
          <a:schemeClr val="bg1">
            <a:lumMod val="85000"/>
          </a:schemeClr>
        </a:solidFill>
      </dgm:spPr>
      <dgm: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gm:t>
    </dgm:pt>
    <dgm:pt modelId="{431FCA7F-F6D5-A44C-9BBD-5AA451C96D28}" type="parTrans" cxnId="{182BDFD2-3CAA-CF4D-9DD3-7D42A6BD168B}">
      <dgm:prSet/>
      <dgm:spPr/>
      <dgm:t>
        <a:bodyPr/>
        <a:lstStyle/>
        <a:p>
          <a:endParaRPr lang="nl-NL"/>
        </a:p>
      </dgm:t>
    </dgm:pt>
    <dgm:pt modelId="{BBB98634-8225-6E4B-B7D0-DD5D74EBC167}" type="sibTrans" cxnId="{182BDFD2-3CAA-CF4D-9DD3-7D42A6BD168B}">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27751" custLinFactNeighborY="-5445">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18A909D6-5A24-6F45-AE0F-C78A6B538E34}" type="pres">
      <dgm:prSet presAssocID="{33856E3D-626A-3740-95E1-8E777752E6AB}" presName="parTxOnly" presStyleLbl="node1" presStyleIdx="1" presStyleCnt="4">
        <dgm:presLayoutVars>
          <dgm:chMax val="0"/>
          <dgm:chPref val="0"/>
          <dgm:bulletEnabled val="1"/>
        </dgm:presLayoutVars>
      </dgm:prSet>
      <dgm:spPr/>
    </dgm:pt>
    <dgm:pt modelId="{D09A33C4-3146-7942-9470-5EEEB99C9FB5}" type="pres">
      <dgm:prSet presAssocID="{BBB98634-8225-6E4B-B7D0-DD5D74EBC167}"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C40F2547-D93D-6448-8EDC-B35FE718363A}" type="presOf" srcId="{33856E3D-626A-3740-95E1-8E777752E6AB}" destId="{18A909D6-5A24-6F45-AE0F-C78A6B538E34}" srcOrd="0" destOrd="0" presId="urn:microsoft.com/office/officeart/2005/8/layout/chevron1"/>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182BDFD2-3CAA-CF4D-9DD3-7D42A6BD168B}" srcId="{DA2D0486-0DBE-4F38-A5AF-C9ABA4796E9E}" destId="{33856E3D-626A-3740-95E1-8E777752E6AB}" srcOrd="1" destOrd="0" parTransId="{431FCA7F-F6D5-A44C-9BBD-5AA451C96D28}" sibTransId="{BBB98634-8225-6E4B-B7D0-DD5D74EBC167}"/>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4940764D-225A-CE4A-95C1-701D85D421E9}" type="presParOf" srcId="{1081E304-EFC1-4094-96CA-B632C53875A6}" destId="{18A909D6-5A24-6F45-AE0F-C78A6B538E34}" srcOrd="2" destOrd="0" presId="urn:microsoft.com/office/officeart/2005/8/layout/chevron1"/>
    <dgm:cxn modelId="{0DF3C692-43A4-1C46-9692-ABFD04948DC7}" type="presParOf" srcId="{1081E304-EFC1-4094-96CA-B632C53875A6}" destId="{D09A33C4-3146-7942-9470-5EEEB99C9FB5}"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bg1">
            <a:lumMod val="85000"/>
          </a:schemeClr>
        </a:solidFill>
      </dgm:spPr>
      <dgm:t>
        <a:bodyPr/>
        <a:lstStyle/>
        <a:p>
          <a:r>
            <a:rPr lang="nl-BE" sz="1600" b="1" err="1">
              <a:solidFill>
                <a:schemeClr val="bg1"/>
              </a:solidFill>
            </a:rPr>
            <a:t>Prospection</a:t>
          </a:r>
          <a:endParaRPr lang="nl-BE" sz="1600" b="1">
            <a:solidFill>
              <a:schemeClr val="bg1"/>
            </a:solidFill>
          </a:endParaRP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nl-BE" sz="1600" b="1" err="1"/>
            <a:t>Exécution</a:t>
          </a:r>
          <a:endParaRPr lang="nl-BE" sz="1600" b="1"/>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nl-BE" sz="1600" b="1"/>
            <a:t>Fin du </a:t>
          </a:r>
          <a:r>
            <a:rPr lang="nl-BE" sz="1600" b="1" err="1"/>
            <a:t>contrat</a:t>
          </a:r>
          <a:endParaRPr lang="nl-BE" sz="1600" b="1"/>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8EC3F5F5-DB97-C343-92A2-CEF1933E4F62}">
      <dgm:prSet custT="1"/>
      <dgm:spPr>
        <a:solidFill>
          <a:schemeClr val="accent1">
            <a:lumMod val="75000"/>
          </a:schemeClr>
        </a:solidFill>
      </dgm:spPr>
      <dgm:t>
        <a:bodyPr/>
        <a:lstStyle/>
        <a:p>
          <a:pPr marL="0" lvl="0" indent="0" algn="ctr" defTabSz="711200">
            <a:lnSpc>
              <a:spcPct val="90000"/>
            </a:lnSpc>
            <a:spcBef>
              <a:spcPct val="0"/>
            </a:spcBef>
            <a:spcAft>
              <a:spcPct val="35000"/>
            </a:spcAft>
            <a:buNone/>
          </a:pPr>
          <a:r>
            <a:rPr lang="nl-NL" sz="1600" b="1" kern="1200" err="1">
              <a:solidFill>
                <a:prstClr val="white"/>
              </a:solidFill>
              <a:latin typeface="Calibri"/>
              <a:ea typeface="+mn-ea"/>
              <a:cs typeface="+mn-cs"/>
            </a:rPr>
            <a:t>Passation</a:t>
          </a:r>
          <a:endParaRPr lang="nl-NL" sz="1600" b="1" kern="1200">
            <a:solidFill>
              <a:prstClr val="white"/>
            </a:solidFill>
            <a:latin typeface="Calibri"/>
            <a:ea typeface="+mn-ea"/>
            <a:cs typeface="+mn-cs"/>
          </a:endParaRPr>
        </a:p>
      </dgm:t>
    </dgm:pt>
    <dgm:pt modelId="{DFC2CCB0-EC22-9744-AEAB-06AE27CDD502}" type="parTrans" cxnId="{59775D00-C551-FF46-BAA6-DF0FFED6F7D5}">
      <dgm:prSet/>
      <dgm:spPr/>
      <dgm:t>
        <a:bodyPr/>
        <a:lstStyle/>
        <a:p>
          <a:endParaRPr lang="nl-NL"/>
        </a:p>
      </dgm:t>
    </dgm:pt>
    <dgm:pt modelId="{F6CDDD3A-50FA-C241-AD09-47CDA5975525}" type="sibTrans" cxnId="{59775D00-C551-FF46-BAA6-DF0FFED6F7D5}">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1303">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29AFA2EC-A3C6-3342-9D96-15720E9817AE}" type="pres">
      <dgm:prSet presAssocID="{8EC3F5F5-DB97-C343-92A2-CEF1933E4F62}" presName="parTxOnly" presStyleLbl="node1" presStyleIdx="1" presStyleCnt="4">
        <dgm:presLayoutVars>
          <dgm:chMax val="0"/>
          <dgm:chPref val="0"/>
          <dgm:bulletEnabled val="1"/>
        </dgm:presLayoutVars>
      </dgm:prSet>
      <dgm:spPr/>
    </dgm:pt>
    <dgm:pt modelId="{1997676C-0BF7-DD4E-A25F-6E7950360988}" type="pres">
      <dgm:prSet presAssocID="{F6CDDD3A-50FA-C241-AD09-47CDA5975525}"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59775D00-C551-FF46-BAA6-DF0FFED6F7D5}" srcId="{DA2D0486-0DBE-4F38-A5AF-C9ABA4796E9E}" destId="{8EC3F5F5-DB97-C343-92A2-CEF1933E4F62}" srcOrd="1" destOrd="0" parTransId="{DFC2CCB0-EC22-9744-AEAB-06AE27CDD502}" sibTransId="{F6CDDD3A-50FA-C241-AD09-47CDA5975525}"/>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22D462C0-F930-0A4B-B3AA-985D70FB4F1A}" type="presOf" srcId="{8EC3F5F5-DB97-C343-92A2-CEF1933E4F62}" destId="{29AFA2EC-A3C6-3342-9D96-15720E9817AE}" srcOrd="0" destOrd="0" presId="urn:microsoft.com/office/officeart/2005/8/layout/chevron1"/>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228A6B65-4C34-3141-9612-D8DD76AEE655}" type="presParOf" srcId="{1081E304-EFC1-4094-96CA-B632C53875A6}" destId="{29AFA2EC-A3C6-3342-9D96-15720E9817AE}" srcOrd="2" destOrd="0" presId="urn:microsoft.com/office/officeart/2005/8/layout/chevron1"/>
    <dgm:cxn modelId="{F0E0DC44-3329-B04D-BDBA-DC6DCFBA2E32}" type="presParOf" srcId="{1081E304-EFC1-4094-96CA-B632C53875A6}" destId="{1997676C-0BF7-DD4E-A25F-6E7950360988}"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bg1">
            <a:lumMod val="85000"/>
          </a:schemeClr>
        </a:solidFill>
      </dgm:spPr>
      <dgm:t>
        <a:bodyPr/>
        <a:lstStyle/>
        <a:p>
          <a:r>
            <a:rPr lang="nl-BE" sz="1600" b="1" err="1"/>
            <a:t>Prospection</a:t>
          </a:r>
          <a:endParaRPr lang="nl-BE" sz="1600" b="1"/>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nl-BE" sz="1600" b="1" err="1"/>
            <a:t>Exécution</a:t>
          </a:r>
          <a:endParaRPr lang="nl-BE" sz="1600" b="1"/>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nl-BE" sz="1600" b="1"/>
            <a:t>Fin du </a:t>
          </a:r>
          <a:r>
            <a:rPr lang="nl-BE" sz="1600" b="1" err="1"/>
            <a:t>contrat</a:t>
          </a:r>
          <a:endParaRPr lang="nl-BE" sz="1600" b="1"/>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33856E3D-626A-3740-95E1-8E777752E6AB}">
      <dgm:prSet custT="1"/>
      <dgm:spPr>
        <a:solidFill>
          <a:schemeClr val="accent1">
            <a:lumMod val="75000"/>
          </a:schemeClr>
        </a:solidFill>
      </dgm:spPr>
      <dgm:t>
        <a:bodyPr/>
        <a:lstStyle/>
        <a:p>
          <a:pPr marL="0" lvl="0" indent="0" algn="ctr" defTabSz="711200">
            <a:lnSpc>
              <a:spcPct val="90000"/>
            </a:lnSpc>
            <a:spcBef>
              <a:spcPct val="0"/>
            </a:spcBef>
            <a:spcAft>
              <a:spcPct val="35000"/>
            </a:spcAft>
            <a:buNone/>
          </a:pPr>
          <a:r>
            <a:rPr lang="nl-NL" sz="1600" b="1" kern="1200" err="1">
              <a:solidFill>
                <a:prstClr val="white"/>
              </a:solidFill>
              <a:latin typeface="Calibri"/>
              <a:ea typeface="+mn-ea"/>
              <a:cs typeface="+mn-cs"/>
            </a:rPr>
            <a:t>Passation</a:t>
          </a:r>
          <a:endParaRPr lang="nl-NL" sz="1600" b="1" kern="1200">
            <a:solidFill>
              <a:prstClr val="white"/>
            </a:solidFill>
            <a:latin typeface="Calibri"/>
            <a:ea typeface="+mn-ea"/>
            <a:cs typeface="+mn-cs"/>
          </a:endParaRPr>
        </a:p>
      </dgm:t>
    </dgm:pt>
    <dgm:pt modelId="{431FCA7F-F6D5-A44C-9BBD-5AA451C96D28}" type="parTrans" cxnId="{182BDFD2-3CAA-CF4D-9DD3-7D42A6BD168B}">
      <dgm:prSet/>
      <dgm:spPr/>
      <dgm:t>
        <a:bodyPr/>
        <a:lstStyle/>
        <a:p>
          <a:endParaRPr lang="nl-NL"/>
        </a:p>
      </dgm:t>
    </dgm:pt>
    <dgm:pt modelId="{BBB98634-8225-6E4B-B7D0-DD5D74EBC167}" type="sibTrans" cxnId="{182BDFD2-3CAA-CF4D-9DD3-7D42A6BD168B}">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1303">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18A909D6-5A24-6F45-AE0F-C78A6B538E34}" type="pres">
      <dgm:prSet presAssocID="{33856E3D-626A-3740-95E1-8E777752E6AB}" presName="parTxOnly" presStyleLbl="node1" presStyleIdx="1" presStyleCnt="4">
        <dgm:presLayoutVars>
          <dgm:chMax val="0"/>
          <dgm:chPref val="0"/>
          <dgm:bulletEnabled val="1"/>
        </dgm:presLayoutVars>
      </dgm:prSet>
      <dgm:spPr/>
    </dgm:pt>
    <dgm:pt modelId="{D09A33C4-3146-7942-9470-5EEEB99C9FB5}" type="pres">
      <dgm:prSet presAssocID="{BBB98634-8225-6E4B-B7D0-DD5D74EBC167}"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custLinFactNeighborX="-11069">
        <dgm:presLayoutVars>
          <dgm:chMax val="0"/>
          <dgm:chPref val="0"/>
          <dgm:bulletEnabled val="1"/>
        </dgm:presLayoutVars>
      </dgm:prSet>
      <dgm:spPr/>
    </dgm:pt>
  </dgm:ptLst>
  <dgm:cxnLst>
    <dgm:cxn modelId="{C40F2547-D93D-6448-8EDC-B35FE718363A}" type="presOf" srcId="{33856E3D-626A-3740-95E1-8E777752E6AB}" destId="{18A909D6-5A24-6F45-AE0F-C78A6B538E34}" srcOrd="0" destOrd="0" presId="urn:microsoft.com/office/officeart/2005/8/layout/chevron1"/>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182BDFD2-3CAA-CF4D-9DD3-7D42A6BD168B}" srcId="{DA2D0486-0DBE-4F38-A5AF-C9ABA4796E9E}" destId="{33856E3D-626A-3740-95E1-8E777752E6AB}" srcOrd="1" destOrd="0" parTransId="{431FCA7F-F6D5-A44C-9BBD-5AA451C96D28}" sibTransId="{BBB98634-8225-6E4B-B7D0-DD5D74EBC167}"/>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4940764D-225A-CE4A-95C1-701D85D421E9}" type="presParOf" srcId="{1081E304-EFC1-4094-96CA-B632C53875A6}" destId="{18A909D6-5A24-6F45-AE0F-C78A6B538E34}" srcOrd="2" destOrd="0" presId="urn:microsoft.com/office/officeart/2005/8/layout/chevron1"/>
    <dgm:cxn modelId="{0DF3C692-43A4-1C46-9692-ABFD04948DC7}" type="presParOf" srcId="{1081E304-EFC1-4094-96CA-B632C53875A6}" destId="{D09A33C4-3146-7942-9470-5EEEB99C9FB5}"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bg1">
            <a:lumMod val="85000"/>
          </a:schemeClr>
        </a:solidFill>
      </dgm:spPr>
      <dgm:t>
        <a:bodyPr/>
        <a:lstStyle/>
        <a:p>
          <a:r>
            <a:rPr lang="fr-BE" sz="1600" b="1" noProof="0"/>
            <a:t>Prospection</a:t>
          </a: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bg1">
            <a:lumMod val="85000"/>
          </a:schemeClr>
        </a:solidFill>
      </dgm:spPr>
      <dgm:t>
        <a:bodyPr/>
        <a:lstStyle/>
        <a:p>
          <a:r>
            <a:rPr lang="fr-BE" sz="1600" b="1" noProof="0"/>
            <a:t>Exécution</a:t>
          </a:r>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fr-BE" sz="1600" b="1" noProof="0"/>
            <a:t>Fin du contrat</a:t>
          </a:r>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33856E3D-626A-3740-95E1-8E777752E6AB}">
      <dgm:prSet custT="1"/>
      <dgm:spPr>
        <a:solidFill>
          <a:schemeClr val="accent1">
            <a:lumMod val="75000"/>
          </a:schemeClr>
        </a:solidFill>
      </dgm:spPr>
      <dgm: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gm:t>
    </dgm:pt>
    <dgm:pt modelId="{431FCA7F-F6D5-A44C-9BBD-5AA451C96D28}" type="parTrans" cxnId="{182BDFD2-3CAA-CF4D-9DD3-7D42A6BD168B}">
      <dgm:prSet/>
      <dgm:spPr/>
      <dgm:t>
        <a:bodyPr/>
        <a:lstStyle/>
        <a:p>
          <a:endParaRPr lang="nl-NL"/>
        </a:p>
      </dgm:t>
    </dgm:pt>
    <dgm:pt modelId="{BBB98634-8225-6E4B-B7D0-DD5D74EBC167}" type="sibTrans" cxnId="{182BDFD2-3CAA-CF4D-9DD3-7D42A6BD168B}">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1303">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18A909D6-5A24-6F45-AE0F-C78A6B538E34}" type="pres">
      <dgm:prSet presAssocID="{33856E3D-626A-3740-95E1-8E777752E6AB}" presName="parTxOnly" presStyleLbl="node1" presStyleIdx="1" presStyleCnt="4">
        <dgm:presLayoutVars>
          <dgm:chMax val="0"/>
          <dgm:chPref val="0"/>
          <dgm:bulletEnabled val="1"/>
        </dgm:presLayoutVars>
      </dgm:prSet>
      <dgm:spPr/>
    </dgm:pt>
    <dgm:pt modelId="{D09A33C4-3146-7942-9470-5EEEB99C9FB5}" type="pres">
      <dgm:prSet presAssocID="{BBB98634-8225-6E4B-B7D0-DD5D74EBC167}"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C40F2547-D93D-6448-8EDC-B35FE718363A}" type="presOf" srcId="{33856E3D-626A-3740-95E1-8E777752E6AB}" destId="{18A909D6-5A24-6F45-AE0F-C78A6B538E34}" srcOrd="0" destOrd="0" presId="urn:microsoft.com/office/officeart/2005/8/layout/chevron1"/>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182BDFD2-3CAA-CF4D-9DD3-7D42A6BD168B}" srcId="{DA2D0486-0DBE-4F38-A5AF-C9ABA4796E9E}" destId="{33856E3D-626A-3740-95E1-8E777752E6AB}" srcOrd="1" destOrd="0" parTransId="{431FCA7F-F6D5-A44C-9BBD-5AA451C96D28}" sibTransId="{BBB98634-8225-6E4B-B7D0-DD5D74EBC167}"/>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4940764D-225A-CE4A-95C1-701D85D421E9}" type="presParOf" srcId="{1081E304-EFC1-4094-96CA-B632C53875A6}" destId="{18A909D6-5A24-6F45-AE0F-C78A6B538E34}" srcOrd="2" destOrd="0" presId="urn:microsoft.com/office/officeart/2005/8/layout/chevron1"/>
    <dgm:cxn modelId="{0DF3C692-43A4-1C46-9692-ABFD04948DC7}" type="presParOf" srcId="{1081E304-EFC1-4094-96CA-B632C53875A6}" destId="{D09A33C4-3146-7942-9470-5EEEB99C9FB5}"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A2D0486-0DBE-4F38-A5AF-C9ABA4796E9E}" type="doc">
      <dgm:prSet loTypeId="urn:microsoft.com/office/officeart/2005/8/layout/chevron1" loCatId="process" qsTypeId="urn:microsoft.com/office/officeart/2005/8/quickstyle/simple1" qsCatId="simple" csTypeId="urn:microsoft.com/office/officeart/2005/8/colors/accent1_2" csCatId="accent1" phldr="1"/>
      <dgm:spPr/>
    </dgm:pt>
    <dgm:pt modelId="{342D1C75-BC60-4F2B-A777-BA7BCB499EE5}">
      <dgm:prSet phldrT="[Tekst]" custT="1"/>
      <dgm:spPr>
        <a:solidFill>
          <a:schemeClr val="bg1">
            <a:lumMod val="85000"/>
          </a:schemeClr>
        </a:solidFill>
      </dgm:spPr>
      <dgm:t>
        <a:bodyPr/>
        <a:lstStyle/>
        <a:p>
          <a:r>
            <a:rPr lang="nl-BE" sz="1600" b="1" err="1">
              <a:solidFill>
                <a:schemeClr val="bg1"/>
              </a:solidFill>
            </a:rPr>
            <a:t>Prospection</a:t>
          </a:r>
          <a:endParaRPr lang="nl-BE" sz="1600" b="1">
            <a:solidFill>
              <a:schemeClr val="bg1"/>
            </a:solidFill>
          </a:endParaRPr>
        </a:p>
      </dgm:t>
    </dgm:pt>
    <dgm:pt modelId="{928AE2F6-74D6-4DC5-B594-569AC4E33F3B}" type="parTrans" cxnId="{34579E85-204F-44F8-A128-9E0CC79B6FF4}">
      <dgm:prSet/>
      <dgm:spPr/>
      <dgm:t>
        <a:bodyPr/>
        <a:lstStyle/>
        <a:p>
          <a:endParaRPr lang="nl-BE"/>
        </a:p>
      </dgm:t>
    </dgm:pt>
    <dgm:pt modelId="{E1E5A1B0-DD89-46C3-8DBE-D97645ADAE1C}" type="sibTrans" cxnId="{34579E85-204F-44F8-A128-9E0CC79B6FF4}">
      <dgm:prSet/>
      <dgm:spPr/>
      <dgm:t>
        <a:bodyPr/>
        <a:lstStyle/>
        <a:p>
          <a:endParaRPr lang="nl-BE"/>
        </a:p>
      </dgm:t>
    </dgm:pt>
    <dgm:pt modelId="{61953EE3-1E22-4BBB-B32C-98BC34906980}">
      <dgm:prSet phldrT="[Tekst]" custT="1"/>
      <dgm:spPr>
        <a:solidFill>
          <a:schemeClr val="accent6"/>
        </a:solidFill>
      </dgm:spPr>
      <dgm:t>
        <a:bodyPr/>
        <a:lstStyle/>
        <a:p>
          <a:r>
            <a:rPr lang="nl-BE" sz="1600" b="1" err="1"/>
            <a:t>Exécution</a:t>
          </a:r>
          <a:endParaRPr lang="nl-BE" sz="1600" b="1"/>
        </a:p>
      </dgm:t>
    </dgm:pt>
    <dgm:pt modelId="{E5EAC5F5-47CF-42B8-810E-2E2E1C171C0D}" type="parTrans" cxnId="{41B9C367-29AA-47C7-B936-60F9899C3DC8}">
      <dgm:prSet/>
      <dgm:spPr/>
      <dgm:t>
        <a:bodyPr/>
        <a:lstStyle/>
        <a:p>
          <a:endParaRPr lang="nl-BE"/>
        </a:p>
      </dgm:t>
    </dgm:pt>
    <dgm:pt modelId="{6C80096D-6FE8-40A9-A654-D22EC4D57901}" type="sibTrans" cxnId="{41B9C367-29AA-47C7-B936-60F9899C3DC8}">
      <dgm:prSet/>
      <dgm:spPr/>
      <dgm:t>
        <a:bodyPr/>
        <a:lstStyle/>
        <a:p>
          <a:endParaRPr lang="nl-BE"/>
        </a:p>
      </dgm:t>
    </dgm:pt>
    <dgm:pt modelId="{D595355B-BA11-4675-B747-E7B1B07CEB6E}">
      <dgm:prSet custT="1"/>
      <dgm:spPr>
        <a:solidFill>
          <a:schemeClr val="bg1">
            <a:lumMod val="85000"/>
          </a:schemeClr>
        </a:solidFill>
      </dgm:spPr>
      <dgm:t>
        <a:bodyPr/>
        <a:lstStyle/>
        <a:p>
          <a:r>
            <a:rPr lang="nl-BE" sz="1600" b="1"/>
            <a:t>Fin du </a:t>
          </a:r>
          <a:r>
            <a:rPr lang="nl-BE" sz="1600" b="1" err="1"/>
            <a:t>contrat</a:t>
          </a:r>
          <a:endParaRPr lang="nl-BE" sz="1600" b="1"/>
        </a:p>
      </dgm:t>
    </dgm:pt>
    <dgm:pt modelId="{EFDAAFEA-11E4-4CC6-8783-D36F09259AA2}" type="parTrans" cxnId="{C3F698B6-197D-4DAE-8D9C-6592616B988C}">
      <dgm:prSet/>
      <dgm:spPr/>
      <dgm:t>
        <a:bodyPr/>
        <a:lstStyle/>
        <a:p>
          <a:endParaRPr lang="nl-BE"/>
        </a:p>
      </dgm:t>
    </dgm:pt>
    <dgm:pt modelId="{0E65E9FE-1D49-4400-94D4-944A6DB90107}" type="sibTrans" cxnId="{C3F698B6-197D-4DAE-8D9C-6592616B988C}">
      <dgm:prSet/>
      <dgm:spPr/>
      <dgm:t>
        <a:bodyPr/>
        <a:lstStyle/>
        <a:p>
          <a:endParaRPr lang="nl-BE"/>
        </a:p>
      </dgm:t>
    </dgm:pt>
    <dgm:pt modelId="{8EC3F5F5-DB97-C343-92A2-CEF1933E4F62}">
      <dgm:prSet custT="1"/>
      <dgm:spPr>
        <a:solidFill>
          <a:schemeClr val="bg1">
            <a:lumMod val="85000"/>
          </a:schemeClr>
        </a:solidFill>
      </dgm:spPr>
      <dgm:t>
        <a:bodyPr/>
        <a:lstStyle/>
        <a:p>
          <a:pPr marL="0" lvl="0" indent="0" algn="ctr" defTabSz="711200">
            <a:lnSpc>
              <a:spcPct val="90000"/>
            </a:lnSpc>
            <a:spcBef>
              <a:spcPct val="0"/>
            </a:spcBef>
            <a:spcAft>
              <a:spcPct val="35000"/>
            </a:spcAft>
            <a:buNone/>
          </a:pPr>
          <a:r>
            <a:rPr lang="nl-NL" sz="1600" b="1" kern="1200" err="1">
              <a:solidFill>
                <a:prstClr val="white"/>
              </a:solidFill>
              <a:latin typeface="Calibri"/>
              <a:ea typeface="+mn-ea"/>
              <a:cs typeface="+mn-cs"/>
            </a:rPr>
            <a:t>Passation</a:t>
          </a:r>
          <a:endParaRPr lang="nl-NL" sz="1600" b="1" kern="1200">
            <a:solidFill>
              <a:prstClr val="white"/>
            </a:solidFill>
            <a:latin typeface="Calibri"/>
            <a:ea typeface="+mn-ea"/>
            <a:cs typeface="+mn-cs"/>
          </a:endParaRPr>
        </a:p>
      </dgm:t>
    </dgm:pt>
    <dgm:pt modelId="{DFC2CCB0-EC22-9744-AEAB-06AE27CDD502}" type="parTrans" cxnId="{59775D00-C551-FF46-BAA6-DF0FFED6F7D5}">
      <dgm:prSet/>
      <dgm:spPr/>
      <dgm:t>
        <a:bodyPr/>
        <a:lstStyle/>
        <a:p>
          <a:endParaRPr lang="nl-NL"/>
        </a:p>
      </dgm:t>
    </dgm:pt>
    <dgm:pt modelId="{F6CDDD3A-50FA-C241-AD09-47CDA5975525}" type="sibTrans" cxnId="{59775D00-C551-FF46-BAA6-DF0FFED6F7D5}">
      <dgm:prSet/>
      <dgm:spPr/>
      <dgm:t>
        <a:bodyPr/>
        <a:lstStyle/>
        <a:p>
          <a:endParaRPr lang="nl-NL"/>
        </a:p>
      </dgm:t>
    </dgm:pt>
    <dgm:pt modelId="{1081E304-EFC1-4094-96CA-B632C53875A6}" type="pres">
      <dgm:prSet presAssocID="{DA2D0486-0DBE-4F38-A5AF-C9ABA4796E9E}" presName="Name0" presStyleCnt="0">
        <dgm:presLayoutVars>
          <dgm:dir/>
          <dgm:animLvl val="lvl"/>
          <dgm:resizeHandles val="exact"/>
        </dgm:presLayoutVars>
      </dgm:prSet>
      <dgm:spPr/>
    </dgm:pt>
    <dgm:pt modelId="{9C93E0C1-D490-4D20-8270-FA28598B7EA9}" type="pres">
      <dgm:prSet presAssocID="{342D1C75-BC60-4F2B-A777-BA7BCB499EE5}" presName="parTxOnly" presStyleLbl="node1" presStyleIdx="0" presStyleCnt="4" custLinFactNeighborX="1303">
        <dgm:presLayoutVars>
          <dgm:chMax val="0"/>
          <dgm:chPref val="0"/>
          <dgm:bulletEnabled val="1"/>
        </dgm:presLayoutVars>
      </dgm:prSet>
      <dgm:spPr/>
    </dgm:pt>
    <dgm:pt modelId="{9DEFFDAC-BB7F-4E48-A73A-CF6FFD7959CA}" type="pres">
      <dgm:prSet presAssocID="{E1E5A1B0-DD89-46C3-8DBE-D97645ADAE1C}" presName="parTxOnlySpace" presStyleCnt="0"/>
      <dgm:spPr/>
    </dgm:pt>
    <dgm:pt modelId="{29AFA2EC-A3C6-3342-9D96-15720E9817AE}" type="pres">
      <dgm:prSet presAssocID="{8EC3F5F5-DB97-C343-92A2-CEF1933E4F62}" presName="parTxOnly" presStyleLbl="node1" presStyleIdx="1" presStyleCnt="4">
        <dgm:presLayoutVars>
          <dgm:chMax val="0"/>
          <dgm:chPref val="0"/>
          <dgm:bulletEnabled val="1"/>
        </dgm:presLayoutVars>
      </dgm:prSet>
      <dgm:spPr/>
    </dgm:pt>
    <dgm:pt modelId="{1997676C-0BF7-DD4E-A25F-6E7950360988}" type="pres">
      <dgm:prSet presAssocID="{F6CDDD3A-50FA-C241-AD09-47CDA5975525}" presName="parTxOnlySpace" presStyleCnt="0"/>
      <dgm:spPr/>
    </dgm:pt>
    <dgm:pt modelId="{763DB291-4142-42A9-BEDF-3DD73C5A5937}" type="pres">
      <dgm:prSet presAssocID="{61953EE3-1E22-4BBB-B32C-98BC34906980}" presName="parTxOnly" presStyleLbl="node1" presStyleIdx="2" presStyleCnt="4" custLinFactNeighborX="1119">
        <dgm:presLayoutVars>
          <dgm:chMax val="0"/>
          <dgm:chPref val="0"/>
          <dgm:bulletEnabled val="1"/>
        </dgm:presLayoutVars>
      </dgm:prSet>
      <dgm:spPr/>
    </dgm:pt>
    <dgm:pt modelId="{E9C79D3A-CC67-481E-9279-1BEB221AC277}" type="pres">
      <dgm:prSet presAssocID="{6C80096D-6FE8-40A9-A654-D22EC4D57901}" presName="parTxOnlySpace" presStyleCnt="0"/>
      <dgm:spPr/>
    </dgm:pt>
    <dgm:pt modelId="{944C283A-A42E-4C33-9F3D-D2D4F5239821}" type="pres">
      <dgm:prSet presAssocID="{D595355B-BA11-4675-B747-E7B1B07CEB6E}" presName="parTxOnly" presStyleLbl="node1" presStyleIdx="3" presStyleCnt="4">
        <dgm:presLayoutVars>
          <dgm:chMax val="0"/>
          <dgm:chPref val="0"/>
          <dgm:bulletEnabled val="1"/>
        </dgm:presLayoutVars>
      </dgm:prSet>
      <dgm:spPr/>
    </dgm:pt>
  </dgm:ptLst>
  <dgm:cxnLst>
    <dgm:cxn modelId="{59775D00-C551-FF46-BAA6-DF0FFED6F7D5}" srcId="{DA2D0486-0DBE-4F38-A5AF-C9ABA4796E9E}" destId="{8EC3F5F5-DB97-C343-92A2-CEF1933E4F62}" srcOrd="1" destOrd="0" parTransId="{DFC2CCB0-EC22-9744-AEAB-06AE27CDD502}" sibTransId="{F6CDDD3A-50FA-C241-AD09-47CDA5975525}"/>
    <dgm:cxn modelId="{41B9C367-29AA-47C7-B936-60F9899C3DC8}" srcId="{DA2D0486-0DBE-4F38-A5AF-C9ABA4796E9E}" destId="{61953EE3-1E22-4BBB-B32C-98BC34906980}" srcOrd="2" destOrd="0" parTransId="{E5EAC5F5-47CF-42B8-810E-2E2E1C171C0D}" sibTransId="{6C80096D-6FE8-40A9-A654-D22EC4D57901}"/>
    <dgm:cxn modelId="{34579E85-204F-44F8-A128-9E0CC79B6FF4}" srcId="{DA2D0486-0DBE-4F38-A5AF-C9ABA4796E9E}" destId="{342D1C75-BC60-4F2B-A777-BA7BCB499EE5}" srcOrd="0" destOrd="0" parTransId="{928AE2F6-74D6-4DC5-B594-569AC4E33F3B}" sibTransId="{E1E5A1B0-DD89-46C3-8DBE-D97645ADAE1C}"/>
    <dgm:cxn modelId="{59261C9B-8F59-4796-B295-653051EBFDB1}" type="presOf" srcId="{DA2D0486-0DBE-4F38-A5AF-C9ABA4796E9E}" destId="{1081E304-EFC1-4094-96CA-B632C53875A6}" srcOrd="0" destOrd="0" presId="urn:microsoft.com/office/officeart/2005/8/layout/chevron1"/>
    <dgm:cxn modelId="{FFFDB2AA-1778-419F-8920-12A47F86C685}" type="presOf" srcId="{342D1C75-BC60-4F2B-A777-BA7BCB499EE5}" destId="{9C93E0C1-D490-4D20-8270-FA28598B7EA9}" srcOrd="0" destOrd="0" presId="urn:microsoft.com/office/officeart/2005/8/layout/chevron1"/>
    <dgm:cxn modelId="{C3F698B6-197D-4DAE-8D9C-6592616B988C}" srcId="{DA2D0486-0DBE-4F38-A5AF-C9ABA4796E9E}" destId="{D595355B-BA11-4675-B747-E7B1B07CEB6E}" srcOrd="3" destOrd="0" parTransId="{EFDAAFEA-11E4-4CC6-8783-D36F09259AA2}" sibTransId="{0E65E9FE-1D49-4400-94D4-944A6DB90107}"/>
    <dgm:cxn modelId="{95363DBA-EE84-4E28-A5F2-7BE313F215AF}" type="presOf" srcId="{D595355B-BA11-4675-B747-E7B1B07CEB6E}" destId="{944C283A-A42E-4C33-9F3D-D2D4F5239821}" srcOrd="0" destOrd="0" presId="urn:microsoft.com/office/officeart/2005/8/layout/chevron1"/>
    <dgm:cxn modelId="{22D462C0-F930-0A4B-B3AA-985D70FB4F1A}" type="presOf" srcId="{8EC3F5F5-DB97-C343-92A2-CEF1933E4F62}" destId="{29AFA2EC-A3C6-3342-9D96-15720E9817AE}" srcOrd="0" destOrd="0" presId="urn:microsoft.com/office/officeart/2005/8/layout/chevron1"/>
    <dgm:cxn modelId="{741451E6-C652-4C67-B244-2C94C367A6B7}" type="presOf" srcId="{61953EE3-1E22-4BBB-B32C-98BC34906980}" destId="{763DB291-4142-42A9-BEDF-3DD73C5A5937}" srcOrd="0" destOrd="0" presId="urn:microsoft.com/office/officeart/2005/8/layout/chevron1"/>
    <dgm:cxn modelId="{BBBDE984-844F-4E8A-B10E-6473A473D880}" type="presParOf" srcId="{1081E304-EFC1-4094-96CA-B632C53875A6}" destId="{9C93E0C1-D490-4D20-8270-FA28598B7EA9}" srcOrd="0" destOrd="0" presId="urn:microsoft.com/office/officeart/2005/8/layout/chevron1"/>
    <dgm:cxn modelId="{1867D3A4-1127-4332-9A7F-16A7260D8E14}" type="presParOf" srcId="{1081E304-EFC1-4094-96CA-B632C53875A6}" destId="{9DEFFDAC-BB7F-4E48-A73A-CF6FFD7959CA}" srcOrd="1" destOrd="0" presId="urn:microsoft.com/office/officeart/2005/8/layout/chevron1"/>
    <dgm:cxn modelId="{228A6B65-4C34-3141-9612-D8DD76AEE655}" type="presParOf" srcId="{1081E304-EFC1-4094-96CA-B632C53875A6}" destId="{29AFA2EC-A3C6-3342-9D96-15720E9817AE}" srcOrd="2" destOrd="0" presId="urn:microsoft.com/office/officeart/2005/8/layout/chevron1"/>
    <dgm:cxn modelId="{F0E0DC44-3329-B04D-BDBA-DC6DCFBA2E32}" type="presParOf" srcId="{1081E304-EFC1-4094-96CA-B632C53875A6}" destId="{1997676C-0BF7-DD4E-A25F-6E7950360988}" srcOrd="3" destOrd="0" presId="urn:microsoft.com/office/officeart/2005/8/layout/chevron1"/>
    <dgm:cxn modelId="{D2826C85-98DB-49CE-A9B4-5490BA9059CD}" type="presParOf" srcId="{1081E304-EFC1-4094-96CA-B632C53875A6}" destId="{763DB291-4142-42A9-BEDF-3DD73C5A5937}" srcOrd="4" destOrd="0" presId="urn:microsoft.com/office/officeart/2005/8/layout/chevron1"/>
    <dgm:cxn modelId="{F0FF64C4-CE1A-4EAD-9E82-A1694B1F83DE}" type="presParOf" srcId="{1081E304-EFC1-4094-96CA-B632C53875A6}" destId="{E9C79D3A-CC67-481E-9279-1BEB221AC277}" srcOrd="5" destOrd="0" presId="urn:microsoft.com/office/officeart/2005/8/layout/chevron1"/>
    <dgm:cxn modelId="{441A8CC6-064B-4215-8B57-8B2B8E7B7732}" type="presParOf" srcId="{1081E304-EFC1-4094-96CA-B632C53875A6}" destId="{944C283A-A42E-4C33-9F3D-D2D4F5239821}" srcOrd="6"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5942" y="0"/>
          <a:ext cx="1967016" cy="342688"/>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schemeClr val="bg1"/>
              </a:solidFill>
            </a:rPr>
            <a:t>Prospection</a:t>
          </a:r>
        </a:p>
      </dsp:txBody>
      <dsp:txXfrm>
        <a:off x="177286" y="0"/>
        <a:ext cx="1624328" cy="342688"/>
      </dsp:txXfrm>
    </dsp:sp>
    <dsp:sp modelId="{29AFA2EC-A3C6-3342-9D96-15720E9817AE}">
      <dsp:nvSpPr>
        <dsp:cNvPr id="0" name=""/>
        <dsp:cNvSpPr/>
      </dsp:nvSpPr>
      <dsp:spPr>
        <a:xfrm>
          <a:off x="1773694" y="0"/>
          <a:ext cx="1967016" cy="342688"/>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Exécution</a:t>
          </a:r>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Fin du contrat</a:t>
          </a:r>
        </a:p>
      </dsp:txBody>
      <dsp:txXfrm>
        <a:off x="5485668" y="0"/>
        <a:ext cx="1624328" cy="3426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0" y="0"/>
          <a:ext cx="1967016" cy="342688"/>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schemeClr val="bg1"/>
              </a:solidFill>
            </a:rPr>
            <a:t>Prospection</a:t>
          </a:r>
        </a:p>
      </dsp:txBody>
      <dsp:txXfrm>
        <a:off x="171344" y="0"/>
        <a:ext cx="1624328" cy="342688"/>
      </dsp:txXfrm>
    </dsp:sp>
    <dsp:sp modelId="{29AFA2EC-A3C6-3342-9D96-15720E9817AE}">
      <dsp:nvSpPr>
        <dsp:cNvPr id="0" name=""/>
        <dsp:cNvSpPr/>
      </dsp:nvSpPr>
      <dsp:spPr>
        <a:xfrm>
          <a:off x="177369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Exécution</a:t>
          </a:r>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Fin du contrat</a:t>
          </a:r>
        </a:p>
      </dsp:txBody>
      <dsp:txXfrm>
        <a:off x="5485668" y="0"/>
        <a:ext cx="1624328" cy="3426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0" y="0"/>
          <a:ext cx="1967016" cy="342688"/>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Prospection</a:t>
          </a:r>
        </a:p>
      </dsp:txBody>
      <dsp:txXfrm>
        <a:off x="171344" y="0"/>
        <a:ext cx="1624328" cy="342688"/>
      </dsp:txXfrm>
    </dsp:sp>
    <dsp:sp modelId="{18A909D6-5A24-6F45-AE0F-C78A6B538E34}">
      <dsp:nvSpPr>
        <dsp:cNvPr id="0" name=""/>
        <dsp:cNvSpPr/>
      </dsp:nvSpPr>
      <dsp:spPr>
        <a:xfrm>
          <a:off x="177369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Exécution</a:t>
          </a:r>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Fin du contrat</a:t>
          </a:r>
        </a:p>
      </dsp:txBody>
      <dsp:txXfrm>
        <a:off x="5485668" y="0"/>
        <a:ext cx="1624328" cy="3426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0" y="0"/>
          <a:ext cx="1967016" cy="342688"/>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Prospection</a:t>
          </a:r>
        </a:p>
      </dsp:txBody>
      <dsp:txXfrm>
        <a:off x="171344" y="0"/>
        <a:ext cx="1624328" cy="342688"/>
      </dsp:txXfrm>
    </dsp:sp>
    <dsp:sp modelId="{18A909D6-5A24-6F45-AE0F-C78A6B538E34}">
      <dsp:nvSpPr>
        <dsp:cNvPr id="0" name=""/>
        <dsp:cNvSpPr/>
      </dsp:nvSpPr>
      <dsp:spPr>
        <a:xfrm>
          <a:off x="177369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Exécution</a:t>
          </a:r>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Fin du contrat</a:t>
          </a:r>
        </a:p>
      </dsp:txBody>
      <dsp:txXfrm>
        <a:off x="5485668" y="0"/>
        <a:ext cx="1624328" cy="3426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0" y="0"/>
          <a:ext cx="1967016" cy="342688"/>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Prospection</a:t>
          </a:r>
        </a:p>
      </dsp:txBody>
      <dsp:txXfrm>
        <a:off x="171344" y="0"/>
        <a:ext cx="1624328" cy="342688"/>
      </dsp:txXfrm>
    </dsp:sp>
    <dsp:sp modelId="{18A909D6-5A24-6F45-AE0F-C78A6B538E34}">
      <dsp:nvSpPr>
        <dsp:cNvPr id="0" name=""/>
        <dsp:cNvSpPr/>
      </dsp:nvSpPr>
      <dsp:spPr>
        <a:xfrm>
          <a:off x="177369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Exécution</a:t>
          </a:r>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Fin du contrat</a:t>
          </a:r>
        </a:p>
      </dsp:txBody>
      <dsp:txXfrm>
        <a:off x="5485668" y="0"/>
        <a:ext cx="1624328" cy="3426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5912" y="0"/>
          <a:ext cx="1957236" cy="347165"/>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err="1"/>
            <a:t>Prospection</a:t>
          </a:r>
          <a:endParaRPr lang="nl-BE" sz="1600" b="1" kern="1200"/>
        </a:p>
      </dsp:txBody>
      <dsp:txXfrm>
        <a:off x="179495" y="0"/>
        <a:ext cx="1610071" cy="347165"/>
      </dsp:txXfrm>
    </dsp:sp>
    <dsp:sp modelId="{18A909D6-5A24-6F45-AE0F-C78A6B538E34}">
      <dsp:nvSpPr>
        <dsp:cNvPr id="0" name=""/>
        <dsp:cNvSpPr/>
      </dsp:nvSpPr>
      <dsp:spPr>
        <a:xfrm>
          <a:off x="1764874" y="0"/>
          <a:ext cx="1957236" cy="347165"/>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NL" sz="1600" b="1" kern="1200" err="1">
              <a:solidFill>
                <a:prstClr val="white"/>
              </a:solidFill>
              <a:latin typeface="Calibri"/>
              <a:ea typeface="+mn-ea"/>
              <a:cs typeface="+mn-cs"/>
            </a:rPr>
            <a:t>Passation</a:t>
          </a:r>
          <a:endParaRPr lang="nl-NL" sz="1600" b="1" kern="1200">
            <a:solidFill>
              <a:prstClr val="white"/>
            </a:solidFill>
            <a:latin typeface="Calibri"/>
            <a:ea typeface="+mn-ea"/>
            <a:cs typeface="+mn-cs"/>
          </a:endParaRPr>
        </a:p>
      </dsp:txBody>
      <dsp:txXfrm>
        <a:off x="1938457" y="0"/>
        <a:ext cx="1610071" cy="347165"/>
      </dsp:txXfrm>
    </dsp:sp>
    <dsp:sp modelId="{763DB291-4142-42A9-BEDF-3DD73C5A5937}">
      <dsp:nvSpPr>
        <dsp:cNvPr id="0" name=""/>
        <dsp:cNvSpPr/>
      </dsp:nvSpPr>
      <dsp:spPr>
        <a:xfrm>
          <a:off x="3528577" y="0"/>
          <a:ext cx="1957236" cy="347165"/>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err="1"/>
            <a:t>Exécution</a:t>
          </a:r>
          <a:endParaRPr lang="nl-BE" sz="1600" b="1" kern="1200"/>
        </a:p>
      </dsp:txBody>
      <dsp:txXfrm>
        <a:off x="3702160" y="0"/>
        <a:ext cx="1610071" cy="347165"/>
      </dsp:txXfrm>
    </dsp:sp>
    <dsp:sp modelId="{944C283A-A42E-4C33-9F3D-D2D4F5239821}">
      <dsp:nvSpPr>
        <dsp:cNvPr id="0" name=""/>
        <dsp:cNvSpPr/>
      </dsp:nvSpPr>
      <dsp:spPr>
        <a:xfrm>
          <a:off x="5287899" y="0"/>
          <a:ext cx="1957236" cy="347165"/>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a:t>Fin du </a:t>
          </a:r>
          <a:r>
            <a:rPr lang="nl-BE" sz="1600" b="1" kern="1200" err="1"/>
            <a:t>contrat</a:t>
          </a:r>
          <a:endParaRPr lang="nl-BE" sz="1600" b="1" kern="1200"/>
        </a:p>
      </dsp:txBody>
      <dsp:txXfrm>
        <a:off x="5461482" y="0"/>
        <a:ext cx="1610071" cy="3471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0" y="0"/>
          <a:ext cx="1967016" cy="342688"/>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Prospection</a:t>
          </a:r>
        </a:p>
      </dsp:txBody>
      <dsp:txXfrm>
        <a:off x="171344" y="0"/>
        <a:ext cx="1624328" cy="342688"/>
      </dsp:txXfrm>
    </dsp:sp>
    <dsp:sp modelId="{18A909D6-5A24-6F45-AE0F-C78A6B538E34}">
      <dsp:nvSpPr>
        <dsp:cNvPr id="0" name=""/>
        <dsp:cNvSpPr/>
      </dsp:nvSpPr>
      <dsp:spPr>
        <a:xfrm>
          <a:off x="177369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Exécution</a:t>
          </a:r>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Fin du contrat</a:t>
          </a:r>
        </a:p>
      </dsp:txBody>
      <dsp:txXfrm>
        <a:off x="5485668" y="0"/>
        <a:ext cx="1624328" cy="3426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0" y="0"/>
          <a:ext cx="1967016" cy="342688"/>
        </a:xfrm>
        <a:prstGeom prst="chevron">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Prospection</a:t>
          </a:r>
        </a:p>
      </dsp:txBody>
      <dsp:txXfrm>
        <a:off x="171344" y="0"/>
        <a:ext cx="1624328" cy="342688"/>
      </dsp:txXfrm>
    </dsp:sp>
    <dsp:sp modelId="{18A909D6-5A24-6F45-AE0F-C78A6B538E34}">
      <dsp:nvSpPr>
        <dsp:cNvPr id="0" name=""/>
        <dsp:cNvSpPr/>
      </dsp:nvSpPr>
      <dsp:spPr>
        <a:xfrm>
          <a:off x="177369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Exécution</a:t>
          </a:r>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Fin du contrat</a:t>
          </a:r>
        </a:p>
      </dsp:txBody>
      <dsp:txXfrm>
        <a:off x="5485668" y="0"/>
        <a:ext cx="1624328" cy="3426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5942"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err="1">
              <a:solidFill>
                <a:schemeClr val="bg1"/>
              </a:solidFill>
            </a:rPr>
            <a:t>Prospection</a:t>
          </a:r>
          <a:endParaRPr lang="nl-BE" sz="1600" b="1" kern="1200">
            <a:solidFill>
              <a:schemeClr val="bg1"/>
            </a:solidFill>
          </a:endParaRPr>
        </a:p>
      </dsp:txBody>
      <dsp:txXfrm>
        <a:off x="177286" y="0"/>
        <a:ext cx="1624328" cy="342688"/>
      </dsp:txXfrm>
    </dsp:sp>
    <dsp:sp modelId="{29AFA2EC-A3C6-3342-9D96-15720E9817AE}">
      <dsp:nvSpPr>
        <dsp:cNvPr id="0" name=""/>
        <dsp:cNvSpPr/>
      </dsp:nvSpPr>
      <dsp:spPr>
        <a:xfrm>
          <a:off x="1773694" y="0"/>
          <a:ext cx="1967016" cy="342688"/>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NL" sz="1600" b="1" kern="1200" err="1">
              <a:solidFill>
                <a:prstClr val="white"/>
              </a:solidFill>
              <a:latin typeface="Calibri"/>
              <a:ea typeface="+mn-ea"/>
              <a:cs typeface="+mn-cs"/>
            </a:rPr>
            <a:t>Passation</a:t>
          </a:r>
          <a:endParaRPr lang="nl-NL" sz="1600" b="1" kern="1200">
            <a:solidFill>
              <a:prstClr val="white"/>
            </a:solidFill>
            <a:latin typeface="Calibri"/>
            <a:ea typeface="+mn-ea"/>
            <a:cs typeface="+mn-cs"/>
          </a:endParaRP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err="1"/>
            <a:t>Exécution</a:t>
          </a:r>
          <a:endParaRPr lang="nl-BE" sz="1600" b="1" kern="1200"/>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a:t>Fin du </a:t>
          </a:r>
          <a:r>
            <a:rPr lang="nl-BE" sz="1600" b="1" kern="1200" err="1"/>
            <a:t>contrat</a:t>
          </a:r>
          <a:endParaRPr lang="nl-BE" sz="1600" b="1" kern="1200"/>
        </a:p>
      </dsp:txBody>
      <dsp:txXfrm>
        <a:off x="5485668" y="0"/>
        <a:ext cx="1624328" cy="3426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5942"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err="1"/>
            <a:t>Prospection</a:t>
          </a:r>
          <a:endParaRPr lang="nl-BE" sz="1600" b="1" kern="1200"/>
        </a:p>
      </dsp:txBody>
      <dsp:txXfrm>
        <a:off x="177286" y="0"/>
        <a:ext cx="1624328" cy="342688"/>
      </dsp:txXfrm>
    </dsp:sp>
    <dsp:sp modelId="{18A909D6-5A24-6F45-AE0F-C78A6B538E34}">
      <dsp:nvSpPr>
        <dsp:cNvPr id="0" name=""/>
        <dsp:cNvSpPr/>
      </dsp:nvSpPr>
      <dsp:spPr>
        <a:xfrm>
          <a:off x="1773694" y="0"/>
          <a:ext cx="1967016" cy="342688"/>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NL" sz="1600" b="1" kern="1200" err="1">
              <a:solidFill>
                <a:prstClr val="white"/>
              </a:solidFill>
              <a:latin typeface="Calibri"/>
              <a:ea typeface="+mn-ea"/>
              <a:cs typeface="+mn-cs"/>
            </a:rPr>
            <a:t>Passation</a:t>
          </a:r>
          <a:endParaRPr lang="nl-NL" sz="1600" b="1" kern="1200">
            <a:solidFill>
              <a:prstClr val="white"/>
            </a:solidFill>
            <a:latin typeface="Calibri"/>
            <a:ea typeface="+mn-ea"/>
            <a:cs typeface="+mn-cs"/>
          </a:endParaRP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err="1"/>
            <a:t>Exécution</a:t>
          </a:r>
          <a:endParaRPr lang="nl-BE" sz="1600" b="1" kern="1200"/>
        </a:p>
      </dsp:txBody>
      <dsp:txXfrm>
        <a:off x="3717554" y="0"/>
        <a:ext cx="1624328" cy="342688"/>
      </dsp:txXfrm>
    </dsp:sp>
    <dsp:sp modelId="{944C283A-A42E-4C33-9F3D-D2D4F5239821}">
      <dsp:nvSpPr>
        <dsp:cNvPr id="0" name=""/>
        <dsp:cNvSpPr/>
      </dsp:nvSpPr>
      <dsp:spPr>
        <a:xfrm>
          <a:off x="5292551"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a:t>Fin du </a:t>
          </a:r>
          <a:r>
            <a:rPr lang="nl-BE" sz="1600" b="1" kern="1200" err="1"/>
            <a:t>contrat</a:t>
          </a:r>
          <a:endParaRPr lang="nl-BE" sz="1600" b="1" kern="1200"/>
        </a:p>
      </dsp:txBody>
      <dsp:txXfrm>
        <a:off x="5463895" y="0"/>
        <a:ext cx="1624328" cy="34268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5942"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Prospection</a:t>
          </a:r>
        </a:p>
      </dsp:txBody>
      <dsp:txXfrm>
        <a:off x="177286" y="0"/>
        <a:ext cx="1624328" cy="342688"/>
      </dsp:txXfrm>
    </dsp:sp>
    <dsp:sp modelId="{18A909D6-5A24-6F45-AE0F-C78A6B538E34}">
      <dsp:nvSpPr>
        <dsp:cNvPr id="0" name=""/>
        <dsp:cNvSpPr/>
      </dsp:nvSpPr>
      <dsp:spPr>
        <a:xfrm>
          <a:off x="1773694" y="0"/>
          <a:ext cx="1967016" cy="342688"/>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solidFill>
                <a:prstClr val="white"/>
              </a:solidFill>
              <a:latin typeface="Calibri"/>
              <a:ea typeface="+mn-ea"/>
              <a:cs typeface="+mn-cs"/>
            </a:rPr>
            <a:t>Passation</a:t>
          </a: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Exécution</a:t>
          </a:r>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fr-BE" sz="1600" b="1" kern="1200" noProof="0"/>
            <a:t>Fin du contrat</a:t>
          </a:r>
        </a:p>
      </dsp:txBody>
      <dsp:txXfrm>
        <a:off x="5485668" y="0"/>
        <a:ext cx="1624328" cy="34268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3E0C1-D490-4D20-8270-FA28598B7EA9}">
      <dsp:nvSpPr>
        <dsp:cNvPr id="0" name=""/>
        <dsp:cNvSpPr/>
      </dsp:nvSpPr>
      <dsp:spPr>
        <a:xfrm>
          <a:off x="5942"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err="1">
              <a:solidFill>
                <a:schemeClr val="bg1"/>
              </a:solidFill>
            </a:rPr>
            <a:t>Prospection</a:t>
          </a:r>
          <a:endParaRPr lang="nl-BE" sz="1600" b="1" kern="1200">
            <a:solidFill>
              <a:schemeClr val="bg1"/>
            </a:solidFill>
          </a:endParaRPr>
        </a:p>
      </dsp:txBody>
      <dsp:txXfrm>
        <a:off x="177286" y="0"/>
        <a:ext cx="1624328" cy="342688"/>
      </dsp:txXfrm>
    </dsp:sp>
    <dsp:sp modelId="{29AFA2EC-A3C6-3342-9D96-15720E9817AE}">
      <dsp:nvSpPr>
        <dsp:cNvPr id="0" name=""/>
        <dsp:cNvSpPr/>
      </dsp:nvSpPr>
      <dsp:spPr>
        <a:xfrm>
          <a:off x="177369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NL" sz="1600" b="1" kern="1200" err="1">
              <a:solidFill>
                <a:prstClr val="white"/>
              </a:solidFill>
              <a:latin typeface="Calibri"/>
              <a:ea typeface="+mn-ea"/>
              <a:cs typeface="+mn-cs"/>
            </a:rPr>
            <a:t>Passation</a:t>
          </a:r>
          <a:endParaRPr lang="nl-NL" sz="1600" b="1" kern="1200">
            <a:solidFill>
              <a:prstClr val="white"/>
            </a:solidFill>
            <a:latin typeface="Calibri"/>
            <a:ea typeface="+mn-ea"/>
            <a:cs typeface="+mn-cs"/>
          </a:endParaRPr>
        </a:p>
      </dsp:txBody>
      <dsp:txXfrm>
        <a:off x="1945038" y="0"/>
        <a:ext cx="1624328" cy="342688"/>
      </dsp:txXfrm>
    </dsp:sp>
    <dsp:sp modelId="{763DB291-4142-42A9-BEDF-3DD73C5A5937}">
      <dsp:nvSpPr>
        <dsp:cNvPr id="0" name=""/>
        <dsp:cNvSpPr/>
      </dsp:nvSpPr>
      <dsp:spPr>
        <a:xfrm>
          <a:off x="3546210" y="0"/>
          <a:ext cx="1967016" cy="342688"/>
        </a:xfrm>
        <a:prstGeom prst="chevron">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err="1"/>
            <a:t>Exécution</a:t>
          </a:r>
          <a:endParaRPr lang="nl-BE" sz="1600" b="1" kern="1200"/>
        </a:p>
      </dsp:txBody>
      <dsp:txXfrm>
        <a:off x="3717554" y="0"/>
        <a:ext cx="1624328" cy="342688"/>
      </dsp:txXfrm>
    </dsp:sp>
    <dsp:sp modelId="{944C283A-A42E-4C33-9F3D-D2D4F5239821}">
      <dsp:nvSpPr>
        <dsp:cNvPr id="0" name=""/>
        <dsp:cNvSpPr/>
      </dsp:nvSpPr>
      <dsp:spPr>
        <a:xfrm>
          <a:off x="5314324" y="0"/>
          <a:ext cx="1967016" cy="342688"/>
        </a:xfrm>
        <a:prstGeom prst="chevron">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nl-BE" sz="1600" b="1" kern="1200"/>
            <a:t>Fin du </a:t>
          </a:r>
          <a:r>
            <a:rPr lang="nl-BE" sz="1600" b="1" kern="1200" err="1"/>
            <a:t>contrat</a:t>
          </a:r>
          <a:endParaRPr lang="nl-BE" sz="1600" b="1" kern="1200"/>
        </a:p>
      </dsp:txBody>
      <dsp:txXfrm>
        <a:off x="5485668" y="0"/>
        <a:ext cx="1624328" cy="34268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E75776F-6423-B496-E5A0-63B823CBA0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a:extLst>
              <a:ext uri="{FF2B5EF4-FFF2-40B4-BE49-F238E27FC236}">
                <a16:creationId xmlns:a16="http://schemas.microsoft.com/office/drawing/2014/main" id="{F51BD6DC-150A-168C-DB3A-93FBB6E228A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1E1368-CE11-4752-8068-C484E8A0AC22}" type="datetimeFigureOut">
              <a:rPr lang="fr-BE" smtClean="0"/>
              <a:t>17-09-24</a:t>
            </a:fld>
            <a:endParaRPr lang="fr-BE"/>
          </a:p>
        </p:txBody>
      </p:sp>
      <p:sp>
        <p:nvSpPr>
          <p:cNvPr id="4" name="Espace réservé du pied de page 3">
            <a:extLst>
              <a:ext uri="{FF2B5EF4-FFF2-40B4-BE49-F238E27FC236}">
                <a16:creationId xmlns:a16="http://schemas.microsoft.com/office/drawing/2014/main" id="{31F97D2C-A115-D6C7-1352-B40C18D7269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a:extLst>
              <a:ext uri="{FF2B5EF4-FFF2-40B4-BE49-F238E27FC236}">
                <a16:creationId xmlns:a16="http://schemas.microsoft.com/office/drawing/2014/main" id="{0CB04515-0BBE-AF6F-B945-6B67E61B81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0C913C4-33C8-4835-964D-D4CAFE11805B}" type="slidenum">
              <a:rPr lang="fr-BE" smtClean="0"/>
              <a:t>‹#›</a:t>
            </a:fld>
            <a:endParaRPr lang="fr-BE"/>
          </a:p>
        </p:txBody>
      </p:sp>
    </p:spTree>
    <p:extLst>
      <p:ext uri="{BB962C8B-B14F-4D97-AF65-F5344CB8AC3E}">
        <p14:creationId xmlns:p14="http://schemas.microsoft.com/office/powerpoint/2010/main" val="41471103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863993-3C7B-D640-8293-92473FCCE0FB}" type="datetimeFigureOut">
              <a:rPr lang="fr-FR" smtClean="0"/>
              <a:t>17/09/2024</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CFCC63-ED80-6944-9F6B-58DB92D64506}" type="slidenum">
              <a:rPr lang="fr-FR" smtClean="0"/>
              <a:t>‹#›</a:t>
            </a:fld>
            <a:endParaRPr lang="fr-FR"/>
          </a:p>
        </p:txBody>
      </p:sp>
    </p:spTree>
    <p:extLst>
      <p:ext uri="{BB962C8B-B14F-4D97-AF65-F5344CB8AC3E}">
        <p14:creationId xmlns:p14="http://schemas.microsoft.com/office/powerpoint/2010/main" val="268496178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a:t>Bérénice</a:t>
            </a:r>
          </a:p>
        </p:txBody>
      </p:sp>
      <p:sp>
        <p:nvSpPr>
          <p:cNvPr id="4" name="Slide Number Placeholder 3"/>
          <p:cNvSpPr>
            <a:spLocks noGrp="1"/>
          </p:cNvSpPr>
          <p:nvPr>
            <p:ph type="sldNum" sz="quarter" idx="5"/>
          </p:nvPr>
        </p:nvSpPr>
        <p:spPr/>
        <p:txBody>
          <a:bodyPr/>
          <a:lstStyle/>
          <a:p>
            <a:fld id="{E05EC090-49E1-4846-BBB9-5D83CB951608}" type="slidenum">
              <a:rPr lang="en-US" smtClean="0"/>
              <a:t>2</a:t>
            </a:fld>
            <a:endParaRPr lang="en-US"/>
          </a:p>
        </p:txBody>
      </p:sp>
    </p:spTree>
    <p:extLst>
      <p:ext uri="{BB962C8B-B14F-4D97-AF65-F5344CB8AC3E}">
        <p14:creationId xmlns:p14="http://schemas.microsoft.com/office/powerpoint/2010/main" val="305745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err="1"/>
              <a:t>JCT</a:t>
            </a:r>
            <a:endParaRPr lang="fr-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5EC090-49E1-4846-BBB9-5D83CB9516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417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err="1"/>
              <a:t>BEW</a:t>
            </a:r>
            <a:endParaRPr lang="fr-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5EC090-49E1-4846-BBB9-5D83CB9516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010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err="1">
                <a:cs typeface="Calibri"/>
              </a:rPr>
              <a:t>JCT</a:t>
            </a:r>
            <a:endParaRPr lang="en-US" sz="1200">
              <a:cs typeface="Calibri"/>
            </a:endParaRPr>
          </a:p>
        </p:txBody>
      </p:sp>
      <p:sp>
        <p:nvSpPr>
          <p:cNvPr id="4" name="Slide Number Placeholder 3"/>
          <p:cNvSpPr>
            <a:spLocks noGrp="1"/>
          </p:cNvSpPr>
          <p:nvPr>
            <p:ph type="sldNum" sz="quarter" idx="5"/>
          </p:nvPr>
        </p:nvSpPr>
        <p:spPr/>
        <p:txBody>
          <a:bodyPr/>
          <a:lstStyle/>
          <a:p>
            <a:fld id="{E05EC090-49E1-4846-BBB9-5D83CB951608}" type="slidenum">
              <a:rPr lang="en-US" smtClean="0"/>
              <a:t>5</a:t>
            </a:fld>
            <a:endParaRPr lang="en-US"/>
          </a:p>
        </p:txBody>
      </p:sp>
    </p:spTree>
    <p:extLst>
      <p:ext uri="{BB962C8B-B14F-4D97-AF65-F5344CB8AC3E}">
        <p14:creationId xmlns:p14="http://schemas.microsoft.com/office/powerpoint/2010/main" val="2225949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baseline="0" err="1"/>
              <a:t>JCT</a:t>
            </a:r>
            <a:endParaRPr lang="fr-FR" b="0" baseline="0"/>
          </a:p>
        </p:txBody>
      </p:sp>
      <p:sp>
        <p:nvSpPr>
          <p:cNvPr id="4" name="Espace réservé du numéro de diapositive 3"/>
          <p:cNvSpPr>
            <a:spLocks noGrp="1"/>
          </p:cNvSpPr>
          <p:nvPr>
            <p:ph type="sldNum" sz="quarter" idx="10"/>
          </p:nvPr>
        </p:nvSpPr>
        <p:spPr/>
        <p:txBody>
          <a:bodyPr/>
          <a:lstStyle/>
          <a:p>
            <a:fld id="{54CFCC63-ED80-6944-9F6B-58DB92D64506}" type="slidenum">
              <a:rPr lang="fr-FR" smtClean="0"/>
              <a:t>6</a:t>
            </a:fld>
            <a:endParaRPr lang="fr-FR"/>
          </a:p>
        </p:txBody>
      </p:sp>
    </p:spTree>
    <p:extLst>
      <p:ext uri="{BB962C8B-B14F-4D97-AF65-F5344CB8AC3E}">
        <p14:creationId xmlns:p14="http://schemas.microsoft.com/office/powerpoint/2010/main" val="3270262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err="1"/>
              <a:t>JCT</a:t>
            </a:r>
            <a:endParaRPr lang="fr-BE"/>
          </a:p>
        </p:txBody>
      </p:sp>
      <p:sp>
        <p:nvSpPr>
          <p:cNvPr id="4" name="Espace réservé du numéro de diapositive 3"/>
          <p:cNvSpPr>
            <a:spLocks noGrp="1"/>
          </p:cNvSpPr>
          <p:nvPr>
            <p:ph type="sldNum" sz="quarter" idx="5"/>
          </p:nvPr>
        </p:nvSpPr>
        <p:spPr/>
        <p:txBody>
          <a:bodyPr/>
          <a:lstStyle/>
          <a:p>
            <a:fld id="{54CFCC63-ED80-6944-9F6B-58DB92D64506}" type="slidenum">
              <a:rPr lang="fr-FR" smtClean="0"/>
              <a:t>7</a:t>
            </a:fld>
            <a:endParaRPr lang="fr-FR"/>
          </a:p>
        </p:txBody>
      </p:sp>
    </p:spTree>
    <p:extLst>
      <p:ext uri="{BB962C8B-B14F-4D97-AF65-F5344CB8AC3E}">
        <p14:creationId xmlns:p14="http://schemas.microsoft.com/office/powerpoint/2010/main" val="1922702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err="1"/>
              <a:t>JCT</a:t>
            </a:r>
            <a:endParaRPr lang="fr-BE"/>
          </a:p>
        </p:txBody>
      </p:sp>
      <p:sp>
        <p:nvSpPr>
          <p:cNvPr id="4" name="Espace réservé du numéro de diapositive 3"/>
          <p:cNvSpPr>
            <a:spLocks noGrp="1"/>
          </p:cNvSpPr>
          <p:nvPr>
            <p:ph type="sldNum" sz="quarter" idx="5"/>
          </p:nvPr>
        </p:nvSpPr>
        <p:spPr/>
        <p:txBody>
          <a:bodyPr/>
          <a:lstStyle/>
          <a:p>
            <a:fld id="{54CFCC63-ED80-6944-9F6B-58DB92D64506}" type="slidenum">
              <a:rPr lang="fr-FR" smtClean="0"/>
              <a:t>8</a:t>
            </a:fld>
            <a:endParaRPr lang="fr-FR"/>
          </a:p>
        </p:txBody>
      </p:sp>
    </p:spTree>
    <p:extLst>
      <p:ext uri="{BB962C8B-B14F-4D97-AF65-F5344CB8AC3E}">
        <p14:creationId xmlns:p14="http://schemas.microsoft.com/office/powerpoint/2010/main" val="2680199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a:t>GD</a:t>
            </a:r>
          </a:p>
        </p:txBody>
      </p:sp>
      <p:sp>
        <p:nvSpPr>
          <p:cNvPr id="4" name="Slide Number Placeholder 3"/>
          <p:cNvSpPr>
            <a:spLocks noGrp="1"/>
          </p:cNvSpPr>
          <p:nvPr>
            <p:ph type="sldNum" sz="quarter" idx="5"/>
          </p:nvPr>
        </p:nvSpPr>
        <p:spPr/>
        <p:txBody>
          <a:bodyPr/>
          <a:lstStyle/>
          <a:p>
            <a:fld id="{E05EC090-49E1-4846-BBB9-5D83CB951608}" type="slidenum">
              <a:rPr lang="en-US" smtClean="0"/>
              <a:t>9</a:t>
            </a:fld>
            <a:endParaRPr lang="en-US"/>
          </a:p>
        </p:txBody>
      </p:sp>
    </p:spTree>
    <p:extLst>
      <p:ext uri="{BB962C8B-B14F-4D97-AF65-F5344CB8AC3E}">
        <p14:creationId xmlns:p14="http://schemas.microsoft.com/office/powerpoint/2010/main" val="3209499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baseline="0" err="1"/>
              <a:t>JCT</a:t>
            </a:r>
            <a:r>
              <a:rPr lang="fr-FR" b="1" baseline="0"/>
              <a:t> et GD</a:t>
            </a:r>
          </a:p>
        </p:txBody>
      </p:sp>
      <p:sp>
        <p:nvSpPr>
          <p:cNvPr id="4" name="Espace réservé du numéro de diapositive 3"/>
          <p:cNvSpPr>
            <a:spLocks noGrp="1"/>
          </p:cNvSpPr>
          <p:nvPr>
            <p:ph type="sldNum" sz="quarter" idx="10"/>
          </p:nvPr>
        </p:nvSpPr>
        <p:spPr/>
        <p:txBody>
          <a:bodyPr/>
          <a:lstStyle/>
          <a:p>
            <a:fld id="{54CFCC63-ED80-6944-9F6B-58DB92D64506}" type="slidenum">
              <a:rPr lang="fr-FR" smtClean="0"/>
              <a:t>10</a:t>
            </a:fld>
            <a:endParaRPr lang="fr-FR"/>
          </a:p>
        </p:txBody>
      </p:sp>
    </p:spTree>
    <p:extLst>
      <p:ext uri="{BB962C8B-B14F-4D97-AF65-F5344CB8AC3E}">
        <p14:creationId xmlns:p14="http://schemas.microsoft.com/office/powerpoint/2010/main" val="2859497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err="1"/>
              <a:t>JCT</a:t>
            </a:r>
            <a:endParaRPr lang="fr-BE"/>
          </a:p>
        </p:txBody>
      </p:sp>
      <p:sp>
        <p:nvSpPr>
          <p:cNvPr id="4" name="Espace réservé du numéro de diapositive 3"/>
          <p:cNvSpPr>
            <a:spLocks noGrp="1"/>
          </p:cNvSpPr>
          <p:nvPr>
            <p:ph type="sldNum" sz="quarter" idx="5"/>
          </p:nvPr>
        </p:nvSpPr>
        <p:spPr/>
        <p:txBody>
          <a:bodyPr/>
          <a:lstStyle/>
          <a:p>
            <a:fld id="{54CFCC63-ED80-6944-9F6B-58DB92D64506}" type="slidenum">
              <a:rPr lang="fr-FR" smtClean="0"/>
              <a:t>11</a:t>
            </a:fld>
            <a:endParaRPr lang="fr-FR"/>
          </a:p>
        </p:txBody>
      </p:sp>
    </p:spTree>
    <p:extLst>
      <p:ext uri="{BB962C8B-B14F-4D97-AF65-F5344CB8AC3E}">
        <p14:creationId xmlns:p14="http://schemas.microsoft.com/office/powerpoint/2010/main" val="357220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err="1"/>
              <a:t>JCT</a:t>
            </a:r>
            <a:endParaRPr lang="fr-BE"/>
          </a:p>
        </p:txBody>
      </p:sp>
      <p:sp>
        <p:nvSpPr>
          <p:cNvPr id="4" name="Slide Number Placeholder 3"/>
          <p:cNvSpPr>
            <a:spLocks noGrp="1"/>
          </p:cNvSpPr>
          <p:nvPr>
            <p:ph type="sldNum" sz="quarter" idx="5"/>
          </p:nvPr>
        </p:nvSpPr>
        <p:spPr/>
        <p:txBody>
          <a:bodyPr/>
          <a:lstStyle/>
          <a:p>
            <a:fld id="{E05EC090-49E1-4846-BBB9-5D83CB951608}" type="slidenum">
              <a:rPr lang="en-US" smtClean="0"/>
              <a:t>12</a:t>
            </a:fld>
            <a:endParaRPr lang="en-US"/>
          </a:p>
        </p:txBody>
      </p:sp>
    </p:spTree>
    <p:extLst>
      <p:ext uri="{BB962C8B-B14F-4D97-AF65-F5344CB8AC3E}">
        <p14:creationId xmlns:p14="http://schemas.microsoft.com/office/powerpoint/2010/main" val="975628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err="1"/>
              <a:t>BEW</a:t>
            </a:r>
            <a:endParaRPr lang="fr-BE"/>
          </a:p>
        </p:txBody>
      </p:sp>
      <p:sp>
        <p:nvSpPr>
          <p:cNvPr id="4" name="Espace réservé du numéro de diapositive 3"/>
          <p:cNvSpPr>
            <a:spLocks noGrp="1"/>
          </p:cNvSpPr>
          <p:nvPr>
            <p:ph type="sldNum" sz="quarter" idx="5"/>
          </p:nvPr>
        </p:nvSpPr>
        <p:spPr/>
        <p:txBody>
          <a:bodyPr/>
          <a:lstStyle/>
          <a:p>
            <a:fld id="{54CFCC63-ED80-6944-9F6B-58DB92D64506}" type="slidenum">
              <a:rPr lang="fr-FR" smtClean="0"/>
              <a:t>13</a:t>
            </a:fld>
            <a:endParaRPr lang="fr-FR"/>
          </a:p>
        </p:txBody>
      </p:sp>
    </p:spTree>
    <p:extLst>
      <p:ext uri="{BB962C8B-B14F-4D97-AF65-F5344CB8AC3E}">
        <p14:creationId xmlns:p14="http://schemas.microsoft.com/office/powerpoint/2010/main" val="1161093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err="1"/>
              <a:t>BEW</a:t>
            </a:r>
            <a:endParaRPr lang="x-none"/>
          </a:p>
        </p:txBody>
      </p:sp>
      <p:sp>
        <p:nvSpPr>
          <p:cNvPr id="4" name="Slide Number Placeholder 3"/>
          <p:cNvSpPr>
            <a:spLocks noGrp="1"/>
          </p:cNvSpPr>
          <p:nvPr>
            <p:ph type="sldNum" sz="quarter" idx="10"/>
          </p:nvPr>
        </p:nvSpPr>
        <p:spPr/>
        <p:txBody>
          <a:bodyPr/>
          <a:lstStyle/>
          <a:p>
            <a:fld id="{7838EFD1-3561-4D4D-AF34-6881E37BB32F}" type="slidenum">
              <a:rPr lang="nl-BE" smtClean="0">
                <a:solidFill>
                  <a:prstClr val="black"/>
                </a:solidFill>
              </a:rPr>
              <a:pPr/>
              <a:t>14</a:t>
            </a:fld>
            <a:endParaRPr lang="nl-BE">
              <a:solidFill>
                <a:prstClr val="black"/>
              </a:solidFill>
            </a:endParaRPr>
          </a:p>
        </p:txBody>
      </p:sp>
    </p:spTree>
    <p:extLst>
      <p:ext uri="{BB962C8B-B14F-4D97-AF65-F5344CB8AC3E}">
        <p14:creationId xmlns:p14="http://schemas.microsoft.com/office/powerpoint/2010/main" val="1807850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err="1"/>
              <a:t>BEW</a:t>
            </a:r>
            <a:endParaRPr lang="x-none"/>
          </a:p>
        </p:txBody>
      </p:sp>
      <p:sp>
        <p:nvSpPr>
          <p:cNvPr id="4" name="Slide Number Placeholder 3"/>
          <p:cNvSpPr>
            <a:spLocks noGrp="1"/>
          </p:cNvSpPr>
          <p:nvPr>
            <p:ph type="sldNum" sz="quarter" idx="10"/>
          </p:nvPr>
        </p:nvSpPr>
        <p:spPr/>
        <p:txBody>
          <a:bodyPr/>
          <a:lstStyle/>
          <a:p>
            <a:fld id="{7838EFD1-3561-4D4D-AF34-6881E37BB32F}" type="slidenum">
              <a:rPr lang="nl-BE" smtClean="0">
                <a:solidFill>
                  <a:prstClr val="black"/>
                </a:solidFill>
              </a:rPr>
              <a:pPr/>
              <a:t>15</a:t>
            </a:fld>
            <a:endParaRPr lang="nl-BE">
              <a:solidFill>
                <a:prstClr val="black"/>
              </a:solidFill>
            </a:endParaRPr>
          </a:p>
        </p:txBody>
      </p:sp>
    </p:spTree>
    <p:extLst>
      <p:ext uri="{BB962C8B-B14F-4D97-AF65-F5344CB8AC3E}">
        <p14:creationId xmlns:p14="http://schemas.microsoft.com/office/powerpoint/2010/main" val="3112813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BEW</a:t>
            </a:r>
          </a:p>
        </p:txBody>
      </p:sp>
      <p:sp>
        <p:nvSpPr>
          <p:cNvPr id="4" name="Slide Number Placeholder 3"/>
          <p:cNvSpPr>
            <a:spLocks noGrp="1"/>
          </p:cNvSpPr>
          <p:nvPr>
            <p:ph type="sldNum" sz="quarter" idx="10"/>
          </p:nvPr>
        </p:nvSpPr>
        <p:spPr/>
        <p:txBody>
          <a:bodyPr/>
          <a:lstStyle/>
          <a:p>
            <a:fld id="{54CFCC63-ED80-6944-9F6B-58DB92D64506}" type="slidenum">
              <a:rPr lang="fr-FR" smtClean="0"/>
              <a:t>16</a:t>
            </a:fld>
            <a:endParaRPr lang="fr-FR"/>
          </a:p>
        </p:txBody>
      </p:sp>
    </p:spTree>
    <p:extLst>
      <p:ext uri="{BB962C8B-B14F-4D97-AF65-F5344CB8AC3E}">
        <p14:creationId xmlns:p14="http://schemas.microsoft.com/office/powerpoint/2010/main" val="1332656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err="1"/>
              <a:t>BEW</a:t>
            </a:r>
            <a:endParaRPr lang="fr-FR"/>
          </a:p>
        </p:txBody>
      </p:sp>
      <p:sp>
        <p:nvSpPr>
          <p:cNvPr id="4" name="Espace réservé du numéro de diapositive 3"/>
          <p:cNvSpPr>
            <a:spLocks noGrp="1"/>
          </p:cNvSpPr>
          <p:nvPr>
            <p:ph type="sldNum" sz="quarter" idx="10"/>
          </p:nvPr>
        </p:nvSpPr>
        <p:spPr/>
        <p:txBody>
          <a:bodyPr/>
          <a:lstStyle/>
          <a:p>
            <a:fld id="{54CFCC63-ED80-6944-9F6B-58DB92D64506}" type="slidenum">
              <a:rPr lang="fr-FR" smtClean="0"/>
              <a:t>17</a:t>
            </a:fld>
            <a:endParaRPr lang="fr-FR"/>
          </a:p>
        </p:txBody>
      </p:sp>
    </p:spTree>
    <p:extLst>
      <p:ext uri="{BB962C8B-B14F-4D97-AF65-F5344CB8AC3E}">
        <p14:creationId xmlns:p14="http://schemas.microsoft.com/office/powerpoint/2010/main" val="783110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GD</a:t>
            </a:r>
          </a:p>
        </p:txBody>
      </p:sp>
      <p:sp>
        <p:nvSpPr>
          <p:cNvPr id="4" name="Espace réservé du numéro de diapositive 3"/>
          <p:cNvSpPr>
            <a:spLocks noGrp="1"/>
          </p:cNvSpPr>
          <p:nvPr>
            <p:ph type="sldNum" sz="quarter" idx="10"/>
          </p:nvPr>
        </p:nvSpPr>
        <p:spPr/>
        <p:txBody>
          <a:bodyPr/>
          <a:lstStyle/>
          <a:p>
            <a:fld id="{54CFCC63-ED80-6944-9F6B-58DB92D64506}" type="slidenum">
              <a:rPr lang="fr-FR" smtClean="0"/>
              <a:t>18</a:t>
            </a:fld>
            <a:endParaRPr lang="fr-FR"/>
          </a:p>
        </p:txBody>
      </p:sp>
    </p:spTree>
    <p:extLst>
      <p:ext uri="{BB962C8B-B14F-4D97-AF65-F5344CB8AC3E}">
        <p14:creationId xmlns:p14="http://schemas.microsoft.com/office/powerpoint/2010/main" val="387723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GD</a:t>
            </a:r>
          </a:p>
        </p:txBody>
      </p:sp>
      <p:sp>
        <p:nvSpPr>
          <p:cNvPr id="4" name="Espace réservé du numéro de diapositive 3"/>
          <p:cNvSpPr>
            <a:spLocks noGrp="1"/>
          </p:cNvSpPr>
          <p:nvPr>
            <p:ph type="sldNum" sz="quarter" idx="10"/>
          </p:nvPr>
        </p:nvSpPr>
        <p:spPr/>
        <p:txBody>
          <a:bodyPr/>
          <a:lstStyle/>
          <a:p>
            <a:fld id="{54CFCC63-ED80-6944-9F6B-58DB92D64506}" type="slidenum">
              <a:rPr lang="fr-FR" smtClean="0"/>
              <a:t>19</a:t>
            </a:fld>
            <a:endParaRPr lang="fr-FR"/>
          </a:p>
        </p:txBody>
      </p:sp>
    </p:spTree>
    <p:extLst>
      <p:ext uri="{BB962C8B-B14F-4D97-AF65-F5344CB8AC3E}">
        <p14:creationId xmlns:p14="http://schemas.microsoft.com/office/powerpoint/2010/main" val="256416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GD </a:t>
            </a:r>
          </a:p>
        </p:txBody>
      </p:sp>
      <p:sp>
        <p:nvSpPr>
          <p:cNvPr id="4" name="Slide Number Placeholder 3"/>
          <p:cNvSpPr>
            <a:spLocks noGrp="1"/>
          </p:cNvSpPr>
          <p:nvPr>
            <p:ph type="sldNum" sz="quarter" idx="10"/>
          </p:nvPr>
        </p:nvSpPr>
        <p:spPr/>
        <p:txBody>
          <a:bodyPr/>
          <a:lstStyle/>
          <a:p>
            <a:fld id="{54CFCC63-ED80-6944-9F6B-58DB92D64506}" type="slidenum">
              <a:rPr lang="fr-FR" smtClean="0"/>
              <a:t>20</a:t>
            </a:fld>
            <a:endParaRPr lang="fr-FR"/>
          </a:p>
        </p:txBody>
      </p:sp>
    </p:spTree>
    <p:extLst>
      <p:ext uri="{BB962C8B-B14F-4D97-AF65-F5344CB8AC3E}">
        <p14:creationId xmlns:p14="http://schemas.microsoft.com/office/powerpoint/2010/main" val="3290204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err="1"/>
              <a:t>BEW</a:t>
            </a:r>
            <a:endParaRPr lang="x-none"/>
          </a:p>
        </p:txBody>
      </p:sp>
      <p:sp>
        <p:nvSpPr>
          <p:cNvPr id="4" name="Slide Number Placeholder 3"/>
          <p:cNvSpPr>
            <a:spLocks noGrp="1"/>
          </p:cNvSpPr>
          <p:nvPr>
            <p:ph type="sldNum" sz="quarter" idx="10"/>
          </p:nvPr>
        </p:nvSpPr>
        <p:spPr/>
        <p:txBody>
          <a:bodyPr/>
          <a:lstStyle/>
          <a:p>
            <a:fld id="{7838EFD1-3561-4D4D-AF34-6881E37BB32F}" type="slidenum">
              <a:rPr lang="nl-BE" smtClean="0">
                <a:solidFill>
                  <a:prstClr val="black"/>
                </a:solidFill>
              </a:rPr>
              <a:pPr/>
              <a:t>21</a:t>
            </a:fld>
            <a:endParaRPr lang="nl-BE">
              <a:solidFill>
                <a:prstClr val="black"/>
              </a:solidFill>
            </a:endParaRPr>
          </a:p>
        </p:txBody>
      </p:sp>
    </p:spTree>
    <p:extLst>
      <p:ext uri="{BB962C8B-B14F-4D97-AF65-F5344CB8AC3E}">
        <p14:creationId xmlns:p14="http://schemas.microsoft.com/office/powerpoint/2010/main" val="1654219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err="1"/>
              <a:t>BEW</a:t>
            </a:r>
            <a:endParaRPr lang="fr-FR"/>
          </a:p>
        </p:txBody>
      </p:sp>
      <p:sp>
        <p:nvSpPr>
          <p:cNvPr id="4" name="Espace réservé du numéro de diapositive 3"/>
          <p:cNvSpPr>
            <a:spLocks noGrp="1"/>
          </p:cNvSpPr>
          <p:nvPr>
            <p:ph type="sldNum" sz="quarter" idx="10"/>
          </p:nvPr>
        </p:nvSpPr>
        <p:spPr/>
        <p:txBody>
          <a:bodyPr/>
          <a:lstStyle/>
          <a:p>
            <a:fld id="{54CFCC63-ED80-6944-9F6B-58DB92D64506}" type="slidenum">
              <a:rPr lang="fr-FR" smtClean="0"/>
              <a:t>22</a:t>
            </a:fld>
            <a:endParaRPr lang="fr-FR"/>
          </a:p>
        </p:txBody>
      </p:sp>
    </p:spTree>
    <p:extLst>
      <p:ext uri="{BB962C8B-B14F-4D97-AF65-F5344CB8AC3E}">
        <p14:creationId xmlns:p14="http://schemas.microsoft.com/office/powerpoint/2010/main" val="3651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err="1"/>
              <a:t>BEW</a:t>
            </a:r>
            <a:endParaRPr lang="fr-FR"/>
          </a:p>
        </p:txBody>
      </p:sp>
      <p:sp>
        <p:nvSpPr>
          <p:cNvPr id="4" name="Espace réservé du numéro de diapositive 3"/>
          <p:cNvSpPr>
            <a:spLocks noGrp="1"/>
          </p:cNvSpPr>
          <p:nvPr>
            <p:ph type="sldNum" sz="quarter" idx="10"/>
          </p:nvPr>
        </p:nvSpPr>
        <p:spPr/>
        <p:txBody>
          <a:bodyPr/>
          <a:lstStyle/>
          <a:p>
            <a:fld id="{54CFCC63-ED80-6944-9F6B-58DB92D64506}" type="slidenum">
              <a:rPr lang="fr-FR" smtClean="0"/>
              <a:t>23</a:t>
            </a:fld>
            <a:endParaRPr lang="fr-FR"/>
          </a:p>
        </p:txBody>
      </p:sp>
    </p:spTree>
    <p:extLst>
      <p:ext uri="{BB962C8B-B14F-4D97-AF65-F5344CB8AC3E}">
        <p14:creationId xmlns:p14="http://schemas.microsoft.com/office/powerpoint/2010/main" val="4013301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a:t>GD</a:t>
            </a:r>
          </a:p>
        </p:txBody>
      </p:sp>
      <p:sp>
        <p:nvSpPr>
          <p:cNvPr id="4" name="Espace réservé du numéro de diapositive 3"/>
          <p:cNvSpPr>
            <a:spLocks noGrp="1"/>
          </p:cNvSpPr>
          <p:nvPr>
            <p:ph type="sldNum" sz="quarter" idx="5"/>
          </p:nvPr>
        </p:nvSpPr>
        <p:spPr/>
        <p:txBody>
          <a:bodyPr/>
          <a:lstStyle/>
          <a:p>
            <a:fld id="{54CFCC63-ED80-6944-9F6B-58DB92D64506}" type="slidenum">
              <a:rPr lang="fr-FR" smtClean="0"/>
              <a:t>24</a:t>
            </a:fld>
            <a:endParaRPr lang="fr-FR"/>
          </a:p>
        </p:txBody>
      </p:sp>
    </p:spTree>
    <p:extLst>
      <p:ext uri="{BB962C8B-B14F-4D97-AF65-F5344CB8AC3E}">
        <p14:creationId xmlns:p14="http://schemas.microsoft.com/office/powerpoint/2010/main" val="24791312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Bérénice</a:t>
            </a:r>
            <a:endParaRPr lang="x-none"/>
          </a:p>
        </p:txBody>
      </p:sp>
      <p:sp>
        <p:nvSpPr>
          <p:cNvPr id="4" name="Slide Number Placeholder 3"/>
          <p:cNvSpPr>
            <a:spLocks noGrp="1"/>
          </p:cNvSpPr>
          <p:nvPr>
            <p:ph type="sldNum" sz="quarter" idx="10"/>
          </p:nvPr>
        </p:nvSpPr>
        <p:spPr/>
        <p:txBody>
          <a:bodyPr/>
          <a:lstStyle/>
          <a:p>
            <a:fld id="{7838EFD1-3561-4D4D-AF34-6881E37BB32F}" type="slidenum">
              <a:rPr lang="nl-BE" smtClean="0">
                <a:solidFill>
                  <a:prstClr val="black"/>
                </a:solidFill>
              </a:rPr>
              <a:pPr/>
              <a:t>25</a:t>
            </a:fld>
            <a:endParaRPr lang="nl-BE">
              <a:solidFill>
                <a:prstClr val="black"/>
              </a:solidFill>
            </a:endParaRPr>
          </a:p>
        </p:txBody>
      </p:sp>
    </p:spTree>
    <p:extLst>
      <p:ext uri="{BB962C8B-B14F-4D97-AF65-F5344CB8AC3E}">
        <p14:creationId xmlns:p14="http://schemas.microsoft.com/office/powerpoint/2010/main" val="118433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err="1"/>
              <a:t>JT</a:t>
            </a:r>
            <a:r>
              <a:rPr lang="fr-BE"/>
              <a:t> </a:t>
            </a:r>
          </a:p>
        </p:txBody>
      </p:sp>
      <p:sp>
        <p:nvSpPr>
          <p:cNvPr id="4" name="Espace réservé du numéro de diapositive 3"/>
          <p:cNvSpPr>
            <a:spLocks noGrp="1"/>
          </p:cNvSpPr>
          <p:nvPr>
            <p:ph type="sldNum" sz="quarter" idx="5"/>
          </p:nvPr>
        </p:nvSpPr>
        <p:spPr/>
        <p:txBody>
          <a:bodyPr/>
          <a:lstStyle/>
          <a:p>
            <a:fld id="{54CFCC63-ED80-6944-9F6B-58DB92D64506}" type="slidenum">
              <a:rPr lang="fr-FR" smtClean="0"/>
              <a:t>26</a:t>
            </a:fld>
            <a:endParaRPr lang="fr-FR"/>
          </a:p>
        </p:txBody>
      </p:sp>
    </p:spTree>
    <p:extLst>
      <p:ext uri="{BB962C8B-B14F-4D97-AF65-F5344CB8AC3E}">
        <p14:creationId xmlns:p14="http://schemas.microsoft.com/office/powerpoint/2010/main" val="3004896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cs typeface="Calibri"/>
              </a:rPr>
              <a:t>Michael</a:t>
            </a:r>
            <a:endParaRPr lang="en-US" sz="1200">
              <a:cs typeface="Calibri"/>
            </a:endParaRPr>
          </a:p>
        </p:txBody>
      </p:sp>
      <p:sp>
        <p:nvSpPr>
          <p:cNvPr id="4" name="Slide Number Placeholder 3"/>
          <p:cNvSpPr>
            <a:spLocks noGrp="1"/>
          </p:cNvSpPr>
          <p:nvPr>
            <p:ph type="sldNum" sz="quarter" idx="5"/>
          </p:nvPr>
        </p:nvSpPr>
        <p:spPr/>
        <p:txBody>
          <a:bodyPr/>
          <a:lstStyle/>
          <a:p>
            <a:fld id="{E05EC090-49E1-4846-BBB9-5D83CB951608}" type="slidenum">
              <a:rPr lang="en-US" smtClean="0"/>
              <a:t>28</a:t>
            </a:fld>
            <a:endParaRPr lang="en-US"/>
          </a:p>
        </p:txBody>
      </p:sp>
    </p:spTree>
    <p:extLst>
      <p:ext uri="{BB962C8B-B14F-4D97-AF65-F5344CB8AC3E}">
        <p14:creationId xmlns:p14="http://schemas.microsoft.com/office/powerpoint/2010/main" val="18848841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853082" y="3065928"/>
            <a:ext cx="3949712" cy="825496"/>
          </a:xfrm>
        </p:spPr>
        <p:txBody>
          <a:bodyPr anchor="ctr">
            <a:normAutofit/>
          </a:bodyPr>
          <a:lstStyle>
            <a:lvl1pPr algn="r">
              <a:defRPr sz="2600" b="1">
                <a:solidFill>
                  <a:schemeClr val="accent1">
                    <a:lumMod val="50000"/>
                  </a:schemeClr>
                </a:solidFill>
                <a:latin typeface="Calibri" panose="020F0502020204030204" pitchFamily="34" charset="0"/>
                <a:cs typeface="Calibri" panose="020F0502020204030204" pitchFamily="34" charset="0"/>
              </a:defRPr>
            </a:lvl1pPr>
          </a:lstStyle>
          <a:p>
            <a:r>
              <a:rPr lang="en-US"/>
              <a:t>Click to edit</a:t>
            </a:r>
            <a:br>
              <a:rPr lang="en-US"/>
            </a:br>
            <a:r>
              <a:rPr lang="en-US"/>
              <a:t>Master title style</a:t>
            </a:r>
            <a:endParaRPr lang="en-IE"/>
          </a:p>
        </p:txBody>
      </p:sp>
      <p:sp>
        <p:nvSpPr>
          <p:cNvPr id="3" name="Subtitle 2"/>
          <p:cNvSpPr>
            <a:spLocks noGrp="1"/>
          </p:cNvSpPr>
          <p:nvPr>
            <p:ph type="subTitle" idx="1" hasCustomPrompt="1"/>
          </p:nvPr>
        </p:nvSpPr>
        <p:spPr>
          <a:xfrm>
            <a:off x="7853082" y="4310249"/>
            <a:ext cx="4338918" cy="1655762"/>
          </a:xfrm>
        </p:spPr>
        <p:txBody>
          <a:bodyPr>
            <a:normAutofit/>
          </a:bodyPr>
          <a:lstStyle>
            <a:lvl1pPr marL="0" indent="0" algn="r">
              <a:buNone/>
              <a:defRPr sz="2000"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consultant</a:t>
            </a:r>
            <a:endParaRPr lang="en-IE"/>
          </a:p>
        </p:txBody>
      </p:sp>
      <p:sp>
        <p:nvSpPr>
          <p:cNvPr id="7" name="Rectangle 6"/>
          <p:cNvSpPr/>
          <p:nvPr userDrawn="1"/>
        </p:nvSpPr>
        <p:spPr>
          <a:xfrm>
            <a:off x="11802794" y="3065928"/>
            <a:ext cx="389206" cy="82549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8" name="Afbeelding 7" descr="Afbeelding met teken, voedsel&#10;&#10;Automatisch gegenereerde beschrijving">
            <a:extLst>
              <a:ext uri="{FF2B5EF4-FFF2-40B4-BE49-F238E27FC236}">
                <a16:creationId xmlns:a16="http://schemas.microsoft.com/office/drawing/2014/main" id="{C4AEAEC1-C256-4B00-98B0-39E2992DC7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33408" y="650695"/>
            <a:ext cx="2504306" cy="1665468"/>
          </a:xfrm>
          <a:prstGeom prst="rect">
            <a:avLst/>
          </a:prstGeom>
        </p:spPr>
      </p:pic>
      <p:sp>
        <p:nvSpPr>
          <p:cNvPr id="10" name="Picture Placeholder 9"/>
          <p:cNvSpPr>
            <a:spLocks noGrp="1"/>
          </p:cNvSpPr>
          <p:nvPr>
            <p:ph type="pic" sz="quarter" idx="10"/>
          </p:nvPr>
        </p:nvSpPr>
        <p:spPr>
          <a:xfrm>
            <a:off x="1" y="0"/>
            <a:ext cx="7557246" cy="6858000"/>
          </a:xfrm>
        </p:spPr>
        <p:txBody>
          <a:bodyPr>
            <a:normAutofit/>
          </a:bodyPr>
          <a:lstStyle>
            <a:lvl1pPr>
              <a:defRPr sz="2000">
                <a:solidFill>
                  <a:schemeClr val="accent1">
                    <a:lumMod val="50000"/>
                  </a:schemeClr>
                </a:solidFill>
                <a:latin typeface="+mn-lt"/>
              </a:defRPr>
            </a:lvl1pPr>
          </a:lstStyle>
          <a:p>
            <a:endParaRPr lang="en-IE"/>
          </a:p>
        </p:txBody>
      </p:sp>
      <p:pic>
        <p:nvPicPr>
          <p:cNvPr id="11" name="Image 10">
            <a:extLst>
              <a:ext uri="{FF2B5EF4-FFF2-40B4-BE49-F238E27FC236}">
                <a16:creationId xmlns:a16="http://schemas.microsoft.com/office/drawing/2014/main" id="{8B54F5E0-1A37-CC49-AE86-FD76CFBC5139}"/>
              </a:ext>
            </a:extLst>
          </p:cNvPr>
          <p:cNvPicPr>
            <a:picLocks noChangeAspect="1"/>
          </p:cNvPicPr>
          <p:nvPr userDrawn="1"/>
        </p:nvPicPr>
        <p:blipFill>
          <a:blip r:embed="rId3"/>
          <a:stretch>
            <a:fillRect/>
          </a:stretch>
        </p:blipFill>
        <p:spPr>
          <a:xfrm>
            <a:off x="10741865" y="6006182"/>
            <a:ext cx="1255532" cy="757305"/>
          </a:xfrm>
          <a:prstGeom prst="rect">
            <a:avLst/>
          </a:prstGeom>
        </p:spPr>
      </p:pic>
    </p:spTree>
    <p:extLst>
      <p:ext uri="{BB962C8B-B14F-4D97-AF65-F5344CB8AC3E}">
        <p14:creationId xmlns:p14="http://schemas.microsoft.com/office/powerpoint/2010/main" val="3525924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029614" y="3040869"/>
            <a:ext cx="3773179" cy="825497"/>
          </a:xfrm>
        </p:spPr>
        <p:txBody>
          <a:bodyPr anchor="ctr">
            <a:noAutofit/>
          </a:bodyPr>
          <a:lstStyle>
            <a:lvl1pPr marL="358775" indent="-358775" algn="r">
              <a:buClr>
                <a:srgbClr val="C00000"/>
              </a:buClr>
              <a:buFont typeface="+mj-lt"/>
              <a:buAutoNum type="romanUcPeriod"/>
              <a:defRPr sz="2600" b="1" cap="all" baseline="0">
                <a:solidFill>
                  <a:schemeClr val="accent1">
                    <a:lumMod val="50000"/>
                  </a:schemeClr>
                </a:solidFill>
                <a:latin typeface="+mn-lt"/>
              </a:defRPr>
            </a:lvl1pPr>
          </a:lstStyle>
          <a:p>
            <a:pPr lvl="0"/>
            <a:r>
              <a:rPr lang="en-US"/>
              <a:t>Name of chapter</a:t>
            </a:r>
            <a:endParaRPr lang="fr-BE" sz="2800" err="1">
              <a:solidFill>
                <a:schemeClr val="accent1">
                  <a:lumMod val="50000"/>
                </a:schemeClr>
              </a:solidFill>
              <a:latin typeface="Franklin Gothic Book" panose="020B0503020102020204" pitchFamily="34" charset="0"/>
              <a:ea typeface="Roboto" panose="02000000000000000000" pitchFamily="2" charset="0"/>
              <a:cs typeface="Roboto" panose="02000000000000000000" pitchFamily="2" charset="0"/>
            </a:endParaRPr>
          </a:p>
        </p:txBody>
      </p:sp>
      <p:sp>
        <p:nvSpPr>
          <p:cNvPr id="9" name="Rectangle 8"/>
          <p:cNvSpPr/>
          <p:nvPr userDrawn="1"/>
        </p:nvSpPr>
        <p:spPr>
          <a:xfrm>
            <a:off x="11802794" y="3040870"/>
            <a:ext cx="389206" cy="825496"/>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itle 1"/>
          <p:cNvSpPr txBox="1">
            <a:spLocks/>
          </p:cNvSpPr>
          <p:nvPr userDrawn="1"/>
        </p:nvSpPr>
        <p:spPr>
          <a:xfrm>
            <a:off x="599045" y="321979"/>
            <a:ext cx="10754755" cy="6030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2000" b="1" kern="1200">
                <a:solidFill>
                  <a:schemeClr val="tx1"/>
                </a:solidFill>
                <a:latin typeface="Franklin Gothic Book" panose="020B0503020102020204" pitchFamily="34" charset="0"/>
                <a:ea typeface="+mj-ea"/>
                <a:cs typeface="+mj-cs"/>
              </a:defRPr>
            </a:lvl1pPr>
          </a:lstStyle>
          <a:p>
            <a:endParaRPr lang="en-IE">
              <a:latin typeface="+mj-lt"/>
            </a:endParaRPr>
          </a:p>
        </p:txBody>
      </p:sp>
      <p:sp>
        <p:nvSpPr>
          <p:cNvPr id="15" name="Picture Placeholder 2"/>
          <p:cNvSpPr>
            <a:spLocks noGrp="1"/>
          </p:cNvSpPr>
          <p:nvPr>
            <p:ph type="pic" idx="1" hasCustomPrompt="1"/>
          </p:nvPr>
        </p:nvSpPr>
        <p:spPr>
          <a:xfrm>
            <a:off x="0" y="1436019"/>
            <a:ext cx="4482353" cy="47848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BE"/>
              <a:t>Picture 1</a:t>
            </a:r>
            <a:endParaRPr lang="en-IE"/>
          </a:p>
        </p:txBody>
      </p:sp>
      <p:sp>
        <p:nvSpPr>
          <p:cNvPr id="16" name="Picture Placeholder 2"/>
          <p:cNvSpPr>
            <a:spLocks noGrp="1"/>
          </p:cNvSpPr>
          <p:nvPr>
            <p:ph type="pic" idx="10" hasCustomPrompt="1"/>
          </p:nvPr>
        </p:nvSpPr>
        <p:spPr>
          <a:xfrm>
            <a:off x="4694470" y="1436019"/>
            <a:ext cx="3123028" cy="47848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BE"/>
              <a:t>Picture 2</a:t>
            </a:r>
            <a:endParaRPr lang="en-IE"/>
          </a:p>
        </p:txBody>
      </p:sp>
      <p:pic>
        <p:nvPicPr>
          <p:cNvPr id="11" name="Afbeelding 10" descr="Afbeelding met tekening, bord&#10;&#10;Automatisch gegenereerde beschrijving">
            <a:extLst>
              <a:ext uri="{FF2B5EF4-FFF2-40B4-BE49-F238E27FC236}">
                <a16:creationId xmlns:a16="http://schemas.microsoft.com/office/drawing/2014/main" id="{30AA564E-3432-4255-A601-6774DEEC95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7171" y="283012"/>
            <a:ext cx="1032803" cy="686857"/>
          </a:xfrm>
          <a:prstGeom prst="rect">
            <a:avLst/>
          </a:prstGeom>
        </p:spPr>
      </p:pic>
    </p:spTree>
    <p:extLst>
      <p:ext uri="{BB962C8B-B14F-4D97-AF65-F5344CB8AC3E}">
        <p14:creationId xmlns:p14="http://schemas.microsoft.com/office/powerpoint/2010/main" val="2547878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24296"/>
          </a:xfrm>
        </p:spPr>
        <p:txBody>
          <a:bodyPr>
            <a:normAutofit/>
          </a:bodyPr>
          <a:lstStyle>
            <a:lvl1pPr algn="r">
              <a:defRPr sz="2000" b="1">
                <a:latin typeface="+mn-lt"/>
              </a:defRPr>
            </a:lvl1pPr>
          </a:lstStyle>
          <a:p>
            <a:r>
              <a:rPr lang="en-US"/>
              <a:t>Introduction</a:t>
            </a:r>
            <a:endParaRPr lang="en-IE"/>
          </a:p>
        </p:txBody>
      </p:sp>
      <p:sp>
        <p:nvSpPr>
          <p:cNvPr id="3" name="Content Placeholder 2"/>
          <p:cNvSpPr>
            <a:spLocks noGrp="1"/>
          </p:cNvSpPr>
          <p:nvPr>
            <p:ph idx="1" hasCustomPrompt="1"/>
          </p:nvPr>
        </p:nvSpPr>
        <p:spPr>
          <a:xfrm>
            <a:off x="838200" y="2056573"/>
            <a:ext cx="10515600" cy="4436301"/>
          </a:xfrm>
        </p:spPr>
        <p:txBody>
          <a:bodyPr/>
          <a:lstStyle>
            <a:lvl1pPr marL="0" indent="0">
              <a:buFontTx/>
              <a:buNone/>
              <a:defRPr sz="2000">
                <a:latin typeface="+mn-lt"/>
              </a:defRPr>
            </a:lvl1pPr>
            <a:lvl2pPr marL="358775" indent="-358775">
              <a:buClr>
                <a:srgbClr val="C00000"/>
              </a:buClr>
              <a:buFont typeface="Wingdings" panose="05000000000000000000" pitchFamily="2" charset="2"/>
              <a:buChar char="§"/>
              <a:defRPr sz="2000">
                <a:latin typeface="+mn-lt"/>
              </a:defRPr>
            </a:lvl2pPr>
            <a:lvl3pPr marL="627063" indent="-268288">
              <a:buClr>
                <a:srgbClr val="C00000"/>
              </a:buClr>
              <a:buFont typeface="Wingdings" panose="05000000000000000000" pitchFamily="2" charset="2"/>
              <a:buChar char="§"/>
              <a:defRPr>
                <a:latin typeface="+mn-lt"/>
              </a:defRPr>
            </a:lvl3pPr>
            <a:lvl4pPr marL="896938" indent="-269875">
              <a:buClr>
                <a:srgbClr val="C00000"/>
              </a:buClr>
              <a:buFont typeface="Wingdings" panose="05000000000000000000" pitchFamily="2" charset="2"/>
              <a:buChar char="§"/>
              <a:defRPr>
                <a:latin typeface="+mn-lt"/>
              </a:defRPr>
            </a:lvl4pPr>
            <a:lvl5pPr marL="1255713" indent="-358775">
              <a:buClr>
                <a:srgbClr val="C00000"/>
              </a:buClr>
              <a:buFont typeface="Wingdings" panose="05000000000000000000" pitchFamily="2" charset="2"/>
              <a:buChar cha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9" name="Text Placeholder 8"/>
          <p:cNvSpPr>
            <a:spLocks noGrp="1"/>
          </p:cNvSpPr>
          <p:nvPr>
            <p:ph type="body" sz="quarter" idx="13" hasCustomPrompt="1"/>
          </p:nvPr>
        </p:nvSpPr>
        <p:spPr>
          <a:xfrm>
            <a:off x="838200" y="1048563"/>
            <a:ext cx="10515600" cy="848014"/>
          </a:xfrm>
        </p:spPr>
        <p:txBody>
          <a:bodyPr>
            <a:normAutofit/>
          </a:bodyPr>
          <a:lstStyle>
            <a:lvl1pPr marL="0" indent="0">
              <a:buFontTx/>
              <a:buNone/>
              <a:defRPr sz="2400" b="1" cap="all" baseline="0">
                <a:solidFill>
                  <a:schemeClr val="accent1">
                    <a:lumMod val="50000"/>
                  </a:schemeClr>
                </a:solidFill>
                <a:latin typeface="+mn-lt"/>
              </a:defRPr>
            </a:lvl1pPr>
          </a:lstStyle>
          <a:p>
            <a:pPr lvl="0"/>
            <a:r>
              <a:rPr lang="en-US"/>
              <a:t>Title</a:t>
            </a:r>
          </a:p>
          <a:p>
            <a:pPr lvl="0"/>
            <a:r>
              <a:rPr lang="en-US"/>
              <a:t>Title</a:t>
            </a:r>
          </a:p>
          <a:p>
            <a:pPr lvl="0"/>
            <a:endParaRPr lang="en-IE"/>
          </a:p>
        </p:txBody>
      </p:sp>
      <p:sp>
        <p:nvSpPr>
          <p:cNvPr id="11" name="Slide Number Placeholder 8">
            <a:extLst>
              <a:ext uri="{FF2B5EF4-FFF2-40B4-BE49-F238E27FC236}">
                <a16:creationId xmlns:a16="http://schemas.microsoft.com/office/drawing/2014/main" id="{13E34CD1-17FE-4643-BF84-9754EB8F9E5A}"/>
              </a:ext>
            </a:extLst>
          </p:cNvPr>
          <p:cNvSpPr>
            <a:spLocks noGrp="1"/>
          </p:cNvSpPr>
          <p:nvPr>
            <p:ph type="sldNum" sz="quarter" idx="12"/>
          </p:nvPr>
        </p:nvSpPr>
        <p:spPr>
          <a:xfrm>
            <a:off x="8610600" y="6492875"/>
            <a:ext cx="2743200" cy="365125"/>
          </a:xfrm>
        </p:spPr>
        <p:txBody>
          <a:bodyPr/>
          <a:lstStyle/>
          <a:p>
            <a:fld id="{ED9D011C-203C-41D8-A8C4-B4CF23EA65E5}" type="slidenum">
              <a:rPr lang="en-IE" smtClean="0"/>
              <a:t>‹#›</a:t>
            </a:fld>
            <a:endParaRPr lang="en-IE"/>
          </a:p>
        </p:txBody>
      </p:sp>
      <p:pic>
        <p:nvPicPr>
          <p:cNvPr id="12" name="Image 11">
            <a:extLst>
              <a:ext uri="{FF2B5EF4-FFF2-40B4-BE49-F238E27FC236}">
                <a16:creationId xmlns:a16="http://schemas.microsoft.com/office/drawing/2014/main" id="{7A8DDE05-E334-1346-A010-78305E5E3E18}"/>
              </a:ext>
            </a:extLst>
          </p:cNvPr>
          <p:cNvPicPr>
            <a:picLocks noChangeAspect="1"/>
          </p:cNvPicPr>
          <p:nvPr userDrawn="1"/>
        </p:nvPicPr>
        <p:blipFill>
          <a:blip r:embed="rId2"/>
          <a:stretch>
            <a:fillRect/>
          </a:stretch>
        </p:blipFill>
        <p:spPr>
          <a:xfrm>
            <a:off x="836727" y="6141612"/>
            <a:ext cx="1034276" cy="623849"/>
          </a:xfrm>
          <a:prstGeom prst="rect">
            <a:avLst/>
          </a:prstGeom>
        </p:spPr>
      </p:pic>
      <p:sp>
        <p:nvSpPr>
          <p:cNvPr id="8" name="Espace réservé du pied de page 7">
            <a:extLst>
              <a:ext uri="{FF2B5EF4-FFF2-40B4-BE49-F238E27FC236}">
                <a16:creationId xmlns:a16="http://schemas.microsoft.com/office/drawing/2014/main" id="{D82CA303-B069-7246-95E6-222E6E8EDA1A}"/>
              </a:ext>
            </a:extLst>
          </p:cNvPr>
          <p:cNvSpPr>
            <a:spLocks noGrp="1"/>
          </p:cNvSpPr>
          <p:nvPr>
            <p:ph type="ftr" sz="quarter" idx="15"/>
          </p:nvPr>
        </p:nvSpPr>
        <p:spPr>
          <a:xfrm>
            <a:off x="4157580" y="6400336"/>
            <a:ext cx="4114800" cy="365125"/>
          </a:xfrm>
        </p:spPr>
        <p:txBody>
          <a:bodyPr/>
          <a:lstStyle/>
          <a:p>
            <a:r>
              <a:rPr lang="en-IE"/>
              <a:t>Marchés publics et RGPD – Décembre 2023</a:t>
            </a:r>
            <a:endParaRPr lang="en-IE">
              <a:latin typeface="+mn-lt"/>
            </a:endParaRPr>
          </a:p>
        </p:txBody>
      </p:sp>
    </p:spTree>
    <p:extLst>
      <p:ext uri="{BB962C8B-B14F-4D97-AF65-F5344CB8AC3E}">
        <p14:creationId xmlns:p14="http://schemas.microsoft.com/office/powerpoint/2010/main" val="2232038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with tite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365126"/>
            <a:ext cx="10515600" cy="549274"/>
          </a:xfrm>
        </p:spPr>
        <p:txBody>
          <a:bodyPr>
            <a:normAutofit/>
          </a:bodyPr>
          <a:lstStyle>
            <a:lvl1pPr algn="r">
              <a:defRPr sz="2000" b="1" baseline="0">
                <a:latin typeface="+mn-lt"/>
              </a:defRPr>
            </a:lvl1pPr>
          </a:lstStyle>
          <a:p>
            <a:r>
              <a:rPr lang="fr-BE"/>
              <a:t>Table of content</a:t>
            </a:r>
            <a:endParaRPr lang="en-IE"/>
          </a:p>
        </p:txBody>
      </p:sp>
      <p:sp>
        <p:nvSpPr>
          <p:cNvPr id="3" name="Text Placeholder 2"/>
          <p:cNvSpPr>
            <a:spLocks noGrp="1"/>
          </p:cNvSpPr>
          <p:nvPr>
            <p:ph type="body" idx="1" hasCustomPrompt="1"/>
          </p:nvPr>
        </p:nvSpPr>
        <p:spPr>
          <a:xfrm>
            <a:off x="839788" y="1051983"/>
            <a:ext cx="5157787" cy="622487"/>
          </a:xfrm>
        </p:spPr>
        <p:txBody>
          <a:bodyPr anchor="b">
            <a:normAutofit/>
          </a:bodyPr>
          <a:lstStyle>
            <a:lvl1pPr marL="0" indent="0">
              <a:buNone/>
              <a:defRPr sz="2000" b="1" cap="all" baseline="0">
                <a:solidFill>
                  <a:schemeClr val="accent1">
                    <a:lumMod val="50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839788" y="1812053"/>
            <a:ext cx="5157787" cy="4680820"/>
          </a:xfrm>
        </p:spPr>
        <p:txBody>
          <a:bodyPr/>
          <a:lstStyle>
            <a:lvl1pPr marL="358775" indent="-358775">
              <a:buClr>
                <a:srgbClr val="C00000"/>
              </a:buClr>
              <a:buFont typeface="+mj-lt"/>
              <a:buAutoNum type="romanUcPeriod"/>
              <a:defRPr sz="2000" cap="all" baseline="0">
                <a:solidFill>
                  <a:schemeClr val="accent1">
                    <a:lumMod val="50000"/>
                  </a:schemeClr>
                </a:solidFill>
                <a:latin typeface="Calibri" panose="020F0502020204030204" pitchFamily="34" charset="0"/>
                <a:cs typeface="Calibri" panose="020F0502020204030204" pitchFamily="34" charset="0"/>
              </a:defRPr>
            </a:lvl1pPr>
            <a:lvl2pPr marL="717550" indent="-358775">
              <a:buClr>
                <a:srgbClr val="C00000"/>
              </a:buClr>
              <a:buFont typeface="+mj-lt"/>
              <a:buAutoNum type="arabicPeriod"/>
              <a:defRPr sz="2000">
                <a:latin typeface="Calibri" panose="020F0502020204030204" pitchFamily="34" charset="0"/>
                <a:cs typeface="Calibri" panose="020F0502020204030204" pitchFamily="34" charset="0"/>
              </a:defRPr>
            </a:lvl2pPr>
            <a:lvl3pPr marL="896938" indent="-179388">
              <a:buClr>
                <a:srgbClr val="C00000"/>
              </a:buClr>
              <a:buFont typeface="Wingdings" panose="05000000000000000000" pitchFamily="2" charset="2"/>
              <a:buChar char="§"/>
              <a:defRPr sz="1800">
                <a:latin typeface="Calibri" panose="020F0502020204030204" pitchFamily="34" charset="0"/>
                <a:cs typeface="Calibri" panose="020F0502020204030204" pitchFamily="34" charset="0"/>
              </a:defRPr>
            </a:lvl3pPr>
            <a:lvl4pPr>
              <a:defRPr/>
            </a:lvl4pPr>
            <a:lvl5pPr>
              <a:defRPr/>
            </a:lvl5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172200" y="1051983"/>
            <a:ext cx="5183188" cy="622488"/>
          </a:xfrm>
        </p:spPr>
        <p:txBody>
          <a:bodyPr anchor="b">
            <a:normAutofit/>
          </a:bodyPr>
          <a:lstStyle>
            <a:lvl1pPr marL="0" indent="0">
              <a:buNone/>
              <a:defRPr sz="2000" b="1" cap="all" baseline="0">
                <a:solidFill>
                  <a:schemeClr val="accent1">
                    <a:lumMod val="50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6172200" y="1812054"/>
            <a:ext cx="5183188" cy="4680820"/>
          </a:xfrm>
        </p:spPr>
        <p:txBody>
          <a:bodyPr/>
          <a:lstStyle>
            <a:lvl1pPr marL="358775" indent="-358775">
              <a:buClr>
                <a:srgbClr val="C00000"/>
              </a:buClr>
              <a:buFont typeface="+mj-lt"/>
              <a:buAutoNum type="romanUcPeriod"/>
              <a:defRPr sz="2000" cap="all" baseline="0">
                <a:solidFill>
                  <a:schemeClr val="accent1">
                    <a:lumMod val="50000"/>
                  </a:schemeClr>
                </a:solidFill>
                <a:latin typeface="Calibri" panose="020F0502020204030204" pitchFamily="34" charset="0"/>
                <a:cs typeface="Calibri" panose="020F0502020204030204" pitchFamily="34" charset="0"/>
              </a:defRPr>
            </a:lvl1pPr>
            <a:lvl2pPr marL="717550" indent="-358775">
              <a:buClr>
                <a:srgbClr val="C00000"/>
              </a:buClr>
              <a:buFont typeface="+mj-lt"/>
              <a:buAutoNum type="arabicPeriod"/>
              <a:defRPr sz="2000">
                <a:latin typeface="Calibri" panose="020F0502020204030204" pitchFamily="34" charset="0"/>
                <a:cs typeface="Calibri" panose="020F0502020204030204" pitchFamily="34" charset="0"/>
              </a:defRPr>
            </a:lvl2pPr>
            <a:lvl3pPr marL="896938" indent="-179388">
              <a:buClr>
                <a:srgbClr val="C00000"/>
              </a:buClr>
              <a:buFont typeface="Wingdings" panose="05000000000000000000" pitchFamily="2" charset="2"/>
              <a:buChar char="§"/>
              <a:defRPr sz="1800">
                <a:latin typeface="Calibri" panose="020F0502020204030204" pitchFamily="34" charset="0"/>
                <a:cs typeface="Calibri" panose="020F0502020204030204" pitchFamily="34" charset="0"/>
              </a:defRPr>
            </a:lvl3pPr>
          </a:lstStyle>
          <a:p>
            <a:pPr lvl="0"/>
            <a:r>
              <a:rPr lang="en-US"/>
              <a:t>Edit Master text styles</a:t>
            </a:r>
          </a:p>
          <a:p>
            <a:pPr lvl="1"/>
            <a:r>
              <a:rPr lang="en-US"/>
              <a:t>Second level</a:t>
            </a:r>
          </a:p>
          <a:p>
            <a:pPr lvl="2"/>
            <a:r>
              <a:rPr lang="en-US"/>
              <a:t>Third level</a:t>
            </a:r>
          </a:p>
        </p:txBody>
      </p:sp>
      <p:pic>
        <p:nvPicPr>
          <p:cNvPr id="11" name="Afbeelding 10" descr="Afbeelding met tekening, bord&#10;&#10;Automatisch gegenereerde beschrijving">
            <a:extLst>
              <a:ext uri="{FF2B5EF4-FFF2-40B4-BE49-F238E27FC236}">
                <a16:creationId xmlns:a16="http://schemas.microsoft.com/office/drawing/2014/main" id="{B192645B-8150-40FC-AF04-E2678B2DCAA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283845"/>
            <a:ext cx="1032803" cy="686857"/>
          </a:xfrm>
          <a:prstGeom prst="rect">
            <a:avLst/>
          </a:prstGeom>
        </p:spPr>
      </p:pic>
      <p:sp>
        <p:nvSpPr>
          <p:cNvPr id="12" name="Slide Number Placeholder 8">
            <a:extLst>
              <a:ext uri="{FF2B5EF4-FFF2-40B4-BE49-F238E27FC236}">
                <a16:creationId xmlns:a16="http://schemas.microsoft.com/office/drawing/2014/main" id="{FA4969A7-5B45-4FE5-B731-0729D2163688}"/>
              </a:ext>
            </a:extLst>
          </p:cNvPr>
          <p:cNvSpPr>
            <a:spLocks noGrp="1"/>
          </p:cNvSpPr>
          <p:nvPr>
            <p:ph type="sldNum" sz="quarter" idx="12"/>
          </p:nvPr>
        </p:nvSpPr>
        <p:spPr>
          <a:xfrm>
            <a:off x="8610600" y="6492875"/>
            <a:ext cx="2743200" cy="365125"/>
          </a:xfrm>
        </p:spPr>
        <p:txBody>
          <a:bodyPr/>
          <a:lstStyle/>
          <a:p>
            <a:fld id="{ED9D011C-203C-41D8-A8C4-B4CF23EA65E5}" type="slidenum">
              <a:rPr lang="en-IE" smtClean="0"/>
              <a:t>‹#›</a:t>
            </a:fld>
            <a:endParaRPr lang="en-IE"/>
          </a:p>
        </p:txBody>
      </p:sp>
    </p:spTree>
    <p:extLst>
      <p:ext uri="{BB962C8B-B14F-4D97-AF65-F5344CB8AC3E}">
        <p14:creationId xmlns:p14="http://schemas.microsoft.com/office/powerpoint/2010/main" val="2454394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Afbeelding 6" descr="Afbeelding met tekening, bord&#10;&#10;Automatisch gegenereerde beschrijving">
            <a:extLst>
              <a:ext uri="{FF2B5EF4-FFF2-40B4-BE49-F238E27FC236}">
                <a16:creationId xmlns:a16="http://schemas.microsoft.com/office/drawing/2014/main" id="{F8CE04E1-724B-44B9-984C-71179706D1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283845"/>
            <a:ext cx="1032803" cy="686857"/>
          </a:xfrm>
          <a:prstGeom prst="rect">
            <a:avLst/>
          </a:prstGeom>
        </p:spPr>
      </p:pic>
      <p:sp>
        <p:nvSpPr>
          <p:cNvPr id="8" name="Slide Number Placeholder 8">
            <a:extLst>
              <a:ext uri="{FF2B5EF4-FFF2-40B4-BE49-F238E27FC236}">
                <a16:creationId xmlns:a16="http://schemas.microsoft.com/office/drawing/2014/main" id="{547B635A-1A68-4408-8B1F-6008ECCE973F}"/>
              </a:ext>
            </a:extLst>
          </p:cNvPr>
          <p:cNvSpPr>
            <a:spLocks noGrp="1"/>
          </p:cNvSpPr>
          <p:nvPr>
            <p:ph type="sldNum" sz="quarter" idx="12"/>
          </p:nvPr>
        </p:nvSpPr>
        <p:spPr>
          <a:xfrm>
            <a:off x="8610600" y="6492875"/>
            <a:ext cx="2743200" cy="365125"/>
          </a:xfrm>
        </p:spPr>
        <p:txBody>
          <a:bodyPr/>
          <a:lstStyle/>
          <a:p>
            <a:fld id="{ED9D011C-203C-41D8-A8C4-B4CF23EA65E5}" type="slidenum">
              <a:rPr lang="en-IE" smtClean="0"/>
              <a:t>‹#›</a:t>
            </a:fld>
            <a:endParaRPr lang="en-IE"/>
          </a:p>
        </p:txBody>
      </p:sp>
    </p:spTree>
    <p:extLst>
      <p:ext uri="{BB962C8B-B14F-4D97-AF65-F5344CB8AC3E}">
        <p14:creationId xmlns:p14="http://schemas.microsoft.com/office/powerpoint/2010/main" val="2531117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endParaRPr lang="en-IE"/>
          </a:p>
        </p:txBody>
      </p:sp>
      <p:sp>
        <p:nvSpPr>
          <p:cNvPr id="6" name="Footer Placeholder 5"/>
          <p:cNvSpPr>
            <a:spLocks noGrp="1"/>
          </p:cNvSpPr>
          <p:nvPr>
            <p:ph type="ftr" sz="quarter" idx="11"/>
          </p:nvPr>
        </p:nvSpPr>
        <p:spPr/>
        <p:txBody>
          <a:bodyPr/>
          <a:lstStyle/>
          <a:p>
            <a:r>
              <a:rPr lang="fr-BE"/>
              <a:t>Marchés publics et RGPD – Décembre 2023</a:t>
            </a:r>
            <a:endParaRPr lang="en-IE"/>
          </a:p>
        </p:txBody>
      </p:sp>
      <p:sp>
        <p:nvSpPr>
          <p:cNvPr id="7" name="Slide Number Placeholder 6"/>
          <p:cNvSpPr>
            <a:spLocks noGrp="1"/>
          </p:cNvSpPr>
          <p:nvPr>
            <p:ph type="sldNum" sz="quarter" idx="12"/>
          </p:nvPr>
        </p:nvSpPr>
        <p:spPr/>
        <p:txBody>
          <a:bodyPr/>
          <a:lstStyle/>
          <a:p>
            <a:fld id="{ED9D011C-203C-41D8-A8C4-B4CF23EA65E5}" type="slidenum">
              <a:rPr lang="en-IE" smtClean="0"/>
              <a:t>‹#›</a:t>
            </a:fld>
            <a:endParaRPr lang="en-IE"/>
          </a:p>
        </p:txBody>
      </p:sp>
    </p:spTree>
    <p:extLst>
      <p:ext uri="{BB962C8B-B14F-4D97-AF65-F5344CB8AC3E}">
        <p14:creationId xmlns:p14="http://schemas.microsoft.com/office/powerpoint/2010/main" val="3824095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IE"/>
          </a:p>
        </p:txBody>
      </p:sp>
      <p:sp>
        <p:nvSpPr>
          <p:cNvPr id="6" name="Footer Placeholder 5"/>
          <p:cNvSpPr>
            <a:spLocks noGrp="1"/>
          </p:cNvSpPr>
          <p:nvPr>
            <p:ph type="ftr" sz="quarter" idx="11"/>
          </p:nvPr>
        </p:nvSpPr>
        <p:spPr/>
        <p:txBody>
          <a:bodyPr/>
          <a:lstStyle/>
          <a:p>
            <a:r>
              <a:rPr lang="fr-BE"/>
              <a:t>Marchés publics et RGPD – Décembre 2023</a:t>
            </a:r>
            <a:endParaRPr lang="en-IE"/>
          </a:p>
        </p:txBody>
      </p:sp>
      <p:sp>
        <p:nvSpPr>
          <p:cNvPr id="7" name="Slide Number Placeholder 6"/>
          <p:cNvSpPr>
            <a:spLocks noGrp="1"/>
          </p:cNvSpPr>
          <p:nvPr>
            <p:ph type="sldNum" sz="quarter" idx="12"/>
          </p:nvPr>
        </p:nvSpPr>
        <p:spPr/>
        <p:txBody>
          <a:bodyPr/>
          <a:lstStyle/>
          <a:p>
            <a:fld id="{ED9D011C-203C-41D8-A8C4-B4CF23EA65E5}" type="slidenum">
              <a:rPr lang="en-IE" smtClean="0"/>
              <a:t>‹#›</a:t>
            </a:fld>
            <a:endParaRPr lang="en-IE"/>
          </a:p>
        </p:txBody>
      </p:sp>
    </p:spTree>
    <p:extLst>
      <p:ext uri="{BB962C8B-B14F-4D97-AF65-F5344CB8AC3E}">
        <p14:creationId xmlns:p14="http://schemas.microsoft.com/office/powerpoint/2010/main" val="3136204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Layout White">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9" y="1882171"/>
            <a:ext cx="11160124"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111601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2747115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Layout White w/Dark Sidebar">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8" y="1432200"/>
            <a:ext cx="7380287" cy="487652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77597"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bg1"/>
                </a:solidFill>
              </a:rPr>
              <a:t>www.dlapiper.com</a:t>
            </a:r>
          </a:p>
        </p:txBody>
      </p:sp>
      <p:sp>
        <p:nvSpPr>
          <p:cNvPr id="2" name="Title 1"/>
          <p:cNvSpPr>
            <a:spLocks noGrp="1"/>
          </p:cNvSpPr>
          <p:nvPr>
            <p:ph type="title" hasCustomPrompt="1"/>
          </p:nvPr>
        </p:nvSpPr>
        <p:spPr>
          <a:xfrm>
            <a:off x="515938" y="368300"/>
            <a:ext cx="7380366" cy="577153"/>
          </a:xfrm>
        </p:spPr>
        <p:txBody>
          <a:bodyPr/>
          <a:lstStyle/>
          <a:p>
            <a:r>
              <a:rPr lang="en-US"/>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endParaRPr lang="en-US"/>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8525690" y="0"/>
            <a:ext cx="366630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Tree>
    <p:extLst>
      <p:ext uri="{BB962C8B-B14F-4D97-AF65-F5344CB8AC3E}">
        <p14:creationId xmlns:p14="http://schemas.microsoft.com/office/powerpoint/2010/main" val="3827739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ivider Slide w/Image">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B5C996B-0918-804B-BD4C-32A658B584F3}"/>
              </a:ext>
            </a:extLst>
          </p:cNvPr>
          <p:cNvSpPr/>
          <p:nvPr userDrawn="1"/>
        </p:nvSpPr>
        <p:spPr>
          <a:xfrm>
            <a:off x="-1"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614D23-A84A-8745-9FF1-46CC0873C2CA}"/>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515938" y="1431382"/>
            <a:ext cx="10969625" cy="412750"/>
          </a:xfrm>
          <a:prstGeom prst="rect">
            <a:avLst/>
          </a:prstGeom>
        </p:spPr>
        <p:txBody>
          <a:bodyPr/>
          <a:lstStyle>
            <a:lvl1pPr>
              <a:defRPr sz="3600">
                <a:solidFill>
                  <a:schemeClr val="accent5"/>
                </a:solidFill>
                <a:latin typeface="Cambria" panose="02040503050406030204" pitchFamily="18" charset="0"/>
              </a:defRPr>
            </a:lvl1pPr>
          </a:lstStyle>
          <a:p>
            <a:r>
              <a:rPr lang="en-US" altLang="x-none"/>
              <a:t>Divider Slide</a:t>
            </a:r>
          </a:p>
        </p:txBody>
      </p:sp>
      <p:sp>
        <p:nvSpPr>
          <p:cNvPr id="8" name="Text Placeholder 1">
            <a:extLst>
              <a:ext uri="{FF2B5EF4-FFF2-40B4-BE49-F238E27FC236}">
                <a16:creationId xmlns:a16="http://schemas.microsoft.com/office/drawing/2014/main" id="{FC917BFA-C928-954E-8176-7D0958DCA0D5}"/>
              </a:ext>
            </a:extLst>
          </p:cNvPr>
          <p:cNvSpPr>
            <a:spLocks noGrp="1"/>
          </p:cNvSpPr>
          <p:nvPr>
            <p:ph type="body" sz="quarter" idx="13" hasCustomPrompt="1"/>
          </p:nvPr>
        </p:nvSpPr>
        <p:spPr>
          <a:xfrm>
            <a:off x="515938" y="1962243"/>
            <a:ext cx="109696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en-US"/>
              <a:t>Date</a:t>
            </a:r>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a:p>
        </p:txBody>
      </p:sp>
      <p:sp>
        <p:nvSpPr>
          <p:cNvPr id="10" name="Picture Placeholder 3">
            <a:extLst>
              <a:ext uri="{FF2B5EF4-FFF2-40B4-BE49-F238E27FC236}">
                <a16:creationId xmlns:a16="http://schemas.microsoft.com/office/drawing/2014/main" id="{8FE3E370-8AA3-324B-B9CA-F20864AA9415}"/>
              </a:ext>
            </a:extLst>
          </p:cNvPr>
          <p:cNvSpPr>
            <a:spLocks noGrp="1"/>
          </p:cNvSpPr>
          <p:nvPr>
            <p:ph type="pic" sz="quarter" idx="18"/>
          </p:nvPr>
        </p:nvSpPr>
        <p:spPr>
          <a:xfrm>
            <a:off x="0" y="3435657"/>
            <a:ext cx="12191999" cy="3146159"/>
          </a:xfrm>
          <a:prstGeom prst="rect">
            <a:avLst/>
          </a:prstGeom>
          <a:solidFill>
            <a:schemeClr val="bg2"/>
          </a:solidFill>
        </p:spPr>
        <p:txBody>
          <a:bodyPr/>
          <a:lstStyle/>
          <a:p>
            <a:endParaRPr lang="en-US"/>
          </a:p>
        </p:txBody>
      </p:sp>
      <p:cxnSp>
        <p:nvCxnSpPr>
          <p:cNvPr id="14" name="Straight Connector 13"/>
          <p:cNvCxnSpPr/>
          <p:nvPr userDrawn="1"/>
        </p:nvCxnSpPr>
        <p:spPr>
          <a:xfrm>
            <a:off x="0" y="6582427"/>
            <a:ext cx="12192000" cy="0"/>
          </a:xfrm>
          <a:prstGeom prst="line">
            <a:avLst/>
          </a:prstGeom>
          <a:ln w="190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0168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and Image 1 -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1" y="0"/>
            <a:ext cx="852569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7389348"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en-US"/>
              <a:t>Date</a:t>
            </a:r>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7383796"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a:t>Optional Subtitle</a:t>
            </a:r>
          </a:p>
        </p:txBody>
      </p:sp>
      <p:sp>
        <p:nvSpPr>
          <p:cNvPr id="2" name="Title 1"/>
          <p:cNvSpPr>
            <a:spLocks noGrp="1"/>
          </p:cNvSpPr>
          <p:nvPr>
            <p:ph type="title" hasCustomPrompt="1"/>
          </p:nvPr>
        </p:nvSpPr>
        <p:spPr>
          <a:xfrm>
            <a:off x="515938" y="368300"/>
            <a:ext cx="7386559" cy="577153"/>
          </a:xfrm>
        </p:spPr>
        <p:txBody>
          <a:bodyPr/>
          <a:lstStyle>
            <a:lvl1pPr>
              <a:defRPr>
                <a:solidFill>
                  <a:schemeClr val="bg1"/>
                </a:solidFill>
              </a:defRPr>
            </a:lvl1pPr>
          </a:lstStyle>
          <a:p>
            <a:r>
              <a:rPr lang="en-US"/>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endParaRPr lang="en-US"/>
          </a:p>
        </p:txBody>
      </p:sp>
      <p:sp>
        <p:nvSpPr>
          <p:cNvPr id="12"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8525690" y="0"/>
            <a:ext cx="3666309" cy="6581817"/>
          </a:xfrm>
          <a:prstGeom prst="rect">
            <a:avLst/>
          </a:prstGeom>
          <a:solidFill>
            <a:schemeClr val="bg2"/>
          </a:solidFill>
        </p:spPr>
        <p:txBody>
          <a:bodyPr/>
          <a:lstStyle/>
          <a:p>
            <a:endParaRPr lang="en-US"/>
          </a:p>
        </p:txBody>
      </p:sp>
      <p:sp>
        <p:nvSpPr>
          <p:cNvPr id="13" name="Content Placeholder 8"/>
          <p:cNvSpPr>
            <a:spLocks noGrp="1"/>
          </p:cNvSpPr>
          <p:nvPr>
            <p:ph sz="quarter" idx="19"/>
          </p:nvPr>
        </p:nvSpPr>
        <p:spPr>
          <a:xfrm>
            <a:off x="515938" y="1882171"/>
            <a:ext cx="7386637"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Box 15">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a:solidFill>
                  <a:schemeClr val="tx1"/>
                </a:solidFill>
              </a:rPr>
              <a:t>www.dlapiper.com</a:t>
            </a:r>
          </a:p>
        </p:txBody>
      </p:sp>
      <p:cxnSp>
        <p:nvCxnSpPr>
          <p:cNvPr id="18" name="Straight Connector 17"/>
          <p:cNvCxnSpPr/>
          <p:nvPr userDrawn="1"/>
        </p:nvCxnSpPr>
        <p:spPr>
          <a:xfrm>
            <a:off x="0" y="6582427"/>
            <a:ext cx="12192000" cy="0"/>
          </a:xfrm>
          <a:prstGeom prst="line">
            <a:avLst/>
          </a:prstGeom>
          <a:ln w="190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067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IE">
              <a:latin typeface="+mn-lt"/>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r>
              <a:rPr lang="fr-BE">
                <a:latin typeface="+mn-lt"/>
              </a:rPr>
              <a:t>Marchés publics et RGPD – Décembre 2023</a:t>
            </a:r>
            <a:endParaRPr lang="en-IE">
              <a:latin typeface="+mn-lt"/>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fld id="{ED9D011C-203C-41D8-A8C4-B4CF23EA65E5}" type="slidenum">
              <a:rPr lang="en-IE" smtClean="0"/>
              <a:pPr/>
              <a:t>‹#›</a:t>
            </a:fld>
            <a:endParaRPr lang="en-IE">
              <a:latin typeface="+mn-lt"/>
            </a:endParaRPr>
          </a:p>
        </p:txBody>
      </p:sp>
    </p:spTree>
    <p:extLst>
      <p:ext uri="{BB962C8B-B14F-4D97-AF65-F5344CB8AC3E}">
        <p14:creationId xmlns:p14="http://schemas.microsoft.com/office/powerpoint/2010/main" val="362996376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3" r:id="rId4"/>
    <p:sldLayoutId id="2147483655" r:id="rId5"/>
    <p:sldLayoutId id="2147483652" r:id="rId6"/>
    <p:sldLayoutId id="2147483656" r:id="rId7"/>
    <p:sldLayoutId id="2147483661" r:id="rId8"/>
    <p:sldLayoutId id="2147483662" r:id="rId9"/>
    <p:sldLayoutId id="2147483663" r:id="rId10"/>
    <p:sldLayoutId id="2147483664" r:id="rId11"/>
  </p:sldLayoutIdLst>
  <p:hf hdr="0" dt="0"/>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hyperlink" Target="mailto:gauthier.dresse@dlapiper.com" TargetMode="External"/><Relationship Id="rId3" Type="http://schemas.openxmlformats.org/officeDocument/2006/relationships/image" Target="../media/image6.png"/><Relationship Id="rId7" Type="http://schemas.openxmlformats.org/officeDocument/2006/relationships/hyperlink" Target="mailto:jeanchristophe.top@dlapiper"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hyperlink" Target="mailto:berenice.wathelet@dlapiper" TargetMode="External"/><Relationship Id="rId4" Type="http://schemas.openxmlformats.org/officeDocument/2006/relationships/image" Target="../media/image7.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1.emf"/></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hyperlink" Target="https://www.hindawi.com/journals/complexity/2020+8858258/"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1.png"/><Relationship Id="rId4" Type="http://schemas.openxmlformats.org/officeDocument/2006/relationships/diagramLayout" Target="../diagrams/layout1.xml"/><Relationship Id="rId9"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0.png"/><Relationship Id="rId7" Type="http://schemas.openxmlformats.org/officeDocument/2006/relationships/diagramLayout" Target="../diagrams/layout2.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Data" Target="../diagrams/data2.xml"/><Relationship Id="rId5" Type="http://schemas.openxmlformats.org/officeDocument/2006/relationships/image" Target="../media/image21.png"/><Relationship Id="rId10" Type="http://schemas.microsoft.com/office/2007/relationships/diagramDrawing" Target="../diagrams/drawing2.xml"/><Relationship Id="rId4" Type="http://schemas.microsoft.com/office/2007/relationships/hdphoto" Target="../media/hdphoto1.wdp"/><Relationship Id="rId9" Type="http://schemas.openxmlformats.org/officeDocument/2006/relationships/diagramColors" Target="../diagrams/colors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20.png"/><Relationship Id="rId7" Type="http://schemas.openxmlformats.org/officeDocument/2006/relationships/diagramLayout" Target="../diagrams/layout9.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diagramData" Target="../diagrams/data9.xml"/><Relationship Id="rId5" Type="http://schemas.openxmlformats.org/officeDocument/2006/relationships/image" Target="../media/image21.png"/><Relationship Id="rId10" Type="http://schemas.microsoft.com/office/2007/relationships/diagramDrawing" Target="../diagrams/drawing9.xml"/><Relationship Id="rId4" Type="http://schemas.microsoft.com/office/2007/relationships/hdphoto" Target="../media/hdphoto1.wdp"/><Relationship Id="rId9" Type="http://schemas.openxmlformats.org/officeDocument/2006/relationships/diagramColors" Target="../diagrams/colors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image" Target="../media/image20.png"/><Relationship Id="rId7" Type="http://schemas.openxmlformats.org/officeDocument/2006/relationships/diagramLayout" Target="../diagrams/layout12.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Data" Target="../diagrams/data12.xml"/><Relationship Id="rId5" Type="http://schemas.openxmlformats.org/officeDocument/2006/relationships/image" Target="../media/image21.png"/><Relationship Id="rId10" Type="http://schemas.microsoft.com/office/2007/relationships/diagramDrawing" Target="../diagrams/drawing12.xml"/><Relationship Id="rId4" Type="http://schemas.microsoft.com/office/2007/relationships/hdphoto" Target="../media/hdphoto1.wdp"/><Relationship Id="rId9" Type="http://schemas.openxmlformats.org/officeDocument/2006/relationships/diagramColors" Target="../diagrams/colors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www.hindawi.com/journals/complexity/2020+8858258/"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A blue and white logo&#10;&#10;Description automatically generated">
            <a:extLst>
              <a:ext uri="{FF2B5EF4-FFF2-40B4-BE49-F238E27FC236}">
                <a16:creationId xmlns:a16="http://schemas.microsoft.com/office/drawing/2014/main" id="{111CD44A-B177-6DA3-6411-576020AF3E85}"/>
              </a:ext>
            </a:extLst>
          </p:cNvPr>
          <p:cNvPicPr>
            <a:picLocks noGrp="1" noChangeAspect="1"/>
          </p:cNvPicPr>
          <p:nvPr>
            <p:ph sz="half" idx="1"/>
          </p:nvPr>
        </p:nvPicPr>
        <p:blipFill>
          <a:blip r:embed="rId2"/>
          <a:stretch>
            <a:fillRect/>
          </a:stretch>
        </p:blipFill>
        <p:spPr>
          <a:xfrm>
            <a:off x="9026096" y="463658"/>
            <a:ext cx="1790699" cy="1113137"/>
          </a:xfrm>
        </p:spPr>
      </p:pic>
      <p:sp>
        <p:nvSpPr>
          <p:cNvPr id="4" name="Content Placeholder 3">
            <a:extLst>
              <a:ext uri="{FF2B5EF4-FFF2-40B4-BE49-F238E27FC236}">
                <a16:creationId xmlns:a16="http://schemas.microsoft.com/office/drawing/2014/main" id="{9DF8E685-0E30-E2EF-2ADA-B71BE5A37A71}"/>
              </a:ext>
            </a:extLst>
          </p:cNvPr>
          <p:cNvSpPr>
            <a:spLocks noGrp="1"/>
          </p:cNvSpPr>
          <p:nvPr>
            <p:ph sz="half" idx="2"/>
          </p:nvPr>
        </p:nvSpPr>
        <p:spPr>
          <a:xfrm>
            <a:off x="7922740" y="3112787"/>
            <a:ext cx="4059196" cy="4351338"/>
          </a:xfrm>
        </p:spPr>
        <p:txBody>
          <a:bodyPr vert="horz" lIns="91440" tIns="45720" rIns="91440" bIns="45720" rtlCol="0" anchor="t">
            <a:normAutofit/>
          </a:bodyPr>
          <a:lstStyle/>
          <a:p>
            <a:pPr marL="0" indent="0">
              <a:buNone/>
            </a:pPr>
            <a:r>
              <a:rPr lang="fr-BE" sz="2400" b="1" dirty="0">
                <a:solidFill>
                  <a:srgbClr val="1F4E79"/>
                </a:solidFill>
                <a:ea typeface="Calibri"/>
                <a:cs typeface="Calibri"/>
              </a:rPr>
              <a:t>Le Règlement IA et les Marchés Publics – impacts pratiques dans le secteur des soins de santé</a:t>
            </a:r>
            <a:endParaRPr lang="en-US" dirty="0">
              <a:ea typeface="Calibri"/>
              <a:cs typeface="Calibri"/>
            </a:endParaRPr>
          </a:p>
        </p:txBody>
      </p:sp>
      <p:sp>
        <p:nvSpPr>
          <p:cNvPr id="5" name="Footer Placeholder 4">
            <a:extLst>
              <a:ext uri="{FF2B5EF4-FFF2-40B4-BE49-F238E27FC236}">
                <a16:creationId xmlns:a16="http://schemas.microsoft.com/office/drawing/2014/main" id="{482BA88B-6B5B-B652-B686-A28DC36495CC}"/>
              </a:ext>
            </a:extLst>
          </p:cNvPr>
          <p:cNvSpPr>
            <a:spLocks noGrp="1"/>
          </p:cNvSpPr>
          <p:nvPr>
            <p:ph type="ftr" sz="quarter" idx="11"/>
          </p:nvPr>
        </p:nvSpPr>
        <p:spPr/>
        <p:txBody>
          <a:bodyPr/>
          <a:lstStyle/>
          <a:p>
            <a:r>
              <a:rPr lang="fr-BE"/>
              <a:t>Marchés publics et RGPD – Décembre 2023</a:t>
            </a:r>
            <a:endParaRPr lang="en-IE"/>
          </a:p>
        </p:txBody>
      </p:sp>
      <p:sp>
        <p:nvSpPr>
          <p:cNvPr id="6" name="Slide Number Placeholder 5">
            <a:extLst>
              <a:ext uri="{FF2B5EF4-FFF2-40B4-BE49-F238E27FC236}">
                <a16:creationId xmlns:a16="http://schemas.microsoft.com/office/drawing/2014/main" id="{1EA7192E-67BC-2E02-B624-DB3343F13228}"/>
              </a:ext>
            </a:extLst>
          </p:cNvPr>
          <p:cNvSpPr>
            <a:spLocks noGrp="1"/>
          </p:cNvSpPr>
          <p:nvPr>
            <p:ph type="sldNum" sz="quarter" idx="12"/>
          </p:nvPr>
        </p:nvSpPr>
        <p:spPr/>
        <p:txBody>
          <a:bodyPr/>
          <a:lstStyle/>
          <a:p>
            <a:fld id="{ED9D011C-203C-41D8-A8C4-B4CF23EA65E5}" type="slidenum">
              <a:rPr lang="en-IE" smtClean="0"/>
              <a:t>1</a:t>
            </a:fld>
            <a:endParaRPr lang="en-IE"/>
          </a:p>
        </p:txBody>
      </p:sp>
      <p:pic>
        <p:nvPicPr>
          <p:cNvPr id="8" name="Picture 7" descr="A hand holding a padlock&#10;&#10;Description automatically generated">
            <a:extLst>
              <a:ext uri="{FF2B5EF4-FFF2-40B4-BE49-F238E27FC236}">
                <a16:creationId xmlns:a16="http://schemas.microsoft.com/office/drawing/2014/main" id="{18807158-B042-1772-7860-4F945E264FF4}"/>
              </a:ext>
            </a:extLst>
          </p:cNvPr>
          <p:cNvPicPr>
            <a:picLocks noChangeAspect="1"/>
          </p:cNvPicPr>
          <p:nvPr/>
        </p:nvPicPr>
        <p:blipFill rotWithShape="1">
          <a:blip r:embed="rId3">
            <a:extLst>
              <a:ext uri="{28A0092B-C50C-407E-A947-70E740481C1C}">
                <a14:useLocalDpi xmlns:a14="http://schemas.microsoft.com/office/drawing/2010/main" val="0"/>
              </a:ext>
            </a:extLst>
          </a:blip>
          <a:srcRect l="46910" r="6757"/>
          <a:stretch/>
        </p:blipFill>
        <p:spPr>
          <a:xfrm>
            <a:off x="-1" y="0"/>
            <a:ext cx="7557246" cy="6858000"/>
          </a:xfrm>
          <a:prstGeom prst="rect">
            <a:avLst/>
          </a:prstGeom>
        </p:spPr>
      </p:pic>
      <p:sp>
        <p:nvSpPr>
          <p:cNvPr id="10" name="ZoneTexte 4">
            <a:extLst>
              <a:ext uri="{FF2B5EF4-FFF2-40B4-BE49-F238E27FC236}">
                <a16:creationId xmlns:a16="http://schemas.microsoft.com/office/drawing/2014/main" id="{03F253BA-9B63-BAE1-FF38-5980A616FB2E}"/>
              </a:ext>
            </a:extLst>
          </p:cNvPr>
          <p:cNvSpPr txBox="1"/>
          <p:nvPr/>
        </p:nvSpPr>
        <p:spPr>
          <a:xfrm>
            <a:off x="9820904" y="2512485"/>
            <a:ext cx="2363852" cy="369332"/>
          </a:xfrm>
          <a:prstGeom prst="rect">
            <a:avLst/>
          </a:prstGeom>
          <a:noFill/>
        </p:spPr>
        <p:txBody>
          <a:bodyPr wrap="none" rtlCol="0">
            <a:spAutoFit/>
          </a:bodyPr>
          <a:lstStyle/>
          <a:p>
            <a:r>
              <a:rPr lang="en-GB"/>
              <a:t>Healthcare Tender Day</a:t>
            </a:r>
          </a:p>
        </p:txBody>
      </p:sp>
      <p:sp>
        <p:nvSpPr>
          <p:cNvPr id="13" name="TextBox 12">
            <a:extLst>
              <a:ext uri="{FF2B5EF4-FFF2-40B4-BE49-F238E27FC236}">
                <a16:creationId xmlns:a16="http://schemas.microsoft.com/office/drawing/2014/main" id="{DDEDB553-BBC0-9A97-F0AA-DC93A4C06A04}"/>
              </a:ext>
            </a:extLst>
          </p:cNvPr>
          <p:cNvSpPr txBox="1"/>
          <p:nvPr/>
        </p:nvSpPr>
        <p:spPr>
          <a:xfrm>
            <a:off x="9028670" y="5002427"/>
            <a:ext cx="27432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BE" sz="1600" b="1">
                <a:cs typeface="Segoe UI"/>
              </a:rPr>
              <a:t>Bérénice Wathelet</a:t>
            </a:r>
            <a:r>
              <a:rPr lang="en-US" sz="1600">
                <a:cs typeface="Segoe UI"/>
              </a:rPr>
              <a:t>​</a:t>
            </a:r>
          </a:p>
          <a:p>
            <a:pPr algn="r"/>
            <a:r>
              <a:rPr lang="nl-BE" sz="1600" b="1">
                <a:cs typeface="Segoe UI"/>
              </a:rPr>
              <a:t>Jean-Christophe Top </a:t>
            </a:r>
            <a:r>
              <a:rPr lang="en-US" sz="1600">
                <a:cs typeface="Segoe UI"/>
              </a:rPr>
              <a:t>​</a:t>
            </a:r>
          </a:p>
          <a:p>
            <a:pPr algn="r"/>
            <a:r>
              <a:rPr lang="nl-BE" sz="1600" b="1">
                <a:cs typeface="Segoe UI"/>
              </a:rPr>
              <a:t>Gauthier Dress</a:t>
            </a:r>
          </a:p>
        </p:txBody>
      </p:sp>
    </p:spTree>
    <p:extLst>
      <p:ext uri="{BB962C8B-B14F-4D97-AF65-F5344CB8AC3E}">
        <p14:creationId xmlns:p14="http://schemas.microsoft.com/office/powerpoint/2010/main" val="1007094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8"/>
            <p:extLst>
              <p:ext uri="{D42A27DB-BD31-4B8C-83A1-F6EECF244321}">
                <p14:modId xmlns:p14="http://schemas.microsoft.com/office/powerpoint/2010/main" val="393134835"/>
              </p:ext>
            </p:extLst>
          </p:nvPr>
        </p:nvGraphicFramePr>
        <p:xfrm>
          <a:off x="452203" y="2356789"/>
          <a:ext cx="7516814" cy="2011680"/>
        </p:xfrm>
        <a:graphic>
          <a:graphicData uri="http://schemas.openxmlformats.org/drawingml/2006/table">
            <a:tbl>
              <a:tblPr bandRow="1">
                <a:tableStyleId>{93296810-A885-4BE3-A3E7-6D5BEEA58F35}</a:tableStyleId>
              </a:tblPr>
              <a:tblGrid>
                <a:gridCol w="6261937">
                  <a:extLst>
                    <a:ext uri="{9D8B030D-6E8A-4147-A177-3AD203B41FA5}">
                      <a16:colId xmlns:a16="http://schemas.microsoft.com/office/drawing/2014/main" val="20000"/>
                    </a:ext>
                  </a:extLst>
                </a:gridCol>
                <a:gridCol w="168442">
                  <a:extLst>
                    <a:ext uri="{9D8B030D-6E8A-4147-A177-3AD203B41FA5}">
                      <a16:colId xmlns:a16="http://schemas.microsoft.com/office/drawing/2014/main" val="2109432729"/>
                    </a:ext>
                  </a:extLst>
                </a:gridCol>
                <a:gridCol w="727077">
                  <a:extLst>
                    <a:ext uri="{9D8B030D-6E8A-4147-A177-3AD203B41FA5}">
                      <a16:colId xmlns:a16="http://schemas.microsoft.com/office/drawing/2014/main" val="20001"/>
                    </a:ext>
                  </a:extLst>
                </a:gridCol>
                <a:gridCol w="359358">
                  <a:extLst>
                    <a:ext uri="{9D8B030D-6E8A-4147-A177-3AD203B41FA5}">
                      <a16:colId xmlns:a16="http://schemas.microsoft.com/office/drawing/2014/main" val="3975836040"/>
                    </a:ext>
                  </a:extLst>
                </a:gridCol>
              </a:tblGrid>
              <a:tr h="185420">
                <a:tc>
                  <a:txBody>
                    <a:bodyPr/>
                    <a:lstStyle/>
                    <a:p>
                      <a:pPr marL="342900" indent="-342900" algn="just">
                        <a:buFont typeface="+mj-lt"/>
                        <a:buAutoNum type="arabicPeriod"/>
                      </a:pPr>
                      <a:r>
                        <a:rPr lang="fr-BE" sz="1800" b="0" noProof="0">
                          <a:solidFill>
                            <a:schemeClr val="tx1"/>
                          </a:solidFill>
                          <a:latin typeface="Arial" panose="020B0604020202020204" pitchFamily="34" charset="0"/>
                          <a:cs typeface="Arial" panose="020B0604020202020204" pitchFamily="34" charset="0"/>
                        </a:rPr>
                        <a:t>Introduction : utilisation de l’IA dans les procédures de passation de marchés publics</a:t>
                      </a:r>
                    </a:p>
                  </a:txBody>
                  <a:tcPr marL="0">
                    <a:lnL w="12700" cmpd="sng">
                      <a:noFill/>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marL="0">
                    <a:lnL w="12700" cmpd="sng">
                      <a:noFill/>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solidFill>
                            <a:schemeClr val="tx1"/>
                          </a:solidFill>
                        </a:rPr>
                        <a:t>3</a:t>
                      </a:r>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a:solidFill>
                          <a:srgbClr val="304C52"/>
                        </a:solidFill>
                      </a:endParaRPr>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85420">
                <a:tc>
                  <a:txBody>
                    <a:bodyPr/>
                    <a:lstStyle/>
                    <a:p>
                      <a:pPr marL="342900" indent="-342900" algn="just" defTabSz="914400" rtl="0" eaLnBrk="1" latinLnBrk="0" hangingPunct="1">
                        <a:buFont typeface="+mj-lt"/>
                        <a:buAutoNum type="arabicPeriod" startAt="2"/>
                      </a:pPr>
                      <a:r>
                        <a:rPr lang="fr-BE" sz="1800" b="0" kern="1200">
                          <a:solidFill>
                            <a:schemeClr val="tx1"/>
                          </a:solidFill>
                          <a:latin typeface="Arial" panose="020B0604020202020204" pitchFamily="34" charset="0"/>
                          <a:ea typeface="+mn-ea"/>
                          <a:cs typeface="Arial" panose="020B0604020202020204" pitchFamily="34" charset="0"/>
                        </a:rPr>
                        <a:t>Règlement IA: Champ d’application</a:t>
                      </a:r>
                      <a:endParaRPr lang="en-US" sz="1800" b="0" kern="1200">
                        <a:solidFill>
                          <a:schemeClr val="tx1"/>
                        </a:solidFill>
                        <a:latin typeface="Arial" panose="020B0604020202020204" pitchFamily="34" charset="0"/>
                        <a:ea typeface="+mn-ea"/>
                        <a:cs typeface="Arial" panose="020B0604020202020204" pitchFamily="34" charset="0"/>
                      </a:endParaRP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solidFill>
                            <a:schemeClr val="tx1"/>
                          </a:solidFill>
                        </a:rPr>
                        <a:t>5</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a:solidFill>
                          <a:srgbClr val="304C52"/>
                        </a:solidFill>
                      </a:endParaRP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3044339"/>
                  </a:ext>
                </a:extLst>
              </a:tr>
              <a:tr h="327388">
                <a:tc>
                  <a:txBody>
                    <a:bodyPr/>
                    <a:lstStyle/>
                    <a:p>
                      <a:pPr marL="342900" indent="-342900" algn="just" defTabSz="914400" rtl="0" eaLnBrk="1" latinLnBrk="0" hangingPunct="1">
                        <a:buFont typeface="+mj-lt"/>
                        <a:buAutoNum type="arabicPeriod" startAt="3"/>
                      </a:pPr>
                      <a:r>
                        <a:rPr lang="fr-BE" sz="1800" b="0" kern="1200">
                          <a:solidFill>
                            <a:schemeClr val="tx1"/>
                          </a:solidFill>
                          <a:latin typeface="Arial" panose="020B0604020202020204" pitchFamily="34" charset="0"/>
                          <a:ea typeface="+mn-ea"/>
                          <a:cs typeface="Arial" panose="020B0604020202020204" pitchFamily="34" charset="0"/>
                        </a:rPr>
                        <a:t>Points d’attention en matière d’IA lors de la passation d’un marché public</a:t>
                      </a:r>
                      <a:endParaRPr lang="en-US" sz="1800" b="0" kern="1200">
                        <a:solidFill>
                          <a:schemeClr val="tx1"/>
                        </a:solidFill>
                        <a:latin typeface="Arial" panose="020B0604020202020204" pitchFamily="34" charset="0"/>
                        <a:ea typeface="+mn-ea"/>
                        <a:cs typeface="Arial" panose="020B0604020202020204" pitchFamily="34" charset="0"/>
                      </a:endParaRP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solidFill>
                            <a:schemeClr val="tx1"/>
                          </a:solidFill>
                        </a:rPr>
                        <a:t>13</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a:solidFill>
                          <a:srgbClr val="304C52"/>
                        </a:solidFill>
                      </a:endParaRP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119754"/>
                  </a:ext>
                </a:extLst>
              </a:tr>
              <a:tr h="0">
                <a:tc>
                  <a:txBody>
                    <a:bodyP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startAt="4"/>
                        <a:tabLst/>
                        <a:defRPr/>
                      </a:pPr>
                      <a:r>
                        <a:rPr lang="en-US" sz="1800" b="0">
                          <a:solidFill>
                            <a:schemeClr val="tx1"/>
                          </a:solidFill>
                          <a:latin typeface="Arial" panose="020B0604020202020204" pitchFamily="34" charset="0"/>
                          <a:cs typeface="Arial" panose="020B0604020202020204" pitchFamily="34" charset="0"/>
                        </a:rPr>
                        <a:t>Questions</a:t>
                      </a: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a:solidFill>
                          <a:schemeClr val="tx1"/>
                        </a:solidFill>
                      </a:endParaRP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solidFill>
                            <a:schemeClr val="tx1"/>
                          </a:solidFill>
                        </a:rPr>
                        <a:t>28</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en-US">
                        <a:solidFill>
                          <a:srgbClr val="304C52"/>
                        </a:solidFill>
                      </a:endParaRP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5222185"/>
                  </a:ext>
                </a:extLst>
              </a:tr>
            </a:tbl>
          </a:graphicData>
        </a:graphic>
      </p:graphicFrame>
      <p:sp>
        <p:nvSpPr>
          <p:cNvPr id="2" name="Slide Number Placeholder 1"/>
          <p:cNvSpPr>
            <a:spLocks noGrp="1"/>
          </p:cNvSpPr>
          <p:nvPr>
            <p:ph type="sldNum" sz="quarter" idx="12"/>
          </p:nvPr>
        </p:nvSpPr>
        <p:spPr/>
        <p:txBody>
          <a:bodyPr/>
          <a:lstStyle/>
          <a:p>
            <a:fld id="{F9591D4C-BB8F-AE46-BE73-C616F30BBC5B}" type="slidenum">
              <a:rPr lang="en-US" smtClean="0"/>
              <a:pPr/>
              <a:t>2</a:t>
            </a:fld>
            <a:endParaRPr lang="en-US"/>
          </a:p>
        </p:txBody>
      </p:sp>
      <p:sp>
        <p:nvSpPr>
          <p:cNvPr id="46" name="Title 3"/>
          <p:cNvSpPr txBox="1">
            <a:spLocks/>
          </p:cNvSpPr>
          <p:nvPr/>
        </p:nvSpPr>
        <p:spPr>
          <a:xfrm>
            <a:off x="8983661" y="375175"/>
            <a:ext cx="2692401" cy="57027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kern="1200">
                <a:solidFill>
                  <a:schemeClr val="tx1"/>
                </a:solidFill>
                <a:latin typeface="Cambria" panose="02040503050406030204" pitchFamily="18" charset="0"/>
                <a:ea typeface="+mj-ea"/>
                <a:cs typeface="+mj-cs"/>
              </a:defRPr>
            </a:lvl1pPr>
          </a:lstStyle>
          <a:p>
            <a:r>
              <a:rPr lang="fr-BE">
                <a:solidFill>
                  <a:schemeClr val="bg1"/>
                </a:solidFill>
              </a:rPr>
              <a:t>Intervenants</a:t>
            </a:r>
          </a:p>
        </p:txBody>
      </p:sp>
      <p:pic>
        <p:nvPicPr>
          <p:cNvPr id="11" name="Picture 10" descr="A white background with black and white clouds&#10;&#10;Description automatically generated">
            <a:extLst>
              <a:ext uri="{FF2B5EF4-FFF2-40B4-BE49-F238E27FC236}">
                <a16:creationId xmlns:a16="http://schemas.microsoft.com/office/drawing/2014/main" id="{052EABDA-0718-9329-E5C9-ACD55283D03B}"/>
              </a:ext>
            </a:extLst>
          </p:cNvPr>
          <p:cNvPicPr>
            <a:picLocks noChangeAspect="1"/>
          </p:cNvPicPr>
          <p:nvPr/>
        </p:nvPicPr>
        <p:blipFill>
          <a:blip r:embed="rId3"/>
          <a:stretch>
            <a:fillRect/>
          </a:stretch>
        </p:blipFill>
        <p:spPr>
          <a:xfrm>
            <a:off x="8972081" y="973268"/>
            <a:ext cx="2704789" cy="1274718"/>
          </a:xfrm>
          <a:prstGeom prst="rect">
            <a:avLst/>
          </a:prstGeom>
        </p:spPr>
      </p:pic>
      <p:pic>
        <p:nvPicPr>
          <p:cNvPr id="12" name="Picture 11" descr="A person with short hair wearing a black vest&#10;&#10;Description automatically generated">
            <a:extLst>
              <a:ext uri="{FF2B5EF4-FFF2-40B4-BE49-F238E27FC236}">
                <a16:creationId xmlns:a16="http://schemas.microsoft.com/office/drawing/2014/main" id="{542E675B-1EB2-C9C0-CCDD-66C9EFC951FA}"/>
              </a:ext>
            </a:extLst>
          </p:cNvPr>
          <p:cNvPicPr>
            <a:picLocks noChangeAspect="1"/>
          </p:cNvPicPr>
          <p:nvPr/>
        </p:nvPicPr>
        <p:blipFill>
          <a:blip r:embed="rId4"/>
          <a:stretch>
            <a:fillRect/>
          </a:stretch>
        </p:blipFill>
        <p:spPr>
          <a:xfrm>
            <a:off x="9127996" y="1148388"/>
            <a:ext cx="931420" cy="976078"/>
          </a:xfrm>
          <a:prstGeom prst="rect">
            <a:avLst/>
          </a:prstGeom>
        </p:spPr>
      </p:pic>
      <p:sp>
        <p:nvSpPr>
          <p:cNvPr id="14" name="TextBox 13">
            <a:extLst>
              <a:ext uri="{FF2B5EF4-FFF2-40B4-BE49-F238E27FC236}">
                <a16:creationId xmlns:a16="http://schemas.microsoft.com/office/drawing/2014/main" id="{92609589-8B12-1AF7-A1C7-CA9F5CD3AEF1}"/>
              </a:ext>
            </a:extLst>
          </p:cNvPr>
          <p:cNvSpPr txBox="1"/>
          <p:nvPr/>
        </p:nvSpPr>
        <p:spPr>
          <a:xfrm>
            <a:off x="10062795" y="1151744"/>
            <a:ext cx="1606446" cy="7001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b="1">
                <a:latin typeface="Arial"/>
                <a:ea typeface="Cambria"/>
              </a:rPr>
              <a:t>Bérénice Wathelet</a:t>
            </a:r>
            <a:endParaRPr lang="en-US" sz="1050" b="1">
              <a:latin typeface="Arial"/>
              <a:ea typeface="Cambria"/>
              <a:cs typeface="Arial"/>
            </a:endParaRPr>
          </a:p>
          <a:p>
            <a:r>
              <a:rPr lang="en-US" sz="1050">
                <a:latin typeface="Arial"/>
              </a:rPr>
              <a:t>Counsel </a:t>
            </a:r>
            <a:endParaRPr lang="en-US" sz="1050">
              <a:latin typeface="Arial"/>
              <a:cs typeface="Arial"/>
            </a:endParaRPr>
          </a:p>
          <a:p>
            <a:r>
              <a:rPr lang="en-US" sz="1050">
                <a:latin typeface="Arial"/>
              </a:rPr>
              <a:t>T: +32 493 49 89 17</a:t>
            </a:r>
            <a:endParaRPr lang="en-US" sz="1050">
              <a:latin typeface="Arial"/>
              <a:cs typeface="Arial"/>
            </a:endParaRPr>
          </a:p>
          <a:p>
            <a:r>
              <a:rPr lang="en-US" sz="800">
                <a:latin typeface="Arial"/>
                <a:hlinkClick r:id="rId5"/>
              </a:rPr>
              <a:t>berenice.wathelet@dlapiper</a:t>
            </a:r>
            <a:r>
              <a:rPr lang="en-US" sz="800">
                <a:latin typeface="Arial"/>
              </a:rPr>
              <a:t> </a:t>
            </a:r>
            <a:endParaRPr lang="en-US"/>
          </a:p>
        </p:txBody>
      </p:sp>
      <p:pic>
        <p:nvPicPr>
          <p:cNvPr id="19" name="Picture 18" descr="A white background with black and white clouds&#10;&#10;Description automatically generated">
            <a:extLst>
              <a:ext uri="{FF2B5EF4-FFF2-40B4-BE49-F238E27FC236}">
                <a16:creationId xmlns:a16="http://schemas.microsoft.com/office/drawing/2014/main" id="{DC732747-CA73-E598-27E4-2703D079B5C4}"/>
              </a:ext>
            </a:extLst>
          </p:cNvPr>
          <p:cNvPicPr>
            <a:picLocks noChangeAspect="1"/>
          </p:cNvPicPr>
          <p:nvPr/>
        </p:nvPicPr>
        <p:blipFill>
          <a:blip r:embed="rId3"/>
          <a:stretch>
            <a:fillRect/>
          </a:stretch>
        </p:blipFill>
        <p:spPr>
          <a:xfrm>
            <a:off x="8972081" y="2725270"/>
            <a:ext cx="2704789" cy="1274718"/>
          </a:xfrm>
          <a:prstGeom prst="rect">
            <a:avLst/>
          </a:prstGeom>
        </p:spPr>
      </p:pic>
      <p:pic>
        <p:nvPicPr>
          <p:cNvPr id="20" name="Picture 19" descr="A person in a suit and tie&#10;&#10;Description automatically generated">
            <a:extLst>
              <a:ext uri="{FF2B5EF4-FFF2-40B4-BE49-F238E27FC236}">
                <a16:creationId xmlns:a16="http://schemas.microsoft.com/office/drawing/2014/main" id="{E5959A5F-454F-E20B-AC63-E00C0D1FC399}"/>
              </a:ext>
            </a:extLst>
          </p:cNvPr>
          <p:cNvPicPr>
            <a:picLocks noChangeAspect="1"/>
          </p:cNvPicPr>
          <p:nvPr/>
        </p:nvPicPr>
        <p:blipFill>
          <a:blip r:embed="rId6"/>
          <a:stretch>
            <a:fillRect/>
          </a:stretch>
        </p:blipFill>
        <p:spPr>
          <a:xfrm>
            <a:off x="9123993" y="2907502"/>
            <a:ext cx="955324" cy="940154"/>
          </a:xfrm>
          <a:prstGeom prst="rect">
            <a:avLst/>
          </a:prstGeom>
        </p:spPr>
      </p:pic>
      <p:sp>
        <p:nvSpPr>
          <p:cNvPr id="21" name="TextBox 20">
            <a:extLst>
              <a:ext uri="{FF2B5EF4-FFF2-40B4-BE49-F238E27FC236}">
                <a16:creationId xmlns:a16="http://schemas.microsoft.com/office/drawing/2014/main" id="{9D52D956-9EA1-D2E1-1CCF-E6DEEC03F002}"/>
              </a:ext>
            </a:extLst>
          </p:cNvPr>
          <p:cNvSpPr txBox="1"/>
          <p:nvPr/>
        </p:nvSpPr>
        <p:spPr>
          <a:xfrm>
            <a:off x="10133351" y="2901522"/>
            <a:ext cx="1606446" cy="7001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b="1">
                <a:latin typeface="Arial"/>
                <a:ea typeface="Cambria"/>
                <a:cs typeface="Arial"/>
              </a:rPr>
              <a:t>Jean-Christophe Top</a:t>
            </a:r>
          </a:p>
          <a:p>
            <a:r>
              <a:rPr lang="en-US" sz="1050">
                <a:latin typeface="Arial"/>
              </a:rPr>
              <a:t>Avocat</a:t>
            </a:r>
          </a:p>
          <a:p>
            <a:r>
              <a:rPr lang="en-US" sz="1050">
                <a:latin typeface="Arial"/>
              </a:rPr>
              <a:t>T: +32 473 19 15 19</a:t>
            </a:r>
            <a:endParaRPr lang="en-US" sz="1050">
              <a:latin typeface="Arial"/>
              <a:cs typeface="Arial"/>
            </a:endParaRPr>
          </a:p>
          <a:p>
            <a:r>
              <a:rPr lang="en-US" sz="800">
                <a:latin typeface="Arial"/>
                <a:hlinkClick r:id="rId7"/>
              </a:rPr>
              <a:t>jeanchristophe.top@dlapiper</a:t>
            </a:r>
            <a:r>
              <a:rPr lang="en-US" sz="800">
                <a:latin typeface="Arial"/>
              </a:rPr>
              <a:t> </a:t>
            </a:r>
            <a:endParaRPr lang="en-US"/>
          </a:p>
        </p:txBody>
      </p:sp>
      <p:pic>
        <p:nvPicPr>
          <p:cNvPr id="8" name="Picture 18" descr="A white background with black and white clouds&#10;&#10;Description automatically generated">
            <a:extLst>
              <a:ext uri="{FF2B5EF4-FFF2-40B4-BE49-F238E27FC236}">
                <a16:creationId xmlns:a16="http://schemas.microsoft.com/office/drawing/2014/main" id="{2C75155D-39C7-475F-1CFC-322EEFAE5FAD}"/>
              </a:ext>
            </a:extLst>
          </p:cNvPr>
          <p:cNvPicPr>
            <a:picLocks noChangeAspect="1"/>
          </p:cNvPicPr>
          <p:nvPr/>
        </p:nvPicPr>
        <p:blipFill>
          <a:blip r:embed="rId3"/>
          <a:stretch>
            <a:fillRect/>
          </a:stretch>
        </p:blipFill>
        <p:spPr>
          <a:xfrm>
            <a:off x="8972081" y="4431538"/>
            <a:ext cx="2704789" cy="1274718"/>
          </a:xfrm>
          <a:prstGeom prst="rect">
            <a:avLst/>
          </a:prstGeom>
        </p:spPr>
      </p:pic>
      <p:sp>
        <p:nvSpPr>
          <p:cNvPr id="26" name="ZoneTexte 25">
            <a:extLst>
              <a:ext uri="{FF2B5EF4-FFF2-40B4-BE49-F238E27FC236}">
                <a16:creationId xmlns:a16="http://schemas.microsoft.com/office/drawing/2014/main" id="{DC2AA85D-0552-8A62-EC14-07499F948B46}"/>
              </a:ext>
            </a:extLst>
          </p:cNvPr>
          <p:cNvSpPr txBox="1"/>
          <p:nvPr/>
        </p:nvSpPr>
        <p:spPr>
          <a:xfrm>
            <a:off x="10161587" y="4560828"/>
            <a:ext cx="3028950" cy="700192"/>
          </a:xfrm>
          <a:prstGeom prst="rect">
            <a:avLst/>
          </a:prstGeom>
          <a:noFill/>
        </p:spPr>
        <p:txBody>
          <a:bodyPr wrap="square">
            <a:spAutoFit/>
          </a:bodyPr>
          <a:lstStyle/>
          <a:p>
            <a:r>
              <a:rPr lang="fr-BE" sz="1050" b="1">
                <a:latin typeface="Arial"/>
                <a:ea typeface="Cambria"/>
                <a:cs typeface="Arial"/>
              </a:rPr>
              <a:t>Gauthier Dresse</a:t>
            </a:r>
          </a:p>
          <a:p>
            <a:r>
              <a:rPr lang="fr-BE" sz="1050">
                <a:latin typeface="Arial"/>
                <a:ea typeface="Cambria"/>
                <a:cs typeface="Arial"/>
              </a:rPr>
              <a:t>Avocat</a:t>
            </a:r>
            <a:endParaRPr lang="fr-BE" sz="1050" b="1">
              <a:latin typeface="Arial"/>
              <a:ea typeface="Cambria"/>
              <a:cs typeface="Arial"/>
            </a:endParaRPr>
          </a:p>
          <a:p>
            <a:r>
              <a:rPr lang="fr-BE" sz="1050">
                <a:latin typeface="Arial"/>
                <a:ea typeface="Cambria"/>
                <a:cs typeface="Arial"/>
              </a:rPr>
              <a:t>T : +32 2 500 6512</a:t>
            </a:r>
          </a:p>
          <a:p>
            <a:r>
              <a:rPr lang="fr-BE" sz="800">
                <a:latin typeface="Arial"/>
                <a:hlinkClick r:id="rId8"/>
              </a:rPr>
              <a:t>gauthier.dresse@dlapiper.com</a:t>
            </a:r>
            <a:r>
              <a:rPr lang="fr-BE" sz="800">
                <a:latin typeface="Arial"/>
              </a:rPr>
              <a:t> </a:t>
            </a:r>
          </a:p>
        </p:txBody>
      </p:sp>
      <p:pic>
        <p:nvPicPr>
          <p:cNvPr id="27" name="Picture 16">
            <a:extLst>
              <a:ext uri="{FF2B5EF4-FFF2-40B4-BE49-F238E27FC236}">
                <a16:creationId xmlns:a16="http://schemas.microsoft.com/office/drawing/2014/main" id="{33037F43-AB0E-6632-84A8-CD4A69A8862D}"/>
              </a:ext>
            </a:extLst>
          </p:cNvPr>
          <p:cNvPicPr>
            <a:picLocks noChangeAspect="1" noChangeArrowheads="1"/>
          </p:cNvPicPr>
          <p:nvPr/>
        </p:nvPicPr>
        <p:blipFill>
          <a:blip r:embed="rId9"/>
          <a:srcRect/>
          <a:stretch/>
        </p:blipFill>
        <p:spPr bwMode="auto">
          <a:xfrm>
            <a:off x="9183870" y="4570228"/>
            <a:ext cx="918781" cy="941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10">
            <a:extLst>
              <a:ext uri="{FF2B5EF4-FFF2-40B4-BE49-F238E27FC236}">
                <a16:creationId xmlns:a16="http://schemas.microsoft.com/office/drawing/2014/main" id="{8371DF27-0E64-3D2A-B6FA-36B843C95BE9}"/>
              </a:ext>
            </a:extLst>
          </p:cNvPr>
          <p:cNvSpPr txBox="1"/>
          <p:nvPr/>
        </p:nvSpPr>
        <p:spPr>
          <a:xfrm>
            <a:off x="481541" y="287656"/>
            <a:ext cx="52408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US" sz="3600">
                <a:latin typeface="Cambria" panose="02040503050406030204" pitchFamily="18" charset="0"/>
                <a:ea typeface="Cambria" panose="02040503050406030204" pitchFamily="18" charset="0"/>
                <a:cs typeface="Calibri"/>
              </a:rPr>
              <a:t>Introduction</a:t>
            </a:r>
          </a:p>
        </p:txBody>
      </p:sp>
    </p:spTree>
    <p:extLst>
      <p:ext uri="{BB962C8B-B14F-4D97-AF65-F5344CB8AC3E}">
        <p14:creationId xmlns:p14="http://schemas.microsoft.com/office/powerpoint/2010/main" val="881716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9591D4C-BB8F-AE46-BE73-C616F30BBC5B}" type="slidenum">
              <a:rPr kumimoji="0" lang="en-US" sz="1000" b="0" i="0" u="none" strike="noStrike" kern="1200" cap="none" spc="0" normalizeH="0" baseline="0" noProof="0" smtClean="0">
                <a:ln>
                  <a:noFill/>
                </a:ln>
                <a:solidFill>
                  <a:srgbClr val="182440"/>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182440"/>
              </a:solidFill>
              <a:effectLst/>
              <a:uLnTx/>
              <a:uFillTx/>
              <a:latin typeface="Arial" panose="020B0604020202020204"/>
              <a:ea typeface="+mn-ea"/>
              <a:cs typeface="+mn-cs"/>
            </a:endParaRPr>
          </a:p>
        </p:txBody>
      </p:sp>
      <p:pic>
        <p:nvPicPr>
          <p:cNvPr id="9" name="Picture Placeholder 8">
            <a:extLst>
              <a:ext uri="{FF2B5EF4-FFF2-40B4-BE49-F238E27FC236}">
                <a16:creationId xmlns:a16="http://schemas.microsoft.com/office/drawing/2014/main" id="{EEAA3412-60C6-756C-E104-4023B80E26E9}"/>
              </a:ext>
            </a:extLst>
          </p:cNvPr>
          <p:cNvPicPr>
            <a:picLocks noGrp="1" noChangeAspect="1"/>
          </p:cNvPicPr>
          <p:nvPr>
            <p:ph type="pic" sz="quarter" idx="18"/>
          </p:nvPr>
        </p:nvPicPr>
        <p:blipFill>
          <a:blip r:embed="rId3"/>
          <a:srcRect l="34333" r="34333"/>
          <a:stretch/>
        </p:blipFill>
        <p:spPr/>
      </p:pic>
      <p:sp>
        <p:nvSpPr>
          <p:cNvPr id="8" name="Content Placeholder 7"/>
          <p:cNvSpPr>
            <a:spLocks noGrp="1"/>
          </p:cNvSpPr>
          <p:nvPr>
            <p:ph sz="quarter" idx="19"/>
          </p:nvPr>
        </p:nvSpPr>
        <p:spPr>
          <a:xfrm>
            <a:off x="482153" y="757873"/>
            <a:ext cx="7386637" cy="5220139"/>
          </a:xfrm>
        </p:spPr>
        <p:txBody>
          <a:bodyPr vert="horz" lIns="91440" tIns="45720" rIns="91440" bIns="45720" rtlCol="0" anchor="t">
            <a:noAutofit/>
          </a:bodyPr>
          <a:lstStyle/>
          <a:p>
            <a:pPr marL="0" indent="0">
              <a:buNone/>
            </a:pPr>
            <a:r>
              <a:rPr lang="en-US" sz="2000" i="1" dirty="0">
                <a:solidFill>
                  <a:schemeClr val="accent6"/>
                </a:solidFill>
              </a:rPr>
              <a:t>“Technology innovation is not going to slow down. The work to manage it needs to speed up” – </a:t>
            </a:r>
            <a:r>
              <a:rPr lang="en-US" sz="2000" dirty="0">
                <a:solidFill>
                  <a:schemeClr val="accent6"/>
                </a:solidFill>
              </a:rPr>
              <a:t>Brad Smith, Vice Chairman of Microsoft</a:t>
            </a:r>
          </a:p>
          <a:p>
            <a:pPr marL="0" indent="0">
              <a:buNone/>
            </a:pPr>
            <a:endParaRPr lang="en-US" sz="1800"/>
          </a:p>
          <a:p>
            <a:pPr marL="0" indent="0">
              <a:buNone/>
            </a:pPr>
            <a:endParaRPr lang="en-US" sz="1800"/>
          </a:p>
          <a:p>
            <a:pPr marL="0" indent="0" algn="just">
              <a:buNone/>
            </a:pPr>
            <a:endParaRPr lang="fr-BE" sz="2000">
              <a:ea typeface="Calibri"/>
              <a:cs typeface="Calibri"/>
            </a:endParaRPr>
          </a:p>
          <a:p>
            <a:pPr marL="0" indent="0" algn="just">
              <a:buNone/>
            </a:pPr>
            <a:r>
              <a:rPr lang="fr-BE" sz="2000" dirty="0"/>
              <a:t>L’IA évolue rapidement et devient de plus en plus présente dans notre vie quotidienne. Les entreprises se pressent pour s'y engager à la recherche d'un avantage concurrentiel et pour préserver leur longévité.</a:t>
            </a:r>
            <a:endParaRPr lang="fr-BE" sz="2000" dirty="0">
              <a:ea typeface="Calibri"/>
              <a:cs typeface="Calibri"/>
            </a:endParaRPr>
          </a:p>
          <a:p>
            <a:pPr marL="0" indent="0" algn="just">
              <a:buNone/>
            </a:pPr>
            <a:r>
              <a:rPr lang="fr-BE" sz="2000" dirty="0"/>
              <a:t>Le secteur des soins de santé ne fait pas exception à la règle car </a:t>
            </a:r>
            <a:r>
              <a:rPr lang="fr-BE" sz="2000" b="1" dirty="0"/>
              <a:t>l'IA est de plus en plus mise en œuvre tout au long du cycle de vie des dispositifs médicaux/médicaments</a:t>
            </a:r>
            <a:r>
              <a:rPr lang="fr-BE" sz="2000" dirty="0"/>
              <a:t> </a:t>
            </a:r>
            <a:r>
              <a:rPr lang="fr-BE" sz="2000" b="1" dirty="0"/>
              <a:t>et dans le traitement des patients</a:t>
            </a:r>
            <a:r>
              <a:rPr lang="fr-BE" sz="2000" dirty="0"/>
              <a:t>. Pourtant, la prudence est de mise, surtout dans un secteur qui est si étroitement lié à la santé humaine, et qui doit déjà faire face à un grand nombre de réglementations strictes.</a:t>
            </a:r>
            <a:br>
              <a:rPr lang="fr-BE" sz="2000" dirty="0"/>
            </a:br>
            <a:endParaRPr lang="fr-BE" sz="2000">
              <a:ea typeface="Calibri"/>
              <a:cs typeface="Calibri"/>
            </a:endParaRPr>
          </a:p>
        </p:txBody>
      </p:sp>
      <p:sp>
        <p:nvSpPr>
          <p:cNvPr id="13" name="TextBox 12">
            <a:extLst>
              <a:ext uri="{FF2B5EF4-FFF2-40B4-BE49-F238E27FC236}">
                <a16:creationId xmlns:a16="http://schemas.microsoft.com/office/drawing/2014/main" id="{7298BE04-681F-DB85-863F-D37D78EC270D}"/>
              </a:ext>
            </a:extLst>
          </p:cNvPr>
          <p:cNvSpPr txBox="1"/>
          <p:nvPr/>
        </p:nvSpPr>
        <p:spPr>
          <a:xfrm>
            <a:off x="1349003" y="2122873"/>
            <a:ext cx="67090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FFFFFF"/>
                </a:solidFill>
                <a:effectLst/>
                <a:uLnTx/>
                <a:uFillTx/>
                <a:latin typeface="Arial" panose="020B0604020202020204"/>
                <a:ea typeface="+mn-ea"/>
                <a:cs typeface="+mn-cs"/>
              </a:rPr>
              <a:t>AI is a promising technology for the life sciences/healthcare sector, but its novelty and partial reliability prompt prudence.</a:t>
            </a:r>
            <a:endParaRPr kumimoji="0" lang="fr-BE" sz="1600" b="0" i="1"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2E736AD3-64DD-71CD-528B-8E30D6F4B9D2}"/>
              </a:ext>
            </a:extLst>
          </p:cNvPr>
          <p:cNvPicPr>
            <a:picLocks noChangeAspect="1"/>
          </p:cNvPicPr>
          <p:nvPr/>
        </p:nvPicPr>
        <p:blipFill>
          <a:blip r:embed="rId4"/>
          <a:stretch>
            <a:fillRect/>
          </a:stretch>
        </p:blipFill>
        <p:spPr>
          <a:xfrm>
            <a:off x="504373" y="1956443"/>
            <a:ext cx="844630" cy="844630"/>
          </a:xfrm>
          <a:prstGeom prst="rect">
            <a:avLst/>
          </a:prstGeom>
        </p:spPr>
      </p:pic>
      <p:sp>
        <p:nvSpPr>
          <p:cNvPr id="10" name="Title 1">
            <a:extLst>
              <a:ext uri="{FF2B5EF4-FFF2-40B4-BE49-F238E27FC236}">
                <a16:creationId xmlns:a16="http://schemas.microsoft.com/office/drawing/2014/main" id="{32986B71-7537-0F18-6980-AB24A5130A2F}"/>
              </a:ext>
            </a:extLst>
          </p:cNvPr>
          <p:cNvSpPr>
            <a:spLocks noGrp="1"/>
          </p:cNvSpPr>
          <p:nvPr>
            <p:ph type="title"/>
          </p:nvPr>
        </p:nvSpPr>
        <p:spPr>
          <a:xfrm>
            <a:off x="611187" y="274386"/>
            <a:ext cx="10969625" cy="412750"/>
          </a:xfrm>
        </p:spPr>
        <p:txBody>
          <a:bodyPr>
            <a:noAutofit/>
          </a:bodyPr>
          <a:lstStyle/>
          <a:p>
            <a:pPr marL="742950" indent="-742950">
              <a:buAutoNum type="arabicPeriod"/>
            </a:pPr>
            <a:r>
              <a:rPr lang="en-US" sz="3600">
                <a:solidFill>
                  <a:schemeClr val="bg1"/>
                </a:solidFill>
                <a:latin typeface="Cambria" panose="02040503050406030204" pitchFamily="18" charset="0"/>
                <a:ea typeface="Cambria" panose="02040503050406030204" pitchFamily="18" charset="0"/>
              </a:rPr>
              <a:t>Introduction</a:t>
            </a:r>
          </a:p>
        </p:txBody>
      </p:sp>
    </p:spTree>
    <p:extLst>
      <p:ext uri="{BB962C8B-B14F-4D97-AF65-F5344CB8AC3E}">
        <p14:creationId xmlns:p14="http://schemas.microsoft.com/office/powerpoint/2010/main" val="2836835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9591D4C-BB8F-AE46-BE73-C616F30BBC5B}" type="slidenum">
              <a:rPr kumimoji="0" lang="en-US" sz="1000" b="0" i="0" u="none" strike="noStrike" kern="1200" cap="none" spc="0" normalizeH="0" baseline="0" noProof="0" smtClean="0">
                <a:ln>
                  <a:noFill/>
                </a:ln>
                <a:solidFill>
                  <a:srgbClr val="182440"/>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182440"/>
              </a:solidFill>
              <a:effectLst/>
              <a:uLnTx/>
              <a:uFillTx/>
              <a:latin typeface="Arial" panose="020B0604020202020204"/>
              <a:ea typeface="+mn-ea"/>
              <a:cs typeface="+mn-cs"/>
            </a:endParaRPr>
          </a:p>
        </p:txBody>
      </p:sp>
      <p:pic>
        <p:nvPicPr>
          <p:cNvPr id="9" name="Picture Placeholder 8">
            <a:extLst>
              <a:ext uri="{FF2B5EF4-FFF2-40B4-BE49-F238E27FC236}">
                <a16:creationId xmlns:a16="http://schemas.microsoft.com/office/drawing/2014/main" id="{EEAA3412-60C6-756C-E104-4023B80E26E9}"/>
              </a:ext>
            </a:extLst>
          </p:cNvPr>
          <p:cNvPicPr>
            <a:picLocks noGrp="1" noChangeAspect="1"/>
          </p:cNvPicPr>
          <p:nvPr>
            <p:ph type="pic" sz="quarter" idx="18"/>
          </p:nvPr>
        </p:nvPicPr>
        <p:blipFill>
          <a:blip r:embed="rId3"/>
          <a:srcRect l="34333" r="34333"/>
          <a:stretch/>
        </p:blipFill>
        <p:spPr/>
      </p:pic>
      <p:sp>
        <p:nvSpPr>
          <p:cNvPr id="17" name="TextBox 16">
            <a:extLst>
              <a:ext uri="{FF2B5EF4-FFF2-40B4-BE49-F238E27FC236}">
                <a16:creationId xmlns:a16="http://schemas.microsoft.com/office/drawing/2014/main" id="{D6514ED3-AFAC-8413-7505-4B247FF166FA}"/>
              </a:ext>
            </a:extLst>
          </p:cNvPr>
          <p:cNvSpPr txBox="1"/>
          <p:nvPr/>
        </p:nvSpPr>
        <p:spPr>
          <a:xfrm>
            <a:off x="155721" y="244243"/>
            <a:ext cx="8298166" cy="75148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fr-BE" dirty="0"/>
            </a:br>
            <a:r>
              <a:rPr lang="fr-BE" sz="2400" b="1" dirty="0">
                <a:solidFill>
                  <a:schemeClr val="accent6"/>
                </a:solidFill>
                <a:latin typeface="Cambria"/>
                <a:ea typeface="Cambria"/>
              </a:rPr>
              <a:t>Utiliser l'IA dans les </a:t>
            </a:r>
            <a:r>
              <a:rPr lang="fr-BE" sz="2400" b="1" u="sng" dirty="0">
                <a:solidFill>
                  <a:schemeClr val="accent6"/>
                </a:solidFill>
                <a:latin typeface="Cambria"/>
                <a:ea typeface="Cambria"/>
              </a:rPr>
              <a:t>procédures d’attribution</a:t>
            </a:r>
            <a:r>
              <a:rPr lang="fr-BE" sz="2400" b="1" dirty="0">
                <a:solidFill>
                  <a:schemeClr val="accent6"/>
                </a:solidFill>
                <a:latin typeface="Cambria"/>
                <a:ea typeface="Cambria"/>
              </a:rPr>
              <a:t>:</a:t>
            </a:r>
            <a:endParaRPr lang="fr-BE" sz="2400" b="1" u="sng" dirty="0">
              <a:solidFill>
                <a:schemeClr val="accent6"/>
              </a:solidFill>
              <a:latin typeface="Cambria"/>
              <a:ea typeface="Cambria"/>
            </a:endParaRPr>
          </a:p>
          <a:p>
            <a:endParaRPr lang="fr-BE" sz="2400" b="1">
              <a:solidFill>
                <a:schemeClr val="bg1"/>
              </a:solidFill>
              <a:latin typeface="Cambria" panose="02040503050406030204" pitchFamily="18" charset="0"/>
              <a:ea typeface="Cambria" panose="02040503050406030204" pitchFamily="18" charset="0"/>
            </a:endParaRPr>
          </a:p>
          <a:p>
            <a:pPr lvl="2"/>
            <a:r>
              <a:rPr lang="fr-BE" b="1" u="sng" dirty="0">
                <a:solidFill>
                  <a:schemeClr val="bg1"/>
                </a:solidFill>
              </a:rPr>
              <a:t>Législation </a:t>
            </a:r>
            <a:endParaRPr lang="fr-BE" b="1" u="sng" dirty="0">
              <a:solidFill>
                <a:schemeClr val="bg1"/>
              </a:solidFill>
              <a:ea typeface="Calibri"/>
              <a:cs typeface="Calibri"/>
            </a:endParaRPr>
          </a:p>
          <a:p>
            <a:pPr lvl="2"/>
            <a:endParaRPr lang="fr-BE" b="1" u="sng">
              <a:solidFill>
                <a:schemeClr val="bg1"/>
              </a:solidFill>
            </a:endParaRPr>
          </a:p>
          <a:p>
            <a:pPr marL="1657350" lvl="3" indent="-285750">
              <a:buFont typeface="Calibri" panose="020F0502020204030204" pitchFamily="34" charset="0"/>
              <a:buChar char="-"/>
            </a:pPr>
            <a:r>
              <a:rPr lang="fr-BE" dirty="0">
                <a:solidFill>
                  <a:schemeClr val="bg1"/>
                </a:solidFill>
              </a:rPr>
              <a:t>RÈGLEMENT (UE) 2024/1689 DU PARLEMENT EUROPÉEN ET DU CONSEIL du 13 juin 2024 établissant des règles harmonisées concernant l’intelligence artificielle (ci-après « </a:t>
            </a:r>
            <a:r>
              <a:rPr lang="fr-BE" i="1" dirty="0">
                <a:solidFill>
                  <a:schemeClr val="bg1"/>
                </a:solidFill>
              </a:rPr>
              <a:t>Règlement sur l’IA </a:t>
            </a:r>
            <a:r>
              <a:rPr lang="fr-BE" dirty="0">
                <a:solidFill>
                  <a:schemeClr val="bg1"/>
                </a:solidFill>
              </a:rPr>
              <a:t>»)</a:t>
            </a:r>
            <a:endParaRPr lang="fr-BE" dirty="0">
              <a:solidFill>
                <a:schemeClr val="bg1"/>
              </a:solidFill>
              <a:ea typeface="Calibri"/>
              <a:cs typeface="Calibri"/>
            </a:endParaRPr>
          </a:p>
          <a:p>
            <a:pPr marL="1657350" lvl="3" indent="-285750">
              <a:buFont typeface="Calibri" panose="020F0502020204030204" pitchFamily="34" charset="0"/>
              <a:buChar char="-"/>
            </a:pPr>
            <a:r>
              <a:rPr lang="fr-BE" dirty="0">
                <a:solidFill>
                  <a:schemeClr val="bg1"/>
                </a:solidFill>
              </a:rPr>
              <a:t>Législation sur les marchés publics</a:t>
            </a:r>
            <a:br>
              <a:rPr lang="fr-BE" dirty="0"/>
            </a:br>
            <a:endParaRPr lang="fr-BE">
              <a:solidFill>
                <a:schemeClr val="bg1"/>
              </a:solidFill>
            </a:endParaRPr>
          </a:p>
          <a:p>
            <a:pPr lvl="2"/>
            <a:r>
              <a:rPr lang="fr-BE" b="1" u="sng" dirty="0">
                <a:solidFill>
                  <a:schemeClr val="bg1"/>
                </a:solidFill>
              </a:rPr>
              <a:t>Quelques</a:t>
            </a:r>
            <a:r>
              <a:rPr lang="fr-BE" dirty="0">
                <a:solidFill>
                  <a:schemeClr val="bg1"/>
                </a:solidFill>
              </a:rPr>
              <a:t> </a:t>
            </a:r>
            <a:r>
              <a:rPr lang="fr-BE" b="1" u="sng" dirty="0">
                <a:solidFill>
                  <a:schemeClr val="bg1"/>
                </a:solidFill>
              </a:rPr>
              <a:t>questions</a:t>
            </a:r>
            <a:br>
              <a:rPr lang="fr-BE" dirty="0"/>
            </a:br>
            <a:endParaRPr lang="fr-BE">
              <a:solidFill>
                <a:schemeClr val="bg1"/>
              </a:solidFill>
            </a:endParaRPr>
          </a:p>
          <a:p>
            <a:pPr lvl="2"/>
            <a:endParaRPr lang="fr-BE">
              <a:solidFill>
                <a:schemeClr val="bg1"/>
              </a:solidFill>
            </a:endParaRPr>
          </a:p>
          <a:p>
            <a:r>
              <a:rPr lang="fr-BE" dirty="0">
                <a:solidFill>
                  <a:schemeClr val="bg1"/>
                </a:solidFill>
              </a:rPr>
              <a:t>À ce jour, quelles sont les obligations imposées par la législation ?  </a:t>
            </a:r>
            <a:endParaRPr lang="fr-BE" dirty="0">
              <a:solidFill>
                <a:schemeClr val="bg1"/>
              </a:solidFill>
              <a:ea typeface="Calibri"/>
              <a:cs typeface="Calibri"/>
            </a:endParaRPr>
          </a:p>
          <a:p>
            <a:r>
              <a:rPr lang="fr-BE" dirty="0">
                <a:solidFill>
                  <a:schemeClr val="bg1"/>
                </a:solidFill>
              </a:rPr>
              <a:t>Comment l'IA peut-elle être intégrée dans les procédures de passation de marchés ? </a:t>
            </a:r>
            <a:endParaRPr lang="fr-BE" dirty="0">
              <a:solidFill>
                <a:schemeClr val="bg1"/>
              </a:solidFill>
              <a:ea typeface="Calibri"/>
              <a:cs typeface="Calibri"/>
            </a:endParaRPr>
          </a:p>
          <a:p>
            <a:r>
              <a:rPr lang="fr-BE" dirty="0">
                <a:solidFill>
                  <a:schemeClr val="bg1"/>
                </a:solidFill>
              </a:rPr>
              <a:t> </a:t>
            </a:r>
            <a:endParaRPr lang="fr-BE" dirty="0">
              <a:solidFill>
                <a:schemeClr val="bg1"/>
              </a:solidFill>
              <a:ea typeface="Calibri"/>
              <a:cs typeface="Calibri"/>
            </a:endParaRPr>
          </a:p>
          <a:p>
            <a:r>
              <a:rPr lang="fr-BE" dirty="0">
                <a:solidFill>
                  <a:schemeClr val="bg1"/>
                </a:solidFill>
              </a:rPr>
              <a:t>Quelles sont les préoccupations des pouvoirs adjudicateurs/entrepreneurs ?</a:t>
            </a:r>
            <a:endParaRPr lang="fr-BE" dirty="0">
              <a:solidFill>
                <a:schemeClr val="bg1"/>
              </a:solidFill>
              <a:ea typeface="Calibri"/>
              <a:cs typeface="Calibri"/>
            </a:endParaRPr>
          </a:p>
          <a:p>
            <a:endParaRPr lang="fr-BE">
              <a:solidFill>
                <a:schemeClr val="bg1"/>
              </a:solidFill>
            </a:endParaRPr>
          </a:p>
          <a:p>
            <a:r>
              <a:rPr lang="fr-BE" dirty="0">
                <a:solidFill>
                  <a:schemeClr val="bg1"/>
                </a:solidFill>
              </a:rPr>
              <a:t>L'utilisation de l'IA dans les procédures de passation de marchés est-elle compatible avec les dispositions strictes du règlement RGPD (voir également l'article 2, 7° du Règlement sur l'IA) ?</a:t>
            </a:r>
            <a:br>
              <a:rPr lang="fr-BE" sz="1600" dirty="0"/>
            </a:br>
            <a:endParaRPr lang="fr-BE" sz="1600">
              <a:solidFill>
                <a:schemeClr val="bg1"/>
              </a:solidFill>
            </a:endParaRPr>
          </a:p>
          <a:p>
            <a:pPr marL="742950" lvl="1" indent="-285750">
              <a:spcBef>
                <a:spcPts val="500"/>
              </a:spcBef>
              <a:buFont typeface="Courier New,monospace"/>
              <a:buChar char="o"/>
            </a:pPr>
            <a:endParaRPr lang="en-US" sz="1600">
              <a:solidFill>
                <a:schemeClr val="bg1"/>
              </a:solidFill>
              <a:ea typeface="Calibri"/>
              <a:cs typeface="Calibri"/>
            </a:endParaRPr>
          </a:p>
          <a:p>
            <a:pPr lvl="1">
              <a:spcBef>
                <a:spcPts val="500"/>
              </a:spcBef>
            </a:pPr>
            <a:endParaRPr lang="en-US" sz="1600">
              <a:solidFill>
                <a:schemeClr val="bg1"/>
              </a:solidFill>
              <a:ea typeface="Calibri"/>
              <a:cs typeface="Calibri"/>
            </a:endParaRPr>
          </a:p>
          <a:p>
            <a:endParaRPr lang="en-US">
              <a:solidFill>
                <a:schemeClr val="bg1"/>
              </a:solidFill>
              <a:ea typeface="Calibri"/>
              <a:cs typeface="Calibri"/>
            </a:endParaRPr>
          </a:p>
        </p:txBody>
      </p:sp>
      <p:pic>
        <p:nvPicPr>
          <p:cNvPr id="2" name="Picture 1">
            <a:extLst>
              <a:ext uri="{FF2B5EF4-FFF2-40B4-BE49-F238E27FC236}">
                <a16:creationId xmlns:a16="http://schemas.microsoft.com/office/drawing/2014/main" id="{42B7B4FD-4BFC-B49B-FCF3-5BFDA699B755}"/>
              </a:ext>
            </a:extLst>
          </p:cNvPr>
          <p:cNvPicPr>
            <a:picLocks noChangeAspect="1"/>
          </p:cNvPicPr>
          <p:nvPr/>
        </p:nvPicPr>
        <p:blipFill>
          <a:blip r:embed="rId4"/>
          <a:stretch>
            <a:fillRect/>
          </a:stretch>
        </p:blipFill>
        <p:spPr>
          <a:xfrm>
            <a:off x="155721" y="2871919"/>
            <a:ext cx="837977" cy="837977"/>
          </a:xfrm>
          <a:prstGeom prst="rect">
            <a:avLst/>
          </a:prstGeom>
          <a:noFill/>
        </p:spPr>
      </p:pic>
    </p:spTree>
    <p:extLst>
      <p:ext uri="{BB962C8B-B14F-4D97-AF65-F5344CB8AC3E}">
        <p14:creationId xmlns:p14="http://schemas.microsoft.com/office/powerpoint/2010/main" val="3181643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a:xfrm>
            <a:off x="515938" y="1431382"/>
            <a:ext cx="10969625" cy="892527"/>
          </a:xfrm>
        </p:spPr>
        <p:txBody>
          <a:bodyPr>
            <a:normAutofit/>
          </a:bodyPr>
          <a:lstStyle/>
          <a:p>
            <a:r>
              <a:rPr lang="en-US">
                <a:solidFill>
                  <a:schemeClr val="bg1"/>
                </a:solidFill>
                <a:latin typeface="Cambria"/>
                <a:ea typeface="Cambria"/>
              </a:rPr>
              <a:t>2. </a:t>
            </a:r>
            <a:r>
              <a:rPr lang="fr-BE">
                <a:solidFill>
                  <a:schemeClr val="bg1"/>
                </a:solidFill>
              </a:rPr>
              <a:t>Règlement IA: Champ d’application </a:t>
            </a:r>
            <a:endParaRPr lang="en-US">
              <a:solidFill>
                <a:schemeClr val="bg1"/>
              </a:solidFill>
              <a:latin typeface="Cambria"/>
              <a:ea typeface="Cambria"/>
            </a:endParaRPr>
          </a:p>
        </p:txBody>
      </p:sp>
      <p:sp>
        <p:nvSpPr>
          <p:cNvPr id="5" name="Slide Number Placeholder 4"/>
          <p:cNvSpPr>
            <a:spLocks noGrp="1"/>
          </p:cNvSpPr>
          <p:nvPr>
            <p:ph type="sldNum" sz="quarter" idx="4"/>
          </p:nvPr>
        </p:nvSpPr>
        <p:spPr/>
        <p:txBody>
          <a:bodyPr/>
          <a:lstStyle/>
          <a:p>
            <a:fld id="{F9591D4C-BB8F-AE46-BE73-C616F30BBC5B}" type="slidenum">
              <a:rPr lang="en-US" dirty="0" smtClean="0"/>
              <a:pPr/>
              <a:t>5</a:t>
            </a:fld>
            <a:endParaRPr lang="en-US"/>
          </a:p>
        </p:txBody>
      </p:sp>
      <p:pic>
        <p:nvPicPr>
          <p:cNvPr id="3" name="Picture Placeholder 5">
            <a:extLst>
              <a:ext uri="{FF2B5EF4-FFF2-40B4-BE49-F238E27FC236}">
                <a16:creationId xmlns:a16="http://schemas.microsoft.com/office/drawing/2014/main" id="{1B69758F-22E3-5E50-F1EB-43E11ACE3B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3352067"/>
            <a:ext cx="12191999" cy="3244730"/>
          </a:xfrm>
          <a:prstGeom prst="rect">
            <a:avLst/>
          </a:prstGeom>
          <a:solidFill>
            <a:schemeClr val="bg2"/>
          </a:solidFill>
        </p:spPr>
      </p:pic>
    </p:spTree>
    <p:extLst>
      <p:ext uri="{BB962C8B-B14F-4D97-AF65-F5344CB8AC3E}">
        <p14:creationId xmlns:p14="http://schemas.microsoft.com/office/powerpoint/2010/main" val="628370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p:cNvSpPr>
            <a:spLocks noGrp="1"/>
          </p:cNvSpPr>
          <p:nvPr>
            <p:ph idx="1"/>
          </p:nvPr>
        </p:nvSpPr>
        <p:spPr>
          <a:xfrm>
            <a:off x="838200" y="1289874"/>
            <a:ext cx="10515600" cy="4436301"/>
          </a:xfrm>
        </p:spPr>
        <p:txBody>
          <a:bodyPr vert="horz" lIns="91440" tIns="45720" rIns="91440" bIns="45720" rtlCol="0" anchor="t">
            <a:normAutofit/>
          </a:bodyPr>
          <a:lstStyle/>
          <a:p>
            <a:endParaRPr lang="nl-BE"/>
          </a:p>
          <a:p>
            <a:r>
              <a:rPr lang="fr-BE" b="1" noProof="0" dirty="0"/>
              <a:t> Le </a:t>
            </a:r>
            <a:r>
              <a:rPr lang="fr-BE" b="1" dirty="0"/>
              <a:t>R</a:t>
            </a:r>
            <a:r>
              <a:rPr lang="fr-BE" b="1" noProof="0" dirty="0"/>
              <a:t>èglement IA </a:t>
            </a:r>
            <a:r>
              <a:rPr lang="fr-BE" b="1" dirty="0"/>
              <a:t>s’applique : </a:t>
            </a:r>
            <a:endParaRPr lang="fr-BE" b="1" dirty="0">
              <a:ea typeface="Calibri"/>
              <a:cs typeface="Calibri"/>
            </a:endParaRPr>
          </a:p>
          <a:p>
            <a:pPr marL="285750" indent="-285750">
              <a:buFont typeface="Arial" panose="020B0604020202020204" pitchFamily="34" charset="0"/>
              <a:buChar char="•"/>
            </a:pPr>
            <a:r>
              <a:rPr lang="fr-BE" sz="1800" dirty="0">
                <a:solidFill>
                  <a:srgbClr val="000000"/>
                </a:solidFill>
                <a:latin typeface="EUAlbertina"/>
              </a:rPr>
              <a:t>A</a:t>
            </a:r>
            <a:r>
              <a:rPr lang="fr-BE" sz="1800" b="0" i="0" u="none" strike="noStrike" baseline="0" dirty="0">
                <a:solidFill>
                  <a:srgbClr val="000000"/>
                </a:solidFill>
                <a:latin typeface="EUAlbertina"/>
              </a:rPr>
              <a:t>ux </a:t>
            </a:r>
            <a:r>
              <a:rPr lang="fr-BE" sz="1800" b="1" i="0" u="sng" strike="noStrike" baseline="0" dirty="0">
                <a:solidFill>
                  <a:srgbClr val="FF0000"/>
                </a:solidFill>
                <a:latin typeface="EUAlbertina"/>
              </a:rPr>
              <a:t>fournisseurs</a:t>
            </a:r>
            <a:r>
              <a:rPr lang="fr-BE" sz="1800" b="1" i="0" u="none" strike="noStrike" baseline="0" dirty="0">
                <a:solidFill>
                  <a:srgbClr val="FF0000"/>
                </a:solidFill>
                <a:latin typeface="EUAlbertina"/>
              </a:rPr>
              <a:t> </a:t>
            </a:r>
            <a:r>
              <a:rPr lang="fr-BE" sz="1800" b="0" i="0" u="none" strike="noStrike" baseline="0" dirty="0">
                <a:solidFill>
                  <a:srgbClr val="000000"/>
                </a:solidFill>
                <a:latin typeface="EUAlbertina"/>
              </a:rPr>
              <a:t>qui mettent sur le marché ou mettent en service des </a:t>
            </a:r>
            <a:r>
              <a:rPr lang="fr-BE" sz="1800" b="1" i="0" u="sng" strike="noStrike" baseline="0" dirty="0">
                <a:solidFill>
                  <a:schemeClr val="accent4"/>
                </a:solidFill>
                <a:latin typeface="EUAlbertina"/>
              </a:rPr>
              <a:t>systèmes d’IA </a:t>
            </a:r>
          </a:p>
          <a:p>
            <a:pPr marL="285750" indent="-285750">
              <a:buFont typeface="Arial" panose="020B0604020202020204" pitchFamily="34" charset="0"/>
              <a:buChar char="•"/>
            </a:pPr>
            <a:r>
              <a:rPr lang="fr-BE" sz="1800" dirty="0">
                <a:solidFill>
                  <a:srgbClr val="000000"/>
                </a:solidFill>
                <a:latin typeface="EUAlbertina"/>
              </a:rPr>
              <a:t>A</a:t>
            </a:r>
            <a:r>
              <a:rPr lang="fr-BE" sz="1800" b="0" i="0" u="none" strike="noStrike" baseline="0" dirty="0">
                <a:solidFill>
                  <a:srgbClr val="000000"/>
                </a:solidFill>
                <a:latin typeface="EUAlbertina"/>
              </a:rPr>
              <a:t>ux </a:t>
            </a:r>
            <a:r>
              <a:rPr lang="fr-BE" sz="1800" b="1" i="0" u="sng" strike="noStrike" baseline="0" dirty="0" err="1">
                <a:solidFill>
                  <a:srgbClr val="FF0000"/>
                </a:solidFill>
                <a:latin typeface="EUAlbertina"/>
              </a:rPr>
              <a:t>déployeurs</a:t>
            </a:r>
            <a:r>
              <a:rPr lang="fr-BE" sz="1800" b="1" i="0" u="sng" strike="noStrike" baseline="0" dirty="0">
                <a:solidFill>
                  <a:srgbClr val="FF0000"/>
                </a:solidFill>
                <a:latin typeface="EUAlbertina"/>
              </a:rPr>
              <a:t> </a:t>
            </a:r>
            <a:r>
              <a:rPr lang="fr-BE" sz="1800" b="0" i="0" u="none" strike="noStrike" baseline="0" dirty="0">
                <a:solidFill>
                  <a:srgbClr val="000000"/>
                </a:solidFill>
                <a:latin typeface="EUAlbertina"/>
              </a:rPr>
              <a:t>de </a:t>
            </a:r>
            <a:r>
              <a:rPr lang="fr-BE" sz="1800" b="1" u="sng" dirty="0">
                <a:solidFill>
                  <a:schemeClr val="accent4"/>
                </a:solidFill>
                <a:latin typeface="EUAlbertina"/>
              </a:rPr>
              <a:t>systèmes d’IA </a:t>
            </a:r>
          </a:p>
          <a:p>
            <a:pPr marL="285750" indent="-285750">
              <a:buFont typeface="Arial" panose="020B0604020202020204" pitchFamily="34" charset="0"/>
              <a:buChar char="•"/>
            </a:pPr>
            <a:r>
              <a:rPr lang="fr-BE" sz="1800" dirty="0">
                <a:solidFill>
                  <a:srgbClr val="000000"/>
                </a:solidFill>
                <a:latin typeface="EUAlbertina"/>
              </a:rPr>
              <a:t>A</a:t>
            </a:r>
            <a:r>
              <a:rPr lang="fr-BE" sz="1800" b="0" i="0" u="none" strike="noStrike" baseline="0" dirty="0">
                <a:solidFill>
                  <a:srgbClr val="000000"/>
                </a:solidFill>
                <a:latin typeface="EUAlbertina"/>
              </a:rPr>
              <a:t>ux </a:t>
            </a:r>
            <a:r>
              <a:rPr lang="fr-BE" sz="1800" b="1" u="sng" dirty="0">
                <a:solidFill>
                  <a:srgbClr val="FF0000"/>
                </a:solidFill>
                <a:latin typeface="EUAlbertina"/>
              </a:rPr>
              <a:t>importateurs</a:t>
            </a:r>
            <a:r>
              <a:rPr lang="fr-BE" sz="1800" dirty="0">
                <a:solidFill>
                  <a:srgbClr val="FF0000"/>
                </a:solidFill>
                <a:latin typeface="EUAlbertina"/>
              </a:rPr>
              <a:t> </a:t>
            </a:r>
            <a:r>
              <a:rPr lang="fr-BE" sz="1800" b="0" i="0" u="none" strike="noStrike" baseline="0" dirty="0">
                <a:solidFill>
                  <a:srgbClr val="000000"/>
                </a:solidFill>
                <a:latin typeface="EUAlbertina"/>
              </a:rPr>
              <a:t>de </a:t>
            </a:r>
            <a:r>
              <a:rPr lang="fr-BE" sz="1800" b="1" u="sng" dirty="0">
                <a:solidFill>
                  <a:schemeClr val="accent4"/>
                </a:solidFill>
                <a:latin typeface="EUAlbertina"/>
              </a:rPr>
              <a:t>systèmes d’IA</a:t>
            </a:r>
          </a:p>
          <a:p>
            <a:pPr marL="285750" indent="-285750">
              <a:buFont typeface="Arial" panose="020B0604020202020204" pitchFamily="34" charset="0"/>
              <a:buChar char="•"/>
            </a:pPr>
            <a:r>
              <a:rPr lang="fr-BE" sz="1800" dirty="0">
                <a:solidFill>
                  <a:srgbClr val="000000"/>
                </a:solidFill>
                <a:latin typeface="EUAlbertina"/>
              </a:rPr>
              <a:t>A</a:t>
            </a:r>
            <a:r>
              <a:rPr lang="fr-BE" sz="1800" b="0" i="0" u="none" strike="noStrike" baseline="0" dirty="0">
                <a:solidFill>
                  <a:srgbClr val="000000"/>
                </a:solidFill>
                <a:latin typeface="EUAlbertina"/>
              </a:rPr>
              <a:t>ux </a:t>
            </a:r>
            <a:r>
              <a:rPr lang="fr-BE" sz="1800" b="1" u="sng" dirty="0">
                <a:solidFill>
                  <a:srgbClr val="FF0000"/>
                </a:solidFill>
                <a:latin typeface="EUAlbertina"/>
              </a:rPr>
              <a:t>distributeurs</a:t>
            </a:r>
            <a:r>
              <a:rPr lang="fr-BE" sz="1800" dirty="0">
                <a:solidFill>
                  <a:srgbClr val="FF0000"/>
                </a:solidFill>
                <a:latin typeface="EUAlbertina"/>
              </a:rPr>
              <a:t> </a:t>
            </a:r>
            <a:r>
              <a:rPr lang="fr-BE" sz="1800" b="0" i="0" u="none" strike="noStrike" baseline="0" dirty="0">
                <a:solidFill>
                  <a:srgbClr val="000000"/>
                </a:solidFill>
                <a:latin typeface="EUAlbertina"/>
              </a:rPr>
              <a:t>de </a:t>
            </a:r>
            <a:r>
              <a:rPr lang="fr-BE" sz="1800" b="1" u="sng" dirty="0">
                <a:solidFill>
                  <a:schemeClr val="accent4"/>
                </a:solidFill>
                <a:latin typeface="EUAlbertina"/>
              </a:rPr>
              <a:t>systèmes d’IA</a:t>
            </a:r>
          </a:p>
          <a:p>
            <a:pPr marL="285750" indent="-285750">
              <a:buFont typeface="Arial" panose="020B0604020202020204" pitchFamily="34" charset="0"/>
              <a:buChar char="•"/>
            </a:pPr>
            <a:r>
              <a:rPr lang="fr-BE" sz="1800" dirty="0">
                <a:solidFill>
                  <a:srgbClr val="000000"/>
                </a:solidFill>
                <a:latin typeface="EUAlbertina"/>
              </a:rPr>
              <a:t>A</a:t>
            </a:r>
            <a:r>
              <a:rPr lang="fr-BE" sz="1800" b="0" i="0" u="none" strike="noStrike" baseline="0" dirty="0">
                <a:solidFill>
                  <a:srgbClr val="000000"/>
                </a:solidFill>
                <a:latin typeface="EUAlbertina"/>
              </a:rPr>
              <a:t>ux </a:t>
            </a:r>
            <a:r>
              <a:rPr lang="fr-BE" sz="1800" b="1" i="0" u="sng" strike="noStrike" baseline="0" dirty="0">
                <a:solidFill>
                  <a:srgbClr val="FF0000"/>
                </a:solidFill>
                <a:latin typeface="EUAlbertina"/>
              </a:rPr>
              <a:t>fabricants</a:t>
            </a:r>
            <a:r>
              <a:rPr lang="fr-BE" sz="1800" b="0" i="0" u="none" strike="noStrike" baseline="0" dirty="0">
                <a:solidFill>
                  <a:srgbClr val="000000"/>
                </a:solidFill>
                <a:latin typeface="EUAlbertina"/>
              </a:rPr>
              <a:t> de produits qui mettent sur le marché ou mettent en service un </a:t>
            </a:r>
            <a:r>
              <a:rPr lang="fr-BE" sz="1800" b="1" i="0" u="sng" strike="noStrike" baseline="0" dirty="0">
                <a:solidFill>
                  <a:schemeClr val="accent4"/>
                </a:solidFill>
                <a:latin typeface="EUAlbertina"/>
              </a:rPr>
              <a:t>système d’IA en même temps que leur produit</a:t>
            </a:r>
            <a:r>
              <a:rPr lang="fr-BE" sz="1800" b="0" i="0" u="none" strike="noStrike" baseline="0" dirty="0">
                <a:solidFill>
                  <a:srgbClr val="000000"/>
                </a:solidFill>
                <a:latin typeface="EUAlbertina"/>
              </a:rPr>
              <a:t> et sous leur propre nom ou leur propre marque</a:t>
            </a:r>
          </a:p>
          <a:p>
            <a:pPr marL="285750" indent="-285750">
              <a:buFont typeface="Arial" panose="020B0604020202020204" pitchFamily="34" charset="0"/>
              <a:buChar char="•"/>
            </a:pPr>
            <a:r>
              <a:rPr lang="fr-BE" sz="1800" dirty="0">
                <a:solidFill>
                  <a:srgbClr val="000000"/>
                </a:solidFill>
                <a:latin typeface="EUAlbertina"/>
              </a:rPr>
              <a:t>A</a:t>
            </a:r>
            <a:r>
              <a:rPr lang="fr-BE" sz="1800" b="0" i="0" u="none" strike="noStrike" baseline="0" dirty="0">
                <a:solidFill>
                  <a:srgbClr val="000000"/>
                </a:solidFill>
                <a:latin typeface="EUAlbertina"/>
              </a:rPr>
              <a:t>ux </a:t>
            </a:r>
            <a:r>
              <a:rPr lang="fr-BE" sz="1800" b="1" i="0" u="sng" strike="noStrike" baseline="0" dirty="0">
                <a:solidFill>
                  <a:srgbClr val="FF0000"/>
                </a:solidFill>
                <a:latin typeface="EUAlbertina"/>
              </a:rPr>
              <a:t>mandataires des fournisseurs</a:t>
            </a:r>
            <a:r>
              <a:rPr lang="fr-BE" sz="1800" b="0" i="0" u="none" strike="noStrike" baseline="0" dirty="0">
                <a:solidFill>
                  <a:srgbClr val="000000"/>
                </a:solidFill>
                <a:latin typeface="EUAlbertina"/>
              </a:rPr>
              <a:t> qui ne sont pas établis dans l’Union</a:t>
            </a:r>
            <a:r>
              <a:rPr lang="fr-BE" sz="1800" dirty="0">
                <a:solidFill>
                  <a:srgbClr val="000000"/>
                </a:solidFill>
                <a:latin typeface="EUAlbertina"/>
              </a:rPr>
              <a:t> </a:t>
            </a:r>
            <a:endParaRPr lang="fr-BE" sz="1800" b="0" i="0" u="none" strike="noStrike" baseline="0" dirty="0">
              <a:solidFill>
                <a:srgbClr val="000000"/>
              </a:solidFill>
              <a:latin typeface="EUAlbertina"/>
            </a:endParaRPr>
          </a:p>
          <a:p>
            <a:endParaRPr lang="fr-BE" sz="1800" b="0" i="0" u="none" strike="noStrike" baseline="0">
              <a:solidFill>
                <a:srgbClr val="000000"/>
              </a:solidFill>
              <a:latin typeface="EUAlbertina"/>
            </a:endParaRPr>
          </a:p>
        </p:txBody>
      </p:sp>
      <p:sp>
        <p:nvSpPr>
          <p:cNvPr id="7" name="Espace réservé du texte 6"/>
          <p:cNvSpPr>
            <a:spLocks noGrp="1"/>
          </p:cNvSpPr>
          <p:nvPr>
            <p:ph type="body" sz="quarter" idx="13"/>
          </p:nvPr>
        </p:nvSpPr>
        <p:spPr>
          <a:xfrm>
            <a:off x="838200" y="643543"/>
            <a:ext cx="10515600" cy="646331"/>
          </a:xfrm>
        </p:spPr>
        <p:txBody>
          <a:bodyPr>
            <a:normAutofit/>
          </a:bodyPr>
          <a:lstStyle/>
          <a:p>
            <a:pPr algn="ctr"/>
            <a:r>
              <a:rPr lang="fr-BE"/>
              <a:t>Système d’IA – champ d’application – Art. 2 du règlement</a:t>
            </a:r>
          </a:p>
        </p:txBody>
      </p:sp>
      <p:sp>
        <p:nvSpPr>
          <p:cNvPr id="2" name="Espace réservé du pied de page 1">
            <a:extLst>
              <a:ext uri="{FF2B5EF4-FFF2-40B4-BE49-F238E27FC236}">
                <a16:creationId xmlns:a16="http://schemas.microsoft.com/office/drawing/2014/main" id="{9FFB7D93-07F4-313F-3E29-07537E276D1D}"/>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
        <p:nvSpPr>
          <p:cNvPr id="3" name="Espace réservé du numéro de diapositive 2">
            <a:extLst>
              <a:ext uri="{FF2B5EF4-FFF2-40B4-BE49-F238E27FC236}">
                <a16:creationId xmlns:a16="http://schemas.microsoft.com/office/drawing/2014/main" id="{393F71F9-67C5-C374-D974-AFE7986CC061}"/>
              </a:ext>
            </a:extLst>
          </p:cNvPr>
          <p:cNvSpPr>
            <a:spLocks noGrp="1"/>
          </p:cNvSpPr>
          <p:nvPr>
            <p:ph type="sldNum" sz="quarter" idx="12"/>
          </p:nvPr>
        </p:nvSpPr>
        <p:spPr/>
        <p:txBody>
          <a:bodyPr/>
          <a:lstStyle/>
          <a:p>
            <a:fld id="{ED9D011C-203C-41D8-A8C4-B4CF23EA65E5}" type="slidenum">
              <a:rPr lang="en-IE" smtClean="0"/>
              <a:t>6</a:t>
            </a:fld>
            <a:endParaRPr lang="en-IE"/>
          </a:p>
        </p:txBody>
      </p:sp>
      <p:sp>
        <p:nvSpPr>
          <p:cNvPr id="4" name="Arrow: Right 3">
            <a:extLst>
              <a:ext uri="{FF2B5EF4-FFF2-40B4-BE49-F238E27FC236}">
                <a16:creationId xmlns:a16="http://schemas.microsoft.com/office/drawing/2014/main" id="{7989D4F6-5B1A-CCB4-E9D1-1761D11A83BB}"/>
              </a:ext>
            </a:extLst>
          </p:cNvPr>
          <p:cNvSpPr/>
          <p:nvPr/>
        </p:nvSpPr>
        <p:spPr>
          <a:xfrm>
            <a:off x="981039" y="5227131"/>
            <a:ext cx="733741" cy="340995"/>
          </a:xfrm>
          <a:prstGeom prst="right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TextBox 8">
            <a:extLst>
              <a:ext uri="{FF2B5EF4-FFF2-40B4-BE49-F238E27FC236}">
                <a16:creationId xmlns:a16="http://schemas.microsoft.com/office/drawing/2014/main" id="{5D16DDE3-1C98-E7EC-B2D5-C91A0A6C944C}"/>
              </a:ext>
            </a:extLst>
          </p:cNvPr>
          <p:cNvSpPr txBox="1"/>
          <p:nvPr/>
        </p:nvSpPr>
        <p:spPr>
          <a:xfrm>
            <a:off x="1857619" y="5062263"/>
            <a:ext cx="9496181" cy="646331"/>
          </a:xfrm>
          <a:prstGeom prst="rect">
            <a:avLst/>
          </a:prstGeom>
          <a:noFill/>
        </p:spPr>
        <p:txBody>
          <a:bodyPr wrap="square" lIns="91440" tIns="45720" rIns="91440" bIns="45720" anchor="t">
            <a:spAutoFit/>
          </a:bodyPr>
          <a:lstStyle/>
          <a:p>
            <a:r>
              <a:rPr lang="fr-BE" b="1" i="1" dirty="0">
                <a:solidFill>
                  <a:srgbClr val="0070C0"/>
                </a:solidFill>
              </a:rPr>
              <a:t>Grande similarité avec les acteurs connus dans d'autres législations sur les produits portant le marquage CE (e.g., MDR/IVDR) avec une </a:t>
            </a:r>
            <a:r>
              <a:rPr lang="fr-BE" b="1" i="1" u="sng" dirty="0">
                <a:solidFill>
                  <a:srgbClr val="0070C0"/>
                </a:solidFill>
              </a:rPr>
              <a:t>nouveauté importante</a:t>
            </a:r>
            <a:r>
              <a:rPr lang="fr-BE" b="1" i="1" dirty="0">
                <a:solidFill>
                  <a:srgbClr val="0070C0"/>
                </a:solidFill>
              </a:rPr>
              <a:t> : l</a:t>
            </a:r>
            <a:r>
              <a:rPr lang="fr-BE" b="1" i="1" u="sng" dirty="0">
                <a:solidFill>
                  <a:srgbClr val="0070C0"/>
                </a:solidFill>
              </a:rPr>
              <a:t>e </a:t>
            </a:r>
            <a:r>
              <a:rPr lang="fr-BE" b="1" i="1" u="sng" dirty="0" err="1">
                <a:solidFill>
                  <a:srgbClr val="0070C0"/>
                </a:solidFill>
              </a:rPr>
              <a:t>déployeur</a:t>
            </a:r>
            <a:r>
              <a:rPr lang="fr-BE" b="1" i="1" dirty="0">
                <a:solidFill>
                  <a:srgbClr val="0070C0"/>
                </a:solidFill>
              </a:rPr>
              <a:t> (e.g., hôpitaux)</a:t>
            </a:r>
          </a:p>
        </p:txBody>
      </p:sp>
    </p:spTree>
    <p:extLst>
      <p:ext uri="{BB962C8B-B14F-4D97-AF65-F5344CB8AC3E}">
        <p14:creationId xmlns:p14="http://schemas.microsoft.com/office/powerpoint/2010/main" val="405567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AAE983E-D76D-3687-7620-DDF8DCDE6AFB}"/>
              </a:ext>
            </a:extLst>
          </p:cNvPr>
          <p:cNvSpPr>
            <a:spLocks noGrp="1"/>
          </p:cNvSpPr>
          <p:nvPr>
            <p:ph idx="1"/>
          </p:nvPr>
        </p:nvSpPr>
        <p:spPr>
          <a:xfrm>
            <a:off x="838199" y="1374054"/>
            <a:ext cx="10515600" cy="4436301"/>
          </a:xfrm>
        </p:spPr>
        <p:txBody>
          <a:bodyPr/>
          <a:lstStyle/>
          <a:p>
            <a:pPr algn="just"/>
            <a:r>
              <a:rPr lang="fr-BE" b="1"/>
              <a:t>Système d’IA </a:t>
            </a:r>
            <a:r>
              <a:rPr lang="fr-BE"/>
              <a:t>: </a:t>
            </a:r>
          </a:p>
          <a:p>
            <a:pPr algn="just"/>
            <a:r>
              <a:rPr lang="fr-BE"/>
              <a:t>«  </a:t>
            </a:r>
            <a:r>
              <a:rPr lang="fr-BE" i="1"/>
              <a:t>U</a:t>
            </a:r>
            <a:r>
              <a:rPr lang="fr-BE" sz="1800" b="0" i="1" u="none" strike="noStrike" baseline="0">
                <a:solidFill>
                  <a:srgbClr val="000000"/>
                </a:solidFill>
                <a:latin typeface="EUAlbertina"/>
              </a:rPr>
              <a:t>n </a:t>
            </a:r>
            <a:r>
              <a:rPr lang="fr-BE" sz="1800" b="1" i="1" u="none" strike="noStrike" baseline="0">
                <a:solidFill>
                  <a:srgbClr val="FF0000"/>
                </a:solidFill>
                <a:latin typeface="EUAlbertina"/>
              </a:rPr>
              <a:t>système automatisé </a:t>
            </a:r>
            <a:r>
              <a:rPr lang="fr-BE" sz="1800" b="0" i="1" u="none" strike="noStrike" baseline="0">
                <a:solidFill>
                  <a:srgbClr val="000000"/>
                </a:solidFill>
                <a:latin typeface="EUAlbertina"/>
              </a:rPr>
              <a:t>qui est conçu pour fonctionner à différents niveaux d’</a:t>
            </a:r>
            <a:r>
              <a:rPr lang="fr-BE" sz="1800" b="1" i="1">
                <a:solidFill>
                  <a:srgbClr val="FF0000"/>
                </a:solidFill>
                <a:latin typeface="EUAlbertina"/>
              </a:rPr>
              <a:t>autonomie </a:t>
            </a:r>
            <a:r>
              <a:rPr lang="fr-BE" sz="1800" b="0" i="1" u="none" strike="noStrike" baseline="0">
                <a:solidFill>
                  <a:srgbClr val="000000"/>
                </a:solidFill>
                <a:latin typeface="EUAlbertina"/>
              </a:rPr>
              <a:t>et peut faire preuve d’une </a:t>
            </a:r>
            <a:r>
              <a:rPr lang="fr-BE" sz="1800" b="1" i="1" u="none" strike="noStrike" baseline="0">
                <a:solidFill>
                  <a:srgbClr val="FF0000"/>
                </a:solidFill>
                <a:latin typeface="EUAlbertina"/>
              </a:rPr>
              <a:t>capacité d’adaptation après son déploiement</a:t>
            </a:r>
            <a:r>
              <a:rPr lang="fr-BE" sz="1800" b="0" i="1" u="none" strike="noStrike" baseline="0">
                <a:solidFill>
                  <a:srgbClr val="000000"/>
                </a:solidFill>
                <a:latin typeface="EUAlbertina"/>
              </a:rPr>
              <a:t>, et qui, pour des objectifs explicites ou implicites, </a:t>
            </a:r>
            <a:r>
              <a:rPr lang="fr-BE" sz="1800" b="1" i="1" u="none" strike="noStrike" baseline="0">
                <a:solidFill>
                  <a:srgbClr val="FF0000"/>
                </a:solidFill>
                <a:latin typeface="EUAlbertina"/>
              </a:rPr>
              <a:t>déduit</a:t>
            </a:r>
            <a:r>
              <a:rPr lang="fr-BE" sz="1800" b="0" i="1" u="none" strike="noStrike" baseline="0">
                <a:solidFill>
                  <a:srgbClr val="000000"/>
                </a:solidFill>
                <a:latin typeface="EUAlbertina"/>
              </a:rPr>
              <a:t>, à partir des entrées qu’il reçoit, la manière </a:t>
            </a:r>
            <a:r>
              <a:rPr lang="fr-BE" sz="1800" b="1" i="1" u="none" strike="noStrike" baseline="0">
                <a:solidFill>
                  <a:srgbClr val="FF0000"/>
                </a:solidFill>
                <a:latin typeface="EUAlbertina"/>
              </a:rPr>
              <a:t>de générer des sorties </a:t>
            </a:r>
            <a:r>
              <a:rPr lang="fr-BE" sz="1800" b="0" i="1" u="none" strike="noStrike" baseline="0">
                <a:solidFill>
                  <a:srgbClr val="000000"/>
                </a:solidFill>
                <a:latin typeface="EUAlbertina"/>
              </a:rPr>
              <a:t>telles que des </a:t>
            </a:r>
            <a:r>
              <a:rPr lang="fr-BE" sz="1800" b="1" i="1" u="none" strike="noStrike" baseline="0">
                <a:solidFill>
                  <a:srgbClr val="FF0000"/>
                </a:solidFill>
                <a:latin typeface="EUAlbertina"/>
              </a:rPr>
              <a:t>prédictions</a:t>
            </a:r>
            <a:r>
              <a:rPr lang="fr-BE" sz="1800" b="0" i="1" u="none" strike="noStrike" baseline="0">
                <a:solidFill>
                  <a:srgbClr val="000000"/>
                </a:solidFill>
                <a:latin typeface="EUAlbertina"/>
              </a:rPr>
              <a:t>, du contenu, des </a:t>
            </a:r>
            <a:r>
              <a:rPr lang="fr-BE" sz="1800" b="1" i="1" u="none" strike="noStrike" baseline="0">
                <a:solidFill>
                  <a:srgbClr val="FF0000"/>
                </a:solidFill>
                <a:latin typeface="EUAlbertina"/>
              </a:rPr>
              <a:t>recommandations</a:t>
            </a:r>
            <a:r>
              <a:rPr lang="fr-BE" sz="1800" b="0" i="1" u="none" strike="noStrike" baseline="0">
                <a:solidFill>
                  <a:srgbClr val="000000"/>
                </a:solidFill>
                <a:latin typeface="EUAlbertina"/>
              </a:rPr>
              <a:t> ou des </a:t>
            </a:r>
            <a:r>
              <a:rPr lang="fr-BE" sz="1800" b="1" i="1" u="none" strike="noStrike" baseline="0">
                <a:solidFill>
                  <a:srgbClr val="FF0000"/>
                </a:solidFill>
                <a:latin typeface="EUAlbertina"/>
              </a:rPr>
              <a:t>décisions</a:t>
            </a:r>
            <a:r>
              <a:rPr lang="fr-BE" sz="1800" b="0" i="1" u="none" strike="noStrike" baseline="0">
                <a:solidFill>
                  <a:srgbClr val="000000"/>
                </a:solidFill>
                <a:latin typeface="EUAlbertina"/>
              </a:rPr>
              <a:t> qui peuvent </a:t>
            </a:r>
            <a:r>
              <a:rPr lang="fr-BE" sz="1800" b="1" i="1" u="none" strike="noStrike" baseline="0">
                <a:solidFill>
                  <a:srgbClr val="FF0000"/>
                </a:solidFill>
                <a:latin typeface="EUAlbertina"/>
              </a:rPr>
              <a:t>influencer</a:t>
            </a:r>
            <a:r>
              <a:rPr lang="fr-BE" sz="1800" b="0" i="1" u="none" strike="noStrike" baseline="0">
                <a:solidFill>
                  <a:srgbClr val="000000"/>
                </a:solidFill>
                <a:latin typeface="EUAlbertina"/>
              </a:rPr>
              <a:t> les </a:t>
            </a:r>
            <a:r>
              <a:rPr lang="fr-BE" sz="1800" b="1" i="1" u="none" strike="noStrike" baseline="0">
                <a:solidFill>
                  <a:srgbClr val="FF0000"/>
                </a:solidFill>
                <a:latin typeface="EUAlbertina"/>
              </a:rPr>
              <a:t>environnements </a:t>
            </a:r>
            <a:r>
              <a:rPr lang="fr-BE" sz="1800" b="0" i="1" u="none" strike="noStrike" baseline="0">
                <a:solidFill>
                  <a:srgbClr val="000000"/>
                </a:solidFill>
                <a:latin typeface="EUAlbertina"/>
              </a:rPr>
              <a:t>physiques ou virtuels </a:t>
            </a:r>
            <a:r>
              <a:rPr lang="fr-BE" sz="1800" b="0" i="0" u="none" strike="noStrike" baseline="0">
                <a:solidFill>
                  <a:srgbClr val="000000"/>
                </a:solidFill>
                <a:latin typeface="EUAlbertina"/>
              </a:rPr>
              <a:t>» (Art. 3(1))</a:t>
            </a:r>
          </a:p>
          <a:p>
            <a:pPr algn="just"/>
            <a:endParaRPr lang="fr-BE" sz="1800">
              <a:solidFill>
                <a:srgbClr val="000000"/>
              </a:solidFill>
              <a:latin typeface="EUAlbertina"/>
            </a:endParaRPr>
          </a:p>
          <a:p>
            <a:pPr algn="just"/>
            <a:r>
              <a:rPr lang="fr-BE" sz="1800" b="1">
                <a:solidFill>
                  <a:srgbClr val="000000"/>
                </a:solidFill>
                <a:latin typeface="EUAlbertina"/>
              </a:rPr>
              <a:t>Exemples</a:t>
            </a:r>
            <a:endParaRPr lang="fr-BE"/>
          </a:p>
        </p:txBody>
      </p:sp>
      <p:sp>
        <p:nvSpPr>
          <p:cNvPr id="4" name="Espace réservé du texte 3">
            <a:extLst>
              <a:ext uri="{FF2B5EF4-FFF2-40B4-BE49-F238E27FC236}">
                <a16:creationId xmlns:a16="http://schemas.microsoft.com/office/drawing/2014/main" id="{63E7F067-3966-8169-B9F9-A26502276647}"/>
              </a:ext>
            </a:extLst>
          </p:cNvPr>
          <p:cNvSpPr>
            <a:spLocks noGrp="1"/>
          </p:cNvSpPr>
          <p:nvPr>
            <p:ph type="body" sz="quarter" idx="13"/>
          </p:nvPr>
        </p:nvSpPr>
        <p:spPr>
          <a:xfrm>
            <a:off x="838200" y="624556"/>
            <a:ext cx="10515600" cy="848014"/>
          </a:xfrm>
        </p:spPr>
        <p:txBody>
          <a:bodyPr/>
          <a:lstStyle/>
          <a:p>
            <a:pPr algn="ctr"/>
            <a:r>
              <a:rPr lang="fr-BE"/>
              <a:t>Zoom sur les définitions utiles au champ d’application</a:t>
            </a:r>
          </a:p>
        </p:txBody>
      </p:sp>
      <p:sp>
        <p:nvSpPr>
          <p:cNvPr id="5" name="Espace réservé du numéro de diapositive 4">
            <a:extLst>
              <a:ext uri="{FF2B5EF4-FFF2-40B4-BE49-F238E27FC236}">
                <a16:creationId xmlns:a16="http://schemas.microsoft.com/office/drawing/2014/main" id="{A8F66B9F-C1F0-22EA-B060-D8E85D28830F}"/>
              </a:ext>
            </a:extLst>
          </p:cNvPr>
          <p:cNvSpPr>
            <a:spLocks noGrp="1"/>
          </p:cNvSpPr>
          <p:nvPr>
            <p:ph type="sldNum" sz="quarter" idx="12"/>
          </p:nvPr>
        </p:nvSpPr>
        <p:spPr/>
        <p:txBody>
          <a:bodyPr/>
          <a:lstStyle/>
          <a:p>
            <a:fld id="{ED9D011C-203C-41D8-A8C4-B4CF23EA65E5}" type="slidenum">
              <a:rPr lang="en-IE" smtClean="0"/>
              <a:t>7</a:t>
            </a:fld>
            <a:endParaRPr lang="en-IE"/>
          </a:p>
        </p:txBody>
      </p:sp>
      <p:sp>
        <p:nvSpPr>
          <p:cNvPr id="6" name="Espace réservé du pied de page 5">
            <a:extLst>
              <a:ext uri="{FF2B5EF4-FFF2-40B4-BE49-F238E27FC236}">
                <a16:creationId xmlns:a16="http://schemas.microsoft.com/office/drawing/2014/main" id="{B46FAFDC-17AF-1B4B-9183-5B47BC1E9BF8}"/>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
        <p:nvSpPr>
          <p:cNvPr id="8" name="TextBox 7">
            <a:extLst>
              <a:ext uri="{FF2B5EF4-FFF2-40B4-BE49-F238E27FC236}">
                <a16:creationId xmlns:a16="http://schemas.microsoft.com/office/drawing/2014/main" id="{679B66D4-2357-1FAF-CADE-46F99EBB3C2D}"/>
              </a:ext>
            </a:extLst>
          </p:cNvPr>
          <p:cNvSpPr txBox="1"/>
          <p:nvPr/>
        </p:nvSpPr>
        <p:spPr>
          <a:xfrm>
            <a:off x="1360702" y="4001429"/>
            <a:ext cx="9633155" cy="923330"/>
          </a:xfrm>
          <a:prstGeom prst="rect">
            <a:avLst/>
          </a:prstGeom>
          <a:noFill/>
        </p:spPr>
        <p:txBody>
          <a:bodyPr wrap="square">
            <a:spAutoFit/>
          </a:bodyPr>
          <a:lstStyle/>
          <a:p>
            <a:pPr algn="just"/>
            <a:r>
              <a:rPr lang="fr-BE" b="1">
                <a:solidFill>
                  <a:srgbClr val="0070C0"/>
                </a:solidFill>
              </a:rPr>
              <a:t>Medtech augmentée par l'IA </a:t>
            </a:r>
            <a:r>
              <a:rPr lang="fr-BE"/>
              <a:t>- Les applications des dispositifs médicaux et de la santé numérique ne sont évidemment pas nouvelles, mais l'</a:t>
            </a:r>
            <a:r>
              <a:rPr lang="fr-BE" b="1"/>
              <a:t>intégration de l'IA dans ces outils </a:t>
            </a:r>
            <a:r>
              <a:rPr lang="fr-BE"/>
              <a:t>l'est, et offre des possibilités de traitements meilleurs et plus personnalisés. E.g.:</a:t>
            </a:r>
          </a:p>
        </p:txBody>
      </p:sp>
      <p:pic>
        <p:nvPicPr>
          <p:cNvPr id="7" name="Picture 6">
            <a:extLst>
              <a:ext uri="{FF2B5EF4-FFF2-40B4-BE49-F238E27FC236}">
                <a16:creationId xmlns:a16="http://schemas.microsoft.com/office/drawing/2014/main" id="{771B926E-DD24-BCE2-9C44-FC81BD67DB2E}"/>
              </a:ext>
            </a:extLst>
          </p:cNvPr>
          <p:cNvPicPr>
            <a:picLocks noChangeAspect="1"/>
          </p:cNvPicPr>
          <p:nvPr/>
        </p:nvPicPr>
        <p:blipFill>
          <a:blip r:embed="rId3"/>
          <a:stretch>
            <a:fillRect/>
          </a:stretch>
        </p:blipFill>
        <p:spPr>
          <a:xfrm>
            <a:off x="1532829" y="4882625"/>
            <a:ext cx="1752215" cy="918662"/>
          </a:xfrm>
          <a:prstGeom prst="rect">
            <a:avLst/>
          </a:prstGeom>
        </p:spPr>
      </p:pic>
      <p:sp>
        <p:nvSpPr>
          <p:cNvPr id="9" name="TextBox 52">
            <a:extLst>
              <a:ext uri="{FF2B5EF4-FFF2-40B4-BE49-F238E27FC236}">
                <a16:creationId xmlns:a16="http://schemas.microsoft.com/office/drawing/2014/main" id="{F05ED34A-30BC-5EB7-1367-31E987F36FD8}"/>
              </a:ext>
            </a:extLst>
          </p:cNvPr>
          <p:cNvSpPr txBox="1">
            <a:spLocks noChangeArrowheads="1"/>
          </p:cNvSpPr>
          <p:nvPr/>
        </p:nvSpPr>
        <p:spPr bwMode="auto">
          <a:xfrm>
            <a:off x="3555974" y="5165848"/>
            <a:ext cx="6570294" cy="5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ts val="500"/>
              </a:spcBef>
              <a:buClr>
                <a:schemeClr val="tx2"/>
              </a:buClr>
              <a:buFont typeface="Wingdings 2" pitchFamily="18" charset="2"/>
              <a:buChar char="¡"/>
              <a:defRPr sz="1100">
                <a:solidFill>
                  <a:schemeClr val="tx1"/>
                </a:solidFill>
                <a:latin typeface="Arial" charset="0"/>
              </a:defRPr>
            </a:lvl1pPr>
            <a:lvl2pPr eaLnBrk="0" hangingPunct="0">
              <a:spcBef>
                <a:spcPts val="500"/>
              </a:spcBef>
              <a:buClr>
                <a:schemeClr val="tx2"/>
              </a:buClr>
              <a:buFont typeface="Arial" charset="0"/>
              <a:buChar char="–"/>
              <a:defRPr sz="1100">
                <a:solidFill>
                  <a:schemeClr val="tx1"/>
                </a:solidFill>
                <a:latin typeface="Arial" charset="0"/>
              </a:defRPr>
            </a:lvl2pPr>
            <a:lvl3pPr eaLnBrk="0" hangingPunct="0">
              <a:spcBef>
                <a:spcPts val="500"/>
              </a:spcBef>
              <a:buClr>
                <a:schemeClr val="tx2"/>
              </a:buClr>
              <a:buFont typeface="Arial" charset="0"/>
              <a:buChar char="–"/>
              <a:defRPr sz="1100">
                <a:solidFill>
                  <a:schemeClr val="tx1"/>
                </a:solidFill>
                <a:latin typeface="Arial" charset="0"/>
              </a:defRPr>
            </a:lvl3pPr>
            <a:lvl4pPr eaLnBrk="0" hangingPunct="0">
              <a:spcBef>
                <a:spcPts val="500"/>
              </a:spcBef>
              <a:buClr>
                <a:schemeClr val="tx2"/>
              </a:buClr>
              <a:buFont typeface="Arial" charset="0"/>
              <a:buChar char="–"/>
              <a:defRPr sz="1100">
                <a:solidFill>
                  <a:schemeClr val="tx1"/>
                </a:solidFill>
                <a:latin typeface="Arial" charset="0"/>
              </a:defRPr>
            </a:lvl4pPr>
            <a:lvl5pPr eaLnBrk="0" hangingPunct="0">
              <a:spcBef>
                <a:spcPts val="500"/>
              </a:spcBef>
              <a:buClr>
                <a:schemeClr val="tx2"/>
              </a:buClr>
              <a:buFont typeface="Arial" charset="0"/>
              <a:buChar char="–"/>
              <a:defRPr sz="1100">
                <a:solidFill>
                  <a:schemeClr val="tx1"/>
                </a:solidFill>
                <a:latin typeface="Arial" charset="0"/>
              </a:defRPr>
            </a:lvl5pPr>
            <a:lvl6pPr marL="13557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6pPr>
            <a:lvl7pPr marL="18129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7pPr>
            <a:lvl8pPr marL="22701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8pPr>
            <a:lvl9pPr marL="27273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9pPr>
          </a:lstStyle>
          <a:p>
            <a:pPr algn="just">
              <a:buClrTx/>
              <a:buNone/>
            </a:pPr>
            <a:r>
              <a:rPr lang="en-US" sz="1200" i="1" err="1"/>
              <a:t>Aidoc</a:t>
            </a:r>
            <a:r>
              <a:rPr lang="en-US" sz="1200" i="1"/>
              <a:t> has developed an AI-powered radiology software that automatically flags cases of a collapsed lung on X-ray images allowing physicians to focus on these critical images</a:t>
            </a:r>
          </a:p>
        </p:txBody>
      </p:sp>
      <p:sp>
        <p:nvSpPr>
          <p:cNvPr id="10" name="Rectangle 9">
            <a:extLst>
              <a:ext uri="{FF2B5EF4-FFF2-40B4-BE49-F238E27FC236}">
                <a16:creationId xmlns:a16="http://schemas.microsoft.com/office/drawing/2014/main" id="{F96655C2-A760-71EC-A589-DF03B6C56279}"/>
              </a:ext>
            </a:extLst>
          </p:cNvPr>
          <p:cNvSpPr/>
          <p:nvPr/>
        </p:nvSpPr>
        <p:spPr>
          <a:xfrm>
            <a:off x="1261898" y="3903024"/>
            <a:ext cx="9896354" cy="1931297"/>
          </a:xfrm>
          <a:prstGeom prst="rect">
            <a:avLst/>
          </a:prstGeom>
          <a:noFill/>
          <a:ln w="1905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chemeClr val="accent1"/>
              </a:solidFill>
            </a:endParaRPr>
          </a:p>
        </p:txBody>
      </p:sp>
      <p:sp>
        <p:nvSpPr>
          <p:cNvPr id="11" name="Arrow: Right 10">
            <a:extLst>
              <a:ext uri="{FF2B5EF4-FFF2-40B4-BE49-F238E27FC236}">
                <a16:creationId xmlns:a16="http://schemas.microsoft.com/office/drawing/2014/main" id="{AFC528FB-EE30-1429-95EE-CCD3F7A9AE45}"/>
              </a:ext>
            </a:extLst>
          </p:cNvPr>
          <p:cNvSpPr/>
          <p:nvPr/>
        </p:nvSpPr>
        <p:spPr>
          <a:xfrm>
            <a:off x="1261898" y="3161789"/>
            <a:ext cx="617702" cy="340995"/>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2" name="TextBox 11">
            <a:extLst>
              <a:ext uri="{FF2B5EF4-FFF2-40B4-BE49-F238E27FC236}">
                <a16:creationId xmlns:a16="http://schemas.microsoft.com/office/drawing/2014/main" id="{0B1EBCF3-C4E7-D2F7-5150-6897FCBD70AF}"/>
              </a:ext>
            </a:extLst>
          </p:cNvPr>
          <p:cNvSpPr txBox="1"/>
          <p:nvPr/>
        </p:nvSpPr>
        <p:spPr>
          <a:xfrm>
            <a:off x="1879600" y="3156938"/>
            <a:ext cx="8763890" cy="338554"/>
          </a:xfrm>
          <a:prstGeom prst="rect">
            <a:avLst/>
          </a:prstGeom>
          <a:noFill/>
        </p:spPr>
        <p:txBody>
          <a:bodyPr wrap="square" rtlCol="0">
            <a:spAutoFit/>
          </a:bodyPr>
          <a:lstStyle/>
          <a:p>
            <a:r>
              <a:rPr lang="fr-BE" sz="1600">
                <a:solidFill>
                  <a:schemeClr val="accent1"/>
                </a:solidFill>
              </a:rPr>
              <a:t>champ d'application apparemment très étendu</a:t>
            </a:r>
          </a:p>
        </p:txBody>
      </p:sp>
    </p:spTree>
    <p:extLst>
      <p:ext uri="{BB962C8B-B14F-4D97-AF65-F5344CB8AC3E}">
        <p14:creationId xmlns:p14="http://schemas.microsoft.com/office/powerpoint/2010/main" val="3228132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A8F66B9F-C1F0-22EA-B060-D8E85D28830F}"/>
              </a:ext>
            </a:extLst>
          </p:cNvPr>
          <p:cNvSpPr>
            <a:spLocks noGrp="1"/>
          </p:cNvSpPr>
          <p:nvPr>
            <p:ph type="sldNum" sz="quarter" idx="12"/>
          </p:nvPr>
        </p:nvSpPr>
        <p:spPr/>
        <p:txBody>
          <a:bodyPr/>
          <a:lstStyle/>
          <a:p>
            <a:fld id="{ED9D011C-203C-41D8-A8C4-B4CF23EA65E5}" type="slidenum">
              <a:rPr lang="en-IE" smtClean="0"/>
              <a:t>8</a:t>
            </a:fld>
            <a:endParaRPr lang="en-IE"/>
          </a:p>
        </p:txBody>
      </p:sp>
      <p:sp>
        <p:nvSpPr>
          <p:cNvPr id="6" name="Espace réservé du pied de page 5">
            <a:extLst>
              <a:ext uri="{FF2B5EF4-FFF2-40B4-BE49-F238E27FC236}">
                <a16:creationId xmlns:a16="http://schemas.microsoft.com/office/drawing/2014/main" id="{B46FAFDC-17AF-1B4B-9183-5B47BC1E9BF8}"/>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
        <p:nvSpPr>
          <p:cNvPr id="8" name="TextBox 7">
            <a:extLst>
              <a:ext uri="{FF2B5EF4-FFF2-40B4-BE49-F238E27FC236}">
                <a16:creationId xmlns:a16="http://schemas.microsoft.com/office/drawing/2014/main" id="{679B66D4-2357-1FAF-CADE-46F99EBB3C2D}"/>
              </a:ext>
            </a:extLst>
          </p:cNvPr>
          <p:cNvSpPr txBox="1"/>
          <p:nvPr/>
        </p:nvSpPr>
        <p:spPr>
          <a:xfrm>
            <a:off x="1091052" y="627777"/>
            <a:ext cx="9633155" cy="1200329"/>
          </a:xfrm>
          <a:prstGeom prst="rect">
            <a:avLst/>
          </a:prstGeom>
          <a:noFill/>
        </p:spPr>
        <p:txBody>
          <a:bodyPr wrap="square" lIns="91440" tIns="45720" rIns="91440" bIns="45720" anchor="t">
            <a:spAutoFit/>
          </a:bodyPr>
          <a:lstStyle/>
          <a:p>
            <a:pPr algn="just"/>
            <a:r>
              <a:rPr lang="fr-BE" b="1" dirty="0">
                <a:solidFill>
                  <a:schemeClr val="accent4"/>
                </a:solidFill>
              </a:rPr>
              <a:t>Optimisation des études cliniques </a:t>
            </a:r>
            <a:r>
              <a:rPr lang="fr-BE" dirty="0"/>
              <a:t>- L'IA peut améliorer le </a:t>
            </a:r>
            <a:r>
              <a:rPr lang="fr-BE" b="1" dirty="0"/>
              <a:t>processus d'étude clinique</a:t>
            </a:r>
            <a:r>
              <a:rPr lang="fr-BE" dirty="0"/>
              <a:t> en identifiant les candidats appropriés, en optimisant la conception des essais et en utilisant la modélisation prédictive et le suivi non virtuel pour analyser les données plus rapidement, à moindre coût et plus efficacement. E.g.:</a:t>
            </a:r>
          </a:p>
        </p:txBody>
      </p:sp>
      <p:pic>
        <p:nvPicPr>
          <p:cNvPr id="14" name="Picture 13">
            <a:extLst>
              <a:ext uri="{FF2B5EF4-FFF2-40B4-BE49-F238E27FC236}">
                <a16:creationId xmlns:a16="http://schemas.microsoft.com/office/drawing/2014/main" id="{5BB0D10B-A438-9D5C-5C3E-48E34D27685F}"/>
              </a:ext>
            </a:extLst>
          </p:cNvPr>
          <p:cNvPicPr>
            <a:picLocks noChangeAspect="1"/>
          </p:cNvPicPr>
          <p:nvPr/>
        </p:nvPicPr>
        <p:blipFill rotWithShape="1">
          <a:blip r:embed="rId3"/>
          <a:srcRect t="34876" r="17078" b="34365"/>
          <a:stretch/>
        </p:blipFill>
        <p:spPr>
          <a:xfrm>
            <a:off x="549113" y="1941170"/>
            <a:ext cx="2807796" cy="544182"/>
          </a:xfrm>
          <a:prstGeom prst="rect">
            <a:avLst/>
          </a:prstGeom>
        </p:spPr>
      </p:pic>
      <p:sp>
        <p:nvSpPr>
          <p:cNvPr id="15" name="TextBox 52">
            <a:extLst>
              <a:ext uri="{FF2B5EF4-FFF2-40B4-BE49-F238E27FC236}">
                <a16:creationId xmlns:a16="http://schemas.microsoft.com/office/drawing/2014/main" id="{5DC6B7B6-F947-B1BA-8F83-5E591A4F227E}"/>
              </a:ext>
            </a:extLst>
          </p:cNvPr>
          <p:cNvSpPr txBox="1">
            <a:spLocks noChangeArrowheads="1"/>
          </p:cNvSpPr>
          <p:nvPr/>
        </p:nvSpPr>
        <p:spPr bwMode="auto">
          <a:xfrm>
            <a:off x="3426898" y="2040539"/>
            <a:ext cx="6570294" cy="4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ts val="500"/>
              </a:spcBef>
              <a:buClr>
                <a:schemeClr val="tx2"/>
              </a:buClr>
              <a:buFont typeface="Wingdings 2" pitchFamily="18" charset="2"/>
              <a:buChar char="¡"/>
              <a:defRPr sz="1100">
                <a:solidFill>
                  <a:schemeClr val="tx1"/>
                </a:solidFill>
                <a:latin typeface="Arial" charset="0"/>
              </a:defRPr>
            </a:lvl1pPr>
            <a:lvl2pPr eaLnBrk="0" hangingPunct="0">
              <a:spcBef>
                <a:spcPts val="500"/>
              </a:spcBef>
              <a:buClr>
                <a:schemeClr val="tx2"/>
              </a:buClr>
              <a:buFont typeface="Arial" charset="0"/>
              <a:buChar char="–"/>
              <a:defRPr sz="1100">
                <a:solidFill>
                  <a:schemeClr val="tx1"/>
                </a:solidFill>
                <a:latin typeface="Arial" charset="0"/>
              </a:defRPr>
            </a:lvl2pPr>
            <a:lvl3pPr eaLnBrk="0" hangingPunct="0">
              <a:spcBef>
                <a:spcPts val="500"/>
              </a:spcBef>
              <a:buClr>
                <a:schemeClr val="tx2"/>
              </a:buClr>
              <a:buFont typeface="Arial" charset="0"/>
              <a:buChar char="–"/>
              <a:defRPr sz="1100">
                <a:solidFill>
                  <a:schemeClr val="tx1"/>
                </a:solidFill>
                <a:latin typeface="Arial" charset="0"/>
              </a:defRPr>
            </a:lvl3pPr>
            <a:lvl4pPr eaLnBrk="0" hangingPunct="0">
              <a:spcBef>
                <a:spcPts val="500"/>
              </a:spcBef>
              <a:buClr>
                <a:schemeClr val="tx2"/>
              </a:buClr>
              <a:buFont typeface="Arial" charset="0"/>
              <a:buChar char="–"/>
              <a:defRPr sz="1100">
                <a:solidFill>
                  <a:schemeClr val="tx1"/>
                </a:solidFill>
                <a:latin typeface="Arial" charset="0"/>
              </a:defRPr>
            </a:lvl4pPr>
            <a:lvl5pPr eaLnBrk="0" hangingPunct="0">
              <a:spcBef>
                <a:spcPts val="500"/>
              </a:spcBef>
              <a:buClr>
                <a:schemeClr val="tx2"/>
              </a:buClr>
              <a:buFont typeface="Arial" charset="0"/>
              <a:buChar char="–"/>
              <a:defRPr sz="1100">
                <a:solidFill>
                  <a:schemeClr val="tx1"/>
                </a:solidFill>
                <a:latin typeface="Arial" charset="0"/>
              </a:defRPr>
            </a:lvl5pPr>
            <a:lvl6pPr marL="13557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6pPr>
            <a:lvl7pPr marL="18129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7pPr>
            <a:lvl8pPr marL="22701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8pPr>
            <a:lvl9pPr marL="27273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9pPr>
          </a:lstStyle>
          <a:p>
            <a:pPr algn="just">
              <a:buClrTx/>
              <a:buNone/>
            </a:pPr>
            <a:r>
              <a:rPr lang="fr-BE" sz="1200" i="1" err="1"/>
              <a:t>QuantHealth</a:t>
            </a:r>
            <a:r>
              <a:rPr lang="fr-BE" sz="1200" i="1"/>
              <a:t> uses AI </a:t>
            </a:r>
            <a:r>
              <a:rPr lang="en-US" sz="1200" i="1"/>
              <a:t>to digitally simulate a clinical trial in multiple variations, allowing for better evaluation of parameters, commercial viability, and protocol feasibility</a:t>
            </a:r>
          </a:p>
        </p:txBody>
      </p:sp>
      <p:pic>
        <p:nvPicPr>
          <p:cNvPr id="16" name="Picture 15">
            <a:extLst>
              <a:ext uri="{FF2B5EF4-FFF2-40B4-BE49-F238E27FC236}">
                <a16:creationId xmlns:a16="http://schemas.microsoft.com/office/drawing/2014/main" id="{83A24529-B5A4-2AD8-E501-E335A6DC7891}"/>
              </a:ext>
            </a:extLst>
          </p:cNvPr>
          <p:cNvPicPr>
            <a:picLocks noChangeAspect="1"/>
          </p:cNvPicPr>
          <p:nvPr/>
        </p:nvPicPr>
        <p:blipFill>
          <a:blip r:embed="rId4"/>
          <a:stretch>
            <a:fillRect/>
          </a:stretch>
        </p:blipFill>
        <p:spPr>
          <a:xfrm>
            <a:off x="1024927" y="2485352"/>
            <a:ext cx="2447115" cy="635995"/>
          </a:xfrm>
          <a:prstGeom prst="rect">
            <a:avLst/>
          </a:prstGeom>
        </p:spPr>
      </p:pic>
      <p:sp>
        <p:nvSpPr>
          <p:cNvPr id="17" name="TextBox 52">
            <a:extLst>
              <a:ext uri="{FF2B5EF4-FFF2-40B4-BE49-F238E27FC236}">
                <a16:creationId xmlns:a16="http://schemas.microsoft.com/office/drawing/2014/main" id="{65BBC446-9C85-0885-566C-1A1CB56D9B6E}"/>
              </a:ext>
            </a:extLst>
          </p:cNvPr>
          <p:cNvSpPr txBox="1">
            <a:spLocks noChangeArrowheads="1"/>
          </p:cNvSpPr>
          <p:nvPr/>
        </p:nvSpPr>
        <p:spPr bwMode="auto">
          <a:xfrm>
            <a:off x="3426898" y="2621303"/>
            <a:ext cx="6570294" cy="4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ts val="500"/>
              </a:spcBef>
              <a:buClr>
                <a:schemeClr val="tx2"/>
              </a:buClr>
              <a:buFont typeface="Wingdings 2" pitchFamily="18" charset="2"/>
              <a:buChar char="¡"/>
              <a:defRPr sz="1100">
                <a:solidFill>
                  <a:schemeClr val="tx1"/>
                </a:solidFill>
                <a:latin typeface="Arial" charset="0"/>
              </a:defRPr>
            </a:lvl1pPr>
            <a:lvl2pPr eaLnBrk="0" hangingPunct="0">
              <a:spcBef>
                <a:spcPts val="500"/>
              </a:spcBef>
              <a:buClr>
                <a:schemeClr val="tx2"/>
              </a:buClr>
              <a:buFont typeface="Arial" charset="0"/>
              <a:buChar char="–"/>
              <a:defRPr sz="1100">
                <a:solidFill>
                  <a:schemeClr val="tx1"/>
                </a:solidFill>
                <a:latin typeface="Arial" charset="0"/>
              </a:defRPr>
            </a:lvl2pPr>
            <a:lvl3pPr eaLnBrk="0" hangingPunct="0">
              <a:spcBef>
                <a:spcPts val="500"/>
              </a:spcBef>
              <a:buClr>
                <a:schemeClr val="tx2"/>
              </a:buClr>
              <a:buFont typeface="Arial" charset="0"/>
              <a:buChar char="–"/>
              <a:defRPr sz="1100">
                <a:solidFill>
                  <a:schemeClr val="tx1"/>
                </a:solidFill>
                <a:latin typeface="Arial" charset="0"/>
              </a:defRPr>
            </a:lvl3pPr>
            <a:lvl4pPr eaLnBrk="0" hangingPunct="0">
              <a:spcBef>
                <a:spcPts val="500"/>
              </a:spcBef>
              <a:buClr>
                <a:schemeClr val="tx2"/>
              </a:buClr>
              <a:buFont typeface="Arial" charset="0"/>
              <a:buChar char="–"/>
              <a:defRPr sz="1100">
                <a:solidFill>
                  <a:schemeClr val="tx1"/>
                </a:solidFill>
                <a:latin typeface="Arial" charset="0"/>
              </a:defRPr>
            </a:lvl4pPr>
            <a:lvl5pPr eaLnBrk="0" hangingPunct="0">
              <a:spcBef>
                <a:spcPts val="500"/>
              </a:spcBef>
              <a:buClr>
                <a:schemeClr val="tx2"/>
              </a:buClr>
              <a:buFont typeface="Arial" charset="0"/>
              <a:buChar char="–"/>
              <a:defRPr sz="1100">
                <a:solidFill>
                  <a:schemeClr val="tx1"/>
                </a:solidFill>
                <a:latin typeface="Arial" charset="0"/>
              </a:defRPr>
            </a:lvl5pPr>
            <a:lvl6pPr marL="13557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6pPr>
            <a:lvl7pPr marL="18129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7pPr>
            <a:lvl8pPr marL="22701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8pPr>
            <a:lvl9pPr marL="27273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9pPr>
          </a:lstStyle>
          <a:p>
            <a:pPr algn="just">
              <a:buClrTx/>
              <a:buNone/>
            </a:pPr>
            <a:r>
              <a:rPr lang="en-GB" sz="1200" i="1" err="1"/>
              <a:t>MyTomorrows</a:t>
            </a:r>
            <a:r>
              <a:rPr lang="en-GB" sz="1200" i="1"/>
              <a:t> recently started experimenting with AI to better aid physicians in finding expanded access programs for patient treatments</a:t>
            </a:r>
          </a:p>
        </p:txBody>
      </p:sp>
      <p:sp>
        <p:nvSpPr>
          <p:cNvPr id="2" name="Rectangle 1">
            <a:extLst>
              <a:ext uri="{FF2B5EF4-FFF2-40B4-BE49-F238E27FC236}">
                <a16:creationId xmlns:a16="http://schemas.microsoft.com/office/drawing/2014/main" id="{C95469D9-6073-8CF2-F7D8-8D26DCC43B17}"/>
              </a:ext>
            </a:extLst>
          </p:cNvPr>
          <p:cNvSpPr/>
          <p:nvPr/>
        </p:nvSpPr>
        <p:spPr>
          <a:xfrm>
            <a:off x="1024927" y="516327"/>
            <a:ext cx="9933779" cy="2733040"/>
          </a:xfrm>
          <a:prstGeom prst="rect">
            <a:avLst/>
          </a:prstGeom>
          <a:noFill/>
          <a:ln w="1905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TextBox 6">
            <a:extLst>
              <a:ext uri="{FF2B5EF4-FFF2-40B4-BE49-F238E27FC236}">
                <a16:creationId xmlns:a16="http://schemas.microsoft.com/office/drawing/2014/main" id="{22B5B338-38F0-ACB8-659C-ABDA8BECEACD}"/>
              </a:ext>
            </a:extLst>
          </p:cNvPr>
          <p:cNvSpPr txBox="1"/>
          <p:nvPr/>
        </p:nvSpPr>
        <p:spPr>
          <a:xfrm>
            <a:off x="1024927" y="5486325"/>
            <a:ext cx="9633155" cy="923330"/>
          </a:xfrm>
          <a:prstGeom prst="rect">
            <a:avLst/>
          </a:prstGeom>
          <a:noFill/>
        </p:spPr>
        <p:txBody>
          <a:bodyPr wrap="square">
            <a:spAutoFit/>
          </a:bodyPr>
          <a:lstStyle/>
          <a:p>
            <a:pPr algn="just"/>
            <a:r>
              <a:rPr lang="fr-BE" b="1">
                <a:solidFill>
                  <a:srgbClr val="FF0000"/>
                </a:solidFill>
              </a:rPr>
              <a:t>Médicine personnalisée </a:t>
            </a:r>
            <a:r>
              <a:rPr lang="fr-BE" b="1"/>
              <a:t>- </a:t>
            </a:r>
            <a:r>
              <a:rPr lang="fr-BE"/>
              <a:t>L'IA est très prometteuse pour la « médecine personnalisée », notamment</a:t>
            </a:r>
            <a:r>
              <a:rPr lang="fr-BE" i="1"/>
              <a:t> </a:t>
            </a:r>
            <a:r>
              <a:rPr lang="fr-BE"/>
              <a:t>grâce au </a:t>
            </a:r>
            <a:r>
              <a:rPr lang="fr-BE" b="1"/>
              <a:t>traitement de données spécifiques au patient</a:t>
            </a:r>
            <a:r>
              <a:rPr lang="fr-BE"/>
              <a:t>.</a:t>
            </a:r>
          </a:p>
          <a:p>
            <a:pPr algn="just"/>
            <a:endParaRPr lang="fr-BE"/>
          </a:p>
        </p:txBody>
      </p:sp>
      <p:sp>
        <p:nvSpPr>
          <p:cNvPr id="13" name="Rectangle 12">
            <a:extLst>
              <a:ext uri="{FF2B5EF4-FFF2-40B4-BE49-F238E27FC236}">
                <a16:creationId xmlns:a16="http://schemas.microsoft.com/office/drawing/2014/main" id="{EE243D0A-D6A4-1488-92A2-2648210E82FB}"/>
              </a:ext>
            </a:extLst>
          </p:cNvPr>
          <p:cNvSpPr/>
          <p:nvPr/>
        </p:nvSpPr>
        <p:spPr>
          <a:xfrm>
            <a:off x="1024927" y="3366251"/>
            <a:ext cx="9933779" cy="2036854"/>
          </a:xfrm>
          <a:prstGeom prst="rect">
            <a:avLst/>
          </a:prstGeom>
          <a:noFill/>
          <a:ln w="1905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9" name="TextBox 18">
            <a:extLst>
              <a:ext uri="{FF2B5EF4-FFF2-40B4-BE49-F238E27FC236}">
                <a16:creationId xmlns:a16="http://schemas.microsoft.com/office/drawing/2014/main" id="{84533E9A-A178-F8C8-E6D9-4E4A19D2CD9F}"/>
              </a:ext>
            </a:extLst>
          </p:cNvPr>
          <p:cNvSpPr txBox="1"/>
          <p:nvPr/>
        </p:nvSpPr>
        <p:spPr>
          <a:xfrm>
            <a:off x="1028860" y="3369232"/>
            <a:ext cx="9933779" cy="1200329"/>
          </a:xfrm>
          <a:prstGeom prst="rect">
            <a:avLst/>
          </a:prstGeom>
          <a:noFill/>
        </p:spPr>
        <p:txBody>
          <a:bodyPr wrap="square">
            <a:spAutoFit/>
          </a:bodyPr>
          <a:lstStyle/>
          <a:p>
            <a:pPr algn="just"/>
            <a:r>
              <a:rPr lang="fr-BE" b="1">
                <a:solidFill>
                  <a:schemeClr val="accent6"/>
                </a:solidFill>
              </a:rPr>
              <a:t>Fonctions de synthèse et d'atténuation de la charge de travail </a:t>
            </a:r>
            <a:r>
              <a:rPr lang="fr-BE"/>
              <a:t>- Des outils d'IA plus généraux peuvent être utilisés pour </a:t>
            </a:r>
            <a:r>
              <a:rPr lang="fr-BE" b="1"/>
              <a:t>simplifier les charges de travail et éliminer les tâches répétitives</a:t>
            </a:r>
            <a:r>
              <a:rPr lang="fr-BE"/>
              <a:t>. Ils pourraient également permettre aux patients de disposer d'outils pour mieux comprendre un diagnostic ou un traitement proposé.</a:t>
            </a:r>
          </a:p>
        </p:txBody>
      </p:sp>
      <p:sp>
        <p:nvSpPr>
          <p:cNvPr id="20" name="Rectangle 19">
            <a:extLst>
              <a:ext uri="{FF2B5EF4-FFF2-40B4-BE49-F238E27FC236}">
                <a16:creationId xmlns:a16="http://schemas.microsoft.com/office/drawing/2014/main" id="{FA70AD53-90C5-FE66-3B62-1188C2CBE832}"/>
              </a:ext>
            </a:extLst>
          </p:cNvPr>
          <p:cNvSpPr/>
          <p:nvPr/>
        </p:nvSpPr>
        <p:spPr>
          <a:xfrm>
            <a:off x="1024927" y="5527561"/>
            <a:ext cx="9933779" cy="595045"/>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21" name="Picture 20">
            <a:extLst>
              <a:ext uri="{FF2B5EF4-FFF2-40B4-BE49-F238E27FC236}">
                <a16:creationId xmlns:a16="http://schemas.microsoft.com/office/drawing/2014/main" id="{9584572C-6D40-334A-FAB1-233C4DDA3711}"/>
              </a:ext>
            </a:extLst>
          </p:cNvPr>
          <p:cNvPicPr>
            <a:picLocks noChangeAspect="1"/>
          </p:cNvPicPr>
          <p:nvPr/>
        </p:nvPicPr>
        <p:blipFill>
          <a:blip r:embed="rId5"/>
          <a:stretch>
            <a:fillRect/>
          </a:stretch>
        </p:blipFill>
        <p:spPr>
          <a:xfrm>
            <a:off x="1601695" y="4601490"/>
            <a:ext cx="646789" cy="646789"/>
          </a:xfrm>
          <a:prstGeom prst="rect">
            <a:avLst/>
          </a:prstGeom>
        </p:spPr>
      </p:pic>
      <p:sp>
        <p:nvSpPr>
          <p:cNvPr id="22" name="TextBox 52">
            <a:extLst>
              <a:ext uri="{FF2B5EF4-FFF2-40B4-BE49-F238E27FC236}">
                <a16:creationId xmlns:a16="http://schemas.microsoft.com/office/drawing/2014/main" id="{D54A104C-5DD0-E16C-0CC6-CDAEEE3A4CDC}"/>
              </a:ext>
            </a:extLst>
          </p:cNvPr>
          <p:cNvSpPr txBox="1">
            <a:spLocks noChangeArrowheads="1"/>
          </p:cNvSpPr>
          <p:nvPr/>
        </p:nvSpPr>
        <p:spPr bwMode="auto">
          <a:xfrm>
            <a:off x="3426898" y="4669793"/>
            <a:ext cx="6570294" cy="63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spcBef>
                <a:spcPts val="500"/>
              </a:spcBef>
              <a:buClr>
                <a:schemeClr val="tx2"/>
              </a:buClr>
              <a:buFont typeface="Wingdings 2" pitchFamily="18" charset="2"/>
              <a:buChar char="¡"/>
              <a:defRPr sz="1100">
                <a:solidFill>
                  <a:schemeClr val="tx1"/>
                </a:solidFill>
                <a:latin typeface="Arial" charset="0"/>
              </a:defRPr>
            </a:lvl1pPr>
            <a:lvl2pPr eaLnBrk="0" hangingPunct="0">
              <a:spcBef>
                <a:spcPts val="500"/>
              </a:spcBef>
              <a:buClr>
                <a:schemeClr val="tx2"/>
              </a:buClr>
              <a:buFont typeface="Arial" charset="0"/>
              <a:buChar char="–"/>
              <a:defRPr sz="1100">
                <a:solidFill>
                  <a:schemeClr val="tx1"/>
                </a:solidFill>
                <a:latin typeface="Arial" charset="0"/>
              </a:defRPr>
            </a:lvl2pPr>
            <a:lvl3pPr eaLnBrk="0" hangingPunct="0">
              <a:spcBef>
                <a:spcPts val="500"/>
              </a:spcBef>
              <a:buClr>
                <a:schemeClr val="tx2"/>
              </a:buClr>
              <a:buFont typeface="Arial" charset="0"/>
              <a:buChar char="–"/>
              <a:defRPr sz="1100">
                <a:solidFill>
                  <a:schemeClr val="tx1"/>
                </a:solidFill>
                <a:latin typeface="Arial" charset="0"/>
              </a:defRPr>
            </a:lvl3pPr>
            <a:lvl4pPr eaLnBrk="0" hangingPunct="0">
              <a:spcBef>
                <a:spcPts val="500"/>
              </a:spcBef>
              <a:buClr>
                <a:schemeClr val="tx2"/>
              </a:buClr>
              <a:buFont typeface="Arial" charset="0"/>
              <a:buChar char="–"/>
              <a:defRPr sz="1100">
                <a:solidFill>
                  <a:schemeClr val="tx1"/>
                </a:solidFill>
                <a:latin typeface="Arial" charset="0"/>
              </a:defRPr>
            </a:lvl4pPr>
            <a:lvl5pPr eaLnBrk="0" hangingPunct="0">
              <a:spcBef>
                <a:spcPts val="500"/>
              </a:spcBef>
              <a:buClr>
                <a:schemeClr val="tx2"/>
              </a:buClr>
              <a:buFont typeface="Arial" charset="0"/>
              <a:buChar char="–"/>
              <a:defRPr sz="1100">
                <a:solidFill>
                  <a:schemeClr val="tx1"/>
                </a:solidFill>
                <a:latin typeface="Arial" charset="0"/>
              </a:defRPr>
            </a:lvl5pPr>
            <a:lvl6pPr marL="13557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6pPr>
            <a:lvl7pPr marL="18129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7pPr>
            <a:lvl8pPr marL="22701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8pPr>
            <a:lvl9pPr marL="2727325" indent="-179388" defTabSz="912813" eaLnBrk="0" fontAlgn="base" hangingPunct="0">
              <a:spcBef>
                <a:spcPts val="500"/>
              </a:spcBef>
              <a:spcAft>
                <a:spcPct val="0"/>
              </a:spcAft>
              <a:buClr>
                <a:schemeClr val="tx2"/>
              </a:buClr>
              <a:buFont typeface="Arial" charset="0"/>
              <a:buChar char="–"/>
              <a:defRPr sz="1100">
                <a:solidFill>
                  <a:schemeClr val="tx1"/>
                </a:solidFill>
                <a:latin typeface="Arial" charset="0"/>
              </a:defRPr>
            </a:lvl9pPr>
          </a:lstStyle>
          <a:p>
            <a:pPr algn="just">
              <a:buClrTx/>
              <a:buNone/>
            </a:pPr>
            <a:r>
              <a:rPr lang="en-GB" sz="1200" i="1"/>
              <a:t>ChatGPT is an AI chatbot that could be used to simplify and consolidate complex and scientific information and transpose such to text that is easily understandable to a patient: “ChatGPT, please rewrite the following segment so that a regular patient can understand it.”</a:t>
            </a:r>
          </a:p>
        </p:txBody>
      </p:sp>
    </p:spTree>
    <p:extLst>
      <p:ext uri="{BB962C8B-B14F-4D97-AF65-F5344CB8AC3E}">
        <p14:creationId xmlns:p14="http://schemas.microsoft.com/office/powerpoint/2010/main" val="2946258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2"/>
          </p:nvPr>
        </p:nvSpPr>
        <p:spPr/>
        <p:txBody>
          <a:bodyPr/>
          <a:lstStyle/>
          <a:p>
            <a:fld id="{F9591D4C-BB8F-AE46-BE73-C616F30BBC5B}" type="slidenum">
              <a:rPr lang="en-US" smtClean="0"/>
              <a:pPr/>
              <a:t>9</a:t>
            </a:fld>
            <a:endParaRPr lang="en-US"/>
          </a:p>
        </p:txBody>
      </p:sp>
      <p:sp>
        <p:nvSpPr>
          <p:cNvPr id="8" name="Espace réservé du contenu 5">
            <a:extLst>
              <a:ext uri="{FF2B5EF4-FFF2-40B4-BE49-F238E27FC236}">
                <a16:creationId xmlns:a16="http://schemas.microsoft.com/office/drawing/2014/main" id="{80AE8528-A41E-6EB4-87E0-7F0835768155}"/>
              </a:ext>
            </a:extLst>
          </p:cNvPr>
          <p:cNvSpPr txBox="1">
            <a:spLocks/>
          </p:cNvSpPr>
          <p:nvPr/>
        </p:nvSpPr>
        <p:spPr>
          <a:xfrm>
            <a:off x="838200" y="502144"/>
            <a:ext cx="10515600" cy="4929184"/>
          </a:xfrm>
          <a:prstGeom prst="rect">
            <a:avLst/>
          </a:prstGeom>
        </p:spPr>
        <p:txBody>
          <a:bodyPr vert="horz" lIns="91440" tIns="45720" rIns="91440" bIns="45720" rtlCol="0" anchor="t" anchorCtr="0">
            <a:normAutofit/>
          </a:bodyPr>
          <a:lstStyle>
            <a:lvl1pPr marL="0" indent="0" algn="l" defTabSz="914400" rtl="0" eaLnBrk="1" latinLnBrk="0" hangingPunct="1">
              <a:lnSpc>
                <a:spcPct val="100000"/>
              </a:lnSpc>
              <a:spcBef>
                <a:spcPts val="1000"/>
              </a:spcBef>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285750" indent="-285750" algn="just">
              <a:buFont typeface="Arial" panose="020B0604020202020204" pitchFamily="34" charset="0"/>
              <a:buChar char="•"/>
            </a:pPr>
            <a:endParaRPr lang="nl-NL" sz="1800" b="0">
              <a:solidFill>
                <a:srgbClr val="000000"/>
              </a:solidFill>
              <a:latin typeface="Calibri "/>
            </a:endParaRPr>
          </a:p>
          <a:p>
            <a:pPr algn="just"/>
            <a:r>
              <a:rPr lang="fr-BE" sz="2000" dirty="0">
                <a:solidFill>
                  <a:schemeClr val="accent2"/>
                </a:solidFill>
                <a:latin typeface="+mn-lt"/>
              </a:rPr>
              <a:t>Exemples d’IA pour la passation d’un marché public </a:t>
            </a:r>
            <a:endParaRPr lang="fr-BE" sz="2000" dirty="0">
              <a:solidFill>
                <a:schemeClr val="accent2"/>
              </a:solidFill>
              <a:latin typeface="+mn-lt"/>
              <a:ea typeface="Calibri"/>
              <a:cs typeface="Calibri"/>
            </a:endParaRPr>
          </a:p>
          <a:p>
            <a:pPr algn="just"/>
            <a:endParaRPr lang="fr-BE" sz="1800">
              <a:solidFill>
                <a:srgbClr val="0070C0"/>
              </a:solidFill>
              <a:latin typeface="+mn-lt"/>
            </a:endParaRPr>
          </a:p>
          <a:p>
            <a:pPr lvl="1" algn="just"/>
            <a:r>
              <a:rPr lang="fr-BE" sz="1800" dirty="0">
                <a:solidFill>
                  <a:srgbClr val="000000"/>
                </a:solidFill>
                <a:latin typeface="Calibri "/>
              </a:rPr>
              <a:t>Système de recommandation de certaines entreprises </a:t>
            </a:r>
            <a:r>
              <a:rPr lang="fr-BE" sz="1800" b="0" dirty="0">
                <a:solidFill>
                  <a:srgbClr val="000000"/>
                </a:solidFill>
                <a:latin typeface="Calibri "/>
              </a:rPr>
              <a:t>(stade de la prospection:  la recherche d’opérateurs économiques appropriés (</a:t>
            </a:r>
            <a:r>
              <a:rPr lang="fr-BE" sz="1800" b="0" dirty="0">
                <a:solidFill>
                  <a:srgbClr val="000000"/>
                </a:solidFill>
                <a:latin typeface="Calibri "/>
                <a:sym typeface="Wingdings" panose="05000000000000000000" pitchFamily="2" charset="2"/>
              </a:rPr>
              <a:t>M.J. Garcia Rodriguez, V. Rodriguez </a:t>
            </a:r>
            <a:r>
              <a:rPr lang="fr-BE" sz="1800" b="0" dirty="0" err="1">
                <a:solidFill>
                  <a:srgbClr val="000000"/>
                </a:solidFill>
                <a:latin typeface="Calibri "/>
                <a:sym typeface="Wingdings" panose="05000000000000000000" pitchFamily="2" charset="2"/>
              </a:rPr>
              <a:t>Montequin</a:t>
            </a:r>
            <a:r>
              <a:rPr lang="fr-BE" sz="1800" b="0" dirty="0">
                <a:solidFill>
                  <a:srgbClr val="000000"/>
                </a:solidFill>
                <a:latin typeface="Calibri "/>
                <a:sym typeface="Wingdings" panose="05000000000000000000" pitchFamily="2" charset="2"/>
              </a:rPr>
              <a:t>, F. Ortega Fernandez, J.M. Villanueva </a:t>
            </a:r>
            <a:r>
              <a:rPr lang="fr-BE" sz="1800" b="0" dirty="0" err="1">
                <a:solidFill>
                  <a:srgbClr val="000000"/>
                </a:solidFill>
                <a:latin typeface="Calibri "/>
                <a:sym typeface="Wingdings" panose="05000000000000000000" pitchFamily="2" charset="2"/>
              </a:rPr>
              <a:t>Balsera</a:t>
            </a:r>
            <a:r>
              <a:rPr lang="fr-BE" sz="1800" b="0" dirty="0">
                <a:solidFill>
                  <a:srgbClr val="000000"/>
                </a:solidFill>
                <a:latin typeface="Calibri "/>
                <a:sym typeface="Wingdings" panose="05000000000000000000" pitchFamily="2" charset="2"/>
              </a:rPr>
              <a:t>, 	"</a:t>
            </a:r>
            <a:r>
              <a:rPr lang="fr-BE" sz="1800" b="0" dirty="0" err="1">
                <a:solidFill>
                  <a:srgbClr val="000000"/>
                </a:solidFill>
                <a:latin typeface="Calibri "/>
                <a:sym typeface="Wingdings" panose="05000000000000000000" pitchFamily="2" charset="2"/>
              </a:rPr>
              <a:t>Bidders</a:t>
            </a:r>
            <a:r>
              <a:rPr lang="fr-BE" sz="1800" b="0" dirty="0">
                <a:solidFill>
                  <a:srgbClr val="000000"/>
                </a:solidFill>
                <a:latin typeface="Calibri "/>
                <a:sym typeface="Wingdings" panose="05000000000000000000" pitchFamily="2" charset="2"/>
              </a:rPr>
              <a:t> </a:t>
            </a:r>
            <a:r>
              <a:rPr lang="fr-BE" sz="1800" b="0" dirty="0" err="1">
                <a:solidFill>
                  <a:srgbClr val="000000"/>
                </a:solidFill>
                <a:latin typeface="Calibri "/>
                <a:sym typeface="Wingdings" panose="05000000000000000000" pitchFamily="2" charset="2"/>
              </a:rPr>
              <a:t>Recommender</a:t>
            </a:r>
            <a:r>
              <a:rPr lang="fr-BE" sz="1800" b="0" dirty="0">
                <a:solidFill>
                  <a:srgbClr val="000000"/>
                </a:solidFill>
                <a:latin typeface="Calibri "/>
                <a:sym typeface="Wingdings" panose="05000000000000000000" pitchFamily="2" charset="2"/>
              </a:rPr>
              <a:t> for Public </a:t>
            </a:r>
            <a:r>
              <a:rPr lang="fr-BE" sz="1800" b="0" dirty="0" err="1">
                <a:solidFill>
                  <a:srgbClr val="000000"/>
                </a:solidFill>
                <a:latin typeface="Calibri "/>
                <a:sym typeface="Wingdings" panose="05000000000000000000" pitchFamily="2" charset="2"/>
              </a:rPr>
              <a:t>Procurement</a:t>
            </a:r>
            <a:r>
              <a:rPr lang="fr-BE" sz="1800" b="0" dirty="0">
                <a:solidFill>
                  <a:srgbClr val="000000"/>
                </a:solidFill>
                <a:latin typeface="Calibri "/>
                <a:sym typeface="Wingdings" panose="05000000000000000000" pitchFamily="2" charset="2"/>
              </a:rPr>
              <a:t> </a:t>
            </a:r>
            <a:r>
              <a:rPr lang="fr-BE" sz="1800" b="0" dirty="0" err="1">
                <a:solidFill>
                  <a:srgbClr val="000000"/>
                </a:solidFill>
                <a:latin typeface="Calibri "/>
                <a:sym typeface="Wingdings" panose="05000000000000000000" pitchFamily="2" charset="2"/>
              </a:rPr>
              <a:t>Auctions</a:t>
            </a:r>
            <a:r>
              <a:rPr lang="fr-BE" sz="1800" b="0" dirty="0">
                <a:solidFill>
                  <a:srgbClr val="000000"/>
                </a:solidFill>
                <a:latin typeface="Calibri "/>
                <a:sym typeface="Wingdings" panose="05000000000000000000" pitchFamily="2" charset="2"/>
              </a:rPr>
              <a:t> </a:t>
            </a:r>
            <a:r>
              <a:rPr lang="fr-BE" sz="1800" b="0" dirty="0" err="1">
                <a:solidFill>
                  <a:srgbClr val="000000"/>
                </a:solidFill>
                <a:latin typeface="Calibri "/>
                <a:sym typeface="Wingdings" panose="05000000000000000000" pitchFamily="2" charset="2"/>
              </a:rPr>
              <a:t>Using</a:t>
            </a:r>
            <a:r>
              <a:rPr lang="fr-BE" sz="1800" b="0" dirty="0">
                <a:solidFill>
                  <a:srgbClr val="000000"/>
                </a:solidFill>
                <a:latin typeface="Calibri "/>
                <a:sym typeface="Wingdings" panose="05000000000000000000" pitchFamily="2" charset="2"/>
              </a:rPr>
              <a:t> Machine Learning: Data </a:t>
            </a:r>
            <a:r>
              <a:rPr lang="fr-BE" sz="1800" b="0" dirty="0" err="1">
                <a:solidFill>
                  <a:srgbClr val="000000"/>
                </a:solidFill>
                <a:latin typeface="Calibri "/>
                <a:sym typeface="Wingdings" panose="05000000000000000000" pitchFamily="2" charset="2"/>
              </a:rPr>
              <a:t>Analysis</a:t>
            </a:r>
            <a:r>
              <a:rPr lang="fr-BE" sz="1800" b="0" dirty="0">
                <a:solidFill>
                  <a:srgbClr val="000000"/>
                </a:solidFill>
                <a:latin typeface="Calibri "/>
                <a:sym typeface="Wingdings" panose="05000000000000000000" pitchFamily="2" charset="2"/>
              </a:rPr>
              <a:t>, </a:t>
            </a:r>
            <a:r>
              <a:rPr lang="fr-BE" sz="1800" b="0" dirty="0" err="1">
                <a:solidFill>
                  <a:srgbClr val="000000"/>
                </a:solidFill>
                <a:latin typeface="Calibri "/>
                <a:sym typeface="Wingdings" panose="05000000000000000000" pitchFamily="2" charset="2"/>
              </a:rPr>
              <a:t>Algorithm</a:t>
            </a:r>
            <a:r>
              <a:rPr lang="fr-BE" sz="1800" b="0" dirty="0">
                <a:solidFill>
                  <a:srgbClr val="000000"/>
                </a:solidFill>
                <a:latin typeface="Calibri "/>
                <a:sym typeface="Wingdings" panose="05000000000000000000" pitchFamily="2" charset="2"/>
              </a:rPr>
              <a:t>, 	and Case </a:t>
            </a:r>
            <a:r>
              <a:rPr lang="fr-BE" sz="1800" b="0" dirty="0" err="1">
                <a:solidFill>
                  <a:srgbClr val="000000"/>
                </a:solidFill>
                <a:latin typeface="Calibri "/>
                <a:sym typeface="Wingdings" panose="05000000000000000000" pitchFamily="2" charset="2"/>
              </a:rPr>
              <a:t>Study</a:t>
            </a:r>
            <a:r>
              <a:rPr lang="fr-BE" sz="1800" b="0" dirty="0">
                <a:solidFill>
                  <a:srgbClr val="000000"/>
                </a:solidFill>
                <a:latin typeface="Calibri "/>
                <a:sym typeface="Wingdings" panose="05000000000000000000" pitchFamily="2" charset="2"/>
              </a:rPr>
              <a:t> </a:t>
            </a:r>
            <a:r>
              <a:rPr lang="fr-BE" sz="1800" b="0" dirty="0" err="1">
                <a:solidFill>
                  <a:srgbClr val="000000"/>
                </a:solidFill>
                <a:latin typeface="Calibri "/>
                <a:sym typeface="Wingdings" panose="05000000000000000000" pitchFamily="2" charset="2"/>
              </a:rPr>
              <a:t>with</a:t>
            </a:r>
            <a:r>
              <a:rPr lang="fr-BE" sz="1800" b="0" dirty="0">
                <a:solidFill>
                  <a:srgbClr val="000000"/>
                </a:solidFill>
                <a:latin typeface="Calibri "/>
                <a:sym typeface="Wingdings" panose="05000000000000000000" pitchFamily="2" charset="2"/>
              </a:rPr>
              <a:t> Tenders -</a:t>
            </a:r>
            <a:r>
              <a:rPr lang="fr-BE" sz="1800" b="0" dirty="0" err="1">
                <a:solidFill>
                  <a:srgbClr val="000000"/>
                </a:solidFill>
                <a:latin typeface="Calibri "/>
                <a:sym typeface="Wingdings" panose="05000000000000000000" pitchFamily="2" charset="2"/>
              </a:rPr>
              <a:t>from</a:t>
            </a:r>
            <a:r>
              <a:rPr lang="fr-BE" sz="1800" b="0" dirty="0">
                <a:solidFill>
                  <a:srgbClr val="000000"/>
                </a:solidFill>
                <a:latin typeface="Calibri "/>
                <a:sym typeface="Wingdings" panose="05000000000000000000" pitchFamily="2" charset="2"/>
              </a:rPr>
              <a:t> Spain", </a:t>
            </a:r>
            <a:r>
              <a:rPr lang="fr-BE" sz="1800" b="0" dirty="0" err="1">
                <a:solidFill>
                  <a:srgbClr val="000000"/>
                </a:solidFill>
                <a:latin typeface="Calibri "/>
                <a:sym typeface="Wingdings" panose="05000000000000000000" pitchFamily="2" charset="2"/>
              </a:rPr>
              <a:t>Complexity</a:t>
            </a:r>
            <a:r>
              <a:rPr lang="fr-BE" sz="1800" b="0" dirty="0">
                <a:solidFill>
                  <a:srgbClr val="000000"/>
                </a:solidFill>
                <a:latin typeface="Calibri "/>
                <a:sym typeface="Wingdings" panose="05000000000000000000" pitchFamily="2" charset="2"/>
              </a:rPr>
              <a:t>, 2020, </a:t>
            </a:r>
            <a:r>
              <a:rPr lang="fr-BE" sz="1800" b="0" dirty="0">
                <a:solidFill>
                  <a:srgbClr val="000000"/>
                </a:solidFill>
                <a:latin typeface="Calibri "/>
                <a:sym typeface="Wingdings" panose="05000000000000000000" pitchFamily="2" charset="2"/>
                <a:hlinkClick r:id="rId3"/>
              </a:rPr>
              <a:t>https://www.hindawi.com/journals/complexity/2020+8858258/</a:t>
            </a:r>
            <a:r>
              <a:rPr lang="fr-BE" sz="1800" b="0" dirty="0">
                <a:solidFill>
                  <a:srgbClr val="000000"/>
                </a:solidFill>
                <a:latin typeface="Calibri "/>
                <a:sym typeface="Wingdings" panose="05000000000000000000" pitchFamily="2" charset="2"/>
              </a:rPr>
              <a:t>)</a:t>
            </a:r>
            <a:endParaRPr lang="fr-BE" sz="1800" b="0" dirty="0">
              <a:solidFill>
                <a:srgbClr val="000000"/>
              </a:solidFill>
              <a:latin typeface="Calibri "/>
            </a:endParaRPr>
          </a:p>
          <a:p>
            <a:pPr lvl="1" algn="just"/>
            <a:endParaRPr lang="fr-BE" sz="1800" b="0">
              <a:solidFill>
                <a:srgbClr val="000000"/>
              </a:solidFill>
              <a:latin typeface="Calibri "/>
            </a:endParaRPr>
          </a:p>
          <a:p>
            <a:pPr lvl="1" algn="just"/>
            <a:r>
              <a:rPr lang="fr-BE" sz="1800" dirty="0">
                <a:solidFill>
                  <a:srgbClr val="000000"/>
                </a:solidFill>
                <a:latin typeface="Calibri "/>
              </a:rPr>
              <a:t>Système de lecture de documents </a:t>
            </a:r>
            <a:r>
              <a:rPr lang="fr-BE" sz="1800" b="0" dirty="0">
                <a:solidFill>
                  <a:srgbClr val="000000"/>
                </a:solidFill>
                <a:latin typeface="Calibri "/>
              </a:rPr>
              <a:t>: scan et examen des documents de marché et des offres en extrayant les éléments pertinents (date de soumission, critères de sélection, critères d'attribution, pénalités, amendes,...)</a:t>
            </a:r>
          </a:p>
          <a:p>
            <a:pPr lvl="1" algn="just"/>
            <a:endParaRPr lang="fr-BE" sz="1800" b="0">
              <a:solidFill>
                <a:srgbClr val="000000"/>
              </a:solidFill>
              <a:latin typeface="Calibri "/>
            </a:endParaRPr>
          </a:p>
          <a:p>
            <a:pPr lvl="1" algn="just"/>
            <a:r>
              <a:rPr lang="fr-BE" sz="1800" dirty="0">
                <a:solidFill>
                  <a:srgbClr val="000000"/>
                </a:solidFill>
                <a:latin typeface="Calibri "/>
              </a:rPr>
              <a:t>Evaluation des candidatures, des offres et décision </a:t>
            </a:r>
            <a:r>
              <a:rPr lang="fr-BE" sz="1800" b="0" dirty="0">
                <a:solidFill>
                  <a:srgbClr val="000000"/>
                </a:solidFill>
                <a:latin typeface="Calibri "/>
              </a:rPr>
              <a:t>- Limite : principe de motivation – auteur de l’acte – contrôle humain imposé par le Règlement IA</a:t>
            </a:r>
            <a:endParaRPr lang="fr-BE" b="0" dirty="0">
              <a:solidFill>
                <a:srgbClr val="000000"/>
              </a:solidFill>
              <a:latin typeface="Calibri "/>
            </a:endParaRPr>
          </a:p>
        </p:txBody>
      </p:sp>
      <p:sp>
        <p:nvSpPr>
          <p:cNvPr id="2" name="Rectangle 1">
            <a:extLst>
              <a:ext uri="{FF2B5EF4-FFF2-40B4-BE49-F238E27FC236}">
                <a16:creationId xmlns:a16="http://schemas.microsoft.com/office/drawing/2014/main" id="{D433FA02-FFB7-F4AE-1366-7FA1CF8D4AFC}"/>
              </a:ext>
            </a:extLst>
          </p:cNvPr>
          <p:cNvSpPr/>
          <p:nvPr/>
        </p:nvSpPr>
        <p:spPr>
          <a:xfrm>
            <a:off x="955040" y="1615440"/>
            <a:ext cx="10627360" cy="3556000"/>
          </a:xfrm>
          <a:prstGeom prst="rect">
            <a:avLst/>
          </a:prstGeom>
          <a:noFill/>
          <a:ln w="19050">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87711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8EBD82AA-8E24-99B1-4DFC-FC8F0A05FC88}"/>
              </a:ext>
            </a:extLst>
          </p:cNvPr>
          <p:cNvGraphicFramePr>
            <a:graphicFrameLocks noGrp="1"/>
          </p:cNvGraphicFramePr>
          <p:nvPr>
            <p:ph idx="1"/>
            <p:extLst>
              <p:ext uri="{D42A27DB-BD31-4B8C-83A1-F6EECF244321}">
                <p14:modId xmlns:p14="http://schemas.microsoft.com/office/powerpoint/2010/main" val="2006957230"/>
              </p:ext>
            </p:extLst>
          </p:nvPr>
        </p:nvGraphicFramePr>
        <p:xfrm>
          <a:off x="838195" y="1587645"/>
          <a:ext cx="10515597" cy="128016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321937589"/>
                    </a:ext>
                  </a:extLst>
                </a:gridCol>
                <a:gridCol w="3505199">
                  <a:extLst>
                    <a:ext uri="{9D8B030D-6E8A-4147-A177-3AD203B41FA5}">
                      <a16:colId xmlns:a16="http://schemas.microsoft.com/office/drawing/2014/main" val="3601183891"/>
                    </a:ext>
                  </a:extLst>
                </a:gridCol>
                <a:gridCol w="3505199">
                  <a:extLst>
                    <a:ext uri="{9D8B030D-6E8A-4147-A177-3AD203B41FA5}">
                      <a16:colId xmlns:a16="http://schemas.microsoft.com/office/drawing/2014/main" val="3096343792"/>
                    </a:ext>
                  </a:extLst>
                </a:gridCol>
              </a:tblGrid>
              <a:tr h="526603">
                <a:tc>
                  <a:txBody>
                    <a:bodyPr/>
                    <a:lstStyle/>
                    <a:p>
                      <a:r>
                        <a:rPr lang="fr-BE" dirty="0"/>
                        <a:t>Qualification au sens de la loi du 17/6/2016</a:t>
                      </a:r>
                    </a:p>
                  </a:txBody>
                  <a:tcPr/>
                </a:tc>
                <a:tc>
                  <a:txBody>
                    <a:bodyPr/>
                    <a:lstStyle/>
                    <a:p>
                      <a:r>
                        <a:rPr lang="fr-BE" dirty="0"/>
                        <a:t>Qualification au sens du Règlement sur l'IA </a:t>
                      </a:r>
                    </a:p>
                  </a:txBody>
                  <a:tcPr/>
                </a:tc>
                <a:tc>
                  <a:txBody>
                    <a:bodyPr/>
                    <a:lstStyle/>
                    <a:p>
                      <a:pPr algn="ctr"/>
                      <a:r>
                        <a:rPr lang="fr-BE" dirty="0"/>
                        <a:t>Exemples concrets</a:t>
                      </a:r>
                    </a:p>
                  </a:txBody>
                  <a:tcPr/>
                </a:tc>
                <a:extLst>
                  <a:ext uri="{0D108BD9-81ED-4DB2-BD59-A6C34878D82A}">
                    <a16:rowId xmlns:a16="http://schemas.microsoft.com/office/drawing/2014/main" val="4094160292"/>
                  </a:ext>
                </a:extLst>
              </a:tr>
              <a:tr h="370840">
                <a:tc>
                  <a:txBody>
                    <a:bodyPr/>
                    <a:lstStyle/>
                    <a:p>
                      <a:r>
                        <a:rPr lang="fr-BE" dirty="0"/>
                        <a:t>Pouvoir adjudicateur (art. 2, 2°)</a:t>
                      </a:r>
                    </a:p>
                  </a:txBody>
                  <a:tcPr/>
                </a:tc>
                <a:tc>
                  <a:txBody>
                    <a:bodyPr/>
                    <a:lstStyle/>
                    <a:p>
                      <a:r>
                        <a:rPr lang="fr-BE" dirty="0" err="1"/>
                        <a:t>Déployeur</a:t>
                      </a:r>
                      <a:r>
                        <a:rPr lang="fr-BE" dirty="0"/>
                        <a:t> (art. 3, 4°)</a:t>
                      </a:r>
                    </a:p>
                  </a:txBody>
                  <a:tcPr/>
                </a:tc>
                <a:tc>
                  <a:txBody>
                    <a:bodyPr/>
                    <a:lstStyle/>
                    <a:p>
                      <a:r>
                        <a:rPr lang="fr-BE" dirty="0"/>
                        <a:t>Hôpital qui utilise un système d'IA dans son processus d'appel d'offres</a:t>
                      </a:r>
                    </a:p>
                  </a:txBody>
                  <a:tcPr/>
                </a:tc>
                <a:extLst>
                  <a:ext uri="{0D108BD9-81ED-4DB2-BD59-A6C34878D82A}">
                    <a16:rowId xmlns:a16="http://schemas.microsoft.com/office/drawing/2014/main" val="3013228600"/>
                  </a:ext>
                </a:extLst>
              </a:tr>
            </a:tbl>
          </a:graphicData>
        </a:graphic>
      </p:graphicFrame>
      <p:sp>
        <p:nvSpPr>
          <p:cNvPr id="7" name="Espace réservé du texte 6"/>
          <p:cNvSpPr>
            <a:spLocks noGrp="1"/>
          </p:cNvSpPr>
          <p:nvPr>
            <p:ph type="body" sz="quarter" idx="13"/>
          </p:nvPr>
        </p:nvSpPr>
        <p:spPr>
          <a:xfrm>
            <a:off x="838195" y="543501"/>
            <a:ext cx="10515600" cy="848014"/>
          </a:xfrm>
        </p:spPr>
        <p:txBody>
          <a:bodyPr vert="horz" lIns="91440" tIns="45720" rIns="91440" bIns="45720" rtlCol="0" anchor="t">
            <a:normAutofit/>
          </a:bodyPr>
          <a:lstStyle/>
          <a:p>
            <a:pPr algn="ctr"/>
            <a:r>
              <a:rPr lang="nl-BE" dirty="0"/>
              <a:t>Différents acteurs </a:t>
            </a:r>
            <a:r>
              <a:rPr lang="fr-BE" dirty="0"/>
              <a:t>et parallèle avec le champ d’application de la loi </a:t>
            </a:r>
            <a:r>
              <a:rPr lang="fr-BE" dirty="0" err="1"/>
              <a:t>marchéS</a:t>
            </a:r>
            <a:r>
              <a:rPr lang="fr-BE" dirty="0"/>
              <a:t> </a:t>
            </a:r>
            <a:r>
              <a:rPr lang="fr-BE" dirty="0" err="1"/>
              <a:t>publicS</a:t>
            </a:r>
            <a:r>
              <a:rPr lang="fr-BE" dirty="0"/>
              <a:t> du 17/6/2016</a:t>
            </a:r>
          </a:p>
        </p:txBody>
      </p:sp>
      <p:sp>
        <p:nvSpPr>
          <p:cNvPr id="2" name="Espace réservé du pied de page 1">
            <a:extLst>
              <a:ext uri="{FF2B5EF4-FFF2-40B4-BE49-F238E27FC236}">
                <a16:creationId xmlns:a16="http://schemas.microsoft.com/office/drawing/2014/main" id="{8178A4F4-DC6A-BAFD-2C40-9CFFD6BE590F}"/>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
        <p:nvSpPr>
          <p:cNvPr id="3" name="Espace réservé du numéro de diapositive 2">
            <a:extLst>
              <a:ext uri="{FF2B5EF4-FFF2-40B4-BE49-F238E27FC236}">
                <a16:creationId xmlns:a16="http://schemas.microsoft.com/office/drawing/2014/main" id="{6C9767FB-B5B9-9527-25B5-C99D0E4977E4}"/>
              </a:ext>
            </a:extLst>
          </p:cNvPr>
          <p:cNvSpPr>
            <a:spLocks noGrp="1"/>
          </p:cNvSpPr>
          <p:nvPr>
            <p:ph type="sldNum" sz="quarter" idx="12"/>
          </p:nvPr>
        </p:nvSpPr>
        <p:spPr/>
        <p:txBody>
          <a:bodyPr/>
          <a:lstStyle/>
          <a:p>
            <a:fld id="{ED9D011C-203C-41D8-A8C4-B4CF23EA65E5}" type="slidenum">
              <a:rPr lang="en-IE" smtClean="0"/>
              <a:t>10</a:t>
            </a:fld>
            <a:endParaRPr lang="en-IE"/>
          </a:p>
        </p:txBody>
      </p:sp>
      <p:graphicFrame>
        <p:nvGraphicFramePr>
          <p:cNvPr id="8" name="Espace réservé du contenu 3">
            <a:extLst>
              <a:ext uri="{FF2B5EF4-FFF2-40B4-BE49-F238E27FC236}">
                <a16:creationId xmlns:a16="http://schemas.microsoft.com/office/drawing/2014/main" id="{8B1956FB-E0D2-279C-FF01-E13C354707AE}"/>
              </a:ext>
            </a:extLst>
          </p:cNvPr>
          <p:cNvGraphicFramePr>
            <a:graphicFrameLocks/>
          </p:cNvGraphicFramePr>
          <p:nvPr>
            <p:extLst>
              <p:ext uri="{D42A27DB-BD31-4B8C-83A1-F6EECF244321}">
                <p14:modId xmlns:p14="http://schemas.microsoft.com/office/powerpoint/2010/main" val="1678422551"/>
              </p:ext>
            </p:extLst>
          </p:nvPr>
        </p:nvGraphicFramePr>
        <p:xfrm>
          <a:off x="838195" y="3086661"/>
          <a:ext cx="10515597" cy="2931160"/>
        </p:xfrm>
        <a:graphic>
          <a:graphicData uri="http://schemas.openxmlformats.org/drawingml/2006/table">
            <a:tbl>
              <a:tblPr firstRow="1" bandRow="1">
                <a:tableStyleId>{5C22544A-7EE6-4342-B048-85BDC9FD1C3A}</a:tableStyleId>
              </a:tblPr>
              <a:tblGrid>
                <a:gridCol w="3510518">
                  <a:extLst>
                    <a:ext uri="{9D8B030D-6E8A-4147-A177-3AD203B41FA5}">
                      <a16:colId xmlns:a16="http://schemas.microsoft.com/office/drawing/2014/main" val="321937589"/>
                    </a:ext>
                  </a:extLst>
                </a:gridCol>
                <a:gridCol w="3499880">
                  <a:extLst>
                    <a:ext uri="{9D8B030D-6E8A-4147-A177-3AD203B41FA5}">
                      <a16:colId xmlns:a16="http://schemas.microsoft.com/office/drawing/2014/main" val="3601183891"/>
                    </a:ext>
                  </a:extLst>
                </a:gridCol>
                <a:gridCol w="3505199">
                  <a:extLst>
                    <a:ext uri="{9D8B030D-6E8A-4147-A177-3AD203B41FA5}">
                      <a16:colId xmlns:a16="http://schemas.microsoft.com/office/drawing/2014/main" val="3096343792"/>
                    </a:ext>
                  </a:extLst>
                </a:gridCol>
              </a:tblGrid>
              <a:tr h="370840">
                <a:tc>
                  <a:txBody>
                    <a:bodyPr/>
                    <a:lstStyle/>
                    <a:p>
                      <a:r>
                        <a:rPr lang="fr-BE" dirty="0"/>
                        <a:t>Qualification au sens de la loi du 17/6/2016</a:t>
                      </a:r>
                    </a:p>
                  </a:txBody>
                  <a:tcPr/>
                </a:tc>
                <a:tc>
                  <a:txBody>
                    <a:bodyPr/>
                    <a:lstStyle/>
                    <a:p>
                      <a:r>
                        <a:rPr lang="fr-BE" dirty="0"/>
                        <a:t>Qualification au sens du Règlement sur l'IA </a:t>
                      </a:r>
                    </a:p>
                  </a:txBody>
                  <a:tcPr/>
                </a:tc>
                <a:tc>
                  <a:txBody>
                    <a:bodyPr/>
                    <a:lstStyle/>
                    <a:p>
                      <a:pPr algn="ctr"/>
                      <a:r>
                        <a:rPr lang="fr-BE" dirty="0"/>
                        <a:t>Exemples concrets</a:t>
                      </a:r>
                    </a:p>
                  </a:txBody>
                  <a:tcPr/>
                </a:tc>
                <a:extLst>
                  <a:ext uri="{0D108BD9-81ED-4DB2-BD59-A6C34878D82A}">
                    <a16:rowId xmlns:a16="http://schemas.microsoft.com/office/drawing/2014/main" val="4094160292"/>
                  </a:ext>
                </a:extLst>
              </a:tr>
              <a:tr h="370840">
                <a:tc>
                  <a:txBody>
                    <a:bodyPr/>
                    <a:lstStyle/>
                    <a:p>
                      <a:r>
                        <a:rPr lang="fr-BE" dirty="0"/>
                        <a:t>Opérateur économique (art. 2, 10°)</a:t>
                      </a:r>
                    </a:p>
                  </a:txBody>
                  <a:tcPr/>
                </a:tc>
                <a:tc>
                  <a:txBody>
                    <a:bodyPr/>
                    <a:lstStyle/>
                    <a:p>
                      <a:r>
                        <a:rPr lang="fr-BE" dirty="0"/>
                        <a:t>Fournisseur (art. 3, 3°)</a:t>
                      </a:r>
                    </a:p>
                  </a:txBody>
                  <a:tcPr/>
                </a:tc>
                <a:tc>
                  <a:txBody>
                    <a:bodyPr/>
                    <a:lstStyle/>
                    <a:p>
                      <a:r>
                        <a:rPr lang="fr-BE" dirty="0"/>
                        <a:t>Vendeur de logiciels/fabricant de logiciels</a:t>
                      </a:r>
                    </a:p>
                  </a:txBody>
                  <a:tcPr/>
                </a:tc>
                <a:extLst>
                  <a:ext uri="{0D108BD9-81ED-4DB2-BD59-A6C34878D82A}">
                    <a16:rowId xmlns:a16="http://schemas.microsoft.com/office/drawing/2014/main" val="765339778"/>
                  </a:ext>
                </a:extLst>
              </a:tr>
              <a:tr h="370840">
                <a:tc>
                  <a:txBody>
                    <a:bodyPr/>
                    <a:lstStyle/>
                    <a:p>
                      <a:r>
                        <a:rPr lang="fr-BE" dirty="0"/>
                        <a:t>Opérateur économique (art. 2, 10°)</a:t>
                      </a:r>
                    </a:p>
                  </a:txBody>
                  <a:tcPr/>
                </a:tc>
                <a:tc>
                  <a:txBody>
                    <a:bodyPr/>
                    <a:lstStyle/>
                    <a:p>
                      <a:r>
                        <a:rPr lang="fr-BE" dirty="0"/>
                        <a:t>Importateur (art. 3, 6°)</a:t>
                      </a:r>
                    </a:p>
                  </a:txBody>
                  <a:tcPr/>
                </a:tc>
                <a:tc>
                  <a:txBody>
                    <a:bodyPr/>
                    <a:lstStyle/>
                    <a:p>
                      <a:r>
                        <a:rPr lang="fr-BE" dirty="0"/>
                        <a:t>Vendeur de logiciels</a:t>
                      </a:r>
                    </a:p>
                  </a:txBody>
                  <a:tcPr/>
                </a:tc>
                <a:extLst>
                  <a:ext uri="{0D108BD9-81ED-4DB2-BD59-A6C34878D82A}">
                    <a16:rowId xmlns:a16="http://schemas.microsoft.com/office/drawing/2014/main" val="3013228600"/>
                  </a:ext>
                </a:extLst>
              </a:tr>
              <a:tr h="291707">
                <a:tc>
                  <a:txBody>
                    <a:bodyPr/>
                    <a:lstStyle/>
                    <a:p>
                      <a:r>
                        <a:rPr lang="fr-BE" dirty="0"/>
                        <a:t>Opérateur économique (art. 2, 10°)</a:t>
                      </a:r>
                    </a:p>
                  </a:txBody>
                  <a:tcPr/>
                </a:tc>
                <a:tc>
                  <a:txBody>
                    <a:bodyPr/>
                    <a:lstStyle/>
                    <a:p>
                      <a:r>
                        <a:rPr lang="fr-BE" dirty="0"/>
                        <a:t>Distributeur (art. 3, 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Vendeur de logiciels</a:t>
                      </a:r>
                    </a:p>
                  </a:txBody>
                  <a:tcPr/>
                </a:tc>
                <a:extLst>
                  <a:ext uri="{0D108BD9-81ED-4DB2-BD59-A6C34878D82A}">
                    <a16:rowId xmlns:a16="http://schemas.microsoft.com/office/drawing/2014/main" val="2539027988"/>
                  </a:ext>
                </a:extLst>
              </a:tr>
              <a:tr h="291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Opérateur économique (art. 2, 10°)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Déployeur</a:t>
                      </a:r>
                      <a:r>
                        <a:rPr lang="fr-BE" dirty="0"/>
                        <a:t> (art. 3,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Un vendeur/fournisseur de service qui utilise l'IA dans le cadre de ses activités sans la revendre</a:t>
                      </a:r>
                    </a:p>
                  </a:txBody>
                  <a:tcPr/>
                </a:tc>
                <a:extLst>
                  <a:ext uri="{0D108BD9-81ED-4DB2-BD59-A6C34878D82A}">
                    <a16:rowId xmlns:a16="http://schemas.microsoft.com/office/drawing/2014/main" val="1007193773"/>
                  </a:ext>
                </a:extLst>
              </a:tr>
            </a:tbl>
          </a:graphicData>
        </a:graphic>
      </p:graphicFrame>
    </p:spTree>
    <p:extLst>
      <p:ext uri="{BB962C8B-B14F-4D97-AF65-F5344CB8AC3E}">
        <p14:creationId xmlns:p14="http://schemas.microsoft.com/office/powerpoint/2010/main" val="1957589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65CB76A-7E1A-BFF6-CF00-2DEA2EFCBD92}"/>
              </a:ext>
            </a:extLst>
          </p:cNvPr>
          <p:cNvSpPr>
            <a:spLocks noGrp="1"/>
          </p:cNvSpPr>
          <p:nvPr>
            <p:ph idx="1"/>
          </p:nvPr>
        </p:nvSpPr>
        <p:spPr>
          <a:xfrm>
            <a:off x="525517" y="2130684"/>
            <a:ext cx="10715988" cy="3850990"/>
          </a:xfrm>
        </p:spPr>
        <p:txBody>
          <a:bodyPr>
            <a:normAutofit fontScale="85000" lnSpcReduction="20000"/>
          </a:bodyPr>
          <a:lstStyle/>
          <a:p>
            <a:pPr algn="just"/>
            <a:endParaRPr lang="fr-BE" sz="1800" b="0">
              <a:solidFill>
                <a:srgbClr val="000000"/>
              </a:solidFill>
              <a:latin typeface="Calibri "/>
            </a:endParaRPr>
          </a:p>
          <a:p>
            <a:pPr marL="742950" lvl="1" indent="-285750" algn="just">
              <a:buFont typeface="Arial" panose="020B0604020202020204" pitchFamily="34" charset="0"/>
              <a:buChar char="•"/>
            </a:pPr>
            <a:r>
              <a:rPr lang="fr-BE" sz="1600" b="1">
                <a:solidFill>
                  <a:srgbClr val="000000"/>
                </a:solidFill>
                <a:latin typeface="Calibri "/>
              </a:rPr>
              <a:t>Formation du personnel: </a:t>
            </a:r>
            <a:r>
              <a:rPr lang="fr-BE" sz="1600" b="0" i="1">
                <a:solidFill>
                  <a:srgbClr val="000000"/>
                </a:solidFill>
                <a:latin typeface="Calibri "/>
              </a:rPr>
              <a:t>“</a:t>
            </a:r>
            <a:r>
              <a:rPr lang="fr-BE" sz="1600" i="1">
                <a:solidFill>
                  <a:srgbClr val="000000"/>
                </a:solidFill>
                <a:latin typeface="Calibri "/>
              </a:rPr>
              <a:t>Les fournisseurs et les </a:t>
            </a:r>
            <a:r>
              <a:rPr lang="fr-BE" sz="1600" b="1" i="1">
                <a:solidFill>
                  <a:srgbClr val="000000"/>
                </a:solidFill>
                <a:latin typeface="Calibri "/>
              </a:rPr>
              <a:t>déployeurs</a:t>
            </a:r>
            <a:r>
              <a:rPr lang="fr-BE" sz="1600" i="1">
                <a:solidFill>
                  <a:srgbClr val="000000"/>
                </a:solidFill>
                <a:latin typeface="Calibri "/>
              </a:rPr>
              <a:t> de systèmes d’IA prennent des mesures pour garantir, dans toute la mesure du possible, un </a:t>
            </a:r>
            <a:r>
              <a:rPr lang="fr-BE" sz="1600" b="1" i="1">
                <a:solidFill>
                  <a:srgbClr val="000000"/>
                </a:solidFill>
                <a:latin typeface="Calibri "/>
              </a:rPr>
              <a:t>niveau suffisant de maîtrise de l’IA pour leur personnel et les autres personnes s’occupant du fonctionnement et de l’utilisation des systèmes d’IA pour leur compte</a:t>
            </a:r>
            <a:r>
              <a:rPr lang="fr-BE" sz="1600" i="1">
                <a:solidFill>
                  <a:srgbClr val="000000"/>
                </a:solidFill>
                <a:latin typeface="Calibri "/>
              </a:rPr>
              <a:t>, en prenant en considération leurs connaissances techniques, leur expérience, leur éducation et leur formation, ainsi que le contexte dans lequel les systèmes d’IA sont destinés à être utilisés, et en tenant compte des personnes ou des groupes de personnes à l’égard desquels les systèmes d’IA sont destinés à être utilisés</a:t>
            </a:r>
            <a:r>
              <a:rPr lang="fr-BE" sz="1600" b="0" i="1">
                <a:solidFill>
                  <a:srgbClr val="000000"/>
                </a:solidFill>
                <a:latin typeface="Calibri "/>
              </a:rPr>
              <a:t>.” - </a:t>
            </a:r>
            <a:r>
              <a:rPr lang="fr-BE" sz="1600" b="0">
                <a:solidFill>
                  <a:srgbClr val="000000"/>
                </a:solidFill>
                <a:latin typeface="Calibri "/>
              </a:rPr>
              <a:t>(art. 4)</a:t>
            </a:r>
          </a:p>
          <a:p>
            <a:pPr marL="457200" lvl="1" indent="0" algn="just">
              <a:buNone/>
            </a:pPr>
            <a:endParaRPr lang="fr-BE" sz="1600" i="1">
              <a:solidFill>
                <a:srgbClr val="000000"/>
              </a:solidFill>
              <a:latin typeface="Calibri "/>
            </a:endParaRPr>
          </a:p>
          <a:p>
            <a:pPr marL="742950" lvl="1" indent="-285750" algn="just">
              <a:buFont typeface="Arial" panose="020B0604020202020204" pitchFamily="34" charset="0"/>
              <a:buChar char="•"/>
            </a:pPr>
            <a:r>
              <a:rPr lang="fr-BE" sz="1600" b="1">
                <a:solidFill>
                  <a:srgbClr val="000000"/>
                </a:solidFill>
                <a:latin typeface="Calibri "/>
              </a:rPr>
              <a:t>Contrôle des données d'entrée: </a:t>
            </a:r>
            <a:r>
              <a:rPr lang="fr-BE" sz="1600" b="0" i="1">
                <a:solidFill>
                  <a:srgbClr val="000000"/>
                </a:solidFill>
                <a:latin typeface="Calibri "/>
              </a:rPr>
              <a:t>“</a:t>
            </a:r>
            <a:r>
              <a:rPr lang="fr-BE" sz="1600" i="1">
                <a:solidFill>
                  <a:srgbClr val="000000"/>
                </a:solidFill>
                <a:latin typeface="Calibri "/>
              </a:rPr>
              <a:t>P</a:t>
            </a:r>
            <a:r>
              <a:rPr lang="fr-BE" sz="1600" b="0" i="1">
                <a:solidFill>
                  <a:srgbClr val="000000"/>
                </a:solidFill>
                <a:latin typeface="Calibri "/>
              </a:rPr>
              <a:t>our autant que le </a:t>
            </a:r>
            <a:r>
              <a:rPr lang="fr-BE" sz="1600" b="1" i="1">
                <a:solidFill>
                  <a:srgbClr val="000000"/>
                </a:solidFill>
                <a:latin typeface="Calibri "/>
              </a:rPr>
              <a:t>déployeur</a:t>
            </a:r>
            <a:r>
              <a:rPr lang="fr-BE" sz="1600" b="0" i="1">
                <a:solidFill>
                  <a:srgbClr val="000000"/>
                </a:solidFill>
                <a:latin typeface="Calibri "/>
              </a:rPr>
              <a:t> exerce un </a:t>
            </a:r>
            <a:r>
              <a:rPr lang="fr-BE" sz="1600" b="1" i="1">
                <a:solidFill>
                  <a:srgbClr val="000000"/>
                </a:solidFill>
                <a:latin typeface="Calibri "/>
              </a:rPr>
              <a:t>contrôle sur les données d’entrée</a:t>
            </a:r>
            <a:r>
              <a:rPr lang="fr-BE" sz="1600" b="0" i="1">
                <a:solidFill>
                  <a:srgbClr val="000000"/>
                </a:solidFill>
                <a:latin typeface="Calibri "/>
              </a:rPr>
              <a:t>, il veille à ce que ces dernières soient pertinentes et suffisamment représentatives au regard de la destination du système d’</a:t>
            </a:r>
            <a:r>
              <a:rPr lang="fr-BE" sz="1600" b="1" i="1">
                <a:solidFill>
                  <a:srgbClr val="000000"/>
                </a:solidFill>
                <a:latin typeface="Calibri "/>
              </a:rPr>
              <a:t>IA à </a:t>
            </a:r>
            <a:r>
              <a:rPr lang="fr-BE" sz="1600" b="1" i="1" u="sng">
                <a:solidFill>
                  <a:srgbClr val="000000"/>
                </a:solidFill>
                <a:latin typeface="Calibri "/>
              </a:rPr>
              <a:t>haut risque</a:t>
            </a:r>
            <a:r>
              <a:rPr lang="fr-BE" sz="1600" b="0" i="1">
                <a:solidFill>
                  <a:srgbClr val="000000"/>
                </a:solidFill>
                <a:latin typeface="Calibri "/>
              </a:rPr>
              <a:t>.” - </a:t>
            </a:r>
            <a:r>
              <a:rPr lang="fr-BE" sz="1600" b="0">
                <a:solidFill>
                  <a:srgbClr val="000000"/>
                </a:solidFill>
                <a:latin typeface="Calibri "/>
              </a:rPr>
              <a:t>(art. 26, 4°)</a:t>
            </a:r>
          </a:p>
          <a:p>
            <a:pPr marL="742950" lvl="1" indent="-285750" algn="just">
              <a:buFont typeface="Arial" panose="020B0604020202020204" pitchFamily="34" charset="0"/>
              <a:buChar char="•"/>
            </a:pPr>
            <a:endParaRPr lang="fr-BE" sz="1600" b="0">
              <a:solidFill>
                <a:srgbClr val="000000"/>
              </a:solidFill>
              <a:latin typeface="Calibri "/>
            </a:endParaRPr>
          </a:p>
          <a:p>
            <a:pPr marL="742950" lvl="1" indent="-285750" algn="just">
              <a:buFont typeface="Arial" panose="020B0604020202020204" pitchFamily="34" charset="0"/>
              <a:buChar char="•"/>
            </a:pPr>
            <a:r>
              <a:rPr lang="fr-BE" sz="1600" b="1">
                <a:solidFill>
                  <a:srgbClr val="000000"/>
                </a:solidFill>
                <a:latin typeface="Calibri "/>
              </a:rPr>
              <a:t>Tenue des journaux: </a:t>
            </a:r>
            <a:r>
              <a:rPr lang="fr-BE" sz="1600" b="0">
                <a:solidFill>
                  <a:srgbClr val="000000"/>
                </a:solidFill>
                <a:latin typeface="Calibri "/>
              </a:rPr>
              <a:t>“</a:t>
            </a:r>
            <a:r>
              <a:rPr lang="fr-BE" sz="1600" b="0" i="1">
                <a:solidFill>
                  <a:srgbClr val="000000"/>
                </a:solidFill>
                <a:latin typeface="Calibri "/>
              </a:rPr>
              <a:t>Les </a:t>
            </a:r>
            <a:r>
              <a:rPr lang="fr-BE" sz="1600" b="1" i="1">
                <a:solidFill>
                  <a:srgbClr val="000000"/>
                </a:solidFill>
                <a:latin typeface="Calibri "/>
              </a:rPr>
              <a:t>déployeurs</a:t>
            </a:r>
            <a:r>
              <a:rPr lang="fr-BE" sz="1600" b="0" i="1">
                <a:solidFill>
                  <a:srgbClr val="000000"/>
                </a:solidFill>
                <a:latin typeface="Calibri "/>
              </a:rPr>
              <a:t> de systèmes d’</a:t>
            </a:r>
            <a:r>
              <a:rPr lang="fr-BE" sz="1600" b="1" i="1" u="sng">
                <a:solidFill>
                  <a:srgbClr val="000000"/>
                </a:solidFill>
                <a:latin typeface="Calibri "/>
              </a:rPr>
              <a:t>IA à haut risque</a:t>
            </a:r>
            <a:r>
              <a:rPr lang="fr-BE" sz="1600" b="1" i="1">
                <a:solidFill>
                  <a:srgbClr val="000000"/>
                </a:solidFill>
                <a:latin typeface="Calibri "/>
              </a:rPr>
              <a:t> </a:t>
            </a:r>
            <a:r>
              <a:rPr lang="fr-BE" sz="1600" b="0" i="1">
                <a:solidFill>
                  <a:srgbClr val="000000"/>
                </a:solidFill>
                <a:latin typeface="Calibri "/>
              </a:rPr>
              <a:t>assurent la </a:t>
            </a:r>
            <a:r>
              <a:rPr lang="fr-BE" sz="1600" b="1" i="1">
                <a:solidFill>
                  <a:srgbClr val="000000"/>
                </a:solidFill>
                <a:latin typeface="Calibri "/>
              </a:rPr>
              <a:t>tenue des journaux générés automatiquement</a:t>
            </a:r>
            <a:r>
              <a:rPr lang="fr-BE" sz="1600" b="0" i="1">
                <a:solidFill>
                  <a:srgbClr val="000000"/>
                </a:solidFill>
                <a:latin typeface="Calibri "/>
              </a:rPr>
              <a:t> par ce système d’</a:t>
            </a:r>
            <a:r>
              <a:rPr lang="fr-BE" sz="1600" b="1" i="1" u="sng">
                <a:solidFill>
                  <a:srgbClr val="000000"/>
                </a:solidFill>
                <a:latin typeface="Calibri "/>
              </a:rPr>
              <a:t>IA à haut risque </a:t>
            </a:r>
            <a:r>
              <a:rPr lang="fr-BE" sz="1600" b="0" i="1">
                <a:solidFill>
                  <a:srgbClr val="000000"/>
                </a:solidFill>
                <a:latin typeface="Calibri "/>
              </a:rPr>
              <a:t>dans la mesure où ces journaux se trouvent sous leur contrôle, pendant une période adaptée à la destination du système d’IA à haut risque, d’au moins six mois, sauf disposition contraire dans le droit de l’Union ou le droit national applicable, en particulier dans le droit de l’Union sur la protection des données à caractère personnel</a:t>
            </a:r>
            <a:r>
              <a:rPr lang="fr-BE" sz="1600" i="1">
                <a:solidFill>
                  <a:srgbClr val="000000"/>
                </a:solidFill>
                <a:latin typeface="Calibri "/>
              </a:rPr>
              <a:t>.</a:t>
            </a:r>
            <a:r>
              <a:rPr lang="fr-BE" sz="1600" b="0">
                <a:solidFill>
                  <a:srgbClr val="000000"/>
                </a:solidFill>
                <a:latin typeface="Calibri "/>
              </a:rPr>
              <a:t>”</a:t>
            </a:r>
            <a:r>
              <a:rPr lang="fr-BE" sz="1600" i="1">
                <a:solidFill>
                  <a:srgbClr val="000000"/>
                </a:solidFill>
                <a:latin typeface="Calibri "/>
              </a:rPr>
              <a:t> - </a:t>
            </a:r>
            <a:r>
              <a:rPr lang="fr-BE" sz="1600" b="0">
                <a:solidFill>
                  <a:srgbClr val="000000"/>
                </a:solidFill>
                <a:latin typeface="Calibri "/>
              </a:rPr>
              <a:t>(art. 26, 6°)</a:t>
            </a:r>
          </a:p>
          <a:p>
            <a:pPr marL="457200" lvl="1" indent="0" algn="just">
              <a:buNone/>
            </a:pPr>
            <a:endParaRPr lang="fr-BE" sz="1600" b="0">
              <a:solidFill>
                <a:srgbClr val="000000"/>
              </a:solidFill>
              <a:latin typeface="Calibri "/>
            </a:endParaRPr>
          </a:p>
          <a:p>
            <a:pPr marL="742950" lvl="1" indent="-285750" algn="just">
              <a:buFont typeface="Arial" panose="020B0604020202020204" pitchFamily="34" charset="0"/>
              <a:buChar char="•"/>
            </a:pPr>
            <a:r>
              <a:rPr lang="fr-BE" sz="1600" b="1">
                <a:solidFill>
                  <a:srgbClr val="000000"/>
                </a:solidFill>
                <a:latin typeface="Calibri "/>
              </a:rPr>
              <a:t>Enregistrement: </a:t>
            </a:r>
            <a:r>
              <a:rPr lang="fr-BE" sz="1600" b="0">
                <a:solidFill>
                  <a:srgbClr val="000000"/>
                </a:solidFill>
                <a:latin typeface="Calibri "/>
              </a:rPr>
              <a:t>“</a:t>
            </a:r>
            <a:r>
              <a:rPr lang="fr-BE" sz="1600" i="1">
                <a:solidFill>
                  <a:srgbClr val="000000"/>
                </a:solidFill>
                <a:latin typeface="Calibri "/>
              </a:rPr>
              <a:t>Les </a:t>
            </a:r>
            <a:r>
              <a:rPr lang="fr-BE" sz="1600" b="1" i="1">
                <a:solidFill>
                  <a:srgbClr val="000000"/>
                </a:solidFill>
                <a:latin typeface="Calibri "/>
              </a:rPr>
              <a:t>déployeurs </a:t>
            </a:r>
            <a:r>
              <a:rPr lang="fr-BE" sz="1600" i="1">
                <a:solidFill>
                  <a:srgbClr val="000000"/>
                </a:solidFill>
                <a:latin typeface="Calibri "/>
              </a:rPr>
              <a:t>de systèmes d’</a:t>
            </a:r>
            <a:r>
              <a:rPr lang="fr-BE" sz="1600" b="1" i="1" u="sng">
                <a:solidFill>
                  <a:srgbClr val="000000"/>
                </a:solidFill>
                <a:latin typeface="Calibri "/>
              </a:rPr>
              <a:t>IA à haut risque</a:t>
            </a:r>
            <a:r>
              <a:rPr lang="fr-BE" sz="1600" b="1" i="1">
                <a:solidFill>
                  <a:srgbClr val="000000"/>
                </a:solidFill>
                <a:latin typeface="Calibri "/>
              </a:rPr>
              <a:t> </a:t>
            </a:r>
            <a:r>
              <a:rPr lang="fr-BE" sz="1600" i="1">
                <a:solidFill>
                  <a:srgbClr val="000000"/>
                </a:solidFill>
                <a:latin typeface="Calibri "/>
              </a:rPr>
              <a:t>qui sont des </a:t>
            </a:r>
            <a:r>
              <a:rPr lang="fr-BE" sz="1600" b="1" i="1">
                <a:solidFill>
                  <a:srgbClr val="000000"/>
                </a:solidFill>
                <a:latin typeface="Calibri "/>
              </a:rPr>
              <a:t>autorités publiques ou des institutions, organes ou organismes de l’Union</a:t>
            </a:r>
            <a:r>
              <a:rPr lang="fr-BE" sz="1600" i="1">
                <a:solidFill>
                  <a:srgbClr val="000000"/>
                </a:solidFill>
                <a:latin typeface="Calibri "/>
              </a:rPr>
              <a:t>, respectent les </a:t>
            </a:r>
            <a:r>
              <a:rPr lang="fr-BE" sz="1600" b="1" i="1">
                <a:solidFill>
                  <a:srgbClr val="000000"/>
                </a:solidFill>
                <a:latin typeface="Calibri "/>
              </a:rPr>
              <a:t>obligations en matière d’enregistrement </a:t>
            </a:r>
            <a:r>
              <a:rPr lang="fr-BE" sz="1600" i="1">
                <a:solidFill>
                  <a:srgbClr val="000000"/>
                </a:solidFill>
                <a:latin typeface="Calibri "/>
              </a:rPr>
              <a:t>prévues à l’article 49. Dans le cas où ces déployeurs constatent que le système d’IA à haut risque qu’ils envisagent d’utiliser n’a pas été enregistré dans la base de données de l’UE visée à l’article 71, ils n’utilisent pas ce système et informent le fournisseur ou le distributeur.</a:t>
            </a:r>
            <a:r>
              <a:rPr lang="fr-BE" sz="1600" b="0">
                <a:solidFill>
                  <a:srgbClr val="000000"/>
                </a:solidFill>
                <a:latin typeface="Calibri "/>
              </a:rPr>
              <a:t>” - (art. 26, 8° </a:t>
            </a:r>
            <a:r>
              <a:rPr lang="fr-BE" sz="1600">
                <a:solidFill>
                  <a:srgbClr val="000000"/>
                </a:solidFill>
                <a:latin typeface="Calibri "/>
              </a:rPr>
              <a:t>Règlement IA</a:t>
            </a:r>
            <a:r>
              <a:rPr lang="fr-BE" sz="1600" b="0">
                <a:solidFill>
                  <a:srgbClr val="000000"/>
                </a:solidFill>
                <a:latin typeface="Calibri "/>
              </a:rPr>
              <a:t>)</a:t>
            </a:r>
          </a:p>
          <a:p>
            <a:pPr marL="742950" lvl="1" indent="-285750" algn="just">
              <a:buFont typeface="Arial" panose="020B0604020202020204" pitchFamily="34" charset="0"/>
              <a:buChar char="•"/>
            </a:pPr>
            <a:endParaRPr lang="fr-BE" sz="1600" i="1">
              <a:solidFill>
                <a:srgbClr val="000000"/>
              </a:solidFill>
              <a:latin typeface="Calibri "/>
            </a:endParaRPr>
          </a:p>
          <a:p>
            <a:pPr marL="742950" lvl="1" indent="-285750" algn="just">
              <a:buFont typeface="Arial" panose="020B0604020202020204" pitchFamily="34" charset="0"/>
              <a:buChar char="•"/>
            </a:pPr>
            <a:r>
              <a:rPr lang="fr-BE" sz="1600" b="0" i="1">
                <a:solidFill>
                  <a:srgbClr val="000000"/>
                </a:solidFill>
                <a:latin typeface="Calibri "/>
              </a:rPr>
              <a:t>Etc.</a:t>
            </a:r>
          </a:p>
        </p:txBody>
      </p:sp>
      <p:sp>
        <p:nvSpPr>
          <p:cNvPr id="4" name="Espace réservé du texte 3">
            <a:extLst>
              <a:ext uri="{FF2B5EF4-FFF2-40B4-BE49-F238E27FC236}">
                <a16:creationId xmlns:a16="http://schemas.microsoft.com/office/drawing/2014/main" id="{D57D7EA6-AD7C-B482-3A89-8FE7507A12E7}"/>
              </a:ext>
            </a:extLst>
          </p:cNvPr>
          <p:cNvSpPr>
            <a:spLocks noGrp="1"/>
          </p:cNvSpPr>
          <p:nvPr>
            <p:ph type="body" sz="quarter" idx="13"/>
          </p:nvPr>
        </p:nvSpPr>
        <p:spPr>
          <a:xfrm>
            <a:off x="838200" y="477643"/>
            <a:ext cx="10515600" cy="848014"/>
          </a:xfrm>
        </p:spPr>
        <p:txBody>
          <a:bodyPr vert="horz" lIns="91440" tIns="45720" rIns="91440" bIns="45720" rtlCol="0" anchor="t">
            <a:normAutofit/>
          </a:bodyPr>
          <a:lstStyle/>
          <a:p>
            <a:pPr algn="ctr"/>
            <a:r>
              <a:rPr lang="fr-BE" dirty="0"/>
              <a:t>Quelques obligations du règlement sur l'IA</a:t>
            </a:r>
          </a:p>
        </p:txBody>
      </p:sp>
      <p:sp>
        <p:nvSpPr>
          <p:cNvPr id="5" name="Espace réservé du numéro de diapositive 4">
            <a:extLst>
              <a:ext uri="{FF2B5EF4-FFF2-40B4-BE49-F238E27FC236}">
                <a16:creationId xmlns:a16="http://schemas.microsoft.com/office/drawing/2014/main" id="{5F4F1490-2542-1A1F-ED63-0FFB54058663}"/>
              </a:ext>
            </a:extLst>
          </p:cNvPr>
          <p:cNvSpPr>
            <a:spLocks noGrp="1"/>
          </p:cNvSpPr>
          <p:nvPr>
            <p:ph type="sldNum" sz="quarter" idx="12"/>
          </p:nvPr>
        </p:nvSpPr>
        <p:spPr/>
        <p:txBody>
          <a:bodyPr/>
          <a:lstStyle/>
          <a:p>
            <a:fld id="{ED9D011C-203C-41D8-A8C4-B4CF23EA65E5}" type="slidenum">
              <a:rPr lang="en-IE" smtClean="0"/>
              <a:t>11</a:t>
            </a:fld>
            <a:endParaRPr lang="en-IE"/>
          </a:p>
        </p:txBody>
      </p:sp>
      <p:sp>
        <p:nvSpPr>
          <p:cNvPr id="6" name="Espace réservé du pied de page 5">
            <a:extLst>
              <a:ext uri="{FF2B5EF4-FFF2-40B4-BE49-F238E27FC236}">
                <a16:creationId xmlns:a16="http://schemas.microsoft.com/office/drawing/2014/main" id="{0DAB9D44-65B5-A3F8-38D6-B030443D539C}"/>
              </a:ext>
            </a:extLst>
          </p:cNvPr>
          <p:cNvSpPr>
            <a:spLocks noGrp="1"/>
          </p:cNvSpPr>
          <p:nvPr>
            <p:ph type="ftr" sz="quarter" idx="15"/>
          </p:nvPr>
        </p:nvSpPr>
        <p:spPr/>
        <p:txBody>
          <a:bodyPr/>
          <a:lstStyle/>
          <a:p>
            <a:r>
              <a:rPr lang="fr-BE" dirty="0"/>
              <a:t>Marchés publics et IA – HTD 2024</a:t>
            </a:r>
            <a:endParaRPr lang="en-US" dirty="0"/>
          </a:p>
        </p:txBody>
      </p:sp>
      <p:sp>
        <p:nvSpPr>
          <p:cNvPr id="7" name="TextBox 6">
            <a:extLst>
              <a:ext uri="{FF2B5EF4-FFF2-40B4-BE49-F238E27FC236}">
                <a16:creationId xmlns:a16="http://schemas.microsoft.com/office/drawing/2014/main" id="{2E219590-2C03-8704-3D27-2B6FC28B714A}"/>
              </a:ext>
            </a:extLst>
          </p:cNvPr>
          <p:cNvSpPr txBox="1"/>
          <p:nvPr/>
        </p:nvSpPr>
        <p:spPr>
          <a:xfrm>
            <a:off x="950495" y="973152"/>
            <a:ext cx="10291010" cy="646331"/>
          </a:xfrm>
          <a:prstGeom prst="rect">
            <a:avLst/>
          </a:prstGeom>
          <a:noFill/>
        </p:spPr>
        <p:txBody>
          <a:bodyPr wrap="square" lIns="91440" tIns="45720" rIns="91440" bIns="45720" anchor="t">
            <a:spAutoFit/>
          </a:bodyPr>
          <a:lstStyle/>
          <a:p>
            <a:r>
              <a:rPr lang="fr-BE" b="1" dirty="0">
                <a:solidFill>
                  <a:srgbClr val="FF0000"/>
                </a:solidFill>
              </a:rPr>
              <a:t>Commentaire général: </a:t>
            </a:r>
            <a:r>
              <a:rPr lang="fr-BE" dirty="0"/>
              <a:t>les obligations sont plus strictes pour les systèmes d'IA à haut risque </a:t>
            </a:r>
            <a:r>
              <a:rPr lang="fr-BE" b="1" dirty="0"/>
              <a:t>-&gt;</a:t>
            </a:r>
            <a:r>
              <a:rPr lang="fr-BE" dirty="0"/>
              <a:t> </a:t>
            </a:r>
            <a:r>
              <a:rPr lang="fr-BE" b="1" i="1" dirty="0"/>
              <a:t>art. 6 - Règles relatives à la classification de systèmes d’IA comme systèmes à haut risque</a:t>
            </a:r>
          </a:p>
        </p:txBody>
      </p:sp>
      <p:sp>
        <p:nvSpPr>
          <p:cNvPr id="8" name="Arrow: Right 7">
            <a:extLst>
              <a:ext uri="{FF2B5EF4-FFF2-40B4-BE49-F238E27FC236}">
                <a16:creationId xmlns:a16="http://schemas.microsoft.com/office/drawing/2014/main" id="{AE3BF955-C009-4B98-B46F-F05B4451B211}"/>
              </a:ext>
            </a:extLst>
          </p:cNvPr>
          <p:cNvSpPr/>
          <p:nvPr/>
        </p:nvSpPr>
        <p:spPr>
          <a:xfrm>
            <a:off x="1068858" y="1767004"/>
            <a:ext cx="617702" cy="340995"/>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TextBox 8">
            <a:extLst>
              <a:ext uri="{FF2B5EF4-FFF2-40B4-BE49-F238E27FC236}">
                <a16:creationId xmlns:a16="http://schemas.microsoft.com/office/drawing/2014/main" id="{7FD120FB-64A7-2992-AAAE-A7C322416684}"/>
              </a:ext>
            </a:extLst>
          </p:cNvPr>
          <p:cNvSpPr txBox="1"/>
          <p:nvPr/>
        </p:nvSpPr>
        <p:spPr>
          <a:xfrm>
            <a:off x="1778000" y="1654006"/>
            <a:ext cx="9345142" cy="584775"/>
          </a:xfrm>
          <a:prstGeom prst="rect">
            <a:avLst/>
          </a:prstGeom>
          <a:noFill/>
        </p:spPr>
        <p:txBody>
          <a:bodyPr wrap="square" lIns="91440" tIns="45720" rIns="91440" bIns="45720" rtlCol="0" anchor="t">
            <a:spAutoFit/>
          </a:bodyPr>
          <a:lstStyle/>
          <a:p>
            <a:r>
              <a:rPr lang="fr-BE" sz="1600" dirty="0">
                <a:solidFill>
                  <a:schemeClr val="accent1"/>
                </a:solidFill>
              </a:rPr>
              <a:t>L’IA liée à la santé, en particulier lorsqu'elle est intégrée à des dispositifs médicaux, sera généralement considérée comme un système à </a:t>
            </a:r>
            <a:r>
              <a:rPr lang="fr-BE" sz="1600" i="1" dirty="0">
                <a:solidFill>
                  <a:schemeClr val="accent1"/>
                </a:solidFill>
              </a:rPr>
              <a:t>’haut risque</a:t>
            </a:r>
            <a:r>
              <a:rPr lang="fr-BE" sz="1600" dirty="0">
                <a:solidFill>
                  <a:schemeClr val="accent1"/>
                </a:solidFill>
              </a:rPr>
              <a:t>’. Toutefois, une analyse au cas par cas reste nécessaire.</a:t>
            </a:r>
          </a:p>
        </p:txBody>
      </p:sp>
    </p:spTree>
    <p:extLst>
      <p:ext uri="{BB962C8B-B14F-4D97-AF65-F5344CB8AC3E}">
        <p14:creationId xmlns:p14="http://schemas.microsoft.com/office/powerpoint/2010/main" val="395269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12"/>
          </p:nvPr>
        </p:nvSpPr>
        <p:spPr/>
        <p:txBody>
          <a:bodyPr/>
          <a:lstStyle/>
          <a:p>
            <a:fld id="{F9591D4C-BB8F-AE46-BE73-C616F30BBC5B}" type="slidenum">
              <a:rPr lang="en-US" smtClean="0"/>
              <a:pPr/>
              <a:t>12</a:t>
            </a:fld>
            <a:endParaRPr lang="en-US"/>
          </a:p>
        </p:txBody>
      </p:sp>
      <p:sp>
        <p:nvSpPr>
          <p:cNvPr id="4" name="Espace réservé du contenu 5">
            <a:extLst>
              <a:ext uri="{FF2B5EF4-FFF2-40B4-BE49-F238E27FC236}">
                <a16:creationId xmlns:a16="http://schemas.microsoft.com/office/drawing/2014/main" id="{DF43D8B4-777F-1A7E-8373-C808765557B7}"/>
              </a:ext>
            </a:extLst>
          </p:cNvPr>
          <p:cNvSpPr txBox="1">
            <a:spLocks/>
          </p:cNvSpPr>
          <p:nvPr/>
        </p:nvSpPr>
        <p:spPr>
          <a:xfrm>
            <a:off x="381911" y="1928602"/>
            <a:ext cx="10972800" cy="3854236"/>
          </a:xfrm>
          <a:prstGeom prst="rect">
            <a:avLst/>
          </a:prstGeom>
        </p:spPr>
        <p:txBody>
          <a:bodyPr vert="horz" lIns="91440" tIns="45720" rIns="91440" bIns="45720" rtlCol="0" anchor="t" anchorCtr="0">
            <a:normAutofit/>
          </a:bodyPr>
          <a:lstStyle>
            <a:lvl1pPr marL="0" indent="0" algn="l" defTabSz="914400" rtl="0" eaLnBrk="1" latinLnBrk="0" hangingPunct="1">
              <a:lnSpc>
                <a:spcPct val="100000"/>
              </a:lnSpc>
              <a:spcBef>
                <a:spcPts val="1000"/>
              </a:spcBef>
              <a:buFont typeface="Arial" panose="020B0604020202020204" pitchFamily="34" charset="0"/>
              <a:buNone/>
              <a:defRPr sz="2200" b="1" kern="1200" baseline="0">
                <a:solidFill>
                  <a:schemeClr val="accent6"/>
                </a:solidFill>
                <a:latin typeface="Cambria" panose="02040503050406030204"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just"/>
            <a:endParaRPr lang="fr-BE" sz="1600" b="0">
              <a:solidFill>
                <a:srgbClr val="000000"/>
              </a:solidFill>
              <a:latin typeface="Arial" panose="020B0604020202020204" pitchFamily="34" charset="0"/>
              <a:cs typeface="Arial" panose="020B0604020202020204" pitchFamily="34" charset="0"/>
            </a:endParaRPr>
          </a:p>
          <a:p>
            <a:pPr marL="742950" lvl="1" indent="-285750" algn="just">
              <a:buClr>
                <a:srgbClr val="C00000"/>
              </a:buClr>
              <a:buFont typeface="Arial" panose="020B0604020202020204" pitchFamily="34" charset="0"/>
              <a:buChar char="•"/>
            </a:pPr>
            <a:r>
              <a:rPr lang="fr-BE" sz="1400" b="0">
                <a:solidFill>
                  <a:srgbClr val="000000"/>
                </a:solidFill>
                <a:latin typeface="Calibri "/>
              </a:rPr>
              <a:t>“</a:t>
            </a:r>
            <a:r>
              <a:rPr lang="fr-BE" sz="1800" b="0" i="1" u="none" strike="noStrike" baseline="0">
                <a:solidFill>
                  <a:srgbClr val="000000"/>
                </a:solidFill>
                <a:latin typeface="EUAlbertina"/>
              </a:rPr>
              <a:t>La Commission, les autorités de surveillance du marché et les organismes notifiés, ainsi que toute autre personne physique ou morale associée à l’application du présent règlement respectent, conformément au droit de l’Union ou au droit national, la </a:t>
            </a:r>
            <a:r>
              <a:rPr lang="fr-BE" sz="1800" i="1" u="none" strike="noStrike" baseline="0">
                <a:solidFill>
                  <a:srgbClr val="000000"/>
                </a:solidFill>
                <a:latin typeface="EUAlbertina"/>
              </a:rPr>
              <a:t>confidentialité des informations et des données obtenues dans l’exécution de leurs tâches et activités</a:t>
            </a:r>
            <a:r>
              <a:rPr lang="fr-BE" sz="1800" b="0" i="1" u="none" strike="noStrike" baseline="0">
                <a:solidFill>
                  <a:srgbClr val="000000"/>
                </a:solidFill>
                <a:latin typeface="EUAlbertina"/>
              </a:rPr>
              <a:t> de manière à protéger, en particulier</a:t>
            </a:r>
            <a:r>
              <a:rPr lang="nl-NL" sz="1500" b="0" i="1">
                <a:solidFill>
                  <a:srgbClr val="000000"/>
                </a:solidFill>
                <a:latin typeface="Arial" panose="020B0604020202020204" pitchFamily="34" charset="0"/>
                <a:cs typeface="Arial" panose="020B0604020202020204" pitchFamily="34" charset="0"/>
              </a:rPr>
              <a:t>:</a:t>
            </a:r>
          </a:p>
          <a:p>
            <a:pPr lvl="2" algn="just"/>
            <a:r>
              <a:rPr lang="nl-NL" sz="1200" b="0" i="1">
                <a:solidFill>
                  <a:srgbClr val="000000"/>
                </a:solidFill>
                <a:latin typeface="Arial" panose="020B0604020202020204" pitchFamily="34" charset="0"/>
                <a:cs typeface="Arial" panose="020B0604020202020204" pitchFamily="34" charset="0"/>
              </a:rPr>
              <a:t>a) </a:t>
            </a:r>
            <a:r>
              <a:rPr lang="fr-BE" sz="1400" b="0" i="1" u="none" strike="noStrike" baseline="0">
                <a:solidFill>
                  <a:srgbClr val="000000"/>
                </a:solidFill>
                <a:latin typeface="EUAlbertina"/>
              </a:rPr>
              <a:t>les </a:t>
            </a:r>
            <a:r>
              <a:rPr lang="fr-BE" sz="1400" i="1" u="none" strike="noStrike" baseline="0">
                <a:solidFill>
                  <a:srgbClr val="000000"/>
                </a:solidFill>
                <a:latin typeface="EUAlbertina"/>
              </a:rPr>
              <a:t>droits de propriété intellectuelle</a:t>
            </a:r>
            <a:r>
              <a:rPr lang="fr-BE" sz="1400" b="0" i="1" u="none" strike="noStrike" baseline="0">
                <a:solidFill>
                  <a:srgbClr val="000000"/>
                </a:solidFill>
                <a:latin typeface="EUAlbertina"/>
              </a:rPr>
              <a:t> et les </a:t>
            </a:r>
            <a:r>
              <a:rPr lang="fr-BE" sz="1400" i="1" u="none" strike="noStrike" baseline="0">
                <a:solidFill>
                  <a:srgbClr val="000000"/>
                </a:solidFill>
                <a:latin typeface="EUAlbertina"/>
              </a:rPr>
              <a:t>informations confidentielles de nature commerciale </a:t>
            </a:r>
            <a:r>
              <a:rPr lang="fr-BE" sz="1400" b="0" i="1" u="none" strike="noStrike" baseline="0">
                <a:solidFill>
                  <a:srgbClr val="000000"/>
                </a:solidFill>
                <a:latin typeface="EUAlbertina"/>
              </a:rPr>
              <a:t>ou les </a:t>
            </a:r>
            <a:r>
              <a:rPr lang="fr-BE" sz="1400" i="1" u="none" strike="noStrike" baseline="0">
                <a:solidFill>
                  <a:srgbClr val="000000"/>
                </a:solidFill>
                <a:latin typeface="EUAlbertina"/>
              </a:rPr>
              <a:t>secrets d’affaires </a:t>
            </a:r>
            <a:r>
              <a:rPr lang="fr-BE" sz="1400" b="0" i="1" u="none" strike="noStrike" baseline="0">
                <a:solidFill>
                  <a:srgbClr val="000000"/>
                </a:solidFill>
                <a:latin typeface="EUAlbertina"/>
              </a:rPr>
              <a:t>des personnes physiques ou morales, y compris le code source, à l’exception des cas visés à l’article 5 de la directive (UE) 2016/943 du Parlement européen et du </a:t>
            </a:r>
            <a:r>
              <a:rPr lang="fr-BE" sz="1400" b="0" i="1">
                <a:solidFill>
                  <a:srgbClr val="000000"/>
                </a:solidFill>
                <a:latin typeface="EUAlbertina"/>
              </a:rPr>
              <a:t>Conseil</a:t>
            </a:r>
            <a:r>
              <a:rPr lang="fr-BE" sz="1400" b="0">
                <a:solidFill>
                  <a:srgbClr val="000000"/>
                </a:solidFill>
                <a:latin typeface="Calibri "/>
              </a:rPr>
              <a:t>”</a:t>
            </a:r>
            <a:r>
              <a:rPr lang="fr-BE" sz="1400" b="0" i="1">
                <a:solidFill>
                  <a:srgbClr val="000000"/>
                </a:solidFill>
                <a:latin typeface="EUAlbertina"/>
              </a:rPr>
              <a:t> </a:t>
            </a:r>
            <a:r>
              <a:rPr lang="nl-NL" sz="1400" b="0" i="1">
                <a:solidFill>
                  <a:srgbClr val="000000"/>
                </a:solidFill>
                <a:latin typeface="EUAlbertina"/>
              </a:rPr>
              <a:t>(art. 78, 1)</a:t>
            </a:r>
          </a:p>
          <a:p>
            <a:pPr lvl="1" algn="just"/>
            <a:endParaRPr lang="nl-NL" sz="1600" b="0" i="1">
              <a:solidFill>
                <a:srgbClr val="000000"/>
              </a:solidFill>
              <a:latin typeface="EUAlbertina"/>
            </a:endParaRPr>
          </a:p>
          <a:p>
            <a:pPr marL="742950" lvl="1" indent="-285750" algn="just">
              <a:buClr>
                <a:srgbClr val="C00000"/>
              </a:buClr>
              <a:buFont typeface="Arial" panose="020B0604020202020204" pitchFamily="34" charset="0"/>
              <a:buChar char="•"/>
            </a:pPr>
            <a:r>
              <a:rPr lang="fr-BE" sz="1800" b="0">
                <a:solidFill>
                  <a:srgbClr val="000000"/>
                </a:solidFill>
                <a:latin typeface="Calibri "/>
              </a:rPr>
              <a:t>“</a:t>
            </a:r>
            <a:r>
              <a:rPr lang="fr-BE" sz="1800" b="0" i="1">
                <a:solidFill>
                  <a:srgbClr val="000000"/>
                </a:solidFill>
                <a:latin typeface="EUAlbertina"/>
              </a:rPr>
              <a:t>Le Bureau de l’IA et les États membres encouragent et facilitent l’élaboration de </a:t>
            </a:r>
            <a:r>
              <a:rPr lang="fr-BE" sz="1800" i="1">
                <a:solidFill>
                  <a:srgbClr val="000000"/>
                </a:solidFill>
                <a:latin typeface="EUAlbertina"/>
              </a:rPr>
              <a:t>codes de conduite, comportant des mécanismes de gouvernance connexes</a:t>
            </a:r>
            <a:r>
              <a:rPr lang="fr-BE" sz="1800" b="0" i="1">
                <a:solidFill>
                  <a:srgbClr val="000000"/>
                </a:solidFill>
                <a:latin typeface="EUAlbertina"/>
              </a:rPr>
              <a:t>, destinés à favoriser l’application volontaire, aux systèmes d’IA autres que les systèmes d’IA à haut risque, de tout ou partie des exigences énoncées au chapitre III, section 2, en tenant compte des solutions techniques disponibles et des bonnes pratiques du secteur permettant l’application de ces exigences</a:t>
            </a:r>
            <a:r>
              <a:rPr lang="fr-BE" sz="1800" b="0">
                <a:solidFill>
                  <a:srgbClr val="000000"/>
                </a:solidFill>
                <a:latin typeface="Calibri "/>
              </a:rPr>
              <a:t>”</a:t>
            </a:r>
            <a:r>
              <a:rPr lang="nl-NL" sz="1800" b="0" i="1">
                <a:solidFill>
                  <a:srgbClr val="000000"/>
                </a:solidFill>
                <a:latin typeface="EUAlbertina"/>
              </a:rPr>
              <a:t> (art. 95, 1)</a:t>
            </a:r>
            <a:endParaRPr lang="fr-BE" sz="1800" b="0" i="1">
              <a:solidFill>
                <a:srgbClr val="000000"/>
              </a:solidFill>
              <a:latin typeface="EUAlbertina"/>
            </a:endParaRPr>
          </a:p>
          <a:p>
            <a:pPr lvl="2" algn="just"/>
            <a:endParaRPr lang="nl-NL" sz="1400" b="0">
              <a:solidFill>
                <a:srgbClr val="000000"/>
              </a:solidFill>
              <a:latin typeface="Calibri "/>
            </a:endParaRPr>
          </a:p>
          <a:p>
            <a:pPr marL="1200150" lvl="2" indent="-285750" algn="just">
              <a:buFont typeface="Arial" panose="020B0604020202020204" pitchFamily="34" charset="0"/>
              <a:buChar char="•"/>
            </a:pPr>
            <a:endParaRPr lang="nl-NL" sz="1600" b="0">
              <a:solidFill>
                <a:srgbClr val="000000"/>
              </a:solidFill>
              <a:latin typeface="Calibri "/>
            </a:endParaRPr>
          </a:p>
          <a:p>
            <a:pPr marL="285750" indent="-285750">
              <a:buFont typeface="Arial" panose="020B0604020202020204" pitchFamily="34" charset="0"/>
              <a:buChar char="•"/>
            </a:pPr>
            <a:endParaRPr lang="nl-NL" sz="1800" b="0">
              <a:solidFill>
                <a:srgbClr val="000000"/>
              </a:solidFill>
              <a:latin typeface="Calibri "/>
            </a:endParaRPr>
          </a:p>
          <a:p>
            <a:pPr marL="285750" indent="-285750">
              <a:buFont typeface="Arial" panose="020B0604020202020204" pitchFamily="34" charset="0"/>
              <a:buChar char="•"/>
            </a:pPr>
            <a:endParaRPr lang="fr-BE" sz="1800" b="0">
              <a:solidFill>
                <a:srgbClr val="000000"/>
              </a:solidFill>
              <a:latin typeface="Calibri "/>
            </a:endParaRPr>
          </a:p>
        </p:txBody>
      </p:sp>
      <p:pic>
        <p:nvPicPr>
          <p:cNvPr id="2" name="Picture 1">
            <a:extLst>
              <a:ext uri="{FF2B5EF4-FFF2-40B4-BE49-F238E27FC236}">
                <a16:creationId xmlns:a16="http://schemas.microsoft.com/office/drawing/2014/main" id="{7E25B3CA-558A-F654-2975-FC95132A70F4}"/>
              </a:ext>
            </a:extLst>
          </p:cNvPr>
          <p:cNvPicPr>
            <a:picLocks noChangeAspect="1"/>
          </p:cNvPicPr>
          <p:nvPr/>
        </p:nvPicPr>
        <p:blipFill>
          <a:blip r:embed="rId3"/>
          <a:stretch>
            <a:fillRect/>
          </a:stretch>
        </p:blipFill>
        <p:spPr>
          <a:xfrm>
            <a:off x="5682000" y="1193663"/>
            <a:ext cx="828000" cy="828000"/>
          </a:xfrm>
          <a:prstGeom prst="rect">
            <a:avLst/>
          </a:prstGeom>
        </p:spPr>
      </p:pic>
      <p:sp>
        <p:nvSpPr>
          <p:cNvPr id="5" name="TextBox 4">
            <a:extLst>
              <a:ext uri="{FF2B5EF4-FFF2-40B4-BE49-F238E27FC236}">
                <a16:creationId xmlns:a16="http://schemas.microsoft.com/office/drawing/2014/main" id="{677AF4DC-63D7-9AC5-7BA5-4A56D1FB942C}"/>
              </a:ext>
            </a:extLst>
          </p:cNvPr>
          <p:cNvSpPr txBox="1"/>
          <p:nvPr/>
        </p:nvSpPr>
        <p:spPr>
          <a:xfrm>
            <a:off x="2459831" y="464343"/>
            <a:ext cx="8655843" cy="4643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BE" sz="2400" b="1" cap="all" dirty="0">
                <a:solidFill>
                  <a:srgbClr val="1F4E79"/>
                </a:solidFill>
                <a:ea typeface="Calibri"/>
                <a:cs typeface="Calibri"/>
              </a:rPr>
              <a:t>Quelques obligations du règlement sur l'IA</a:t>
            </a:r>
            <a:endParaRPr lang="en-US" dirty="0"/>
          </a:p>
        </p:txBody>
      </p:sp>
    </p:spTree>
    <p:extLst>
      <p:ext uri="{BB962C8B-B14F-4D97-AF65-F5344CB8AC3E}">
        <p14:creationId xmlns:p14="http://schemas.microsoft.com/office/powerpoint/2010/main" val="1339309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a:xfrm>
            <a:off x="515938" y="1431382"/>
            <a:ext cx="10969625" cy="1005416"/>
          </a:xfrm>
        </p:spPr>
        <p:txBody>
          <a:bodyPr>
            <a:noAutofit/>
          </a:bodyPr>
          <a:lstStyle/>
          <a:p>
            <a:r>
              <a:rPr lang="fr-BE" sz="3200">
                <a:solidFill>
                  <a:schemeClr val="bg1"/>
                </a:solidFill>
                <a:latin typeface="Cambria"/>
                <a:ea typeface="Cambria"/>
              </a:rPr>
              <a:t>3. Points d’attention en matière d’IA lors de la passation d’un marché public</a:t>
            </a:r>
            <a:endParaRPr lang="fr-BE" sz="3200">
              <a:solidFill>
                <a:schemeClr val="bg1"/>
              </a:solidFill>
              <a:ea typeface="Cambria" panose="02040503050406030204" pitchFamily="18" charset="0"/>
            </a:endParaRPr>
          </a:p>
        </p:txBody>
      </p:sp>
      <p:sp>
        <p:nvSpPr>
          <p:cNvPr id="5" name="Slide Number Placeholder 4"/>
          <p:cNvSpPr>
            <a:spLocks noGrp="1"/>
          </p:cNvSpPr>
          <p:nvPr>
            <p:ph type="sldNum" sz="quarter" idx="4"/>
          </p:nvPr>
        </p:nvSpPr>
        <p:spPr/>
        <p:txBody>
          <a:bodyPr/>
          <a:lstStyle/>
          <a:p>
            <a:fld id="{F9591D4C-BB8F-AE46-BE73-C616F30BBC5B}" type="slidenum">
              <a:rPr lang="en-US" smtClean="0"/>
              <a:pPr/>
              <a:t>13</a:t>
            </a:fld>
            <a:endParaRPr lang="en-US"/>
          </a:p>
        </p:txBody>
      </p:sp>
      <p:pic>
        <p:nvPicPr>
          <p:cNvPr id="8" name="Picture Placeholder 7">
            <a:extLst>
              <a:ext uri="{FF2B5EF4-FFF2-40B4-BE49-F238E27FC236}">
                <a16:creationId xmlns:a16="http://schemas.microsoft.com/office/drawing/2014/main" id="{0DF7B9DD-7436-8C4B-8A53-10F4F1448FA9}"/>
              </a:ext>
            </a:extLst>
          </p:cNvPr>
          <p:cNvPicPr>
            <a:picLocks noGrp="1" noChangeAspect="1"/>
          </p:cNvPicPr>
          <p:nvPr>
            <p:ph type="pic" sz="quarter" idx="18"/>
          </p:nvPr>
        </p:nvPicPr>
        <p:blipFill>
          <a:blip r:embed="rId3"/>
          <a:srcRect t="27062" b="27062"/>
          <a:stretch/>
        </p:blipFill>
        <p:spPr/>
      </p:pic>
    </p:spTree>
    <p:extLst>
      <p:ext uri="{BB962C8B-B14F-4D97-AF65-F5344CB8AC3E}">
        <p14:creationId xmlns:p14="http://schemas.microsoft.com/office/powerpoint/2010/main" val="3786259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254793-9921-4298-8F06-0535B1BE86CA}"/>
              </a:ext>
            </a:extLst>
          </p:cNvPr>
          <p:cNvSpPr>
            <a:spLocks noGrp="1"/>
          </p:cNvSpPr>
          <p:nvPr>
            <p:ph type="title"/>
          </p:nvPr>
        </p:nvSpPr>
        <p:spPr/>
        <p:txBody>
          <a:bodyPr/>
          <a:lstStyle/>
          <a:p>
            <a:r>
              <a:rPr lang="nl-BE"/>
              <a:t> </a:t>
            </a:r>
          </a:p>
        </p:txBody>
      </p:sp>
      <p:sp>
        <p:nvSpPr>
          <p:cNvPr id="4" name="Tijdelijke aanduiding voor tekst 3">
            <a:extLst>
              <a:ext uri="{FF2B5EF4-FFF2-40B4-BE49-F238E27FC236}">
                <a16:creationId xmlns:a16="http://schemas.microsoft.com/office/drawing/2014/main" id="{09FA0B90-8BE2-4761-9268-D1EEB001EE89}"/>
              </a:ext>
            </a:extLst>
          </p:cNvPr>
          <p:cNvSpPr>
            <a:spLocks noGrp="1"/>
          </p:cNvSpPr>
          <p:nvPr>
            <p:ph type="body" sz="quarter" idx="13"/>
          </p:nvPr>
        </p:nvSpPr>
        <p:spPr>
          <a:xfrm>
            <a:off x="1366223" y="377644"/>
            <a:ext cx="10515600" cy="370662"/>
          </a:xfrm>
        </p:spPr>
        <p:txBody>
          <a:bodyPr>
            <a:normAutofit fontScale="92500" lnSpcReduction="10000"/>
          </a:bodyPr>
          <a:lstStyle/>
          <a:p>
            <a:pPr algn="r"/>
            <a:r>
              <a:rPr lang="nl-BE"/>
              <a:t> </a:t>
            </a:r>
            <a:r>
              <a:rPr lang="fr-BE"/>
              <a:t>Points d’attention en matière d’IA lors de la passation d’un marché public</a:t>
            </a:r>
            <a:endParaRPr lang="nl-BE"/>
          </a:p>
        </p:txBody>
      </p:sp>
      <p:graphicFrame>
        <p:nvGraphicFramePr>
          <p:cNvPr id="36" name="Diagram 35">
            <a:extLst>
              <a:ext uri="{FF2B5EF4-FFF2-40B4-BE49-F238E27FC236}">
                <a16:creationId xmlns:a16="http://schemas.microsoft.com/office/drawing/2014/main" id="{3BB8CCFB-9A04-4892-AB29-0F8DCAEC5041}"/>
              </a:ext>
            </a:extLst>
          </p:cNvPr>
          <p:cNvGraphicFramePr/>
          <p:nvPr>
            <p:extLst>
              <p:ext uri="{D42A27DB-BD31-4B8C-83A1-F6EECF244321}">
                <p14:modId xmlns:p14="http://schemas.microsoft.com/office/powerpoint/2010/main" val="1763897815"/>
              </p:ext>
            </p:extLst>
          </p:nvPr>
        </p:nvGraphicFramePr>
        <p:xfrm>
          <a:off x="2572620" y="927973"/>
          <a:ext cx="7284720" cy="34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7" name="Flèche droite 4">
            <a:extLst>
              <a:ext uri="{FF2B5EF4-FFF2-40B4-BE49-F238E27FC236}">
                <a16:creationId xmlns:a16="http://schemas.microsoft.com/office/drawing/2014/main" id="{33E56636-70F8-4ECD-9C14-8F1AE46F59EF}"/>
              </a:ext>
            </a:extLst>
          </p:cNvPr>
          <p:cNvSpPr/>
          <p:nvPr/>
        </p:nvSpPr>
        <p:spPr>
          <a:xfrm>
            <a:off x="206830" y="3886846"/>
            <a:ext cx="11854542" cy="504056"/>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pic>
        <p:nvPicPr>
          <p:cNvPr id="38" name="Picture 4" descr="RÃ©sultat de recherche d'images pour &quot;usine dessin&quot;">
            <a:extLst>
              <a:ext uri="{FF2B5EF4-FFF2-40B4-BE49-F238E27FC236}">
                <a16:creationId xmlns:a16="http://schemas.microsoft.com/office/drawing/2014/main" id="{584B8FAE-177E-474A-B5BF-285116E654B8}"/>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rcRect t="16987" r="5565" b="8268"/>
          <a:stretch/>
        </p:blipFill>
        <p:spPr bwMode="auto">
          <a:xfrm>
            <a:off x="343188" y="4519676"/>
            <a:ext cx="1092147" cy="865760"/>
          </a:xfrm>
          <a:prstGeom prst="rect">
            <a:avLst/>
          </a:prstGeom>
          <a:noFill/>
          <a:extLst>
            <a:ext uri="{909E8E84-426E-40dd-AFC4-6F175D3DCCD1}">
              <a14:hiddenFill xmlns="" xmlns:a14="http://schemas.microsoft.com/office/drawing/2010/main">
                <a:solidFill>
                  <a:srgbClr val="FFFFFF"/>
                </a:solidFill>
              </a14:hiddenFill>
            </a:ext>
          </a:extLst>
        </p:spPr>
      </p:pic>
      <p:sp>
        <p:nvSpPr>
          <p:cNvPr id="39" name="TextBox 10">
            <a:extLst>
              <a:ext uri="{FF2B5EF4-FFF2-40B4-BE49-F238E27FC236}">
                <a16:creationId xmlns:a16="http://schemas.microsoft.com/office/drawing/2014/main" id="{34C829E4-8A8A-415C-857B-23BF6C894FE1}"/>
              </a:ext>
            </a:extLst>
          </p:cNvPr>
          <p:cNvSpPr txBox="1"/>
          <p:nvPr/>
        </p:nvSpPr>
        <p:spPr>
          <a:xfrm>
            <a:off x="255802" y="2015148"/>
            <a:ext cx="1245149" cy="523220"/>
          </a:xfrm>
          <a:prstGeom prst="rect">
            <a:avLst/>
          </a:prstGeom>
          <a:noFill/>
        </p:spPr>
        <p:txBody>
          <a:bodyPr wrap="none" rtlCol="0">
            <a:spAutoFit/>
          </a:bodyPr>
          <a:lstStyle/>
          <a:p>
            <a:pPr algn="ctr"/>
            <a:r>
              <a:rPr lang="fr-BE" sz="1400" b="1">
                <a:solidFill>
                  <a:prstClr val="black"/>
                </a:solidFill>
                <a:latin typeface="Segoe UI" pitchFamily="34" charset="0"/>
                <a:cs typeface="Segoe UI" pitchFamily="34" charset="0"/>
              </a:rPr>
              <a:t>Pouvoir </a:t>
            </a:r>
          </a:p>
          <a:p>
            <a:pPr algn="ctr"/>
            <a:r>
              <a:rPr lang="fr-BE" sz="1400" b="1">
                <a:solidFill>
                  <a:prstClr val="black"/>
                </a:solidFill>
                <a:latin typeface="Segoe UI" pitchFamily="34" charset="0"/>
                <a:cs typeface="Segoe UI" pitchFamily="34" charset="0"/>
              </a:rPr>
              <a:t>adjudicateur</a:t>
            </a:r>
          </a:p>
        </p:txBody>
      </p:sp>
      <p:sp>
        <p:nvSpPr>
          <p:cNvPr id="42" name="TextBox 11">
            <a:extLst>
              <a:ext uri="{FF2B5EF4-FFF2-40B4-BE49-F238E27FC236}">
                <a16:creationId xmlns:a16="http://schemas.microsoft.com/office/drawing/2014/main" id="{4563D90E-8969-4CEE-B534-0E176274D1F6}"/>
              </a:ext>
            </a:extLst>
          </p:cNvPr>
          <p:cNvSpPr txBox="1"/>
          <p:nvPr/>
        </p:nvSpPr>
        <p:spPr>
          <a:xfrm>
            <a:off x="266688" y="5359128"/>
            <a:ext cx="1229825" cy="523220"/>
          </a:xfrm>
          <a:prstGeom prst="rect">
            <a:avLst/>
          </a:prstGeom>
          <a:noFill/>
        </p:spPr>
        <p:txBody>
          <a:bodyPr wrap="none" rtlCol="0">
            <a:spAutoFit/>
          </a:bodyPr>
          <a:lstStyle/>
          <a:p>
            <a:pPr algn="ctr"/>
            <a:r>
              <a:rPr lang="fr-BE" sz="1400" b="1">
                <a:solidFill>
                  <a:prstClr val="black"/>
                </a:solidFill>
                <a:latin typeface="Segoe UI" pitchFamily="34" charset="0"/>
                <a:cs typeface="Segoe UI" pitchFamily="34" charset="0"/>
              </a:rPr>
              <a:t>Opérateur</a:t>
            </a:r>
          </a:p>
          <a:p>
            <a:pPr algn="ctr"/>
            <a:r>
              <a:rPr lang="fr-BE" sz="1400" b="1">
                <a:solidFill>
                  <a:prstClr val="black"/>
                </a:solidFill>
                <a:latin typeface="Segoe UI" pitchFamily="34" charset="0"/>
                <a:cs typeface="Segoe UI" pitchFamily="34" charset="0"/>
              </a:rPr>
              <a:t>économique</a:t>
            </a:r>
          </a:p>
        </p:txBody>
      </p:sp>
      <p:sp>
        <p:nvSpPr>
          <p:cNvPr id="44" name="TextBox 12">
            <a:extLst>
              <a:ext uri="{FF2B5EF4-FFF2-40B4-BE49-F238E27FC236}">
                <a16:creationId xmlns:a16="http://schemas.microsoft.com/office/drawing/2014/main" id="{9576A8AC-287C-4156-8952-3DC54ADE3273}"/>
              </a:ext>
            </a:extLst>
          </p:cNvPr>
          <p:cNvSpPr txBox="1"/>
          <p:nvPr/>
        </p:nvSpPr>
        <p:spPr>
          <a:xfrm>
            <a:off x="1990395" y="2909034"/>
            <a:ext cx="1189044" cy="3077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Prospection</a:t>
            </a:r>
          </a:p>
        </p:txBody>
      </p:sp>
      <p:sp>
        <p:nvSpPr>
          <p:cNvPr id="45" name="TextBox 13">
            <a:extLst>
              <a:ext uri="{FF2B5EF4-FFF2-40B4-BE49-F238E27FC236}">
                <a16:creationId xmlns:a16="http://schemas.microsoft.com/office/drawing/2014/main" id="{96AD6A18-F92C-49DA-8CFE-D953476EBA72}"/>
              </a:ext>
            </a:extLst>
          </p:cNvPr>
          <p:cNvSpPr txBox="1"/>
          <p:nvPr/>
        </p:nvSpPr>
        <p:spPr>
          <a:xfrm>
            <a:off x="3526626" y="2801312"/>
            <a:ext cx="1080650" cy="5232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defPPr>
              <a:defRPr lang="en-US"/>
            </a:defPPr>
            <a:lvl1pPr algn="ctr">
              <a:defRPr sz="1400" b="1">
                <a:solidFill>
                  <a:prstClr val="white"/>
                </a:solidFill>
                <a:latin typeface="Segoe UI" pitchFamily="34" charset="0"/>
                <a:cs typeface="Segoe UI" pitchFamily="34" charset="0"/>
              </a:defRPr>
            </a:lvl1pPr>
          </a:lstStyle>
          <a:p>
            <a:r>
              <a:rPr lang="fr-BE"/>
              <a:t>Rédaction </a:t>
            </a:r>
          </a:p>
          <a:p>
            <a:r>
              <a:rPr lang="fr-BE"/>
              <a:t>du CSC</a:t>
            </a:r>
          </a:p>
        </p:txBody>
      </p:sp>
      <p:sp>
        <p:nvSpPr>
          <p:cNvPr id="47" name="TextBox 15">
            <a:extLst>
              <a:ext uri="{FF2B5EF4-FFF2-40B4-BE49-F238E27FC236}">
                <a16:creationId xmlns:a16="http://schemas.microsoft.com/office/drawing/2014/main" id="{53A60B36-31ED-4B04-A432-44569B9A3A1C}"/>
              </a:ext>
            </a:extLst>
          </p:cNvPr>
          <p:cNvSpPr txBox="1"/>
          <p:nvPr/>
        </p:nvSpPr>
        <p:spPr>
          <a:xfrm>
            <a:off x="4200751" y="1908155"/>
            <a:ext cx="1157688" cy="5232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Lancement </a:t>
            </a:r>
          </a:p>
          <a:p>
            <a:pPr algn="ctr"/>
            <a:r>
              <a:rPr lang="fr-BE" sz="1400" b="1">
                <a:solidFill>
                  <a:prstClr val="white"/>
                </a:solidFill>
                <a:latin typeface="Segoe UI" pitchFamily="34" charset="0"/>
                <a:cs typeface="Segoe UI" pitchFamily="34" charset="0"/>
              </a:rPr>
              <a:t>du marché</a:t>
            </a:r>
          </a:p>
        </p:txBody>
      </p:sp>
      <p:sp>
        <p:nvSpPr>
          <p:cNvPr id="48" name="TextBox 16">
            <a:extLst>
              <a:ext uri="{FF2B5EF4-FFF2-40B4-BE49-F238E27FC236}">
                <a16:creationId xmlns:a16="http://schemas.microsoft.com/office/drawing/2014/main" id="{67090524-6EA7-4962-AFFC-B47FA47B5F83}"/>
              </a:ext>
            </a:extLst>
          </p:cNvPr>
          <p:cNvSpPr txBox="1"/>
          <p:nvPr/>
        </p:nvSpPr>
        <p:spPr>
          <a:xfrm>
            <a:off x="4901781" y="4777988"/>
            <a:ext cx="1224136" cy="523220"/>
          </a:xfrm>
          <a:prstGeom prst="rect">
            <a:avLst/>
          </a:prstGeom>
          <a:solidFill>
            <a:schemeClr val="accent1">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Elaboration</a:t>
            </a:r>
          </a:p>
          <a:p>
            <a:pPr algn="ctr"/>
            <a:r>
              <a:rPr lang="fr-BE" sz="1400" b="1">
                <a:solidFill>
                  <a:prstClr val="white"/>
                </a:solidFill>
                <a:latin typeface="Segoe UI" pitchFamily="34" charset="0"/>
                <a:cs typeface="Segoe UI" pitchFamily="34" charset="0"/>
              </a:rPr>
              <a:t>de l’offre</a:t>
            </a:r>
          </a:p>
        </p:txBody>
      </p:sp>
      <p:sp>
        <p:nvSpPr>
          <p:cNvPr id="51" name="TextBox 18">
            <a:extLst>
              <a:ext uri="{FF2B5EF4-FFF2-40B4-BE49-F238E27FC236}">
                <a16:creationId xmlns:a16="http://schemas.microsoft.com/office/drawing/2014/main" id="{3E1C65C2-BF52-4F49-B66A-93D40CD82929}"/>
              </a:ext>
            </a:extLst>
          </p:cNvPr>
          <p:cNvSpPr txBox="1"/>
          <p:nvPr/>
        </p:nvSpPr>
        <p:spPr>
          <a:xfrm>
            <a:off x="6843840" y="2824037"/>
            <a:ext cx="1086561" cy="5232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Evaluation </a:t>
            </a:r>
          </a:p>
          <a:p>
            <a:pPr algn="ctr"/>
            <a:r>
              <a:rPr lang="fr-BE" sz="1400" b="1">
                <a:solidFill>
                  <a:prstClr val="white"/>
                </a:solidFill>
                <a:latin typeface="Segoe UI" pitchFamily="34" charset="0"/>
                <a:cs typeface="Segoe UI" pitchFamily="34" charset="0"/>
              </a:rPr>
              <a:t>des offres</a:t>
            </a:r>
          </a:p>
        </p:txBody>
      </p:sp>
      <p:sp>
        <p:nvSpPr>
          <p:cNvPr id="53" name="TextBox 21">
            <a:extLst>
              <a:ext uri="{FF2B5EF4-FFF2-40B4-BE49-F238E27FC236}">
                <a16:creationId xmlns:a16="http://schemas.microsoft.com/office/drawing/2014/main" id="{D4C15E9F-D45E-4AA8-92EB-A026FD4CFCF8}"/>
              </a:ext>
            </a:extLst>
          </p:cNvPr>
          <p:cNvSpPr txBox="1"/>
          <p:nvPr/>
        </p:nvSpPr>
        <p:spPr>
          <a:xfrm>
            <a:off x="8547208" y="4509236"/>
            <a:ext cx="1078437" cy="523220"/>
          </a:xfrm>
          <a:prstGeom prst="rect">
            <a:avLst/>
          </a:prstGeom>
          <a:solidFill>
            <a:schemeClr val="accent6"/>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Exécution </a:t>
            </a:r>
          </a:p>
          <a:p>
            <a:pPr algn="ctr"/>
            <a:r>
              <a:rPr lang="fr-BE" sz="1400" b="1">
                <a:solidFill>
                  <a:prstClr val="white"/>
                </a:solidFill>
                <a:latin typeface="Segoe UI" pitchFamily="34" charset="0"/>
                <a:cs typeface="Segoe UI" pitchFamily="34" charset="0"/>
              </a:rPr>
              <a:t>du marché</a:t>
            </a:r>
          </a:p>
        </p:txBody>
      </p:sp>
      <p:cxnSp>
        <p:nvCxnSpPr>
          <p:cNvPr id="54" name="Straight Arrow Connector 22">
            <a:extLst>
              <a:ext uri="{FF2B5EF4-FFF2-40B4-BE49-F238E27FC236}">
                <a16:creationId xmlns:a16="http://schemas.microsoft.com/office/drawing/2014/main" id="{87DF7D3E-17A5-4DA9-80AE-10F67350064C}"/>
              </a:ext>
            </a:extLst>
          </p:cNvPr>
          <p:cNvCxnSpPr>
            <a:cxnSpLocks/>
            <a:stCxn id="44" idx="2"/>
          </p:cNvCxnSpPr>
          <p:nvPr/>
        </p:nvCxnSpPr>
        <p:spPr>
          <a:xfrm>
            <a:off x="2584917" y="3216811"/>
            <a:ext cx="0" cy="1554035"/>
          </a:xfrm>
          <a:prstGeom prst="straightConnector1">
            <a:avLst/>
          </a:prstGeom>
          <a:ln>
            <a:solidFill>
              <a:schemeClr val="bg2">
                <a:lumMod val="50000"/>
              </a:schemeClr>
            </a:solidFill>
            <a:headEnd type="arrow"/>
            <a:tailEnd type="arrow"/>
          </a:ln>
        </p:spPr>
        <p:style>
          <a:lnRef idx="3">
            <a:schemeClr val="accent4"/>
          </a:lnRef>
          <a:fillRef idx="0">
            <a:schemeClr val="accent4"/>
          </a:fillRef>
          <a:effectRef idx="2">
            <a:schemeClr val="accent4"/>
          </a:effectRef>
          <a:fontRef idx="minor">
            <a:schemeClr val="tx1"/>
          </a:fontRef>
        </p:style>
      </p:cxnSp>
      <p:sp>
        <p:nvSpPr>
          <p:cNvPr id="55" name="TextBox 23">
            <a:extLst>
              <a:ext uri="{FF2B5EF4-FFF2-40B4-BE49-F238E27FC236}">
                <a16:creationId xmlns:a16="http://schemas.microsoft.com/office/drawing/2014/main" id="{E2ACC611-3124-4F6B-B9E6-52D8A12CC5BC}"/>
              </a:ext>
            </a:extLst>
          </p:cNvPr>
          <p:cNvSpPr txBox="1"/>
          <p:nvPr/>
        </p:nvSpPr>
        <p:spPr>
          <a:xfrm>
            <a:off x="1882243" y="4797985"/>
            <a:ext cx="1260280" cy="307777"/>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Consultation</a:t>
            </a:r>
          </a:p>
        </p:txBody>
      </p:sp>
      <p:cxnSp>
        <p:nvCxnSpPr>
          <p:cNvPr id="56" name="Straight Arrow Connector 24">
            <a:extLst>
              <a:ext uri="{FF2B5EF4-FFF2-40B4-BE49-F238E27FC236}">
                <a16:creationId xmlns:a16="http://schemas.microsoft.com/office/drawing/2014/main" id="{F4BC59F0-9CE5-49B9-BC3C-1116C283154E}"/>
              </a:ext>
            </a:extLst>
          </p:cNvPr>
          <p:cNvCxnSpPr>
            <a:cxnSpLocks/>
            <a:stCxn id="44" idx="3"/>
            <a:endCxn id="45" idx="1"/>
          </p:cNvCxnSpPr>
          <p:nvPr/>
        </p:nvCxnSpPr>
        <p:spPr>
          <a:xfrm flipV="1">
            <a:off x="3179439" y="3062922"/>
            <a:ext cx="347187" cy="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57" name="Straight Arrow Connector 25">
            <a:extLst>
              <a:ext uri="{FF2B5EF4-FFF2-40B4-BE49-F238E27FC236}">
                <a16:creationId xmlns:a16="http://schemas.microsoft.com/office/drawing/2014/main" id="{1350F317-9060-4D38-90D1-CBE0A4CE300E}"/>
              </a:ext>
            </a:extLst>
          </p:cNvPr>
          <p:cNvCxnSpPr>
            <a:cxnSpLocks/>
          </p:cNvCxnSpPr>
          <p:nvPr/>
        </p:nvCxnSpPr>
        <p:spPr>
          <a:xfrm>
            <a:off x="5089230" y="2431375"/>
            <a:ext cx="0" cy="233947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58" name="Straight Arrow Connector 26">
            <a:extLst>
              <a:ext uri="{FF2B5EF4-FFF2-40B4-BE49-F238E27FC236}">
                <a16:creationId xmlns:a16="http://schemas.microsoft.com/office/drawing/2014/main" id="{911BE69A-238F-4BA7-A4B9-8673FDA80DB9}"/>
              </a:ext>
            </a:extLst>
          </p:cNvPr>
          <p:cNvCxnSpPr/>
          <p:nvPr/>
        </p:nvCxnSpPr>
        <p:spPr>
          <a:xfrm flipV="1">
            <a:off x="4416775" y="2434118"/>
            <a:ext cx="0" cy="367194"/>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sp>
        <p:nvSpPr>
          <p:cNvPr id="59" name="TextBox 27">
            <a:extLst>
              <a:ext uri="{FF2B5EF4-FFF2-40B4-BE49-F238E27FC236}">
                <a16:creationId xmlns:a16="http://schemas.microsoft.com/office/drawing/2014/main" id="{213D4F9D-49F5-46DB-BADF-078D2DAED83B}"/>
              </a:ext>
            </a:extLst>
          </p:cNvPr>
          <p:cNvSpPr txBox="1"/>
          <p:nvPr/>
        </p:nvSpPr>
        <p:spPr>
          <a:xfrm>
            <a:off x="5537462" y="2821215"/>
            <a:ext cx="1086561" cy="5232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defPPr>
              <a:defRPr lang="nl-BE"/>
            </a:defPPr>
            <a:lvl1pPr algn="ctr">
              <a:defRPr sz="1400" b="1">
                <a:latin typeface="Segoe UI" pitchFamily="34" charset="0"/>
                <a:cs typeface="Segoe UI" pitchFamily="34" charset="0"/>
              </a:defRPr>
            </a:lvl1pPr>
          </a:lstStyle>
          <a:p>
            <a:r>
              <a:rPr lang="fr-BE">
                <a:solidFill>
                  <a:prstClr val="white"/>
                </a:solidFill>
              </a:rPr>
              <a:t>Ouverture</a:t>
            </a:r>
          </a:p>
          <a:p>
            <a:r>
              <a:rPr lang="fr-BE">
                <a:solidFill>
                  <a:prstClr val="white"/>
                </a:solidFill>
              </a:rPr>
              <a:t>de l’offre</a:t>
            </a:r>
          </a:p>
        </p:txBody>
      </p:sp>
      <p:cxnSp>
        <p:nvCxnSpPr>
          <p:cNvPr id="60" name="Straight Arrow Connector 28">
            <a:extLst>
              <a:ext uri="{FF2B5EF4-FFF2-40B4-BE49-F238E27FC236}">
                <a16:creationId xmlns:a16="http://schemas.microsoft.com/office/drawing/2014/main" id="{F40B573A-B93E-4D87-BB46-646396F28969}"/>
              </a:ext>
            </a:extLst>
          </p:cNvPr>
          <p:cNvCxnSpPr>
            <a:cxnSpLocks/>
            <a:stCxn id="59" idx="3"/>
            <a:endCxn id="51" idx="1"/>
          </p:cNvCxnSpPr>
          <p:nvPr/>
        </p:nvCxnSpPr>
        <p:spPr>
          <a:xfrm>
            <a:off x="6624023" y="3082825"/>
            <a:ext cx="219817" cy="282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61" name="Straight Arrow Connector 29">
            <a:extLst>
              <a:ext uri="{FF2B5EF4-FFF2-40B4-BE49-F238E27FC236}">
                <a16:creationId xmlns:a16="http://schemas.microsoft.com/office/drawing/2014/main" id="{1DEC11CA-4C14-4739-952F-18D1D6A312AC}"/>
              </a:ext>
            </a:extLst>
          </p:cNvPr>
          <p:cNvCxnSpPr>
            <a:cxnSpLocks/>
          </p:cNvCxnSpPr>
          <p:nvPr/>
        </p:nvCxnSpPr>
        <p:spPr>
          <a:xfrm flipV="1">
            <a:off x="5919860" y="3346304"/>
            <a:ext cx="1" cy="142454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62" name="Straight Arrow Connector 30">
            <a:extLst>
              <a:ext uri="{FF2B5EF4-FFF2-40B4-BE49-F238E27FC236}">
                <a16:creationId xmlns:a16="http://schemas.microsoft.com/office/drawing/2014/main" id="{D70E418D-F87F-4A77-A100-F88AE0E97388}"/>
              </a:ext>
            </a:extLst>
          </p:cNvPr>
          <p:cNvCxnSpPr/>
          <p:nvPr/>
        </p:nvCxnSpPr>
        <p:spPr>
          <a:xfrm flipV="1">
            <a:off x="8218336" y="2513972"/>
            <a:ext cx="0" cy="574680"/>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63" name="Straight Arrow Connector 31">
            <a:extLst>
              <a:ext uri="{FF2B5EF4-FFF2-40B4-BE49-F238E27FC236}">
                <a16:creationId xmlns:a16="http://schemas.microsoft.com/office/drawing/2014/main" id="{D7E2F3B7-0C56-4C97-A225-3A2DC02C403D}"/>
              </a:ext>
            </a:extLst>
          </p:cNvPr>
          <p:cNvCxnSpPr/>
          <p:nvPr/>
        </p:nvCxnSpPr>
        <p:spPr>
          <a:xfrm>
            <a:off x="8594119" y="2522612"/>
            <a:ext cx="0" cy="198251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pic>
        <p:nvPicPr>
          <p:cNvPr id="66" name="Picture 2" descr="Résultat de recherche d'images pour &quot;dessin hopital&quot;">
            <a:extLst>
              <a:ext uri="{FF2B5EF4-FFF2-40B4-BE49-F238E27FC236}">
                <a16:creationId xmlns:a16="http://schemas.microsoft.com/office/drawing/2014/main" id="{A3E0A0E1-BFA8-4542-9975-76994282775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0402" y="2522612"/>
            <a:ext cx="1486937" cy="11895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7" name="Straight Connector 49">
            <a:extLst>
              <a:ext uri="{FF2B5EF4-FFF2-40B4-BE49-F238E27FC236}">
                <a16:creationId xmlns:a16="http://schemas.microsoft.com/office/drawing/2014/main" id="{597C18E2-4636-46A8-9F6D-4DCC872B7A3B}"/>
              </a:ext>
            </a:extLst>
          </p:cNvPr>
          <p:cNvCxnSpPr>
            <a:cxnSpLocks/>
            <a:stCxn id="51" idx="3"/>
          </p:cNvCxnSpPr>
          <p:nvPr/>
        </p:nvCxnSpPr>
        <p:spPr>
          <a:xfrm>
            <a:off x="7930401" y="3085647"/>
            <a:ext cx="287935" cy="0"/>
          </a:xfrm>
          <a:prstGeom prst="line">
            <a:avLst/>
          </a:prstGeom>
          <a:ln>
            <a:solidFill>
              <a:schemeClr val="bg2">
                <a:lumMod val="50000"/>
              </a:schemeClr>
            </a:solidFill>
          </a:ln>
        </p:spPr>
        <p:style>
          <a:lnRef idx="3">
            <a:schemeClr val="accent4"/>
          </a:lnRef>
          <a:fillRef idx="0">
            <a:schemeClr val="accent4"/>
          </a:fillRef>
          <a:effectRef idx="2">
            <a:schemeClr val="accent4"/>
          </a:effectRef>
          <a:fontRef idx="minor">
            <a:schemeClr val="tx1"/>
          </a:fontRef>
        </p:style>
      </p:cxnSp>
      <p:sp>
        <p:nvSpPr>
          <p:cNvPr id="68" name="TextBox 21">
            <a:extLst>
              <a:ext uri="{FF2B5EF4-FFF2-40B4-BE49-F238E27FC236}">
                <a16:creationId xmlns:a16="http://schemas.microsoft.com/office/drawing/2014/main" id="{F1EE3786-B8CE-4E4B-884A-70117DDA4F41}"/>
              </a:ext>
            </a:extLst>
          </p:cNvPr>
          <p:cNvSpPr txBox="1"/>
          <p:nvPr/>
        </p:nvSpPr>
        <p:spPr>
          <a:xfrm>
            <a:off x="10309757" y="4509367"/>
            <a:ext cx="1078437" cy="523220"/>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Fin </a:t>
            </a:r>
          </a:p>
          <a:p>
            <a:pPr algn="ctr"/>
            <a:r>
              <a:rPr lang="fr-BE" sz="1400" b="1">
                <a:solidFill>
                  <a:prstClr val="white"/>
                </a:solidFill>
                <a:latin typeface="Segoe UI" pitchFamily="34" charset="0"/>
                <a:cs typeface="Segoe UI" pitchFamily="34" charset="0"/>
              </a:rPr>
              <a:t>du marché</a:t>
            </a:r>
          </a:p>
        </p:txBody>
      </p:sp>
      <p:cxnSp>
        <p:nvCxnSpPr>
          <p:cNvPr id="69" name="Straight Arrow Connector 28">
            <a:extLst>
              <a:ext uri="{FF2B5EF4-FFF2-40B4-BE49-F238E27FC236}">
                <a16:creationId xmlns:a16="http://schemas.microsoft.com/office/drawing/2014/main" id="{940ABD3C-9D8E-43CE-ABB3-569CCE2E8BC6}"/>
              </a:ext>
            </a:extLst>
          </p:cNvPr>
          <p:cNvCxnSpPr>
            <a:cxnSpLocks/>
            <a:stCxn id="53" idx="3"/>
            <a:endCxn id="68" idx="1"/>
          </p:cNvCxnSpPr>
          <p:nvPr/>
        </p:nvCxnSpPr>
        <p:spPr>
          <a:xfrm>
            <a:off x="9625645" y="4770846"/>
            <a:ext cx="684112" cy="13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sp>
        <p:nvSpPr>
          <p:cNvPr id="34" name="TextBox 18">
            <a:extLst>
              <a:ext uri="{FF2B5EF4-FFF2-40B4-BE49-F238E27FC236}">
                <a16:creationId xmlns:a16="http://schemas.microsoft.com/office/drawing/2014/main" id="{3E1C65C2-BF52-4F49-B66A-93D40CD82929}"/>
              </a:ext>
            </a:extLst>
          </p:cNvPr>
          <p:cNvSpPr txBox="1"/>
          <p:nvPr/>
        </p:nvSpPr>
        <p:spPr>
          <a:xfrm>
            <a:off x="7967790" y="2004887"/>
            <a:ext cx="1278309" cy="73866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Attribution du marché + notification</a:t>
            </a:r>
          </a:p>
        </p:txBody>
      </p:sp>
      <p:sp>
        <p:nvSpPr>
          <p:cNvPr id="3" name="Espace réservé du numéro de diapositive 2">
            <a:extLst>
              <a:ext uri="{FF2B5EF4-FFF2-40B4-BE49-F238E27FC236}">
                <a16:creationId xmlns:a16="http://schemas.microsoft.com/office/drawing/2014/main" id="{4D8F5138-AAB5-5544-A3EE-675FCBBEFDDE}"/>
              </a:ext>
            </a:extLst>
          </p:cNvPr>
          <p:cNvSpPr>
            <a:spLocks noGrp="1"/>
          </p:cNvSpPr>
          <p:nvPr>
            <p:ph type="sldNum" sz="quarter" idx="12"/>
          </p:nvPr>
        </p:nvSpPr>
        <p:spPr/>
        <p:txBody>
          <a:bodyPr/>
          <a:lstStyle/>
          <a:p>
            <a:fld id="{ED9D011C-203C-41D8-A8C4-B4CF23EA65E5}" type="slidenum">
              <a:rPr lang="en-IE" smtClean="0"/>
              <a:t>14</a:t>
            </a:fld>
            <a:endParaRPr lang="en-IE"/>
          </a:p>
        </p:txBody>
      </p:sp>
      <p:sp>
        <p:nvSpPr>
          <p:cNvPr id="5" name="Espace réservé du pied de page 4">
            <a:extLst>
              <a:ext uri="{FF2B5EF4-FFF2-40B4-BE49-F238E27FC236}">
                <a16:creationId xmlns:a16="http://schemas.microsoft.com/office/drawing/2014/main" id="{EDA17DB9-DD3C-6043-BE5C-456B2C85662C}"/>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Tree>
    <p:extLst>
      <p:ext uri="{BB962C8B-B14F-4D97-AF65-F5344CB8AC3E}">
        <p14:creationId xmlns:p14="http://schemas.microsoft.com/office/powerpoint/2010/main" val="2999556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254793-9921-4298-8F06-0535B1BE86CA}"/>
              </a:ext>
            </a:extLst>
          </p:cNvPr>
          <p:cNvSpPr>
            <a:spLocks noGrp="1"/>
          </p:cNvSpPr>
          <p:nvPr>
            <p:ph type="title"/>
          </p:nvPr>
        </p:nvSpPr>
        <p:spPr/>
        <p:txBody>
          <a:bodyPr/>
          <a:lstStyle/>
          <a:p>
            <a:r>
              <a:rPr lang="nl-BE"/>
              <a:t> </a:t>
            </a:r>
          </a:p>
        </p:txBody>
      </p:sp>
      <p:sp>
        <p:nvSpPr>
          <p:cNvPr id="9" name="Flèche droite 4"/>
          <p:cNvSpPr/>
          <p:nvPr/>
        </p:nvSpPr>
        <p:spPr>
          <a:xfrm>
            <a:off x="206830" y="3886846"/>
            <a:ext cx="11854542" cy="504056"/>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pic>
        <p:nvPicPr>
          <p:cNvPr id="10" name="Picture 4" descr="RÃ©sultat de recherche d'images pour &quot;usine dessin&quot;"/>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t="16987" r="5565" b="8268"/>
          <a:stretch/>
        </p:blipFill>
        <p:spPr bwMode="auto">
          <a:xfrm>
            <a:off x="343188" y="4519676"/>
            <a:ext cx="1092147" cy="865760"/>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p:cNvSpPr txBox="1"/>
          <p:nvPr/>
        </p:nvSpPr>
        <p:spPr>
          <a:xfrm>
            <a:off x="255802" y="2015148"/>
            <a:ext cx="1245149" cy="523220"/>
          </a:xfrm>
          <a:prstGeom prst="rect">
            <a:avLst/>
          </a:prstGeom>
          <a:noFill/>
        </p:spPr>
        <p:txBody>
          <a:bodyPr wrap="none" rtlCol="0">
            <a:spAutoFit/>
          </a:bodyPr>
          <a:lstStyle/>
          <a:p>
            <a:pPr algn="ctr"/>
            <a:r>
              <a:rPr lang="fr-BE" sz="1400" b="1">
                <a:solidFill>
                  <a:prstClr val="black"/>
                </a:solidFill>
                <a:latin typeface="Segoe UI" pitchFamily="34" charset="0"/>
                <a:cs typeface="Segoe UI" pitchFamily="34" charset="0"/>
              </a:rPr>
              <a:t>Pouvoir </a:t>
            </a:r>
          </a:p>
          <a:p>
            <a:pPr algn="ctr"/>
            <a:r>
              <a:rPr lang="fr-BE" sz="1400" b="1">
                <a:solidFill>
                  <a:prstClr val="black"/>
                </a:solidFill>
                <a:latin typeface="Segoe UI" pitchFamily="34" charset="0"/>
                <a:cs typeface="Segoe UI" pitchFamily="34" charset="0"/>
              </a:rPr>
              <a:t>adjudicateur</a:t>
            </a:r>
          </a:p>
        </p:txBody>
      </p:sp>
      <p:sp>
        <p:nvSpPr>
          <p:cNvPr id="12" name="TextBox 11"/>
          <p:cNvSpPr txBox="1"/>
          <p:nvPr/>
        </p:nvSpPr>
        <p:spPr>
          <a:xfrm>
            <a:off x="266688" y="5359128"/>
            <a:ext cx="1229825" cy="523220"/>
          </a:xfrm>
          <a:prstGeom prst="rect">
            <a:avLst/>
          </a:prstGeom>
          <a:noFill/>
        </p:spPr>
        <p:txBody>
          <a:bodyPr wrap="none" rtlCol="0">
            <a:spAutoFit/>
          </a:bodyPr>
          <a:lstStyle/>
          <a:p>
            <a:pPr algn="ctr"/>
            <a:r>
              <a:rPr lang="fr-BE" sz="1400" b="1">
                <a:solidFill>
                  <a:prstClr val="black"/>
                </a:solidFill>
                <a:latin typeface="Segoe UI" pitchFamily="34" charset="0"/>
                <a:cs typeface="Segoe UI" pitchFamily="34" charset="0"/>
              </a:rPr>
              <a:t>Opérateur</a:t>
            </a:r>
          </a:p>
          <a:p>
            <a:pPr algn="ctr"/>
            <a:r>
              <a:rPr lang="fr-BE" sz="1400" b="1">
                <a:solidFill>
                  <a:prstClr val="black"/>
                </a:solidFill>
                <a:latin typeface="Segoe UI" pitchFamily="34" charset="0"/>
                <a:cs typeface="Segoe UI" pitchFamily="34" charset="0"/>
              </a:rPr>
              <a:t>économique</a:t>
            </a:r>
          </a:p>
        </p:txBody>
      </p:sp>
      <p:sp>
        <p:nvSpPr>
          <p:cNvPr id="13" name="TextBox 12"/>
          <p:cNvSpPr txBox="1"/>
          <p:nvPr/>
        </p:nvSpPr>
        <p:spPr>
          <a:xfrm>
            <a:off x="1990395" y="2909034"/>
            <a:ext cx="1189044" cy="3077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Prospection</a:t>
            </a:r>
          </a:p>
        </p:txBody>
      </p:sp>
      <p:sp>
        <p:nvSpPr>
          <p:cNvPr id="14" name="TextBox 13"/>
          <p:cNvSpPr txBox="1"/>
          <p:nvPr/>
        </p:nvSpPr>
        <p:spPr>
          <a:xfrm>
            <a:off x="3526626" y="2801312"/>
            <a:ext cx="1080650" cy="5232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defPPr>
              <a:defRPr lang="en-US"/>
            </a:defPPr>
            <a:lvl1pPr algn="ctr">
              <a:defRPr sz="1400" b="1">
                <a:solidFill>
                  <a:prstClr val="white"/>
                </a:solidFill>
                <a:latin typeface="Segoe UI" pitchFamily="34" charset="0"/>
                <a:cs typeface="Segoe UI" pitchFamily="34" charset="0"/>
              </a:defRPr>
            </a:lvl1pPr>
          </a:lstStyle>
          <a:p>
            <a:r>
              <a:rPr lang="fr-BE"/>
              <a:t>Rédaction </a:t>
            </a:r>
          </a:p>
          <a:p>
            <a:r>
              <a:rPr lang="fr-BE"/>
              <a:t>du CSC</a:t>
            </a:r>
          </a:p>
        </p:txBody>
      </p:sp>
      <p:sp>
        <p:nvSpPr>
          <p:cNvPr id="16" name="TextBox 15"/>
          <p:cNvSpPr txBox="1"/>
          <p:nvPr/>
        </p:nvSpPr>
        <p:spPr>
          <a:xfrm>
            <a:off x="4200751" y="1908155"/>
            <a:ext cx="1157688"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Lancement </a:t>
            </a:r>
          </a:p>
          <a:p>
            <a:pPr algn="ctr"/>
            <a:r>
              <a:rPr lang="fr-BE" sz="1400" b="1">
                <a:solidFill>
                  <a:prstClr val="white"/>
                </a:solidFill>
                <a:latin typeface="Segoe UI" pitchFamily="34" charset="0"/>
                <a:cs typeface="Segoe UI" pitchFamily="34" charset="0"/>
              </a:rPr>
              <a:t>du marché</a:t>
            </a:r>
          </a:p>
        </p:txBody>
      </p:sp>
      <p:sp>
        <p:nvSpPr>
          <p:cNvPr id="17" name="TextBox 16"/>
          <p:cNvSpPr txBox="1"/>
          <p:nvPr/>
        </p:nvSpPr>
        <p:spPr>
          <a:xfrm>
            <a:off x="4901781" y="4777988"/>
            <a:ext cx="1224136" cy="523220"/>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Elaboration</a:t>
            </a:r>
          </a:p>
          <a:p>
            <a:pPr algn="ctr"/>
            <a:r>
              <a:rPr lang="fr-BE" sz="1400" b="1">
                <a:solidFill>
                  <a:prstClr val="white"/>
                </a:solidFill>
                <a:latin typeface="Segoe UI" pitchFamily="34" charset="0"/>
                <a:cs typeface="Segoe UI" pitchFamily="34" charset="0"/>
              </a:rPr>
              <a:t>de l’offre</a:t>
            </a:r>
          </a:p>
        </p:txBody>
      </p:sp>
      <p:sp>
        <p:nvSpPr>
          <p:cNvPr id="19" name="TextBox 18"/>
          <p:cNvSpPr txBox="1"/>
          <p:nvPr/>
        </p:nvSpPr>
        <p:spPr>
          <a:xfrm>
            <a:off x="6843840" y="2824037"/>
            <a:ext cx="1086561"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Evaluation </a:t>
            </a:r>
          </a:p>
          <a:p>
            <a:pPr algn="ctr"/>
            <a:r>
              <a:rPr lang="fr-BE" sz="1400" b="1">
                <a:solidFill>
                  <a:prstClr val="white"/>
                </a:solidFill>
                <a:latin typeface="Segoe UI" pitchFamily="34" charset="0"/>
                <a:cs typeface="Segoe UI" pitchFamily="34" charset="0"/>
              </a:rPr>
              <a:t>des offres</a:t>
            </a:r>
          </a:p>
        </p:txBody>
      </p:sp>
      <p:sp>
        <p:nvSpPr>
          <p:cNvPr id="21" name="TextBox 20"/>
          <p:cNvSpPr txBox="1"/>
          <p:nvPr/>
        </p:nvSpPr>
        <p:spPr>
          <a:xfrm>
            <a:off x="7679585" y="1774853"/>
            <a:ext cx="1406842" cy="7386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Attribution</a:t>
            </a:r>
          </a:p>
          <a:p>
            <a:pPr algn="ctr"/>
            <a:r>
              <a:rPr lang="fr-BE" sz="1400" b="1">
                <a:solidFill>
                  <a:prstClr val="white"/>
                </a:solidFill>
                <a:latin typeface="Segoe UI" pitchFamily="34" charset="0"/>
                <a:cs typeface="Segoe UI" pitchFamily="34" charset="0"/>
              </a:rPr>
              <a:t>du marché</a:t>
            </a:r>
          </a:p>
          <a:p>
            <a:pPr algn="ctr"/>
            <a:r>
              <a:rPr lang="fr-BE" sz="1400" b="1">
                <a:solidFill>
                  <a:prstClr val="white"/>
                </a:solidFill>
                <a:latin typeface="Segoe UI" pitchFamily="34" charset="0"/>
                <a:cs typeface="Segoe UI" pitchFamily="34" charset="0"/>
              </a:rPr>
              <a:t>+ Notification</a:t>
            </a:r>
          </a:p>
        </p:txBody>
      </p:sp>
      <p:sp>
        <p:nvSpPr>
          <p:cNvPr id="22" name="TextBox 21"/>
          <p:cNvSpPr txBox="1"/>
          <p:nvPr/>
        </p:nvSpPr>
        <p:spPr>
          <a:xfrm>
            <a:off x="8547208" y="4509236"/>
            <a:ext cx="1078437" cy="523220"/>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Exécution </a:t>
            </a:r>
          </a:p>
          <a:p>
            <a:pPr algn="ctr"/>
            <a:r>
              <a:rPr lang="fr-BE" sz="1400" b="1">
                <a:solidFill>
                  <a:prstClr val="white"/>
                </a:solidFill>
                <a:latin typeface="Segoe UI" pitchFamily="34" charset="0"/>
                <a:cs typeface="Segoe UI" pitchFamily="34" charset="0"/>
              </a:rPr>
              <a:t>du marché</a:t>
            </a:r>
          </a:p>
        </p:txBody>
      </p:sp>
      <p:cxnSp>
        <p:nvCxnSpPr>
          <p:cNvPr id="23" name="Straight Arrow Connector 22"/>
          <p:cNvCxnSpPr>
            <a:cxnSpLocks/>
            <a:stCxn id="13" idx="2"/>
          </p:cNvCxnSpPr>
          <p:nvPr/>
        </p:nvCxnSpPr>
        <p:spPr>
          <a:xfrm>
            <a:off x="2584917" y="3216811"/>
            <a:ext cx="0" cy="1554035"/>
          </a:xfrm>
          <a:prstGeom prst="straightConnector1">
            <a:avLst/>
          </a:prstGeom>
          <a:ln>
            <a:solidFill>
              <a:schemeClr val="bg2">
                <a:lumMod val="50000"/>
              </a:schemeClr>
            </a:solidFill>
            <a:headEnd type="arrow"/>
            <a:tailEnd type="arrow"/>
          </a:ln>
        </p:spPr>
        <p:style>
          <a:lnRef idx="3">
            <a:schemeClr val="accent4"/>
          </a:lnRef>
          <a:fillRef idx="0">
            <a:schemeClr val="accent4"/>
          </a:fillRef>
          <a:effectRef idx="2">
            <a:schemeClr val="accent4"/>
          </a:effectRef>
          <a:fontRef idx="minor">
            <a:schemeClr val="tx1"/>
          </a:fontRef>
        </p:style>
      </p:cxnSp>
      <p:sp>
        <p:nvSpPr>
          <p:cNvPr id="24" name="TextBox 23"/>
          <p:cNvSpPr txBox="1"/>
          <p:nvPr/>
        </p:nvSpPr>
        <p:spPr>
          <a:xfrm>
            <a:off x="1882243" y="4797985"/>
            <a:ext cx="1260280" cy="307777"/>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Consultation</a:t>
            </a:r>
          </a:p>
        </p:txBody>
      </p:sp>
      <p:cxnSp>
        <p:nvCxnSpPr>
          <p:cNvPr id="25" name="Straight Arrow Connector 24"/>
          <p:cNvCxnSpPr>
            <a:cxnSpLocks/>
            <a:stCxn id="13" idx="3"/>
            <a:endCxn id="14" idx="1"/>
          </p:cNvCxnSpPr>
          <p:nvPr/>
        </p:nvCxnSpPr>
        <p:spPr>
          <a:xfrm flipV="1">
            <a:off x="3179439" y="3062922"/>
            <a:ext cx="347187" cy="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26" name="Straight Arrow Connector 25"/>
          <p:cNvCxnSpPr>
            <a:cxnSpLocks/>
          </p:cNvCxnSpPr>
          <p:nvPr/>
        </p:nvCxnSpPr>
        <p:spPr>
          <a:xfrm>
            <a:off x="5089230" y="2431375"/>
            <a:ext cx="0" cy="233947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27" name="Straight Arrow Connector 26"/>
          <p:cNvCxnSpPr/>
          <p:nvPr/>
        </p:nvCxnSpPr>
        <p:spPr>
          <a:xfrm flipV="1">
            <a:off x="4416775" y="2434118"/>
            <a:ext cx="0" cy="367194"/>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sp>
        <p:nvSpPr>
          <p:cNvPr id="28" name="TextBox 27"/>
          <p:cNvSpPr txBox="1"/>
          <p:nvPr/>
        </p:nvSpPr>
        <p:spPr>
          <a:xfrm>
            <a:off x="5537462" y="2821215"/>
            <a:ext cx="1086561"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defPPr>
              <a:defRPr lang="nl-BE"/>
            </a:defPPr>
            <a:lvl1pPr algn="ctr">
              <a:defRPr sz="1400" b="1">
                <a:latin typeface="Segoe UI" pitchFamily="34" charset="0"/>
                <a:cs typeface="Segoe UI" pitchFamily="34" charset="0"/>
              </a:defRPr>
            </a:lvl1pPr>
          </a:lstStyle>
          <a:p>
            <a:r>
              <a:rPr lang="fr-BE">
                <a:solidFill>
                  <a:prstClr val="white"/>
                </a:solidFill>
              </a:rPr>
              <a:t>Ouverture</a:t>
            </a:r>
          </a:p>
          <a:p>
            <a:r>
              <a:rPr lang="fr-BE">
                <a:solidFill>
                  <a:prstClr val="white"/>
                </a:solidFill>
              </a:rPr>
              <a:t>de l’offre</a:t>
            </a:r>
          </a:p>
        </p:txBody>
      </p:sp>
      <p:cxnSp>
        <p:nvCxnSpPr>
          <p:cNvPr id="29" name="Straight Arrow Connector 28"/>
          <p:cNvCxnSpPr>
            <a:cxnSpLocks/>
            <a:stCxn id="28" idx="3"/>
            <a:endCxn id="19" idx="1"/>
          </p:cNvCxnSpPr>
          <p:nvPr/>
        </p:nvCxnSpPr>
        <p:spPr>
          <a:xfrm>
            <a:off x="6624023" y="3082825"/>
            <a:ext cx="219817" cy="282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0" name="Straight Arrow Connector 29"/>
          <p:cNvCxnSpPr>
            <a:cxnSpLocks/>
          </p:cNvCxnSpPr>
          <p:nvPr/>
        </p:nvCxnSpPr>
        <p:spPr>
          <a:xfrm flipV="1">
            <a:off x="5919860" y="3346304"/>
            <a:ext cx="1" cy="142454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1" name="Straight Arrow Connector 30"/>
          <p:cNvCxnSpPr/>
          <p:nvPr/>
        </p:nvCxnSpPr>
        <p:spPr>
          <a:xfrm flipV="1">
            <a:off x="8218336" y="2513972"/>
            <a:ext cx="0" cy="574680"/>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2" name="Straight Arrow Connector 31"/>
          <p:cNvCxnSpPr/>
          <p:nvPr/>
        </p:nvCxnSpPr>
        <p:spPr>
          <a:xfrm>
            <a:off x="8594119" y="2522612"/>
            <a:ext cx="0" cy="198251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pic>
        <p:nvPicPr>
          <p:cNvPr id="40" name="Picture 2" descr="Résultat de recherche d'images pour &quot;dessin hopital&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402" y="2522612"/>
            <a:ext cx="1486937" cy="11895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0" name="Straight Connector 49"/>
          <p:cNvCxnSpPr>
            <a:cxnSpLocks/>
            <a:stCxn id="19" idx="3"/>
          </p:cNvCxnSpPr>
          <p:nvPr/>
        </p:nvCxnSpPr>
        <p:spPr>
          <a:xfrm>
            <a:off x="7930401" y="3085647"/>
            <a:ext cx="287935" cy="0"/>
          </a:xfrm>
          <a:prstGeom prst="line">
            <a:avLst/>
          </a:prstGeom>
          <a:ln>
            <a:solidFill>
              <a:schemeClr val="bg2">
                <a:lumMod val="50000"/>
              </a:schemeClr>
            </a:solidFill>
          </a:ln>
        </p:spPr>
        <p:style>
          <a:lnRef idx="3">
            <a:schemeClr val="accent4"/>
          </a:lnRef>
          <a:fillRef idx="0">
            <a:schemeClr val="accent4"/>
          </a:fillRef>
          <a:effectRef idx="2">
            <a:schemeClr val="accent4"/>
          </a:effectRef>
          <a:fontRef idx="minor">
            <a:schemeClr val="tx1"/>
          </a:fontRef>
        </p:style>
      </p:cxnSp>
      <p:sp>
        <p:nvSpPr>
          <p:cNvPr id="35" name="TextBox 21">
            <a:extLst>
              <a:ext uri="{FF2B5EF4-FFF2-40B4-BE49-F238E27FC236}">
                <a16:creationId xmlns:a16="http://schemas.microsoft.com/office/drawing/2014/main" id="{CAE1F20B-0A65-43AB-AD65-5EB28DD4D2AC}"/>
              </a:ext>
            </a:extLst>
          </p:cNvPr>
          <p:cNvSpPr txBox="1"/>
          <p:nvPr/>
        </p:nvSpPr>
        <p:spPr>
          <a:xfrm>
            <a:off x="10309757" y="4509367"/>
            <a:ext cx="1078437" cy="523220"/>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Fin </a:t>
            </a:r>
          </a:p>
          <a:p>
            <a:pPr algn="ctr"/>
            <a:r>
              <a:rPr lang="fr-BE" sz="1400" b="1">
                <a:solidFill>
                  <a:prstClr val="white"/>
                </a:solidFill>
                <a:latin typeface="Segoe UI" pitchFamily="34" charset="0"/>
                <a:cs typeface="Segoe UI" pitchFamily="34" charset="0"/>
              </a:rPr>
              <a:t>du marché</a:t>
            </a:r>
          </a:p>
        </p:txBody>
      </p:sp>
      <p:cxnSp>
        <p:nvCxnSpPr>
          <p:cNvPr id="41" name="Straight Arrow Connector 28">
            <a:extLst>
              <a:ext uri="{FF2B5EF4-FFF2-40B4-BE49-F238E27FC236}">
                <a16:creationId xmlns:a16="http://schemas.microsoft.com/office/drawing/2014/main" id="{CCD7196C-0597-44CD-A9AC-D23B72E715B9}"/>
              </a:ext>
            </a:extLst>
          </p:cNvPr>
          <p:cNvCxnSpPr>
            <a:cxnSpLocks/>
            <a:stCxn id="22" idx="3"/>
            <a:endCxn id="35" idx="1"/>
          </p:cNvCxnSpPr>
          <p:nvPr/>
        </p:nvCxnSpPr>
        <p:spPr>
          <a:xfrm>
            <a:off x="9625645" y="4770846"/>
            <a:ext cx="684112" cy="13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graphicFrame>
        <p:nvGraphicFramePr>
          <p:cNvPr id="43" name="Diagram 42">
            <a:extLst>
              <a:ext uri="{FF2B5EF4-FFF2-40B4-BE49-F238E27FC236}">
                <a16:creationId xmlns:a16="http://schemas.microsoft.com/office/drawing/2014/main" id="{2887CA25-C81E-4A7F-B349-E59659546ADB}"/>
              </a:ext>
            </a:extLst>
          </p:cNvPr>
          <p:cNvGraphicFramePr/>
          <p:nvPr>
            <p:extLst>
              <p:ext uri="{D42A27DB-BD31-4B8C-83A1-F6EECF244321}">
                <p14:modId xmlns:p14="http://schemas.microsoft.com/office/powerpoint/2010/main" val="1050898861"/>
              </p:ext>
            </p:extLst>
          </p:nvPr>
        </p:nvGraphicFramePr>
        <p:xfrm>
          <a:off x="2981663" y="387626"/>
          <a:ext cx="7284720" cy="34268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Espace réservé du numéro de diapositive 2">
            <a:extLst>
              <a:ext uri="{FF2B5EF4-FFF2-40B4-BE49-F238E27FC236}">
                <a16:creationId xmlns:a16="http://schemas.microsoft.com/office/drawing/2014/main" id="{C58C7DAE-54E1-F94A-8815-2252B18F5565}"/>
              </a:ext>
            </a:extLst>
          </p:cNvPr>
          <p:cNvSpPr>
            <a:spLocks noGrp="1"/>
          </p:cNvSpPr>
          <p:nvPr>
            <p:ph type="sldNum" sz="quarter" idx="12"/>
          </p:nvPr>
        </p:nvSpPr>
        <p:spPr/>
        <p:txBody>
          <a:bodyPr/>
          <a:lstStyle/>
          <a:p>
            <a:fld id="{ED9D011C-203C-41D8-A8C4-B4CF23EA65E5}" type="slidenum">
              <a:rPr lang="en-IE" smtClean="0"/>
              <a:t>15</a:t>
            </a:fld>
            <a:endParaRPr lang="en-IE"/>
          </a:p>
        </p:txBody>
      </p:sp>
      <p:sp>
        <p:nvSpPr>
          <p:cNvPr id="5" name="Espace réservé du pied de page 4">
            <a:extLst>
              <a:ext uri="{FF2B5EF4-FFF2-40B4-BE49-F238E27FC236}">
                <a16:creationId xmlns:a16="http://schemas.microsoft.com/office/drawing/2014/main" id="{BF8EF835-6877-7C49-B36A-62D12D7007A4}"/>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
        <p:nvSpPr>
          <p:cNvPr id="7" name="Tijdelijke aanduiding voor tekst 3">
            <a:extLst>
              <a:ext uri="{FF2B5EF4-FFF2-40B4-BE49-F238E27FC236}">
                <a16:creationId xmlns:a16="http://schemas.microsoft.com/office/drawing/2014/main" id="{41F25FAF-D258-0150-BA4D-9C2B23385208}"/>
              </a:ext>
            </a:extLst>
          </p:cNvPr>
          <p:cNvSpPr txBox="1">
            <a:spLocks/>
          </p:cNvSpPr>
          <p:nvPr/>
        </p:nvSpPr>
        <p:spPr>
          <a:xfrm>
            <a:off x="957180" y="950351"/>
            <a:ext cx="10515600" cy="665394"/>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FontTx/>
              <a:buNone/>
              <a:defRPr sz="2400" b="1" kern="1200" cap="all" baseline="0">
                <a:solidFill>
                  <a:schemeClr val="accent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BE"/>
              <a:t> </a:t>
            </a:r>
            <a:r>
              <a:rPr lang="fr-BE"/>
              <a:t>Points d’attention en matière d’IA lors de la Prospection et de la rédaction d’un csc dont l’objet est la fourniture ou les services contenant un système d’IA</a:t>
            </a:r>
            <a:endParaRPr lang="nl-BE"/>
          </a:p>
        </p:txBody>
      </p:sp>
    </p:spTree>
    <p:extLst>
      <p:ext uri="{BB962C8B-B14F-4D97-AF65-F5344CB8AC3E}">
        <p14:creationId xmlns:p14="http://schemas.microsoft.com/office/powerpoint/2010/main" val="4244301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907" y="1323015"/>
            <a:ext cx="11229974" cy="5077321"/>
          </a:xfrm>
        </p:spPr>
        <p:txBody>
          <a:bodyPr vert="horz" lIns="91440" tIns="45720" rIns="91440" bIns="45720" rtlCol="0" anchor="t">
            <a:normAutofit fontScale="25000" lnSpcReduction="20000"/>
          </a:bodyPr>
          <a:lstStyle/>
          <a:p>
            <a:pPr lvl="0">
              <a:spcBef>
                <a:spcPts val="600"/>
              </a:spcBef>
              <a:spcAft>
                <a:spcPts val="1200"/>
              </a:spcAft>
              <a:tabLst>
                <a:tab pos="542925" algn="l"/>
              </a:tabLst>
            </a:pPr>
            <a:r>
              <a:rPr lang="fr-BE" sz="6400" b="1" u="sng" dirty="0">
                <a:ln w="10541" cmpd="sng">
                  <a:noFill/>
                  <a:prstDash val="solid"/>
                </a:ln>
                <a:latin typeface="Segoe UI"/>
                <a:ea typeface="Segoe UI" panose="020B0502040204020203" pitchFamily="34" charset="0"/>
                <a:cs typeface="Segoe UI"/>
              </a:rPr>
              <a:t>Prospection</a:t>
            </a:r>
            <a:r>
              <a:rPr lang="fr-BE" sz="6400" b="1" dirty="0">
                <a:ln w="10541" cmpd="sng">
                  <a:noFill/>
                  <a:prstDash val="solid"/>
                </a:ln>
                <a:latin typeface="Segoe UI"/>
                <a:ea typeface="Segoe UI" panose="020B0502040204020203" pitchFamily="34" charset="0"/>
                <a:cs typeface="Segoe UI"/>
              </a:rPr>
              <a:t> (art. 51-52, Loi du 17/06/2016 + art. 48-50, ARP 18/07/2017)</a:t>
            </a:r>
            <a:endParaRPr lang="fr-BE" sz="6400" b="1" u="sng" dirty="0">
              <a:ln w="10541" cmpd="sng">
                <a:noFill/>
                <a:prstDash val="solid"/>
              </a:ln>
              <a:latin typeface="Segoe UI"/>
              <a:ea typeface="Segoe UI" panose="020B0502040204020203" pitchFamily="34" charset="0"/>
              <a:cs typeface="Segoe UI"/>
            </a:endParaRPr>
          </a:p>
          <a:p>
            <a:pPr marL="542925" lvl="0" indent="-369570" algn="just">
              <a:buClr>
                <a:srgbClr val="9D2C49"/>
              </a:buClr>
              <a:buFont typeface="Arial" panose="020B0604020202020204" pitchFamily="34" charset="0"/>
              <a:buChar char="•"/>
              <a:tabLst>
                <a:tab pos="542925" algn="l"/>
              </a:tabLst>
            </a:pPr>
            <a:r>
              <a:rPr lang="fr-BE" sz="6400" b="1" dirty="0">
                <a:ln w="10541" cmpd="sng">
                  <a:noFill/>
                  <a:prstDash val="solid"/>
                </a:ln>
                <a:solidFill>
                  <a:srgbClr val="9B002A"/>
                </a:solidFill>
                <a:latin typeface="Segoe UI"/>
                <a:ea typeface="Segoe UI" panose="020B0502040204020203" pitchFamily="34" charset="0"/>
                <a:cs typeface="Segoe UI"/>
                <a:sym typeface="Wingdings" panose="05000000000000000000" pitchFamily="2" charset="2"/>
              </a:rPr>
              <a:t>Avant d’entamer </a:t>
            </a:r>
            <a:r>
              <a:rPr lang="fr-BE" sz="6400" dirty="0">
                <a:ln w="10541" cmpd="sng">
                  <a:noFill/>
                  <a:prstDash val="solid"/>
                </a:ln>
                <a:solidFill>
                  <a:prstClr val="black"/>
                </a:solidFill>
                <a:latin typeface="Segoe UI"/>
                <a:ea typeface="Segoe UI" panose="020B0502040204020203" pitchFamily="34" charset="0"/>
                <a:cs typeface="Segoe UI"/>
                <a:sym typeface="Wingdings" panose="05000000000000000000" pitchFamily="2" charset="2"/>
              </a:rPr>
              <a:t>une procédure de passation de marché, l’adjudicateur </a:t>
            </a:r>
            <a:r>
              <a:rPr lang="fr-BE" sz="6400" b="1" dirty="0">
                <a:ln w="10541" cmpd="sng">
                  <a:noFill/>
                  <a:prstDash val="solid"/>
                </a:ln>
                <a:solidFill>
                  <a:srgbClr val="9B002A"/>
                </a:solidFill>
                <a:latin typeface="Segoe UI"/>
                <a:ea typeface="Segoe UI" panose="020B0502040204020203" pitchFamily="34" charset="0"/>
                <a:cs typeface="Segoe UI"/>
                <a:sym typeface="Wingdings" panose="05000000000000000000" pitchFamily="2" charset="2"/>
              </a:rPr>
              <a:t>peut</a:t>
            </a:r>
            <a:r>
              <a:rPr lang="fr-BE" sz="6400" dirty="0">
                <a:ln w="10541" cmpd="sng">
                  <a:noFill/>
                  <a:prstDash val="solid"/>
                </a:ln>
                <a:solidFill>
                  <a:srgbClr val="9B002A"/>
                </a:solidFill>
                <a:latin typeface="Segoe UI"/>
                <a:ea typeface="Segoe UI" panose="020B0502040204020203" pitchFamily="34" charset="0"/>
                <a:cs typeface="Segoe UI"/>
                <a:sym typeface="Wingdings" panose="05000000000000000000" pitchFamily="2" charset="2"/>
              </a:rPr>
              <a:t> </a:t>
            </a:r>
            <a:r>
              <a:rPr lang="fr-BE" sz="6400" dirty="0">
                <a:ln w="10541" cmpd="sng">
                  <a:noFill/>
                  <a:prstDash val="solid"/>
                </a:ln>
                <a:solidFill>
                  <a:prstClr val="black"/>
                </a:solidFill>
                <a:latin typeface="Segoe UI"/>
                <a:ea typeface="Segoe UI" panose="020B0502040204020203" pitchFamily="34" charset="0"/>
                <a:cs typeface="Segoe UI"/>
                <a:sym typeface="Wingdings" panose="05000000000000000000" pitchFamily="2" charset="2"/>
              </a:rPr>
              <a:t>réaliser des consultations du marché en vue de préparer la passation du marché et d’informer les opérateurs économiques de ses projets et de ses exigences</a:t>
            </a:r>
            <a:endParaRPr lang="fr-BE" sz="6400" dirty="0">
              <a:solidFill>
                <a:prstClr val="black"/>
              </a:solidFill>
              <a:latin typeface="Segoe UI"/>
              <a:ea typeface="Segoe UI" panose="020B0502040204020203" pitchFamily="34" charset="0"/>
              <a:cs typeface="Segoe UI"/>
            </a:endParaRPr>
          </a:p>
          <a:p>
            <a:pPr marL="542925" lvl="0" indent="-369570" algn="just">
              <a:buClr>
                <a:srgbClr val="9D2C49"/>
              </a:buClr>
              <a:buFont typeface="Arial" panose="020B0604020202020204" pitchFamily="34" charset="0"/>
              <a:buChar char="•"/>
              <a:tabLst>
                <a:tab pos="542925" algn="l"/>
              </a:tabLst>
            </a:pPr>
            <a:r>
              <a:rPr lang="fr-BE" sz="6400" b="1" dirty="0">
                <a:ln w="10541" cmpd="sng">
                  <a:noFill/>
                  <a:prstDash val="solid"/>
                </a:ln>
                <a:solidFill>
                  <a:srgbClr val="9B002A"/>
                </a:solidFill>
                <a:latin typeface="Segoe UI"/>
                <a:ea typeface="Segoe UI" panose="020B0502040204020203" pitchFamily="34" charset="0"/>
                <a:cs typeface="Segoe UI"/>
                <a:sym typeface="Wingdings" panose="05000000000000000000" pitchFamily="2" charset="2"/>
              </a:rPr>
              <a:t>À condition</a:t>
            </a:r>
            <a:r>
              <a:rPr lang="fr-BE" sz="6400" dirty="0">
                <a:ln w="10541" cmpd="sng">
                  <a:noFill/>
                  <a:prstDash val="solid"/>
                </a:ln>
                <a:solidFill>
                  <a:prstClr val="black"/>
                </a:solidFill>
                <a:latin typeface="Segoe UI"/>
                <a:ea typeface="Segoe UI" panose="020B0502040204020203" pitchFamily="34" charset="0"/>
                <a:cs typeface="Segoe UI"/>
                <a:sym typeface="Wingdings" panose="05000000000000000000" pitchFamily="2" charset="2"/>
              </a:rPr>
              <a:t> que la prospection n’ait pas pour effet de fausser la concurrence et d’entraîner une violation des principes de non-discrimination et de transparence – éviter les conflits d’intérêts.</a:t>
            </a:r>
            <a:endParaRPr lang="fr-BE" sz="6400" dirty="0">
              <a:ln w="10541" cmpd="sng">
                <a:noFill/>
                <a:prstDash val="solid"/>
              </a:ln>
              <a:solidFill>
                <a:prstClr val="black"/>
              </a:solidFill>
              <a:latin typeface="Segoe UI"/>
              <a:ea typeface="Segoe UI" panose="020B0502040204020203" pitchFamily="34" charset="0"/>
              <a:cs typeface="Segoe UI"/>
            </a:endParaRPr>
          </a:p>
          <a:p>
            <a:pPr marL="542925" indent="-369570" algn="just">
              <a:buClr>
                <a:srgbClr val="9D2C49"/>
              </a:buClr>
              <a:buFont typeface="Arial" panose="020B0604020202020204" pitchFamily="34" charset="0"/>
              <a:buChar char="•"/>
              <a:tabLst>
                <a:tab pos="542925" algn="l"/>
              </a:tabLst>
            </a:pPr>
            <a:r>
              <a:rPr lang="fr-BE" sz="6400" b="1" dirty="0">
                <a:ln w="10541" cmpd="sng">
                  <a:noFill/>
                  <a:prstDash val="solid"/>
                </a:ln>
                <a:solidFill>
                  <a:srgbClr val="9B002A"/>
                </a:solidFill>
                <a:latin typeface="Segoe UI"/>
                <a:ea typeface="Segoe UI" panose="020B0502040204020203" pitchFamily="34" charset="0"/>
                <a:cs typeface="Segoe UI"/>
                <a:sym typeface="Wingdings" panose="05000000000000000000" pitchFamily="2" charset="2"/>
              </a:rPr>
              <a:t>Objectif</a:t>
            </a:r>
            <a:r>
              <a:rPr lang="fr-BE" sz="6400" dirty="0">
                <a:ln w="10541" cmpd="sng">
                  <a:noFill/>
                  <a:prstDash val="solid"/>
                </a:ln>
                <a:solidFill>
                  <a:prstClr val="black"/>
                </a:solidFill>
                <a:latin typeface="Segoe UI"/>
                <a:ea typeface="Segoe UI" panose="020B0502040204020203" pitchFamily="34" charset="0"/>
                <a:cs typeface="Segoe UI"/>
                <a:sym typeface="Wingdings" panose="05000000000000000000" pitchFamily="2" charset="2"/>
              </a:rPr>
              <a:t> de la prospection : rédiger un bon cahier spécial des charges</a:t>
            </a:r>
            <a:endParaRPr lang="fr-BE" sz="6400" dirty="0">
              <a:ln w="10541" cmpd="sng">
                <a:noFill/>
                <a:prstDash val="solid"/>
              </a:ln>
              <a:solidFill>
                <a:prstClr val="black"/>
              </a:solidFill>
              <a:latin typeface="Segoe UI"/>
              <a:ea typeface="Segoe UI" panose="020B0502040204020203" pitchFamily="34" charset="0"/>
              <a:cs typeface="Segoe UI"/>
            </a:endParaRPr>
          </a:p>
          <a:p>
            <a:pPr marL="1071245" lvl="1" indent="-369570" algn="just">
              <a:buClr>
                <a:srgbClr val="9D2C49"/>
              </a:buClr>
              <a:buFont typeface="Garamond" panose="02020404030301010803" pitchFamily="18" charset="0"/>
              <a:buChar char="◦"/>
              <a:tabLst>
                <a:tab pos="1073150" algn="l"/>
              </a:tabLst>
            </a:pPr>
            <a:r>
              <a:rPr lang="fr-BE" sz="6400" dirty="0">
                <a:solidFill>
                  <a:prstClr val="black"/>
                </a:solidFill>
                <a:latin typeface="Segoe UI"/>
                <a:ea typeface="Segoe UI" panose="020B0502040204020203" pitchFamily="34" charset="0"/>
                <a:cs typeface="Segoe UI"/>
                <a:sym typeface="Wingdings" panose="05000000000000000000" pitchFamily="2" charset="2"/>
              </a:rPr>
              <a:t>Retranscription des besoins de l'adjudicateur</a:t>
            </a:r>
            <a:endParaRPr lang="fr-BE" sz="6400" dirty="0">
              <a:solidFill>
                <a:prstClr val="black"/>
              </a:solidFill>
              <a:latin typeface="Segoe UI"/>
              <a:ea typeface="Segoe UI" panose="020B0502040204020203" pitchFamily="34" charset="0"/>
              <a:cs typeface="Segoe UI"/>
            </a:endParaRPr>
          </a:p>
          <a:p>
            <a:pPr marL="1071245" lvl="1" indent="-369570" algn="just">
              <a:buClr>
                <a:srgbClr val="9D2C49"/>
              </a:buClr>
              <a:buFont typeface="Garamond" panose="02020404030301010803" pitchFamily="18" charset="0"/>
              <a:buChar char="◦"/>
              <a:tabLst>
                <a:tab pos="1073150" algn="l"/>
              </a:tabLst>
            </a:pPr>
            <a:r>
              <a:rPr lang="fr-BE" sz="6400" dirty="0">
                <a:solidFill>
                  <a:prstClr val="black"/>
                </a:solidFill>
                <a:latin typeface="Segoe UI"/>
                <a:ea typeface="Segoe UI" panose="020B0502040204020203" pitchFamily="34" charset="0"/>
                <a:cs typeface="Segoe UI"/>
                <a:sym typeface="Wingdings" panose="05000000000000000000" pitchFamily="2" charset="2"/>
              </a:rPr>
              <a:t>Susceptible de générer des offres conformes et pertinentes, remises par des soumissionnaires adéquats</a:t>
            </a:r>
            <a:endParaRPr lang="fr-BE" sz="6400" dirty="0">
              <a:solidFill>
                <a:prstClr val="black"/>
              </a:solidFill>
              <a:latin typeface="Segoe UI"/>
              <a:ea typeface="Segoe UI" panose="020B0502040204020203" pitchFamily="34" charset="0"/>
              <a:cs typeface="Segoe UI"/>
            </a:endParaRPr>
          </a:p>
          <a:p>
            <a:pPr marL="1071245" lvl="1" indent="-369570" algn="just">
              <a:buClr>
                <a:srgbClr val="9D2C49"/>
              </a:buClr>
              <a:buFont typeface="Garamond" panose="02020404030301010803" pitchFamily="18" charset="0"/>
              <a:buChar char="◦"/>
              <a:tabLst>
                <a:tab pos="1073150" algn="l"/>
              </a:tabLst>
            </a:pPr>
            <a:r>
              <a:rPr lang="fr-BE" sz="6400" dirty="0">
                <a:solidFill>
                  <a:prstClr val="black"/>
                </a:solidFill>
                <a:latin typeface="Segoe UI"/>
                <a:ea typeface="Segoe UI" panose="020B0502040204020203" pitchFamily="34" charset="0"/>
                <a:cs typeface="Segoe UI"/>
                <a:sym typeface="Wingdings" panose="05000000000000000000" pitchFamily="2" charset="2"/>
              </a:rPr>
              <a:t>Encadrant la passation et l’exécution du marché</a:t>
            </a:r>
            <a:endParaRPr lang="fr-BE" sz="6400" i="1" dirty="0">
              <a:solidFill>
                <a:prstClr val="black"/>
              </a:solidFill>
              <a:latin typeface="Segoe UI"/>
              <a:ea typeface="Segoe UI" panose="020B0502040204020203" pitchFamily="34" charset="0"/>
              <a:cs typeface="Segoe UI"/>
            </a:endParaRPr>
          </a:p>
          <a:p>
            <a:pPr marL="542925" indent="-369570" algn="just">
              <a:buClr>
                <a:srgbClr val="9D2C49"/>
              </a:buClr>
              <a:buFont typeface="Arial" panose="020B0604020202020204" pitchFamily="34" charset="0"/>
              <a:buChar char="•"/>
              <a:tabLst>
                <a:tab pos="542925" algn="l"/>
              </a:tabLst>
            </a:pPr>
            <a:r>
              <a:rPr lang="fr-BE" sz="6400" b="1" dirty="0">
                <a:ln w="10541" cmpd="sng">
                  <a:noFill/>
                  <a:prstDash val="solid"/>
                </a:ln>
                <a:solidFill>
                  <a:srgbClr val="9B002A"/>
                </a:solidFill>
                <a:latin typeface="Segoe UI"/>
                <a:ea typeface="Segoe UI" panose="020B0502040204020203" pitchFamily="34" charset="0"/>
                <a:cs typeface="Segoe UI"/>
                <a:sym typeface="Wingdings" panose="05000000000000000000" pitchFamily="2" charset="2"/>
              </a:rPr>
              <a:t>Intérêt </a:t>
            </a:r>
            <a:r>
              <a:rPr lang="fr-BE" sz="6400" dirty="0">
                <a:ln w="10541" cmpd="sng">
                  <a:noFill/>
                  <a:prstDash val="solid"/>
                </a:ln>
                <a:solidFill>
                  <a:prstClr val="black"/>
                </a:solidFill>
                <a:latin typeface="Segoe UI"/>
                <a:ea typeface="Segoe UI" panose="020B0502040204020203" pitchFamily="34" charset="0"/>
                <a:cs typeface="Segoe UI"/>
                <a:sym typeface="Wingdings" panose="05000000000000000000" pitchFamily="2" charset="2"/>
              </a:rPr>
              <a:t>de la prospection : </a:t>
            </a:r>
            <a:endParaRPr lang="fr-BE" sz="6400" dirty="0">
              <a:ln w="10541" cmpd="sng">
                <a:noFill/>
                <a:prstDash val="solid"/>
              </a:ln>
              <a:solidFill>
                <a:prstClr val="black"/>
              </a:solidFill>
              <a:latin typeface="Segoe UI"/>
              <a:ea typeface="Segoe UI" panose="020B0502040204020203" pitchFamily="34" charset="0"/>
              <a:cs typeface="Segoe UI"/>
            </a:endParaRPr>
          </a:p>
          <a:p>
            <a:pPr marL="1071245" lvl="1" indent="-369570" algn="just">
              <a:buClr>
                <a:srgbClr val="9D2C49"/>
              </a:buClr>
              <a:buFont typeface="Garamond" panose="02020404030301010803" pitchFamily="18" charset="0"/>
              <a:buChar char="◦"/>
              <a:tabLst>
                <a:tab pos="1073150" algn="l"/>
              </a:tabLst>
            </a:pPr>
            <a:r>
              <a:rPr lang="fr-BE" sz="6400" dirty="0">
                <a:solidFill>
                  <a:prstClr val="black"/>
                </a:solidFill>
                <a:latin typeface="Segoe UI"/>
                <a:ea typeface="Segoe UI" panose="020B0502040204020203" pitchFamily="34" charset="0"/>
                <a:cs typeface="Segoe UI"/>
                <a:sym typeface="Wingdings" panose="05000000000000000000" pitchFamily="2" charset="2"/>
              </a:rPr>
              <a:t>Réalisme du besoin, faisabilité (budget, délais, exigences techniques, …)</a:t>
            </a:r>
            <a:endParaRPr lang="fr-BE" sz="6400" dirty="0">
              <a:solidFill>
                <a:prstClr val="black"/>
              </a:solidFill>
              <a:latin typeface="Segoe UI"/>
              <a:ea typeface="Segoe UI" panose="020B0502040204020203" pitchFamily="34" charset="0"/>
              <a:cs typeface="Segoe UI"/>
            </a:endParaRPr>
          </a:p>
          <a:p>
            <a:pPr marL="1071245" lvl="1" indent="-369570" algn="just">
              <a:buClr>
                <a:srgbClr val="9D2C49"/>
              </a:buClr>
              <a:buFont typeface="Garamond" panose="02020404030301010803" pitchFamily="18" charset="0"/>
              <a:buChar char="◦"/>
              <a:tabLst>
                <a:tab pos="1073150" algn="l"/>
              </a:tabLst>
            </a:pPr>
            <a:r>
              <a:rPr lang="fr-BE" sz="6400" dirty="0">
                <a:solidFill>
                  <a:prstClr val="black"/>
                </a:solidFill>
                <a:latin typeface="Segoe UI"/>
                <a:ea typeface="Segoe UI" panose="020B0502040204020203" pitchFamily="34" charset="0"/>
                <a:cs typeface="Segoe UI"/>
                <a:sym typeface="Wingdings" panose="05000000000000000000" pitchFamily="2" charset="2"/>
              </a:rPr>
              <a:t>Prise de connaissance des possibilités (expertise entre les mains des opérateurs économiques)</a:t>
            </a:r>
            <a:endParaRPr lang="fr-BE" sz="6400" dirty="0">
              <a:solidFill>
                <a:prstClr val="black"/>
              </a:solidFill>
              <a:latin typeface="Segoe UI"/>
              <a:ea typeface="Segoe UI" panose="020B0502040204020203" pitchFamily="34" charset="0"/>
              <a:cs typeface="Segoe UI"/>
            </a:endParaRPr>
          </a:p>
          <a:p>
            <a:pPr marL="1071245" lvl="1" indent="-369570" algn="just">
              <a:buClr>
                <a:srgbClr val="9D2C49"/>
              </a:buClr>
              <a:buFont typeface="Garamond" panose="02020404030301010803" pitchFamily="18" charset="0"/>
              <a:buChar char="◦"/>
              <a:tabLst>
                <a:tab pos="1073150" algn="l"/>
              </a:tabLst>
            </a:pPr>
            <a:r>
              <a:rPr lang="fr-BE" sz="6400" dirty="0">
                <a:solidFill>
                  <a:prstClr val="black"/>
                </a:solidFill>
                <a:latin typeface="Segoe UI"/>
                <a:ea typeface="Segoe UI" panose="020B0502040204020203" pitchFamily="34" charset="0"/>
                <a:cs typeface="Segoe UI"/>
                <a:sym typeface="Wingdings" panose="05000000000000000000" pitchFamily="2" charset="2"/>
              </a:rPr>
              <a:t>Information des opérateurs économiques</a:t>
            </a:r>
            <a:endParaRPr lang="fr-BE" sz="6400" dirty="0">
              <a:solidFill>
                <a:prstClr val="black"/>
              </a:solidFill>
              <a:latin typeface="Segoe UI"/>
              <a:ea typeface="Segoe UI" panose="020B0502040204020203" pitchFamily="34" charset="0"/>
              <a:cs typeface="Segoe UI"/>
            </a:endParaRPr>
          </a:p>
          <a:p>
            <a:pPr marL="1071245" lvl="1" indent="-369570" algn="just">
              <a:buClr>
                <a:srgbClr val="9D2C49"/>
              </a:buClr>
              <a:buFont typeface="Garamond" panose="02020404030301010803" pitchFamily="18" charset="0"/>
              <a:buChar char="◦"/>
              <a:tabLst>
                <a:tab pos="1073150" algn="l"/>
              </a:tabLst>
            </a:pPr>
            <a:endParaRPr lang="fr-BE" sz="6400">
              <a:solidFill>
                <a:prstClr val="black"/>
              </a:solidFill>
              <a:latin typeface="Segoe UI" panose="020B0502040204020203" pitchFamily="34" charset="0"/>
              <a:ea typeface="Segoe UI" panose="020B0502040204020203" pitchFamily="34" charset="0"/>
              <a:cs typeface="Segoe UI" panose="020B0502040204020203" pitchFamily="34" charset="0"/>
            </a:endParaRPr>
          </a:p>
          <a:p>
            <a:pPr>
              <a:spcBef>
                <a:spcPts val="600"/>
              </a:spcBef>
              <a:spcAft>
                <a:spcPts val="1200"/>
              </a:spcAft>
              <a:tabLst>
                <a:tab pos="542925" algn="l"/>
              </a:tabLst>
            </a:pPr>
            <a:r>
              <a:rPr lang="fr-BE" sz="6400" b="1" u="sng" dirty="0">
                <a:ln w="10541" cmpd="sng">
                  <a:noFill/>
                  <a:prstDash val="solid"/>
                </a:ln>
                <a:latin typeface="Segoe UI"/>
                <a:ea typeface="Segoe UI" panose="020B0502040204020203" pitchFamily="34" charset="0"/>
                <a:cs typeface="Segoe UI"/>
              </a:rPr>
              <a:t>Prospection</a:t>
            </a:r>
            <a:r>
              <a:rPr lang="fr-BE" sz="6400" b="1" dirty="0">
                <a:ln w="10541" cmpd="sng">
                  <a:noFill/>
                  <a:prstDash val="solid"/>
                </a:ln>
                <a:latin typeface="Segoe UI"/>
                <a:ea typeface="Segoe UI" panose="020B0502040204020203" pitchFamily="34" charset="0"/>
                <a:cs typeface="Segoe UI"/>
              </a:rPr>
              <a:t> (art. 51-52, Loi 17/06/2016)</a:t>
            </a:r>
            <a:endParaRPr lang="fr-BE" sz="6400" dirty="0">
              <a:latin typeface="Segoe UI"/>
              <a:ea typeface="Segoe UI" panose="020B0502040204020203" pitchFamily="34" charset="0"/>
              <a:cs typeface="Segoe UI"/>
              <a:sym typeface="Wingdings" panose="05000000000000000000" pitchFamily="2" charset="2"/>
            </a:endParaRPr>
          </a:p>
          <a:p>
            <a:pPr marL="542925" indent="-369570" algn="just">
              <a:buClr>
                <a:srgbClr val="9D2C49"/>
              </a:buClr>
              <a:buFont typeface="Arial" panose="020B0604020202020204" pitchFamily="34" charset="0"/>
              <a:buChar char="•"/>
              <a:tabLst>
                <a:tab pos="542925" algn="l"/>
              </a:tabLst>
            </a:pPr>
            <a:r>
              <a:rPr lang="fr-BE" sz="6400" dirty="0">
                <a:ln w="10541" cmpd="sng">
                  <a:noFill/>
                  <a:prstDash val="solid"/>
                </a:ln>
                <a:solidFill>
                  <a:prstClr val="black"/>
                </a:solidFill>
                <a:latin typeface="Segoe UI"/>
                <a:ea typeface="Segoe UI" panose="020B0502040204020203" pitchFamily="34" charset="0"/>
                <a:cs typeface="Segoe UI"/>
                <a:sym typeface="Wingdings" panose="05000000000000000000" pitchFamily="2" charset="2"/>
              </a:rPr>
              <a:t>L’adjudicateur prend des </a:t>
            </a:r>
            <a:r>
              <a:rPr lang="fr-BE" sz="6400" b="1" dirty="0">
                <a:ln w="10541" cmpd="sng">
                  <a:noFill/>
                  <a:prstDash val="solid"/>
                </a:ln>
                <a:solidFill>
                  <a:srgbClr val="9B002A"/>
                </a:solidFill>
                <a:latin typeface="Segoe UI"/>
                <a:ea typeface="Segoe UI" panose="020B0502040204020203" pitchFamily="34" charset="0"/>
                <a:cs typeface="Segoe UI"/>
                <a:sym typeface="Wingdings" panose="05000000000000000000" pitchFamily="2" charset="2"/>
              </a:rPr>
              <a:t>mesures appropriées </a:t>
            </a:r>
            <a:r>
              <a:rPr lang="fr-BE" sz="6400" dirty="0">
                <a:ln w="10541" cmpd="sng">
                  <a:noFill/>
                  <a:prstDash val="solid"/>
                </a:ln>
                <a:solidFill>
                  <a:prstClr val="black"/>
                </a:solidFill>
                <a:latin typeface="Segoe UI"/>
                <a:ea typeface="Segoe UI" panose="020B0502040204020203" pitchFamily="34" charset="0"/>
                <a:cs typeface="Segoe UI"/>
                <a:sym typeface="Wingdings" panose="05000000000000000000" pitchFamily="2" charset="2"/>
              </a:rPr>
              <a:t>pour éviter que la prospection impacte la concurrence - </a:t>
            </a:r>
            <a:r>
              <a:rPr lang="fr-BE" sz="6400" dirty="0">
                <a:solidFill>
                  <a:prstClr val="black"/>
                </a:solidFill>
                <a:latin typeface="Segoe UI"/>
                <a:ea typeface="Segoe UI" panose="020B0502040204020203" pitchFamily="34" charset="0"/>
                <a:cs typeface="Segoe UI"/>
                <a:sym typeface="Wingdings" panose="05000000000000000000" pitchFamily="2" charset="2"/>
              </a:rPr>
              <a:t>Si MP &gt; seuil € : mesures consignées dans le dossier administratif </a:t>
            </a:r>
            <a:endParaRPr lang="fr-BE" sz="6400" dirty="0">
              <a:solidFill>
                <a:prstClr val="black"/>
              </a:solidFill>
              <a:latin typeface="Segoe UI"/>
              <a:ea typeface="Segoe UI" panose="020B0502040204020203" pitchFamily="34" charset="0"/>
              <a:cs typeface="Segoe UI"/>
            </a:endParaRPr>
          </a:p>
          <a:p>
            <a:pPr marL="172720" algn="just">
              <a:buClr>
                <a:srgbClr val="9D2C49"/>
              </a:buClr>
              <a:tabLst>
                <a:tab pos="542925" algn="l"/>
              </a:tabLst>
            </a:pPr>
            <a:r>
              <a:rPr lang="fr-BE" sz="6400" b="1" u="sng" dirty="0">
                <a:solidFill>
                  <a:prstClr val="black"/>
                </a:solidFill>
                <a:latin typeface="Segoe UI"/>
                <a:ea typeface="Segoe UI" panose="020B0502040204020203" pitchFamily="34" charset="0"/>
                <a:cs typeface="Segoe UI"/>
                <a:sym typeface="Wingdings" panose="05000000000000000000" pitchFamily="2" charset="2"/>
              </a:rPr>
              <a:t>Exemples:</a:t>
            </a:r>
            <a:r>
              <a:rPr lang="fr-BE" sz="6400" b="1" dirty="0">
                <a:solidFill>
                  <a:prstClr val="black"/>
                </a:solidFill>
                <a:latin typeface="Segoe UI"/>
                <a:ea typeface="Segoe UI" panose="020B0502040204020203" pitchFamily="34" charset="0"/>
                <a:cs typeface="Segoe UI"/>
                <a:sym typeface="Wingdings" panose="05000000000000000000" pitchFamily="2" charset="2"/>
              </a:rPr>
              <a:t> </a:t>
            </a:r>
            <a:r>
              <a:rPr lang="fr-BE" sz="6400" dirty="0">
                <a:solidFill>
                  <a:prstClr val="black"/>
                </a:solidFill>
                <a:latin typeface="Segoe UI"/>
                <a:ea typeface="Segoe UI" panose="020B0502040204020203" pitchFamily="34" charset="0"/>
                <a:cs typeface="Segoe UI"/>
                <a:sym typeface="Wingdings" panose="05000000000000000000" pitchFamily="2" charset="2"/>
              </a:rPr>
              <a:t>usage de l’IA dans la prospection – logiciel de comparaison de deux entreprises – recueil d’informations</a:t>
            </a:r>
            <a:endParaRPr lang="fr-BE" sz="6400" b="1" u="sng" dirty="0">
              <a:solidFill>
                <a:prstClr val="black"/>
              </a:solidFill>
              <a:latin typeface="Segoe UI"/>
              <a:ea typeface="Segoe UI" panose="020B0502040204020203" pitchFamily="34" charset="0"/>
              <a:cs typeface="Segoe UI"/>
            </a:endParaRPr>
          </a:p>
          <a:p>
            <a:pPr marL="542925" lvl="0" indent="-369570" algn="just">
              <a:buClr>
                <a:srgbClr val="9D2C49"/>
              </a:buClr>
              <a:buFont typeface="Arial" panose="020B0604020202020204" pitchFamily="34" charset="0"/>
              <a:buChar char="•"/>
              <a:tabLst>
                <a:tab pos="542925" algn="l"/>
              </a:tabLst>
            </a:pPr>
            <a:endParaRPr lang="fr-BE" sz="1500">
              <a:ln w="10541" cmpd="sng">
                <a:noFill/>
                <a:prstDash val="solid"/>
              </a:ln>
              <a:solidFill>
                <a:prstClr val="black"/>
              </a:solidFill>
              <a:latin typeface="Segoe UI" panose="020B0502040204020203" pitchFamily="34" charset="0"/>
              <a:ea typeface="Segoe UI" panose="020B0502040204020203" pitchFamily="34" charset="0"/>
              <a:cs typeface="Segoe UI" panose="020B0502040204020203" pitchFamily="34" charset="0"/>
            </a:endParaRPr>
          </a:p>
          <a:p>
            <a:endParaRPr lang="en-IE"/>
          </a:p>
        </p:txBody>
      </p:sp>
      <p:sp>
        <p:nvSpPr>
          <p:cNvPr id="4" name="Text Placeholder 3"/>
          <p:cNvSpPr>
            <a:spLocks noGrp="1"/>
          </p:cNvSpPr>
          <p:nvPr>
            <p:ph type="body" sz="quarter" idx="13"/>
          </p:nvPr>
        </p:nvSpPr>
        <p:spPr>
          <a:xfrm>
            <a:off x="838200" y="899008"/>
            <a:ext cx="10515600" cy="848014"/>
          </a:xfrm>
        </p:spPr>
        <p:txBody>
          <a:bodyPr/>
          <a:lstStyle/>
          <a:p>
            <a:pPr algn="ctr"/>
            <a:r>
              <a:rPr lang="fr-BE"/>
              <a:t>La prospection en quelques mots …</a:t>
            </a:r>
            <a:endParaRPr lang="en-IE"/>
          </a:p>
        </p:txBody>
      </p:sp>
      <p:graphicFrame>
        <p:nvGraphicFramePr>
          <p:cNvPr id="6" name="Diagram 5">
            <a:extLst>
              <a:ext uri="{FF2B5EF4-FFF2-40B4-BE49-F238E27FC236}">
                <a16:creationId xmlns:a16="http://schemas.microsoft.com/office/drawing/2014/main" id="{1434765B-74D5-4A7D-AA59-878155F2F990}"/>
              </a:ext>
            </a:extLst>
          </p:cNvPr>
          <p:cNvGraphicFramePr/>
          <p:nvPr>
            <p:extLst>
              <p:ext uri="{D42A27DB-BD31-4B8C-83A1-F6EECF244321}">
                <p14:modId xmlns:p14="http://schemas.microsoft.com/office/powerpoint/2010/main" val="1212519467"/>
              </p:ext>
            </p:extLst>
          </p:nvPr>
        </p:nvGraphicFramePr>
        <p:xfrm>
          <a:off x="2585534" y="454533"/>
          <a:ext cx="7284720" cy="34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numéro de diapositive 4">
            <a:extLst>
              <a:ext uri="{FF2B5EF4-FFF2-40B4-BE49-F238E27FC236}">
                <a16:creationId xmlns:a16="http://schemas.microsoft.com/office/drawing/2014/main" id="{A5AAC084-BA54-1640-9833-3389A1647CF7}"/>
              </a:ext>
            </a:extLst>
          </p:cNvPr>
          <p:cNvSpPr>
            <a:spLocks noGrp="1"/>
          </p:cNvSpPr>
          <p:nvPr>
            <p:ph type="sldNum" sz="quarter" idx="12"/>
          </p:nvPr>
        </p:nvSpPr>
        <p:spPr/>
        <p:txBody>
          <a:bodyPr/>
          <a:lstStyle/>
          <a:p>
            <a:fld id="{ED9D011C-203C-41D8-A8C4-B4CF23EA65E5}" type="slidenum">
              <a:rPr lang="en-IE" smtClean="0"/>
              <a:t>16</a:t>
            </a:fld>
            <a:endParaRPr lang="en-IE"/>
          </a:p>
        </p:txBody>
      </p:sp>
      <p:sp>
        <p:nvSpPr>
          <p:cNvPr id="7" name="Espace réservé du pied de page 6">
            <a:extLst>
              <a:ext uri="{FF2B5EF4-FFF2-40B4-BE49-F238E27FC236}">
                <a16:creationId xmlns:a16="http://schemas.microsoft.com/office/drawing/2014/main" id="{D06A658C-8B82-6244-B325-FA3ADD3BBA9F}"/>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Tree>
    <p:extLst>
      <p:ext uri="{BB962C8B-B14F-4D97-AF65-F5344CB8AC3E}">
        <p14:creationId xmlns:p14="http://schemas.microsoft.com/office/powerpoint/2010/main" val="3076234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841917"/>
            <a:ext cx="10515600" cy="4436301"/>
          </a:xfrm>
        </p:spPr>
        <p:txBody>
          <a:bodyPr vert="horz" lIns="91440" tIns="45720" rIns="91440" bIns="45720" rtlCol="0" anchor="t">
            <a:normAutofit/>
          </a:bodyPr>
          <a:lstStyle/>
          <a:p>
            <a:pPr marL="457200" indent="-457200">
              <a:buFont typeface="+mj-lt"/>
              <a:buAutoNum type="arabicPeriod"/>
            </a:pPr>
            <a:r>
              <a:rPr lang="fr-FR" b="1" dirty="0"/>
              <a:t>Dans le cadre d’un dialogue compétitif</a:t>
            </a:r>
          </a:p>
          <a:p>
            <a:pPr marL="701675" lvl="1" indent="-342900">
              <a:buFont typeface="Arial" panose="020B0604020202020204" pitchFamily="34" charset="0"/>
              <a:buChar char="•"/>
            </a:pPr>
            <a:r>
              <a:rPr lang="fr-FR" dirty="0"/>
              <a:t>Le dialogue consiste en diverses rencontres avec l’adjudicateur. L’objectif de ces rencontres étant de trouver une solution ensemble;</a:t>
            </a:r>
            <a:endParaRPr lang="fr-FR" dirty="0">
              <a:ea typeface="Calibri"/>
              <a:cs typeface="Calibri"/>
            </a:endParaRPr>
          </a:p>
          <a:p>
            <a:pPr marL="701675" lvl="1" indent="-342900">
              <a:buFont typeface="Arial" panose="020B0604020202020204" pitchFamily="34" charset="0"/>
              <a:buChar char="•"/>
            </a:pPr>
            <a:r>
              <a:rPr lang="fr-FR" dirty="0"/>
              <a:t>Durant ce dialogue, il peut déjà être fait usage de l'IA, avant la conclusion du marché;</a:t>
            </a:r>
            <a:endParaRPr lang="fr-FR" dirty="0">
              <a:ea typeface="Calibri"/>
              <a:cs typeface="Calibri"/>
            </a:endParaRPr>
          </a:p>
          <a:p>
            <a:pPr marL="457200" indent="-457200">
              <a:buFont typeface="+mj-lt"/>
              <a:buAutoNum type="arabicPeriod"/>
            </a:pPr>
            <a:r>
              <a:rPr lang="fr-FR" b="1" dirty="0"/>
              <a:t>Dans le cadre d’un partenariat d’innovation</a:t>
            </a:r>
            <a:endParaRPr lang="fr-FR" b="1" dirty="0">
              <a:ea typeface="Calibri"/>
              <a:cs typeface="Calibri"/>
            </a:endParaRPr>
          </a:p>
          <a:p>
            <a:pPr marL="701675" lvl="1" indent="-342900">
              <a:buFont typeface="Arial" panose="020B0604020202020204" pitchFamily="34" charset="0"/>
              <a:buChar char="•"/>
            </a:pPr>
            <a:r>
              <a:rPr lang="fr-FR" dirty="0"/>
              <a:t>Développement de produits innovants en plusieurs phases;</a:t>
            </a:r>
            <a:endParaRPr lang="fr-FR" dirty="0">
              <a:ea typeface="Calibri"/>
              <a:cs typeface="Calibri"/>
            </a:endParaRPr>
          </a:p>
          <a:p>
            <a:pPr marL="701675" lvl="1" indent="-342900">
              <a:buFont typeface="Arial" panose="020B0604020202020204" pitchFamily="34" charset="0"/>
              <a:buChar char="•"/>
            </a:pPr>
            <a:r>
              <a:rPr lang="fr-FR" dirty="0"/>
              <a:t>Durant ces développements, il peut déjà être fait usage de l'IA, avant la conclusion du contrat/marché;</a:t>
            </a:r>
            <a:endParaRPr lang="fr-FR" dirty="0">
              <a:ea typeface="Calibri"/>
              <a:cs typeface="Calibri"/>
            </a:endParaRPr>
          </a:p>
          <a:p>
            <a:pPr marL="457200" indent="-457200">
              <a:buFont typeface="+mj-lt"/>
              <a:buAutoNum type="arabicPeriod"/>
            </a:pPr>
            <a:r>
              <a:rPr lang="fr-FR" b="1" dirty="0"/>
              <a:t>Dans le cadre d’une phase test/d’un Proof Of Concept (POC) préalable à l’attribution du marché</a:t>
            </a:r>
            <a:endParaRPr lang="fr-FR" b="1" dirty="0">
              <a:ea typeface="Calibri"/>
              <a:cs typeface="Calibri"/>
            </a:endParaRPr>
          </a:p>
          <a:p>
            <a:pPr marL="701675" lvl="1" indent="-342900">
              <a:buFont typeface="Arial" panose="020B0604020202020204" pitchFamily="34" charset="0"/>
              <a:buChar char="•"/>
            </a:pPr>
            <a:r>
              <a:rPr lang="fr-FR" dirty="0"/>
              <a:t>Avant l’attribution d’un marché, une phase test/un POC peuvent être prévus afin d’évaluer la qualité des solutions proposées par les soumissionnaires  </a:t>
            </a:r>
            <a:endParaRPr lang="fr-FR" dirty="0">
              <a:ea typeface="Calibri"/>
              <a:cs typeface="Calibri"/>
            </a:endParaRPr>
          </a:p>
          <a:p>
            <a:pPr marL="701675" lvl="1" indent="-342900">
              <a:buFont typeface="Arial" panose="020B0604020202020204" pitchFamily="34" charset="0"/>
              <a:buChar char="•"/>
            </a:pPr>
            <a:r>
              <a:rPr lang="fr-FR" dirty="0"/>
              <a:t>Durant cette phase test il peut déjà être fait usage de l'IA, avant la conclusion du marché;</a:t>
            </a:r>
            <a:endParaRPr lang="fr-FR" dirty="0">
              <a:ea typeface="Calibri"/>
              <a:cs typeface="Calibri"/>
            </a:endParaRPr>
          </a:p>
          <a:p>
            <a:pPr marL="701675" lvl="1" indent="-342900">
              <a:buFont typeface="Arial" panose="020B0604020202020204" pitchFamily="34" charset="0"/>
              <a:buChar char="•"/>
            </a:pPr>
            <a:endParaRPr lang="fr-FR"/>
          </a:p>
        </p:txBody>
      </p:sp>
      <p:sp>
        <p:nvSpPr>
          <p:cNvPr id="4" name="Espace réservé du texte 3"/>
          <p:cNvSpPr>
            <a:spLocks noGrp="1"/>
          </p:cNvSpPr>
          <p:nvPr>
            <p:ph type="body" sz="quarter" idx="13"/>
          </p:nvPr>
        </p:nvSpPr>
        <p:spPr>
          <a:xfrm>
            <a:off x="295275" y="1039038"/>
            <a:ext cx="11525250" cy="790864"/>
          </a:xfrm>
        </p:spPr>
        <p:txBody>
          <a:bodyPr vert="horz" lIns="91440" tIns="45720" rIns="91440" bIns="45720" rtlCol="0" anchor="t">
            <a:normAutofit/>
          </a:bodyPr>
          <a:lstStyle/>
          <a:p>
            <a:pPr algn="ctr"/>
            <a:r>
              <a:rPr lang="fr-FR" dirty="0"/>
              <a:t>Les procédures d’attribution recommandées pour commander des fournitures médicales/traitements de patients contenant un système </a:t>
            </a:r>
            <a:r>
              <a:rPr lang="fr-FR" dirty="0" err="1"/>
              <a:t>d’iA</a:t>
            </a:r>
            <a:r>
              <a:rPr lang="fr-FR" dirty="0"/>
              <a:t> </a:t>
            </a:r>
          </a:p>
        </p:txBody>
      </p:sp>
      <p:sp>
        <p:nvSpPr>
          <p:cNvPr id="5" name="Espace réservé du numéro de diapositive 4">
            <a:extLst>
              <a:ext uri="{FF2B5EF4-FFF2-40B4-BE49-F238E27FC236}">
                <a16:creationId xmlns:a16="http://schemas.microsoft.com/office/drawing/2014/main" id="{031429EF-D8F9-8B42-8CD1-1EF51403EFB1}"/>
              </a:ext>
            </a:extLst>
          </p:cNvPr>
          <p:cNvSpPr>
            <a:spLocks noGrp="1"/>
          </p:cNvSpPr>
          <p:nvPr>
            <p:ph type="sldNum" sz="quarter" idx="12"/>
          </p:nvPr>
        </p:nvSpPr>
        <p:spPr/>
        <p:txBody>
          <a:bodyPr/>
          <a:lstStyle/>
          <a:p>
            <a:fld id="{ED9D011C-203C-41D8-A8C4-B4CF23EA65E5}" type="slidenum">
              <a:rPr lang="en-IE" smtClean="0"/>
              <a:t>17</a:t>
            </a:fld>
            <a:endParaRPr lang="en-IE"/>
          </a:p>
        </p:txBody>
      </p:sp>
      <p:sp>
        <p:nvSpPr>
          <p:cNvPr id="6" name="Espace réservé du pied de page 5">
            <a:extLst>
              <a:ext uri="{FF2B5EF4-FFF2-40B4-BE49-F238E27FC236}">
                <a16:creationId xmlns:a16="http://schemas.microsoft.com/office/drawing/2014/main" id="{62214A3D-7A5B-5842-ADA8-C7BF19561B7B}"/>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graphicFrame>
        <p:nvGraphicFramePr>
          <p:cNvPr id="8" name="Diagram 5">
            <a:extLst>
              <a:ext uri="{FF2B5EF4-FFF2-40B4-BE49-F238E27FC236}">
                <a16:creationId xmlns:a16="http://schemas.microsoft.com/office/drawing/2014/main" id="{21022A9C-733D-6542-1024-79878FD9A2DD}"/>
              </a:ext>
            </a:extLst>
          </p:cNvPr>
          <p:cNvGraphicFramePr/>
          <p:nvPr>
            <p:extLst>
              <p:ext uri="{D42A27DB-BD31-4B8C-83A1-F6EECF244321}">
                <p14:modId xmlns:p14="http://schemas.microsoft.com/office/powerpoint/2010/main" val="1110357556"/>
              </p:ext>
            </p:extLst>
          </p:nvPr>
        </p:nvGraphicFramePr>
        <p:xfrm>
          <a:off x="2585534" y="454533"/>
          <a:ext cx="7284720" cy="34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5841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a:extLst>
              <a:ext uri="{FF2B5EF4-FFF2-40B4-BE49-F238E27FC236}">
                <a16:creationId xmlns:a16="http://schemas.microsoft.com/office/drawing/2014/main" id="{8C4E032A-09CD-749C-B7FA-66F0CCB8DFD0}"/>
              </a:ext>
            </a:extLst>
          </p:cNvPr>
          <p:cNvSpPr>
            <a:spLocks noGrp="1"/>
          </p:cNvSpPr>
          <p:nvPr>
            <p:ph type="title"/>
          </p:nvPr>
        </p:nvSpPr>
        <p:spPr/>
        <p:txBody>
          <a:bodyPr/>
          <a:lstStyle/>
          <a:p>
            <a:r>
              <a:rPr lang="fr-BE"/>
              <a:t>.</a:t>
            </a:r>
          </a:p>
        </p:txBody>
      </p:sp>
      <p:sp>
        <p:nvSpPr>
          <p:cNvPr id="3" name="Espace réservé du contenu 2"/>
          <p:cNvSpPr>
            <a:spLocks noGrp="1"/>
          </p:cNvSpPr>
          <p:nvPr>
            <p:ph idx="1"/>
          </p:nvPr>
        </p:nvSpPr>
        <p:spPr>
          <a:xfrm>
            <a:off x="838200" y="1570437"/>
            <a:ext cx="10515600" cy="4622020"/>
          </a:xfrm>
        </p:spPr>
        <p:txBody>
          <a:bodyPr vert="horz" lIns="91440" tIns="45720" rIns="91440" bIns="45720" rtlCol="0" anchor="t">
            <a:normAutofit fontScale="92500" lnSpcReduction="10000"/>
          </a:bodyPr>
          <a:lstStyle/>
          <a:p>
            <a:r>
              <a:rPr lang="fr-BE" noProof="0" dirty="0"/>
              <a:t>Il existe trois types de critères de sélection : </a:t>
            </a:r>
          </a:p>
          <a:p>
            <a:pPr lvl="1"/>
            <a:endParaRPr lang="fr-BE" noProof="0"/>
          </a:p>
          <a:p>
            <a:pPr lvl="1"/>
            <a:r>
              <a:rPr lang="fr-BE" noProof="0" dirty="0"/>
              <a:t>Critères de sélection quant à l’aptitude</a:t>
            </a:r>
            <a:endParaRPr lang="fr-BE" noProof="0" dirty="0">
              <a:ea typeface="Calibri"/>
              <a:cs typeface="Calibri"/>
            </a:endParaRPr>
          </a:p>
          <a:p>
            <a:pPr marL="896620" lvl="3"/>
            <a:r>
              <a:rPr lang="fr-BE" dirty="0"/>
              <a:t>Adhérer à un code de conduite sectoriel ou à des codes de conduite créés par des organismes agréés.</a:t>
            </a:r>
            <a:endParaRPr lang="fr-BE" dirty="0">
              <a:ea typeface="Calibri"/>
              <a:cs typeface="Calibri"/>
            </a:endParaRPr>
          </a:p>
          <a:p>
            <a:pPr marL="896620" lvl="3"/>
            <a:r>
              <a:rPr lang="fr-BE" noProof="0" dirty="0"/>
              <a:t>Certifications auprès, par exemple, de l'autorité chargée de la protection des données.</a:t>
            </a:r>
            <a:endParaRPr lang="fr-BE" noProof="0" dirty="0">
              <a:ea typeface="Calibri"/>
              <a:cs typeface="Calibri"/>
            </a:endParaRPr>
          </a:p>
          <a:p>
            <a:pPr marL="626745" lvl="3" indent="0">
              <a:buNone/>
            </a:pPr>
            <a:endParaRPr lang="fr-BE" noProof="0">
              <a:ea typeface="Calibri"/>
              <a:cs typeface="Calibri"/>
            </a:endParaRPr>
          </a:p>
          <a:p>
            <a:pPr lvl="1"/>
            <a:r>
              <a:rPr lang="fr-BE" dirty="0"/>
              <a:t>Capacité économique et financière</a:t>
            </a:r>
            <a:endParaRPr lang="fr-BE" dirty="0">
              <a:ea typeface="Calibri"/>
              <a:cs typeface="Calibri"/>
            </a:endParaRPr>
          </a:p>
          <a:p>
            <a:pPr lvl="1"/>
            <a:endParaRPr lang="fr-BE"/>
          </a:p>
          <a:p>
            <a:pPr lvl="1"/>
            <a:r>
              <a:rPr lang="fr-BE" noProof="0" dirty="0"/>
              <a:t>Capacité technique et professionnelle</a:t>
            </a:r>
            <a:endParaRPr lang="fr-BE" noProof="0" dirty="0">
              <a:ea typeface="Calibri"/>
              <a:cs typeface="Calibri"/>
            </a:endParaRPr>
          </a:p>
          <a:p>
            <a:pPr marL="896620" lvl="3"/>
            <a:r>
              <a:rPr lang="fr-BE" noProof="0" dirty="0"/>
              <a:t>Références</a:t>
            </a:r>
            <a:r>
              <a:rPr lang="fr-BE" dirty="0"/>
              <a:t>. Toutefois, il semble exister une</a:t>
            </a:r>
            <a:r>
              <a:rPr lang="fr-BE" noProof="0" dirty="0"/>
              <a:t> difficulté : le n</a:t>
            </a:r>
            <a:r>
              <a:rPr lang="fr-BE" dirty="0"/>
              <a:t>ombre de référence (</a:t>
            </a:r>
            <a:r>
              <a:rPr lang="fr-BE" noProof="0" dirty="0"/>
              <a:t>secteur novateur). Il est donc conseillé de</a:t>
            </a:r>
            <a:r>
              <a:rPr lang="fr-BE" dirty="0"/>
              <a:t> limiter le nombre de références à 2 ou 3 références et prévoir qu’elles aient été réalisées dans l’exécution de marchés publics/contrats </a:t>
            </a:r>
            <a:r>
              <a:rPr lang="fr-BE" b="1" u="sng" dirty="0"/>
              <a:t>similaires ou équivalents</a:t>
            </a:r>
            <a:r>
              <a:rPr lang="fr-BE" dirty="0"/>
              <a:t>.</a:t>
            </a:r>
            <a:endParaRPr lang="fr-BE" dirty="0">
              <a:ea typeface="Calibri"/>
              <a:cs typeface="Calibri"/>
            </a:endParaRPr>
          </a:p>
          <a:p>
            <a:pPr marL="896620" lvl="3"/>
            <a:r>
              <a:rPr lang="fr-BE" dirty="0"/>
              <a:t>Déclaration UE de conformité (art. 47); Marquage CE (art. 48); Enregistrement auprès des autorités compétentes en la matière (art. 49 du Règlement IA).</a:t>
            </a:r>
            <a:endParaRPr lang="fr-BE" dirty="0">
              <a:ea typeface="Calibri"/>
              <a:cs typeface="Calibri"/>
            </a:endParaRPr>
          </a:p>
          <a:p>
            <a:pPr marL="896620" lvl="3"/>
            <a:r>
              <a:rPr lang="fr-BE" dirty="0"/>
              <a:t>Titres d’é</a:t>
            </a:r>
            <a:r>
              <a:rPr lang="fr-BE" noProof="0" dirty="0"/>
              <a:t>tudes et qualifications professionnelles.</a:t>
            </a:r>
            <a:endParaRPr lang="fr-BE" noProof="0" dirty="0">
              <a:ea typeface="Calibri"/>
              <a:cs typeface="Calibri"/>
            </a:endParaRPr>
          </a:p>
          <a:p>
            <a:pPr marL="896620" lvl="3"/>
            <a:r>
              <a:rPr lang="fr-BE" dirty="0"/>
              <a:t>Comment l’IA peut vous aider dans cette étape (checklist;  mais pour évaluer le contenu cela semble plus compliqué).</a:t>
            </a:r>
            <a:endParaRPr lang="fr-BE" noProof="0" dirty="0">
              <a:ea typeface="Calibri"/>
              <a:cs typeface="Calibri"/>
            </a:endParaRPr>
          </a:p>
          <a:p>
            <a:endParaRPr lang="nl-BE" noProof="0"/>
          </a:p>
        </p:txBody>
      </p:sp>
      <p:sp>
        <p:nvSpPr>
          <p:cNvPr id="4" name="Espace réservé du texte 3"/>
          <p:cNvSpPr>
            <a:spLocks noGrp="1"/>
          </p:cNvSpPr>
          <p:nvPr>
            <p:ph type="body" sz="quarter" idx="13"/>
          </p:nvPr>
        </p:nvSpPr>
        <p:spPr>
          <a:xfrm>
            <a:off x="838200" y="1048563"/>
            <a:ext cx="10515600" cy="848014"/>
          </a:xfrm>
        </p:spPr>
        <p:txBody>
          <a:bodyPr/>
          <a:lstStyle/>
          <a:p>
            <a:pPr algn="ctr"/>
            <a:r>
              <a:rPr lang="fr-BE"/>
              <a:t>Critères de sélection</a:t>
            </a:r>
          </a:p>
        </p:txBody>
      </p:sp>
      <p:sp>
        <p:nvSpPr>
          <p:cNvPr id="7" name="Espace réservé du numéro de diapositive 6">
            <a:extLst>
              <a:ext uri="{FF2B5EF4-FFF2-40B4-BE49-F238E27FC236}">
                <a16:creationId xmlns:a16="http://schemas.microsoft.com/office/drawing/2014/main" id="{A6221D2A-6EA1-27BC-7505-5430A425C72F}"/>
              </a:ext>
            </a:extLst>
          </p:cNvPr>
          <p:cNvSpPr>
            <a:spLocks noGrp="1"/>
          </p:cNvSpPr>
          <p:nvPr>
            <p:ph type="sldNum" sz="quarter" idx="12"/>
          </p:nvPr>
        </p:nvSpPr>
        <p:spPr>
          <a:xfrm>
            <a:off x="8610600" y="6492875"/>
            <a:ext cx="2743200" cy="365125"/>
          </a:xfrm>
        </p:spPr>
        <p:txBody>
          <a:bodyPr/>
          <a:lstStyle/>
          <a:p>
            <a:fld id="{ED9D011C-203C-41D8-A8C4-B4CF23EA65E5}" type="slidenum">
              <a:rPr lang="en-IE" smtClean="0"/>
              <a:t>18</a:t>
            </a:fld>
            <a:endParaRPr lang="en-IE"/>
          </a:p>
        </p:txBody>
      </p:sp>
      <p:sp>
        <p:nvSpPr>
          <p:cNvPr id="5" name="Espace réservé du pied de page 4">
            <a:extLst>
              <a:ext uri="{FF2B5EF4-FFF2-40B4-BE49-F238E27FC236}">
                <a16:creationId xmlns:a16="http://schemas.microsoft.com/office/drawing/2014/main" id="{1D690F55-85D9-5675-2AAD-6BA45FDA779C}"/>
              </a:ext>
            </a:extLst>
          </p:cNvPr>
          <p:cNvSpPr>
            <a:spLocks noGrp="1"/>
          </p:cNvSpPr>
          <p:nvPr>
            <p:ph type="ftr" sz="quarter" idx="15"/>
          </p:nvPr>
        </p:nvSpPr>
        <p:spPr>
          <a:xfrm>
            <a:off x="4157580" y="6400336"/>
            <a:ext cx="4114800" cy="365125"/>
          </a:xfrm>
        </p:spPr>
        <p:txBody>
          <a:bodyPr/>
          <a:lstStyle/>
          <a:p>
            <a:r>
              <a:rPr lang="fr-BE"/>
              <a:t>Marchés publics et IA – HTD 2024</a:t>
            </a:r>
            <a:endParaRPr lang="en-IE"/>
          </a:p>
        </p:txBody>
      </p:sp>
      <p:graphicFrame>
        <p:nvGraphicFramePr>
          <p:cNvPr id="8" name="Diagram 5">
            <a:extLst>
              <a:ext uri="{FF2B5EF4-FFF2-40B4-BE49-F238E27FC236}">
                <a16:creationId xmlns:a16="http://schemas.microsoft.com/office/drawing/2014/main" id="{F6C61EEE-1FDB-E6CA-C5DB-A4E12C3A0CE7}"/>
              </a:ext>
            </a:extLst>
          </p:cNvPr>
          <p:cNvGraphicFramePr/>
          <p:nvPr>
            <p:extLst>
              <p:ext uri="{D42A27DB-BD31-4B8C-83A1-F6EECF244321}">
                <p14:modId xmlns:p14="http://schemas.microsoft.com/office/powerpoint/2010/main" val="3465189612"/>
              </p:ext>
            </p:extLst>
          </p:nvPr>
        </p:nvGraphicFramePr>
        <p:xfrm>
          <a:off x="2585534" y="454533"/>
          <a:ext cx="7284720" cy="34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4354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735731"/>
            <a:ext cx="10515600" cy="4436301"/>
          </a:xfrm>
        </p:spPr>
        <p:txBody>
          <a:bodyPr>
            <a:normAutofit fontScale="92500" lnSpcReduction="10000"/>
          </a:bodyPr>
          <a:lstStyle/>
          <a:p>
            <a:pPr lvl="0" algn="just">
              <a:buClr>
                <a:srgbClr val="9D2C49"/>
              </a:buClr>
              <a:tabLst>
                <a:tab pos="542925" algn="l"/>
              </a:tabLst>
            </a:pPr>
            <a:r>
              <a:rPr lang="fr-BE" sz="2200" b="1">
                <a:ln w="10541" cmpd="sng">
                  <a:noFill/>
                  <a:prstDash val="solid"/>
                </a:ln>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Déterminer l’offre économiquement la plus avantageuse </a:t>
            </a:r>
            <a:endParaRPr lang="fr-BE" sz="2200">
              <a:ln w="10541" cmpd="sng">
                <a:noFill/>
                <a:prstDash val="solid"/>
              </a:ln>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endParaRPr>
          </a:p>
          <a:p>
            <a:pPr marL="542925" lvl="0" indent="-369888" algn="just">
              <a:buClr>
                <a:srgbClr val="9D2C49"/>
              </a:buClr>
              <a:buFont typeface="Arial" panose="020B0604020202020204" pitchFamily="34" charset="0"/>
              <a:buChar char="•"/>
              <a:tabLst>
                <a:tab pos="542925" algn="l"/>
              </a:tabLst>
            </a:pPr>
            <a:r>
              <a:rPr lang="fr-BE" sz="2000" b="1">
                <a:ln w="10541" cmpd="sng">
                  <a:noFill/>
                  <a:prstDash val="solid"/>
                </a:ln>
                <a:solidFill>
                  <a:srgbClr val="9B002A"/>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Prix</a:t>
            </a:r>
          </a:p>
          <a:p>
            <a:pPr marL="542925" lvl="0" indent="-369888" algn="just">
              <a:buClr>
                <a:srgbClr val="9D2C49"/>
              </a:buClr>
              <a:buFont typeface="Arial" panose="020B0604020202020204" pitchFamily="34" charset="0"/>
              <a:buChar char="•"/>
              <a:tabLst>
                <a:tab pos="542925" algn="l"/>
              </a:tabLst>
            </a:pPr>
            <a:r>
              <a:rPr lang="fr-BE" b="1">
                <a:ln w="10541" cmpd="sng">
                  <a:noFill/>
                  <a:prstDash val="solid"/>
                </a:ln>
                <a:solidFill>
                  <a:srgbClr val="9B002A"/>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coûts</a:t>
            </a:r>
            <a:r>
              <a:rPr lang="fr-BE" sz="2000" b="1">
                <a:ln w="10541" cmpd="sng">
                  <a:noFill/>
                  <a:prstDash val="solid"/>
                </a:ln>
                <a:solidFill>
                  <a:srgbClr val="9B002A"/>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 </a:t>
            </a:r>
            <a:r>
              <a:rPr lang="fr-BE" sz="2000">
                <a:ln w="10541" cmpd="sng">
                  <a:noFill/>
                  <a:prstDash val="solid"/>
                </a:ln>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(rapport coût</a:t>
            </a:r>
            <a:r>
              <a:rPr lang="fr-BE">
                <a:ln w="10541" cmpd="sng">
                  <a:noFill/>
                  <a:prstDash val="solid"/>
                </a:ln>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-efficacité</a:t>
            </a:r>
            <a:r>
              <a:rPr lang="fr-BE" sz="2000">
                <a:ln w="10541" cmpd="sng">
                  <a:noFill/>
                  <a:prstDash val="solid"/>
                </a:ln>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a:t>
            </a:r>
          </a:p>
          <a:p>
            <a:pPr marL="542925" lvl="0" indent="-369888" algn="just">
              <a:buClr>
                <a:srgbClr val="9D2C49"/>
              </a:buClr>
              <a:buFont typeface="Arial" panose="020B0604020202020204" pitchFamily="34" charset="0"/>
              <a:buChar char="•"/>
              <a:tabLst>
                <a:tab pos="542925" algn="l"/>
              </a:tabLst>
            </a:pPr>
            <a:r>
              <a:rPr lang="fr-BE">
                <a:ln w="10541" cmpd="sng">
                  <a:noFill/>
                  <a:prstDash val="solid"/>
                </a:ln>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Rapport</a:t>
            </a:r>
            <a:r>
              <a:rPr lang="fr-BE" sz="2000">
                <a:ln w="10541" cmpd="sng">
                  <a:noFill/>
                  <a:prstDash val="solid"/>
                </a:ln>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 </a:t>
            </a:r>
            <a:r>
              <a:rPr lang="fr-BE" sz="2000" b="1">
                <a:ln w="10541" cmpd="sng">
                  <a:noFill/>
                  <a:prstDash val="solid"/>
                </a:ln>
                <a:solidFill>
                  <a:srgbClr val="9B002A"/>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Prix/qualité </a:t>
            </a:r>
            <a:r>
              <a:rPr lang="fr-BE" sz="2000">
                <a:ln w="10541" cmpd="sng">
                  <a:noFill/>
                  <a:prstDash val="solid"/>
                </a:ln>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(voir aussi le slide suivant)</a:t>
            </a:r>
          </a:p>
          <a:p>
            <a:pPr marL="1071563" lvl="1" indent="-369888" algn="just">
              <a:buClr>
                <a:srgbClr val="9D2C49"/>
              </a:buClr>
              <a:buFont typeface="Garamond" panose="02020404030301010803" pitchFamily="18" charset="0"/>
              <a:buChar char="◦"/>
              <a:tabLst>
                <a:tab pos="1073150" algn="l"/>
              </a:tabLst>
            </a:pPr>
            <a:r>
              <a:rPr lang="fr-BE">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 prix ou coûts + critère(s) qualitatif / critères qui sont en lien avec l’objet du marché.-</a:t>
            </a:r>
            <a:r>
              <a:rPr lang="fr-BE" sz="2000">
                <a:ln w="10541" cmpd="sng">
                  <a:noFill/>
                  <a:prstDash val="solid"/>
                </a:ln>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Exemples de critères figurant à l'article 81 de la loi - Doivent être mentionnés dans l'avis de marché ou dans tout autre document du marché (sauf rares exceptions).</a:t>
            </a:r>
          </a:p>
          <a:p>
            <a:pPr marL="542925" lvl="0" indent="-369888" algn="just">
              <a:buClr>
                <a:srgbClr val="9D2C49"/>
              </a:buClr>
              <a:buFont typeface="Arial" panose="020B0604020202020204" pitchFamily="34" charset="0"/>
              <a:buChar char="•"/>
              <a:tabLst>
                <a:tab pos="542925" algn="l"/>
              </a:tabLst>
            </a:pPr>
            <a:r>
              <a:rPr lang="fr-BE" sz="2000">
                <a:ln w="10541" cmpd="sng">
                  <a:noFill/>
                  <a:prstDash val="solid"/>
                </a:ln>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Pas de choix illimité du PA; possibilité </a:t>
            </a:r>
            <a:r>
              <a:rPr lang="fr-BE">
                <a:ln w="10541" cmpd="sng">
                  <a:noFill/>
                  <a:prstDash val="solid"/>
                </a:ln>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de</a:t>
            </a:r>
            <a:r>
              <a:rPr lang="fr-BE" sz="2000">
                <a:ln w="10541" cmpd="sng">
                  <a:noFill/>
                  <a:prstDash val="solid"/>
                </a:ln>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 </a:t>
            </a:r>
            <a:r>
              <a:rPr lang="fr-BE" sz="2000" b="1">
                <a:ln w="10541" cmpd="sng">
                  <a:noFill/>
                  <a:prstDash val="solid"/>
                </a:ln>
                <a:solidFill>
                  <a:srgbClr val="9B002A"/>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réelle concurrence - Exemples : temps à délivrer les outputs – note méthodologique (méthode d’entrainement – examen des données</a:t>
            </a:r>
            <a:r>
              <a:rPr lang="fr-BE" b="1">
                <a:ln w="10541" cmpd="sng">
                  <a:noFill/>
                  <a:prstDash val="solid"/>
                </a:ln>
                <a:solidFill>
                  <a:srgbClr val="9B002A"/>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 – garanties en cas de défaillance et pour assurer la fiabilité – formation du personnel) – exactitude et robustesse: art. 15. – POC (test du système IA) – Masse de data reçue pour entrainer le système (objectivé).</a:t>
            </a:r>
          </a:p>
          <a:p>
            <a:pPr marL="542925" lvl="0" indent="-369888" algn="just">
              <a:buClr>
                <a:srgbClr val="9D2C49"/>
              </a:buClr>
              <a:buFont typeface="Arial" panose="020B0604020202020204" pitchFamily="34" charset="0"/>
              <a:buChar char="•"/>
              <a:tabLst>
                <a:tab pos="542925" algn="l"/>
              </a:tabLst>
            </a:pPr>
            <a:r>
              <a:rPr lang="fr-BE" sz="2000" b="1">
                <a:ln w="10541" cmpd="sng">
                  <a:noFill/>
                  <a:prstDash val="solid"/>
                </a:ln>
                <a:solidFill>
                  <a:srgbClr val="9B002A"/>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Méthode d’évaluation des critères d’attribution identique pour l’ensemble des offres. </a:t>
            </a:r>
          </a:p>
          <a:p>
            <a:pPr marL="542925" lvl="0" indent="-369888" algn="just">
              <a:buClr>
                <a:srgbClr val="9D2C49"/>
              </a:buClr>
              <a:buFont typeface="Arial" panose="020B0604020202020204" pitchFamily="34" charset="0"/>
              <a:buChar char="•"/>
              <a:tabLst>
                <a:tab pos="542925" algn="l"/>
              </a:tabLst>
            </a:pPr>
            <a:r>
              <a:rPr lang="fr-BE" sz="2000">
                <a:ln w="10541" cmpd="sng">
                  <a:noFill/>
                  <a:prstDash val="solid"/>
                </a:ln>
                <a:solidFill>
                  <a:prstClr val="black"/>
                </a:solidFill>
                <a:latin typeface="Calibri" panose="020F0502020204030204" pitchFamily="34" charset="0"/>
                <a:ea typeface="Segoe UI" panose="020B0502040204020203" pitchFamily="34" charset="0"/>
                <a:cs typeface="Calibri" panose="020F0502020204030204" pitchFamily="34" charset="0"/>
                <a:sym typeface="Wingdings" panose="05000000000000000000" pitchFamily="2" charset="2"/>
              </a:rPr>
              <a:t>Accompagné de clarifications permettant de vérifier concrètement les informations fournies par les soumissionnaires</a:t>
            </a:r>
            <a:endParaRPr lang="fr-BE"/>
          </a:p>
        </p:txBody>
      </p:sp>
      <p:sp>
        <p:nvSpPr>
          <p:cNvPr id="4" name="Espace réservé du texte 3"/>
          <p:cNvSpPr>
            <a:spLocks noGrp="1"/>
          </p:cNvSpPr>
          <p:nvPr>
            <p:ph type="body" sz="quarter" idx="13"/>
          </p:nvPr>
        </p:nvSpPr>
        <p:spPr>
          <a:xfrm>
            <a:off x="838200" y="1048563"/>
            <a:ext cx="10515600" cy="458864"/>
          </a:xfrm>
        </p:spPr>
        <p:txBody>
          <a:bodyPr/>
          <a:lstStyle/>
          <a:p>
            <a:pPr algn="ctr"/>
            <a:r>
              <a:rPr lang="fr-BE" noProof="0"/>
              <a:t>Critère</a:t>
            </a:r>
            <a:r>
              <a:rPr lang="fr-BE"/>
              <a:t>s d’attribution</a:t>
            </a:r>
            <a:endParaRPr lang="fr-BE" noProof="0"/>
          </a:p>
        </p:txBody>
      </p:sp>
      <p:sp>
        <p:nvSpPr>
          <p:cNvPr id="5" name="Espace réservé du pied de page 4">
            <a:extLst>
              <a:ext uri="{FF2B5EF4-FFF2-40B4-BE49-F238E27FC236}">
                <a16:creationId xmlns:a16="http://schemas.microsoft.com/office/drawing/2014/main" id="{A3F99CAB-E899-3BD9-01FD-9D9B05BE593E}"/>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
        <p:nvSpPr>
          <p:cNvPr id="7" name="Espace réservé du numéro de diapositive 6">
            <a:extLst>
              <a:ext uri="{FF2B5EF4-FFF2-40B4-BE49-F238E27FC236}">
                <a16:creationId xmlns:a16="http://schemas.microsoft.com/office/drawing/2014/main" id="{5A51EFDB-E0C2-C087-BB6D-A7EFDA15A533}"/>
              </a:ext>
            </a:extLst>
          </p:cNvPr>
          <p:cNvSpPr>
            <a:spLocks noGrp="1"/>
          </p:cNvSpPr>
          <p:nvPr>
            <p:ph type="sldNum" sz="quarter" idx="12"/>
          </p:nvPr>
        </p:nvSpPr>
        <p:spPr/>
        <p:txBody>
          <a:bodyPr/>
          <a:lstStyle/>
          <a:p>
            <a:fld id="{ED9D011C-203C-41D8-A8C4-B4CF23EA65E5}" type="slidenum">
              <a:rPr lang="en-IE" smtClean="0"/>
              <a:t>19</a:t>
            </a:fld>
            <a:endParaRPr lang="en-IE"/>
          </a:p>
        </p:txBody>
      </p:sp>
      <p:graphicFrame>
        <p:nvGraphicFramePr>
          <p:cNvPr id="8" name="Diagram 6">
            <a:extLst>
              <a:ext uri="{FF2B5EF4-FFF2-40B4-BE49-F238E27FC236}">
                <a16:creationId xmlns:a16="http://schemas.microsoft.com/office/drawing/2014/main" id="{1086AF4F-0F4A-E592-7C9A-1520C8BB0398}"/>
              </a:ext>
            </a:extLst>
          </p:cNvPr>
          <p:cNvGraphicFramePr/>
          <p:nvPr>
            <p:extLst>
              <p:ext uri="{D42A27DB-BD31-4B8C-83A1-F6EECF244321}">
                <p14:modId xmlns:p14="http://schemas.microsoft.com/office/powerpoint/2010/main" val="2532474426"/>
              </p:ext>
            </p:extLst>
          </p:nvPr>
        </p:nvGraphicFramePr>
        <p:xfrm>
          <a:off x="2621756" y="450056"/>
          <a:ext cx="7248498" cy="3471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5185CB93-50BF-69ED-50A3-F722B6720266}"/>
              </a:ext>
            </a:extLst>
          </p:cNvPr>
          <p:cNvGraphicFramePr/>
          <p:nvPr>
            <p:extLst>
              <p:ext uri="{D42A27DB-BD31-4B8C-83A1-F6EECF244321}">
                <p14:modId xmlns:p14="http://schemas.microsoft.com/office/powerpoint/2010/main" val="2706178418"/>
              </p:ext>
            </p:extLst>
          </p:nvPr>
        </p:nvGraphicFramePr>
        <p:xfrm>
          <a:off x="2585534" y="454533"/>
          <a:ext cx="7284720" cy="3426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79812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29614" y="942094"/>
            <a:ext cx="11366941" cy="5275090"/>
          </a:xfrm>
        </p:spPr>
        <p:txBody>
          <a:bodyPr vert="horz" lIns="91440" tIns="45720" rIns="91440" bIns="45720" rtlCol="0" anchor="t">
            <a:normAutofit lnSpcReduction="10000"/>
          </a:bodyPr>
          <a:lstStyle/>
          <a:p>
            <a:endParaRPr lang="fr-BE"/>
          </a:p>
          <a:p>
            <a:pPr marL="342900" indent="-342900" algn="just">
              <a:buFont typeface="Arial" panose="020B0604020202020204" pitchFamily="34" charset="0"/>
              <a:buChar char="•"/>
            </a:pPr>
            <a:r>
              <a:rPr lang="fr-FR" dirty="0"/>
              <a:t>Pour la langue dans laquelle le CSC  doit être rédigé, le C.E. a une jurisprudence stricte : </a:t>
            </a:r>
            <a:endParaRPr lang="fr-FR" dirty="0">
              <a:ea typeface="Calibri"/>
              <a:cs typeface="Calibri"/>
            </a:endParaRPr>
          </a:p>
          <a:p>
            <a:pPr marL="701675" lvl="1" indent="-342900" algn="just">
              <a:buFont typeface="Arial" panose="020B0604020202020204" pitchFamily="34" charset="0"/>
              <a:buChar char="•"/>
            </a:pPr>
            <a:endParaRPr lang="fr-FR"/>
          </a:p>
          <a:p>
            <a:pPr marL="701675" lvl="1" indent="-342900" algn="just">
              <a:buFont typeface="Arial" panose="020B0604020202020204" pitchFamily="34" charset="0"/>
              <a:buChar char="•"/>
            </a:pPr>
            <a:r>
              <a:rPr lang="fr-FR" dirty="0"/>
              <a:t>Seuls peuvent être rédigés en anglais : les éléments à simple valeur documentaire, les termes techniques, les abréviations anglaises convenues et à la limite et non sans prendre de risque, les prescriptions techniques non essentielles; </a:t>
            </a:r>
            <a:endParaRPr lang="fr-FR" dirty="0">
              <a:ea typeface="Calibri"/>
              <a:cs typeface="Calibri"/>
            </a:endParaRPr>
          </a:p>
          <a:p>
            <a:pPr marL="701675" lvl="1" indent="-342900" algn="just">
              <a:buFont typeface="Arial" panose="020B0604020202020204" pitchFamily="34" charset="0"/>
              <a:buChar char="•"/>
            </a:pPr>
            <a:r>
              <a:rPr lang="fr-FR" dirty="0"/>
              <a:t>Le reste des éléments du CSC doit être rédigé en français et/ou en néerlandais : objet, description du marché, critères de sélection, critères d’attribution, prescriptions techniques essentielles, exigences minimales, partie contractuelle … </a:t>
            </a:r>
            <a:endParaRPr lang="fr-FR" dirty="0">
              <a:ea typeface="Calibri"/>
              <a:cs typeface="Calibri"/>
            </a:endParaRPr>
          </a:p>
          <a:p>
            <a:pPr marL="701675" lvl="1" indent="-342900" algn="just">
              <a:buFont typeface="Arial" panose="020B0604020202020204" pitchFamily="34" charset="0"/>
              <a:buChar char="•"/>
            </a:pPr>
            <a:endParaRPr lang="fr-FR"/>
          </a:p>
          <a:p>
            <a:pPr marL="701675" lvl="1" indent="-342900" algn="just">
              <a:buFont typeface="Arial" panose="020B0604020202020204" pitchFamily="34" charset="0"/>
              <a:buChar char="•"/>
            </a:pPr>
            <a:r>
              <a:rPr lang="fr-BE" dirty="0"/>
              <a:t>Pour la langue dans laquelle doit être remise l’offre, la loi du 17/06/16 relative aux MP n’est pas très extensive, Art. 53 ARP 18/04/2017 en son §1: </a:t>
            </a:r>
            <a:r>
              <a:rPr lang="fr-BE" sz="1500" dirty="0"/>
              <a:t> « </a:t>
            </a:r>
            <a:r>
              <a:rPr lang="fr-FR" sz="1500" i="1" dirty="0"/>
              <a:t>Sans préjudice de l'application des lois coordonnées sur l'emploi des langues en matière    administrative, le pouvoir adjudicateur indique dans l'avis de marché ou, en son absence, dans les autres documents du marché, la ou les langues dans lesquelles les candidats ou les soumissionnaires peuvent introduire leur demande de participation ou leur offre</a:t>
            </a:r>
            <a:r>
              <a:rPr lang="fr-FR" sz="1500" dirty="0"/>
              <a:t> ».</a:t>
            </a:r>
            <a:endParaRPr lang="fr-FR" sz="1500" dirty="0">
              <a:ea typeface="Calibri"/>
              <a:cs typeface="Calibri"/>
            </a:endParaRPr>
          </a:p>
          <a:p>
            <a:pPr marL="457200" lvl="0" indent="-342900" algn="just">
              <a:buFont typeface="Arial" panose="020B0604020202020204" pitchFamily="34" charset="0"/>
              <a:buChar char="•"/>
            </a:pPr>
            <a:endParaRPr lang="fr-BE" sz="2900"/>
          </a:p>
          <a:p>
            <a:pPr marL="701675" lvl="1" indent="-342900" algn="just">
              <a:buFont typeface="Arial" panose="020B0604020202020204" pitchFamily="34" charset="0"/>
              <a:buChar char="•"/>
            </a:pPr>
            <a:r>
              <a:rPr lang="fr-BE" dirty="0"/>
              <a:t>Elle sera donc le plus souvent remise en français ou en néerlandais et le cas échéant avec une traduction à fournir lorsqu’elle est demandée par le pouvoir adjudicateur dans le CSC.</a:t>
            </a:r>
            <a:endParaRPr lang="fr-BE" dirty="0">
              <a:ea typeface="Calibri"/>
              <a:cs typeface="Calibri"/>
            </a:endParaRPr>
          </a:p>
          <a:p>
            <a:pPr marL="701675" lvl="1" indent="-342900" algn="just">
              <a:buFont typeface="Arial" panose="020B0604020202020204" pitchFamily="34" charset="0"/>
              <a:buChar char="•"/>
            </a:pPr>
            <a:endParaRPr lang="fr-FR"/>
          </a:p>
        </p:txBody>
      </p:sp>
      <p:sp>
        <p:nvSpPr>
          <p:cNvPr id="4" name="Espace réservé du texte 3"/>
          <p:cNvSpPr>
            <a:spLocks noGrp="1"/>
          </p:cNvSpPr>
          <p:nvPr>
            <p:ph type="body" sz="quarter" idx="13"/>
          </p:nvPr>
        </p:nvSpPr>
        <p:spPr>
          <a:xfrm>
            <a:off x="655284" y="942094"/>
            <a:ext cx="10515600" cy="429506"/>
          </a:xfrm>
        </p:spPr>
        <p:txBody>
          <a:bodyPr/>
          <a:lstStyle/>
          <a:p>
            <a:pPr algn="ctr"/>
            <a:r>
              <a:rPr lang="fr-FR"/>
              <a:t>Emploi des langues</a:t>
            </a:r>
          </a:p>
        </p:txBody>
      </p:sp>
      <p:sp>
        <p:nvSpPr>
          <p:cNvPr id="5" name="Espace réservé du numéro de diapositive 4">
            <a:extLst>
              <a:ext uri="{FF2B5EF4-FFF2-40B4-BE49-F238E27FC236}">
                <a16:creationId xmlns:a16="http://schemas.microsoft.com/office/drawing/2014/main" id="{18B3A63B-728B-DF46-B39D-A89D4A90B110}"/>
              </a:ext>
            </a:extLst>
          </p:cNvPr>
          <p:cNvSpPr>
            <a:spLocks noGrp="1"/>
          </p:cNvSpPr>
          <p:nvPr>
            <p:ph type="sldNum" sz="quarter" idx="12"/>
          </p:nvPr>
        </p:nvSpPr>
        <p:spPr/>
        <p:txBody>
          <a:bodyPr/>
          <a:lstStyle/>
          <a:p>
            <a:fld id="{ED9D011C-203C-41D8-A8C4-B4CF23EA65E5}" type="slidenum">
              <a:rPr lang="en-IE" smtClean="0"/>
              <a:t>20</a:t>
            </a:fld>
            <a:endParaRPr lang="en-IE"/>
          </a:p>
        </p:txBody>
      </p:sp>
      <p:sp>
        <p:nvSpPr>
          <p:cNvPr id="6" name="Espace réservé du pied de page 5">
            <a:extLst>
              <a:ext uri="{FF2B5EF4-FFF2-40B4-BE49-F238E27FC236}">
                <a16:creationId xmlns:a16="http://schemas.microsoft.com/office/drawing/2014/main" id="{3F3014B8-2C2D-6442-BC66-92D23EBCA952}"/>
              </a:ext>
            </a:extLst>
          </p:cNvPr>
          <p:cNvSpPr>
            <a:spLocks noGrp="1"/>
          </p:cNvSpPr>
          <p:nvPr>
            <p:ph type="ftr" sz="quarter" idx="15"/>
          </p:nvPr>
        </p:nvSpPr>
        <p:spPr>
          <a:xfrm>
            <a:off x="4157580" y="6403467"/>
            <a:ext cx="4114800" cy="365125"/>
          </a:xfrm>
        </p:spPr>
        <p:txBody>
          <a:bodyPr/>
          <a:lstStyle/>
          <a:p>
            <a:r>
              <a:rPr lang="fr-BE">
                <a:latin typeface="+mn-lt"/>
              </a:rPr>
              <a:t>Marchés publics et IA – HTD 2024</a:t>
            </a:r>
            <a:endParaRPr lang="en-IE">
              <a:latin typeface="+mn-lt"/>
            </a:endParaRPr>
          </a:p>
        </p:txBody>
      </p:sp>
      <p:graphicFrame>
        <p:nvGraphicFramePr>
          <p:cNvPr id="8" name="Diagram 5">
            <a:extLst>
              <a:ext uri="{FF2B5EF4-FFF2-40B4-BE49-F238E27FC236}">
                <a16:creationId xmlns:a16="http://schemas.microsoft.com/office/drawing/2014/main" id="{17B88664-7865-5FF2-3760-57D123171B11}"/>
              </a:ext>
            </a:extLst>
          </p:cNvPr>
          <p:cNvGraphicFramePr/>
          <p:nvPr>
            <p:extLst>
              <p:ext uri="{D42A27DB-BD31-4B8C-83A1-F6EECF244321}">
                <p14:modId xmlns:p14="http://schemas.microsoft.com/office/powerpoint/2010/main" val="1401053100"/>
              </p:ext>
            </p:extLst>
          </p:nvPr>
        </p:nvGraphicFramePr>
        <p:xfrm>
          <a:off x="2697480" y="469472"/>
          <a:ext cx="7284720" cy="34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2679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254793-9921-4298-8F06-0535B1BE86CA}"/>
              </a:ext>
            </a:extLst>
          </p:cNvPr>
          <p:cNvSpPr>
            <a:spLocks noGrp="1"/>
          </p:cNvSpPr>
          <p:nvPr>
            <p:ph type="title"/>
          </p:nvPr>
        </p:nvSpPr>
        <p:spPr/>
        <p:txBody>
          <a:bodyPr/>
          <a:lstStyle/>
          <a:p>
            <a:r>
              <a:rPr lang="nl-BE"/>
              <a:t> </a:t>
            </a:r>
          </a:p>
        </p:txBody>
      </p:sp>
      <p:sp>
        <p:nvSpPr>
          <p:cNvPr id="9" name="Flèche droite 4"/>
          <p:cNvSpPr/>
          <p:nvPr/>
        </p:nvSpPr>
        <p:spPr>
          <a:xfrm>
            <a:off x="206830" y="3886846"/>
            <a:ext cx="11854542" cy="504056"/>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pic>
        <p:nvPicPr>
          <p:cNvPr id="10" name="Picture 4" descr="RÃ©sultat de recherche d'images pour &quot;usine dessin&quot;"/>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t="16987" r="5565" b="8268"/>
          <a:stretch/>
        </p:blipFill>
        <p:spPr bwMode="auto">
          <a:xfrm>
            <a:off x="343188" y="4519676"/>
            <a:ext cx="1092147" cy="865760"/>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p:cNvSpPr txBox="1"/>
          <p:nvPr/>
        </p:nvSpPr>
        <p:spPr>
          <a:xfrm>
            <a:off x="255802" y="2015148"/>
            <a:ext cx="1245149" cy="523220"/>
          </a:xfrm>
          <a:prstGeom prst="rect">
            <a:avLst/>
          </a:prstGeom>
          <a:noFill/>
        </p:spPr>
        <p:txBody>
          <a:bodyPr wrap="none" rtlCol="0">
            <a:spAutoFit/>
          </a:bodyPr>
          <a:lstStyle/>
          <a:p>
            <a:pPr algn="ctr"/>
            <a:r>
              <a:rPr lang="fr-BE" sz="1400" b="1">
                <a:solidFill>
                  <a:prstClr val="black"/>
                </a:solidFill>
                <a:latin typeface="Segoe UI" pitchFamily="34" charset="0"/>
                <a:cs typeface="Segoe UI" pitchFamily="34" charset="0"/>
              </a:rPr>
              <a:t>Pouvoir </a:t>
            </a:r>
          </a:p>
          <a:p>
            <a:pPr algn="ctr"/>
            <a:r>
              <a:rPr lang="fr-BE" sz="1400" b="1">
                <a:solidFill>
                  <a:prstClr val="black"/>
                </a:solidFill>
                <a:latin typeface="Segoe UI" pitchFamily="34" charset="0"/>
                <a:cs typeface="Segoe UI" pitchFamily="34" charset="0"/>
              </a:rPr>
              <a:t>adjudicateur</a:t>
            </a:r>
          </a:p>
        </p:txBody>
      </p:sp>
      <p:sp>
        <p:nvSpPr>
          <p:cNvPr id="12" name="TextBox 11"/>
          <p:cNvSpPr txBox="1"/>
          <p:nvPr/>
        </p:nvSpPr>
        <p:spPr>
          <a:xfrm>
            <a:off x="266688" y="5359128"/>
            <a:ext cx="1229825" cy="523220"/>
          </a:xfrm>
          <a:prstGeom prst="rect">
            <a:avLst/>
          </a:prstGeom>
          <a:noFill/>
        </p:spPr>
        <p:txBody>
          <a:bodyPr wrap="none" rtlCol="0">
            <a:spAutoFit/>
          </a:bodyPr>
          <a:lstStyle/>
          <a:p>
            <a:pPr algn="ctr"/>
            <a:r>
              <a:rPr lang="fr-BE" sz="1400" b="1">
                <a:solidFill>
                  <a:prstClr val="black"/>
                </a:solidFill>
                <a:latin typeface="Segoe UI" pitchFamily="34" charset="0"/>
                <a:cs typeface="Segoe UI" pitchFamily="34" charset="0"/>
              </a:rPr>
              <a:t>Opérateur</a:t>
            </a:r>
          </a:p>
          <a:p>
            <a:pPr algn="ctr"/>
            <a:r>
              <a:rPr lang="fr-BE" sz="1400" b="1">
                <a:solidFill>
                  <a:prstClr val="black"/>
                </a:solidFill>
                <a:latin typeface="Segoe UI" pitchFamily="34" charset="0"/>
                <a:cs typeface="Segoe UI" pitchFamily="34" charset="0"/>
              </a:rPr>
              <a:t>économique</a:t>
            </a:r>
          </a:p>
        </p:txBody>
      </p:sp>
      <p:sp>
        <p:nvSpPr>
          <p:cNvPr id="13" name="TextBox 12"/>
          <p:cNvSpPr txBox="1"/>
          <p:nvPr/>
        </p:nvSpPr>
        <p:spPr>
          <a:xfrm>
            <a:off x="1990395" y="2909034"/>
            <a:ext cx="1189044" cy="3077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Prospection</a:t>
            </a:r>
          </a:p>
        </p:txBody>
      </p:sp>
      <p:sp>
        <p:nvSpPr>
          <p:cNvPr id="14" name="TextBox 13"/>
          <p:cNvSpPr txBox="1"/>
          <p:nvPr/>
        </p:nvSpPr>
        <p:spPr>
          <a:xfrm>
            <a:off x="3526626" y="2801312"/>
            <a:ext cx="1080650"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defPPr>
              <a:defRPr lang="en-US"/>
            </a:defPPr>
            <a:lvl1pPr algn="ctr">
              <a:defRPr sz="1400" b="1">
                <a:solidFill>
                  <a:prstClr val="white"/>
                </a:solidFill>
                <a:latin typeface="Segoe UI" pitchFamily="34" charset="0"/>
                <a:cs typeface="Segoe UI" pitchFamily="34" charset="0"/>
              </a:defRPr>
            </a:lvl1pPr>
          </a:lstStyle>
          <a:p>
            <a:r>
              <a:rPr lang="fr-BE"/>
              <a:t>Rédaction </a:t>
            </a:r>
          </a:p>
          <a:p>
            <a:r>
              <a:rPr lang="fr-BE"/>
              <a:t>du CSC</a:t>
            </a:r>
          </a:p>
        </p:txBody>
      </p:sp>
      <p:cxnSp>
        <p:nvCxnSpPr>
          <p:cNvPr id="15" name="Straight Connector 14"/>
          <p:cNvCxnSpPr/>
          <p:nvPr/>
        </p:nvCxnSpPr>
        <p:spPr>
          <a:xfrm>
            <a:off x="4786340" y="2420888"/>
            <a:ext cx="0" cy="2952328"/>
          </a:xfrm>
          <a:prstGeom prst="line">
            <a:avLst/>
          </a:prstGeom>
          <a:ln>
            <a:prstDash val="sysDot"/>
          </a:ln>
        </p:spPr>
        <p:style>
          <a:lnRef idx="3">
            <a:schemeClr val="dk1"/>
          </a:lnRef>
          <a:fillRef idx="0">
            <a:schemeClr val="dk1"/>
          </a:fillRef>
          <a:effectRef idx="2">
            <a:schemeClr val="dk1"/>
          </a:effectRef>
          <a:fontRef idx="minor">
            <a:schemeClr val="tx1"/>
          </a:fontRef>
        </p:style>
      </p:cxnSp>
      <p:sp>
        <p:nvSpPr>
          <p:cNvPr id="16" name="TextBox 15"/>
          <p:cNvSpPr txBox="1"/>
          <p:nvPr/>
        </p:nvSpPr>
        <p:spPr>
          <a:xfrm>
            <a:off x="4200751" y="1908155"/>
            <a:ext cx="1157688" cy="523220"/>
          </a:xfrm>
          <a:prstGeom prst="rect">
            <a:avLst/>
          </a:prstGeom>
          <a:solidFill>
            <a:srgbClr val="5B9BD5">
              <a:lumMod val="75000"/>
            </a:srgbClr>
          </a:solidFill>
          <a:ln w="12700" cap="flat" cmpd="sng" algn="ctr">
            <a:solidFill>
              <a:prstClr val="white">
                <a:hueOff val="0"/>
                <a:satOff val="0"/>
                <a:lumOff val="0"/>
                <a:alphaOff val="0"/>
              </a:prstClr>
            </a:solidFill>
            <a:prstDash val="solid"/>
            <a:miter lim="800000"/>
          </a:ln>
          <a:effectLst/>
        </p:spPr>
        <p:txBody>
          <a:bodyPr spcFirstLastPara="0" vert="horz" wrap="square" lIns="64008" tIns="21336" rIns="21336" bIns="21336" numCol="1" spcCol="1270" anchor="ctr" anchorCtr="0">
            <a:noAutofit/>
          </a:bodyPr>
          <a:lstStyle>
            <a:lvl1pPr lvl="0" indent="0" algn="ctr" defTabSz="711200">
              <a:lnSpc>
                <a:spcPct val="90000"/>
              </a:lnSpc>
              <a:spcBef>
                <a:spcPct val="0"/>
              </a:spcBef>
              <a:spcAft>
                <a:spcPct val="35000"/>
              </a:spcAft>
              <a:buNone/>
              <a:defRPr sz="1600" b="1">
                <a:solidFill>
                  <a:prstClr val="white"/>
                </a:solidFill>
                <a:latin typeface="Calibri"/>
              </a:defRPr>
            </a:lvl1pPr>
          </a:lstStyle>
          <a:p>
            <a:r>
              <a:rPr lang="fr-BE"/>
              <a:t>Lancement </a:t>
            </a:r>
          </a:p>
          <a:p>
            <a:r>
              <a:rPr lang="fr-BE"/>
              <a:t>du marché</a:t>
            </a:r>
          </a:p>
        </p:txBody>
      </p:sp>
      <p:sp>
        <p:nvSpPr>
          <p:cNvPr id="17" name="TextBox 16"/>
          <p:cNvSpPr txBox="1"/>
          <p:nvPr/>
        </p:nvSpPr>
        <p:spPr>
          <a:xfrm>
            <a:off x="4901781" y="4777988"/>
            <a:ext cx="1224136" cy="523220"/>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Elaboration</a:t>
            </a:r>
          </a:p>
          <a:p>
            <a:pPr algn="ctr"/>
            <a:r>
              <a:rPr lang="fr-BE" sz="1400" b="1">
                <a:solidFill>
                  <a:prstClr val="white"/>
                </a:solidFill>
                <a:latin typeface="Segoe UI" pitchFamily="34" charset="0"/>
                <a:cs typeface="Segoe UI" pitchFamily="34" charset="0"/>
              </a:rPr>
              <a:t>de l’offre</a:t>
            </a:r>
          </a:p>
        </p:txBody>
      </p:sp>
      <p:cxnSp>
        <p:nvCxnSpPr>
          <p:cNvPr id="18" name="Straight Connector 17"/>
          <p:cNvCxnSpPr/>
          <p:nvPr/>
        </p:nvCxnSpPr>
        <p:spPr>
          <a:xfrm flipH="1">
            <a:off x="6325836" y="2882704"/>
            <a:ext cx="1" cy="2914881"/>
          </a:xfrm>
          <a:prstGeom prst="line">
            <a:avLst/>
          </a:prstGeom>
          <a:ln>
            <a:prstDash val="sysDot"/>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6843840" y="2824037"/>
            <a:ext cx="1086561"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Evaluation </a:t>
            </a:r>
          </a:p>
          <a:p>
            <a:pPr algn="ctr"/>
            <a:r>
              <a:rPr lang="fr-BE" sz="1400" b="1">
                <a:solidFill>
                  <a:prstClr val="white"/>
                </a:solidFill>
                <a:latin typeface="Segoe UI" pitchFamily="34" charset="0"/>
                <a:cs typeface="Segoe UI" pitchFamily="34" charset="0"/>
              </a:rPr>
              <a:t>des offres</a:t>
            </a:r>
          </a:p>
        </p:txBody>
      </p:sp>
      <p:cxnSp>
        <p:nvCxnSpPr>
          <p:cNvPr id="20" name="Straight Connector 19"/>
          <p:cNvCxnSpPr/>
          <p:nvPr/>
        </p:nvCxnSpPr>
        <p:spPr>
          <a:xfrm>
            <a:off x="8341174" y="2513517"/>
            <a:ext cx="0" cy="2952328"/>
          </a:xfrm>
          <a:prstGeom prst="line">
            <a:avLst/>
          </a:prstGeom>
          <a:ln>
            <a:prstDash val="sysDot"/>
          </a:ln>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7679585" y="1774853"/>
            <a:ext cx="1406842" cy="7386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Attribution</a:t>
            </a:r>
          </a:p>
          <a:p>
            <a:pPr algn="ctr"/>
            <a:r>
              <a:rPr lang="fr-BE" sz="1400" b="1">
                <a:solidFill>
                  <a:prstClr val="white"/>
                </a:solidFill>
                <a:latin typeface="Segoe UI" pitchFamily="34" charset="0"/>
                <a:cs typeface="Segoe UI" pitchFamily="34" charset="0"/>
              </a:rPr>
              <a:t>du marché</a:t>
            </a:r>
          </a:p>
          <a:p>
            <a:pPr algn="ctr"/>
            <a:r>
              <a:rPr lang="fr-BE" sz="1400" b="1">
                <a:solidFill>
                  <a:prstClr val="white"/>
                </a:solidFill>
                <a:latin typeface="Segoe UI" pitchFamily="34" charset="0"/>
                <a:cs typeface="Segoe UI" pitchFamily="34" charset="0"/>
              </a:rPr>
              <a:t>+ Notification</a:t>
            </a:r>
          </a:p>
        </p:txBody>
      </p:sp>
      <p:sp>
        <p:nvSpPr>
          <p:cNvPr id="22" name="TextBox 21"/>
          <p:cNvSpPr txBox="1"/>
          <p:nvPr/>
        </p:nvSpPr>
        <p:spPr>
          <a:xfrm>
            <a:off x="8547208" y="4509236"/>
            <a:ext cx="1078437" cy="523220"/>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Exécution </a:t>
            </a:r>
          </a:p>
          <a:p>
            <a:pPr algn="ctr"/>
            <a:r>
              <a:rPr lang="fr-BE" sz="1400" b="1">
                <a:solidFill>
                  <a:prstClr val="white"/>
                </a:solidFill>
                <a:latin typeface="Segoe UI" pitchFamily="34" charset="0"/>
                <a:cs typeface="Segoe UI" pitchFamily="34" charset="0"/>
              </a:rPr>
              <a:t>du marché</a:t>
            </a:r>
          </a:p>
        </p:txBody>
      </p:sp>
      <p:cxnSp>
        <p:nvCxnSpPr>
          <p:cNvPr id="23" name="Straight Arrow Connector 22"/>
          <p:cNvCxnSpPr>
            <a:cxnSpLocks/>
            <a:stCxn id="13" idx="2"/>
          </p:cNvCxnSpPr>
          <p:nvPr/>
        </p:nvCxnSpPr>
        <p:spPr>
          <a:xfrm>
            <a:off x="2584917" y="3216811"/>
            <a:ext cx="0" cy="1554035"/>
          </a:xfrm>
          <a:prstGeom prst="straightConnector1">
            <a:avLst/>
          </a:prstGeom>
          <a:ln>
            <a:solidFill>
              <a:schemeClr val="bg2">
                <a:lumMod val="50000"/>
              </a:schemeClr>
            </a:solidFill>
            <a:headEnd type="arrow"/>
            <a:tailEnd type="arrow"/>
          </a:ln>
        </p:spPr>
        <p:style>
          <a:lnRef idx="3">
            <a:schemeClr val="accent4"/>
          </a:lnRef>
          <a:fillRef idx="0">
            <a:schemeClr val="accent4"/>
          </a:fillRef>
          <a:effectRef idx="2">
            <a:schemeClr val="accent4"/>
          </a:effectRef>
          <a:fontRef idx="minor">
            <a:schemeClr val="tx1"/>
          </a:fontRef>
        </p:style>
      </p:cxnSp>
      <p:sp>
        <p:nvSpPr>
          <p:cNvPr id="24" name="TextBox 23"/>
          <p:cNvSpPr txBox="1"/>
          <p:nvPr/>
        </p:nvSpPr>
        <p:spPr>
          <a:xfrm>
            <a:off x="1882243" y="4797985"/>
            <a:ext cx="1260280" cy="307777"/>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Consultation</a:t>
            </a:r>
          </a:p>
        </p:txBody>
      </p:sp>
      <p:cxnSp>
        <p:nvCxnSpPr>
          <p:cNvPr id="25" name="Straight Arrow Connector 24"/>
          <p:cNvCxnSpPr>
            <a:cxnSpLocks/>
            <a:stCxn id="13" idx="3"/>
            <a:endCxn id="14" idx="1"/>
          </p:cNvCxnSpPr>
          <p:nvPr/>
        </p:nvCxnSpPr>
        <p:spPr>
          <a:xfrm flipV="1">
            <a:off x="3179439" y="3062922"/>
            <a:ext cx="347187" cy="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26" name="Straight Arrow Connector 25"/>
          <p:cNvCxnSpPr>
            <a:cxnSpLocks/>
          </p:cNvCxnSpPr>
          <p:nvPr/>
        </p:nvCxnSpPr>
        <p:spPr>
          <a:xfrm>
            <a:off x="5089230" y="2431375"/>
            <a:ext cx="0" cy="233947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27" name="Straight Arrow Connector 26"/>
          <p:cNvCxnSpPr/>
          <p:nvPr/>
        </p:nvCxnSpPr>
        <p:spPr>
          <a:xfrm flipV="1">
            <a:off x="4416775" y="2434118"/>
            <a:ext cx="0" cy="367194"/>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sp>
        <p:nvSpPr>
          <p:cNvPr id="28" name="TextBox 27"/>
          <p:cNvSpPr txBox="1"/>
          <p:nvPr/>
        </p:nvSpPr>
        <p:spPr>
          <a:xfrm>
            <a:off x="5537462" y="2821215"/>
            <a:ext cx="1086561"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defPPr>
              <a:defRPr lang="nl-BE"/>
            </a:defPPr>
            <a:lvl1pPr algn="ctr">
              <a:defRPr sz="1400" b="1">
                <a:latin typeface="Segoe UI" pitchFamily="34" charset="0"/>
                <a:cs typeface="Segoe UI" pitchFamily="34" charset="0"/>
              </a:defRPr>
            </a:lvl1pPr>
          </a:lstStyle>
          <a:p>
            <a:r>
              <a:rPr lang="fr-BE">
                <a:solidFill>
                  <a:prstClr val="white"/>
                </a:solidFill>
              </a:rPr>
              <a:t>Ouverture</a:t>
            </a:r>
          </a:p>
          <a:p>
            <a:r>
              <a:rPr lang="fr-BE">
                <a:solidFill>
                  <a:prstClr val="white"/>
                </a:solidFill>
              </a:rPr>
              <a:t>de l’offre</a:t>
            </a:r>
          </a:p>
        </p:txBody>
      </p:sp>
      <p:cxnSp>
        <p:nvCxnSpPr>
          <p:cNvPr id="29" name="Straight Arrow Connector 28"/>
          <p:cNvCxnSpPr>
            <a:cxnSpLocks/>
            <a:stCxn id="28" idx="3"/>
            <a:endCxn id="19" idx="1"/>
          </p:cNvCxnSpPr>
          <p:nvPr/>
        </p:nvCxnSpPr>
        <p:spPr>
          <a:xfrm>
            <a:off x="6624023" y="3082825"/>
            <a:ext cx="219817" cy="282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0" name="Straight Arrow Connector 29"/>
          <p:cNvCxnSpPr>
            <a:cxnSpLocks/>
          </p:cNvCxnSpPr>
          <p:nvPr/>
        </p:nvCxnSpPr>
        <p:spPr>
          <a:xfrm flipV="1">
            <a:off x="5919860" y="3346304"/>
            <a:ext cx="1" cy="142454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1" name="Straight Arrow Connector 30"/>
          <p:cNvCxnSpPr/>
          <p:nvPr/>
        </p:nvCxnSpPr>
        <p:spPr>
          <a:xfrm flipV="1">
            <a:off x="8218336" y="2513972"/>
            <a:ext cx="0" cy="574680"/>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2" name="Straight Arrow Connector 31"/>
          <p:cNvCxnSpPr/>
          <p:nvPr/>
        </p:nvCxnSpPr>
        <p:spPr>
          <a:xfrm>
            <a:off x="8594119" y="2522612"/>
            <a:ext cx="0" cy="198251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sp>
        <p:nvSpPr>
          <p:cNvPr id="33" name="TextBox 32"/>
          <p:cNvSpPr txBox="1"/>
          <p:nvPr/>
        </p:nvSpPr>
        <p:spPr>
          <a:xfrm>
            <a:off x="4155535" y="5415607"/>
            <a:ext cx="1206869" cy="461665"/>
          </a:xfrm>
          <a:prstGeom prst="rect">
            <a:avLst/>
          </a:prstGeom>
          <a:noFill/>
        </p:spPr>
        <p:txBody>
          <a:bodyPr wrap="none" rtlCol="0">
            <a:spAutoFit/>
          </a:bodyPr>
          <a:lstStyle/>
          <a:p>
            <a:pPr algn="ctr"/>
            <a:r>
              <a:rPr lang="fr-BE" sz="1200" i="1">
                <a:solidFill>
                  <a:prstClr val="black"/>
                </a:solidFill>
                <a:latin typeface="Segoe UI" pitchFamily="34" charset="0"/>
                <a:cs typeface="Segoe UI" pitchFamily="34" charset="0"/>
              </a:rPr>
              <a:t>Publication(s) </a:t>
            </a:r>
          </a:p>
          <a:p>
            <a:pPr algn="ctr"/>
            <a:r>
              <a:rPr lang="fr-BE" sz="1200" i="1">
                <a:solidFill>
                  <a:prstClr val="black"/>
                </a:solidFill>
                <a:latin typeface="Segoe UI" pitchFamily="34" charset="0"/>
                <a:cs typeface="Segoe UI" pitchFamily="34" charset="0"/>
              </a:rPr>
              <a:t>ou consultation</a:t>
            </a:r>
          </a:p>
        </p:txBody>
      </p:sp>
      <p:sp>
        <p:nvSpPr>
          <p:cNvPr id="34" name="TextBox 33"/>
          <p:cNvSpPr txBox="1"/>
          <p:nvPr/>
        </p:nvSpPr>
        <p:spPr>
          <a:xfrm>
            <a:off x="5843561" y="5714313"/>
            <a:ext cx="1129092" cy="461665"/>
          </a:xfrm>
          <a:prstGeom prst="rect">
            <a:avLst/>
          </a:prstGeom>
          <a:noFill/>
        </p:spPr>
        <p:txBody>
          <a:bodyPr wrap="none" rtlCol="0">
            <a:spAutoFit/>
          </a:bodyPr>
          <a:lstStyle/>
          <a:p>
            <a:pPr algn="ctr"/>
            <a:r>
              <a:rPr lang="fr-BE" sz="1200" i="1">
                <a:solidFill>
                  <a:prstClr val="black"/>
                </a:solidFill>
                <a:latin typeface="Segoe UI" pitchFamily="34" charset="0"/>
                <a:cs typeface="Segoe UI" pitchFamily="34" charset="0"/>
              </a:rPr>
              <a:t>Date et heure </a:t>
            </a:r>
          </a:p>
          <a:p>
            <a:pPr algn="ctr"/>
            <a:r>
              <a:rPr lang="fr-BE" sz="1200" i="1">
                <a:solidFill>
                  <a:prstClr val="black"/>
                </a:solidFill>
                <a:latin typeface="Segoe UI" pitchFamily="34" charset="0"/>
                <a:cs typeface="Segoe UI" pitchFamily="34" charset="0"/>
              </a:rPr>
              <a:t>limites</a:t>
            </a:r>
          </a:p>
        </p:txBody>
      </p:sp>
      <p:pic>
        <p:nvPicPr>
          <p:cNvPr id="40" name="Picture 2" descr="Résultat de recherche d'images pour &quot;dessin hopital&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402" y="2522612"/>
            <a:ext cx="1486937" cy="11895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0" name="Straight Connector 49"/>
          <p:cNvCxnSpPr>
            <a:cxnSpLocks/>
            <a:stCxn id="19" idx="3"/>
          </p:cNvCxnSpPr>
          <p:nvPr/>
        </p:nvCxnSpPr>
        <p:spPr>
          <a:xfrm>
            <a:off x="7930401" y="3085647"/>
            <a:ext cx="287935" cy="0"/>
          </a:xfrm>
          <a:prstGeom prst="line">
            <a:avLst/>
          </a:prstGeom>
          <a:ln>
            <a:solidFill>
              <a:schemeClr val="bg2">
                <a:lumMod val="50000"/>
              </a:schemeClr>
            </a:solidFill>
          </a:ln>
        </p:spPr>
        <p:style>
          <a:lnRef idx="3">
            <a:schemeClr val="accent4"/>
          </a:lnRef>
          <a:fillRef idx="0">
            <a:schemeClr val="accent4"/>
          </a:fillRef>
          <a:effectRef idx="2">
            <a:schemeClr val="accent4"/>
          </a:effectRef>
          <a:fontRef idx="minor">
            <a:schemeClr val="tx1"/>
          </a:fontRef>
        </p:style>
      </p:cxnSp>
      <p:sp>
        <p:nvSpPr>
          <p:cNvPr id="35" name="TextBox 21">
            <a:extLst>
              <a:ext uri="{FF2B5EF4-FFF2-40B4-BE49-F238E27FC236}">
                <a16:creationId xmlns:a16="http://schemas.microsoft.com/office/drawing/2014/main" id="{CAE1F20B-0A65-43AB-AD65-5EB28DD4D2AC}"/>
              </a:ext>
            </a:extLst>
          </p:cNvPr>
          <p:cNvSpPr txBox="1"/>
          <p:nvPr/>
        </p:nvSpPr>
        <p:spPr>
          <a:xfrm>
            <a:off x="10309757" y="4509367"/>
            <a:ext cx="1078437" cy="523220"/>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Fin </a:t>
            </a:r>
          </a:p>
          <a:p>
            <a:pPr algn="ctr"/>
            <a:r>
              <a:rPr lang="fr-BE" sz="1400" b="1">
                <a:solidFill>
                  <a:prstClr val="white"/>
                </a:solidFill>
                <a:latin typeface="Segoe UI" pitchFamily="34" charset="0"/>
                <a:cs typeface="Segoe UI" pitchFamily="34" charset="0"/>
              </a:rPr>
              <a:t>du marché</a:t>
            </a:r>
          </a:p>
        </p:txBody>
      </p:sp>
      <p:cxnSp>
        <p:nvCxnSpPr>
          <p:cNvPr id="41" name="Straight Arrow Connector 28">
            <a:extLst>
              <a:ext uri="{FF2B5EF4-FFF2-40B4-BE49-F238E27FC236}">
                <a16:creationId xmlns:a16="http://schemas.microsoft.com/office/drawing/2014/main" id="{CCD7196C-0597-44CD-A9AC-D23B72E715B9}"/>
              </a:ext>
            </a:extLst>
          </p:cNvPr>
          <p:cNvCxnSpPr>
            <a:cxnSpLocks/>
            <a:stCxn id="22" idx="3"/>
            <a:endCxn id="35" idx="1"/>
          </p:cNvCxnSpPr>
          <p:nvPr/>
        </p:nvCxnSpPr>
        <p:spPr>
          <a:xfrm>
            <a:off x="9625645" y="4770846"/>
            <a:ext cx="684112" cy="13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graphicFrame>
        <p:nvGraphicFramePr>
          <p:cNvPr id="43" name="Diagram 42">
            <a:extLst>
              <a:ext uri="{FF2B5EF4-FFF2-40B4-BE49-F238E27FC236}">
                <a16:creationId xmlns:a16="http://schemas.microsoft.com/office/drawing/2014/main" id="{2887CA25-C81E-4A7F-B349-E59659546ADB}"/>
              </a:ext>
            </a:extLst>
          </p:cNvPr>
          <p:cNvGraphicFramePr/>
          <p:nvPr>
            <p:extLst>
              <p:ext uri="{D42A27DB-BD31-4B8C-83A1-F6EECF244321}">
                <p14:modId xmlns:p14="http://schemas.microsoft.com/office/powerpoint/2010/main" val="225245172"/>
              </p:ext>
            </p:extLst>
          </p:nvPr>
        </p:nvGraphicFramePr>
        <p:xfrm>
          <a:off x="3330293" y="421941"/>
          <a:ext cx="7284720" cy="34268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Espace réservé du numéro de diapositive 2">
            <a:extLst>
              <a:ext uri="{FF2B5EF4-FFF2-40B4-BE49-F238E27FC236}">
                <a16:creationId xmlns:a16="http://schemas.microsoft.com/office/drawing/2014/main" id="{24D545DE-7B24-7C4F-BEB3-F72027722E32}"/>
              </a:ext>
            </a:extLst>
          </p:cNvPr>
          <p:cNvSpPr>
            <a:spLocks noGrp="1"/>
          </p:cNvSpPr>
          <p:nvPr>
            <p:ph type="sldNum" sz="quarter" idx="12"/>
          </p:nvPr>
        </p:nvSpPr>
        <p:spPr/>
        <p:txBody>
          <a:bodyPr/>
          <a:lstStyle/>
          <a:p>
            <a:fld id="{ED9D011C-203C-41D8-A8C4-B4CF23EA65E5}" type="slidenum">
              <a:rPr lang="en-IE" smtClean="0"/>
              <a:t>21</a:t>
            </a:fld>
            <a:endParaRPr lang="en-IE"/>
          </a:p>
        </p:txBody>
      </p:sp>
      <p:sp>
        <p:nvSpPr>
          <p:cNvPr id="5" name="Espace réservé du pied de page 4">
            <a:extLst>
              <a:ext uri="{FF2B5EF4-FFF2-40B4-BE49-F238E27FC236}">
                <a16:creationId xmlns:a16="http://schemas.microsoft.com/office/drawing/2014/main" id="{7EF62431-48F3-1E42-8E5B-060A1A34E77D}"/>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
        <p:nvSpPr>
          <p:cNvPr id="6" name="Tijdelijke aanduiding voor tekst 3">
            <a:extLst>
              <a:ext uri="{FF2B5EF4-FFF2-40B4-BE49-F238E27FC236}">
                <a16:creationId xmlns:a16="http://schemas.microsoft.com/office/drawing/2014/main" id="{A118D066-F294-10B0-FF0F-DA1A228071DC}"/>
              </a:ext>
            </a:extLst>
          </p:cNvPr>
          <p:cNvSpPr txBox="1">
            <a:spLocks/>
          </p:cNvSpPr>
          <p:nvPr/>
        </p:nvSpPr>
        <p:spPr>
          <a:xfrm>
            <a:off x="1150307" y="1007668"/>
            <a:ext cx="10515600" cy="370662"/>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Tx/>
              <a:buNone/>
              <a:defRPr sz="2400" b="1" kern="1200" cap="all" baseline="0">
                <a:solidFill>
                  <a:schemeClr val="accent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l-BE"/>
              <a:t> </a:t>
            </a:r>
            <a:r>
              <a:rPr lang="fr-BE"/>
              <a:t>Points d’attention en matière d’IA lors DU lancement d’un marché public</a:t>
            </a:r>
            <a:endParaRPr lang="nl-BE"/>
          </a:p>
        </p:txBody>
      </p:sp>
    </p:spTree>
    <p:extLst>
      <p:ext uri="{BB962C8B-B14F-4D97-AF65-F5344CB8AC3E}">
        <p14:creationId xmlns:p14="http://schemas.microsoft.com/office/powerpoint/2010/main" val="81374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3"/>
          </p:nvPr>
        </p:nvSpPr>
        <p:spPr/>
        <p:txBody>
          <a:bodyPr/>
          <a:lstStyle/>
          <a:p>
            <a:endParaRPr lang="fr-FR"/>
          </a:p>
        </p:txBody>
      </p:sp>
      <p:graphicFrame>
        <p:nvGraphicFramePr>
          <p:cNvPr id="7" name="Diagram 6">
            <a:extLst>
              <a:ext uri="{FF2B5EF4-FFF2-40B4-BE49-F238E27FC236}">
                <a16:creationId xmlns:a16="http://schemas.microsoft.com/office/drawing/2014/main" id="{B77DA3CD-1F5E-460E-85ED-839FC6D62E7F}"/>
              </a:ext>
            </a:extLst>
          </p:cNvPr>
          <p:cNvGraphicFramePr/>
          <p:nvPr>
            <p:extLst>
              <p:ext uri="{D42A27DB-BD31-4B8C-83A1-F6EECF244321}">
                <p14:modId xmlns:p14="http://schemas.microsoft.com/office/powerpoint/2010/main" val="149676509"/>
              </p:ext>
            </p:extLst>
          </p:nvPr>
        </p:nvGraphicFramePr>
        <p:xfrm>
          <a:off x="2572620" y="193782"/>
          <a:ext cx="7284720" cy="34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612139176"/>
              </p:ext>
            </p:extLst>
          </p:nvPr>
        </p:nvGraphicFramePr>
        <p:xfrm>
          <a:off x="417703" y="641349"/>
          <a:ext cx="11594553" cy="5486400"/>
        </p:xfrm>
        <a:graphic>
          <a:graphicData uri="http://schemas.openxmlformats.org/drawingml/2006/table">
            <a:tbl>
              <a:tblPr firstRow="1" bandRow="1">
                <a:tableStyleId>{5C22544A-7EE6-4342-B048-85BDC9FD1C3A}</a:tableStyleId>
              </a:tblPr>
              <a:tblGrid>
                <a:gridCol w="3058706">
                  <a:extLst>
                    <a:ext uri="{9D8B030D-6E8A-4147-A177-3AD203B41FA5}">
                      <a16:colId xmlns:a16="http://schemas.microsoft.com/office/drawing/2014/main" val="541858651"/>
                    </a:ext>
                  </a:extLst>
                </a:gridCol>
                <a:gridCol w="8535847">
                  <a:extLst>
                    <a:ext uri="{9D8B030D-6E8A-4147-A177-3AD203B41FA5}">
                      <a16:colId xmlns:a16="http://schemas.microsoft.com/office/drawing/2014/main" val="1450422648"/>
                    </a:ext>
                  </a:extLst>
                </a:gridCol>
              </a:tblGrid>
              <a:tr h="339596">
                <a:tc>
                  <a:txBody>
                    <a:bodyPr/>
                    <a:lstStyle/>
                    <a:p>
                      <a:r>
                        <a:rPr lang="fr-BE" dirty="0"/>
                        <a:t>Procédure</a:t>
                      </a:r>
                      <a:endParaRPr lang="en-IE" dirty="0"/>
                    </a:p>
                  </a:txBody>
                  <a:tcPr/>
                </a:tc>
                <a:tc>
                  <a:txBody>
                    <a:bodyPr/>
                    <a:lstStyle/>
                    <a:p>
                      <a:r>
                        <a:rPr lang="fr-BE" dirty="0"/>
                        <a:t>Négociations possibles?</a:t>
                      </a:r>
                      <a:endParaRPr lang="en-IE" dirty="0"/>
                    </a:p>
                  </a:txBody>
                  <a:tcPr/>
                </a:tc>
                <a:extLst>
                  <a:ext uri="{0D108BD9-81ED-4DB2-BD59-A6C34878D82A}">
                    <a16:rowId xmlns:a16="http://schemas.microsoft.com/office/drawing/2014/main" val="2053777408"/>
                  </a:ext>
                </a:extLst>
              </a:tr>
              <a:tr h="594293">
                <a:tc>
                  <a:txBody>
                    <a:bodyPr/>
                    <a:lstStyle/>
                    <a:p>
                      <a:r>
                        <a:rPr lang="fr-BE" dirty="0"/>
                        <a:t>Procédure ouverte </a:t>
                      </a:r>
                      <a:r>
                        <a:rPr lang="fr-BE" b="1" dirty="0"/>
                        <a:t>(Art 36 Loi 17/06/2016)</a:t>
                      </a:r>
                      <a:endParaRPr lang="en-IE" b="1" dirty="0"/>
                    </a:p>
                  </a:txBody>
                  <a:tcPr/>
                </a:tc>
                <a:tc>
                  <a:txBody>
                    <a:bodyPr/>
                    <a:lstStyle/>
                    <a:p>
                      <a:r>
                        <a:rPr lang="fr-BE" b="1" dirty="0"/>
                        <a:t>Non</a:t>
                      </a:r>
                      <a:endParaRPr lang="en-IE" b="1" dirty="0"/>
                    </a:p>
                  </a:txBody>
                  <a:tcPr/>
                </a:tc>
                <a:extLst>
                  <a:ext uri="{0D108BD9-81ED-4DB2-BD59-A6C34878D82A}">
                    <a16:rowId xmlns:a16="http://schemas.microsoft.com/office/drawing/2014/main" val="751405146"/>
                  </a:ext>
                </a:extLst>
              </a:tr>
              <a:tr h="594293">
                <a:tc>
                  <a:txBody>
                    <a:bodyPr/>
                    <a:lstStyle/>
                    <a:p>
                      <a:r>
                        <a:rPr lang="fr-BE" dirty="0"/>
                        <a:t>Procédure restreinte </a:t>
                      </a:r>
                      <a:r>
                        <a:rPr lang="fr-BE" b="1" dirty="0"/>
                        <a:t>(Art 37 Loi 17/06/2016)</a:t>
                      </a:r>
                      <a:endParaRPr lang="en-IE" b="1" dirty="0"/>
                    </a:p>
                  </a:txBody>
                  <a:tcPr/>
                </a:tc>
                <a:tc>
                  <a:txBody>
                    <a:bodyPr/>
                    <a:lstStyle/>
                    <a:p>
                      <a:r>
                        <a:rPr lang="fr-BE" b="1" dirty="0"/>
                        <a:t>Non</a:t>
                      </a:r>
                      <a:endParaRPr lang="en-IE" b="1" dirty="0"/>
                    </a:p>
                  </a:txBody>
                  <a:tcPr/>
                </a:tc>
                <a:extLst>
                  <a:ext uri="{0D108BD9-81ED-4DB2-BD59-A6C34878D82A}">
                    <a16:rowId xmlns:a16="http://schemas.microsoft.com/office/drawing/2014/main" val="1044120328"/>
                  </a:ext>
                </a:extLst>
              </a:tr>
              <a:tr h="8489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800" b="0" i="0" u="none" strike="noStrike" kern="1200" baseline="0" dirty="0" err="1">
                          <a:solidFill>
                            <a:schemeClr val="dk1"/>
                          </a:solidFill>
                          <a:latin typeface="+mn-lt"/>
                          <a:ea typeface="+mn-ea"/>
                          <a:cs typeface="+mn-cs"/>
                        </a:rPr>
                        <a:t>Procédure</a:t>
                      </a:r>
                      <a:r>
                        <a:rPr lang="en-IE" sz="1800" b="0" i="0" u="none" strike="noStrike" kern="1200" baseline="0" dirty="0">
                          <a:solidFill>
                            <a:schemeClr val="dk1"/>
                          </a:solidFill>
                          <a:latin typeface="+mn-lt"/>
                          <a:ea typeface="+mn-ea"/>
                          <a:cs typeface="+mn-cs"/>
                        </a:rPr>
                        <a:t> </a:t>
                      </a:r>
                      <a:r>
                        <a:rPr lang="en-IE" sz="1800" b="0" i="0" u="none" strike="noStrike" kern="1200" baseline="0" dirty="0" err="1">
                          <a:solidFill>
                            <a:schemeClr val="dk1"/>
                          </a:solidFill>
                          <a:latin typeface="+mn-lt"/>
                          <a:ea typeface="+mn-ea"/>
                          <a:cs typeface="+mn-cs"/>
                        </a:rPr>
                        <a:t>concurrentielle</a:t>
                      </a:r>
                      <a:r>
                        <a:rPr lang="en-IE" sz="1800" b="0" i="0" u="none" strike="noStrike" kern="1200" baseline="0" dirty="0">
                          <a:solidFill>
                            <a:schemeClr val="dk1"/>
                          </a:solidFill>
                          <a:latin typeface="+mn-lt"/>
                          <a:ea typeface="+mn-ea"/>
                          <a:cs typeface="+mn-cs"/>
                        </a:rPr>
                        <a:t> avec </a:t>
                      </a:r>
                      <a:r>
                        <a:rPr lang="en-IE" sz="1800" b="0" i="0" u="none" strike="noStrike" kern="1200" baseline="0" dirty="0" err="1">
                          <a:solidFill>
                            <a:schemeClr val="dk1"/>
                          </a:solidFill>
                          <a:latin typeface="+mn-lt"/>
                          <a:ea typeface="+mn-ea"/>
                          <a:cs typeface="+mn-cs"/>
                        </a:rPr>
                        <a:t>négociation</a:t>
                      </a:r>
                      <a:r>
                        <a:rPr lang="en-IE" sz="1800" b="0" i="0" u="none" strike="noStrike" kern="1200" baseline="0" dirty="0">
                          <a:solidFill>
                            <a:schemeClr val="dk1"/>
                          </a:solidFill>
                          <a:latin typeface="+mn-lt"/>
                          <a:ea typeface="+mn-ea"/>
                          <a:cs typeface="+mn-cs"/>
                        </a:rPr>
                        <a:t> </a:t>
                      </a:r>
                      <a:r>
                        <a:rPr lang="en-IE" sz="1800" b="1" i="0" u="none" strike="noStrike" kern="1200" baseline="0" dirty="0">
                          <a:solidFill>
                            <a:schemeClr val="dk1"/>
                          </a:solidFill>
                          <a:latin typeface="+mn-lt"/>
                          <a:ea typeface="+mn-ea"/>
                          <a:cs typeface="+mn-cs"/>
                        </a:rPr>
                        <a:t>(Art 38 Loi </a:t>
                      </a:r>
                      <a:r>
                        <a:rPr lang="fr-BE" b="1" dirty="0"/>
                        <a:t>17/06/2016</a:t>
                      </a:r>
                      <a:r>
                        <a:rPr lang="en-IE" sz="1800" b="1" i="0" u="none" strike="noStrike" kern="1200" baseline="0" dirty="0">
                          <a:solidFill>
                            <a:schemeClr val="dk1"/>
                          </a:solidFill>
                          <a:latin typeface="+mn-lt"/>
                          <a:ea typeface="+mn-ea"/>
                          <a:cs typeface="+mn-cs"/>
                        </a:rPr>
                        <a:t>)</a:t>
                      </a:r>
                    </a:p>
                  </a:txBody>
                  <a:tcPr/>
                </a:tc>
                <a:tc>
                  <a:txBody>
                    <a:bodyPr/>
                    <a:lstStyle/>
                    <a:p>
                      <a:r>
                        <a:rPr lang="fr-FR" b="1" dirty="0"/>
                        <a:t>Oui</a:t>
                      </a:r>
                      <a:r>
                        <a:rPr lang="fr-FR" b="1" baseline="0" dirty="0"/>
                        <a:t> mais </a:t>
                      </a:r>
                      <a:r>
                        <a:rPr lang="fr-FR" baseline="0" dirty="0"/>
                        <a:t>pas sur l</a:t>
                      </a:r>
                      <a:r>
                        <a:rPr lang="fr-FR" dirty="0"/>
                        <a:t>es exigences minimales et les critères d'attribution qui ne peuvent pas faire l'objet </a:t>
                      </a:r>
                      <a:r>
                        <a:rPr lang="en-IE" dirty="0"/>
                        <a:t>de </a:t>
                      </a:r>
                      <a:r>
                        <a:rPr lang="en-IE" dirty="0" err="1"/>
                        <a:t>négociations</a:t>
                      </a:r>
                      <a:r>
                        <a:rPr lang="en-IE" dirty="0"/>
                        <a:t>.</a:t>
                      </a:r>
                    </a:p>
                    <a:p>
                      <a:endParaRPr lang="en-IE"/>
                    </a:p>
                  </a:txBody>
                  <a:tcPr/>
                </a:tc>
                <a:extLst>
                  <a:ext uri="{0D108BD9-81ED-4DB2-BD59-A6C34878D82A}">
                    <a16:rowId xmlns:a16="http://schemas.microsoft.com/office/drawing/2014/main" val="709319267"/>
                  </a:ext>
                </a:extLst>
              </a:tr>
              <a:tr h="1103687">
                <a:tc>
                  <a:txBody>
                    <a:bodyPr/>
                    <a:lstStyle/>
                    <a:p>
                      <a:r>
                        <a:rPr lang="fr-FR" sz="1800" b="0" i="0" u="none" strike="noStrike" kern="1200" baseline="0" dirty="0">
                          <a:solidFill>
                            <a:schemeClr val="dk1"/>
                          </a:solidFill>
                          <a:latin typeface="+mn-lt"/>
                          <a:ea typeface="+mn-ea"/>
                          <a:cs typeface="+mn-cs"/>
                        </a:rPr>
                        <a:t>Procédure négociée directe avec publication préalable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800" b="1" i="0" u="none" strike="noStrike" kern="1200" baseline="0" dirty="0" err="1">
                          <a:solidFill>
                            <a:schemeClr val="dk1"/>
                          </a:solidFill>
                          <a:latin typeface="+mn-lt"/>
                          <a:ea typeface="+mn-ea"/>
                          <a:cs typeface="+mn-cs"/>
                        </a:rPr>
                        <a:t>Préalable</a:t>
                      </a:r>
                      <a:r>
                        <a:rPr lang="en-IE" sz="1800" b="1" i="0" u="none" strike="noStrike" kern="1200" baseline="0" dirty="0">
                          <a:solidFill>
                            <a:schemeClr val="dk1"/>
                          </a:solidFill>
                          <a:latin typeface="+mn-lt"/>
                          <a:ea typeface="+mn-ea"/>
                          <a:cs typeface="+mn-cs"/>
                        </a:rPr>
                        <a:t> (Art 41 </a:t>
                      </a:r>
                      <a:r>
                        <a:rPr lang="fr-BE" b="1" dirty="0"/>
                        <a:t>17/06/2016</a:t>
                      </a:r>
                      <a:r>
                        <a:rPr lang="en-IE" sz="1800" b="1" i="0" u="none" strike="noStrike" kern="1200" baseline="0" dirty="0">
                          <a:solidFill>
                            <a:schemeClr val="dk1"/>
                          </a:solidFill>
                          <a:latin typeface="+mn-lt"/>
                          <a:ea typeface="+mn-ea"/>
                          <a:cs typeface="+mn-cs"/>
                        </a:rPr>
                        <a:t>)</a:t>
                      </a:r>
                    </a:p>
                    <a:p>
                      <a:endParaRPr lang="en-IE"/>
                    </a:p>
                  </a:txBody>
                  <a:tcPr/>
                </a:tc>
                <a:tc>
                  <a:txBody>
                    <a:bodyPr/>
                    <a:lstStyle/>
                    <a:p>
                      <a:r>
                        <a:rPr lang="fr-FR" b="1" dirty="0"/>
                        <a:t>Oui</a:t>
                      </a:r>
                      <a:r>
                        <a:rPr lang="fr-FR" b="1" baseline="0" dirty="0"/>
                        <a:t> mais </a:t>
                      </a:r>
                      <a:r>
                        <a:rPr lang="fr-FR" baseline="0" dirty="0"/>
                        <a:t>pas sur l</a:t>
                      </a:r>
                      <a:r>
                        <a:rPr lang="fr-FR" dirty="0"/>
                        <a:t>es exigences minimales et les critères d'attribution qui ne peuvent pas faire l'objet </a:t>
                      </a:r>
                      <a:r>
                        <a:rPr lang="en-IE" dirty="0"/>
                        <a:t>de </a:t>
                      </a:r>
                      <a:r>
                        <a:rPr lang="en-IE" dirty="0" err="1"/>
                        <a:t>négociations</a:t>
                      </a:r>
                      <a:r>
                        <a:rPr lang="en-IE" dirty="0"/>
                        <a:t>.</a:t>
                      </a:r>
                    </a:p>
                    <a:p>
                      <a:endParaRPr lang="en-IE"/>
                    </a:p>
                  </a:txBody>
                  <a:tcPr/>
                </a:tc>
                <a:extLst>
                  <a:ext uri="{0D108BD9-81ED-4DB2-BD59-A6C34878D82A}">
                    <a16:rowId xmlns:a16="http://schemas.microsoft.com/office/drawing/2014/main" val="3191391972"/>
                  </a:ext>
                </a:extLst>
              </a:tr>
              <a:tr h="1613080">
                <a:tc>
                  <a:txBody>
                    <a:bodyPr/>
                    <a:lstStyle/>
                    <a:p>
                      <a:r>
                        <a:rPr lang="fr-FR" sz="1800" b="0" i="0" u="none" strike="noStrike" kern="1200" baseline="0" dirty="0">
                          <a:solidFill>
                            <a:schemeClr val="dk1"/>
                          </a:solidFill>
                          <a:latin typeface="+mn-lt"/>
                          <a:ea typeface="+mn-ea"/>
                          <a:cs typeface="+mn-cs"/>
                        </a:rPr>
                        <a:t>Procédure négociée sans publication préalable </a:t>
                      </a:r>
                      <a:r>
                        <a:rPr lang="fr-FR" sz="1800" b="1" i="0" u="none" strike="noStrike" kern="1200" baseline="0" dirty="0">
                          <a:solidFill>
                            <a:schemeClr val="dk1"/>
                          </a:solidFill>
                          <a:latin typeface="+mn-lt"/>
                          <a:ea typeface="+mn-ea"/>
                          <a:cs typeface="+mn-cs"/>
                        </a:rPr>
                        <a:t>(Art 42 Loi </a:t>
                      </a:r>
                      <a:r>
                        <a:rPr lang="fr-BE" b="1" dirty="0"/>
                        <a:t>17/06/2016</a:t>
                      </a:r>
                      <a:r>
                        <a:rPr lang="fr-FR" sz="1800" b="1" i="0" u="none" strike="noStrike" kern="1200" baseline="0" dirty="0">
                          <a:solidFill>
                            <a:schemeClr val="dk1"/>
                          </a:solidFill>
                          <a:latin typeface="+mn-lt"/>
                          <a:ea typeface="+mn-ea"/>
                          <a:cs typeface="+mn-cs"/>
                        </a:rPr>
                        <a:t>)</a:t>
                      </a:r>
                      <a:endParaRPr lang="en-I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Oui mais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Les critères d'attribution ne font pas l'objet de négociations.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Pour les marchés  &gt; seuil </a:t>
                      </a:r>
                      <a:r>
                        <a:rPr lang="fr-FR" dirty="0" err="1"/>
                        <a:t>Eur</a:t>
                      </a:r>
                      <a:r>
                        <a:rPr lang="fr-FR" dirty="0"/>
                        <a:t>, les exigences minimales ne sont pas </a:t>
                      </a:r>
                      <a:r>
                        <a:rPr lang="en-IE" dirty="0" err="1"/>
                        <a:t>négociées</a:t>
                      </a:r>
                      <a:r>
                        <a:rPr lang="en-IE"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Pour les marchés dont le montant estimé &lt; seuils </a:t>
                      </a:r>
                      <a:r>
                        <a:rPr lang="fr-FR" dirty="0" err="1"/>
                        <a:t>Eur</a:t>
                      </a:r>
                      <a:r>
                        <a:rPr lang="fr-FR" dirty="0"/>
                        <a:t> les exigences minimales peuvent être négociées, pour autant que ceci ne soit pas exclu dans les documents du marché</a:t>
                      </a:r>
                      <a:endParaRPr lang="fr-BE" sz="3600" dirty="0"/>
                    </a:p>
                    <a:p>
                      <a:endParaRPr lang="en-IE"/>
                    </a:p>
                  </a:txBody>
                  <a:tcPr/>
                </a:tc>
                <a:extLst>
                  <a:ext uri="{0D108BD9-81ED-4DB2-BD59-A6C34878D82A}">
                    <a16:rowId xmlns:a16="http://schemas.microsoft.com/office/drawing/2014/main" val="534728032"/>
                  </a:ext>
                </a:extLst>
              </a:tr>
            </a:tbl>
          </a:graphicData>
        </a:graphic>
      </p:graphicFrame>
      <p:sp>
        <p:nvSpPr>
          <p:cNvPr id="5" name="Espace réservé du numéro de diapositive 4">
            <a:extLst>
              <a:ext uri="{FF2B5EF4-FFF2-40B4-BE49-F238E27FC236}">
                <a16:creationId xmlns:a16="http://schemas.microsoft.com/office/drawing/2014/main" id="{9CD998F7-EB66-144B-BADC-FA1122CD9D45}"/>
              </a:ext>
            </a:extLst>
          </p:cNvPr>
          <p:cNvSpPr>
            <a:spLocks noGrp="1"/>
          </p:cNvSpPr>
          <p:nvPr>
            <p:ph type="sldNum" sz="quarter" idx="12"/>
          </p:nvPr>
        </p:nvSpPr>
        <p:spPr/>
        <p:txBody>
          <a:bodyPr/>
          <a:lstStyle/>
          <a:p>
            <a:fld id="{ED9D011C-203C-41D8-A8C4-B4CF23EA65E5}" type="slidenum">
              <a:rPr lang="en-IE" smtClean="0"/>
              <a:t>22</a:t>
            </a:fld>
            <a:endParaRPr lang="en-IE"/>
          </a:p>
        </p:txBody>
      </p:sp>
      <p:sp>
        <p:nvSpPr>
          <p:cNvPr id="8" name="Espace réservé du pied de page 7">
            <a:extLst>
              <a:ext uri="{FF2B5EF4-FFF2-40B4-BE49-F238E27FC236}">
                <a16:creationId xmlns:a16="http://schemas.microsoft.com/office/drawing/2014/main" id="{773D76B3-0149-BF45-AF22-C0FA85278341}"/>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Tree>
    <p:extLst>
      <p:ext uri="{BB962C8B-B14F-4D97-AF65-F5344CB8AC3E}">
        <p14:creationId xmlns:p14="http://schemas.microsoft.com/office/powerpoint/2010/main" val="4097590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endParaRPr lang="fr-FR"/>
          </a:p>
        </p:txBody>
      </p:sp>
      <p:sp>
        <p:nvSpPr>
          <p:cNvPr id="4" name="Espace réservé du texte 3"/>
          <p:cNvSpPr>
            <a:spLocks noGrp="1"/>
          </p:cNvSpPr>
          <p:nvPr>
            <p:ph type="body" sz="quarter" idx="13"/>
          </p:nvPr>
        </p:nvSpPr>
        <p:spPr/>
        <p:txBody>
          <a:bodyPr/>
          <a:lstStyle/>
          <a:p>
            <a:endParaRPr lang="fr-FR"/>
          </a:p>
        </p:txBody>
      </p:sp>
      <p:graphicFrame>
        <p:nvGraphicFramePr>
          <p:cNvPr id="7" name="Diagram 6">
            <a:extLst>
              <a:ext uri="{FF2B5EF4-FFF2-40B4-BE49-F238E27FC236}">
                <a16:creationId xmlns:a16="http://schemas.microsoft.com/office/drawing/2014/main" id="{B77DA3CD-1F5E-460E-85ED-839FC6D62E7F}"/>
              </a:ext>
            </a:extLst>
          </p:cNvPr>
          <p:cNvGraphicFramePr/>
          <p:nvPr>
            <p:extLst>
              <p:ext uri="{D42A27DB-BD31-4B8C-83A1-F6EECF244321}">
                <p14:modId xmlns:p14="http://schemas.microsoft.com/office/powerpoint/2010/main" val="3740801364"/>
              </p:ext>
            </p:extLst>
          </p:nvPr>
        </p:nvGraphicFramePr>
        <p:xfrm>
          <a:off x="2585534" y="454533"/>
          <a:ext cx="7284720" cy="34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096651825"/>
              </p:ext>
            </p:extLst>
          </p:nvPr>
        </p:nvGraphicFramePr>
        <p:xfrm>
          <a:off x="495299" y="1022439"/>
          <a:ext cx="11144251" cy="5189175"/>
        </p:xfrm>
        <a:graphic>
          <a:graphicData uri="http://schemas.openxmlformats.org/drawingml/2006/table">
            <a:tbl>
              <a:tblPr firstRow="1" bandRow="1">
                <a:tableStyleId>{5C22544A-7EE6-4342-B048-85BDC9FD1C3A}</a:tableStyleId>
              </a:tblPr>
              <a:tblGrid>
                <a:gridCol w="2388973">
                  <a:extLst>
                    <a:ext uri="{9D8B030D-6E8A-4147-A177-3AD203B41FA5}">
                      <a16:colId xmlns:a16="http://schemas.microsoft.com/office/drawing/2014/main" val="541858651"/>
                    </a:ext>
                  </a:extLst>
                </a:gridCol>
                <a:gridCol w="8755278">
                  <a:extLst>
                    <a:ext uri="{9D8B030D-6E8A-4147-A177-3AD203B41FA5}">
                      <a16:colId xmlns:a16="http://schemas.microsoft.com/office/drawing/2014/main" val="1450422648"/>
                    </a:ext>
                  </a:extLst>
                </a:gridCol>
              </a:tblGrid>
              <a:tr h="412198">
                <a:tc>
                  <a:txBody>
                    <a:bodyPr/>
                    <a:lstStyle/>
                    <a:p>
                      <a:r>
                        <a:rPr lang="fr-BE" dirty="0"/>
                        <a:t>Procédure</a:t>
                      </a:r>
                      <a:endParaRPr lang="en-IE" dirty="0"/>
                    </a:p>
                  </a:txBody>
                  <a:tcPr/>
                </a:tc>
                <a:tc>
                  <a:txBody>
                    <a:bodyPr/>
                    <a:lstStyle/>
                    <a:p>
                      <a:r>
                        <a:rPr lang="fr-BE" dirty="0"/>
                        <a:t>Négociations possibles?</a:t>
                      </a:r>
                      <a:endParaRPr lang="en-IE" dirty="0"/>
                    </a:p>
                  </a:txBody>
                  <a:tcPr/>
                </a:tc>
                <a:extLst>
                  <a:ext uri="{0D108BD9-81ED-4DB2-BD59-A6C34878D82A}">
                    <a16:rowId xmlns:a16="http://schemas.microsoft.com/office/drawing/2014/main" val="2053777408"/>
                  </a:ext>
                </a:extLst>
              </a:tr>
              <a:tr h="3150772">
                <a:tc>
                  <a:txBody>
                    <a:bodyPr/>
                    <a:lstStyle/>
                    <a:p>
                      <a:r>
                        <a:rPr lang="fr-BE" dirty="0"/>
                        <a:t>Dialogue compétitif</a:t>
                      </a:r>
                      <a:r>
                        <a:rPr lang="fr-BE" b="1" dirty="0"/>
                        <a:t> (Art 39</a:t>
                      </a:r>
                      <a:r>
                        <a:rPr lang="fr-BE" b="1" baseline="0" dirty="0"/>
                        <a:t> Loi </a:t>
                      </a:r>
                      <a:r>
                        <a:rPr lang="fr-BE" b="1" dirty="0"/>
                        <a:t>17/06/2016</a:t>
                      </a:r>
                      <a:r>
                        <a:rPr lang="fr-BE" b="1" baseline="0" dirty="0"/>
                        <a:t>)</a:t>
                      </a:r>
                      <a:endParaRPr lang="en-IE"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Oui à certaines conditions:</a:t>
                      </a:r>
                      <a:endParaRPr lang="fr-FR" dirty="0"/>
                    </a:p>
                    <a:p>
                      <a:r>
                        <a:rPr lang="fr-FR" dirty="0"/>
                        <a:t>- À la demande du pouvoir adjudicateur, les offres peuvent être clarifiées, précisées et optimisées à condition qu’elles n’aient pas pour effet de modifier les aspects essentiels de l’offre ou du marché public.</a:t>
                      </a:r>
                    </a:p>
                    <a:p>
                      <a:r>
                        <a:rPr lang="fr-FR" dirty="0"/>
                        <a:t>- À la demande du pouvoir adjudicateur, des négociations peuvent être menées avec le soumissionnaire reconnu comme ayant remis l’offre présentant le meilleur rapport qualité/prix,  pour confirmer les engagements financiers ou d’autres conditions énoncées dans l’offre en arrêtant les clauses du marché, à condition que ce processus n’ait pas pour effet de modifier, de manière importante, des aspects essentiels de l’offre ou du marché public.</a:t>
                      </a:r>
                      <a:endParaRPr lang="en-IE" dirty="0"/>
                    </a:p>
                  </a:txBody>
                  <a:tcPr/>
                </a:tc>
                <a:extLst>
                  <a:ext uri="{0D108BD9-81ED-4DB2-BD59-A6C34878D82A}">
                    <a16:rowId xmlns:a16="http://schemas.microsoft.com/office/drawing/2014/main" val="2453974936"/>
                  </a:ext>
                </a:extLst>
              </a:tr>
              <a:tr h="1626205">
                <a:tc>
                  <a:txBody>
                    <a:bodyPr/>
                    <a:lstStyle/>
                    <a:p>
                      <a:r>
                        <a:rPr lang="fr-BE" dirty="0"/>
                        <a:t>Partenariat d’innovation </a:t>
                      </a:r>
                      <a:r>
                        <a:rPr lang="fr-BE" b="1" dirty="0"/>
                        <a:t>(Art. 40 Loi 17/06/2016)</a:t>
                      </a:r>
                      <a:endParaRPr lang="en-IE" b="1" dirty="0"/>
                    </a:p>
                  </a:txBody>
                  <a:tcPr/>
                </a:tc>
                <a:tc>
                  <a:txBody>
                    <a:bodyPr/>
                    <a:lstStyle/>
                    <a:p>
                      <a:r>
                        <a:rPr lang="fr-FR" b="1" dirty="0"/>
                        <a:t>Oui à certaines conditions:</a:t>
                      </a:r>
                    </a:p>
                    <a:p>
                      <a:r>
                        <a:rPr lang="fr-FR" dirty="0"/>
                        <a:t>Sauf disposition contraire, le pouvoir adjudicateur négocie avec le ou les soumissionnaire(s) l’offre initiale et toutes les offres ultérieures, à l’exception de l’offre finale, en vue d’en améliorer le contenu. Les exigences minimales et les critères d’attribution ne font pas l’objet de négociations. </a:t>
                      </a:r>
                      <a:endParaRPr lang="en-IE" dirty="0"/>
                    </a:p>
                  </a:txBody>
                  <a:tcPr/>
                </a:tc>
                <a:extLst>
                  <a:ext uri="{0D108BD9-81ED-4DB2-BD59-A6C34878D82A}">
                    <a16:rowId xmlns:a16="http://schemas.microsoft.com/office/drawing/2014/main" val="2130078712"/>
                  </a:ext>
                </a:extLst>
              </a:tr>
            </a:tbl>
          </a:graphicData>
        </a:graphic>
      </p:graphicFrame>
      <p:sp>
        <p:nvSpPr>
          <p:cNvPr id="5" name="Espace réservé du numéro de diapositive 4">
            <a:extLst>
              <a:ext uri="{FF2B5EF4-FFF2-40B4-BE49-F238E27FC236}">
                <a16:creationId xmlns:a16="http://schemas.microsoft.com/office/drawing/2014/main" id="{C2B15BD6-A63B-D441-8ED6-8F8C94DE6D4A}"/>
              </a:ext>
            </a:extLst>
          </p:cNvPr>
          <p:cNvSpPr>
            <a:spLocks noGrp="1"/>
          </p:cNvSpPr>
          <p:nvPr>
            <p:ph type="sldNum" sz="quarter" idx="12"/>
          </p:nvPr>
        </p:nvSpPr>
        <p:spPr/>
        <p:txBody>
          <a:bodyPr/>
          <a:lstStyle/>
          <a:p>
            <a:fld id="{ED9D011C-203C-41D8-A8C4-B4CF23EA65E5}" type="slidenum">
              <a:rPr lang="en-IE" smtClean="0"/>
              <a:t>23</a:t>
            </a:fld>
            <a:endParaRPr lang="en-IE"/>
          </a:p>
        </p:txBody>
      </p:sp>
      <p:sp>
        <p:nvSpPr>
          <p:cNvPr id="8" name="Espace réservé du pied de page 7">
            <a:extLst>
              <a:ext uri="{FF2B5EF4-FFF2-40B4-BE49-F238E27FC236}">
                <a16:creationId xmlns:a16="http://schemas.microsoft.com/office/drawing/2014/main" id="{E4F89C66-2BA4-8F4B-8C2C-BBFAF4CB5753}"/>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Tree>
    <p:extLst>
      <p:ext uri="{BB962C8B-B14F-4D97-AF65-F5344CB8AC3E}">
        <p14:creationId xmlns:p14="http://schemas.microsoft.com/office/powerpoint/2010/main" val="2621370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93761D1-E22F-79F7-06BD-6B0EA3BD7D69}"/>
              </a:ext>
            </a:extLst>
          </p:cNvPr>
          <p:cNvSpPr>
            <a:spLocks noGrp="1"/>
          </p:cNvSpPr>
          <p:nvPr>
            <p:ph idx="1"/>
          </p:nvPr>
        </p:nvSpPr>
        <p:spPr>
          <a:xfrm>
            <a:off x="789540" y="1459697"/>
            <a:ext cx="10515600" cy="4436301"/>
          </a:xfrm>
        </p:spPr>
        <p:txBody>
          <a:bodyPr/>
          <a:lstStyle/>
          <a:p>
            <a:r>
              <a:rPr lang="fr-BE"/>
              <a:t>Quelles sont les exigences minimales imposées par le Règlement IA lorsque vous fournissez un système de l’</a:t>
            </a:r>
            <a:r>
              <a:rPr lang="fr-BE" b="1"/>
              <a:t>IA à haut risque </a:t>
            </a:r>
            <a:r>
              <a:rPr lang="fr-BE"/>
              <a:t>(</a:t>
            </a:r>
            <a:r>
              <a:rPr lang="fr-BE" b="1" u="sng"/>
              <a:t>art. 16</a:t>
            </a:r>
            <a:r>
              <a:rPr lang="fr-BE"/>
              <a:t>): </a:t>
            </a:r>
          </a:p>
          <a:p>
            <a:pPr marL="701675" lvl="1" indent="-342900">
              <a:buFont typeface="Arial" panose="020B0604020202020204" pitchFamily="34" charset="0"/>
              <a:buChar char="•"/>
            </a:pPr>
            <a:r>
              <a:rPr lang="fr-BE"/>
              <a:t>Système de gestion des risques et de la qualité (art. 9 et 17)</a:t>
            </a:r>
          </a:p>
          <a:p>
            <a:pPr marL="701675" lvl="1" indent="-342900">
              <a:buFont typeface="Arial" panose="020B0604020202020204" pitchFamily="34" charset="0"/>
              <a:buChar char="•"/>
            </a:pPr>
            <a:r>
              <a:rPr lang="fr-BE"/>
              <a:t>Données et gouvernance des données (art. 10, §2 à 5)</a:t>
            </a:r>
          </a:p>
          <a:p>
            <a:pPr marL="701675" lvl="1" indent="-342900">
              <a:buFont typeface="Arial" panose="020B0604020202020204" pitchFamily="34" charset="0"/>
              <a:buChar char="•"/>
            </a:pPr>
            <a:r>
              <a:rPr lang="fr-BE"/>
              <a:t>Documentation technique et autre documentation (art. 11 et 18)</a:t>
            </a:r>
          </a:p>
          <a:p>
            <a:pPr marL="701675" lvl="1" indent="-342900">
              <a:buFont typeface="Arial" panose="020B0604020202020204" pitchFamily="34" charset="0"/>
              <a:buChar char="•"/>
            </a:pPr>
            <a:r>
              <a:rPr lang="fr-BE"/>
              <a:t>Transparence et fournitures d’informations aux déployeurs – Notice à fournir – exigence technique plus large selon le Règlement IA – à préciser lors de la rédaction du CSC (art. 13)</a:t>
            </a:r>
          </a:p>
          <a:p>
            <a:pPr marL="701675" lvl="1" indent="-342900">
              <a:buFont typeface="Arial" panose="020B0604020202020204" pitchFamily="34" charset="0"/>
              <a:buChar char="•"/>
            </a:pPr>
            <a:r>
              <a:rPr lang="fr-BE"/>
              <a:t>Contrôle humain – interface homme-machine approprié, à préciser dans le CSC dans le respect de l’art. 14, §4</a:t>
            </a:r>
          </a:p>
          <a:p>
            <a:pPr marL="701675" lvl="1" indent="-342900">
              <a:buFont typeface="Arial" panose="020B0604020202020204" pitchFamily="34" charset="0"/>
              <a:buChar char="•"/>
            </a:pPr>
            <a:r>
              <a:rPr lang="fr-BE"/>
              <a:t>Procédure d’évaluation de la conformité applicable visée à l’art. 43</a:t>
            </a:r>
          </a:p>
          <a:p>
            <a:pPr marL="701675" lvl="1" indent="-342900">
              <a:buFont typeface="Arial" panose="020B0604020202020204" pitchFamily="34" charset="0"/>
              <a:buChar char="•"/>
            </a:pPr>
            <a:r>
              <a:rPr lang="fr-BE"/>
              <a:t>Exactitude, robustesse et cybersécurité (art. 15)</a:t>
            </a:r>
          </a:p>
          <a:p>
            <a:pPr marL="701675" lvl="1" indent="-342900">
              <a:buFont typeface="Arial" panose="020B0604020202020204" pitchFamily="34" charset="0"/>
              <a:buChar char="•"/>
            </a:pPr>
            <a:r>
              <a:rPr lang="fr-BE" i="1"/>
              <a:t>Etc.</a:t>
            </a:r>
          </a:p>
        </p:txBody>
      </p:sp>
      <p:sp>
        <p:nvSpPr>
          <p:cNvPr id="4" name="Espace réservé du texte 3">
            <a:extLst>
              <a:ext uri="{FF2B5EF4-FFF2-40B4-BE49-F238E27FC236}">
                <a16:creationId xmlns:a16="http://schemas.microsoft.com/office/drawing/2014/main" id="{F679CBB9-445A-EFF3-D7DB-BD142167980A}"/>
              </a:ext>
            </a:extLst>
          </p:cNvPr>
          <p:cNvSpPr>
            <a:spLocks noGrp="1"/>
          </p:cNvSpPr>
          <p:nvPr>
            <p:ph type="body" sz="quarter" idx="13"/>
          </p:nvPr>
        </p:nvSpPr>
        <p:spPr>
          <a:xfrm>
            <a:off x="838200" y="611683"/>
            <a:ext cx="10515600" cy="848014"/>
          </a:xfrm>
        </p:spPr>
        <p:txBody>
          <a:bodyPr vert="horz" lIns="91440" tIns="45720" rIns="91440" bIns="45720" rtlCol="0" anchor="t">
            <a:normAutofit/>
          </a:bodyPr>
          <a:lstStyle/>
          <a:p>
            <a:pPr algn="ctr"/>
            <a:r>
              <a:rPr lang="fr-BE" dirty="0"/>
              <a:t>Des prescriptions techniques et exigences minimales imposées par le règlement sur l'IA dans le cadre de systèmes </a:t>
            </a:r>
            <a:r>
              <a:rPr lang="fr-BE" dirty="0" err="1"/>
              <a:t>d’iA</a:t>
            </a:r>
            <a:r>
              <a:rPr lang="fr-BE" dirty="0"/>
              <a:t> à haut risque</a:t>
            </a:r>
          </a:p>
        </p:txBody>
      </p:sp>
      <p:sp>
        <p:nvSpPr>
          <p:cNvPr id="5" name="Espace réservé du numéro de diapositive 4">
            <a:extLst>
              <a:ext uri="{FF2B5EF4-FFF2-40B4-BE49-F238E27FC236}">
                <a16:creationId xmlns:a16="http://schemas.microsoft.com/office/drawing/2014/main" id="{C5AFE74C-25B3-4B1A-E11A-F9F68B7E14CA}"/>
              </a:ext>
            </a:extLst>
          </p:cNvPr>
          <p:cNvSpPr>
            <a:spLocks noGrp="1"/>
          </p:cNvSpPr>
          <p:nvPr>
            <p:ph type="sldNum" sz="quarter" idx="12"/>
          </p:nvPr>
        </p:nvSpPr>
        <p:spPr/>
        <p:txBody>
          <a:bodyPr/>
          <a:lstStyle/>
          <a:p>
            <a:fld id="{ED9D011C-203C-41D8-A8C4-B4CF23EA65E5}" type="slidenum">
              <a:rPr lang="en-IE" smtClean="0"/>
              <a:t>24</a:t>
            </a:fld>
            <a:endParaRPr lang="en-IE"/>
          </a:p>
        </p:txBody>
      </p:sp>
      <p:sp>
        <p:nvSpPr>
          <p:cNvPr id="6" name="Espace réservé du pied de page 5">
            <a:extLst>
              <a:ext uri="{FF2B5EF4-FFF2-40B4-BE49-F238E27FC236}">
                <a16:creationId xmlns:a16="http://schemas.microsoft.com/office/drawing/2014/main" id="{11172D0F-54D9-3EA5-EE25-69447C728760}"/>
              </a:ext>
            </a:extLst>
          </p:cNvPr>
          <p:cNvSpPr>
            <a:spLocks noGrp="1"/>
          </p:cNvSpPr>
          <p:nvPr>
            <p:ph type="ftr" sz="quarter" idx="15"/>
          </p:nvPr>
        </p:nvSpPr>
        <p:spPr/>
        <p:txBody>
          <a:bodyPr/>
          <a:lstStyle/>
          <a:p>
            <a:r>
              <a:rPr lang="fr-BE">
                <a:latin typeface="+mn-lt"/>
              </a:rPr>
              <a:t>Marchés publics et IA – </a:t>
            </a:r>
            <a:r>
              <a:rPr lang="fr-BE" err="1">
                <a:latin typeface="+mn-lt"/>
              </a:rPr>
              <a:t>HTD</a:t>
            </a:r>
            <a:r>
              <a:rPr lang="fr-BE">
                <a:latin typeface="+mn-lt"/>
              </a:rPr>
              <a:t> 2024</a:t>
            </a:r>
            <a:endParaRPr lang="en-IE">
              <a:latin typeface="+mn-lt"/>
            </a:endParaRPr>
          </a:p>
          <a:p>
            <a:endParaRPr lang="en-IE">
              <a:latin typeface="+mn-lt"/>
            </a:endParaRPr>
          </a:p>
        </p:txBody>
      </p:sp>
    </p:spTree>
    <p:extLst>
      <p:ext uri="{BB962C8B-B14F-4D97-AF65-F5344CB8AC3E}">
        <p14:creationId xmlns:p14="http://schemas.microsoft.com/office/powerpoint/2010/main" val="2946913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254793-9921-4298-8F06-0535B1BE86CA}"/>
              </a:ext>
            </a:extLst>
          </p:cNvPr>
          <p:cNvSpPr>
            <a:spLocks noGrp="1"/>
          </p:cNvSpPr>
          <p:nvPr>
            <p:ph type="title"/>
          </p:nvPr>
        </p:nvSpPr>
        <p:spPr/>
        <p:txBody>
          <a:bodyPr/>
          <a:lstStyle/>
          <a:p>
            <a:r>
              <a:rPr lang="nl-BE"/>
              <a:t> </a:t>
            </a:r>
          </a:p>
        </p:txBody>
      </p:sp>
      <p:sp>
        <p:nvSpPr>
          <p:cNvPr id="4" name="Tijdelijke aanduiding voor tekst 3">
            <a:extLst>
              <a:ext uri="{FF2B5EF4-FFF2-40B4-BE49-F238E27FC236}">
                <a16:creationId xmlns:a16="http://schemas.microsoft.com/office/drawing/2014/main" id="{09FA0B90-8BE2-4761-9268-D1EEB001EE89}"/>
              </a:ext>
            </a:extLst>
          </p:cNvPr>
          <p:cNvSpPr>
            <a:spLocks noGrp="1"/>
          </p:cNvSpPr>
          <p:nvPr>
            <p:ph type="body" sz="quarter" idx="13"/>
          </p:nvPr>
        </p:nvSpPr>
        <p:spPr>
          <a:xfrm>
            <a:off x="2141315" y="400535"/>
            <a:ext cx="9850415" cy="513403"/>
          </a:xfrm>
        </p:spPr>
        <p:txBody>
          <a:bodyPr>
            <a:normAutofit fontScale="77500" lnSpcReduction="20000"/>
          </a:bodyPr>
          <a:lstStyle/>
          <a:p>
            <a:pPr algn="ctr"/>
            <a:r>
              <a:rPr lang="fr-BE"/>
              <a:t>Points d’attention lors de l’exécution d’un marché dont l’objet est la fourniture ou les services contenant un système d’IA</a:t>
            </a:r>
            <a:endParaRPr lang="nl-BE"/>
          </a:p>
        </p:txBody>
      </p:sp>
      <p:sp>
        <p:nvSpPr>
          <p:cNvPr id="9" name="Flèche droite 4"/>
          <p:cNvSpPr/>
          <p:nvPr/>
        </p:nvSpPr>
        <p:spPr>
          <a:xfrm>
            <a:off x="206830" y="3886846"/>
            <a:ext cx="11854542" cy="504056"/>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prstClr val="white"/>
              </a:solidFill>
            </a:endParaRPr>
          </a:p>
        </p:txBody>
      </p:sp>
      <p:pic>
        <p:nvPicPr>
          <p:cNvPr id="10" name="Picture 4" descr="RÃ©sultat de recherche d'images pour &quot;usine dessin&quot;"/>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t="16987" r="5565" b="8268"/>
          <a:stretch/>
        </p:blipFill>
        <p:spPr bwMode="auto">
          <a:xfrm>
            <a:off x="343188" y="4519676"/>
            <a:ext cx="1092147" cy="865760"/>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p:cNvSpPr txBox="1"/>
          <p:nvPr/>
        </p:nvSpPr>
        <p:spPr>
          <a:xfrm>
            <a:off x="255802" y="2015148"/>
            <a:ext cx="1245149" cy="523220"/>
          </a:xfrm>
          <a:prstGeom prst="rect">
            <a:avLst/>
          </a:prstGeom>
          <a:noFill/>
        </p:spPr>
        <p:txBody>
          <a:bodyPr wrap="none" rtlCol="0">
            <a:spAutoFit/>
          </a:bodyPr>
          <a:lstStyle/>
          <a:p>
            <a:pPr algn="ctr"/>
            <a:r>
              <a:rPr lang="fr-BE" sz="1400" b="1">
                <a:solidFill>
                  <a:prstClr val="black"/>
                </a:solidFill>
                <a:latin typeface="Segoe UI" pitchFamily="34" charset="0"/>
                <a:cs typeface="Segoe UI" pitchFamily="34" charset="0"/>
              </a:rPr>
              <a:t>Pouvoir </a:t>
            </a:r>
          </a:p>
          <a:p>
            <a:pPr algn="ctr"/>
            <a:r>
              <a:rPr lang="fr-BE" sz="1400" b="1">
                <a:solidFill>
                  <a:prstClr val="black"/>
                </a:solidFill>
                <a:latin typeface="Segoe UI" pitchFamily="34" charset="0"/>
                <a:cs typeface="Segoe UI" pitchFamily="34" charset="0"/>
              </a:rPr>
              <a:t>adjudicateur</a:t>
            </a:r>
          </a:p>
        </p:txBody>
      </p:sp>
      <p:sp>
        <p:nvSpPr>
          <p:cNvPr id="12" name="TextBox 11"/>
          <p:cNvSpPr txBox="1"/>
          <p:nvPr/>
        </p:nvSpPr>
        <p:spPr>
          <a:xfrm>
            <a:off x="266688" y="5359128"/>
            <a:ext cx="1229825" cy="523220"/>
          </a:xfrm>
          <a:prstGeom prst="rect">
            <a:avLst/>
          </a:prstGeom>
          <a:noFill/>
        </p:spPr>
        <p:txBody>
          <a:bodyPr wrap="none" rtlCol="0">
            <a:spAutoFit/>
          </a:bodyPr>
          <a:lstStyle/>
          <a:p>
            <a:pPr algn="ctr"/>
            <a:r>
              <a:rPr lang="fr-BE" sz="1400" b="1">
                <a:solidFill>
                  <a:prstClr val="black"/>
                </a:solidFill>
                <a:latin typeface="Segoe UI" pitchFamily="34" charset="0"/>
                <a:cs typeface="Segoe UI" pitchFamily="34" charset="0"/>
              </a:rPr>
              <a:t>Opérateur</a:t>
            </a:r>
          </a:p>
          <a:p>
            <a:pPr algn="ctr"/>
            <a:r>
              <a:rPr lang="fr-BE" sz="1400" b="1">
                <a:solidFill>
                  <a:prstClr val="black"/>
                </a:solidFill>
                <a:latin typeface="Segoe UI" pitchFamily="34" charset="0"/>
                <a:cs typeface="Segoe UI" pitchFamily="34" charset="0"/>
              </a:rPr>
              <a:t>économique</a:t>
            </a:r>
          </a:p>
        </p:txBody>
      </p:sp>
      <p:sp>
        <p:nvSpPr>
          <p:cNvPr id="13" name="TextBox 12"/>
          <p:cNvSpPr txBox="1"/>
          <p:nvPr/>
        </p:nvSpPr>
        <p:spPr>
          <a:xfrm>
            <a:off x="1990395" y="2909034"/>
            <a:ext cx="1189044" cy="3077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Prospection</a:t>
            </a:r>
          </a:p>
        </p:txBody>
      </p:sp>
      <p:sp>
        <p:nvSpPr>
          <p:cNvPr id="14" name="TextBox 13"/>
          <p:cNvSpPr txBox="1"/>
          <p:nvPr/>
        </p:nvSpPr>
        <p:spPr>
          <a:xfrm>
            <a:off x="3526626" y="2801312"/>
            <a:ext cx="1080650"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Rédaction </a:t>
            </a:r>
          </a:p>
          <a:p>
            <a:pPr algn="ctr"/>
            <a:r>
              <a:rPr lang="fr-BE" sz="1400" b="1">
                <a:solidFill>
                  <a:prstClr val="white"/>
                </a:solidFill>
                <a:latin typeface="Segoe UI" pitchFamily="34" charset="0"/>
                <a:cs typeface="Segoe UI" pitchFamily="34" charset="0"/>
              </a:rPr>
              <a:t>du CSC</a:t>
            </a:r>
          </a:p>
        </p:txBody>
      </p:sp>
      <p:sp>
        <p:nvSpPr>
          <p:cNvPr id="16" name="TextBox 15"/>
          <p:cNvSpPr txBox="1"/>
          <p:nvPr/>
        </p:nvSpPr>
        <p:spPr>
          <a:xfrm>
            <a:off x="4200751" y="1908155"/>
            <a:ext cx="1157688"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Lancement </a:t>
            </a:r>
          </a:p>
          <a:p>
            <a:pPr algn="ctr"/>
            <a:r>
              <a:rPr lang="fr-BE" sz="1400" b="1">
                <a:solidFill>
                  <a:prstClr val="white"/>
                </a:solidFill>
                <a:latin typeface="Segoe UI" pitchFamily="34" charset="0"/>
                <a:cs typeface="Segoe UI" pitchFamily="34" charset="0"/>
              </a:rPr>
              <a:t>du marché</a:t>
            </a:r>
          </a:p>
        </p:txBody>
      </p:sp>
      <p:sp>
        <p:nvSpPr>
          <p:cNvPr id="17" name="TextBox 16"/>
          <p:cNvSpPr txBox="1"/>
          <p:nvPr/>
        </p:nvSpPr>
        <p:spPr>
          <a:xfrm>
            <a:off x="4901781" y="4777988"/>
            <a:ext cx="1224136" cy="523220"/>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Elaboration</a:t>
            </a:r>
          </a:p>
          <a:p>
            <a:pPr algn="ctr"/>
            <a:r>
              <a:rPr lang="fr-BE" sz="1400" b="1">
                <a:solidFill>
                  <a:prstClr val="white"/>
                </a:solidFill>
                <a:latin typeface="Segoe UI" pitchFamily="34" charset="0"/>
                <a:cs typeface="Segoe UI" pitchFamily="34" charset="0"/>
              </a:rPr>
              <a:t>de l’offre</a:t>
            </a:r>
          </a:p>
        </p:txBody>
      </p:sp>
      <p:sp>
        <p:nvSpPr>
          <p:cNvPr id="19" name="TextBox 18"/>
          <p:cNvSpPr txBox="1"/>
          <p:nvPr/>
        </p:nvSpPr>
        <p:spPr>
          <a:xfrm>
            <a:off x="6843840" y="2824037"/>
            <a:ext cx="1086561"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Evaluation </a:t>
            </a:r>
          </a:p>
          <a:p>
            <a:pPr algn="ctr"/>
            <a:r>
              <a:rPr lang="fr-BE" sz="1400" b="1">
                <a:solidFill>
                  <a:prstClr val="white"/>
                </a:solidFill>
                <a:latin typeface="Segoe UI" pitchFamily="34" charset="0"/>
                <a:cs typeface="Segoe UI" pitchFamily="34" charset="0"/>
              </a:rPr>
              <a:t>des offres</a:t>
            </a:r>
          </a:p>
        </p:txBody>
      </p:sp>
      <p:sp>
        <p:nvSpPr>
          <p:cNvPr id="21" name="TextBox 20"/>
          <p:cNvSpPr txBox="1"/>
          <p:nvPr/>
        </p:nvSpPr>
        <p:spPr>
          <a:xfrm>
            <a:off x="7679585" y="1774853"/>
            <a:ext cx="1406842" cy="7386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fr-BE" sz="1400" b="1">
                <a:solidFill>
                  <a:prstClr val="white"/>
                </a:solidFill>
                <a:latin typeface="Segoe UI" pitchFamily="34" charset="0"/>
                <a:cs typeface="Segoe UI" pitchFamily="34" charset="0"/>
              </a:rPr>
              <a:t>Attribution</a:t>
            </a:r>
          </a:p>
          <a:p>
            <a:pPr algn="ctr"/>
            <a:r>
              <a:rPr lang="fr-BE" sz="1400" b="1">
                <a:solidFill>
                  <a:prstClr val="white"/>
                </a:solidFill>
                <a:latin typeface="Segoe UI" pitchFamily="34" charset="0"/>
                <a:cs typeface="Segoe UI" pitchFamily="34" charset="0"/>
              </a:rPr>
              <a:t>du marché</a:t>
            </a:r>
          </a:p>
          <a:p>
            <a:pPr algn="ctr"/>
            <a:r>
              <a:rPr lang="fr-BE" sz="1400" b="1">
                <a:solidFill>
                  <a:prstClr val="white"/>
                </a:solidFill>
                <a:latin typeface="Segoe UI" pitchFamily="34" charset="0"/>
                <a:cs typeface="Segoe UI" pitchFamily="34" charset="0"/>
              </a:rPr>
              <a:t>+ Notification</a:t>
            </a:r>
          </a:p>
        </p:txBody>
      </p:sp>
      <p:sp>
        <p:nvSpPr>
          <p:cNvPr id="22" name="TextBox 21"/>
          <p:cNvSpPr txBox="1"/>
          <p:nvPr/>
        </p:nvSpPr>
        <p:spPr>
          <a:xfrm>
            <a:off x="8547208" y="4509236"/>
            <a:ext cx="1078437" cy="523220"/>
          </a:xfrm>
          <a:prstGeom prst="rect">
            <a:avLst/>
          </a:prstGeom>
          <a:solidFill>
            <a:schemeClr val="accent6"/>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Exécution </a:t>
            </a:r>
          </a:p>
          <a:p>
            <a:pPr algn="ctr"/>
            <a:r>
              <a:rPr lang="fr-BE" sz="1400" b="1">
                <a:solidFill>
                  <a:prstClr val="white"/>
                </a:solidFill>
                <a:latin typeface="Segoe UI" pitchFamily="34" charset="0"/>
                <a:cs typeface="Segoe UI" pitchFamily="34" charset="0"/>
              </a:rPr>
              <a:t>du marché</a:t>
            </a:r>
          </a:p>
        </p:txBody>
      </p:sp>
      <p:cxnSp>
        <p:nvCxnSpPr>
          <p:cNvPr id="23" name="Straight Arrow Connector 22"/>
          <p:cNvCxnSpPr>
            <a:cxnSpLocks/>
            <a:stCxn id="13" idx="2"/>
          </p:cNvCxnSpPr>
          <p:nvPr/>
        </p:nvCxnSpPr>
        <p:spPr>
          <a:xfrm>
            <a:off x="2584917" y="3216811"/>
            <a:ext cx="0" cy="1554035"/>
          </a:xfrm>
          <a:prstGeom prst="straightConnector1">
            <a:avLst/>
          </a:prstGeom>
          <a:ln>
            <a:solidFill>
              <a:schemeClr val="bg2">
                <a:lumMod val="50000"/>
              </a:schemeClr>
            </a:solidFill>
            <a:headEnd type="arrow"/>
            <a:tailEnd type="arrow"/>
          </a:ln>
        </p:spPr>
        <p:style>
          <a:lnRef idx="3">
            <a:schemeClr val="accent4"/>
          </a:lnRef>
          <a:fillRef idx="0">
            <a:schemeClr val="accent4"/>
          </a:fillRef>
          <a:effectRef idx="2">
            <a:schemeClr val="accent4"/>
          </a:effectRef>
          <a:fontRef idx="minor">
            <a:schemeClr val="tx1"/>
          </a:fontRef>
        </p:style>
      </p:cxnSp>
      <p:sp>
        <p:nvSpPr>
          <p:cNvPr id="24" name="TextBox 23"/>
          <p:cNvSpPr txBox="1"/>
          <p:nvPr/>
        </p:nvSpPr>
        <p:spPr>
          <a:xfrm>
            <a:off x="1882243" y="4797985"/>
            <a:ext cx="1260280" cy="307777"/>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Consultation</a:t>
            </a:r>
          </a:p>
        </p:txBody>
      </p:sp>
      <p:cxnSp>
        <p:nvCxnSpPr>
          <p:cNvPr id="25" name="Straight Arrow Connector 24"/>
          <p:cNvCxnSpPr>
            <a:cxnSpLocks/>
            <a:stCxn id="13" idx="3"/>
            <a:endCxn id="14" idx="1"/>
          </p:cNvCxnSpPr>
          <p:nvPr/>
        </p:nvCxnSpPr>
        <p:spPr>
          <a:xfrm flipV="1">
            <a:off x="3179439" y="3062922"/>
            <a:ext cx="347187" cy="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26" name="Straight Arrow Connector 25"/>
          <p:cNvCxnSpPr>
            <a:cxnSpLocks/>
          </p:cNvCxnSpPr>
          <p:nvPr/>
        </p:nvCxnSpPr>
        <p:spPr>
          <a:xfrm>
            <a:off x="5089230" y="2431375"/>
            <a:ext cx="0" cy="233947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27" name="Straight Arrow Connector 26"/>
          <p:cNvCxnSpPr/>
          <p:nvPr/>
        </p:nvCxnSpPr>
        <p:spPr>
          <a:xfrm flipV="1">
            <a:off x="4416775" y="2434118"/>
            <a:ext cx="0" cy="367194"/>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sp>
        <p:nvSpPr>
          <p:cNvPr id="28" name="TextBox 27"/>
          <p:cNvSpPr txBox="1"/>
          <p:nvPr/>
        </p:nvSpPr>
        <p:spPr>
          <a:xfrm>
            <a:off x="5537462" y="2821215"/>
            <a:ext cx="1086561" cy="5232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defPPr>
              <a:defRPr lang="nl-BE"/>
            </a:defPPr>
            <a:lvl1pPr algn="ctr">
              <a:defRPr sz="1400" b="1">
                <a:latin typeface="Segoe UI" pitchFamily="34" charset="0"/>
                <a:cs typeface="Segoe UI" pitchFamily="34" charset="0"/>
              </a:defRPr>
            </a:lvl1pPr>
          </a:lstStyle>
          <a:p>
            <a:r>
              <a:rPr lang="fr-BE">
                <a:solidFill>
                  <a:prstClr val="white"/>
                </a:solidFill>
              </a:rPr>
              <a:t>Ouverture</a:t>
            </a:r>
          </a:p>
          <a:p>
            <a:r>
              <a:rPr lang="fr-BE">
                <a:solidFill>
                  <a:prstClr val="white"/>
                </a:solidFill>
              </a:rPr>
              <a:t>de l’offre</a:t>
            </a:r>
          </a:p>
        </p:txBody>
      </p:sp>
      <p:cxnSp>
        <p:nvCxnSpPr>
          <p:cNvPr id="29" name="Straight Arrow Connector 28"/>
          <p:cNvCxnSpPr>
            <a:cxnSpLocks/>
            <a:stCxn id="28" idx="3"/>
            <a:endCxn id="19" idx="1"/>
          </p:cNvCxnSpPr>
          <p:nvPr/>
        </p:nvCxnSpPr>
        <p:spPr>
          <a:xfrm>
            <a:off x="6624023" y="3082825"/>
            <a:ext cx="219817" cy="282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0" name="Straight Arrow Connector 29"/>
          <p:cNvCxnSpPr>
            <a:cxnSpLocks/>
          </p:cNvCxnSpPr>
          <p:nvPr/>
        </p:nvCxnSpPr>
        <p:spPr>
          <a:xfrm flipV="1">
            <a:off x="5919860" y="3346304"/>
            <a:ext cx="1" cy="142454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1" name="Straight Arrow Connector 30"/>
          <p:cNvCxnSpPr/>
          <p:nvPr/>
        </p:nvCxnSpPr>
        <p:spPr>
          <a:xfrm flipV="1">
            <a:off x="8218336" y="2513972"/>
            <a:ext cx="0" cy="574680"/>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cxnSp>
        <p:nvCxnSpPr>
          <p:cNvPr id="32" name="Straight Arrow Connector 31"/>
          <p:cNvCxnSpPr/>
          <p:nvPr/>
        </p:nvCxnSpPr>
        <p:spPr>
          <a:xfrm>
            <a:off x="8594119" y="2522612"/>
            <a:ext cx="0" cy="1982512"/>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pic>
        <p:nvPicPr>
          <p:cNvPr id="40" name="Picture 2" descr="Résultat de recherche d'images pour &quot;dessin hopital&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402" y="2522612"/>
            <a:ext cx="1486937" cy="11895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0" name="Straight Connector 49"/>
          <p:cNvCxnSpPr>
            <a:cxnSpLocks/>
            <a:stCxn id="19" idx="3"/>
          </p:cNvCxnSpPr>
          <p:nvPr/>
        </p:nvCxnSpPr>
        <p:spPr>
          <a:xfrm>
            <a:off x="7930401" y="3085647"/>
            <a:ext cx="287935" cy="0"/>
          </a:xfrm>
          <a:prstGeom prst="line">
            <a:avLst/>
          </a:prstGeom>
          <a:ln>
            <a:solidFill>
              <a:schemeClr val="bg2">
                <a:lumMod val="50000"/>
              </a:schemeClr>
            </a:solidFill>
          </a:ln>
        </p:spPr>
        <p:style>
          <a:lnRef idx="3">
            <a:schemeClr val="accent4"/>
          </a:lnRef>
          <a:fillRef idx="0">
            <a:schemeClr val="accent4"/>
          </a:fillRef>
          <a:effectRef idx="2">
            <a:schemeClr val="accent4"/>
          </a:effectRef>
          <a:fontRef idx="minor">
            <a:schemeClr val="tx1"/>
          </a:fontRef>
        </p:style>
      </p:cxnSp>
      <p:sp>
        <p:nvSpPr>
          <p:cNvPr id="35" name="TextBox 21">
            <a:extLst>
              <a:ext uri="{FF2B5EF4-FFF2-40B4-BE49-F238E27FC236}">
                <a16:creationId xmlns:a16="http://schemas.microsoft.com/office/drawing/2014/main" id="{CAE1F20B-0A65-43AB-AD65-5EB28DD4D2AC}"/>
              </a:ext>
            </a:extLst>
          </p:cNvPr>
          <p:cNvSpPr txBox="1"/>
          <p:nvPr/>
        </p:nvSpPr>
        <p:spPr>
          <a:xfrm>
            <a:off x="10309757" y="4509367"/>
            <a:ext cx="1078437" cy="523220"/>
          </a:xfrm>
          <a:prstGeom prst="rect">
            <a:avLst/>
          </a:prstGeom>
          <a:solidFill>
            <a:schemeClr val="bg1">
              <a:lumMod val="8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pPr algn="ctr"/>
            <a:r>
              <a:rPr lang="fr-BE" sz="1400" b="1">
                <a:solidFill>
                  <a:prstClr val="white"/>
                </a:solidFill>
                <a:latin typeface="Segoe UI" pitchFamily="34" charset="0"/>
                <a:cs typeface="Segoe UI" pitchFamily="34" charset="0"/>
              </a:rPr>
              <a:t>Fin </a:t>
            </a:r>
          </a:p>
          <a:p>
            <a:pPr algn="ctr"/>
            <a:r>
              <a:rPr lang="fr-BE" sz="1400" b="1">
                <a:solidFill>
                  <a:prstClr val="white"/>
                </a:solidFill>
                <a:latin typeface="Segoe UI" pitchFamily="34" charset="0"/>
                <a:cs typeface="Segoe UI" pitchFamily="34" charset="0"/>
              </a:rPr>
              <a:t>du marché</a:t>
            </a:r>
          </a:p>
        </p:txBody>
      </p:sp>
      <p:cxnSp>
        <p:nvCxnSpPr>
          <p:cNvPr id="41" name="Straight Arrow Connector 28">
            <a:extLst>
              <a:ext uri="{FF2B5EF4-FFF2-40B4-BE49-F238E27FC236}">
                <a16:creationId xmlns:a16="http://schemas.microsoft.com/office/drawing/2014/main" id="{CCD7196C-0597-44CD-A9AC-D23B72E715B9}"/>
              </a:ext>
            </a:extLst>
          </p:cNvPr>
          <p:cNvCxnSpPr>
            <a:cxnSpLocks/>
            <a:stCxn id="22" idx="3"/>
            <a:endCxn id="35" idx="1"/>
          </p:cNvCxnSpPr>
          <p:nvPr/>
        </p:nvCxnSpPr>
        <p:spPr>
          <a:xfrm>
            <a:off x="9625645" y="4770846"/>
            <a:ext cx="684112" cy="131"/>
          </a:xfrm>
          <a:prstGeom prst="straightConnector1">
            <a:avLst/>
          </a:prstGeom>
          <a:ln>
            <a:solidFill>
              <a:schemeClr val="bg2">
                <a:lumMod val="50000"/>
              </a:schemeClr>
            </a:solidFill>
            <a:tailEnd type="arrow"/>
          </a:ln>
        </p:spPr>
        <p:style>
          <a:lnRef idx="3">
            <a:schemeClr val="accent4"/>
          </a:lnRef>
          <a:fillRef idx="0">
            <a:schemeClr val="accent4"/>
          </a:fillRef>
          <a:effectRef idx="2">
            <a:schemeClr val="accent4"/>
          </a:effectRef>
          <a:fontRef idx="minor">
            <a:schemeClr val="tx1"/>
          </a:fontRef>
        </p:style>
      </p:cxnSp>
      <p:graphicFrame>
        <p:nvGraphicFramePr>
          <p:cNvPr id="43" name="Diagram 42">
            <a:extLst>
              <a:ext uri="{FF2B5EF4-FFF2-40B4-BE49-F238E27FC236}">
                <a16:creationId xmlns:a16="http://schemas.microsoft.com/office/drawing/2014/main" id="{2887CA25-C81E-4A7F-B349-E59659546ADB}"/>
              </a:ext>
            </a:extLst>
          </p:cNvPr>
          <p:cNvGraphicFramePr/>
          <p:nvPr>
            <p:extLst>
              <p:ext uri="{D42A27DB-BD31-4B8C-83A1-F6EECF244321}">
                <p14:modId xmlns:p14="http://schemas.microsoft.com/office/powerpoint/2010/main" val="823532285"/>
              </p:ext>
            </p:extLst>
          </p:nvPr>
        </p:nvGraphicFramePr>
        <p:xfrm>
          <a:off x="4698814" y="1224459"/>
          <a:ext cx="7284720" cy="34268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Espace réservé du numéro de diapositive 2">
            <a:extLst>
              <a:ext uri="{FF2B5EF4-FFF2-40B4-BE49-F238E27FC236}">
                <a16:creationId xmlns:a16="http://schemas.microsoft.com/office/drawing/2014/main" id="{B9FA1E2A-3AAE-7841-B51C-2D75FF52C327}"/>
              </a:ext>
            </a:extLst>
          </p:cNvPr>
          <p:cNvSpPr>
            <a:spLocks noGrp="1"/>
          </p:cNvSpPr>
          <p:nvPr>
            <p:ph type="sldNum" sz="quarter" idx="12"/>
          </p:nvPr>
        </p:nvSpPr>
        <p:spPr/>
        <p:txBody>
          <a:bodyPr/>
          <a:lstStyle/>
          <a:p>
            <a:fld id="{ED9D011C-203C-41D8-A8C4-B4CF23EA65E5}" type="slidenum">
              <a:rPr lang="en-IE" smtClean="0"/>
              <a:t>25</a:t>
            </a:fld>
            <a:endParaRPr lang="en-IE"/>
          </a:p>
        </p:txBody>
      </p:sp>
      <p:sp>
        <p:nvSpPr>
          <p:cNvPr id="5" name="Espace réservé du pied de page 4">
            <a:extLst>
              <a:ext uri="{FF2B5EF4-FFF2-40B4-BE49-F238E27FC236}">
                <a16:creationId xmlns:a16="http://schemas.microsoft.com/office/drawing/2014/main" id="{85040014-07DB-1646-8558-159899886C0C}"/>
              </a:ext>
            </a:extLst>
          </p:cNvPr>
          <p:cNvSpPr>
            <a:spLocks noGrp="1"/>
          </p:cNvSpPr>
          <p:nvPr>
            <p:ph type="ftr" sz="quarter" idx="15"/>
          </p:nvPr>
        </p:nvSpPr>
        <p:spPr/>
        <p:txBody>
          <a:bodyPr/>
          <a:lstStyle/>
          <a:p>
            <a:r>
              <a:rPr lang="fr-BE">
                <a:latin typeface="+mn-lt"/>
              </a:rPr>
              <a:t>Marchés publics et IA – HTD 2024</a:t>
            </a:r>
            <a:endParaRPr lang="en-IE">
              <a:latin typeface="+mn-lt"/>
            </a:endParaRPr>
          </a:p>
        </p:txBody>
      </p:sp>
    </p:spTree>
    <p:extLst>
      <p:ext uri="{BB962C8B-B14F-4D97-AF65-F5344CB8AC3E}">
        <p14:creationId xmlns:p14="http://schemas.microsoft.com/office/powerpoint/2010/main" val="4061126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FF3F2A2-D46D-093C-291A-4CB2EF7190D0}"/>
              </a:ext>
            </a:extLst>
          </p:cNvPr>
          <p:cNvSpPr>
            <a:spLocks noGrp="1"/>
          </p:cNvSpPr>
          <p:nvPr>
            <p:ph idx="1"/>
          </p:nvPr>
        </p:nvSpPr>
        <p:spPr>
          <a:xfrm>
            <a:off x="756920" y="1565181"/>
            <a:ext cx="10515600" cy="4436301"/>
          </a:xfrm>
        </p:spPr>
        <p:txBody>
          <a:bodyPr vert="horz" lIns="91440" tIns="45720" rIns="91440" bIns="45720" rtlCol="0" anchor="t">
            <a:normAutofit lnSpcReduction="10000"/>
          </a:bodyPr>
          <a:lstStyle/>
          <a:p>
            <a:pPr marL="342900" indent="-342900">
              <a:buFont typeface="Arial" panose="020B0604020202020204" pitchFamily="34" charset="0"/>
              <a:buChar char="•"/>
            </a:pPr>
            <a:r>
              <a:rPr lang="fr-BE" dirty="0"/>
              <a:t>Champ d’application de l’art. 27 : …</a:t>
            </a:r>
            <a:r>
              <a:rPr lang="fr-BE" dirty="0" err="1"/>
              <a:t>déployeurs</a:t>
            </a:r>
            <a:r>
              <a:rPr lang="fr-BE" dirty="0"/>
              <a:t> qui sont des organismes publics ou privés qui </a:t>
            </a:r>
            <a:r>
              <a:rPr lang="fr-BE" b="1" dirty="0"/>
              <a:t>fournissent un service public </a:t>
            </a:r>
            <a:r>
              <a:rPr lang="fr-BE" dirty="0"/>
              <a:t>– hôpitaux, maisons de repos, maison de soin, CPL …</a:t>
            </a:r>
          </a:p>
          <a:p>
            <a:pPr marL="342900" indent="-342900">
              <a:buFont typeface="Arial" panose="020B0604020202020204" pitchFamily="34" charset="0"/>
              <a:buChar char="•"/>
            </a:pPr>
            <a:r>
              <a:rPr lang="fr-BE" dirty="0"/>
              <a:t>Obligation : effectuer une analyse de l’impact sur les droits fondamentaux que l’utilisation de ce système d’IA peut produire. </a:t>
            </a:r>
            <a:endParaRPr lang="fr-BE" dirty="0">
              <a:ea typeface="Calibri"/>
              <a:cs typeface="Calibri"/>
            </a:endParaRPr>
          </a:p>
          <a:p>
            <a:pPr marL="342900" indent="-342900">
              <a:buFont typeface="Arial" panose="020B0604020202020204" pitchFamily="34" charset="0"/>
              <a:buChar char="•"/>
            </a:pPr>
            <a:r>
              <a:rPr lang="fr-BE" dirty="0"/>
              <a:t>Quand : à la première utilisation du système d’IA à haut risque </a:t>
            </a:r>
            <a:endParaRPr lang="fr-BE" dirty="0">
              <a:ea typeface="Calibri"/>
              <a:cs typeface="Calibri"/>
            </a:endParaRPr>
          </a:p>
          <a:p>
            <a:pPr marL="342900" indent="-342900">
              <a:buFont typeface="Arial" panose="020B0604020202020204" pitchFamily="34" charset="0"/>
              <a:buChar char="•"/>
            </a:pPr>
            <a:r>
              <a:rPr lang="fr-BE" dirty="0"/>
              <a:t>Analyse comprend : </a:t>
            </a:r>
            <a:endParaRPr lang="fr-BE" dirty="0">
              <a:ea typeface="Calibri"/>
              <a:cs typeface="Calibri"/>
            </a:endParaRPr>
          </a:p>
          <a:p>
            <a:pPr marL="701675" lvl="1" indent="-342900" algn="just">
              <a:buFont typeface="Arial" panose="020B0604020202020204" pitchFamily="34" charset="0"/>
              <a:buChar char="•"/>
            </a:pPr>
            <a:r>
              <a:rPr lang="fr-BE" sz="1500" b="0" i="0" u="none" strike="noStrike" baseline="0" dirty="0">
                <a:solidFill>
                  <a:srgbClr val="000000"/>
                </a:solidFill>
                <a:latin typeface="EUAlbertina"/>
              </a:rPr>
              <a:t>une description des processus du </a:t>
            </a:r>
            <a:r>
              <a:rPr lang="fr-BE" sz="1500" b="0" i="0" u="none" strike="noStrike" baseline="0" dirty="0" err="1">
                <a:solidFill>
                  <a:srgbClr val="000000"/>
                </a:solidFill>
                <a:latin typeface="EUAlbertina"/>
              </a:rPr>
              <a:t>déployeur</a:t>
            </a:r>
            <a:r>
              <a:rPr lang="fr-BE" sz="1500" b="0" i="0" u="none" strike="noStrike" baseline="0" dirty="0">
                <a:solidFill>
                  <a:srgbClr val="000000"/>
                </a:solidFill>
                <a:latin typeface="EUAlbertina"/>
              </a:rPr>
              <a:t> dans lesquels le système d’IA à haut risque sera utilisé conformément à sa destination ; une description de la période pendant laquelle et de la fréquence à laquelle chaque système d’IA à haut risque est destiné à être utilisé  ; les catégories de personnes physiques et les groupes susceptibles d’être concernés par son utilisation dans le contexte spécifique; les risques spécifiques de préjudice susceptibles d’avoir une incidence sur les catégories de personnes physiques ou groupes de personnes identifiés en vertu du point c) du présent paragraphe, compte tenu des informations fournies par le fournisseur conformément à l’article 13 ; </a:t>
            </a:r>
            <a:r>
              <a:rPr lang="fr-BE" sz="1500" dirty="0"/>
              <a:t>une description de la mise en œuvre des mesures de contrôle humain, conformément à la notice d’utilisation ; les mesures à prendre en cas de matérialisation de ces risques, y compris les dispositifs relatifs à la gouvernance interne et ; aux mécanismes de plainte internes.</a:t>
            </a:r>
            <a:endParaRPr lang="fr-BE" sz="1500" dirty="0">
              <a:ea typeface="Calibri"/>
              <a:cs typeface="Calibri"/>
            </a:endParaRPr>
          </a:p>
          <a:p>
            <a:pPr marL="342900" indent="-342900">
              <a:buFont typeface="Arial" panose="020B0604020202020204" pitchFamily="34" charset="0"/>
              <a:buChar char="•"/>
            </a:pPr>
            <a:r>
              <a:rPr lang="fr-BE" dirty="0"/>
              <a:t>Notification des résultats de l’analyse à l’autorité du marché et </a:t>
            </a:r>
            <a:r>
              <a:rPr lang="fr-BE" dirty="0" err="1"/>
              <a:t>soummission</a:t>
            </a:r>
            <a:r>
              <a:rPr lang="fr-BE" dirty="0"/>
              <a:t> du questionnaire qui sera arrêté par le Bureau d’IA (UE)</a:t>
            </a:r>
            <a:endParaRPr lang="fr-BE" dirty="0">
              <a:ea typeface="Calibri"/>
              <a:cs typeface="Calibri"/>
            </a:endParaRPr>
          </a:p>
        </p:txBody>
      </p:sp>
      <p:sp>
        <p:nvSpPr>
          <p:cNvPr id="4" name="Espace réservé du texte 3">
            <a:extLst>
              <a:ext uri="{FF2B5EF4-FFF2-40B4-BE49-F238E27FC236}">
                <a16:creationId xmlns:a16="http://schemas.microsoft.com/office/drawing/2014/main" id="{E8004017-266F-F95F-955B-B7159959074C}"/>
              </a:ext>
            </a:extLst>
          </p:cNvPr>
          <p:cNvSpPr>
            <a:spLocks noGrp="1"/>
          </p:cNvSpPr>
          <p:nvPr>
            <p:ph type="body" sz="quarter" idx="13"/>
          </p:nvPr>
        </p:nvSpPr>
        <p:spPr>
          <a:xfrm>
            <a:off x="838200" y="717167"/>
            <a:ext cx="10515600" cy="848014"/>
          </a:xfrm>
        </p:spPr>
        <p:txBody>
          <a:bodyPr>
            <a:normAutofit/>
          </a:bodyPr>
          <a:lstStyle/>
          <a:p>
            <a:pPr algn="ctr"/>
            <a:r>
              <a:rPr lang="fr-BE"/>
              <a:t>Analyse d’impact des systèmes </a:t>
            </a:r>
            <a:r>
              <a:rPr lang="fr-BE" err="1"/>
              <a:t>d’ia</a:t>
            </a:r>
            <a:r>
              <a:rPr lang="fr-BE"/>
              <a:t> à haut risque sur les droits fondamentaux (art. 27 du règlement </a:t>
            </a:r>
            <a:r>
              <a:rPr lang="fr-BE" err="1"/>
              <a:t>ia</a:t>
            </a:r>
            <a:r>
              <a:rPr lang="fr-BE"/>
              <a:t>)</a:t>
            </a:r>
          </a:p>
        </p:txBody>
      </p:sp>
      <p:sp>
        <p:nvSpPr>
          <p:cNvPr id="5" name="Espace réservé du numéro de diapositive 4">
            <a:extLst>
              <a:ext uri="{FF2B5EF4-FFF2-40B4-BE49-F238E27FC236}">
                <a16:creationId xmlns:a16="http://schemas.microsoft.com/office/drawing/2014/main" id="{BE05BAA0-15E0-3438-A695-CD2084ECDB66}"/>
              </a:ext>
            </a:extLst>
          </p:cNvPr>
          <p:cNvSpPr>
            <a:spLocks noGrp="1"/>
          </p:cNvSpPr>
          <p:nvPr>
            <p:ph type="sldNum" sz="quarter" idx="12"/>
          </p:nvPr>
        </p:nvSpPr>
        <p:spPr/>
        <p:txBody>
          <a:bodyPr/>
          <a:lstStyle/>
          <a:p>
            <a:fld id="{ED9D011C-203C-41D8-A8C4-B4CF23EA65E5}" type="slidenum">
              <a:rPr lang="en-IE" smtClean="0"/>
              <a:t>26</a:t>
            </a:fld>
            <a:endParaRPr lang="en-IE"/>
          </a:p>
        </p:txBody>
      </p:sp>
      <p:sp>
        <p:nvSpPr>
          <p:cNvPr id="6" name="Espace réservé du pied de page 5">
            <a:extLst>
              <a:ext uri="{FF2B5EF4-FFF2-40B4-BE49-F238E27FC236}">
                <a16:creationId xmlns:a16="http://schemas.microsoft.com/office/drawing/2014/main" id="{D8A87056-85B8-F409-5030-5BBD063E067B}"/>
              </a:ext>
            </a:extLst>
          </p:cNvPr>
          <p:cNvSpPr>
            <a:spLocks noGrp="1"/>
          </p:cNvSpPr>
          <p:nvPr>
            <p:ph type="ftr" sz="quarter" idx="15"/>
          </p:nvPr>
        </p:nvSpPr>
        <p:spPr>
          <a:xfrm>
            <a:off x="4157580" y="6366607"/>
            <a:ext cx="4114800" cy="365125"/>
          </a:xfrm>
        </p:spPr>
        <p:txBody>
          <a:bodyPr/>
          <a:lstStyle/>
          <a:p>
            <a:r>
              <a:rPr lang="fr-BE">
                <a:latin typeface="+mn-lt"/>
              </a:rPr>
              <a:t>Marchés publics et IA – </a:t>
            </a:r>
            <a:r>
              <a:rPr lang="fr-BE" err="1">
                <a:latin typeface="+mn-lt"/>
              </a:rPr>
              <a:t>HTD</a:t>
            </a:r>
            <a:r>
              <a:rPr lang="fr-BE">
                <a:latin typeface="+mn-lt"/>
              </a:rPr>
              <a:t> 2024</a:t>
            </a:r>
            <a:endParaRPr lang="en-IE">
              <a:latin typeface="+mn-lt"/>
            </a:endParaRPr>
          </a:p>
        </p:txBody>
      </p:sp>
      <p:sp>
        <p:nvSpPr>
          <p:cNvPr id="7" name="TextBox 6">
            <a:extLst>
              <a:ext uri="{FF2B5EF4-FFF2-40B4-BE49-F238E27FC236}">
                <a16:creationId xmlns:a16="http://schemas.microsoft.com/office/drawing/2014/main" id="{8556BE2E-7130-52FA-8CE6-83C58C9F5BC0}"/>
              </a:ext>
            </a:extLst>
          </p:cNvPr>
          <p:cNvSpPr txBox="1"/>
          <p:nvPr/>
        </p:nvSpPr>
        <p:spPr>
          <a:xfrm>
            <a:off x="2176380" y="5693180"/>
            <a:ext cx="6096000" cy="369332"/>
          </a:xfrm>
          <a:prstGeom prst="rect">
            <a:avLst/>
          </a:prstGeom>
          <a:noFill/>
        </p:spPr>
        <p:txBody>
          <a:bodyPr wrap="square">
            <a:spAutoFit/>
          </a:bodyPr>
          <a:lstStyle/>
          <a:p>
            <a:r>
              <a:rPr lang="fr-BE"/>
              <a:t>Complète l'analyse d'impact prévue par le RGPD</a:t>
            </a:r>
          </a:p>
        </p:txBody>
      </p:sp>
      <p:sp>
        <p:nvSpPr>
          <p:cNvPr id="8" name="Arrow: Right 7">
            <a:extLst>
              <a:ext uri="{FF2B5EF4-FFF2-40B4-BE49-F238E27FC236}">
                <a16:creationId xmlns:a16="http://schemas.microsoft.com/office/drawing/2014/main" id="{F8A6C810-ADEC-3DC9-C512-8C1AFD13D149}"/>
              </a:ext>
            </a:extLst>
          </p:cNvPr>
          <p:cNvSpPr/>
          <p:nvPr/>
        </p:nvSpPr>
        <p:spPr>
          <a:xfrm>
            <a:off x="1386840" y="5707348"/>
            <a:ext cx="617702" cy="340995"/>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660070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93761D1-E22F-79F7-06BD-6B0EA3BD7D69}"/>
              </a:ext>
            </a:extLst>
          </p:cNvPr>
          <p:cNvSpPr>
            <a:spLocks noGrp="1"/>
          </p:cNvSpPr>
          <p:nvPr>
            <p:ph idx="1"/>
          </p:nvPr>
        </p:nvSpPr>
        <p:spPr/>
        <p:txBody>
          <a:bodyPr/>
          <a:lstStyle/>
          <a:p>
            <a:pPr marL="542925" lvl="0" indent="-369888">
              <a:buClr>
                <a:srgbClr val="9D2C49"/>
              </a:buClr>
              <a:buFont typeface="Arial" panose="020B0604020202020204" pitchFamily="34" charset="0"/>
              <a:buChar char="•"/>
              <a:tabLst>
                <a:tab pos="542925" algn="l"/>
              </a:tabLst>
            </a:pPr>
            <a:r>
              <a:rPr lang="en-GB" sz="2000" b="0">
                <a:solidFill>
                  <a:schemeClr val="tx1"/>
                </a:solidFill>
                <a:latin typeface="+mn-lt"/>
                <a:sym typeface="Wingdings" panose="05000000000000000000" pitchFamily="2" charset="2"/>
              </a:rPr>
              <a:t>J. De Bruyne </a:t>
            </a:r>
            <a:r>
              <a:rPr lang="en-GB" sz="2000" b="0" err="1">
                <a:solidFill>
                  <a:schemeClr val="tx1"/>
                </a:solidFill>
                <a:latin typeface="+mn-lt"/>
                <a:sym typeface="Wingdings" panose="05000000000000000000" pitchFamily="2" charset="2"/>
              </a:rPr>
              <a:t>en</a:t>
            </a:r>
            <a:r>
              <a:rPr lang="en-GB" sz="2000" b="0">
                <a:solidFill>
                  <a:schemeClr val="tx1"/>
                </a:solidFill>
                <a:latin typeface="+mn-lt"/>
                <a:sym typeface="Wingdings" panose="05000000000000000000" pitchFamily="2" charset="2"/>
              </a:rPr>
              <a:t> C. </a:t>
            </a:r>
            <a:r>
              <a:rPr lang="en-GB" sz="2000" b="0" err="1">
                <a:solidFill>
                  <a:schemeClr val="tx1"/>
                </a:solidFill>
                <a:latin typeface="+mn-lt"/>
                <a:sym typeface="Wingdings" panose="05000000000000000000" pitchFamily="2" charset="2"/>
              </a:rPr>
              <a:t>Vanleenhove</a:t>
            </a:r>
            <a:r>
              <a:rPr lang="en-GB" sz="2000" b="0">
                <a:solidFill>
                  <a:schemeClr val="tx1"/>
                </a:solidFill>
                <a:latin typeface="+mn-lt"/>
                <a:sym typeface="Wingdings" panose="05000000000000000000" pitchFamily="2" charset="2"/>
              </a:rPr>
              <a:t> (eds.), </a:t>
            </a:r>
            <a:r>
              <a:rPr lang="en-GB" sz="2000" b="0" err="1">
                <a:solidFill>
                  <a:schemeClr val="tx1"/>
                </a:solidFill>
                <a:latin typeface="+mn-lt"/>
                <a:sym typeface="Wingdings" panose="05000000000000000000" pitchFamily="2" charset="2"/>
              </a:rPr>
              <a:t>Artifical</a:t>
            </a:r>
            <a:r>
              <a:rPr lang="en-GB" sz="2000" b="0">
                <a:solidFill>
                  <a:schemeClr val="tx1"/>
                </a:solidFill>
                <a:latin typeface="+mn-lt"/>
                <a:sym typeface="Wingdings" panose="05000000000000000000" pitchFamily="2" charset="2"/>
              </a:rPr>
              <a:t> Intelligence and the Law, Cambridge, </a:t>
            </a:r>
            <a:r>
              <a:rPr lang="en-GB" sz="2000" b="0" err="1">
                <a:solidFill>
                  <a:schemeClr val="tx1"/>
                </a:solidFill>
                <a:latin typeface="+mn-lt"/>
                <a:sym typeface="Wingdings" panose="05000000000000000000" pitchFamily="2" charset="2"/>
              </a:rPr>
              <a:t>Intersentia</a:t>
            </a:r>
            <a:r>
              <a:rPr lang="en-GB" sz="2000" b="0">
                <a:solidFill>
                  <a:schemeClr val="tx1"/>
                </a:solidFill>
                <a:latin typeface="+mn-lt"/>
                <a:sym typeface="Wingdings" panose="05000000000000000000" pitchFamily="2" charset="2"/>
              </a:rPr>
              <a:t>, 2023; </a:t>
            </a:r>
          </a:p>
          <a:p>
            <a:pPr marL="542925" lvl="0" indent="-369888">
              <a:buClr>
                <a:srgbClr val="9D2C49"/>
              </a:buClr>
              <a:buFont typeface="Arial" panose="020B0604020202020204" pitchFamily="34" charset="0"/>
              <a:buChar char="•"/>
              <a:tabLst>
                <a:tab pos="542925" algn="l"/>
              </a:tabLst>
            </a:pPr>
            <a:r>
              <a:rPr lang="en-GB" sz="2000" b="0" err="1">
                <a:solidFill>
                  <a:schemeClr val="tx1"/>
                </a:solidFill>
                <a:latin typeface="+mn-lt"/>
                <a:sym typeface="Wingdings" panose="05000000000000000000" pitchFamily="2" charset="2"/>
              </a:rPr>
              <a:t>K.D</a:t>
            </a:r>
            <a:r>
              <a:rPr lang="en-GB" sz="2000" b="0">
                <a:solidFill>
                  <a:schemeClr val="tx1"/>
                </a:solidFill>
                <a:latin typeface="+mn-lt"/>
                <a:sym typeface="Wingdings" panose="05000000000000000000" pitchFamily="2" charset="2"/>
              </a:rPr>
              <a:t>. Ashley, Artificial Intelligence and Legal Analytics. New Tool for Law Practice in the Digital Age, Cambridge, Cambridge University Press, 201</a:t>
            </a:r>
          </a:p>
          <a:p>
            <a:pPr marL="542925" lvl="0" indent="-369888">
              <a:buClr>
                <a:srgbClr val="9D2C49"/>
              </a:buClr>
              <a:buFont typeface="Arial" panose="020B0604020202020204" pitchFamily="34" charset="0"/>
              <a:buChar char="•"/>
              <a:tabLst>
                <a:tab pos="542925" algn="l"/>
              </a:tabLst>
            </a:pPr>
            <a:r>
              <a:rPr lang="en-GB" sz="2000" b="0">
                <a:solidFill>
                  <a:schemeClr val="tx1"/>
                </a:solidFill>
                <a:latin typeface="+mn-lt"/>
                <a:sym typeface="Wingdings" panose="05000000000000000000" pitchFamily="2" charset="2"/>
              </a:rPr>
              <a:t>M.J. Garcia Rodriguez, V. Rodriguez </a:t>
            </a:r>
            <a:r>
              <a:rPr lang="en-GB" sz="2000" b="0" err="1">
                <a:solidFill>
                  <a:schemeClr val="tx1"/>
                </a:solidFill>
                <a:latin typeface="+mn-lt"/>
                <a:sym typeface="Wingdings" panose="05000000000000000000" pitchFamily="2" charset="2"/>
              </a:rPr>
              <a:t>Montequin</a:t>
            </a:r>
            <a:r>
              <a:rPr lang="en-GB" sz="2000" b="0">
                <a:solidFill>
                  <a:schemeClr val="tx1"/>
                </a:solidFill>
                <a:latin typeface="+mn-lt"/>
                <a:sym typeface="Wingdings" panose="05000000000000000000" pitchFamily="2" charset="2"/>
              </a:rPr>
              <a:t>, F. Ortega Fernandez, J.M. Villanueva </a:t>
            </a:r>
            <a:r>
              <a:rPr lang="en-GB" sz="2000" b="0" err="1">
                <a:solidFill>
                  <a:schemeClr val="tx1"/>
                </a:solidFill>
                <a:latin typeface="+mn-lt"/>
                <a:sym typeface="Wingdings" panose="05000000000000000000" pitchFamily="2" charset="2"/>
              </a:rPr>
              <a:t>Balsera</a:t>
            </a:r>
            <a:r>
              <a:rPr lang="en-GB" sz="2000" b="0">
                <a:solidFill>
                  <a:schemeClr val="tx1"/>
                </a:solidFill>
                <a:latin typeface="+mn-lt"/>
                <a:sym typeface="Wingdings" panose="05000000000000000000" pitchFamily="2" charset="2"/>
              </a:rPr>
              <a:t>, 	"Bidders Recommender for Public Procurement Auctions Using Machine Learning: Data Analysis, Algorithm, 	and Case Study with Tenders from Spain", Complexity, 2020, 	</a:t>
            </a:r>
            <a:r>
              <a:rPr lang="en-GB" sz="2000" b="0">
                <a:solidFill>
                  <a:schemeClr val="tx1"/>
                </a:solidFill>
                <a:latin typeface="+mn-lt"/>
                <a:sym typeface="Wingdings" panose="05000000000000000000" pitchFamily="2" charset="2"/>
                <a:hlinkClick r:id="rId2"/>
              </a:rPr>
              <a:t>https://</a:t>
            </a:r>
            <a:r>
              <a:rPr lang="en-GB" sz="2000" b="0" err="1">
                <a:solidFill>
                  <a:schemeClr val="tx1"/>
                </a:solidFill>
                <a:latin typeface="+mn-lt"/>
                <a:sym typeface="Wingdings" panose="05000000000000000000" pitchFamily="2" charset="2"/>
                <a:hlinkClick r:id="rId2"/>
              </a:rPr>
              <a:t>www.hindawi.com</a:t>
            </a:r>
            <a:r>
              <a:rPr lang="en-GB" sz="2000" b="0">
                <a:solidFill>
                  <a:schemeClr val="tx1"/>
                </a:solidFill>
                <a:latin typeface="+mn-lt"/>
                <a:sym typeface="Wingdings" panose="05000000000000000000" pitchFamily="2" charset="2"/>
                <a:hlinkClick r:id="rId2"/>
              </a:rPr>
              <a:t>/journals/complexity/2020+8858258/</a:t>
            </a:r>
            <a:endParaRPr lang="en-GB" sz="2000" b="0">
              <a:solidFill>
                <a:schemeClr val="tx1"/>
              </a:solidFill>
              <a:latin typeface="+mn-lt"/>
              <a:sym typeface="Wingdings" panose="05000000000000000000" pitchFamily="2" charset="2"/>
            </a:endParaRPr>
          </a:p>
          <a:p>
            <a:pPr marL="542925" lvl="0" indent="-369888">
              <a:buClr>
                <a:srgbClr val="9D2C49"/>
              </a:buClr>
              <a:buFont typeface="Arial" panose="020B0604020202020204" pitchFamily="34" charset="0"/>
              <a:buChar char="•"/>
              <a:tabLst>
                <a:tab pos="542925" algn="l"/>
              </a:tabLst>
            </a:pPr>
            <a:r>
              <a:rPr lang="en-GB" sz="2000" b="0" err="1">
                <a:solidFill>
                  <a:schemeClr val="tx1"/>
                </a:solidFill>
                <a:latin typeface="+mn-lt"/>
                <a:sym typeface="Wingdings" panose="05000000000000000000" pitchFamily="2" charset="2"/>
              </a:rPr>
              <a:t>W.M</a:t>
            </a:r>
            <a:r>
              <a:rPr lang="en-GB" sz="2000" b="0">
                <a:solidFill>
                  <a:schemeClr val="tx1"/>
                </a:solidFill>
                <a:latin typeface="+mn-lt"/>
                <a:sym typeface="Wingdings" panose="05000000000000000000" pitchFamily="2" charset="2"/>
              </a:rPr>
              <a:t>. Grove </a:t>
            </a:r>
            <a:r>
              <a:rPr lang="en-GB" sz="2000" b="0" err="1">
                <a:solidFill>
                  <a:schemeClr val="tx1"/>
                </a:solidFill>
                <a:latin typeface="+mn-lt"/>
                <a:sym typeface="Wingdings" panose="05000000000000000000" pitchFamily="2" charset="2"/>
              </a:rPr>
              <a:t>e.a.</a:t>
            </a:r>
            <a:r>
              <a:rPr lang="en-GB" sz="2000" b="0">
                <a:solidFill>
                  <a:schemeClr val="tx1"/>
                </a:solidFill>
                <a:latin typeface="+mn-lt"/>
                <a:sym typeface="Wingdings" panose="05000000000000000000" pitchFamily="2" charset="2"/>
              </a:rPr>
              <a:t>, "Clinical Versus Mechanical Prediction: A Meta-</a:t>
            </a:r>
            <a:r>
              <a:rPr lang="en-GB" sz="2000" b="0" err="1">
                <a:solidFill>
                  <a:schemeClr val="tx1"/>
                </a:solidFill>
                <a:latin typeface="+mn-lt"/>
                <a:sym typeface="Wingdings" panose="05000000000000000000" pitchFamily="2" charset="2"/>
              </a:rPr>
              <a:t>Analaysis</a:t>
            </a:r>
            <a:r>
              <a:rPr lang="en-GB" sz="2000" b="0">
                <a:solidFill>
                  <a:schemeClr val="tx1"/>
                </a:solidFill>
                <a:latin typeface="+mn-lt"/>
                <a:sym typeface="Wingdings" panose="05000000000000000000" pitchFamily="2" charset="2"/>
              </a:rPr>
              <a:t>", Psychological Assessment 12, nr. 1, 2000.</a:t>
            </a:r>
          </a:p>
          <a:p>
            <a:pPr marL="542925" lvl="0" indent="-369888">
              <a:buClr>
                <a:srgbClr val="9D2C49"/>
              </a:buClr>
              <a:buFont typeface="Arial" panose="020B0604020202020204" pitchFamily="34" charset="0"/>
              <a:buChar char="•"/>
              <a:tabLst>
                <a:tab pos="542925" algn="l"/>
              </a:tabLst>
            </a:pPr>
            <a:endParaRPr lang="nl-BE" sz="2000" b="0">
              <a:solidFill>
                <a:schemeClr val="tx1"/>
              </a:solidFill>
              <a:latin typeface="+mn-lt"/>
              <a:sym typeface="Wingdings" panose="05000000000000000000" pitchFamily="2" charset="2"/>
            </a:endParaRPr>
          </a:p>
        </p:txBody>
      </p:sp>
      <p:sp>
        <p:nvSpPr>
          <p:cNvPr id="4" name="Espace réservé du texte 3">
            <a:extLst>
              <a:ext uri="{FF2B5EF4-FFF2-40B4-BE49-F238E27FC236}">
                <a16:creationId xmlns:a16="http://schemas.microsoft.com/office/drawing/2014/main" id="{F679CBB9-445A-EFF3-D7DB-BD142167980A}"/>
              </a:ext>
            </a:extLst>
          </p:cNvPr>
          <p:cNvSpPr>
            <a:spLocks noGrp="1"/>
          </p:cNvSpPr>
          <p:nvPr>
            <p:ph type="body" sz="quarter" idx="13"/>
          </p:nvPr>
        </p:nvSpPr>
        <p:spPr>
          <a:xfrm>
            <a:off x="838200" y="1000436"/>
            <a:ext cx="10515600" cy="523564"/>
          </a:xfrm>
        </p:spPr>
        <p:txBody>
          <a:bodyPr/>
          <a:lstStyle/>
          <a:p>
            <a:pPr algn="ctr"/>
            <a:r>
              <a:rPr lang="en-GB" sz="2400"/>
              <a:t>Pour </a:t>
            </a:r>
            <a:r>
              <a:rPr lang="en-GB" sz="2400" err="1"/>
              <a:t>aller</a:t>
            </a:r>
            <a:r>
              <a:rPr lang="en-GB" sz="2400"/>
              <a:t> plus loin </a:t>
            </a:r>
            <a:endParaRPr lang="fr-BE"/>
          </a:p>
        </p:txBody>
      </p:sp>
      <p:sp>
        <p:nvSpPr>
          <p:cNvPr id="5" name="Espace réservé du numéro de diapositive 4">
            <a:extLst>
              <a:ext uri="{FF2B5EF4-FFF2-40B4-BE49-F238E27FC236}">
                <a16:creationId xmlns:a16="http://schemas.microsoft.com/office/drawing/2014/main" id="{C5AFE74C-25B3-4B1A-E11A-F9F68B7E14CA}"/>
              </a:ext>
            </a:extLst>
          </p:cNvPr>
          <p:cNvSpPr>
            <a:spLocks noGrp="1"/>
          </p:cNvSpPr>
          <p:nvPr>
            <p:ph type="sldNum" sz="quarter" idx="12"/>
          </p:nvPr>
        </p:nvSpPr>
        <p:spPr/>
        <p:txBody>
          <a:bodyPr/>
          <a:lstStyle/>
          <a:p>
            <a:fld id="{ED9D011C-203C-41D8-A8C4-B4CF23EA65E5}" type="slidenum">
              <a:rPr lang="en-IE" smtClean="0"/>
              <a:t>27</a:t>
            </a:fld>
            <a:endParaRPr lang="en-IE"/>
          </a:p>
        </p:txBody>
      </p:sp>
      <p:sp>
        <p:nvSpPr>
          <p:cNvPr id="6" name="Espace réservé du pied de page 5">
            <a:extLst>
              <a:ext uri="{FF2B5EF4-FFF2-40B4-BE49-F238E27FC236}">
                <a16:creationId xmlns:a16="http://schemas.microsoft.com/office/drawing/2014/main" id="{11172D0F-54D9-3EA5-EE25-69447C728760}"/>
              </a:ext>
            </a:extLst>
          </p:cNvPr>
          <p:cNvSpPr>
            <a:spLocks noGrp="1"/>
          </p:cNvSpPr>
          <p:nvPr>
            <p:ph type="ftr" sz="quarter" idx="15"/>
          </p:nvPr>
        </p:nvSpPr>
        <p:spPr/>
        <p:txBody>
          <a:bodyPr/>
          <a:lstStyle/>
          <a:p>
            <a:r>
              <a:rPr lang="fr-BE">
                <a:latin typeface="+mn-lt"/>
              </a:rPr>
              <a:t>Marchés publics et IA – </a:t>
            </a:r>
            <a:r>
              <a:rPr lang="fr-BE" err="1">
                <a:latin typeface="+mn-lt"/>
              </a:rPr>
              <a:t>HTD</a:t>
            </a:r>
            <a:r>
              <a:rPr lang="fr-BE">
                <a:latin typeface="+mn-lt"/>
              </a:rPr>
              <a:t> 2024</a:t>
            </a:r>
            <a:endParaRPr lang="en-IE">
              <a:latin typeface="+mn-lt"/>
            </a:endParaRPr>
          </a:p>
        </p:txBody>
      </p:sp>
    </p:spTree>
    <p:extLst>
      <p:ext uri="{BB962C8B-B14F-4D97-AF65-F5344CB8AC3E}">
        <p14:creationId xmlns:p14="http://schemas.microsoft.com/office/powerpoint/2010/main" val="3738198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a:xfrm>
            <a:off x="515938" y="1431382"/>
            <a:ext cx="10969625" cy="892527"/>
          </a:xfrm>
        </p:spPr>
        <p:txBody>
          <a:bodyPr>
            <a:normAutofit/>
          </a:bodyPr>
          <a:lstStyle/>
          <a:p>
            <a:r>
              <a:rPr lang="en-US">
                <a:solidFill>
                  <a:schemeClr val="bg1"/>
                </a:solidFill>
                <a:latin typeface="Cambria"/>
                <a:ea typeface="Cambria"/>
              </a:rPr>
              <a:t>4. Questions?</a:t>
            </a:r>
          </a:p>
        </p:txBody>
      </p:sp>
      <p:sp>
        <p:nvSpPr>
          <p:cNvPr id="5" name="Slide Number Placeholder 4"/>
          <p:cNvSpPr>
            <a:spLocks noGrp="1"/>
          </p:cNvSpPr>
          <p:nvPr>
            <p:ph type="sldNum" sz="quarter" idx="4"/>
          </p:nvPr>
        </p:nvSpPr>
        <p:spPr/>
        <p:txBody>
          <a:bodyPr/>
          <a:lstStyle/>
          <a:p>
            <a:fld id="{F9591D4C-BB8F-AE46-BE73-C616F30BBC5B}" type="slidenum">
              <a:rPr lang="en-US" dirty="0" smtClean="0"/>
              <a:pPr/>
              <a:t>28</a:t>
            </a:fld>
            <a:endParaRPr lang="en-US"/>
          </a:p>
        </p:txBody>
      </p:sp>
      <p:pic>
        <p:nvPicPr>
          <p:cNvPr id="3" name="Picture Placeholder 5">
            <a:extLst>
              <a:ext uri="{FF2B5EF4-FFF2-40B4-BE49-F238E27FC236}">
                <a16:creationId xmlns:a16="http://schemas.microsoft.com/office/drawing/2014/main" id="{1B69758F-22E3-5E50-F1EB-43E11ACE3B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3352067"/>
            <a:ext cx="12191999" cy="3244730"/>
          </a:xfrm>
          <a:prstGeom prst="rect">
            <a:avLst/>
          </a:prstGeom>
          <a:solidFill>
            <a:schemeClr val="bg2"/>
          </a:solidFill>
        </p:spPr>
      </p:pic>
    </p:spTree>
    <p:extLst>
      <p:ext uri="{BB962C8B-B14F-4D97-AF65-F5344CB8AC3E}">
        <p14:creationId xmlns:p14="http://schemas.microsoft.com/office/powerpoint/2010/main" val="19415760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AAEAECF35B244DBEB2966EE4A45A4A" ma:contentTypeVersion="3" ma:contentTypeDescription="Crée un document." ma:contentTypeScope="" ma:versionID="f3d7125d3abed693f01e924ea84c64bf">
  <xsd:schema xmlns:xsd="http://www.w3.org/2001/XMLSchema" xmlns:xs="http://www.w3.org/2001/XMLSchema" xmlns:p="http://schemas.microsoft.com/office/2006/metadata/properties" xmlns:ns2="505f8a0f-b9cf-4949-b861-33d2fcf8ceb8" targetNamespace="http://schemas.microsoft.com/office/2006/metadata/properties" ma:root="true" ma:fieldsID="ff6b003af2b78e2d3cfc509b257f9fb7" ns2:_="">
    <xsd:import namespace="505f8a0f-b9cf-4949-b861-33d2fcf8ceb8"/>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5f8a0f-b9cf-4949-b861-33d2fcf8ce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2C55E0A-EA9D-463F-BAF4-E8F87FF0C0F9}">
  <ds:schemaRefs>
    <ds:schemaRef ds:uri="http://schemas.microsoft.com/sharepoint/v3/contenttype/forms"/>
  </ds:schemaRefs>
</ds:datastoreItem>
</file>

<file path=customXml/itemProps2.xml><?xml version="1.0" encoding="utf-8"?>
<ds:datastoreItem xmlns:ds="http://schemas.openxmlformats.org/officeDocument/2006/customXml" ds:itemID="{A1D0D192-DEEF-440B-89B2-BE0AFD55582F}">
  <ds:schemaRefs>
    <ds:schemaRef ds:uri="505f8a0f-b9cf-4949-b861-33d2fcf8ce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DA2BF15-BFE2-48E4-B016-23CF6436C12C}">
  <ds:schemaRefs>
    <ds:schemaRef ds:uri="505f8a0f-b9cf-4949-b861-33d2fcf8ceb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28</Slides>
  <Notes>26</Notes>
  <HiddenSlides>1</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PowerPoint Presentation</vt:lpstr>
      <vt:lpstr>Introduction</vt:lpstr>
      <vt:lpstr>PowerPoint Presentation</vt:lpstr>
      <vt:lpstr>2. Règlement IA: Champ d’application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Points d’attention en matière d’IA lors de la passation d’un marché public</vt:lpstr>
      <vt:lpstr> </vt:lpstr>
      <vt:lpstr> </vt:lpstr>
      <vt:lpstr>PowerPoint Presentation</vt:lpstr>
      <vt:lpstr>PowerPoint Presentation</vt:lpstr>
      <vt:lpstr>.</vt:lpstr>
      <vt:lpstr>PowerPoint Presentation</vt:lpstr>
      <vt:lpstr>PowerPoint Presentation</vt:lpstr>
      <vt:lpstr> </vt:lpstr>
      <vt:lpstr>PowerPoint Presentation</vt:lpstr>
      <vt:lpstr>PowerPoint Presentation</vt:lpstr>
      <vt:lpstr>PowerPoint Presentation</vt:lpstr>
      <vt:lpstr> </vt:lpstr>
      <vt:lpstr>PowerPoint Presentation</vt:lpstr>
      <vt:lpstr>PowerPoint Presentation</vt:lpstr>
      <vt:lpstr>4.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ARIJS Estelle</dc:creator>
  <cp:revision>120</cp:revision>
  <cp:lastPrinted>2020-11-30T14:29:21Z</cp:lastPrinted>
  <dcterms:created xsi:type="dcterms:W3CDTF">2020-04-19T09:04:58Z</dcterms:created>
  <dcterms:modified xsi:type="dcterms:W3CDTF">2024-09-18T00:01:13Z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0x010100FDAAEAECF35B244DBEB2966EE4A45A4A</vt:lpwstr>
  </property>
</Properties>
</file>