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  <p:sldMasterId id="2147483679" r:id="rId2"/>
    <p:sldMasterId id="2147483720" r:id="rId3"/>
  </p:sldMasterIdLst>
  <p:notesMasterIdLst>
    <p:notesMasterId r:id="rId18"/>
  </p:notesMasterIdLst>
  <p:sldIdLst>
    <p:sldId id="256" r:id="rId4"/>
    <p:sldId id="257" r:id="rId5"/>
    <p:sldId id="309" r:id="rId6"/>
    <p:sldId id="258" r:id="rId7"/>
    <p:sldId id="276" r:id="rId8"/>
    <p:sldId id="260" r:id="rId9"/>
    <p:sldId id="307" r:id="rId10"/>
    <p:sldId id="273" r:id="rId11"/>
    <p:sldId id="277" r:id="rId12"/>
    <p:sldId id="310" r:id="rId13"/>
    <p:sldId id="264" r:id="rId14"/>
    <p:sldId id="311" r:id="rId15"/>
    <p:sldId id="275" r:id="rId16"/>
    <p:sldId id="285" r:id="rId17"/>
  </p:sldIdLst>
  <p:sldSz cx="9144000" cy="5143500" type="screen16x9"/>
  <p:notesSz cx="6858000" cy="9144000"/>
  <p:embeddedFontLst>
    <p:embeddedFont>
      <p:font typeface="Alfa Slab One" panose="020B0604020202020204" charset="0"/>
      <p:regular r:id="rId19"/>
    </p:embeddedFont>
    <p:embeddedFont>
      <p:font typeface="Anaheim" panose="020B0604020202020204" charset="0"/>
      <p:regular r:id="rId20"/>
    </p:embeddedFont>
    <p:embeddedFont>
      <p:font typeface="Bebas Neue" panose="020B060402020202020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Lato" panose="020B0604020202020204" charset="0"/>
      <p:regular r:id="rId26"/>
      <p:bold r:id="rId27"/>
      <p:italic r:id="rId28"/>
      <p:boldItalic r:id="rId29"/>
    </p:embeddedFont>
    <p:embeddedFont>
      <p:font typeface="Noto Sans" panose="020B0604020202020204" charset="0"/>
      <p:regular r:id="rId30"/>
      <p:bold r:id="rId31"/>
      <p:italic r:id="rId32"/>
      <p:boldItalic r:id="rId33"/>
    </p:embeddedFont>
    <p:embeddedFont>
      <p:font typeface="Outfit" panose="020B0604020202020204" charset="0"/>
      <p:regular r:id="rId34"/>
      <p:bold r:id="rId35"/>
    </p:embeddedFont>
    <p:embeddedFont>
      <p:font typeface="Public Sans" panose="020B0604020202020204" charset="0"/>
      <p:regular r:id="rId36"/>
      <p:bold r:id="rId37"/>
      <p:italic r:id="rId38"/>
      <p:boldItalic r:id="rId39"/>
    </p:embeddedFont>
    <p:embeddedFont>
      <p:font typeface="Readex Pro Medium" panose="020B0604020202020204" charset="0"/>
      <p:regular r:id="rId40"/>
      <p:bold r:id="rId41"/>
    </p:embeddedFont>
    <p:embeddedFont>
      <p:font typeface="Rowdies" panose="020B0604020202020204" charset="0"/>
      <p:regular r:id="rId42"/>
      <p:bold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ilippe Bocquier" initials="PB" lastIdx="5" clrIdx="0">
    <p:extLst>
      <p:ext uri="{19B8F6BF-5375-455C-9EA6-DF929625EA0E}">
        <p15:presenceInfo xmlns:p15="http://schemas.microsoft.com/office/powerpoint/2012/main" userId="S-1-5-21-3833422039-1977871958-3486634389-128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F935689-77BC-4FD9-AF8C-C1240EC291B1}">
  <a:tblStyle styleId="{1F935689-77BC-4FD9-AF8C-C1240EC291B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4" d="100"/>
          <a:sy n="84" d="100"/>
        </p:scale>
        <p:origin x="2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font" Target="fonts/font24.fntdata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font" Target="fonts/font22.fntdata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7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font" Target="fonts/font25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g54dda1946d_4_2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0" name="Google Shape;1060;g54dda1946d_4_2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28967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1cd376a6097_1_3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1cd376a6097_1_3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1d3603c2599_0_275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1d3603c2599_0_275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4024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1340135a08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1340135a080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g1340135a08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8" name="Google Shape;1278;g1340135a08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1d62c6a2d20_1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1d62c6a2d20_1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0088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g113dfeee943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6" name="Google Shape;1046;g113dfeee943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1d3603c2599_0_275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1d3603c2599_0_275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1c14235734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1c14235734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g54dda1946d_4_2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" name="Google Shape;981;g54dda1946d_4_2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g54dda1946d_4_2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0" name="Google Shape;1060;g54dda1946d_4_2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A1uf1Q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" y="138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603925" y="1446573"/>
            <a:ext cx="5936100" cy="192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800">
                <a:latin typeface="Rowdies"/>
                <a:ea typeface="Rowdies"/>
                <a:cs typeface="Rowdies"/>
                <a:sym typeface="Rowdie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307600" y="3221113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78" y="78"/>
            <a:ext cx="9144055" cy="5143616"/>
            <a:chOff x="1636825" y="1633675"/>
            <a:chExt cx="4343350" cy="2443175"/>
          </a:xfrm>
        </p:grpSpPr>
        <p:sp>
          <p:nvSpPr>
            <p:cNvPr id="13" name="Google Shape;13;p2"/>
            <p:cNvSpPr/>
            <p:nvPr/>
          </p:nvSpPr>
          <p:spPr>
            <a:xfrm>
              <a:off x="1636825" y="1633675"/>
              <a:ext cx="4343350" cy="2443175"/>
            </a:xfrm>
            <a:custGeom>
              <a:avLst/>
              <a:gdLst/>
              <a:ahLst/>
              <a:cxnLst/>
              <a:rect l="l" t="t" r="r" b="b"/>
              <a:pathLst>
                <a:path w="173734" h="97727" extrusionOk="0">
                  <a:moveTo>
                    <a:pt x="171193" y="2542"/>
                  </a:moveTo>
                  <a:lnTo>
                    <a:pt x="171193" y="95185"/>
                  </a:lnTo>
                  <a:lnTo>
                    <a:pt x="2542" y="95185"/>
                  </a:lnTo>
                  <a:lnTo>
                    <a:pt x="2542" y="2542"/>
                  </a:lnTo>
                  <a:close/>
                  <a:moveTo>
                    <a:pt x="1" y="1"/>
                  </a:moveTo>
                  <a:lnTo>
                    <a:pt x="1" y="97726"/>
                  </a:lnTo>
                  <a:lnTo>
                    <a:pt x="173734" y="97726"/>
                  </a:lnTo>
                  <a:lnTo>
                    <a:pt x="173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extrusionOk="0">
                  <a:moveTo>
                    <a:pt x="783" y="0"/>
                  </a:moveTo>
                  <a:lnTo>
                    <a:pt x="783" y="782"/>
                  </a:lnTo>
                  <a:lnTo>
                    <a:pt x="4833" y="782"/>
                  </a:lnTo>
                  <a:lnTo>
                    <a:pt x="4833" y="0"/>
                  </a:lnTo>
                  <a:close/>
                  <a:moveTo>
                    <a:pt x="8878" y="0"/>
                  </a:moveTo>
                  <a:lnTo>
                    <a:pt x="8878" y="782"/>
                  </a:lnTo>
                  <a:lnTo>
                    <a:pt x="12928" y="782"/>
                  </a:lnTo>
                  <a:lnTo>
                    <a:pt x="12928" y="0"/>
                  </a:lnTo>
                  <a:close/>
                  <a:moveTo>
                    <a:pt x="16972" y="0"/>
                  </a:moveTo>
                  <a:lnTo>
                    <a:pt x="16972" y="782"/>
                  </a:lnTo>
                  <a:lnTo>
                    <a:pt x="21017" y="782"/>
                  </a:lnTo>
                  <a:lnTo>
                    <a:pt x="21017" y="0"/>
                  </a:lnTo>
                  <a:close/>
                  <a:moveTo>
                    <a:pt x="25067" y="0"/>
                  </a:moveTo>
                  <a:lnTo>
                    <a:pt x="25067" y="782"/>
                  </a:lnTo>
                  <a:lnTo>
                    <a:pt x="29112" y="782"/>
                  </a:lnTo>
                  <a:lnTo>
                    <a:pt x="29112" y="0"/>
                  </a:lnTo>
                  <a:close/>
                  <a:moveTo>
                    <a:pt x="33157" y="0"/>
                  </a:moveTo>
                  <a:lnTo>
                    <a:pt x="33157" y="782"/>
                  </a:lnTo>
                  <a:lnTo>
                    <a:pt x="37207" y="782"/>
                  </a:lnTo>
                  <a:lnTo>
                    <a:pt x="37207" y="0"/>
                  </a:lnTo>
                  <a:close/>
                  <a:moveTo>
                    <a:pt x="41252" y="0"/>
                  </a:moveTo>
                  <a:lnTo>
                    <a:pt x="41252" y="782"/>
                  </a:lnTo>
                  <a:lnTo>
                    <a:pt x="45296" y="782"/>
                  </a:lnTo>
                  <a:lnTo>
                    <a:pt x="45296" y="0"/>
                  </a:lnTo>
                  <a:close/>
                  <a:moveTo>
                    <a:pt x="49347" y="0"/>
                  </a:moveTo>
                  <a:lnTo>
                    <a:pt x="49347" y="782"/>
                  </a:lnTo>
                  <a:lnTo>
                    <a:pt x="53391" y="782"/>
                  </a:lnTo>
                  <a:lnTo>
                    <a:pt x="53391" y="0"/>
                  </a:lnTo>
                  <a:close/>
                  <a:moveTo>
                    <a:pt x="57441" y="0"/>
                  </a:moveTo>
                  <a:lnTo>
                    <a:pt x="57441" y="782"/>
                  </a:lnTo>
                  <a:lnTo>
                    <a:pt x="61486" y="782"/>
                  </a:lnTo>
                  <a:lnTo>
                    <a:pt x="61486" y="0"/>
                  </a:lnTo>
                  <a:close/>
                  <a:moveTo>
                    <a:pt x="65531" y="0"/>
                  </a:moveTo>
                  <a:lnTo>
                    <a:pt x="65531" y="782"/>
                  </a:lnTo>
                  <a:lnTo>
                    <a:pt x="69581" y="782"/>
                  </a:lnTo>
                  <a:lnTo>
                    <a:pt x="69581" y="0"/>
                  </a:lnTo>
                  <a:close/>
                  <a:moveTo>
                    <a:pt x="73626" y="0"/>
                  </a:moveTo>
                  <a:lnTo>
                    <a:pt x="73626" y="782"/>
                  </a:lnTo>
                  <a:lnTo>
                    <a:pt x="77670" y="782"/>
                  </a:lnTo>
                  <a:lnTo>
                    <a:pt x="77670" y="0"/>
                  </a:lnTo>
                  <a:close/>
                  <a:moveTo>
                    <a:pt x="81721" y="0"/>
                  </a:moveTo>
                  <a:lnTo>
                    <a:pt x="81721" y="782"/>
                  </a:lnTo>
                  <a:lnTo>
                    <a:pt x="85765" y="782"/>
                  </a:lnTo>
                  <a:lnTo>
                    <a:pt x="85765" y="0"/>
                  </a:lnTo>
                  <a:close/>
                  <a:moveTo>
                    <a:pt x="89816" y="0"/>
                  </a:moveTo>
                  <a:lnTo>
                    <a:pt x="89816" y="782"/>
                  </a:lnTo>
                  <a:lnTo>
                    <a:pt x="93860" y="782"/>
                  </a:lnTo>
                  <a:lnTo>
                    <a:pt x="93860" y="0"/>
                  </a:lnTo>
                  <a:close/>
                  <a:moveTo>
                    <a:pt x="97905" y="0"/>
                  </a:moveTo>
                  <a:lnTo>
                    <a:pt x="97905" y="782"/>
                  </a:lnTo>
                  <a:lnTo>
                    <a:pt x="101955" y="782"/>
                  </a:lnTo>
                  <a:lnTo>
                    <a:pt x="101955" y="0"/>
                  </a:lnTo>
                  <a:close/>
                  <a:moveTo>
                    <a:pt x="106000" y="0"/>
                  </a:moveTo>
                  <a:lnTo>
                    <a:pt x="106000" y="782"/>
                  </a:lnTo>
                  <a:lnTo>
                    <a:pt x="110045" y="782"/>
                  </a:lnTo>
                  <a:lnTo>
                    <a:pt x="110045" y="0"/>
                  </a:lnTo>
                  <a:close/>
                  <a:moveTo>
                    <a:pt x="114095" y="0"/>
                  </a:moveTo>
                  <a:lnTo>
                    <a:pt x="114095" y="782"/>
                  </a:lnTo>
                  <a:lnTo>
                    <a:pt x="118139" y="782"/>
                  </a:lnTo>
                  <a:lnTo>
                    <a:pt x="118139" y="0"/>
                  </a:lnTo>
                  <a:close/>
                  <a:moveTo>
                    <a:pt x="122184" y="0"/>
                  </a:moveTo>
                  <a:lnTo>
                    <a:pt x="122184" y="782"/>
                  </a:lnTo>
                  <a:lnTo>
                    <a:pt x="126234" y="782"/>
                  </a:lnTo>
                  <a:lnTo>
                    <a:pt x="126234" y="0"/>
                  </a:lnTo>
                  <a:close/>
                  <a:moveTo>
                    <a:pt x="130279" y="0"/>
                  </a:moveTo>
                  <a:lnTo>
                    <a:pt x="130279" y="782"/>
                  </a:lnTo>
                  <a:lnTo>
                    <a:pt x="134329" y="782"/>
                  </a:lnTo>
                  <a:lnTo>
                    <a:pt x="134329" y="0"/>
                  </a:lnTo>
                  <a:close/>
                  <a:moveTo>
                    <a:pt x="138374" y="0"/>
                  </a:moveTo>
                  <a:lnTo>
                    <a:pt x="138374" y="782"/>
                  </a:lnTo>
                  <a:lnTo>
                    <a:pt x="142419" y="782"/>
                  </a:lnTo>
                  <a:lnTo>
                    <a:pt x="142419" y="0"/>
                  </a:lnTo>
                  <a:close/>
                  <a:moveTo>
                    <a:pt x="146469" y="0"/>
                  </a:moveTo>
                  <a:lnTo>
                    <a:pt x="146469" y="782"/>
                  </a:lnTo>
                  <a:lnTo>
                    <a:pt x="150514" y="782"/>
                  </a:lnTo>
                  <a:lnTo>
                    <a:pt x="150514" y="0"/>
                  </a:lnTo>
                  <a:close/>
                  <a:moveTo>
                    <a:pt x="154558" y="0"/>
                  </a:moveTo>
                  <a:lnTo>
                    <a:pt x="154558" y="782"/>
                  </a:lnTo>
                  <a:lnTo>
                    <a:pt x="158608" y="782"/>
                  </a:lnTo>
                  <a:lnTo>
                    <a:pt x="158608" y="0"/>
                  </a:lnTo>
                  <a:close/>
                  <a:moveTo>
                    <a:pt x="162653" y="0"/>
                  </a:moveTo>
                  <a:lnTo>
                    <a:pt x="162653" y="782"/>
                  </a:lnTo>
                  <a:lnTo>
                    <a:pt x="166698" y="782"/>
                  </a:lnTo>
                  <a:lnTo>
                    <a:pt x="166698" y="0"/>
                  </a:lnTo>
                  <a:close/>
                  <a:moveTo>
                    <a:pt x="1" y="782"/>
                  </a:moveTo>
                  <a:lnTo>
                    <a:pt x="1" y="4110"/>
                  </a:lnTo>
                  <a:lnTo>
                    <a:pt x="783" y="4110"/>
                  </a:lnTo>
                  <a:lnTo>
                    <a:pt x="783" y="782"/>
                  </a:lnTo>
                  <a:close/>
                  <a:moveTo>
                    <a:pt x="166698" y="782"/>
                  </a:moveTo>
                  <a:lnTo>
                    <a:pt x="166698" y="4110"/>
                  </a:lnTo>
                  <a:lnTo>
                    <a:pt x="167480" y="4110"/>
                  </a:lnTo>
                  <a:lnTo>
                    <a:pt x="167480" y="782"/>
                  </a:lnTo>
                  <a:close/>
                  <a:moveTo>
                    <a:pt x="1" y="7443"/>
                  </a:moveTo>
                  <a:lnTo>
                    <a:pt x="1" y="10772"/>
                  </a:lnTo>
                  <a:lnTo>
                    <a:pt x="783" y="10772"/>
                  </a:lnTo>
                  <a:lnTo>
                    <a:pt x="783" y="7443"/>
                  </a:lnTo>
                  <a:close/>
                  <a:moveTo>
                    <a:pt x="166698" y="7443"/>
                  </a:moveTo>
                  <a:lnTo>
                    <a:pt x="166698" y="10772"/>
                  </a:lnTo>
                  <a:lnTo>
                    <a:pt x="167480" y="10772"/>
                  </a:lnTo>
                  <a:lnTo>
                    <a:pt x="167480" y="7443"/>
                  </a:lnTo>
                  <a:close/>
                  <a:moveTo>
                    <a:pt x="1" y="14100"/>
                  </a:moveTo>
                  <a:lnTo>
                    <a:pt x="1" y="17433"/>
                  </a:lnTo>
                  <a:lnTo>
                    <a:pt x="783" y="17433"/>
                  </a:lnTo>
                  <a:lnTo>
                    <a:pt x="783" y="14100"/>
                  </a:lnTo>
                  <a:close/>
                  <a:moveTo>
                    <a:pt x="166698" y="14100"/>
                  </a:moveTo>
                  <a:lnTo>
                    <a:pt x="166698" y="17433"/>
                  </a:lnTo>
                  <a:lnTo>
                    <a:pt x="167480" y="17433"/>
                  </a:lnTo>
                  <a:lnTo>
                    <a:pt x="167480" y="14100"/>
                  </a:lnTo>
                  <a:close/>
                  <a:moveTo>
                    <a:pt x="1" y="20761"/>
                  </a:moveTo>
                  <a:lnTo>
                    <a:pt x="1" y="24089"/>
                  </a:lnTo>
                  <a:lnTo>
                    <a:pt x="783" y="24089"/>
                  </a:lnTo>
                  <a:lnTo>
                    <a:pt x="783" y="20761"/>
                  </a:lnTo>
                  <a:close/>
                  <a:moveTo>
                    <a:pt x="166698" y="20761"/>
                  </a:moveTo>
                  <a:lnTo>
                    <a:pt x="166698" y="24089"/>
                  </a:lnTo>
                  <a:lnTo>
                    <a:pt x="167480" y="24089"/>
                  </a:lnTo>
                  <a:lnTo>
                    <a:pt x="167480" y="20761"/>
                  </a:lnTo>
                  <a:close/>
                  <a:moveTo>
                    <a:pt x="1" y="27423"/>
                  </a:moveTo>
                  <a:lnTo>
                    <a:pt x="1" y="30751"/>
                  </a:lnTo>
                  <a:lnTo>
                    <a:pt x="783" y="30751"/>
                  </a:lnTo>
                  <a:lnTo>
                    <a:pt x="783" y="27423"/>
                  </a:lnTo>
                  <a:close/>
                  <a:moveTo>
                    <a:pt x="166698" y="27423"/>
                  </a:moveTo>
                  <a:lnTo>
                    <a:pt x="166698" y="30751"/>
                  </a:lnTo>
                  <a:lnTo>
                    <a:pt x="167480" y="30751"/>
                  </a:lnTo>
                  <a:lnTo>
                    <a:pt x="167480" y="27423"/>
                  </a:lnTo>
                  <a:close/>
                  <a:moveTo>
                    <a:pt x="1" y="34079"/>
                  </a:moveTo>
                  <a:lnTo>
                    <a:pt x="1" y="37412"/>
                  </a:lnTo>
                  <a:lnTo>
                    <a:pt x="783" y="37412"/>
                  </a:lnTo>
                  <a:lnTo>
                    <a:pt x="783" y="34079"/>
                  </a:lnTo>
                  <a:close/>
                  <a:moveTo>
                    <a:pt x="166698" y="34079"/>
                  </a:moveTo>
                  <a:lnTo>
                    <a:pt x="166698" y="37412"/>
                  </a:lnTo>
                  <a:lnTo>
                    <a:pt x="167480" y="37412"/>
                  </a:lnTo>
                  <a:lnTo>
                    <a:pt x="167480" y="34079"/>
                  </a:lnTo>
                  <a:close/>
                  <a:moveTo>
                    <a:pt x="1" y="40741"/>
                  </a:moveTo>
                  <a:lnTo>
                    <a:pt x="1" y="44069"/>
                  </a:lnTo>
                  <a:lnTo>
                    <a:pt x="783" y="44069"/>
                  </a:lnTo>
                  <a:lnTo>
                    <a:pt x="783" y="40741"/>
                  </a:lnTo>
                  <a:close/>
                  <a:moveTo>
                    <a:pt x="166698" y="40741"/>
                  </a:moveTo>
                  <a:lnTo>
                    <a:pt x="166698" y="44069"/>
                  </a:lnTo>
                  <a:lnTo>
                    <a:pt x="167480" y="44069"/>
                  </a:lnTo>
                  <a:lnTo>
                    <a:pt x="167480" y="40741"/>
                  </a:lnTo>
                  <a:close/>
                  <a:moveTo>
                    <a:pt x="1" y="47402"/>
                  </a:moveTo>
                  <a:lnTo>
                    <a:pt x="1" y="50730"/>
                  </a:lnTo>
                  <a:lnTo>
                    <a:pt x="783" y="50730"/>
                  </a:lnTo>
                  <a:lnTo>
                    <a:pt x="783" y="47402"/>
                  </a:lnTo>
                  <a:close/>
                  <a:moveTo>
                    <a:pt x="166698" y="47402"/>
                  </a:moveTo>
                  <a:lnTo>
                    <a:pt x="166698" y="50730"/>
                  </a:lnTo>
                  <a:lnTo>
                    <a:pt x="167480" y="50730"/>
                  </a:lnTo>
                  <a:lnTo>
                    <a:pt x="167480" y="47402"/>
                  </a:lnTo>
                  <a:close/>
                  <a:moveTo>
                    <a:pt x="1" y="54058"/>
                  </a:moveTo>
                  <a:lnTo>
                    <a:pt x="1" y="57392"/>
                  </a:lnTo>
                  <a:lnTo>
                    <a:pt x="783" y="57392"/>
                  </a:lnTo>
                  <a:lnTo>
                    <a:pt x="783" y="54058"/>
                  </a:lnTo>
                  <a:close/>
                  <a:moveTo>
                    <a:pt x="166698" y="54058"/>
                  </a:moveTo>
                  <a:lnTo>
                    <a:pt x="166698" y="57392"/>
                  </a:lnTo>
                  <a:lnTo>
                    <a:pt x="167480" y="57392"/>
                  </a:lnTo>
                  <a:lnTo>
                    <a:pt x="167480" y="54058"/>
                  </a:lnTo>
                  <a:close/>
                  <a:moveTo>
                    <a:pt x="1" y="60720"/>
                  </a:moveTo>
                  <a:lnTo>
                    <a:pt x="1" y="64048"/>
                  </a:lnTo>
                  <a:lnTo>
                    <a:pt x="783" y="64048"/>
                  </a:lnTo>
                  <a:lnTo>
                    <a:pt x="783" y="60720"/>
                  </a:lnTo>
                  <a:close/>
                  <a:moveTo>
                    <a:pt x="166698" y="60720"/>
                  </a:moveTo>
                  <a:lnTo>
                    <a:pt x="166698" y="64048"/>
                  </a:lnTo>
                  <a:lnTo>
                    <a:pt x="167480" y="64048"/>
                  </a:lnTo>
                  <a:lnTo>
                    <a:pt x="167480" y="60720"/>
                  </a:lnTo>
                  <a:close/>
                  <a:moveTo>
                    <a:pt x="1" y="67382"/>
                  </a:moveTo>
                  <a:lnTo>
                    <a:pt x="1" y="70710"/>
                  </a:lnTo>
                  <a:lnTo>
                    <a:pt x="783" y="70710"/>
                  </a:lnTo>
                  <a:lnTo>
                    <a:pt x="783" y="67382"/>
                  </a:lnTo>
                  <a:close/>
                  <a:moveTo>
                    <a:pt x="166698" y="67382"/>
                  </a:moveTo>
                  <a:lnTo>
                    <a:pt x="166698" y="70710"/>
                  </a:lnTo>
                  <a:lnTo>
                    <a:pt x="167480" y="70710"/>
                  </a:lnTo>
                  <a:lnTo>
                    <a:pt x="167480" y="67382"/>
                  </a:lnTo>
                  <a:close/>
                  <a:moveTo>
                    <a:pt x="1" y="74038"/>
                  </a:moveTo>
                  <a:lnTo>
                    <a:pt x="1" y="77371"/>
                  </a:lnTo>
                  <a:lnTo>
                    <a:pt x="783" y="77371"/>
                  </a:lnTo>
                  <a:lnTo>
                    <a:pt x="783" y="74038"/>
                  </a:lnTo>
                  <a:close/>
                  <a:moveTo>
                    <a:pt x="166698" y="74038"/>
                  </a:moveTo>
                  <a:lnTo>
                    <a:pt x="166698" y="77371"/>
                  </a:lnTo>
                  <a:lnTo>
                    <a:pt x="167480" y="77371"/>
                  </a:lnTo>
                  <a:lnTo>
                    <a:pt x="167480" y="74038"/>
                  </a:lnTo>
                  <a:close/>
                  <a:moveTo>
                    <a:pt x="1" y="80699"/>
                  </a:moveTo>
                  <a:lnTo>
                    <a:pt x="1" y="84027"/>
                  </a:lnTo>
                  <a:lnTo>
                    <a:pt x="783" y="84027"/>
                  </a:lnTo>
                  <a:lnTo>
                    <a:pt x="783" y="80699"/>
                  </a:lnTo>
                  <a:close/>
                  <a:moveTo>
                    <a:pt x="166698" y="80699"/>
                  </a:moveTo>
                  <a:lnTo>
                    <a:pt x="166698" y="84027"/>
                  </a:lnTo>
                  <a:lnTo>
                    <a:pt x="167480" y="84027"/>
                  </a:lnTo>
                  <a:lnTo>
                    <a:pt x="167480" y="80699"/>
                  </a:lnTo>
                  <a:close/>
                  <a:moveTo>
                    <a:pt x="1" y="87361"/>
                  </a:moveTo>
                  <a:lnTo>
                    <a:pt x="1" y="90689"/>
                  </a:lnTo>
                  <a:lnTo>
                    <a:pt x="783" y="90689"/>
                  </a:lnTo>
                  <a:lnTo>
                    <a:pt x="783" y="87361"/>
                  </a:lnTo>
                  <a:close/>
                  <a:moveTo>
                    <a:pt x="166698" y="87361"/>
                  </a:moveTo>
                  <a:lnTo>
                    <a:pt x="166698" y="90689"/>
                  </a:lnTo>
                  <a:lnTo>
                    <a:pt x="167480" y="90689"/>
                  </a:lnTo>
                  <a:lnTo>
                    <a:pt x="167480" y="87361"/>
                  </a:lnTo>
                  <a:close/>
                  <a:moveTo>
                    <a:pt x="783" y="90689"/>
                  </a:moveTo>
                  <a:lnTo>
                    <a:pt x="783" y="91471"/>
                  </a:lnTo>
                  <a:lnTo>
                    <a:pt x="4833" y="91471"/>
                  </a:lnTo>
                  <a:lnTo>
                    <a:pt x="4833" y="90689"/>
                  </a:lnTo>
                  <a:close/>
                  <a:moveTo>
                    <a:pt x="8878" y="90689"/>
                  </a:moveTo>
                  <a:lnTo>
                    <a:pt x="8878" y="91471"/>
                  </a:lnTo>
                  <a:lnTo>
                    <a:pt x="12928" y="91471"/>
                  </a:lnTo>
                  <a:lnTo>
                    <a:pt x="12928" y="90689"/>
                  </a:lnTo>
                  <a:close/>
                  <a:moveTo>
                    <a:pt x="16972" y="90689"/>
                  </a:moveTo>
                  <a:lnTo>
                    <a:pt x="16972" y="91471"/>
                  </a:lnTo>
                  <a:lnTo>
                    <a:pt x="21017" y="91471"/>
                  </a:lnTo>
                  <a:lnTo>
                    <a:pt x="21017" y="90689"/>
                  </a:lnTo>
                  <a:close/>
                  <a:moveTo>
                    <a:pt x="25067" y="90689"/>
                  </a:moveTo>
                  <a:lnTo>
                    <a:pt x="25067" y="91471"/>
                  </a:lnTo>
                  <a:lnTo>
                    <a:pt x="29112" y="91471"/>
                  </a:lnTo>
                  <a:lnTo>
                    <a:pt x="29112" y="90689"/>
                  </a:lnTo>
                  <a:close/>
                  <a:moveTo>
                    <a:pt x="33157" y="90689"/>
                  </a:moveTo>
                  <a:lnTo>
                    <a:pt x="33157" y="91471"/>
                  </a:lnTo>
                  <a:lnTo>
                    <a:pt x="37207" y="91471"/>
                  </a:lnTo>
                  <a:lnTo>
                    <a:pt x="37207" y="90689"/>
                  </a:lnTo>
                  <a:close/>
                  <a:moveTo>
                    <a:pt x="41252" y="90689"/>
                  </a:moveTo>
                  <a:lnTo>
                    <a:pt x="41252" y="91471"/>
                  </a:lnTo>
                  <a:lnTo>
                    <a:pt x="45296" y="91471"/>
                  </a:lnTo>
                  <a:lnTo>
                    <a:pt x="45296" y="90689"/>
                  </a:lnTo>
                  <a:close/>
                  <a:moveTo>
                    <a:pt x="49347" y="90689"/>
                  </a:moveTo>
                  <a:lnTo>
                    <a:pt x="49347" y="91471"/>
                  </a:lnTo>
                  <a:lnTo>
                    <a:pt x="53391" y="91471"/>
                  </a:lnTo>
                  <a:lnTo>
                    <a:pt x="53391" y="90689"/>
                  </a:lnTo>
                  <a:close/>
                  <a:moveTo>
                    <a:pt x="57441" y="90689"/>
                  </a:moveTo>
                  <a:lnTo>
                    <a:pt x="57441" y="91471"/>
                  </a:lnTo>
                  <a:lnTo>
                    <a:pt x="61486" y="91471"/>
                  </a:lnTo>
                  <a:lnTo>
                    <a:pt x="61486" y="90689"/>
                  </a:lnTo>
                  <a:close/>
                  <a:moveTo>
                    <a:pt x="65531" y="90689"/>
                  </a:moveTo>
                  <a:lnTo>
                    <a:pt x="65531" y="91471"/>
                  </a:lnTo>
                  <a:lnTo>
                    <a:pt x="69581" y="91471"/>
                  </a:lnTo>
                  <a:lnTo>
                    <a:pt x="69581" y="90689"/>
                  </a:lnTo>
                  <a:close/>
                  <a:moveTo>
                    <a:pt x="73626" y="90689"/>
                  </a:moveTo>
                  <a:lnTo>
                    <a:pt x="73626" y="91471"/>
                  </a:lnTo>
                  <a:lnTo>
                    <a:pt x="77670" y="91471"/>
                  </a:lnTo>
                  <a:lnTo>
                    <a:pt x="77670" y="90689"/>
                  </a:lnTo>
                  <a:close/>
                  <a:moveTo>
                    <a:pt x="81721" y="90689"/>
                  </a:moveTo>
                  <a:lnTo>
                    <a:pt x="81721" y="91471"/>
                  </a:lnTo>
                  <a:lnTo>
                    <a:pt x="85765" y="91471"/>
                  </a:lnTo>
                  <a:lnTo>
                    <a:pt x="85765" y="90689"/>
                  </a:lnTo>
                  <a:close/>
                  <a:moveTo>
                    <a:pt x="89816" y="90689"/>
                  </a:moveTo>
                  <a:lnTo>
                    <a:pt x="89816" y="91471"/>
                  </a:lnTo>
                  <a:lnTo>
                    <a:pt x="93860" y="91471"/>
                  </a:lnTo>
                  <a:lnTo>
                    <a:pt x="93860" y="90689"/>
                  </a:lnTo>
                  <a:close/>
                  <a:moveTo>
                    <a:pt x="97905" y="90689"/>
                  </a:moveTo>
                  <a:lnTo>
                    <a:pt x="97905" y="91471"/>
                  </a:lnTo>
                  <a:lnTo>
                    <a:pt x="101955" y="91471"/>
                  </a:lnTo>
                  <a:lnTo>
                    <a:pt x="101955" y="90689"/>
                  </a:lnTo>
                  <a:close/>
                  <a:moveTo>
                    <a:pt x="106000" y="90689"/>
                  </a:moveTo>
                  <a:lnTo>
                    <a:pt x="106000" y="91471"/>
                  </a:lnTo>
                  <a:lnTo>
                    <a:pt x="110045" y="91471"/>
                  </a:lnTo>
                  <a:lnTo>
                    <a:pt x="110045" y="90689"/>
                  </a:lnTo>
                  <a:close/>
                  <a:moveTo>
                    <a:pt x="114095" y="90689"/>
                  </a:moveTo>
                  <a:lnTo>
                    <a:pt x="114095" y="91471"/>
                  </a:lnTo>
                  <a:lnTo>
                    <a:pt x="118139" y="91471"/>
                  </a:lnTo>
                  <a:lnTo>
                    <a:pt x="118139" y="90689"/>
                  </a:lnTo>
                  <a:close/>
                  <a:moveTo>
                    <a:pt x="122184" y="90689"/>
                  </a:moveTo>
                  <a:lnTo>
                    <a:pt x="122184" y="91471"/>
                  </a:lnTo>
                  <a:lnTo>
                    <a:pt x="126234" y="91471"/>
                  </a:lnTo>
                  <a:lnTo>
                    <a:pt x="126234" y="90689"/>
                  </a:lnTo>
                  <a:close/>
                  <a:moveTo>
                    <a:pt x="130279" y="90689"/>
                  </a:moveTo>
                  <a:lnTo>
                    <a:pt x="130279" y="91471"/>
                  </a:lnTo>
                  <a:lnTo>
                    <a:pt x="134329" y="91471"/>
                  </a:lnTo>
                  <a:lnTo>
                    <a:pt x="134329" y="90689"/>
                  </a:lnTo>
                  <a:close/>
                  <a:moveTo>
                    <a:pt x="138374" y="90689"/>
                  </a:moveTo>
                  <a:lnTo>
                    <a:pt x="138374" y="91471"/>
                  </a:lnTo>
                  <a:lnTo>
                    <a:pt x="142419" y="91471"/>
                  </a:lnTo>
                  <a:lnTo>
                    <a:pt x="142419" y="90689"/>
                  </a:lnTo>
                  <a:close/>
                  <a:moveTo>
                    <a:pt x="146469" y="90689"/>
                  </a:moveTo>
                  <a:lnTo>
                    <a:pt x="146469" y="91471"/>
                  </a:lnTo>
                  <a:lnTo>
                    <a:pt x="150514" y="91471"/>
                  </a:lnTo>
                  <a:lnTo>
                    <a:pt x="150514" y="90689"/>
                  </a:lnTo>
                  <a:close/>
                  <a:moveTo>
                    <a:pt x="154558" y="90689"/>
                  </a:moveTo>
                  <a:lnTo>
                    <a:pt x="154558" y="91471"/>
                  </a:lnTo>
                  <a:lnTo>
                    <a:pt x="158608" y="91471"/>
                  </a:lnTo>
                  <a:lnTo>
                    <a:pt x="158608" y="90689"/>
                  </a:lnTo>
                  <a:close/>
                  <a:moveTo>
                    <a:pt x="162653" y="90689"/>
                  </a:moveTo>
                  <a:lnTo>
                    <a:pt x="162653" y="91471"/>
                  </a:lnTo>
                  <a:lnTo>
                    <a:pt x="166698" y="91471"/>
                  </a:lnTo>
                  <a:lnTo>
                    <a:pt x="166698" y="9068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fill="none" extrusionOk="0">
                  <a:moveTo>
                    <a:pt x="1" y="0"/>
                  </a:moveTo>
                  <a:lnTo>
                    <a:pt x="167480" y="0"/>
                  </a:lnTo>
                  <a:lnTo>
                    <a:pt x="167480" y="91471"/>
                  </a:lnTo>
                  <a:lnTo>
                    <a:pt x="1" y="91471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734550" y="1731400"/>
              <a:ext cx="4147900" cy="2247725"/>
            </a:xfrm>
            <a:custGeom>
              <a:avLst/>
              <a:gdLst/>
              <a:ahLst/>
              <a:cxnLst/>
              <a:rect l="l" t="t" r="r" b="b"/>
              <a:pathLst>
                <a:path w="165916" h="89909" fill="none" extrusionOk="0">
                  <a:moveTo>
                    <a:pt x="1" y="1"/>
                  </a:moveTo>
                  <a:lnTo>
                    <a:pt x="165916" y="1"/>
                  </a:lnTo>
                  <a:lnTo>
                    <a:pt x="165916" y="89908"/>
                  </a:lnTo>
                  <a:lnTo>
                    <a:pt x="1" y="89908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6"/>
          <p:cNvSpPr/>
          <p:nvPr/>
        </p:nvSpPr>
        <p:spPr>
          <a:xfrm>
            <a:off x="3764650" y="-150"/>
            <a:ext cx="5379358" cy="5143687"/>
          </a:xfrm>
          <a:custGeom>
            <a:avLst/>
            <a:gdLst/>
            <a:ahLst/>
            <a:cxnLst/>
            <a:rect l="l" t="t" r="r" b="b"/>
            <a:pathLst>
              <a:path w="218762" h="209178" extrusionOk="0">
                <a:moveTo>
                  <a:pt x="47459" y="0"/>
                </a:moveTo>
                <a:cubicBezTo>
                  <a:pt x="39999" y="14005"/>
                  <a:pt x="46404" y="27855"/>
                  <a:pt x="47940" y="42900"/>
                </a:cubicBezTo>
                <a:cubicBezTo>
                  <a:pt x="48715" y="50391"/>
                  <a:pt x="47816" y="58425"/>
                  <a:pt x="43380" y="64520"/>
                </a:cubicBezTo>
                <a:cubicBezTo>
                  <a:pt x="39332" y="70103"/>
                  <a:pt x="32865" y="73376"/>
                  <a:pt x="26521" y="76090"/>
                </a:cubicBezTo>
                <a:cubicBezTo>
                  <a:pt x="20162" y="78820"/>
                  <a:pt x="13524" y="81301"/>
                  <a:pt x="8406" y="85939"/>
                </a:cubicBezTo>
                <a:cubicBezTo>
                  <a:pt x="3288" y="90560"/>
                  <a:pt x="0" y="98036"/>
                  <a:pt x="2435" y="104488"/>
                </a:cubicBezTo>
                <a:cubicBezTo>
                  <a:pt x="5661" y="113018"/>
                  <a:pt x="16425" y="115562"/>
                  <a:pt x="22892" y="121967"/>
                </a:cubicBezTo>
                <a:cubicBezTo>
                  <a:pt x="30461" y="129459"/>
                  <a:pt x="30910" y="142952"/>
                  <a:pt x="23869" y="150939"/>
                </a:cubicBezTo>
                <a:cubicBezTo>
                  <a:pt x="20209" y="155096"/>
                  <a:pt x="14408" y="159330"/>
                  <a:pt x="16006" y="164650"/>
                </a:cubicBezTo>
                <a:cubicBezTo>
                  <a:pt x="18007" y="171303"/>
                  <a:pt x="28584" y="169830"/>
                  <a:pt x="33314" y="174917"/>
                </a:cubicBezTo>
                <a:cubicBezTo>
                  <a:pt x="35470" y="177259"/>
                  <a:pt x="36029" y="180950"/>
                  <a:pt x="34648" y="183820"/>
                </a:cubicBezTo>
                <a:cubicBezTo>
                  <a:pt x="33336" y="186516"/>
                  <a:pt x="30394" y="188309"/>
                  <a:pt x="27406" y="188309"/>
                </a:cubicBezTo>
                <a:cubicBezTo>
                  <a:pt x="27214" y="188309"/>
                  <a:pt x="27023" y="188301"/>
                  <a:pt x="26831" y="188286"/>
                </a:cubicBezTo>
                <a:cubicBezTo>
                  <a:pt x="20943" y="187807"/>
                  <a:pt x="16810" y="181074"/>
                  <a:pt x="10902" y="181074"/>
                </a:cubicBezTo>
                <a:cubicBezTo>
                  <a:pt x="10882" y="181074"/>
                  <a:pt x="10861" y="181074"/>
                  <a:pt x="10841" y="181074"/>
                </a:cubicBezTo>
                <a:cubicBezTo>
                  <a:pt x="6204" y="181121"/>
                  <a:pt x="2575" y="185727"/>
                  <a:pt x="2218" y="190349"/>
                </a:cubicBezTo>
                <a:cubicBezTo>
                  <a:pt x="1846" y="194955"/>
                  <a:pt x="3986" y="199422"/>
                  <a:pt x="6592" y="203253"/>
                </a:cubicBezTo>
                <a:cubicBezTo>
                  <a:pt x="8018" y="205331"/>
                  <a:pt x="9585" y="207301"/>
                  <a:pt x="11275" y="209178"/>
                </a:cubicBezTo>
                <a:lnTo>
                  <a:pt x="17278" y="209178"/>
                </a:lnTo>
                <a:cubicBezTo>
                  <a:pt x="16983" y="206867"/>
                  <a:pt x="17448" y="204540"/>
                  <a:pt x="18953" y="202726"/>
                </a:cubicBezTo>
                <a:lnTo>
                  <a:pt x="18968" y="202726"/>
                </a:lnTo>
                <a:cubicBezTo>
                  <a:pt x="21040" y="200227"/>
                  <a:pt x="23956" y="199543"/>
                  <a:pt x="27199" y="199543"/>
                </a:cubicBezTo>
                <a:cubicBezTo>
                  <a:pt x="31121" y="199543"/>
                  <a:pt x="35523" y="200543"/>
                  <a:pt x="39493" y="200543"/>
                </a:cubicBezTo>
                <a:cubicBezTo>
                  <a:pt x="39636" y="200543"/>
                  <a:pt x="39779" y="200542"/>
                  <a:pt x="39922" y="200539"/>
                </a:cubicBezTo>
                <a:cubicBezTo>
                  <a:pt x="46978" y="200399"/>
                  <a:pt x="53756" y="195886"/>
                  <a:pt x="56610" y="189419"/>
                </a:cubicBezTo>
                <a:cubicBezTo>
                  <a:pt x="59463" y="182967"/>
                  <a:pt x="58223" y="174902"/>
                  <a:pt x="53570" y="169597"/>
                </a:cubicBezTo>
                <a:cubicBezTo>
                  <a:pt x="49925" y="165441"/>
                  <a:pt x="44078" y="162153"/>
                  <a:pt x="43969" y="156631"/>
                </a:cubicBezTo>
                <a:cubicBezTo>
                  <a:pt x="43845" y="149962"/>
                  <a:pt x="52360" y="145976"/>
                  <a:pt x="53275" y="139385"/>
                </a:cubicBezTo>
                <a:cubicBezTo>
                  <a:pt x="54144" y="132995"/>
                  <a:pt x="47583" y="128125"/>
                  <a:pt x="41457" y="126124"/>
                </a:cubicBezTo>
                <a:cubicBezTo>
                  <a:pt x="35346" y="124139"/>
                  <a:pt x="28320" y="123131"/>
                  <a:pt x="24179" y="118199"/>
                </a:cubicBezTo>
                <a:cubicBezTo>
                  <a:pt x="20535" y="113871"/>
                  <a:pt x="20224" y="107466"/>
                  <a:pt x="21977" y="102084"/>
                </a:cubicBezTo>
                <a:cubicBezTo>
                  <a:pt x="23714" y="96702"/>
                  <a:pt x="27204" y="92080"/>
                  <a:pt x="30631" y="87567"/>
                </a:cubicBezTo>
                <a:cubicBezTo>
                  <a:pt x="36696" y="79595"/>
                  <a:pt x="42744" y="71623"/>
                  <a:pt x="48808" y="63651"/>
                </a:cubicBezTo>
                <a:cubicBezTo>
                  <a:pt x="52748" y="58456"/>
                  <a:pt x="56920" y="52345"/>
                  <a:pt x="55540" y="45970"/>
                </a:cubicBezTo>
                <a:cubicBezTo>
                  <a:pt x="54981" y="43411"/>
                  <a:pt x="53554" y="41100"/>
                  <a:pt x="52934" y="38557"/>
                </a:cubicBezTo>
                <a:cubicBezTo>
                  <a:pt x="50732" y="29623"/>
                  <a:pt x="59417" y="21047"/>
                  <a:pt x="68490" y="19635"/>
                </a:cubicBezTo>
                <a:cubicBezTo>
                  <a:pt x="69882" y="19421"/>
                  <a:pt x="71273" y="19324"/>
                  <a:pt x="72662" y="19324"/>
                </a:cubicBezTo>
                <a:cubicBezTo>
                  <a:pt x="80335" y="19324"/>
                  <a:pt x="87924" y="22298"/>
                  <a:pt x="95213" y="25017"/>
                </a:cubicBezTo>
                <a:cubicBezTo>
                  <a:pt x="101536" y="27375"/>
                  <a:pt x="108287" y="29600"/>
                  <a:pt x="114923" y="29600"/>
                </a:cubicBezTo>
                <a:cubicBezTo>
                  <a:pt x="117320" y="29600"/>
                  <a:pt x="119703" y="29310"/>
                  <a:pt x="122044" y="28631"/>
                </a:cubicBezTo>
                <a:cubicBezTo>
                  <a:pt x="126914" y="27204"/>
                  <a:pt x="131273" y="24179"/>
                  <a:pt x="136282" y="23311"/>
                </a:cubicBezTo>
                <a:cubicBezTo>
                  <a:pt x="137318" y="23133"/>
                  <a:pt x="138341" y="23049"/>
                  <a:pt x="139351" y="23049"/>
                </a:cubicBezTo>
                <a:cubicBezTo>
                  <a:pt x="149084" y="23049"/>
                  <a:pt x="157696" y="30788"/>
                  <a:pt x="166169" y="36323"/>
                </a:cubicBezTo>
                <a:cubicBezTo>
                  <a:pt x="176199" y="42908"/>
                  <a:pt x="188173" y="46824"/>
                  <a:pt x="200103" y="46824"/>
                </a:cubicBezTo>
                <a:cubicBezTo>
                  <a:pt x="203798" y="46824"/>
                  <a:pt x="207488" y="46449"/>
                  <a:pt x="211116" y="45660"/>
                </a:cubicBezTo>
                <a:cubicBezTo>
                  <a:pt x="213721" y="45086"/>
                  <a:pt x="216280" y="44295"/>
                  <a:pt x="218762" y="43287"/>
                </a:cubicBezTo>
                <a:lnTo>
                  <a:pt x="218762" y="264"/>
                </a:lnTo>
                <a:cubicBezTo>
                  <a:pt x="208420" y="6696"/>
                  <a:pt x="196596" y="9188"/>
                  <a:pt x="184410" y="9188"/>
                </a:cubicBezTo>
                <a:cubicBezTo>
                  <a:pt x="170830" y="9188"/>
                  <a:pt x="156799" y="6093"/>
                  <a:pt x="143866" y="1908"/>
                </a:cubicBezTo>
                <a:cubicBezTo>
                  <a:pt x="141959" y="1287"/>
                  <a:pt x="140066" y="651"/>
                  <a:pt x="138174" y="0"/>
                </a:cubicBezTo>
                <a:close/>
                <a:moveTo>
                  <a:pt x="218746" y="75950"/>
                </a:moveTo>
                <a:cubicBezTo>
                  <a:pt x="212046" y="76168"/>
                  <a:pt x="205377" y="77253"/>
                  <a:pt x="198956" y="79161"/>
                </a:cubicBezTo>
                <a:cubicBezTo>
                  <a:pt x="189356" y="82030"/>
                  <a:pt x="179771" y="87319"/>
                  <a:pt x="175242" y="96268"/>
                </a:cubicBezTo>
                <a:cubicBezTo>
                  <a:pt x="170713" y="105202"/>
                  <a:pt x="173551" y="118199"/>
                  <a:pt x="182873" y="121843"/>
                </a:cubicBezTo>
                <a:cubicBezTo>
                  <a:pt x="190131" y="124697"/>
                  <a:pt x="199235" y="121533"/>
                  <a:pt x="205594" y="126031"/>
                </a:cubicBezTo>
                <a:cubicBezTo>
                  <a:pt x="211581" y="130250"/>
                  <a:pt x="211922" y="138950"/>
                  <a:pt x="210790" y="146193"/>
                </a:cubicBezTo>
                <a:cubicBezTo>
                  <a:pt x="209270" y="156011"/>
                  <a:pt x="206152" y="165580"/>
                  <a:pt x="201593" y="174405"/>
                </a:cubicBezTo>
                <a:cubicBezTo>
                  <a:pt x="199390" y="178670"/>
                  <a:pt x="196785" y="182858"/>
                  <a:pt x="192969" y="185774"/>
                </a:cubicBezTo>
                <a:cubicBezTo>
                  <a:pt x="190265" y="187849"/>
                  <a:pt x="186846" y="189186"/>
                  <a:pt x="183478" y="189186"/>
                </a:cubicBezTo>
                <a:cubicBezTo>
                  <a:pt x="182113" y="189186"/>
                  <a:pt x="180757" y="188966"/>
                  <a:pt x="179461" y="188488"/>
                </a:cubicBezTo>
                <a:cubicBezTo>
                  <a:pt x="171085" y="185402"/>
                  <a:pt x="168573" y="173459"/>
                  <a:pt x="160105" y="170605"/>
                </a:cubicBezTo>
                <a:cubicBezTo>
                  <a:pt x="158590" y="170096"/>
                  <a:pt x="157056" y="169923"/>
                  <a:pt x="155513" y="169923"/>
                </a:cubicBezTo>
                <a:cubicBezTo>
                  <a:pt x="152269" y="169923"/>
                  <a:pt x="148980" y="170686"/>
                  <a:pt x="145726" y="170686"/>
                </a:cubicBezTo>
                <a:cubicBezTo>
                  <a:pt x="145203" y="170686"/>
                  <a:pt x="144681" y="170667"/>
                  <a:pt x="144161" y="170621"/>
                </a:cubicBezTo>
                <a:cubicBezTo>
                  <a:pt x="139694" y="170233"/>
                  <a:pt x="136918" y="166325"/>
                  <a:pt x="135321" y="162292"/>
                </a:cubicBezTo>
                <a:cubicBezTo>
                  <a:pt x="133832" y="158554"/>
                  <a:pt x="133273" y="154522"/>
                  <a:pt x="132203" y="150629"/>
                </a:cubicBezTo>
                <a:cubicBezTo>
                  <a:pt x="130869" y="145744"/>
                  <a:pt x="128667" y="141013"/>
                  <a:pt x="125193" y="137322"/>
                </a:cubicBezTo>
                <a:cubicBezTo>
                  <a:pt x="121750" y="133615"/>
                  <a:pt x="116926" y="131025"/>
                  <a:pt x="111855" y="130901"/>
                </a:cubicBezTo>
                <a:cubicBezTo>
                  <a:pt x="111739" y="130898"/>
                  <a:pt x="111623" y="130897"/>
                  <a:pt x="111506" y="130897"/>
                </a:cubicBezTo>
                <a:cubicBezTo>
                  <a:pt x="106561" y="130897"/>
                  <a:pt x="101533" y="133469"/>
                  <a:pt x="99199" y="137834"/>
                </a:cubicBezTo>
                <a:cubicBezTo>
                  <a:pt x="97229" y="141525"/>
                  <a:pt x="97307" y="145930"/>
                  <a:pt x="96097" y="149931"/>
                </a:cubicBezTo>
                <a:cubicBezTo>
                  <a:pt x="94670" y="154677"/>
                  <a:pt x="91289" y="158741"/>
                  <a:pt x="87024" y="161222"/>
                </a:cubicBezTo>
                <a:cubicBezTo>
                  <a:pt x="82712" y="163719"/>
                  <a:pt x="78463" y="163130"/>
                  <a:pt x="75113" y="167271"/>
                </a:cubicBezTo>
                <a:cubicBezTo>
                  <a:pt x="68319" y="175677"/>
                  <a:pt x="72476" y="188147"/>
                  <a:pt x="70584" y="198802"/>
                </a:cubicBezTo>
                <a:cubicBezTo>
                  <a:pt x="69870" y="202803"/>
                  <a:pt x="68226" y="206107"/>
                  <a:pt x="66024" y="209178"/>
                </a:cubicBezTo>
                <a:lnTo>
                  <a:pt x="108892" y="209178"/>
                </a:lnTo>
                <a:cubicBezTo>
                  <a:pt x="110056" y="201842"/>
                  <a:pt x="108815" y="194133"/>
                  <a:pt x="104782" y="187852"/>
                </a:cubicBezTo>
                <a:cubicBezTo>
                  <a:pt x="101680" y="183044"/>
                  <a:pt x="96841" y="178391"/>
                  <a:pt x="95818" y="172591"/>
                </a:cubicBezTo>
                <a:cubicBezTo>
                  <a:pt x="94732" y="166449"/>
                  <a:pt x="96143" y="159097"/>
                  <a:pt x="99835" y="154057"/>
                </a:cubicBezTo>
                <a:cubicBezTo>
                  <a:pt x="102859" y="149943"/>
                  <a:pt x="108011" y="147264"/>
                  <a:pt x="112982" y="147264"/>
                </a:cubicBezTo>
                <a:cubicBezTo>
                  <a:pt x="115226" y="147264"/>
                  <a:pt x="117434" y="147810"/>
                  <a:pt x="119392" y="149016"/>
                </a:cubicBezTo>
                <a:cubicBezTo>
                  <a:pt x="124495" y="152149"/>
                  <a:pt x="126542" y="158446"/>
                  <a:pt x="127891" y="164278"/>
                </a:cubicBezTo>
                <a:cubicBezTo>
                  <a:pt x="129411" y="170854"/>
                  <a:pt x="131040" y="178546"/>
                  <a:pt x="136934" y="182687"/>
                </a:cubicBezTo>
                <a:cubicBezTo>
                  <a:pt x="141044" y="185572"/>
                  <a:pt x="146441" y="186084"/>
                  <a:pt x="150644" y="188845"/>
                </a:cubicBezTo>
                <a:cubicBezTo>
                  <a:pt x="155964" y="192350"/>
                  <a:pt x="158492" y="198848"/>
                  <a:pt x="163253" y="203067"/>
                </a:cubicBezTo>
                <a:cubicBezTo>
                  <a:pt x="167261" y="206635"/>
                  <a:pt x="172674" y="208321"/>
                  <a:pt x="178065" y="208321"/>
                </a:cubicBezTo>
                <a:cubicBezTo>
                  <a:pt x="179329" y="208321"/>
                  <a:pt x="180591" y="208228"/>
                  <a:pt x="181834" y="208046"/>
                </a:cubicBezTo>
                <a:cubicBezTo>
                  <a:pt x="188394" y="207099"/>
                  <a:pt x="194443" y="203858"/>
                  <a:pt x="199623" y="199732"/>
                </a:cubicBezTo>
                <a:cubicBezTo>
                  <a:pt x="208882" y="192365"/>
                  <a:pt x="215629" y="181943"/>
                  <a:pt x="218762" y="170528"/>
                </a:cubicBezTo>
                <a:lnTo>
                  <a:pt x="218762" y="141525"/>
                </a:lnTo>
                <a:cubicBezTo>
                  <a:pt x="216218" y="132142"/>
                  <a:pt x="211286" y="123410"/>
                  <a:pt x="204431" y="116524"/>
                </a:cubicBezTo>
                <a:cubicBezTo>
                  <a:pt x="202709" y="114786"/>
                  <a:pt x="200709" y="112724"/>
                  <a:pt x="201096" y="110320"/>
                </a:cubicBezTo>
                <a:lnTo>
                  <a:pt x="201081" y="110320"/>
                </a:lnTo>
                <a:cubicBezTo>
                  <a:pt x="201500" y="107730"/>
                  <a:pt x="204400" y="106442"/>
                  <a:pt x="206912" y="105698"/>
                </a:cubicBezTo>
                <a:cubicBezTo>
                  <a:pt x="210805" y="104550"/>
                  <a:pt x="214760" y="103620"/>
                  <a:pt x="218746" y="102937"/>
                </a:cubicBezTo>
                <a:lnTo>
                  <a:pt x="218746" y="759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7" name="Google Shape;277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100" y="138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8" name="Google Shape;278;p26"/>
          <p:cNvGrpSpPr/>
          <p:nvPr/>
        </p:nvGrpSpPr>
        <p:grpSpPr>
          <a:xfrm>
            <a:off x="78" y="78"/>
            <a:ext cx="9144055" cy="5143616"/>
            <a:chOff x="1636825" y="1633675"/>
            <a:chExt cx="4343350" cy="2443175"/>
          </a:xfrm>
        </p:grpSpPr>
        <p:sp>
          <p:nvSpPr>
            <p:cNvPr id="279" name="Google Shape;279;p26"/>
            <p:cNvSpPr/>
            <p:nvPr/>
          </p:nvSpPr>
          <p:spPr>
            <a:xfrm>
              <a:off x="1636825" y="1633675"/>
              <a:ext cx="4343350" cy="2443175"/>
            </a:xfrm>
            <a:custGeom>
              <a:avLst/>
              <a:gdLst/>
              <a:ahLst/>
              <a:cxnLst/>
              <a:rect l="l" t="t" r="r" b="b"/>
              <a:pathLst>
                <a:path w="173734" h="97727" extrusionOk="0">
                  <a:moveTo>
                    <a:pt x="171193" y="2542"/>
                  </a:moveTo>
                  <a:lnTo>
                    <a:pt x="171193" y="95185"/>
                  </a:lnTo>
                  <a:lnTo>
                    <a:pt x="2542" y="95185"/>
                  </a:lnTo>
                  <a:lnTo>
                    <a:pt x="2542" y="2542"/>
                  </a:lnTo>
                  <a:close/>
                  <a:moveTo>
                    <a:pt x="1" y="1"/>
                  </a:moveTo>
                  <a:lnTo>
                    <a:pt x="1" y="97726"/>
                  </a:lnTo>
                  <a:lnTo>
                    <a:pt x="173734" y="97726"/>
                  </a:lnTo>
                  <a:lnTo>
                    <a:pt x="173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6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extrusionOk="0">
                  <a:moveTo>
                    <a:pt x="783" y="0"/>
                  </a:moveTo>
                  <a:lnTo>
                    <a:pt x="783" y="782"/>
                  </a:lnTo>
                  <a:lnTo>
                    <a:pt x="4833" y="782"/>
                  </a:lnTo>
                  <a:lnTo>
                    <a:pt x="4833" y="0"/>
                  </a:lnTo>
                  <a:close/>
                  <a:moveTo>
                    <a:pt x="8878" y="0"/>
                  </a:moveTo>
                  <a:lnTo>
                    <a:pt x="8878" y="782"/>
                  </a:lnTo>
                  <a:lnTo>
                    <a:pt x="12928" y="782"/>
                  </a:lnTo>
                  <a:lnTo>
                    <a:pt x="12928" y="0"/>
                  </a:lnTo>
                  <a:close/>
                  <a:moveTo>
                    <a:pt x="16972" y="0"/>
                  </a:moveTo>
                  <a:lnTo>
                    <a:pt x="16972" y="782"/>
                  </a:lnTo>
                  <a:lnTo>
                    <a:pt x="21017" y="782"/>
                  </a:lnTo>
                  <a:lnTo>
                    <a:pt x="21017" y="0"/>
                  </a:lnTo>
                  <a:close/>
                  <a:moveTo>
                    <a:pt x="25067" y="0"/>
                  </a:moveTo>
                  <a:lnTo>
                    <a:pt x="25067" y="782"/>
                  </a:lnTo>
                  <a:lnTo>
                    <a:pt x="29112" y="782"/>
                  </a:lnTo>
                  <a:lnTo>
                    <a:pt x="29112" y="0"/>
                  </a:lnTo>
                  <a:close/>
                  <a:moveTo>
                    <a:pt x="33157" y="0"/>
                  </a:moveTo>
                  <a:lnTo>
                    <a:pt x="33157" y="782"/>
                  </a:lnTo>
                  <a:lnTo>
                    <a:pt x="37207" y="782"/>
                  </a:lnTo>
                  <a:lnTo>
                    <a:pt x="37207" y="0"/>
                  </a:lnTo>
                  <a:close/>
                  <a:moveTo>
                    <a:pt x="41252" y="0"/>
                  </a:moveTo>
                  <a:lnTo>
                    <a:pt x="41252" y="782"/>
                  </a:lnTo>
                  <a:lnTo>
                    <a:pt x="45296" y="782"/>
                  </a:lnTo>
                  <a:lnTo>
                    <a:pt x="45296" y="0"/>
                  </a:lnTo>
                  <a:close/>
                  <a:moveTo>
                    <a:pt x="49347" y="0"/>
                  </a:moveTo>
                  <a:lnTo>
                    <a:pt x="49347" y="782"/>
                  </a:lnTo>
                  <a:lnTo>
                    <a:pt x="53391" y="782"/>
                  </a:lnTo>
                  <a:lnTo>
                    <a:pt x="53391" y="0"/>
                  </a:lnTo>
                  <a:close/>
                  <a:moveTo>
                    <a:pt x="57441" y="0"/>
                  </a:moveTo>
                  <a:lnTo>
                    <a:pt x="57441" y="782"/>
                  </a:lnTo>
                  <a:lnTo>
                    <a:pt x="61486" y="782"/>
                  </a:lnTo>
                  <a:lnTo>
                    <a:pt x="61486" y="0"/>
                  </a:lnTo>
                  <a:close/>
                  <a:moveTo>
                    <a:pt x="65531" y="0"/>
                  </a:moveTo>
                  <a:lnTo>
                    <a:pt x="65531" y="782"/>
                  </a:lnTo>
                  <a:lnTo>
                    <a:pt x="69581" y="782"/>
                  </a:lnTo>
                  <a:lnTo>
                    <a:pt x="69581" y="0"/>
                  </a:lnTo>
                  <a:close/>
                  <a:moveTo>
                    <a:pt x="73626" y="0"/>
                  </a:moveTo>
                  <a:lnTo>
                    <a:pt x="73626" y="782"/>
                  </a:lnTo>
                  <a:lnTo>
                    <a:pt x="77670" y="782"/>
                  </a:lnTo>
                  <a:lnTo>
                    <a:pt x="77670" y="0"/>
                  </a:lnTo>
                  <a:close/>
                  <a:moveTo>
                    <a:pt x="81721" y="0"/>
                  </a:moveTo>
                  <a:lnTo>
                    <a:pt x="81721" y="782"/>
                  </a:lnTo>
                  <a:lnTo>
                    <a:pt x="85765" y="782"/>
                  </a:lnTo>
                  <a:lnTo>
                    <a:pt x="85765" y="0"/>
                  </a:lnTo>
                  <a:close/>
                  <a:moveTo>
                    <a:pt x="89816" y="0"/>
                  </a:moveTo>
                  <a:lnTo>
                    <a:pt x="89816" y="782"/>
                  </a:lnTo>
                  <a:lnTo>
                    <a:pt x="93860" y="782"/>
                  </a:lnTo>
                  <a:lnTo>
                    <a:pt x="93860" y="0"/>
                  </a:lnTo>
                  <a:close/>
                  <a:moveTo>
                    <a:pt x="97905" y="0"/>
                  </a:moveTo>
                  <a:lnTo>
                    <a:pt x="97905" y="782"/>
                  </a:lnTo>
                  <a:lnTo>
                    <a:pt x="101955" y="782"/>
                  </a:lnTo>
                  <a:lnTo>
                    <a:pt x="101955" y="0"/>
                  </a:lnTo>
                  <a:close/>
                  <a:moveTo>
                    <a:pt x="106000" y="0"/>
                  </a:moveTo>
                  <a:lnTo>
                    <a:pt x="106000" y="782"/>
                  </a:lnTo>
                  <a:lnTo>
                    <a:pt x="110045" y="782"/>
                  </a:lnTo>
                  <a:lnTo>
                    <a:pt x="110045" y="0"/>
                  </a:lnTo>
                  <a:close/>
                  <a:moveTo>
                    <a:pt x="114095" y="0"/>
                  </a:moveTo>
                  <a:lnTo>
                    <a:pt x="114095" y="782"/>
                  </a:lnTo>
                  <a:lnTo>
                    <a:pt x="118139" y="782"/>
                  </a:lnTo>
                  <a:lnTo>
                    <a:pt x="118139" y="0"/>
                  </a:lnTo>
                  <a:close/>
                  <a:moveTo>
                    <a:pt x="122184" y="0"/>
                  </a:moveTo>
                  <a:lnTo>
                    <a:pt x="122184" y="782"/>
                  </a:lnTo>
                  <a:lnTo>
                    <a:pt x="126234" y="782"/>
                  </a:lnTo>
                  <a:lnTo>
                    <a:pt x="126234" y="0"/>
                  </a:lnTo>
                  <a:close/>
                  <a:moveTo>
                    <a:pt x="130279" y="0"/>
                  </a:moveTo>
                  <a:lnTo>
                    <a:pt x="130279" y="782"/>
                  </a:lnTo>
                  <a:lnTo>
                    <a:pt x="134329" y="782"/>
                  </a:lnTo>
                  <a:lnTo>
                    <a:pt x="134329" y="0"/>
                  </a:lnTo>
                  <a:close/>
                  <a:moveTo>
                    <a:pt x="138374" y="0"/>
                  </a:moveTo>
                  <a:lnTo>
                    <a:pt x="138374" y="782"/>
                  </a:lnTo>
                  <a:lnTo>
                    <a:pt x="142419" y="782"/>
                  </a:lnTo>
                  <a:lnTo>
                    <a:pt x="142419" y="0"/>
                  </a:lnTo>
                  <a:close/>
                  <a:moveTo>
                    <a:pt x="146469" y="0"/>
                  </a:moveTo>
                  <a:lnTo>
                    <a:pt x="146469" y="782"/>
                  </a:lnTo>
                  <a:lnTo>
                    <a:pt x="150514" y="782"/>
                  </a:lnTo>
                  <a:lnTo>
                    <a:pt x="150514" y="0"/>
                  </a:lnTo>
                  <a:close/>
                  <a:moveTo>
                    <a:pt x="154558" y="0"/>
                  </a:moveTo>
                  <a:lnTo>
                    <a:pt x="154558" y="782"/>
                  </a:lnTo>
                  <a:lnTo>
                    <a:pt x="158608" y="782"/>
                  </a:lnTo>
                  <a:lnTo>
                    <a:pt x="158608" y="0"/>
                  </a:lnTo>
                  <a:close/>
                  <a:moveTo>
                    <a:pt x="162653" y="0"/>
                  </a:moveTo>
                  <a:lnTo>
                    <a:pt x="162653" y="782"/>
                  </a:lnTo>
                  <a:lnTo>
                    <a:pt x="166698" y="782"/>
                  </a:lnTo>
                  <a:lnTo>
                    <a:pt x="166698" y="0"/>
                  </a:lnTo>
                  <a:close/>
                  <a:moveTo>
                    <a:pt x="1" y="782"/>
                  </a:moveTo>
                  <a:lnTo>
                    <a:pt x="1" y="4110"/>
                  </a:lnTo>
                  <a:lnTo>
                    <a:pt x="783" y="4110"/>
                  </a:lnTo>
                  <a:lnTo>
                    <a:pt x="783" y="782"/>
                  </a:lnTo>
                  <a:close/>
                  <a:moveTo>
                    <a:pt x="166698" y="782"/>
                  </a:moveTo>
                  <a:lnTo>
                    <a:pt x="166698" y="4110"/>
                  </a:lnTo>
                  <a:lnTo>
                    <a:pt x="167480" y="4110"/>
                  </a:lnTo>
                  <a:lnTo>
                    <a:pt x="167480" y="782"/>
                  </a:lnTo>
                  <a:close/>
                  <a:moveTo>
                    <a:pt x="1" y="7443"/>
                  </a:moveTo>
                  <a:lnTo>
                    <a:pt x="1" y="10772"/>
                  </a:lnTo>
                  <a:lnTo>
                    <a:pt x="783" y="10772"/>
                  </a:lnTo>
                  <a:lnTo>
                    <a:pt x="783" y="7443"/>
                  </a:lnTo>
                  <a:close/>
                  <a:moveTo>
                    <a:pt x="166698" y="7443"/>
                  </a:moveTo>
                  <a:lnTo>
                    <a:pt x="166698" y="10772"/>
                  </a:lnTo>
                  <a:lnTo>
                    <a:pt x="167480" y="10772"/>
                  </a:lnTo>
                  <a:lnTo>
                    <a:pt x="167480" y="7443"/>
                  </a:lnTo>
                  <a:close/>
                  <a:moveTo>
                    <a:pt x="1" y="14100"/>
                  </a:moveTo>
                  <a:lnTo>
                    <a:pt x="1" y="17433"/>
                  </a:lnTo>
                  <a:lnTo>
                    <a:pt x="783" y="17433"/>
                  </a:lnTo>
                  <a:lnTo>
                    <a:pt x="783" y="14100"/>
                  </a:lnTo>
                  <a:close/>
                  <a:moveTo>
                    <a:pt x="166698" y="14100"/>
                  </a:moveTo>
                  <a:lnTo>
                    <a:pt x="166698" y="17433"/>
                  </a:lnTo>
                  <a:lnTo>
                    <a:pt x="167480" y="17433"/>
                  </a:lnTo>
                  <a:lnTo>
                    <a:pt x="167480" y="14100"/>
                  </a:lnTo>
                  <a:close/>
                  <a:moveTo>
                    <a:pt x="1" y="20761"/>
                  </a:moveTo>
                  <a:lnTo>
                    <a:pt x="1" y="24089"/>
                  </a:lnTo>
                  <a:lnTo>
                    <a:pt x="783" y="24089"/>
                  </a:lnTo>
                  <a:lnTo>
                    <a:pt x="783" y="20761"/>
                  </a:lnTo>
                  <a:close/>
                  <a:moveTo>
                    <a:pt x="166698" y="20761"/>
                  </a:moveTo>
                  <a:lnTo>
                    <a:pt x="166698" y="24089"/>
                  </a:lnTo>
                  <a:lnTo>
                    <a:pt x="167480" y="24089"/>
                  </a:lnTo>
                  <a:lnTo>
                    <a:pt x="167480" y="20761"/>
                  </a:lnTo>
                  <a:close/>
                  <a:moveTo>
                    <a:pt x="1" y="27423"/>
                  </a:moveTo>
                  <a:lnTo>
                    <a:pt x="1" y="30751"/>
                  </a:lnTo>
                  <a:lnTo>
                    <a:pt x="783" y="30751"/>
                  </a:lnTo>
                  <a:lnTo>
                    <a:pt x="783" y="27423"/>
                  </a:lnTo>
                  <a:close/>
                  <a:moveTo>
                    <a:pt x="166698" y="27423"/>
                  </a:moveTo>
                  <a:lnTo>
                    <a:pt x="166698" y="30751"/>
                  </a:lnTo>
                  <a:lnTo>
                    <a:pt x="167480" y="30751"/>
                  </a:lnTo>
                  <a:lnTo>
                    <a:pt x="167480" y="27423"/>
                  </a:lnTo>
                  <a:close/>
                  <a:moveTo>
                    <a:pt x="1" y="34079"/>
                  </a:moveTo>
                  <a:lnTo>
                    <a:pt x="1" y="37412"/>
                  </a:lnTo>
                  <a:lnTo>
                    <a:pt x="783" y="37412"/>
                  </a:lnTo>
                  <a:lnTo>
                    <a:pt x="783" y="34079"/>
                  </a:lnTo>
                  <a:close/>
                  <a:moveTo>
                    <a:pt x="166698" y="34079"/>
                  </a:moveTo>
                  <a:lnTo>
                    <a:pt x="166698" y="37412"/>
                  </a:lnTo>
                  <a:lnTo>
                    <a:pt x="167480" y="37412"/>
                  </a:lnTo>
                  <a:lnTo>
                    <a:pt x="167480" y="34079"/>
                  </a:lnTo>
                  <a:close/>
                  <a:moveTo>
                    <a:pt x="1" y="40741"/>
                  </a:moveTo>
                  <a:lnTo>
                    <a:pt x="1" y="44069"/>
                  </a:lnTo>
                  <a:lnTo>
                    <a:pt x="783" y="44069"/>
                  </a:lnTo>
                  <a:lnTo>
                    <a:pt x="783" y="40741"/>
                  </a:lnTo>
                  <a:close/>
                  <a:moveTo>
                    <a:pt x="166698" y="40741"/>
                  </a:moveTo>
                  <a:lnTo>
                    <a:pt x="166698" y="44069"/>
                  </a:lnTo>
                  <a:lnTo>
                    <a:pt x="167480" y="44069"/>
                  </a:lnTo>
                  <a:lnTo>
                    <a:pt x="167480" y="40741"/>
                  </a:lnTo>
                  <a:close/>
                  <a:moveTo>
                    <a:pt x="1" y="47402"/>
                  </a:moveTo>
                  <a:lnTo>
                    <a:pt x="1" y="50730"/>
                  </a:lnTo>
                  <a:lnTo>
                    <a:pt x="783" y="50730"/>
                  </a:lnTo>
                  <a:lnTo>
                    <a:pt x="783" y="47402"/>
                  </a:lnTo>
                  <a:close/>
                  <a:moveTo>
                    <a:pt x="166698" y="47402"/>
                  </a:moveTo>
                  <a:lnTo>
                    <a:pt x="166698" y="50730"/>
                  </a:lnTo>
                  <a:lnTo>
                    <a:pt x="167480" y="50730"/>
                  </a:lnTo>
                  <a:lnTo>
                    <a:pt x="167480" y="47402"/>
                  </a:lnTo>
                  <a:close/>
                  <a:moveTo>
                    <a:pt x="1" y="54058"/>
                  </a:moveTo>
                  <a:lnTo>
                    <a:pt x="1" y="57392"/>
                  </a:lnTo>
                  <a:lnTo>
                    <a:pt x="783" y="57392"/>
                  </a:lnTo>
                  <a:lnTo>
                    <a:pt x="783" y="54058"/>
                  </a:lnTo>
                  <a:close/>
                  <a:moveTo>
                    <a:pt x="166698" y="54058"/>
                  </a:moveTo>
                  <a:lnTo>
                    <a:pt x="166698" y="57392"/>
                  </a:lnTo>
                  <a:lnTo>
                    <a:pt x="167480" y="57392"/>
                  </a:lnTo>
                  <a:lnTo>
                    <a:pt x="167480" y="54058"/>
                  </a:lnTo>
                  <a:close/>
                  <a:moveTo>
                    <a:pt x="1" y="60720"/>
                  </a:moveTo>
                  <a:lnTo>
                    <a:pt x="1" y="64048"/>
                  </a:lnTo>
                  <a:lnTo>
                    <a:pt x="783" y="64048"/>
                  </a:lnTo>
                  <a:lnTo>
                    <a:pt x="783" y="60720"/>
                  </a:lnTo>
                  <a:close/>
                  <a:moveTo>
                    <a:pt x="166698" y="60720"/>
                  </a:moveTo>
                  <a:lnTo>
                    <a:pt x="166698" y="64048"/>
                  </a:lnTo>
                  <a:lnTo>
                    <a:pt x="167480" y="64048"/>
                  </a:lnTo>
                  <a:lnTo>
                    <a:pt x="167480" y="60720"/>
                  </a:lnTo>
                  <a:close/>
                  <a:moveTo>
                    <a:pt x="1" y="67382"/>
                  </a:moveTo>
                  <a:lnTo>
                    <a:pt x="1" y="70710"/>
                  </a:lnTo>
                  <a:lnTo>
                    <a:pt x="783" y="70710"/>
                  </a:lnTo>
                  <a:lnTo>
                    <a:pt x="783" y="67382"/>
                  </a:lnTo>
                  <a:close/>
                  <a:moveTo>
                    <a:pt x="166698" y="67382"/>
                  </a:moveTo>
                  <a:lnTo>
                    <a:pt x="166698" y="70710"/>
                  </a:lnTo>
                  <a:lnTo>
                    <a:pt x="167480" y="70710"/>
                  </a:lnTo>
                  <a:lnTo>
                    <a:pt x="167480" y="67382"/>
                  </a:lnTo>
                  <a:close/>
                  <a:moveTo>
                    <a:pt x="1" y="74038"/>
                  </a:moveTo>
                  <a:lnTo>
                    <a:pt x="1" y="77371"/>
                  </a:lnTo>
                  <a:lnTo>
                    <a:pt x="783" y="77371"/>
                  </a:lnTo>
                  <a:lnTo>
                    <a:pt x="783" y="74038"/>
                  </a:lnTo>
                  <a:close/>
                  <a:moveTo>
                    <a:pt x="166698" y="74038"/>
                  </a:moveTo>
                  <a:lnTo>
                    <a:pt x="166698" y="77371"/>
                  </a:lnTo>
                  <a:lnTo>
                    <a:pt x="167480" y="77371"/>
                  </a:lnTo>
                  <a:lnTo>
                    <a:pt x="167480" y="74038"/>
                  </a:lnTo>
                  <a:close/>
                  <a:moveTo>
                    <a:pt x="1" y="80699"/>
                  </a:moveTo>
                  <a:lnTo>
                    <a:pt x="1" y="84027"/>
                  </a:lnTo>
                  <a:lnTo>
                    <a:pt x="783" y="84027"/>
                  </a:lnTo>
                  <a:lnTo>
                    <a:pt x="783" y="80699"/>
                  </a:lnTo>
                  <a:close/>
                  <a:moveTo>
                    <a:pt x="166698" y="80699"/>
                  </a:moveTo>
                  <a:lnTo>
                    <a:pt x="166698" y="84027"/>
                  </a:lnTo>
                  <a:lnTo>
                    <a:pt x="167480" y="84027"/>
                  </a:lnTo>
                  <a:lnTo>
                    <a:pt x="167480" y="80699"/>
                  </a:lnTo>
                  <a:close/>
                  <a:moveTo>
                    <a:pt x="1" y="87361"/>
                  </a:moveTo>
                  <a:lnTo>
                    <a:pt x="1" y="90689"/>
                  </a:lnTo>
                  <a:lnTo>
                    <a:pt x="783" y="90689"/>
                  </a:lnTo>
                  <a:lnTo>
                    <a:pt x="783" y="87361"/>
                  </a:lnTo>
                  <a:close/>
                  <a:moveTo>
                    <a:pt x="166698" y="87361"/>
                  </a:moveTo>
                  <a:lnTo>
                    <a:pt x="166698" y="90689"/>
                  </a:lnTo>
                  <a:lnTo>
                    <a:pt x="167480" y="90689"/>
                  </a:lnTo>
                  <a:lnTo>
                    <a:pt x="167480" y="87361"/>
                  </a:lnTo>
                  <a:close/>
                  <a:moveTo>
                    <a:pt x="783" y="90689"/>
                  </a:moveTo>
                  <a:lnTo>
                    <a:pt x="783" y="91471"/>
                  </a:lnTo>
                  <a:lnTo>
                    <a:pt x="4833" y="91471"/>
                  </a:lnTo>
                  <a:lnTo>
                    <a:pt x="4833" y="90689"/>
                  </a:lnTo>
                  <a:close/>
                  <a:moveTo>
                    <a:pt x="8878" y="90689"/>
                  </a:moveTo>
                  <a:lnTo>
                    <a:pt x="8878" y="91471"/>
                  </a:lnTo>
                  <a:lnTo>
                    <a:pt x="12928" y="91471"/>
                  </a:lnTo>
                  <a:lnTo>
                    <a:pt x="12928" y="90689"/>
                  </a:lnTo>
                  <a:close/>
                  <a:moveTo>
                    <a:pt x="16972" y="90689"/>
                  </a:moveTo>
                  <a:lnTo>
                    <a:pt x="16972" y="91471"/>
                  </a:lnTo>
                  <a:lnTo>
                    <a:pt x="21017" y="91471"/>
                  </a:lnTo>
                  <a:lnTo>
                    <a:pt x="21017" y="90689"/>
                  </a:lnTo>
                  <a:close/>
                  <a:moveTo>
                    <a:pt x="25067" y="90689"/>
                  </a:moveTo>
                  <a:lnTo>
                    <a:pt x="25067" y="91471"/>
                  </a:lnTo>
                  <a:lnTo>
                    <a:pt x="29112" y="91471"/>
                  </a:lnTo>
                  <a:lnTo>
                    <a:pt x="29112" y="90689"/>
                  </a:lnTo>
                  <a:close/>
                  <a:moveTo>
                    <a:pt x="33157" y="90689"/>
                  </a:moveTo>
                  <a:lnTo>
                    <a:pt x="33157" y="91471"/>
                  </a:lnTo>
                  <a:lnTo>
                    <a:pt x="37207" y="91471"/>
                  </a:lnTo>
                  <a:lnTo>
                    <a:pt x="37207" y="90689"/>
                  </a:lnTo>
                  <a:close/>
                  <a:moveTo>
                    <a:pt x="41252" y="90689"/>
                  </a:moveTo>
                  <a:lnTo>
                    <a:pt x="41252" y="91471"/>
                  </a:lnTo>
                  <a:lnTo>
                    <a:pt x="45296" y="91471"/>
                  </a:lnTo>
                  <a:lnTo>
                    <a:pt x="45296" y="90689"/>
                  </a:lnTo>
                  <a:close/>
                  <a:moveTo>
                    <a:pt x="49347" y="90689"/>
                  </a:moveTo>
                  <a:lnTo>
                    <a:pt x="49347" y="91471"/>
                  </a:lnTo>
                  <a:lnTo>
                    <a:pt x="53391" y="91471"/>
                  </a:lnTo>
                  <a:lnTo>
                    <a:pt x="53391" y="90689"/>
                  </a:lnTo>
                  <a:close/>
                  <a:moveTo>
                    <a:pt x="57441" y="90689"/>
                  </a:moveTo>
                  <a:lnTo>
                    <a:pt x="57441" y="91471"/>
                  </a:lnTo>
                  <a:lnTo>
                    <a:pt x="61486" y="91471"/>
                  </a:lnTo>
                  <a:lnTo>
                    <a:pt x="61486" y="90689"/>
                  </a:lnTo>
                  <a:close/>
                  <a:moveTo>
                    <a:pt x="65531" y="90689"/>
                  </a:moveTo>
                  <a:lnTo>
                    <a:pt x="65531" y="91471"/>
                  </a:lnTo>
                  <a:lnTo>
                    <a:pt x="69581" y="91471"/>
                  </a:lnTo>
                  <a:lnTo>
                    <a:pt x="69581" y="90689"/>
                  </a:lnTo>
                  <a:close/>
                  <a:moveTo>
                    <a:pt x="73626" y="90689"/>
                  </a:moveTo>
                  <a:lnTo>
                    <a:pt x="73626" y="91471"/>
                  </a:lnTo>
                  <a:lnTo>
                    <a:pt x="77670" y="91471"/>
                  </a:lnTo>
                  <a:lnTo>
                    <a:pt x="77670" y="90689"/>
                  </a:lnTo>
                  <a:close/>
                  <a:moveTo>
                    <a:pt x="81721" y="90689"/>
                  </a:moveTo>
                  <a:lnTo>
                    <a:pt x="81721" y="91471"/>
                  </a:lnTo>
                  <a:lnTo>
                    <a:pt x="85765" y="91471"/>
                  </a:lnTo>
                  <a:lnTo>
                    <a:pt x="85765" y="90689"/>
                  </a:lnTo>
                  <a:close/>
                  <a:moveTo>
                    <a:pt x="89816" y="90689"/>
                  </a:moveTo>
                  <a:lnTo>
                    <a:pt x="89816" y="91471"/>
                  </a:lnTo>
                  <a:lnTo>
                    <a:pt x="93860" y="91471"/>
                  </a:lnTo>
                  <a:lnTo>
                    <a:pt x="93860" y="90689"/>
                  </a:lnTo>
                  <a:close/>
                  <a:moveTo>
                    <a:pt x="97905" y="90689"/>
                  </a:moveTo>
                  <a:lnTo>
                    <a:pt x="97905" y="91471"/>
                  </a:lnTo>
                  <a:lnTo>
                    <a:pt x="101955" y="91471"/>
                  </a:lnTo>
                  <a:lnTo>
                    <a:pt x="101955" y="90689"/>
                  </a:lnTo>
                  <a:close/>
                  <a:moveTo>
                    <a:pt x="106000" y="90689"/>
                  </a:moveTo>
                  <a:lnTo>
                    <a:pt x="106000" y="91471"/>
                  </a:lnTo>
                  <a:lnTo>
                    <a:pt x="110045" y="91471"/>
                  </a:lnTo>
                  <a:lnTo>
                    <a:pt x="110045" y="90689"/>
                  </a:lnTo>
                  <a:close/>
                  <a:moveTo>
                    <a:pt x="114095" y="90689"/>
                  </a:moveTo>
                  <a:lnTo>
                    <a:pt x="114095" y="91471"/>
                  </a:lnTo>
                  <a:lnTo>
                    <a:pt x="118139" y="91471"/>
                  </a:lnTo>
                  <a:lnTo>
                    <a:pt x="118139" y="90689"/>
                  </a:lnTo>
                  <a:close/>
                  <a:moveTo>
                    <a:pt x="122184" y="90689"/>
                  </a:moveTo>
                  <a:lnTo>
                    <a:pt x="122184" y="91471"/>
                  </a:lnTo>
                  <a:lnTo>
                    <a:pt x="126234" y="91471"/>
                  </a:lnTo>
                  <a:lnTo>
                    <a:pt x="126234" y="90689"/>
                  </a:lnTo>
                  <a:close/>
                  <a:moveTo>
                    <a:pt x="130279" y="90689"/>
                  </a:moveTo>
                  <a:lnTo>
                    <a:pt x="130279" y="91471"/>
                  </a:lnTo>
                  <a:lnTo>
                    <a:pt x="134329" y="91471"/>
                  </a:lnTo>
                  <a:lnTo>
                    <a:pt x="134329" y="90689"/>
                  </a:lnTo>
                  <a:close/>
                  <a:moveTo>
                    <a:pt x="138374" y="90689"/>
                  </a:moveTo>
                  <a:lnTo>
                    <a:pt x="138374" y="91471"/>
                  </a:lnTo>
                  <a:lnTo>
                    <a:pt x="142419" y="91471"/>
                  </a:lnTo>
                  <a:lnTo>
                    <a:pt x="142419" y="90689"/>
                  </a:lnTo>
                  <a:close/>
                  <a:moveTo>
                    <a:pt x="146469" y="90689"/>
                  </a:moveTo>
                  <a:lnTo>
                    <a:pt x="146469" y="91471"/>
                  </a:lnTo>
                  <a:lnTo>
                    <a:pt x="150514" y="91471"/>
                  </a:lnTo>
                  <a:lnTo>
                    <a:pt x="150514" y="90689"/>
                  </a:lnTo>
                  <a:close/>
                  <a:moveTo>
                    <a:pt x="154558" y="90689"/>
                  </a:moveTo>
                  <a:lnTo>
                    <a:pt x="154558" y="91471"/>
                  </a:lnTo>
                  <a:lnTo>
                    <a:pt x="158608" y="91471"/>
                  </a:lnTo>
                  <a:lnTo>
                    <a:pt x="158608" y="90689"/>
                  </a:lnTo>
                  <a:close/>
                  <a:moveTo>
                    <a:pt x="162653" y="90689"/>
                  </a:moveTo>
                  <a:lnTo>
                    <a:pt x="162653" y="91471"/>
                  </a:lnTo>
                  <a:lnTo>
                    <a:pt x="166698" y="91471"/>
                  </a:lnTo>
                  <a:lnTo>
                    <a:pt x="166698" y="9068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6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fill="none" extrusionOk="0">
                  <a:moveTo>
                    <a:pt x="1" y="0"/>
                  </a:moveTo>
                  <a:lnTo>
                    <a:pt x="167480" y="0"/>
                  </a:lnTo>
                  <a:lnTo>
                    <a:pt x="167480" y="91471"/>
                  </a:lnTo>
                  <a:lnTo>
                    <a:pt x="1" y="91471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6"/>
            <p:cNvSpPr/>
            <p:nvPr/>
          </p:nvSpPr>
          <p:spPr>
            <a:xfrm>
              <a:off x="1734550" y="1731400"/>
              <a:ext cx="4147900" cy="2247725"/>
            </a:xfrm>
            <a:custGeom>
              <a:avLst/>
              <a:gdLst/>
              <a:ahLst/>
              <a:cxnLst/>
              <a:rect l="l" t="t" r="r" b="b"/>
              <a:pathLst>
                <a:path w="165916" h="89909" fill="none" extrusionOk="0">
                  <a:moveTo>
                    <a:pt x="1" y="1"/>
                  </a:moveTo>
                  <a:lnTo>
                    <a:pt x="165916" y="1"/>
                  </a:lnTo>
                  <a:lnTo>
                    <a:pt x="165916" y="89908"/>
                  </a:lnTo>
                  <a:lnTo>
                    <a:pt x="1" y="89908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3" name="Google Shape;283;p26"/>
          <p:cNvSpPr txBox="1">
            <a:spLocks noGrp="1"/>
          </p:cNvSpPr>
          <p:nvPr>
            <p:ph type="title"/>
          </p:nvPr>
        </p:nvSpPr>
        <p:spPr>
          <a:xfrm>
            <a:off x="2347950" y="622375"/>
            <a:ext cx="4448100" cy="9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26"/>
          <p:cNvSpPr txBox="1">
            <a:spLocks noGrp="1"/>
          </p:cNvSpPr>
          <p:nvPr>
            <p:ph type="subTitle" idx="1"/>
          </p:nvPr>
        </p:nvSpPr>
        <p:spPr>
          <a:xfrm>
            <a:off x="2347900" y="1598575"/>
            <a:ext cx="4448100" cy="11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26"/>
          <p:cNvSpPr txBox="1"/>
          <p:nvPr/>
        </p:nvSpPr>
        <p:spPr>
          <a:xfrm>
            <a:off x="1899025" y="3611950"/>
            <a:ext cx="53460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CREDITS:</a:t>
            </a:r>
            <a:r>
              <a:rPr lang="en" sz="12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Noto Sans"/>
                <a:ea typeface="Noto Sans"/>
                <a:cs typeface="Noto Sans"/>
                <a:sym typeface="Noto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and includes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Noto Sans"/>
                <a:ea typeface="Noto Sans"/>
                <a:cs typeface="Noto Sans"/>
                <a:sym typeface="Noto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Noto Sans"/>
                <a:ea typeface="Noto Sans"/>
                <a:cs typeface="Noto Sans"/>
                <a:sym typeface="Noto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endParaRPr sz="1200" b="1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7"/>
          <p:cNvSpPr/>
          <p:nvPr/>
        </p:nvSpPr>
        <p:spPr>
          <a:xfrm flipH="1">
            <a:off x="211311" y="-1495253"/>
            <a:ext cx="6813889" cy="6515372"/>
          </a:xfrm>
          <a:custGeom>
            <a:avLst/>
            <a:gdLst/>
            <a:ahLst/>
            <a:cxnLst/>
            <a:rect l="l" t="t" r="r" b="b"/>
            <a:pathLst>
              <a:path w="218762" h="209178" extrusionOk="0">
                <a:moveTo>
                  <a:pt x="47459" y="0"/>
                </a:moveTo>
                <a:cubicBezTo>
                  <a:pt x="39999" y="14005"/>
                  <a:pt x="46404" y="27855"/>
                  <a:pt x="47940" y="42900"/>
                </a:cubicBezTo>
                <a:cubicBezTo>
                  <a:pt x="48715" y="50391"/>
                  <a:pt x="47816" y="58425"/>
                  <a:pt x="43380" y="64520"/>
                </a:cubicBezTo>
                <a:cubicBezTo>
                  <a:pt x="39332" y="70103"/>
                  <a:pt x="32865" y="73376"/>
                  <a:pt x="26521" y="76090"/>
                </a:cubicBezTo>
                <a:cubicBezTo>
                  <a:pt x="20162" y="78820"/>
                  <a:pt x="13524" y="81301"/>
                  <a:pt x="8406" y="85939"/>
                </a:cubicBezTo>
                <a:cubicBezTo>
                  <a:pt x="3288" y="90560"/>
                  <a:pt x="0" y="98036"/>
                  <a:pt x="2435" y="104488"/>
                </a:cubicBezTo>
                <a:cubicBezTo>
                  <a:pt x="5661" y="113018"/>
                  <a:pt x="16425" y="115562"/>
                  <a:pt x="22892" y="121967"/>
                </a:cubicBezTo>
                <a:cubicBezTo>
                  <a:pt x="30461" y="129459"/>
                  <a:pt x="30910" y="142952"/>
                  <a:pt x="23869" y="150939"/>
                </a:cubicBezTo>
                <a:cubicBezTo>
                  <a:pt x="20209" y="155096"/>
                  <a:pt x="14408" y="159330"/>
                  <a:pt x="16006" y="164650"/>
                </a:cubicBezTo>
                <a:cubicBezTo>
                  <a:pt x="18007" y="171303"/>
                  <a:pt x="28584" y="169830"/>
                  <a:pt x="33314" y="174917"/>
                </a:cubicBezTo>
                <a:cubicBezTo>
                  <a:pt x="35470" y="177259"/>
                  <a:pt x="36029" y="180950"/>
                  <a:pt x="34648" y="183820"/>
                </a:cubicBezTo>
                <a:cubicBezTo>
                  <a:pt x="33336" y="186516"/>
                  <a:pt x="30394" y="188309"/>
                  <a:pt x="27406" y="188309"/>
                </a:cubicBezTo>
                <a:cubicBezTo>
                  <a:pt x="27214" y="188309"/>
                  <a:pt x="27023" y="188301"/>
                  <a:pt x="26831" y="188286"/>
                </a:cubicBezTo>
                <a:cubicBezTo>
                  <a:pt x="20943" y="187807"/>
                  <a:pt x="16810" y="181074"/>
                  <a:pt x="10902" y="181074"/>
                </a:cubicBezTo>
                <a:cubicBezTo>
                  <a:pt x="10882" y="181074"/>
                  <a:pt x="10861" y="181074"/>
                  <a:pt x="10841" y="181074"/>
                </a:cubicBezTo>
                <a:cubicBezTo>
                  <a:pt x="6204" y="181121"/>
                  <a:pt x="2575" y="185727"/>
                  <a:pt x="2218" y="190349"/>
                </a:cubicBezTo>
                <a:cubicBezTo>
                  <a:pt x="1846" y="194955"/>
                  <a:pt x="3986" y="199422"/>
                  <a:pt x="6592" y="203253"/>
                </a:cubicBezTo>
                <a:cubicBezTo>
                  <a:pt x="8018" y="205331"/>
                  <a:pt x="9585" y="207301"/>
                  <a:pt x="11275" y="209178"/>
                </a:cubicBezTo>
                <a:lnTo>
                  <a:pt x="17278" y="209178"/>
                </a:lnTo>
                <a:cubicBezTo>
                  <a:pt x="16983" y="206867"/>
                  <a:pt x="17448" y="204540"/>
                  <a:pt x="18953" y="202726"/>
                </a:cubicBezTo>
                <a:lnTo>
                  <a:pt x="18968" y="202726"/>
                </a:lnTo>
                <a:cubicBezTo>
                  <a:pt x="21040" y="200227"/>
                  <a:pt x="23956" y="199543"/>
                  <a:pt x="27199" y="199543"/>
                </a:cubicBezTo>
                <a:cubicBezTo>
                  <a:pt x="31121" y="199543"/>
                  <a:pt x="35523" y="200543"/>
                  <a:pt x="39493" y="200543"/>
                </a:cubicBezTo>
                <a:cubicBezTo>
                  <a:pt x="39636" y="200543"/>
                  <a:pt x="39779" y="200542"/>
                  <a:pt x="39922" y="200539"/>
                </a:cubicBezTo>
                <a:cubicBezTo>
                  <a:pt x="46978" y="200399"/>
                  <a:pt x="53756" y="195886"/>
                  <a:pt x="56610" y="189419"/>
                </a:cubicBezTo>
                <a:cubicBezTo>
                  <a:pt x="59463" y="182967"/>
                  <a:pt x="58223" y="174902"/>
                  <a:pt x="53570" y="169597"/>
                </a:cubicBezTo>
                <a:cubicBezTo>
                  <a:pt x="49925" y="165441"/>
                  <a:pt x="44078" y="162153"/>
                  <a:pt x="43969" y="156631"/>
                </a:cubicBezTo>
                <a:cubicBezTo>
                  <a:pt x="43845" y="149962"/>
                  <a:pt x="52360" y="145976"/>
                  <a:pt x="53275" y="139385"/>
                </a:cubicBezTo>
                <a:cubicBezTo>
                  <a:pt x="54144" y="132995"/>
                  <a:pt x="47583" y="128125"/>
                  <a:pt x="41457" y="126124"/>
                </a:cubicBezTo>
                <a:cubicBezTo>
                  <a:pt x="35346" y="124139"/>
                  <a:pt x="28320" y="123131"/>
                  <a:pt x="24179" y="118199"/>
                </a:cubicBezTo>
                <a:cubicBezTo>
                  <a:pt x="20535" y="113871"/>
                  <a:pt x="20224" y="107466"/>
                  <a:pt x="21977" y="102084"/>
                </a:cubicBezTo>
                <a:cubicBezTo>
                  <a:pt x="23714" y="96702"/>
                  <a:pt x="27204" y="92080"/>
                  <a:pt x="30631" y="87567"/>
                </a:cubicBezTo>
                <a:cubicBezTo>
                  <a:pt x="36696" y="79595"/>
                  <a:pt x="42744" y="71623"/>
                  <a:pt x="48808" y="63651"/>
                </a:cubicBezTo>
                <a:cubicBezTo>
                  <a:pt x="52748" y="58456"/>
                  <a:pt x="56920" y="52345"/>
                  <a:pt x="55540" y="45970"/>
                </a:cubicBezTo>
                <a:cubicBezTo>
                  <a:pt x="54981" y="43411"/>
                  <a:pt x="53554" y="41100"/>
                  <a:pt x="52934" y="38557"/>
                </a:cubicBezTo>
                <a:cubicBezTo>
                  <a:pt x="50732" y="29623"/>
                  <a:pt x="59417" y="21047"/>
                  <a:pt x="68490" y="19635"/>
                </a:cubicBezTo>
                <a:cubicBezTo>
                  <a:pt x="69882" y="19421"/>
                  <a:pt x="71273" y="19324"/>
                  <a:pt x="72662" y="19324"/>
                </a:cubicBezTo>
                <a:cubicBezTo>
                  <a:pt x="80335" y="19324"/>
                  <a:pt x="87924" y="22298"/>
                  <a:pt x="95213" y="25017"/>
                </a:cubicBezTo>
                <a:cubicBezTo>
                  <a:pt x="101536" y="27375"/>
                  <a:pt x="108287" y="29600"/>
                  <a:pt x="114923" y="29600"/>
                </a:cubicBezTo>
                <a:cubicBezTo>
                  <a:pt x="117320" y="29600"/>
                  <a:pt x="119703" y="29310"/>
                  <a:pt x="122044" y="28631"/>
                </a:cubicBezTo>
                <a:cubicBezTo>
                  <a:pt x="126914" y="27204"/>
                  <a:pt x="131273" y="24179"/>
                  <a:pt x="136282" y="23311"/>
                </a:cubicBezTo>
                <a:cubicBezTo>
                  <a:pt x="137318" y="23133"/>
                  <a:pt x="138341" y="23049"/>
                  <a:pt x="139351" y="23049"/>
                </a:cubicBezTo>
                <a:cubicBezTo>
                  <a:pt x="149084" y="23049"/>
                  <a:pt x="157696" y="30788"/>
                  <a:pt x="166169" y="36323"/>
                </a:cubicBezTo>
                <a:cubicBezTo>
                  <a:pt x="176199" y="42908"/>
                  <a:pt x="188173" y="46824"/>
                  <a:pt x="200103" y="46824"/>
                </a:cubicBezTo>
                <a:cubicBezTo>
                  <a:pt x="203798" y="46824"/>
                  <a:pt x="207488" y="46449"/>
                  <a:pt x="211116" y="45660"/>
                </a:cubicBezTo>
                <a:cubicBezTo>
                  <a:pt x="213721" y="45086"/>
                  <a:pt x="216280" y="44295"/>
                  <a:pt x="218762" y="43287"/>
                </a:cubicBezTo>
                <a:lnTo>
                  <a:pt x="218762" y="264"/>
                </a:lnTo>
                <a:cubicBezTo>
                  <a:pt x="208420" y="6696"/>
                  <a:pt x="196596" y="9188"/>
                  <a:pt x="184410" y="9188"/>
                </a:cubicBezTo>
                <a:cubicBezTo>
                  <a:pt x="170830" y="9188"/>
                  <a:pt x="156799" y="6093"/>
                  <a:pt x="143866" y="1908"/>
                </a:cubicBezTo>
                <a:cubicBezTo>
                  <a:pt x="141959" y="1287"/>
                  <a:pt x="140066" y="651"/>
                  <a:pt x="138174" y="0"/>
                </a:cubicBezTo>
                <a:close/>
                <a:moveTo>
                  <a:pt x="218746" y="75950"/>
                </a:moveTo>
                <a:cubicBezTo>
                  <a:pt x="212046" y="76168"/>
                  <a:pt x="205377" y="77253"/>
                  <a:pt x="198956" y="79161"/>
                </a:cubicBezTo>
                <a:cubicBezTo>
                  <a:pt x="189356" y="82030"/>
                  <a:pt x="179771" y="87319"/>
                  <a:pt x="175242" y="96268"/>
                </a:cubicBezTo>
                <a:cubicBezTo>
                  <a:pt x="170713" y="105202"/>
                  <a:pt x="173551" y="118199"/>
                  <a:pt x="182873" y="121843"/>
                </a:cubicBezTo>
                <a:cubicBezTo>
                  <a:pt x="190131" y="124697"/>
                  <a:pt x="199235" y="121533"/>
                  <a:pt x="205594" y="126031"/>
                </a:cubicBezTo>
                <a:cubicBezTo>
                  <a:pt x="211581" y="130250"/>
                  <a:pt x="211922" y="138950"/>
                  <a:pt x="210790" y="146193"/>
                </a:cubicBezTo>
                <a:cubicBezTo>
                  <a:pt x="209270" y="156011"/>
                  <a:pt x="206152" y="165580"/>
                  <a:pt x="201593" y="174405"/>
                </a:cubicBezTo>
                <a:cubicBezTo>
                  <a:pt x="199390" y="178670"/>
                  <a:pt x="196785" y="182858"/>
                  <a:pt x="192969" y="185774"/>
                </a:cubicBezTo>
                <a:cubicBezTo>
                  <a:pt x="190265" y="187849"/>
                  <a:pt x="186846" y="189186"/>
                  <a:pt x="183478" y="189186"/>
                </a:cubicBezTo>
                <a:cubicBezTo>
                  <a:pt x="182113" y="189186"/>
                  <a:pt x="180757" y="188966"/>
                  <a:pt x="179461" y="188488"/>
                </a:cubicBezTo>
                <a:cubicBezTo>
                  <a:pt x="171085" y="185402"/>
                  <a:pt x="168573" y="173459"/>
                  <a:pt x="160105" y="170605"/>
                </a:cubicBezTo>
                <a:cubicBezTo>
                  <a:pt x="158590" y="170096"/>
                  <a:pt x="157056" y="169923"/>
                  <a:pt x="155513" y="169923"/>
                </a:cubicBezTo>
                <a:cubicBezTo>
                  <a:pt x="152269" y="169923"/>
                  <a:pt x="148980" y="170686"/>
                  <a:pt x="145726" y="170686"/>
                </a:cubicBezTo>
                <a:cubicBezTo>
                  <a:pt x="145203" y="170686"/>
                  <a:pt x="144681" y="170667"/>
                  <a:pt x="144161" y="170621"/>
                </a:cubicBezTo>
                <a:cubicBezTo>
                  <a:pt x="139694" y="170233"/>
                  <a:pt x="136918" y="166325"/>
                  <a:pt x="135321" y="162292"/>
                </a:cubicBezTo>
                <a:cubicBezTo>
                  <a:pt x="133832" y="158554"/>
                  <a:pt x="133273" y="154522"/>
                  <a:pt x="132203" y="150629"/>
                </a:cubicBezTo>
                <a:cubicBezTo>
                  <a:pt x="130869" y="145744"/>
                  <a:pt x="128667" y="141013"/>
                  <a:pt x="125193" y="137322"/>
                </a:cubicBezTo>
                <a:cubicBezTo>
                  <a:pt x="121750" y="133615"/>
                  <a:pt x="116926" y="131025"/>
                  <a:pt x="111855" y="130901"/>
                </a:cubicBezTo>
                <a:cubicBezTo>
                  <a:pt x="111739" y="130898"/>
                  <a:pt x="111623" y="130897"/>
                  <a:pt x="111506" y="130897"/>
                </a:cubicBezTo>
                <a:cubicBezTo>
                  <a:pt x="106561" y="130897"/>
                  <a:pt x="101533" y="133469"/>
                  <a:pt x="99199" y="137834"/>
                </a:cubicBezTo>
                <a:cubicBezTo>
                  <a:pt x="97229" y="141525"/>
                  <a:pt x="97307" y="145930"/>
                  <a:pt x="96097" y="149931"/>
                </a:cubicBezTo>
                <a:cubicBezTo>
                  <a:pt x="94670" y="154677"/>
                  <a:pt x="91289" y="158741"/>
                  <a:pt x="87024" y="161222"/>
                </a:cubicBezTo>
                <a:cubicBezTo>
                  <a:pt x="82712" y="163719"/>
                  <a:pt x="78463" y="163130"/>
                  <a:pt x="75113" y="167271"/>
                </a:cubicBezTo>
                <a:cubicBezTo>
                  <a:pt x="68319" y="175677"/>
                  <a:pt x="72476" y="188147"/>
                  <a:pt x="70584" y="198802"/>
                </a:cubicBezTo>
                <a:cubicBezTo>
                  <a:pt x="69870" y="202803"/>
                  <a:pt x="68226" y="206107"/>
                  <a:pt x="66024" y="209178"/>
                </a:cubicBezTo>
                <a:lnTo>
                  <a:pt x="108892" y="209178"/>
                </a:lnTo>
                <a:cubicBezTo>
                  <a:pt x="110056" y="201842"/>
                  <a:pt x="108815" y="194133"/>
                  <a:pt x="104782" y="187852"/>
                </a:cubicBezTo>
                <a:cubicBezTo>
                  <a:pt x="101680" y="183044"/>
                  <a:pt x="96841" y="178391"/>
                  <a:pt x="95818" y="172591"/>
                </a:cubicBezTo>
                <a:cubicBezTo>
                  <a:pt x="94732" y="166449"/>
                  <a:pt x="96143" y="159097"/>
                  <a:pt x="99835" y="154057"/>
                </a:cubicBezTo>
                <a:cubicBezTo>
                  <a:pt x="102859" y="149943"/>
                  <a:pt x="108011" y="147264"/>
                  <a:pt x="112982" y="147264"/>
                </a:cubicBezTo>
                <a:cubicBezTo>
                  <a:pt x="115226" y="147264"/>
                  <a:pt x="117434" y="147810"/>
                  <a:pt x="119392" y="149016"/>
                </a:cubicBezTo>
                <a:cubicBezTo>
                  <a:pt x="124495" y="152149"/>
                  <a:pt x="126542" y="158446"/>
                  <a:pt x="127891" y="164278"/>
                </a:cubicBezTo>
                <a:cubicBezTo>
                  <a:pt x="129411" y="170854"/>
                  <a:pt x="131040" y="178546"/>
                  <a:pt x="136934" y="182687"/>
                </a:cubicBezTo>
                <a:cubicBezTo>
                  <a:pt x="141044" y="185572"/>
                  <a:pt x="146441" y="186084"/>
                  <a:pt x="150644" y="188845"/>
                </a:cubicBezTo>
                <a:cubicBezTo>
                  <a:pt x="155964" y="192350"/>
                  <a:pt x="158492" y="198848"/>
                  <a:pt x="163253" y="203067"/>
                </a:cubicBezTo>
                <a:cubicBezTo>
                  <a:pt x="167261" y="206635"/>
                  <a:pt x="172674" y="208321"/>
                  <a:pt x="178065" y="208321"/>
                </a:cubicBezTo>
                <a:cubicBezTo>
                  <a:pt x="179329" y="208321"/>
                  <a:pt x="180591" y="208228"/>
                  <a:pt x="181834" y="208046"/>
                </a:cubicBezTo>
                <a:cubicBezTo>
                  <a:pt x="188394" y="207099"/>
                  <a:pt x="194443" y="203858"/>
                  <a:pt x="199623" y="199732"/>
                </a:cubicBezTo>
                <a:cubicBezTo>
                  <a:pt x="208882" y="192365"/>
                  <a:pt x="215629" y="181943"/>
                  <a:pt x="218762" y="170528"/>
                </a:cubicBezTo>
                <a:lnTo>
                  <a:pt x="218762" y="141525"/>
                </a:lnTo>
                <a:cubicBezTo>
                  <a:pt x="216218" y="132142"/>
                  <a:pt x="211286" y="123410"/>
                  <a:pt x="204431" y="116524"/>
                </a:cubicBezTo>
                <a:cubicBezTo>
                  <a:pt x="202709" y="114786"/>
                  <a:pt x="200709" y="112724"/>
                  <a:pt x="201096" y="110320"/>
                </a:cubicBezTo>
                <a:lnTo>
                  <a:pt x="201081" y="110320"/>
                </a:lnTo>
                <a:cubicBezTo>
                  <a:pt x="201500" y="107730"/>
                  <a:pt x="204400" y="106442"/>
                  <a:pt x="206912" y="105698"/>
                </a:cubicBezTo>
                <a:cubicBezTo>
                  <a:pt x="210805" y="104550"/>
                  <a:pt x="214760" y="103620"/>
                  <a:pt x="218746" y="102937"/>
                </a:cubicBezTo>
                <a:lnTo>
                  <a:pt x="218746" y="759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8" name="Google Shape;288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5400000">
            <a:off x="1986789" y="-1994762"/>
            <a:ext cx="5146498" cy="9136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9" name="Google Shape;289;p27"/>
          <p:cNvGrpSpPr/>
          <p:nvPr/>
        </p:nvGrpSpPr>
        <p:grpSpPr>
          <a:xfrm flipH="1">
            <a:off x="7293422" y="316925"/>
            <a:ext cx="1647001" cy="1779094"/>
            <a:chOff x="1360600" y="238200"/>
            <a:chExt cx="4848400" cy="5237250"/>
          </a:xfrm>
        </p:grpSpPr>
        <p:sp>
          <p:nvSpPr>
            <p:cNvPr id="290" name="Google Shape;290;p27"/>
            <p:cNvSpPr/>
            <p:nvPr/>
          </p:nvSpPr>
          <p:spPr>
            <a:xfrm>
              <a:off x="1360600" y="238200"/>
              <a:ext cx="4848400" cy="5237250"/>
            </a:xfrm>
            <a:custGeom>
              <a:avLst/>
              <a:gdLst/>
              <a:ahLst/>
              <a:cxnLst/>
              <a:rect l="l" t="t" r="r" b="b"/>
              <a:pathLst>
                <a:path w="193936" h="209490" extrusionOk="0">
                  <a:moveTo>
                    <a:pt x="89154" y="1"/>
                  </a:moveTo>
                  <a:cubicBezTo>
                    <a:pt x="82894" y="1"/>
                    <a:pt x="76299" y="827"/>
                    <a:pt x="69312" y="2474"/>
                  </a:cubicBezTo>
                  <a:cubicBezTo>
                    <a:pt x="57558" y="5240"/>
                    <a:pt x="45113" y="10195"/>
                    <a:pt x="30018" y="18088"/>
                  </a:cubicBezTo>
                  <a:cubicBezTo>
                    <a:pt x="26964" y="19702"/>
                    <a:pt x="23795" y="21373"/>
                    <a:pt x="20742" y="23043"/>
                  </a:cubicBezTo>
                  <a:cubicBezTo>
                    <a:pt x="13943" y="26673"/>
                    <a:pt x="7029" y="30361"/>
                    <a:pt x="0" y="33760"/>
                  </a:cubicBezTo>
                  <a:lnTo>
                    <a:pt x="0" y="34163"/>
                  </a:lnTo>
                  <a:cubicBezTo>
                    <a:pt x="7087" y="30822"/>
                    <a:pt x="14058" y="27077"/>
                    <a:pt x="20972" y="23389"/>
                  </a:cubicBezTo>
                  <a:cubicBezTo>
                    <a:pt x="23968" y="21718"/>
                    <a:pt x="27137" y="20047"/>
                    <a:pt x="30191" y="18434"/>
                  </a:cubicBezTo>
                  <a:cubicBezTo>
                    <a:pt x="45229" y="10598"/>
                    <a:pt x="57674" y="5643"/>
                    <a:pt x="69370" y="2878"/>
                  </a:cubicBezTo>
                  <a:cubicBezTo>
                    <a:pt x="76354" y="1225"/>
                    <a:pt x="82932" y="399"/>
                    <a:pt x="89176" y="399"/>
                  </a:cubicBezTo>
                  <a:cubicBezTo>
                    <a:pt x="96428" y="399"/>
                    <a:pt x="103231" y="1513"/>
                    <a:pt x="109701" y="3742"/>
                  </a:cubicBezTo>
                  <a:cubicBezTo>
                    <a:pt x="131480" y="11347"/>
                    <a:pt x="145826" y="30245"/>
                    <a:pt x="161094" y="52255"/>
                  </a:cubicBezTo>
                  <a:cubicBezTo>
                    <a:pt x="178840" y="78009"/>
                    <a:pt x="193532" y="101517"/>
                    <a:pt x="193244" y="128308"/>
                  </a:cubicBezTo>
                  <a:cubicBezTo>
                    <a:pt x="193071" y="144902"/>
                    <a:pt x="186676" y="161092"/>
                    <a:pt x="174692" y="175208"/>
                  </a:cubicBezTo>
                  <a:cubicBezTo>
                    <a:pt x="163399" y="188459"/>
                    <a:pt x="148131" y="198658"/>
                    <a:pt x="131537" y="203901"/>
                  </a:cubicBezTo>
                  <a:cubicBezTo>
                    <a:pt x="120573" y="207389"/>
                    <a:pt x="108708" y="209140"/>
                    <a:pt x="96076" y="209140"/>
                  </a:cubicBezTo>
                  <a:cubicBezTo>
                    <a:pt x="88263" y="209140"/>
                    <a:pt x="80157" y="208470"/>
                    <a:pt x="71790" y="207127"/>
                  </a:cubicBezTo>
                  <a:cubicBezTo>
                    <a:pt x="54332" y="204362"/>
                    <a:pt x="35376" y="198715"/>
                    <a:pt x="13828" y="189842"/>
                  </a:cubicBezTo>
                  <a:cubicBezTo>
                    <a:pt x="9334" y="187999"/>
                    <a:pt x="4725" y="186212"/>
                    <a:pt x="0" y="184484"/>
                  </a:cubicBezTo>
                  <a:lnTo>
                    <a:pt x="0" y="184887"/>
                  </a:lnTo>
                  <a:cubicBezTo>
                    <a:pt x="4667" y="186616"/>
                    <a:pt x="9219" y="188402"/>
                    <a:pt x="13713" y="190188"/>
                  </a:cubicBezTo>
                  <a:cubicBezTo>
                    <a:pt x="35261" y="199061"/>
                    <a:pt x="54217" y="204765"/>
                    <a:pt x="71732" y="207530"/>
                  </a:cubicBezTo>
                  <a:cubicBezTo>
                    <a:pt x="80086" y="208856"/>
                    <a:pt x="88210" y="209489"/>
                    <a:pt x="96046" y="209489"/>
                  </a:cubicBezTo>
                  <a:cubicBezTo>
                    <a:pt x="108721" y="209489"/>
                    <a:pt x="120648" y="207761"/>
                    <a:pt x="131653" y="204304"/>
                  </a:cubicBezTo>
                  <a:cubicBezTo>
                    <a:pt x="148304" y="199003"/>
                    <a:pt x="163687" y="188748"/>
                    <a:pt x="174980" y="175438"/>
                  </a:cubicBezTo>
                  <a:cubicBezTo>
                    <a:pt x="187022" y="161265"/>
                    <a:pt x="193475" y="145017"/>
                    <a:pt x="193647" y="128366"/>
                  </a:cubicBezTo>
                  <a:cubicBezTo>
                    <a:pt x="193935" y="101401"/>
                    <a:pt x="179186" y="77836"/>
                    <a:pt x="161382" y="52082"/>
                  </a:cubicBezTo>
                  <a:cubicBezTo>
                    <a:pt x="146114" y="29957"/>
                    <a:pt x="131710" y="11002"/>
                    <a:pt x="109816" y="3396"/>
                  </a:cubicBezTo>
                  <a:cubicBezTo>
                    <a:pt x="103327" y="1130"/>
                    <a:pt x="96469" y="1"/>
                    <a:pt x="891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7"/>
            <p:cNvSpPr/>
            <p:nvPr/>
          </p:nvSpPr>
          <p:spPr>
            <a:xfrm>
              <a:off x="1360600" y="337600"/>
              <a:ext cx="4700025" cy="5028375"/>
            </a:xfrm>
            <a:custGeom>
              <a:avLst/>
              <a:gdLst/>
              <a:ahLst/>
              <a:cxnLst/>
              <a:rect l="l" t="t" r="r" b="b"/>
              <a:pathLst>
                <a:path w="188001" h="201135" extrusionOk="0">
                  <a:moveTo>
                    <a:pt x="86666" y="0"/>
                  </a:moveTo>
                  <a:cubicBezTo>
                    <a:pt x="80553" y="0"/>
                    <a:pt x="74105" y="825"/>
                    <a:pt x="67238" y="2474"/>
                  </a:cubicBezTo>
                  <a:cubicBezTo>
                    <a:pt x="56003" y="5182"/>
                    <a:pt x="43961" y="9964"/>
                    <a:pt x="29499" y="17512"/>
                  </a:cubicBezTo>
                  <a:cubicBezTo>
                    <a:pt x="26331" y="19183"/>
                    <a:pt x="23104" y="20911"/>
                    <a:pt x="19935" y="22582"/>
                  </a:cubicBezTo>
                  <a:cubicBezTo>
                    <a:pt x="13367" y="26097"/>
                    <a:pt x="6741" y="29669"/>
                    <a:pt x="0" y="32895"/>
                  </a:cubicBezTo>
                  <a:lnTo>
                    <a:pt x="0" y="33299"/>
                  </a:lnTo>
                  <a:cubicBezTo>
                    <a:pt x="6799" y="30072"/>
                    <a:pt x="13540" y="26442"/>
                    <a:pt x="20108" y="22928"/>
                  </a:cubicBezTo>
                  <a:cubicBezTo>
                    <a:pt x="23277" y="21257"/>
                    <a:pt x="26503" y="19528"/>
                    <a:pt x="29672" y="17858"/>
                  </a:cubicBezTo>
                  <a:cubicBezTo>
                    <a:pt x="44134" y="10310"/>
                    <a:pt x="56060" y="5528"/>
                    <a:pt x="67353" y="2820"/>
                  </a:cubicBezTo>
                  <a:cubicBezTo>
                    <a:pt x="74184" y="1220"/>
                    <a:pt x="80606" y="412"/>
                    <a:pt x="86699" y="412"/>
                  </a:cubicBezTo>
                  <a:cubicBezTo>
                    <a:pt x="93556" y="412"/>
                    <a:pt x="99996" y="1436"/>
                    <a:pt x="106129" y="3511"/>
                  </a:cubicBezTo>
                  <a:cubicBezTo>
                    <a:pt x="127159" y="10598"/>
                    <a:pt x="141735" y="29208"/>
                    <a:pt x="155967" y="49316"/>
                  </a:cubicBezTo>
                  <a:cubicBezTo>
                    <a:pt x="169276" y="68156"/>
                    <a:pt x="187482" y="94026"/>
                    <a:pt x="187540" y="121970"/>
                  </a:cubicBezTo>
                  <a:cubicBezTo>
                    <a:pt x="187598" y="137814"/>
                    <a:pt x="181663" y="153371"/>
                    <a:pt x="170486" y="166911"/>
                  </a:cubicBezTo>
                  <a:cubicBezTo>
                    <a:pt x="159942" y="179644"/>
                    <a:pt x="145423" y="189611"/>
                    <a:pt x="129578" y="195027"/>
                  </a:cubicBezTo>
                  <a:cubicBezTo>
                    <a:pt x="118631" y="198772"/>
                    <a:pt x="106935" y="200674"/>
                    <a:pt x="94778" y="200731"/>
                  </a:cubicBezTo>
                  <a:lnTo>
                    <a:pt x="94375" y="200731"/>
                  </a:lnTo>
                  <a:cubicBezTo>
                    <a:pt x="83543" y="200731"/>
                    <a:pt x="72078" y="199406"/>
                    <a:pt x="59402" y="196641"/>
                  </a:cubicBezTo>
                  <a:cubicBezTo>
                    <a:pt x="45171" y="193529"/>
                    <a:pt x="29787" y="188689"/>
                    <a:pt x="12445" y="181891"/>
                  </a:cubicBezTo>
                  <a:cubicBezTo>
                    <a:pt x="8181" y="180220"/>
                    <a:pt x="4033" y="178664"/>
                    <a:pt x="0" y="177281"/>
                  </a:cubicBezTo>
                  <a:lnTo>
                    <a:pt x="0" y="177685"/>
                  </a:lnTo>
                  <a:cubicBezTo>
                    <a:pt x="3976" y="179068"/>
                    <a:pt x="8066" y="180623"/>
                    <a:pt x="12272" y="182236"/>
                  </a:cubicBezTo>
                  <a:cubicBezTo>
                    <a:pt x="29672" y="189035"/>
                    <a:pt x="45056" y="193875"/>
                    <a:pt x="59344" y="196986"/>
                  </a:cubicBezTo>
                  <a:cubicBezTo>
                    <a:pt x="72078" y="199752"/>
                    <a:pt x="83486" y="201135"/>
                    <a:pt x="94375" y="201135"/>
                  </a:cubicBezTo>
                  <a:lnTo>
                    <a:pt x="94778" y="201135"/>
                  </a:lnTo>
                  <a:cubicBezTo>
                    <a:pt x="106993" y="201077"/>
                    <a:pt x="118747" y="199176"/>
                    <a:pt x="129694" y="195431"/>
                  </a:cubicBezTo>
                  <a:cubicBezTo>
                    <a:pt x="145596" y="190015"/>
                    <a:pt x="160172" y="179932"/>
                    <a:pt x="170774" y="167199"/>
                  </a:cubicBezTo>
                  <a:cubicBezTo>
                    <a:pt x="182067" y="153544"/>
                    <a:pt x="188001" y="137930"/>
                    <a:pt x="187943" y="121970"/>
                  </a:cubicBezTo>
                  <a:cubicBezTo>
                    <a:pt x="187886" y="93853"/>
                    <a:pt x="169621" y="67984"/>
                    <a:pt x="156255" y="49085"/>
                  </a:cubicBezTo>
                  <a:cubicBezTo>
                    <a:pt x="141966" y="28920"/>
                    <a:pt x="127389" y="10252"/>
                    <a:pt x="106244" y="3165"/>
                  </a:cubicBezTo>
                  <a:cubicBezTo>
                    <a:pt x="100067" y="1055"/>
                    <a:pt x="93581" y="0"/>
                    <a:pt x="866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7"/>
            <p:cNvSpPr/>
            <p:nvPr/>
          </p:nvSpPr>
          <p:spPr>
            <a:xfrm>
              <a:off x="1360600" y="438425"/>
              <a:ext cx="4563200" cy="4815200"/>
            </a:xfrm>
            <a:custGeom>
              <a:avLst/>
              <a:gdLst/>
              <a:ahLst/>
              <a:cxnLst/>
              <a:rect l="l" t="t" r="r" b="b"/>
              <a:pathLst>
                <a:path w="182528" h="192608" extrusionOk="0">
                  <a:moveTo>
                    <a:pt x="84310" y="0"/>
                  </a:moveTo>
                  <a:cubicBezTo>
                    <a:pt x="78301" y="0"/>
                    <a:pt x="71961" y="808"/>
                    <a:pt x="65221" y="2417"/>
                  </a:cubicBezTo>
                  <a:cubicBezTo>
                    <a:pt x="54390" y="5009"/>
                    <a:pt x="42866" y="9619"/>
                    <a:pt x="28981" y="16878"/>
                  </a:cubicBezTo>
                  <a:cubicBezTo>
                    <a:pt x="25697" y="18607"/>
                    <a:pt x="22297" y="20393"/>
                    <a:pt x="19071" y="22121"/>
                  </a:cubicBezTo>
                  <a:cubicBezTo>
                    <a:pt x="12791" y="25463"/>
                    <a:pt x="6453" y="28862"/>
                    <a:pt x="0" y="31974"/>
                  </a:cubicBezTo>
                  <a:lnTo>
                    <a:pt x="0" y="32377"/>
                  </a:lnTo>
                  <a:cubicBezTo>
                    <a:pt x="6511" y="29266"/>
                    <a:pt x="12906" y="25866"/>
                    <a:pt x="19244" y="22467"/>
                  </a:cubicBezTo>
                  <a:cubicBezTo>
                    <a:pt x="22528" y="20681"/>
                    <a:pt x="25870" y="18895"/>
                    <a:pt x="29154" y="17224"/>
                  </a:cubicBezTo>
                  <a:cubicBezTo>
                    <a:pt x="43884" y="9527"/>
                    <a:pt x="64116" y="438"/>
                    <a:pt x="84348" y="438"/>
                  </a:cubicBezTo>
                  <a:cubicBezTo>
                    <a:pt x="90468" y="438"/>
                    <a:pt x="96588" y="1269"/>
                    <a:pt x="102556" y="3223"/>
                  </a:cubicBezTo>
                  <a:cubicBezTo>
                    <a:pt x="122953" y="9849"/>
                    <a:pt x="137011" y="27364"/>
                    <a:pt x="150781" y="46320"/>
                  </a:cubicBezTo>
                  <a:cubicBezTo>
                    <a:pt x="166914" y="68618"/>
                    <a:pt x="181490" y="90742"/>
                    <a:pt x="181894" y="115517"/>
                  </a:cubicBezTo>
                  <a:cubicBezTo>
                    <a:pt x="182182" y="130670"/>
                    <a:pt x="176766" y="145593"/>
                    <a:pt x="166280" y="158614"/>
                  </a:cubicBezTo>
                  <a:cubicBezTo>
                    <a:pt x="156427" y="170829"/>
                    <a:pt x="142715" y="180623"/>
                    <a:pt x="127562" y="186154"/>
                  </a:cubicBezTo>
                  <a:cubicBezTo>
                    <a:pt x="116730" y="190130"/>
                    <a:pt x="105092" y="192204"/>
                    <a:pt x="93107" y="192262"/>
                  </a:cubicBezTo>
                  <a:lnTo>
                    <a:pt x="92589" y="192262"/>
                  </a:lnTo>
                  <a:cubicBezTo>
                    <a:pt x="82103" y="192262"/>
                    <a:pt x="70752" y="190879"/>
                    <a:pt x="57904" y="188113"/>
                  </a:cubicBezTo>
                  <a:cubicBezTo>
                    <a:pt x="43846" y="185060"/>
                    <a:pt x="28520" y="180393"/>
                    <a:pt x="11005" y="173882"/>
                  </a:cubicBezTo>
                  <a:cubicBezTo>
                    <a:pt x="7260" y="172442"/>
                    <a:pt x="3572" y="171174"/>
                    <a:pt x="0" y="169964"/>
                  </a:cubicBezTo>
                  <a:lnTo>
                    <a:pt x="0" y="170368"/>
                  </a:lnTo>
                  <a:cubicBezTo>
                    <a:pt x="3515" y="171578"/>
                    <a:pt x="7144" y="172845"/>
                    <a:pt x="10889" y="174228"/>
                  </a:cubicBezTo>
                  <a:cubicBezTo>
                    <a:pt x="28405" y="180796"/>
                    <a:pt x="43788" y="185405"/>
                    <a:pt x="57846" y="188459"/>
                  </a:cubicBezTo>
                  <a:cubicBezTo>
                    <a:pt x="70695" y="191282"/>
                    <a:pt x="82103" y="192608"/>
                    <a:pt x="92589" y="192608"/>
                  </a:cubicBezTo>
                  <a:lnTo>
                    <a:pt x="93107" y="192608"/>
                  </a:lnTo>
                  <a:cubicBezTo>
                    <a:pt x="105149" y="192550"/>
                    <a:pt x="116788" y="190533"/>
                    <a:pt x="127735" y="186500"/>
                  </a:cubicBezTo>
                  <a:cubicBezTo>
                    <a:pt x="142945" y="180969"/>
                    <a:pt x="156716" y="171117"/>
                    <a:pt x="166568" y="158902"/>
                  </a:cubicBezTo>
                  <a:cubicBezTo>
                    <a:pt x="177112" y="145766"/>
                    <a:pt x="182527" y="130785"/>
                    <a:pt x="182297" y="115517"/>
                  </a:cubicBezTo>
                  <a:cubicBezTo>
                    <a:pt x="181836" y="90569"/>
                    <a:pt x="167259" y="68445"/>
                    <a:pt x="151127" y="46090"/>
                  </a:cubicBezTo>
                  <a:cubicBezTo>
                    <a:pt x="137299" y="27134"/>
                    <a:pt x="123183" y="9503"/>
                    <a:pt x="102672" y="2820"/>
                  </a:cubicBezTo>
                  <a:cubicBezTo>
                    <a:pt x="96875" y="937"/>
                    <a:pt x="90784" y="0"/>
                    <a:pt x="843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7"/>
            <p:cNvSpPr/>
            <p:nvPr/>
          </p:nvSpPr>
          <p:spPr>
            <a:xfrm>
              <a:off x="1360600" y="537700"/>
              <a:ext cx="4427800" cy="4605025"/>
            </a:xfrm>
            <a:custGeom>
              <a:avLst/>
              <a:gdLst/>
              <a:ahLst/>
              <a:cxnLst/>
              <a:rect l="l" t="t" r="r" b="b"/>
              <a:pathLst>
                <a:path w="177112" h="184201" extrusionOk="0">
                  <a:moveTo>
                    <a:pt x="81859" y="0"/>
                  </a:moveTo>
                  <a:cubicBezTo>
                    <a:pt x="75994" y="0"/>
                    <a:pt x="69801" y="807"/>
                    <a:pt x="63205" y="2421"/>
                  </a:cubicBezTo>
                  <a:cubicBezTo>
                    <a:pt x="52776" y="4956"/>
                    <a:pt x="41772" y="9335"/>
                    <a:pt x="28462" y="16249"/>
                  </a:cubicBezTo>
                  <a:cubicBezTo>
                    <a:pt x="25063" y="18035"/>
                    <a:pt x="21606" y="19879"/>
                    <a:pt x="18264" y="21665"/>
                  </a:cubicBezTo>
                  <a:cubicBezTo>
                    <a:pt x="12272" y="24891"/>
                    <a:pt x="6165" y="28175"/>
                    <a:pt x="0" y="31114"/>
                  </a:cubicBezTo>
                  <a:lnTo>
                    <a:pt x="0" y="31575"/>
                  </a:lnTo>
                  <a:cubicBezTo>
                    <a:pt x="6223" y="28579"/>
                    <a:pt x="12387" y="25295"/>
                    <a:pt x="18437" y="22011"/>
                  </a:cubicBezTo>
                  <a:cubicBezTo>
                    <a:pt x="21779" y="20224"/>
                    <a:pt x="25236" y="18381"/>
                    <a:pt x="28635" y="16595"/>
                  </a:cubicBezTo>
                  <a:cubicBezTo>
                    <a:pt x="42858" y="9193"/>
                    <a:pt x="62394" y="446"/>
                    <a:pt x="81957" y="446"/>
                  </a:cubicBezTo>
                  <a:cubicBezTo>
                    <a:pt x="87675" y="446"/>
                    <a:pt x="93394" y="1194"/>
                    <a:pt x="98984" y="2940"/>
                  </a:cubicBezTo>
                  <a:cubicBezTo>
                    <a:pt x="118804" y="9162"/>
                    <a:pt x="132920" y="26332"/>
                    <a:pt x="145653" y="43386"/>
                  </a:cubicBezTo>
                  <a:cubicBezTo>
                    <a:pt x="160691" y="63494"/>
                    <a:pt x="175441" y="85158"/>
                    <a:pt x="176190" y="109184"/>
                  </a:cubicBezTo>
                  <a:cubicBezTo>
                    <a:pt x="176708" y="123588"/>
                    <a:pt x="171811" y="137877"/>
                    <a:pt x="162074" y="150379"/>
                  </a:cubicBezTo>
                  <a:cubicBezTo>
                    <a:pt x="152970" y="162075"/>
                    <a:pt x="140007" y="171640"/>
                    <a:pt x="125603" y="177286"/>
                  </a:cubicBezTo>
                  <a:cubicBezTo>
                    <a:pt x="114829" y="181550"/>
                    <a:pt x="103305" y="183739"/>
                    <a:pt x="91437" y="183797"/>
                  </a:cubicBezTo>
                  <a:lnTo>
                    <a:pt x="90803" y="183797"/>
                  </a:lnTo>
                  <a:cubicBezTo>
                    <a:pt x="80547" y="183797"/>
                    <a:pt x="69600" y="182472"/>
                    <a:pt x="56406" y="179648"/>
                  </a:cubicBezTo>
                  <a:cubicBezTo>
                    <a:pt x="42405" y="176595"/>
                    <a:pt x="27540" y="172216"/>
                    <a:pt x="9622" y="165936"/>
                  </a:cubicBezTo>
                  <a:cubicBezTo>
                    <a:pt x="6338" y="164783"/>
                    <a:pt x="3111" y="163689"/>
                    <a:pt x="0" y="162709"/>
                  </a:cubicBezTo>
                  <a:lnTo>
                    <a:pt x="0" y="163113"/>
                  </a:lnTo>
                  <a:cubicBezTo>
                    <a:pt x="3111" y="164092"/>
                    <a:pt x="6280" y="165129"/>
                    <a:pt x="9449" y="166281"/>
                  </a:cubicBezTo>
                  <a:cubicBezTo>
                    <a:pt x="27425" y="172619"/>
                    <a:pt x="42290" y="176998"/>
                    <a:pt x="56348" y="179994"/>
                  </a:cubicBezTo>
                  <a:cubicBezTo>
                    <a:pt x="69543" y="182875"/>
                    <a:pt x="80490" y="184200"/>
                    <a:pt x="90803" y="184200"/>
                  </a:cubicBezTo>
                  <a:lnTo>
                    <a:pt x="91437" y="184200"/>
                  </a:lnTo>
                  <a:cubicBezTo>
                    <a:pt x="103363" y="184142"/>
                    <a:pt x="114886" y="181953"/>
                    <a:pt x="125776" y="177689"/>
                  </a:cubicBezTo>
                  <a:cubicBezTo>
                    <a:pt x="140237" y="171985"/>
                    <a:pt x="153259" y="162364"/>
                    <a:pt x="162362" y="150610"/>
                  </a:cubicBezTo>
                  <a:cubicBezTo>
                    <a:pt x="172157" y="137992"/>
                    <a:pt x="177112" y="123645"/>
                    <a:pt x="176593" y="109126"/>
                  </a:cubicBezTo>
                  <a:cubicBezTo>
                    <a:pt x="175786" y="85043"/>
                    <a:pt x="161037" y="63321"/>
                    <a:pt x="145941" y="43156"/>
                  </a:cubicBezTo>
                  <a:cubicBezTo>
                    <a:pt x="133208" y="26044"/>
                    <a:pt x="119035" y="8816"/>
                    <a:pt x="99100" y="2594"/>
                  </a:cubicBezTo>
                  <a:cubicBezTo>
                    <a:pt x="93649" y="865"/>
                    <a:pt x="87930" y="0"/>
                    <a:pt x="81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7"/>
            <p:cNvSpPr/>
            <p:nvPr/>
          </p:nvSpPr>
          <p:spPr>
            <a:xfrm>
              <a:off x="1360600" y="638550"/>
              <a:ext cx="4290975" cy="4393250"/>
            </a:xfrm>
            <a:custGeom>
              <a:avLst/>
              <a:gdLst/>
              <a:ahLst/>
              <a:cxnLst/>
              <a:rect l="l" t="t" r="r" b="b"/>
              <a:pathLst>
                <a:path w="171639" h="175730" extrusionOk="0">
                  <a:moveTo>
                    <a:pt x="79431" y="0"/>
                  </a:moveTo>
                  <a:cubicBezTo>
                    <a:pt x="73687" y="0"/>
                    <a:pt x="67614" y="793"/>
                    <a:pt x="61131" y="2363"/>
                  </a:cubicBezTo>
                  <a:cubicBezTo>
                    <a:pt x="51163" y="4840"/>
                    <a:pt x="40619" y="9046"/>
                    <a:pt x="27944" y="15614"/>
                  </a:cubicBezTo>
                  <a:cubicBezTo>
                    <a:pt x="24429" y="17458"/>
                    <a:pt x="20857" y="19359"/>
                    <a:pt x="17342" y="21203"/>
                  </a:cubicBezTo>
                  <a:cubicBezTo>
                    <a:pt x="11638" y="24257"/>
                    <a:pt x="5877" y="27368"/>
                    <a:pt x="0" y="30249"/>
                  </a:cubicBezTo>
                  <a:lnTo>
                    <a:pt x="0" y="30710"/>
                  </a:lnTo>
                  <a:cubicBezTo>
                    <a:pt x="5934" y="27771"/>
                    <a:pt x="11754" y="24660"/>
                    <a:pt x="17573" y="21549"/>
                  </a:cubicBezTo>
                  <a:cubicBezTo>
                    <a:pt x="21030" y="19705"/>
                    <a:pt x="24602" y="17804"/>
                    <a:pt x="28117" y="15960"/>
                  </a:cubicBezTo>
                  <a:cubicBezTo>
                    <a:pt x="41781" y="8858"/>
                    <a:pt x="60637" y="423"/>
                    <a:pt x="79538" y="423"/>
                  </a:cubicBezTo>
                  <a:cubicBezTo>
                    <a:pt x="84864" y="423"/>
                    <a:pt x="90194" y="1093"/>
                    <a:pt x="95412" y="2651"/>
                  </a:cubicBezTo>
                  <a:cubicBezTo>
                    <a:pt x="114598" y="8412"/>
                    <a:pt x="128196" y="24430"/>
                    <a:pt x="140468" y="40389"/>
                  </a:cubicBezTo>
                  <a:cubicBezTo>
                    <a:pt x="155045" y="59287"/>
                    <a:pt x="169333" y="79626"/>
                    <a:pt x="170543" y="102730"/>
                  </a:cubicBezTo>
                  <a:cubicBezTo>
                    <a:pt x="171235" y="116443"/>
                    <a:pt x="166856" y="130098"/>
                    <a:pt x="157868" y="142139"/>
                  </a:cubicBezTo>
                  <a:cubicBezTo>
                    <a:pt x="149456" y="153317"/>
                    <a:pt x="137299" y="162651"/>
                    <a:pt x="123644" y="168412"/>
                  </a:cubicBezTo>
                  <a:cubicBezTo>
                    <a:pt x="113100" y="172849"/>
                    <a:pt x="101347" y="175211"/>
                    <a:pt x="89766" y="175326"/>
                  </a:cubicBezTo>
                  <a:lnTo>
                    <a:pt x="89074" y="175326"/>
                  </a:lnTo>
                  <a:cubicBezTo>
                    <a:pt x="79107" y="175326"/>
                    <a:pt x="68275" y="173944"/>
                    <a:pt x="54908" y="171063"/>
                  </a:cubicBezTo>
                  <a:cubicBezTo>
                    <a:pt x="41195" y="168124"/>
                    <a:pt x="26331" y="163918"/>
                    <a:pt x="8181" y="157926"/>
                  </a:cubicBezTo>
                  <a:cubicBezTo>
                    <a:pt x="5416" y="156947"/>
                    <a:pt x="2708" y="156082"/>
                    <a:pt x="0" y="155276"/>
                  </a:cubicBezTo>
                  <a:lnTo>
                    <a:pt x="0" y="155679"/>
                  </a:lnTo>
                  <a:cubicBezTo>
                    <a:pt x="2650" y="156486"/>
                    <a:pt x="5358" y="157350"/>
                    <a:pt x="8066" y="158272"/>
                  </a:cubicBezTo>
                  <a:cubicBezTo>
                    <a:pt x="26215" y="164322"/>
                    <a:pt x="41080" y="168528"/>
                    <a:pt x="54850" y="171466"/>
                  </a:cubicBezTo>
                  <a:cubicBezTo>
                    <a:pt x="68217" y="174347"/>
                    <a:pt x="79107" y="175730"/>
                    <a:pt x="89074" y="175730"/>
                  </a:cubicBezTo>
                  <a:lnTo>
                    <a:pt x="89823" y="175730"/>
                  </a:lnTo>
                  <a:cubicBezTo>
                    <a:pt x="101404" y="175614"/>
                    <a:pt x="113158" y="173195"/>
                    <a:pt x="123759" y="168758"/>
                  </a:cubicBezTo>
                  <a:cubicBezTo>
                    <a:pt x="137529" y="162939"/>
                    <a:pt x="149744" y="153605"/>
                    <a:pt x="158156" y="142370"/>
                  </a:cubicBezTo>
                  <a:cubicBezTo>
                    <a:pt x="167202" y="130270"/>
                    <a:pt x="171638" y="116558"/>
                    <a:pt x="170889" y="102730"/>
                  </a:cubicBezTo>
                  <a:cubicBezTo>
                    <a:pt x="169737" y="79511"/>
                    <a:pt x="155390" y="59114"/>
                    <a:pt x="140756" y="40159"/>
                  </a:cubicBezTo>
                  <a:cubicBezTo>
                    <a:pt x="128484" y="24141"/>
                    <a:pt x="114829" y="8067"/>
                    <a:pt x="95470" y="2305"/>
                  </a:cubicBezTo>
                  <a:cubicBezTo>
                    <a:pt x="90389" y="764"/>
                    <a:pt x="85069" y="0"/>
                    <a:pt x="79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7"/>
            <p:cNvSpPr/>
            <p:nvPr/>
          </p:nvSpPr>
          <p:spPr>
            <a:xfrm>
              <a:off x="1360600" y="737500"/>
              <a:ext cx="4154125" cy="4181950"/>
            </a:xfrm>
            <a:custGeom>
              <a:avLst/>
              <a:gdLst/>
              <a:ahLst/>
              <a:cxnLst/>
              <a:rect l="l" t="t" r="r" b="b"/>
              <a:pathLst>
                <a:path w="166165" h="167278" extrusionOk="0">
                  <a:moveTo>
                    <a:pt x="77060" y="0"/>
                  </a:moveTo>
                  <a:cubicBezTo>
                    <a:pt x="71419" y="0"/>
                    <a:pt x="65461" y="793"/>
                    <a:pt x="59114" y="2380"/>
                  </a:cubicBezTo>
                  <a:cubicBezTo>
                    <a:pt x="49607" y="4742"/>
                    <a:pt x="39525" y="8775"/>
                    <a:pt x="27425" y="15056"/>
                  </a:cubicBezTo>
                  <a:cubicBezTo>
                    <a:pt x="23795" y="16899"/>
                    <a:pt x="20108" y="18916"/>
                    <a:pt x="16536" y="20817"/>
                  </a:cubicBezTo>
                  <a:cubicBezTo>
                    <a:pt x="11062" y="23698"/>
                    <a:pt x="5589" y="26636"/>
                    <a:pt x="0" y="29402"/>
                  </a:cubicBezTo>
                  <a:lnTo>
                    <a:pt x="0" y="29805"/>
                  </a:lnTo>
                  <a:cubicBezTo>
                    <a:pt x="5646" y="27097"/>
                    <a:pt x="11235" y="24101"/>
                    <a:pt x="16709" y="21163"/>
                  </a:cubicBezTo>
                  <a:cubicBezTo>
                    <a:pt x="20281" y="19262"/>
                    <a:pt x="23968" y="17245"/>
                    <a:pt x="27598" y="15401"/>
                  </a:cubicBezTo>
                  <a:cubicBezTo>
                    <a:pt x="40732" y="8563"/>
                    <a:pt x="58884" y="443"/>
                    <a:pt x="77076" y="443"/>
                  </a:cubicBezTo>
                  <a:cubicBezTo>
                    <a:pt x="82028" y="443"/>
                    <a:pt x="86983" y="1045"/>
                    <a:pt x="91840" y="2438"/>
                  </a:cubicBezTo>
                  <a:cubicBezTo>
                    <a:pt x="110450" y="7681"/>
                    <a:pt x="123529" y="22603"/>
                    <a:pt x="135340" y="37411"/>
                  </a:cubicBezTo>
                  <a:cubicBezTo>
                    <a:pt x="148822" y="54350"/>
                    <a:pt x="163284" y="74227"/>
                    <a:pt x="164839" y="96352"/>
                  </a:cubicBezTo>
                  <a:cubicBezTo>
                    <a:pt x="165761" y="109431"/>
                    <a:pt x="161901" y="122395"/>
                    <a:pt x="153662" y="133918"/>
                  </a:cubicBezTo>
                  <a:cubicBezTo>
                    <a:pt x="145941" y="144577"/>
                    <a:pt x="134591" y="153738"/>
                    <a:pt x="121685" y="159557"/>
                  </a:cubicBezTo>
                  <a:cubicBezTo>
                    <a:pt x="111199" y="164282"/>
                    <a:pt x="99618" y="166817"/>
                    <a:pt x="88152" y="166874"/>
                  </a:cubicBezTo>
                  <a:lnTo>
                    <a:pt x="87346" y="166874"/>
                  </a:lnTo>
                  <a:cubicBezTo>
                    <a:pt x="74843" y="166874"/>
                    <a:pt x="62686" y="164627"/>
                    <a:pt x="53410" y="162611"/>
                  </a:cubicBezTo>
                  <a:cubicBezTo>
                    <a:pt x="36068" y="158923"/>
                    <a:pt x="19359" y="153911"/>
                    <a:pt x="6799" y="149993"/>
                  </a:cubicBezTo>
                  <a:cubicBezTo>
                    <a:pt x="4494" y="149244"/>
                    <a:pt x="2247" y="148552"/>
                    <a:pt x="0" y="147919"/>
                  </a:cubicBezTo>
                  <a:lnTo>
                    <a:pt x="0" y="148322"/>
                  </a:lnTo>
                  <a:cubicBezTo>
                    <a:pt x="2189" y="148956"/>
                    <a:pt x="4436" y="149647"/>
                    <a:pt x="6683" y="150338"/>
                  </a:cubicBezTo>
                  <a:cubicBezTo>
                    <a:pt x="19244" y="154256"/>
                    <a:pt x="35952" y="159269"/>
                    <a:pt x="53352" y="163014"/>
                  </a:cubicBezTo>
                  <a:cubicBezTo>
                    <a:pt x="62629" y="165031"/>
                    <a:pt x="74843" y="167278"/>
                    <a:pt x="87346" y="167278"/>
                  </a:cubicBezTo>
                  <a:lnTo>
                    <a:pt x="88152" y="167278"/>
                  </a:lnTo>
                  <a:cubicBezTo>
                    <a:pt x="99676" y="167162"/>
                    <a:pt x="111314" y="164627"/>
                    <a:pt x="121800" y="159903"/>
                  </a:cubicBezTo>
                  <a:cubicBezTo>
                    <a:pt x="134821" y="154026"/>
                    <a:pt x="146229" y="144922"/>
                    <a:pt x="153950" y="134148"/>
                  </a:cubicBezTo>
                  <a:cubicBezTo>
                    <a:pt x="162247" y="122567"/>
                    <a:pt x="166165" y="109489"/>
                    <a:pt x="165243" y="96352"/>
                  </a:cubicBezTo>
                  <a:cubicBezTo>
                    <a:pt x="163687" y="74055"/>
                    <a:pt x="149110" y="54119"/>
                    <a:pt x="135628" y="37180"/>
                  </a:cubicBezTo>
                  <a:cubicBezTo>
                    <a:pt x="123817" y="22315"/>
                    <a:pt x="110680" y="7335"/>
                    <a:pt x="91955" y="2034"/>
                  </a:cubicBezTo>
                  <a:cubicBezTo>
                    <a:pt x="87222" y="678"/>
                    <a:pt x="82276" y="0"/>
                    <a:pt x="770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7"/>
            <p:cNvSpPr/>
            <p:nvPr/>
          </p:nvSpPr>
          <p:spPr>
            <a:xfrm>
              <a:off x="1360600" y="837625"/>
              <a:ext cx="4044650" cy="3970925"/>
            </a:xfrm>
            <a:custGeom>
              <a:avLst/>
              <a:gdLst/>
              <a:ahLst/>
              <a:cxnLst/>
              <a:rect l="l" t="t" r="r" b="b"/>
              <a:pathLst>
                <a:path w="161786" h="158837" extrusionOk="0">
                  <a:moveTo>
                    <a:pt x="74613" y="0"/>
                  </a:moveTo>
                  <a:cubicBezTo>
                    <a:pt x="69121" y="0"/>
                    <a:pt x="63315" y="781"/>
                    <a:pt x="57097" y="2351"/>
                  </a:cubicBezTo>
                  <a:cubicBezTo>
                    <a:pt x="48109" y="4598"/>
                    <a:pt x="38257" y="8573"/>
                    <a:pt x="26907" y="14392"/>
                  </a:cubicBezTo>
                  <a:cubicBezTo>
                    <a:pt x="23162" y="16351"/>
                    <a:pt x="19359" y="18368"/>
                    <a:pt x="15672" y="20327"/>
                  </a:cubicBezTo>
                  <a:cubicBezTo>
                    <a:pt x="10486" y="23092"/>
                    <a:pt x="5301" y="25916"/>
                    <a:pt x="0" y="28508"/>
                  </a:cubicBezTo>
                  <a:lnTo>
                    <a:pt x="0" y="28969"/>
                  </a:lnTo>
                  <a:cubicBezTo>
                    <a:pt x="5358" y="26319"/>
                    <a:pt x="10601" y="23496"/>
                    <a:pt x="15844" y="20730"/>
                  </a:cubicBezTo>
                  <a:cubicBezTo>
                    <a:pt x="19532" y="18714"/>
                    <a:pt x="23334" y="16697"/>
                    <a:pt x="27080" y="14738"/>
                  </a:cubicBezTo>
                  <a:cubicBezTo>
                    <a:pt x="39681" y="8231"/>
                    <a:pt x="57204" y="412"/>
                    <a:pt x="74747" y="412"/>
                  </a:cubicBezTo>
                  <a:cubicBezTo>
                    <a:pt x="79261" y="412"/>
                    <a:pt x="83777" y="929"/>
                    <a:pt x="88210" y="2120"/>
                  </a:cubicBezTo>
                  <a:cubicBezTo>
                    <a:pt x="106244" y="6960"/>
                    <a:pt x="119323" y="21306"/>
                    <a:pt x="130155" y="34443"/>
                  </a:cubicBezTo>
                  <a:cubicBezTo>
                    <a:pt x="143176" y="50172"/>
                    <a:pt x="157176" y="68724"/>
                    <a:pt x="159135" y="89985"/>
                  </a:cubicBezTo>
                  <a:cubicBezTo>
                    <a:pt x="161382" y="114126"/>
                    <a:pt x="145884" y="137979"/>
                    <a:pt x="119668" y="150655"/>
                  </a:cubicBezTo>
                  <a:cubicBezTo>
                    <a:pt x="109413" y="155610"/>
                    <a:pt x="97890" y="158318"/>
                    <a:pt x="86482" y="158433"/>
                  </a:cubicBezTo>
                  <a:cubicBezTo>
                    <a:pt x="86177" y="158436"/>
                    <a:pt x="85873" y="158437"/>
                    <a:pt x="85568" y="158437"/>
                  </a:cubicBezTo>
                  <a:cubicBezTo>
                    <a:pt x="73558" y="158437"/>
                    <a:pt x="61858" y="156247"/>
                    <a:pt x="51912" y="154112"/>
                  </a:cubicBezTo>
                  <a:cubicBezTo>
                    <a:pt x="38315" y="151231"/>
                    <a:pt x="23968" y="147486"/>
                    <a:pt x="5358" y="141955"/>
                  </a:cubicBezTo>
                  <a:cubicBezTo>
                    <a:pt x="3572" y="141436"/>
                    <a:pt x="1786" y="140917"/>
                    <a:pt x="0" y="140457"/>
                  </a:cubicBezTo>
                  <a:lnTo>
                    <a:pt x="0" y="140860"/>
                  </a:lnTo>
                  <a:cubicBezTo>
                    <a:pt x="1728" y="141321"/>
                    <a:pt x="3457" y="141839"/>
                    <a:pt x="5243" y="142358"/>
                  </a:cubicBezTo>
                  <a:cubicBezTo>
                    <a:pt x="23853" y="147831"/>
                    <a:pt x="38199" y="151576"/>
                    <a:pt x="51854" y="154515"/>
                  </a:cubicBezTo>
                  <a:cubicBezTo>
                    <a:pt x="61822" y="156647"/>
                    <a:pt x="73576" y="158836"/>
                    <a:pt x="85617" y="158836"/>
                  </a:cubicBezTo>
                  <a:lnTo>
                    <a:pt x="86482" y="158836"/>
                  </a:lnTo>
                  <a:cubicBezTo>
                    <a:pt x="97947" y="158721"/>
                    <a:pt x="109528" y="156013"/>
                    <a:pt x="119841" y="151058"/>
                  </a:cubicBezTo>
                  <a:cubicBezTo>
                    <a:pt x="146229" y="138267"/>
                    <a:pt x="161786" y="114299"/>
                    <a:pt x="159539" y="89927"/>
                  </a:cubicBezTo>
                  <a:cubicBezTo>
                    <a:pt x="157580" y="68609"/>
                    <a:pt x="143521" y="49999"/>
                    <a:pt x="130443" y="34212"/>
                  </a:cubicBezTo>
                  <a:cubicBezTo>
                    <a:pt x="119611" y="21018"/>
                    <a:pt x="106474" y="6614"/>
                    <a:pt x="88325" y="1774"/>
                  </a:cubicBezTo>
                  <a:cubicBezTo>
                    <a:pt x="83951" y="594"/>
                    <a:pt x="79402" y="0"/>
                    <a:pt x="746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7"/>
            <p:cNvSpPr/>
            <p:nvPr/>
          </p:nvSpPr>
          <p:spPr>
            <a:xfrm>
              <a:off x="1360600" y="935325"/>
              <a:ext cx="3880450" cy="3760875"/>
            </a:xfrm>
            <a:custGeom>
              <a:avLst/>
              <a:gdLst/>
              <a:ahLst/>
              <a:cxnLst/>
              <a:rect l="l" t="t" r="r" b="b"/>
              <a:pathLst>
                <a:path w="155218" h="150435" extrusionOk="0">
                  <a:moveTo>
                    <a:pt x="72351" y="0"/>
                  </a:moveTo>
                  <a:cubicBezTo>
                    <a:pt x="62052" y="0"/>
                    <a:pt x="47505" y="2958"/>
                    <a:pt x="26388" y="13884"/>
                  </a:cubicBezTo>
                  <a:cubicBezTo>
                    <a:pt x="22528" y="15843"/>
                    <a:pt x="18610" y="17917"/>
                    <a:pt x="14807" y="19991"/>
                  </a:cubicBezTo>
                  <a:cubicBezTo>
                    <a:pt x="9968" y="22584"/>
                    <a:pt x="5013" y="25234"/>
                    <a:pt x="0" y="27712"/>
                  </a:cubicBezTo>
                  <a:lnTo>
                    <a:pt x="0" y="28173"/>
                  </a:lnTo>
                  <a:cubicBezTo>
                    <a:pt x="5070" y="25637"/>
                    <a:pt x="10025" y="22987"/>
                    <a:pt x="14980" y="20337"/>
                  </a:cubicBezTo>
                  <a:cubicBezTo>
                    <a:pt x="18783" y="18263"/>
                    <a:pt x="22701" y="16188"/>
                    <a:pt x="26561" y="14229"/>
                  </a:cubicBezTo>
                  <a:cubicBezTo>
                    <a:pt x="38674" y="7964"/>
                    <a:pt x="55535" y="465"/>
                    <a:pt x="72476" y="465"/>
                  </a:cubicBezTo>
                  <a:cubicBezTo>
                    <a:pt x="76566" y="465"/>
                    <a:pt x="80661" y="902"/>
                    <a:pt x="84696" y="1900"/>
                  </a:cubicBezTo>
                  <a:cubicBezTo>
                    <a:pt x="102096" y="6278"/>
                    <a:pt x="114656" y="19472"/>
                    <a:pt x="125027" y="31572"/>
                  </a:cubicBezTo>
                  <a:cubicBezTo>
                    <a:pt x="138451" y="47128"/>
                    <a:pt x="151242" y="64240"/>
                    <a:pt x="153489" y="83657"/>
                  </a:cubicBezTo>
                  <a:cubicBezTo>
                    <a:pt x="154814" y="95353"/>
                    <a:pt x="151991" y="107049"/>
                    <a:pt x="145192" y="117535"/>
                  </a:cubicBezTo>
                  <a:cubicBezTo>
                    <a:pt x="138855" y="127445"/>
                    <a:pt x="129290" y="135857"/>
                    <a:pt x="117709" y="141907"/>
                  </a:cubicBezTo>
                  <a:cubicBezTo>
                    <a:pt x="107627" y="147092"/>
                    <a:pt x="96219" y="149915"/>
                    <a:pt x="84811" y="150031"/>
                  </a:cubicBezTo>
                  <a:cubicBezTo>
                    <a:pt x="84465" y="150031"/>
                    <a:pt x="84177" y="150088"/>
                    <a:pt x="83889" y="150088"/>
                  </a:cubicBezTo>
                  <a:cubicBezTo>
                    <a:pt x="72366" y="150088"/>
                    <a:pt x="61015" y="147957"/>
                    <a:pt x="50414" y="145710"/>
                  </a:cubicBezTo>
                  <a:cubicBezTo>
                    <a:pt x="33763" y="142137"/>
                    <a:pt x="17573" y="137816"/>
                    <a:pt x="3918" y="134071"/>
                  </a:cubicBezTo>
                  <a:cubicBezTo>
                    <a:pt x="2593" y="133725"/>
                    <a:pt x="1325" y="133380"/>
                    <a:pt x="0" y="133034"/>
                  </a:cubicBezTo>
                  <a:lnTo>
                    <a:pt x="0" y="133437"/>
                  </a:lnTo>
                  <a:cubicBezTo>
                    <a:pt x="1268" y="133783"/>
                    <a:pt x="2535" y="134071"/>
                    <a:pt x="3803" y="134474"/>
                  </a:cubicBezTo>
                  <a:cubicBezTo>
                    <a:pt x="17458" y="138219"/>
                    <a:pt x="33705" y="142541"/>
                    <a:pt x="50356" y="146113"/>
                  </a:cubicBezTo>
                  <a:cubicBezTo>
                    <a:pt x="60958" y="148360"/>
                    <a:pt x="72308" y="150434"/>
                    <a:pt x="83889" y="150434"/>
                  </a:cubicBezTo>
                  <a:lnTo>
                    <a:pt x="84811" y="150434"/>
                  </a:lnTo>
                  <a:cubicBezTo>
                    <a:pt x="96276" y="150319"/>
                    <a:pt x="107742" y="147496"/>
                    <a:pt x="117882" y="142253"/>
                  </a:cubicBezTo>
                  <a:cubicBezTo>
                    <a:pt x="129578" y="136203"/>
                    <a:pt x="139143" y="127733"/>
                    <a:pt x="145538" y="117766"/>
                  </a:cubicBezTo>
                  <a:cubicBezTo>
                    <a:pt x="152394" y="107164"/>
                    <a:pt x="155217" y="95353"/>
                    <a:pt x="153835" y="83599"/>
                  </a:cubicBezTo>
                  <a:cubicBezTo>
                    <a:pt x="151588" y="64067"/>
                    <a:pt x="138797" y="46955"/>
                    <a:pt x="125315" y="31284"/>
                  </a:cubicBezTo>
                  <a:cubicBezTo>
                    <a:pt x="114886" y="19184"/>
                    <a:pt x="102326" y="5875"/>
                    <a:pt x="84753" y="1554"/>
                  </a:cubicBezTo>
                  <a:cubicBezTo>
                    <a:pt x="81464" y="717"/>
                    <a:pt x="77423" y="0"/>
                    <a:pt x="723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7"/>
            <p:cNvSpPr/>
            <p:nvPr/>
          </p:nvSpPr>
          <p:spPr>
            <a:xfrm>
              <a:off x="1360600" y="1036675"/>
              <a:ext cx="3782500" cy="3548600"/>
            </a:xfrm>
            <a:custGeom>
              <a:avLst/>
              <a:gdLst/>
              <a:ahLst/>
              <a:cxnLst/>
              <a:rect l="l" t="t" r="r" b="b"/>
              <a:pathLst>
                <a:path w="151300" h="141944" extrusionOk="0">
                  <a:moveTo>
                    <a:pt x="69956" y="0"/>
                  </a:moveTo>
                  <a:cubicBezTo>
                    <a:pt x="64643" y="0"/>
                    <a:pt x="59026" y="776"/>
                    <a:pt x="53007" y="2340"/>
                  </a:cubicBezTo>
                  <a:cubicBezTo>
                    <a:pt x="44825" y="4471"/>
                    <a:pt x="36240" y="7928"/>
                    <a:pt x="25870" y="13229"/>
                  </a:cubicBezTo>
                  <a:cubicBezTo>
                    <a:pt x="22009" y="15188"/>
                    <a:pt x="18091" y="17320"/>
                    <a:pt x="14289" y="19336"/>
                  </a:cubicBezTo>
                  <a:cubicBezTo>
                    <a:pt x="9564" y="21872"/>
                    <a:pt x="4840" y="24464"/>
                    <a:pt x="0" y="26826"/>
                  </a:cubicBezTo>
                  <a:lnTo>
                    <a:pt x="0" y="27287"/>
                  </a:lnTo>
                  <a:cubicBezTo>
                    <a:pt x="4897" y="24868"/>
                    <a:pt x="9679" y="22217"/>
                    <a:pt x="14462" y="19682"/>
                  </a:cubicBezTo>
                  <a:cubicBezTo>
                    <a:pt x="18264" y="17666"/>
                    <a:pt x="22182" y="15534"/>
                    <a:pt x="26042" y="13575"/>
                  </a:cubicBezTo>
                  <a:cubicBezTo>
                    <a:pt x="37659" y="7602"/>
                    <a:pt x="53921" y="400"/>
                    <a:pt x="70159" y="400"/>
                  </a:cubicBezTo>
                  <a:cubicBezTo>
                    <a:pt x="73814" y="400"/>
                    <a:pt x="77467" y="765"/>
                    <a:pt x="81066" y="1591"/>
                  </a:cubicBezTo>
                  <a:cubicBezTo>
                    <a:pt x="97141" y="5278"/>
                    <a:pt x="109240" y="16686"/>
                    <a:pt x="119899" y="28555"/>
                  </a:cubicBezTo>
                  <a:cubicBezTo>
                    <a:pt x="132171" y="42152"/>
                    <a:pt x="145077" y="58631"/>
                    <a:pt x="147785" y="77241"/>
                  </a:cubicBezTo>
                  <a:cubicBezTo>
                    <a:pt x="150896" y="98847"/>
                    <a:pt x="138624" y="120222"/>
                    <a:pt x="115693" y="132955"/>
                  </a:cubicBezTo>
                  <a:cubicBezTo>
                    <a:pt x="105841" y="138487"/>
                    <a:pt x="94605" y="141425"/>
                    <a:pt x="83140" y="141540"/>
                  </a:cubicBezTo>
                  <a:cubicBezTo>
                    <a:pt x="82851" y="141543"/>
                    <a:pt x="82562" y="141544"/>
                    <a:pt x="82273" y="141544"/>
                  </a:cubicBezTo>
                  <a:cubicBezTo>
                    <a:pt x="70579" y="141544"/>
                    <a:pt x="58924" y="139298"/>
                    <a:pt x="48916" y="137161"/>
                  </a:cubicBezTo>
                  <a:cubicBezTo>
                    <a:pt x="32726" y="133762"/>
                    <a:pt x="16478" y="129671"/>
                    <a:pt x="2535" y="126042"/>
                  </a:cubicBezTo>
                  <a:cubicBezTo>
                    <a:pt x="1671" y="125869"/>
                    <a:pt x="807" y="125638"/>
                    <a:pt x="0" y="125408"/>
                  </a:cubicBezTo>
                  <a:lnTo>
                    <a:pt x="0" y="125811"/>
                  </a:lnTo>
                  <a:cubicBezTo>
                    <a:pt x="807" y="126042"/>
                    <a:pt x="1613" y="126214"/>
                    <a:pt x="2420" y="126445"/>
                  </a:cubicBezTo>
                  <a:cubicBezTo>
                    <a:pt x="16363" y="130017"/>
                    <a:pt x="32668" y="134108"/>
                    <a:pt x="48801" y="137565"/>
                  </a:cubicBezTo>
                  <a:cubicBezTo>
                    <a:pt x="58826" y="139697"/>
                    <a:pt x="70464" y="141944"/>
                    <a:pt x="82160" y="141944"/>
                  </a:cubicBezTo>
                  <a:lnTo>
                    <a:pt x="83140" y="141944"/>
                  </a:lnTo>
                  <a:cubicBezTo>
                    <a:pt x="94663" y="141771"/>
                    <a:pt x="106013" y="138832"/>
                    <a:pt x="115866" y="133301"/>
                  </a:cubicBezTo>
                  <a:cubicBezTo>
                    <a:pt x="138970" y="120510"/>
                    <a:pt x="151300" y="98962"/>
                    <a:pt x="148131" y="77183"/>
                  </a:cubicBezTo>
                  <a:cubicBezTo>
                    <a:pt x="145480" y="58458"/>
                    <a:pt x="132517" y="41980"/>
                    <a:pt x="120187" y="28267"/>
                  </a:cubicBezTo>
                  <a:cubicBezTo>
                    <a:pt x="109470" y="16456"/>
                    <a:pt x="97313" y="4932"/>
                    <a:pt x="81181" y="1245"/>
                  </a:cubicBezTo>
                  <a:cubicBezTo>
                    <a:pt x="77576" y="417"/>
                    <a:pt x="73847" y="0"/>
                    <a:pt x="699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7"/>
            <p:cNvSpPr/>
            <p:nvPr/>
          </p:nvSpPr>
          <p:spPr>
            <a:xfrm>
              <a:off x="1360600" y="1134975"/>
              <a:ext cx="3608225" cy="3337950"/>
            </a:xfrm>
            <a:custGeom>
              <a:avLst/>
              <a:gdLst/>
              <a:ahLst/>
              <a:cxnLst/>
              <a:rect l="l" t="t" r="r" b="b"/>
              <a:pathLst>
                <a:path w="144329" h="133518" extrusionOk="0">
                  <a:moveTo>
                    <a:pt x="67838" y="0"/>
                  </a:moveTo>
                  <a:cubicBezTo>
                    <a:pt x="58521" y="0"/>
                    <a:pt x="45150" y="2577"/>
                    <a:pt x="25351" y="12639"/>
                  </a:cubicBezTo>
                  <a:cubicBezTo>
                    <a:pt x="21376" y="14713"/>
                    <a:pt x="17342" y="16902"/>
                    <a:pt x="13425" y="18977"/>
                  </a:cubicBezTo>
                  <a:cubicBezTo>
                    <a:pt x="8988" y="21339"/>
                    <a:pt x="4552" y="23759"/>
                    <a:pt x="0" y="26063"/>
                  </a:cubicBezTo>
                  <a:lnTo>
                    <a:pt x="0" y="26467"/>
                  </a:lnTo>
                  <a:cubicBezTo>
                    <a:pt x="4609" y="24162"/>
                    <a:pt x="9103" y="21742"/>
                    <a:pt x="13597" y="19322"/>
                  </a:cubicBezTo>
                  <a:cubicBezTo>
                    <a:pt x="17515" y="17190"/>
                    <a:pt x="21548" y="15059"/>
                    <a:pt x="25524" y="13042"/>
                  </a:cubicBezTo>
                  <a:cubicBezTo>
                    <a:pt x="36651" y="7359"/>
                    <a:pt x="52292" y="449"/>
                    <a:pt x="67884" y="449"/>
                  </a:cubicBezTo>
                  <a:cubicBezTo>
                    <a:pt x="71102" y="449"/>
                    <a:pt x="74319" y="743"/>
                    <a:pt x="77494" y="1404"/>
                  </a:cubicBezTo>
                  <a:cubicBezTo>
                    <a:pt x="86251" y="3190"/>
                    <a:pt x="97544" y="7511"/>
                    <a:pt x="114713" y="25602"/>
                  </a:cubicBezTo>
                  <a:cubicBezTo>
                    <a:pt x="125833" y="37299"/>
                    <a:pt x="138970" y="53028"/>
                    <a:pt x="142081" y="70889"/>
                  </a:cubicBezTo>
                  <a:cubicBezTo>
                    <a:pt x="143925" y="81260"/>
                    <a:pt x="142081" y="91746"/>
                    <a:pt x="136838" y="101195"/>
                  </a:cubicBezTo>
                  <a:cubicBezTo>
                    <a:pt x="131768" y="110183"/>
                    <a:pt x="123817" y="118134"/>
                    <a:pt x="113734" y="124184"/>
                  </a:cubicBezTo>
                  <a:cubicBezTo>
                    <a:pt x="104227" y="129830"/>
                    <a:pt x="92762" y="132999"/>
                    <a:pt x="81469" y="133172"/>
                  </a:cubicBezTo>
                  <a:cubicBezTo>
                    <a:pt x="81058" y="133178"/>
                    <a:pt x="80646" y="133181"/>
                    <a:pt x="80235" y="133181"/>
                  </a:cubicBezTo>
                  <a:cubicBezTo>
                    <a:pt x="69067" y="133181"/>
                    <a:pt x="57921" y="130958"/>
                    <a:pt x="47418" y="128735"/>
                  </a:cubicBezTo>
                  <a:cubicBezTo>
                    <a:pt x="32899" y="125682"/>
                    <a:pt x="18380" y="122225"/>
                    <a:pt x="4321" y="118941"/>
                  </a:cubicBezTo>
                  <a:lnTo>
                    <a:pt x="1095" y="118134"/>
                  </a:lnTo>
                  <a:cubicBezTo>
                    <a:pt x="749" y="118076"/>
                    <a:pt x="346" y="117961"/>
                    <a:pt x="0" y="117904"/>
                  </a:cubicBezTo>
                  <a:lnTo>
                    <a:pt x="0" y="118307"/>
                  </a:lnTo>
                  <a:cubicBezTo>
                    <a:pt x="346" y="118364"/>
                    <a:pt x="691" y="118422"/>
                    <a:pt x="1037" y="118537"/>
                  </a:cubicBezTo>
                  <a:lnTo>
                    <a:pt x="4264" y="119286"/>
                  </a:lnTo>
                  <a:cubicBezTo>
                    <a:pt x="18264" y="122628"/>
                    <a:pt x="32841" y="126085"/>
                    <a:pt x="47303" y="129139"/>
                  </a:cubicBezTo>
                  <a:cubicBezTo>
                    <a:pt x="57904" y="131386"/>
                    <a:pt x="69139" y="133518"/>
                    <a:pt x="80432" y="133518"/>
                  </a:cubicBezTo>
                  <a:lnTo>
                    <a:pt x="81469" y="133518"/>
                  </a:lnTo>
                  <a:cubicBezTo>
                    <a:pt x="92877" y="133402"/>
                    <a:pt x="104400" y="130176"/>
                    <a:pt x="113907" y="124472"/>
                  </a:cubicBezTo>
                  <a:cubicBezTo>
                    <a:pt x="124047" y="118422"/>
                    <a:pt x="132113" y="110413"/>
                    <a:pt x="137184" y="101368"/>
                  </a:cubicBezTo>
                  <a:cubicBezTo>
                    <a:pt x="142484" y="91803"/>
                    <a:pt x="144328" y="81260"/>
                    <a:pt x="142484" y="70831"/>
                  </a:cubicBezTo>
                  <a:cubicBezTo>
                    <a:pt x="139315" y="52855"/>
                    <a:pt x="126179" y="37068"/>
                    <a:pt x="115002" y="25372"/>
                  </a:cubicBezTo>
                  <a:cubicBezTo>
                    <a:pt x="105322" y="15116"/>
                    <a:pt x="93280" y="4284"/>
                    <a:pt x="77609" y="1000"/>
                  </a:cubicBezTo>
                  <a:cubicBezTo>
                    <a:pt x="74950" y="455"/>
                    <a:pt x="71752" y="0"/>
                    <a:pt x="67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7"/>
            <p:cNvSpPr/>
            <p:nvPr/>
          </p:nvSpPr>
          <p:spPr>
            <a:xfrm>
              <a:off x="1360600" y="1233825"/>
              <a:ext cx="3523225" cy="3128200"/>
            </a:xfrm>
            <a:custGeom>
              <a:avLst/>
              <a:gdLst/>
              <a:ahLst/>
              <a:cxnLst/>
              <a:rect l="l" t="t" r="r" b="b"/>
              <a:pathLst>
                <a:path w="140929" h="125128" extrusionOk="0">
                  <a:moveTo>
                    <a:pt x="65434" y="1"/>
                  </a:moveTo>
                  <a:cubicBezTo>
                    <a:pt x="56612" y="1"/>
                    <a:pt x="43871" y="2399"/>
                    <a:pt x="24832" y="12084"/>
                  </a:cubicBezTo>
                  <a:cubicBezTo>
                    <a:pt x="20742" y="14158"/>
                    <a:pt x="16593" y="16405"/>
                    <a:pt x="12560" y="18595"/>
                  </a:cubicBezTo>
                  <a:cubicBezTo>
                    <a:pt x="8412" y="20784"/>
                    <a:pt x="4264" y="23031"/>
                    <a:pt x="0" y="25163"/>
                  </a:cubicBezTo>
                  <a:lnTo>
                    <a:pt x="0" y="25624"/>
                  </a:lnTo>
                  <a:cubicBezTo>
                    <a:pt x="4321" y="23435"/>
                    <a:pt x="8527" y="21188"/>
                    <a:pt x="12733" y="18883"/>
                  </a:cubicBezTo>
                  <a:cubicBezTo>
                    <a:pt x="16766" y="16751"/>
                    <a:pt x="20915" y="14504"/>
                    <a:pt x="25005" y="12430"/>
                  </a:cubicBezTo>
                  <a:cubicBezTo>
                    <a:pt x="35604" y="7033"/>
                    <a:pt x="50633" y="406"/>
                    <a:pt x="65627" y="406"/>
                  </a:cubicBezTo>
                  <a:cubicBezTo>
                    <a:pt x="68403" y="406"/>
                    <a:pt x="71177" y="633"/>
                    <a:pt x="73921" y="1137"/>
                  </a:cubicBezTo>
                  <a:cubicBezTo>
                    <a:pt x="89017" y="3903"/>
                    <a:pt x="100425" y="13525"/>
                    <a:pt x="109586" y="22686"/>
                  </a:cubicBezTo>
                  <a:cubicBezTo>
                    <a:pt x="119380" y="32365"/>
                    <a:pt x="132805" y="47288"/>
                    <a:pt x="136435" y="64515"/>
                  </a:cubicBezTo>
                  <a:cubicBezTo>
                    <a:pt x="140525" y="83759"/>
                    <a:pt x="131307" y="102772"/>
                    <a:pt x="111775" y="115332"/>
                  </a:cubicBezTo>
                  <a:cubicBezTo>
                    <a:pt x="102556" y="121209"/>
                    <a:pt x="91206" y="124551"/>
                    <a:pt x="79856" y="124724"/>
                  </a:cubicBezTo>
                  <a:cubicBezTo>
                    <a:pt x="79566" y="124727"/>
                    <a:pt x="79276" y="124728"/>
                    <a:pt x="78986" y="124728"/>
                  </a:cubicBezTo>
                  <a:cubicBezTo>
                    <a:pt x="68092" y="124728"/>
                    <a:pt x="57088" y="122644"/>
                    <a:pt x="45920" y="120287"/>
                  </a:cubicBezTo>
                  <a:cubicBezTo>
                    <a:pt x="36125" y="118213"/>
                    <a:pt x="26273" y="116024"/>
                    <a:pt x="16709" y="113950"/>
                  </a:cubicBezTo>
                  <a:cubicBezTo>
                    <a:pt x="11120" y="112682"/>
                    <a:pt x="5531" y="111472"/>
                    <a:pt x="0" y="110262"/>
                  </a:cubicBezTo>
                  <a:lnTo>
                    <a:pt x="0" y="110665"/>
                  </a:lnTo>
                  <a:cubicBezTo>
                    <a:pt x="5474" y="111875"/>
                    <a:pt x="11062" y="113085"/>
                    <a:pt x="16651" y="114295"/>
                  </a:cubicBezTo>
                  <a:cubicBezTo>
                    <a:pt x="26215" y="116427"/>
                    <a:pt x="36068" y="118616"/>
                    <a:pt x="45862" y="120633"/>
                  </a:cubicBezTo>
                  <a:cubicBezTo>
                    <a:pt x="56982" y="122995"/>
                    <a:pt x="67872" y="125127"/>
                    <a:pt x="78761" y="125127"/>
                  </a:cubicBezTo>
                  <a:lnTo>
                    <a:pt x="79798" y="125127"/>
                  </a:lnTo>
                  <a:cubicBezTo>
                    <a:pt x="91264" y="124954"/>
                    <a:pt x="102672" y="121613"/>
                    <a:pt x="111948" y="115678"/>
                  </a:cubicBezTo>
                  <a:cubicBezTo>
                    <a:pt x="131653" y="103002"/>
                    <a:pt x="140929" y="83874"/>
                    <a:pt x="136780" y="64457"/>
                  </a:cubicBezTo>
                  <a:cubicBezTo>
                    <a:pt x="133151" y="47115"/>
                    <a:pt x="119668" y="32135"/>
                    <a:pt x="109874" y="22397"/>
                  </a:cubicBezTo>
                  <a:cubicBezTo>
                    <a:pt x="100655" y="13236"/>
                    <a:pt x="89190" y="3499"/>
                    <a:pt x="74037" y="791"/>
                  </a:cubicBezTo>
                  <a:cubicBezTo>
                    <a:pt x="71662" y="358"/>
                    <a:pt x="68840" y="1"/>
                    <a:pt x="654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7"/>
            <p:cNvSpPr/>
            <p:nvPr/>
          </p:nvSpPr>
          <p:spPr>
            <a:xfrm>
              <a:off x="1360600" y="1332750"/>
              <a:ext cx="3393600" cy="2918350"/>
            </a:xfrm>
            <a:custGeom>
              <a:avLst/>
              <a:gdLst/>
              <a:ahLst/>
              <a:cxnLst/>
              <a:rect l="l" t="t" r="r" b="b"/>
              <a:pathLst>
                <a:path w="135744" h="116734" extrusionOk="0">
                  <a:moveTo>
                    <a:pt x="63449" y="0"/>
                  </a:moveTo>
                  <a:cubicBezTo>
                    <a:pt x="48952" y="0"/>
                    <a:pt x="34493" y="6362"/>
                    <a:pt x="24314" y="11527"/>
                  </a:cubicBezTo>
                  <a:cubicBezTo>
                    <a:pt x="20108" y="13658"/>
                    <a:pt x="15787" y="15963"/>
                    <a:pt x="11696" y="18152"/>
                  </a:cubicBezTo>
                  <a:cubicBezTo>
                    <a:pt x="7836" y="20227"/>
                    <a:pt x="3918" y="22358"/>
                    <a:pt x="0" y="24375"/>
                  </a:cubicBezTo>
                  <a:lnTo>
                    <a:pt x="0" y="24778"/>
                  </a:lnTo>
                  <a:cubicBezTo>
                    <a:pt x="3976" y="22762"/>
                    <a:pt x="7951" y="20630"/>
                    <a:pt x="11869" y="18498"/>
                  </a:cubicBezTo>
                  <a:cubicBezTo>
                    <a:pt x="16017" y="16309"/>
                    <a:pt x="20281" y="14004"/>
                    <a:pt x="24487" y="11872"/>
                  </a:cubicBezTo>
                  <a:cubicBezTo>
                    <a:pt x="34616" y="6758"/>
                    <a:pt x="49023" y="403"/>
                    <a:pt x="63432" y="403"/>
                  </a:cubicBezTo>
                  <a:cubicBezTo>
                    <a:pt x="65744" y="403"/>
                    <a:pt x="68055" y="567"/>
                    <a:pt x="70349" y="925"/>
                  </a:cubicBezTo>
                  <a:cubicBezTo>
                    <a:pt x="85041" y="3172"/>
                    <a:pt x="96276" y="12160"/>
                    <a:pt x="104458" y="19766"/>
                  </a:cubicBezTo>
                  <a:cubicBezTo>
                    <a:pt x="119035" y="33305"/>
                    <a:pt x="127677" y="45923"/>
                    <a:pt x="130731" y="58196"/>
                  </a:cubicBezTo>
                  <a:cubicBezTo>
                    <a:pt x="135340" y="76172"/>
                    <a:pt x="127447" y="94263"/>
                    <a:pt x="109758" y="106478"/>
                  </a:cubicBezTo>
                  <a:cubicBezTo>
                    <a:pt x="100828" y="112643"/>
                    <a:pt x="89650" y="116157"/>
                    <a:pt x="78185" y="116330"/>
                  </a:cubicBezTo>
                  <a:cubicBezTo>
                    <a:pt x="77798" y="116336"/>
                    <a:pt x="77412" y="116339"/>
                    <a:pt x="77025" y="116339"/>
                  </a:cubicBezTo>
                  <a:cubicBezTo>
                    <a:pt x="65767" y="116339"/>
                    <a:pt x="54448" y="113953"/>
                    <a:pt x="44422" y="111836"/>
                  </a:cubicBezTo>
                  <a:cubicBezTo>
                    <a:pt x="41080" y="111145"/>
                    <a:pt x="37796" y="110453"/>
                    <a:pt x="34512" y="109762"/>
                  </a:cubicBezTo>
                  <a:cubicBezTo>
                    <a:pt x="23104" y="107342"/>
                    <a:pt x="11408" y="104865"/>
                    <a:pt x="0" y="102618"/>
                  </a:cubicBezTo>
                  <a:lnTo>
                    <a:pt x="0" y="103021"/>
                  </a:lnTo>
                  <a:cubicBezTo>
                    <a:pt x="11350" y="105268"/>
                    <a:pt x="23046" y="107746"/>
                    <a:pt x="34397" y="110165"/>
                  </a:cubicBezTo>
                  <a:cubicBezTo>
                    <a:pt x="37738" y="110799"/>
                    <a:pt x="41023" y="111548"/>
                    <a:pt x="44307" y="112240"/>
                  </a:cubicBezTo>
                  <a:cubicBezTo>
                    <a:pt x="54390" y="114314"/>
                    <a:pt x="65740" y="116734"/>
                    <a:pt x="77033" y="116734"/>
                  </a:cubicBezTo>
                  <a:cubicBezTo>
                    <a:pt x="77436" y="116734"/>
                    <a:pt x="77782" y="116676"/>
                    <a:pt x="78185" y="116676"/>
                  </a:cubicBezTo>
                  <a:cubicBezTo>
                    <a:pt x="89708" y="116503"/>
                    <a:pt x="101001" y="113046"/>
                    <a:pt x="109989" y="106824"/>
                  </a:cubicBezTo>
                  <a:cubicBezTo>
                    <a:pt x="127850" y="94436"/>
                    <a:pt x="135743" y="76229"/>
                    <a:pt x="131134" y="58080"/>
                  </a:cubicBezTo>
                  <a:cubicBezTo>
                    <a:pt x="128023" y="45751"/>
                    <a:pt x="119380" y="33075"/>
                    <a:pt x="104688" y="19478"/>
                  </a:cubicBezTo>
                  <a:cubicBezTo>
                    <a:pt x="96507" y="11815"/>
                    <a:pt x="85156" y="2769"/>
                    <a:pt x="70407" y="522"/>
                  </a:cubicBezTo>
                  <a:cubicBezTo>
                    <a:pt x="68098" y="164"/>
                    <a:pt x="65773" y="0"/>
                    <a:pt x="63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7"/>
            <p:cNvSpPr/>
            <p:nvPr/>
          </p:nvSpPr>
          <p:spPr>
            <a:xfrm>
              <a:off x="1360600" y="1431075"/>
              <a:ext cx="3200575" cy="2707675"/>
            </a:xfrm>
            <a:custGeom>
              <a:avLst/>
              <a:gdLst/>
              <a:ahLst/>
              <a:cxnLst/>
              <a:rect l="l" t="t" r="r" b="b"/>
              <a:pathLst>
                <a:path w="128023" h="108307" extrusionOk="0">
                  <a:moveTo>
                    <a:pt x="61318" y="1"/>
                  </a:moveTo>
                  <a:cubicBezTo>
                    <a:pt x="47329" y="1"/>
                    <a:pt x="33470" y="6098"/>
                    <a:pt x="23795" y="10935"/>
                  </a:cubicBezTo>
                  <a:cubicBezTo>
                    <a:pt x="19417" y="13182"/>
                    <a:pt x="15038" y="15545"/>
                    <a:pt x="10774" y="17849"/>
                  </a:cubicBezTo>
                  <a:cubicBezTo>
                    <a:pt x="7202" y="19751"/>
                    <a:pt x="3630" y="21709"/>
                    <a:pt x="0" y="23553"/>
                  </a:cubicBezTo>
                  <a:lnTo>
                    <a:pt x="0" y="24014"/>
                  </a:lnTo>
                  <a:cubicBezTo>
                    <a:pt x="3687" y="22113"/>
                    <a:pt x="7375" y="20154"/>
                    <a:pt x="10947" y="18195"/>
                  </a:cubicBezTo>
                  <a:cubicBezTo>
                    <a:pt x="15211" y="15890"/>
                    <a:pt x="19647" y="13528"/>
                    <a:pt x="23968" y="11281"/>
                  </a:cubicBezTo>
                  <a:cubicBezTo>
                    <a:pt x="33591" y="6495"/>
                    <a:pt x="47444" y="404"/>
                    <a:pt x="61311" y="404"/>
                  </a:cubicBezTo>
                  <a:cubicBezTo>
                    <a:pt x="63136" y="404"/>
                    <a:pt x="64961" y="509"/>
                    <a:pt x="66777" y="737"/>
                  </a:cubicBezTo>
                  <a:cubicBezTo>
                    <a:pt x="77724" y="2062"/>
                    <a:pt x="88037" y="7133"/>
                    <a:pt x="99272" y="16870"/>
                  </a:cubicBezTo>
                  <a:cubicBezTo>
                    <a:pt x="112927" y="28566"/>
                    <a:pt x="121627" y="40377"/>
                    <a:pt x="125084" y="51843"/>
                  </a:cubicBezTo>
                  <a:cubicBezTo>
                    <a:pt x="127619" y="60255"/>
                    <a:pt x="127331" y="68955"/>
                    <a:pt x="124278" y="76906"/>
                  </a:cubicBezTo>
                  <a:cubicBezTo>
                    <a:pt x="121282" y="84684"/>
                    <a:pt x="115578" y="91886"/>
                    <a:pt x="107800" y="97705"/>
                  </a:cubicBezTo>
                  <a:cubicBezTo>
                    <a:pt x="99215" y="104101"/>
                    <a:pt x="88095" y="107730"/>
                    <a:pt x="76514" y="107903"/>
                  </a:cubicBezTo>
                  <a:cubicBezTo>
                    <a:pt x="76117" y="107909"/>
                    <a:pt x="75720" y="107912"/>
                    <a:pt x="75323" y="107912"/>
                  </a:cubicBezTo>
                  <a:cubicBezTo>
                    <a:pt x="64539" y="107912"/>
                    <a:pt x="53715" y="105690"/>
                    <a:pt x="43212" y="103467"/>
                  </a:cubicBezTo>
                  <a:lnTo>
                    <a:pt x="42924" y="103409"/>
                  </a:lnTo>
                  <a:cubicBezTo>
                    <a:pt x="26964" y="100067"/>
                    <a:pt x="13425" y="97302"/>
                    <a:pt x="0" y="94882"/>
                  </a:cubicBezTo>
                  <a:lnTo>
                    <a:pt x="0" y="95285"/>
                  </a:lnTo>
                  <a:cubicBezTo>
                    <a:pt x="13425" y="97705"/>
                    <a:pt x="26907" y="100471"/>
                    <a:pt x="42809" y="103813"/>
                  </a:cubicBezTo>
                  <a:lnTo>
                    <a:pt x="43154" y="103870"/>
                  </a:lnTo>
                  <a:cubicBezTo>
                    <a:pt x="53640" y="106060"/>
                    <a:pt x="64472" y="108307"/>
                    <a:pt x="75304" y="108307"/>
                  </a:cubicBezTo>
                  <a:lnTo>
                    <a:pt x="76514" y="108307"/>
                  </a:lnTo>
                  <a:cubicBezTo>
                    <a:pt x="88152" y="108134"/>
                    <a:pt x="99388" y="104446"/>
                    <a:pt x="108030" y="97993"/>
                  </a:cubicBezTo>
                  <a:cubicBezTo>
                    <a:pt x="115866" y="92116"/>
                    <a:pt x="121627" y="84914"/>
                    <a:pt x="124623" y="77021"/>
                  </a:cubicBezTo>
                  <a:cubicBezTo>
                    <a:pt x="127735" y="69012"/>
                    <a:pt x="128023" y="60255"/>
                    <a:pt x="125430" y="51728"/>
                  </a:cubicBezTo>
                  <a:cubicBezTo>
                    <a:pt x="121973" y="40204"/>
                    <a:pt x="113273" y="28335"/>
                    <a:pt x="99560" y="16582"/>
                  </a:cubicBezTo>
                  <a:cubicBezTo>
                    <a:pt x="88210" y="6845"/>
                    <a:pt x="77839" y="1659"/>
                    <a:pt x="66835" y="334"/>
                  </a:cubicBezTo>
                  <a:cubicBezTo>
                    <a:pt x="64999" y="106"/>
                    <a:pt x="63157" y="1"/>
                    <a:pt x="613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7"/>
            <p:cNvSpPr/>
            <p:nvPr/>
          </p:nvSpPr>
          <p:spPr>
            <a:xfrm>
              <a:off x="1360600" y="1527400"/>
              <a:ext cx="3138650" cy="2500450"/>
            </a:xfrm>
            <a:custGeom>
              <a:avLst/>
              <a:gdLst/>
              <a:ahLst/>
              <a:cxnLst/>
              <a:rect l="l" t="t" r="r" b="b"/>
              <a:pathLst>
                <a:path w="125546" h="100018" extrusionOk="0">
                  <a:moveTo>
                    <a:pt x="59338" y="0"/>
                  </a:moveTo>
                  <a:cubicBezTo>
                    <a:pt x="49032" y="0"/>
                    <a:pt x="37466" y="3387"/>
                    <a:pt x="23277" y="10482"/>
                  </a:cubicBezTo>
                  <a:cubicBezTo>
                    <a:pt x="18783" y="12729"/>
                    <a:pt x="14231" y="15206"/>
                    <a:pt x="9852" y="17568"/>
                  </a:cubicBezTo>
                  <a:cubicBezTo>
                    <a:pt x="6626" y="19355"/>
                    <a:pt x="3342" y="21141"/>
                    <a:pt x="0" y="22811"/>
                  </a:cubicBezTo>
                  <a:lnTo>
                    <a:pt x="0" y="23272"/>
                  </a:lnTo>
                  <a:cubicBezTo>
                    <a:pt x="3399" y="21486"/>
                    <a:pt x="6741" y="19700"/>
                    <a:pt x="10025" y="17914"/>
                  </a:cubicBezTo>
                  <a:cubicBezTo>
                    <a:pt x="14404" y="15552"/>
                    <a:pt x="18956" y="13074"/>
                    <a:pt x="23450" y="10827"/>
                  </a:cubicBezTo>
                  <a:cubicBezTo>
                    <a:pt x="37535" y="3785"/>
                    <a:pt x="49089" y="403"/>
                    <a:pt x="59313" y="403"/>
                  </a:cubicBezTo>
                  <a:cubicBezTo>
                    <a:pt x="60631" y="403"/>
                    <a:pt x="61928" y="460"/>
                    <a:pt x="63205" y="572"/>
                  </a:cubicBezTo>
                  <a:cubicBezTo>
                    <a:pt x="73748" y="1493"/>
                    <a:pt x="83601" y="5757"/>
                    <a:pt x="94145" y="13996"/>
                  </a:cubicBezTo>
                  <a:cubicBezTo>
                    <a:pt x="103017" y="20968"/>
                    <a:pt x="114541" y="32088"/>
                    <a:pt x="119380" y="45627"/>
                  </a:cubicBezTo>
                  <a:cubicBezTo>
                    <a:pt x="125084" y="61530"/>
                    <a:pt x="120129" y="77374"/>
                    <a:pt x="105783" y="88955"/>
                  </a:cubicBezTo>
                  <a:cubicBezTo>
                    <a:pt x="97544" y="95638"/>
                    <a:pt x="86597" y="99383"/>
                    <a:pt x="74843" y="99614"/>
                  </a:cubicBezTo>
                  <a:cubicBezTo>
                    <a:pt x="74451" y="99620"/>
                    <a:pt x="74059" y="99623"/>
                    <a:pt x="73667" y="99623"/>
                  </a:cubicBezTo>
                  <a:cubicBezTo>
                    <a:pt x="63281" y="99623"/>
                    <a:pt x="52856" y="97460"/>
                    <a:pt x="42751" y="95350"/>
                  </a:cubicBezTo>
                  <a:lnTo>
                    <a:pt x="41368" y="95062"/>
                  </a:lnTo>
                  <a:cubicBezTo>
                    <a:pt x="25697" y="91778"/>
                    <a:pt x="12387" y="89301"/>
                    <a:pt x="0" y="87284"/>
                  </a:cubicBezTo>
                  <a:lnTo>
                    <a:pt x="0" y="87630"/>
                  </a:lnTo>
                  <a:cubicBezTo>
                    <a:pt x="12387" y="89646"/>
                    <a:pt x="25639" y="92181"/>
                    <a:pt x="41311" y="95465"/>
                  </a:cubicBezTo>
                  <a:lnTo>
                    <a:pt x="42693" y="95696"/>
                  </a:lnTo>
                  <a:cubicBezTo>
                    <a:pt x="52776" y="97828"/>
                    <a:pt x="63205" y="100017"/>
                    <a:pt x="73633" y="100017"/>
                  </a:cubicBezTo>
                  <a:lnTo>
                    <a:pt x="74843" y="100017"/>
                  </a:lnTo>
                  <a:cubicBezTo>
                    <a:pt x="86712" y="99787"/>
                    <a:pt x="97774" y="95984"/>
                    <a:pt x="106071" y="89243"/>
                  </a:cubicBezTo>
                  <a:cubicBezTo>
                    <a:pt x="120533" y="77547"/>
                    <a:pt x="125545" y="61587"/>
                    <a:pt x="119726" y="45455"/>
                  </a:cubicBezTo>
                  <a:cubicBezTo>
                    <a:pt x="114886" y="31857"/>
                    <a:pt x="103305" y="20680"/>
                    <a:pt x="94375" y="13708"/>
                  </a:cubicBezTo>
                  <a:cubicBezTo>
                    <a:pt x="83774" y="5354"/>
                    <a:pt x="73864" y="1090"/>
                    <a:pt x="63262" y="168"/>
                  </a:cubicBezTo>
                  <a:cubicBezTo>
                    <a:pt x="61973" y="57"/>
                    <a:pt x="60666" y="0"/>
                    <a:pt x="593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7"/>
            <p:cNvSpPr/>
            <p:nvPr/>
          </p:nvSpPr>
          <p:spPr>
            <a:xfrm>
              <a:off x="1360600" y="1624125"/>
              <a:ext cx="3011900" cy="2291375"/>
            </a:xfrm>
            <a:custGeom>
              <a:avLst/>
              <a:gdLst/>
              <a:ahLst/>
              <a:cxnLst/>
              <a:rect l="l" t="t" r="r" b="b"/>
              <a:pathLst>
                <a:path w="120476" h="91655" extrusionOk="0">
                  <a:moveTo>
                    <a:pt x="57617" y="1"/>
                  </a:moveTo>
                  <a:cubicBezTo>
                    <a:pt x="47591" y="1"/>
                    <a:pt x="36413" y="3211"/>
                    <a:pt x="22758" y="10012"/>
                  </a:cubicBezTo>
                  <a:cubicBezTo>
                    <a:pt x="18091" y="12317"/>
                    <a:pt x="13425" y="14852"/>
                    <a:pt x="8873" y="17329"/>
                  </a:cubicBezTo>
                  <a:cubicBezTo>
                    <a:pt x="5934" y="18942"/>
                    <a:pt x="2996" y="20498"/>
                    <a:pt x="0" y="22111"/>
                  </a:cubicBezTo>
                  <a:lnTo>
                    <a:pt x="0" y="22572"/>
                  </a:lnTo>
                  <a:cubicBezTo>
                    <a:pt x="3054" y="20959"/>
                    <a:pt x="6050" y="19288"/>
                    <a:pt x="9046" y="17675"/>
                  </a:cubicBezTo>
                  <a:cubicBezTo>
                    <a:pt x="13597" y="15197"/>
                    <a:pt x="18264" y="12662"/>
                    <a:pt x="22931" y="10358"/>
                  </a:cubicBezTo>
                  <a:cubicBezTo>
                    <a:pt x="36518" y="3564"/>
                    <a:pt x="47633" y="403"/>
                    <a:pt x="57598" y="403"/>
                  </a:cubicBezTo>
                  <a:cubicBezTo>
                    <a:pt x="58281" y="403"/>
                    <a:pt x="58960" y="418"/>
                    <a:pt x="59633" y="448"/>
                  </a:cubicBezTo>
                  <a:cubicBezTo>
                    <a:pt x="69715" y="851"/>
                    <a:pt x="79337" y="4366"/>
                    <a:pt x="88959" y="11164"/>
                  </a:cubicBezTo>
                  <a:cubicBezTo>
                    <a:pt x="95758" y="15946"/>
                    <a:pt x="107972" y="25914"/>
                    <a:pt x="113676" y="39339"/>
                  </a:cubicBezTo>
                  <a:cubicBezTo>
                    <a:pt x="120014" y="54204"/>
                    <a:pt x="116442" y="69069"/>
                    <a:pt x="103824" y="80188"/>
                  </a:cubicBezTo>
                  <a:cubicBezTo>
                    <a:pt x="95988" y="87160"/>
                    <a:pt x="85099" y="91078"/>
                    <a:pt x="73172" y="91251"/>
                  </a:cubicBezTo>
                  <a:cubicBezTo>
                    <a:pt x="72769" y="91251"/>
                    <a:pt x="72308" y="91308"/>
                    <a:pt x="71905" y="91308"/>
                  </a:cubicBezTo>
                  <a:cubicBezTo>
                    <a:pt x="61937" y="91308"/>
                    <a:pt x="51912" y="89177"/>
                    <a:pt x="42233" y="87160"/>
                  </a:cubicBezTo>
                  <a:lnTo>
                    <a:pt x="39870" y="86699"/>
                  </a:lnTo>
                  <a:cubicBezTo>
                    <a:pt x="25697" y="83761"/>
                    <a:pt x="12560" y="81398"/>
                    <a:pt x="0" y="79497"/>
                  </a:cubicBezTo>
                  <a:lnTo>
                    <a:pt x="0" y="79900"/>
                  </a:lnTo>
                  <a:cubicBezTo>
                    <a:pt x="12560" y="81802"/>
                    <a:pt x="25639" y="84106"/>
                    <a:pt x="39813" y="87102"/>
                  </a:cubicBezTo>
                  <a:lnTo>
                    <a:pt x="42175" y="87563"/>
                  </a:lnTo>
                  <a:cubicBezTo>
                    <a:pt x="51854" y="89580"/>
                    <a:pt x="61880" y="91654"/>
                    <a:pt x="71905" y="91654"/>
                  </a:cubicBezTo>
                  <a:lnTo>
                    <a:pt x="73172" y="91654"/>
                  </a:lnTo>
                  <a:cubicBezTo>
                    <a:pt x="85214" y="91424"/>
                    <a:pt x="96161" y="87506"/>
                    <a:pt x="104054" y="80534"/>
                  </a:cubicBezTo>
                  <a:cubicBezTo>
                    <a:pt x="116845" y="69241"/>
                    <a:pt x="120475" y="54204"/>
                    <a:pt x="114022" y="39223"/>
                  </a:cubicBezTo>
                  <a:cubicBezTo>
                    <a:pt x="108318" y="25684"/>
                    <a:pt x="96046" y="15658"/>
                    <a:pt x="89190" y="10876"/>
                  </a:cubicBezTo>
                  <a:cubicBezTo>
                    <a:pt x="79452" y="4020"/>
                    <a:pt x="69773" y="505"/>
                    <a:pt x="59633" y="44"/>
                  </a:cubicBezTo>
                  <a:cubicBezTo>
                    <a:pt x="58966" y="15"/>
                    <a:pt x="58294" y="1"/>
                    <a:pt x="576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7"/>
            <p:cNvSpPr/>
            <p:nvPr/>
          </p:nvSpPr>
          <p:spPr>
            <a:xfrm>
              <a:off x="1360600" y="1718850"/>
              <a:ext cx="2888025" cy="2085725"/>
            </a:xfrm>
            <a:custGeom>
              <a:avLst/>
              <a:gdLst/>
              <a:ahLst/>
              <a:cxnLst/>
              <a:rect l="l" t="t" r="r" b="b"/>
              <a:pathLst>
                <a:path w="115521" h="83429" extrusionOk="0">
                  <a:moveTo>
                    <a:pt x="56060" y="0"/>
                  </a:moveTo>
                  <a:cubicBezTo>
                    <a:pt x="46266" y="0"/>
                    <a:pt x="35203" y="3169"/>
                    <a:pt x="22240" y="9565"/>
                  </a:cubicBezTo>
                  <a:cubicBezTo>
                    <a:pt x="17342" y="11985"/>
                    <a:pt x="12445" y="14635"/>
                    <a:pt x="7721" y="17228"/>
                  </a:cubicBezTo>
                  <a:cubicBezTo>
                    <a:pt x="5185" y="18610"/>
                    <a:pt x="2593" y="20051"/>
                    <a:pt x="0" y="21434"/>
                  </a:cubicBezTo>
                  <a:lnTo>
                    <a:pt x="0" y="21837"/>
                  </a:lnTo>
                  <a:cubicBezTo>
                    <a:pt x="2650" y="20454"/>
                    <a:pt x="5301" y="19014"/>
                    <a:pt x="7893" y="17573"/>
                  </a:cubicBezTo>
                  <a:cubicBezTo>
                    <a:pt x="12618" y="14981"/>
                    <a:pt x="17515" y="12330"/>
                    <a:pt x="22413" y="9910"/>
                  </a:cubicBezTo>
                  <a:cubicBezTo>
                    <a:pt x="35319" y="3515"/>
                    <a:pt x="46323" y="404"/>
                    <a:pt x="56060" y="346"/>
                  </a:cubicBezTo>
                  <a:cubicBezTo>
                    <a:pt x="56161" y="346"/>
                    <a:pt x="56262" y="345"/>
                    <a:pt x="56363" y="345"/>
                  </a:cubicBezTo>
                  <a:cubicBezTo>
                    <a:pt x="65934" y="345"/>
                    <a:pt x="75165" y="3053"/>
                    <a:pt x="83831" y="8412"/>
                  </a:cubicBezTo>
                  <a:cubicBezTo>
                    <a:pt x="94548" y="14981"/>
                    <a:pt x="103363" y="23969"/>
                    <a:pt x="108030" y="33187"/>
                  </a:cubicBezTo>
                  <a:cubicBezTo>
                    <a:pt x="115059" y="46958"/>
                    <a:pt x="112812" y="60958"/>
                    <a:pt x="101807" y="71560"/>
                  </a:cubicBezTo>
                  <a:cubicBezTo>
                    <a:pt x="94548" y="78646"/>
                    <a:pt x="83486" y="82795"/>
                    <a:pt x="71501" y="83025"/>
                  </a:cubicBezTo>
                  <a:cubicBezTo>
                    <a:pt x="70997" y="83037"/>
                    <a:pt x="70492" y="83042"/>
                    <a:pt x="69987" y="83042"/>
                  </a:cubicBezTo>
                  <a:cubicBezTo>
                    <a:pt x="60404" y="83042"/>
                    <a:pt x="50791" y="81020"/>
                    <a:pt x="41541" y="79050"/>
                  </a:cubicBezTo>
                  <a:cubicBezTo>
                    <a:pt x="40504" y="78819"/>
                    <a:pt x="39467" y="78589"/>
                    <a:pt x="38372" y="78416"/>
                  </a:cubicBezTo>
                  <a:cubicBezTo>
                    <a:pt x="25293" y="75708"/>
                    <a:pt x="12445" y="73461"/>
                    <a:pt x="0" y="71790"/>
                  </a:cubicBezTo>
                  <a:lnTo>
                    <a:pt x="0" y="72251"/>
                  </a:lnTo>
                  <a:cubicBezTo>
                    <a:pt x="12387" y="73864"/>
                    <a:pt x="25236" y="76054"/>
                    <a:pt x="38315" y="78762"/>
                  </a:cubicBezTo>
                  <a:cubicBezTo>
                    <a:pt x="39352" y="78992"/>
                    <a:pt x="40389" y="79223"/>
                    <a:pt x="41484" y="79453"/>
                  </a:cubicBezTo>
                  <a:cubicBezTo>
                    <a:pt x="50817" y="81412"/>
                    <a:pt x="60497" y="83429"/>
                    <a:pt x="70176" y="83429"/>
                  </a:cubicBezTo>
                  <a:lnTo>
                    <a:pt x="71501" y="83429"/>
                  </a:lnTo>
                  <a:cubicBezTo>
                    <a:pt x="83601" y="83198"/>
                    <a:pt x="94721" y="78935"/>
                    <a:pt x="102096" y="71848"/>
                  </a:cubicBezTo>
                  <a:cubicBezTo>
                    <a:pt x="113215" y="61131"/>
                    <a:pt x="115520" y="46958"/>
                    <a:pt x="108376" y="32957"/>
                  </a:cubicBezTo>
                  <a:cubicBezTo>
                    <a:pt x="103651" y="23738"/>
                    <a:pt x="94836" y="14635"/>
                    <a:pt x="84062" y="8067"/>
                  </a:cubicBezTo>
                  <a:cubicBezTo>
                    <a:pt x="75304" y="2708"/>
                    <a:pt x="66028" y="0"/>
                    <a:pt x="564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7"/>
            <p:cNvSpPr/>
            <p:nvPr/>
          </p:nvSpPr>
          <p:spPr>
            <a:xfrm>
              <a:off x="1360600" y="1808400"/>
              <a:ext cx="2768450" cy="1883825"/>
            </a:xfrm>
            <a:custGeom>
              <a:avLst/>
              <a:gdLst/>
              <a:ahLst/>
              <a:cxnLst/>
              <a:rect l="l" t="t" r="r" b="b"/>
              <a:pathLst>
                <a:path w="110738" h="75353" extrusionOk="0">
                  <a:moveTo>
                    <a:pt x="55898" y="1"/>
                  </a:moveTo>
                  <a:cubicBezTo>
                    <a:pt x="54769" y="1"/>
                    <a:pt x="53632" y="36"/>
                    <a:pt x="52488" y="106"/>
                  </a:cubicBezTo>
                  <a:cubicBezTo>
                    <a:pt x="43327" y="740"/>
                    <a:pt x="33244" y="3736"/>
                    <a:pt x="21721" y="9382"/>
                  </a:cubicBezTo>
                  <a:cubicBezTo>
                    <a:pt x="16709" y="11860"/>
                    <a:pt x="11696" y="14625"/>
                    <a:pt x="6799" y="17275"/>
                  </a:cubicBezTo>
                  <a:cubicBezTo>
                    <a:pt x="4552" y="18485"/>
                    <a:pt x="2305" y="19753"/>
                    <a:pt x="0" y="20963"/>
                  </a:cubicBezTo>
                  <a:lnTo>
                    <a:pt x="0" y="21424"/>
                  </a:lnTo>
                  <a:cubicBezTo>
                    <a:pt x="2362" y="20156"/>
                    <a:pt x="4667" y="18889"/>
                    <a:pt x="6972" y="17621"/>
                  </a:cubicBezTo>
                  <a:cubicBezTo>
                    <a:pt x="11869" y="14971"/>
                    <a:pt x="16881" y="12205"/>
                    <a:pt x="21894" y="9728"/>
                  </a:cubicBezTo>
                  <a:cubicBezTo>
                    <a:pt x="33360" y="4081"/>
                    <a:pt x="43385" y="1085"/>
                    <a:pt x="52488" y="509"/>
                  </a:cubicBezTo>
                  <a:cubicBezTo>
                    <a:pt x="53695" y="428"/>
                    <a:pt x="54892" y="387"/>
                    <a:pt x="56079" y="387"/>
                  </a:cubicBezTo>
                  <a:cubicBezTo>
                    <a:pt x="64131" y="387"/>
                    <a:pt x="71724" y="2252"/>
                    <a:pt x="78703" y="5867"/>
                  </a:cubicBezTo>
                  <a:cubicBezTo>
                    <a:pt x="88383" y="10822"/>
                    <a:pt x="97198" y="18831"/>
                    <a:pt x="102326" y="27185"/>
                  </a:cubicBezTo>
                  <a:cubicBezTo>
                    <a:pt x="110335" y="40149"/>
                    <a:pt x="109470" y="52940"/>
                    <a:pt x="99849" y="63080"/>
                  </a:cubicBezTo>
                  <a:cubicBezTo>
                    <a:pt x="92992" y="70398"/>
                    <a:pt x="82045" y="74719"/>
                    <a:pt x="69888" y="74949"/>
                  </a:cubicBezTo>
                  <a:cubicBezTo>
                    <a:pt x="69382" y="74961"/>
                    <a:pt x="68876" y="74967"/>
                    <a:pt x="68370" y="74967"/>
                  </a:cubicBezTo>
                  <a:cubicBezTo>
                    <a:pt x="59030" y="74967"/>
                    <a:pt x="49756" y="73005"/>
                    <a:pt x="40792" y="71147"/>
                  </a:cubicBezTo>
                  <a:cubicBezTo>
                    <a:pt x="39467" y="70859"/>
                    <a:pt x="38199" y="70570"/>
                    <a:pt x="36932" y="70340"/>
                  </a:cubicBezTo>
                  <a:cubicBezTo>
                    <a:pt x="24602" y="67805"/>
                    <a:pt x="12215" y="65788"/>
                    <a:pt x="0" y="64290"/>
                  </a:cubicBezTo>
                  <a:lnTo>
                    <a:pt x="0" y="64694"/>
                  </a:lnTo>
                  <a:cubicBezTo>
                    <a:pt x="12215" y="66134"/>
                    <a:pt x="24544" y="68151"/>
                    <a:pt x="36817" y="70686"/>
                  </a:cubicBezTo>
                  <a:cubicBezTo>
                    <a:pt x="38084" y="70974"/>
                    <a:pt x="39409" y="71262"/>
                    <a:pt x="40677" y="71492"/>
                  </a:cubicBezTo>
                  <a:cubicBezTo>
                    <a:pt x="49780" y="73394"/>
                    <a:pt x="59114" y="75353"/>
                    <a:pt x="68505" y="75353"/>
                  </a:cubicBezTo>
                  <a:lnTo>
                    <a:pt x="69888" y="75353"/>
                  </a:lnTo>
                  <a:cubicBezTo>
                    <a:pt x="82160" y="75122"/>
                    <a:pt x="93223" y="70743"/>
                    <a:pt x="100137" y="63368"/>
                  </a:cubicBezTo>
                  <a:cubicBezTo>
                    <a:pt x="109874" y="53055"/>
                    <a:pt x="110738" y="40149"/>
                    <a:pt x="102672" y="27013"/>
                  </a:cubicBezTo>
                  <a:cubicBezTo>
                    <a:pt x="97486" y="18543"/>
                    <a:pt x="88613" y="10534"/>
                    <a:pt x="78876" y="5522"/>
                  </a:cubicBezTo>
                  <a:cubicBezTo>
                    <a:pt x="71792" y="1828"/>
                    <a:pt x="64042" y="1"/>
                    <a:pt x="558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7"/>
            <p:cNvSpPr/>
            <p:nvPr/>
          </p:nvSpPr>
          <p:spPr>
            <a:xfrm>
              <a:off x="1360600" y="1890925"/>
              <a:ext cx="2631625" cy="1690825"/>
            </a:xfrm>
            <a:custGeom>
              <a:avLst/>
              <a:gdLst/>
              <a:ahLst/>
              <a:cxnLst/>
              <a:rect l="l" t="t" r="r" b="b"/>
              <a:pathLst>
                <a:path w="105265" h="67633" extrusionOk="0">
                  <a:moveTo>
                    <a:pt x="56673" y="0"/>
                  </a:moveTo>
                  <a:cubicBezTo>
                    <a:pt x="46092" y="0"/>
                    <a:pt x="34225" y="3170"/>
                    <a:pt x="21203" y="9480"/>
                  </a:cubicBezTo>
                  <a:cubicBezTo>
                    <a:pt x="16017" y="11958"/>
                    <a:pt x="10889" y="14839"/>
                    <a:pt x="5877" y="17604"/>
                  </a:cubicBezTo>
                  <a:cubicBezTo>
                    <a:pt x="3918" y="18641"/>
                    <a:pt x="1959" y="19736"/>
                    <a:pt x="0" y="20831"/>
                  </a:cubicBezTo>
                  <a:lnTo>
                    <a:pt x="0" y="21234"/>
                  </a:lnTo>
                  <a:cubicBezTo>
                    <a:pt x="2017" y="20139"/>
                    <a:pt x="4091" y="19045"/>
                    <a:pt x="6107" y="17950"/>
                  </a:cubicBezTo>
                  <a:cubicBezTo>
                    <a:pt x="11062" y="15184"/>
                    <a:pt x="16190" y="12361"/>
                    <a:pt x="21376" y="9826"/>
                  </a:cubicBezTo>
                  <a:cubicBezTo>
                    <a:pt x="34290" y="3533"/>
                    <a:pt x="46055" y="386"/>
                    <a:pt x="56542" y="386"/>
                  </a:cubicBezTo>
                  <a:cubicBezTo>
                    <a:pt x="62665" y="386"/>
                    <a:pt x="68351" y="1459"/>
                    <a:pt x="73576" y="3604"/>
                  </a:cubicBezTo>
                  <a:cubicBezTo>
                    <a:pt x="89535" y="10114"/>
                    <a:pt x="100425" y="23942"/>
                    <a:pt x="102960" y="34198"/>
                  </a:cubicBezTo>
                  <a:cubicBezTo>
                    <a:pt x="104804" y="41803"/>
                    <a:pt x="103133" y="48775"/>
                    <a:pt x="97890" y="54940"/>
                  </a:cubicBezTo>
                  <a:cubicBezTo>
                    <a:pt x="91494" y="62487"/>
                    <a:pt x="80720" y="66981"/>
                    <a:pt x="68217" y="67212"/>
                  </a:cubicBezTo>
                  <a:cubicBezTo>
                    <a:pt x="67713" y="67224"/>
                    <a:pt x="67209" y="67230"/>
                    <a:pt x="66706" y="67230"/>
                  </a:cubicBezTo>
                  <a:cubicBezTo>
                    <a:pt x="57652" y="67230"/>
                    <a:pt x="48661" y="65322"/>
                    <a:pt x="39928" y="63467"/>
                  </a:cubicBezTo>
                  <a:cubicBezTo>
                    <a:pt x="38430" y="63179"/>
                    <a:pt x="36932" y="62833"/>
                    <a:pt x="35376" y="62545"/>
                  </a:cubicBezTo>
                  <a:cubicBezTo>
                    <a:pt x="23738" y="60125"/>
                    <a:pt x="11869" y="58281"/>
                    <a:pt x="0" y="57014"/>
                  </a:cubicBezTo>
                  <a:lnTo>
                    <a:pt x="0" y="57417"/>
                  </a:lnTo>
                  <a:cubicBezTo>
                    <a:pt x="11869" y="58685"/>
                    <a:pt x="23680" y="60528"/>
                    <a:pt x="35319" y="62891"/>
                  </a:cubicBezTo>
                  <a:cubicBezTo>
                    <a:pt x="36817" y="63236"/>
                    <a:pt x="38315" y="63524"/>
                    <a:pt x="39813" y="63870"/>
                  </a:cubicBezTo>
                  <a:cubicBezTo>
                    <a:pt x="48612" y="65674"/>
                    <a:pt x="57670" y="67633"/>
                    <a:pt x="66742" y="67633"/>
                  </a:cubicBezTo>
                  <a:cubicBezTo>
                    <a:pt x="67234" y="67633"/>
                    <a:pt x="67726" y="67627"/>
                    <a:pt x="68217" y="67615"/>
                  </a:cubicBezTo>
                  <a:cubicBezTo>
                    <a:pt x="80835" y="67327"/>
                    <a:pt x="91725" y="62833"/>
                    <a:pt x="98178" y="55170"/>
                  </a:cubicBezTo>
                  <a:lnTo>
                    <a:pt x="98178" y="55228"/>
                  </a:lnTo>
                  <a:cubicBezTo>
                    <a:pt x="103536" y="48890"/>
                    <a:pt x="105264" y="41803"/>
                    <a:pt x="103363" y="34140"/>
                  </a:cubicBezTo>
                  <a:cubicBezTo>
                    <a:pt x="101807" y="27802"/>
                    <a:pt x="97832" y="21349"/>
                    <a:pt x="91898" y="15472"/>
                  </a:cubicBezTo>
                  <a:cubicBezTo>
                    <a:pt x="86654" y="10229"/>
                    <a:pt x="79971" y="5793"/>
                    <a:pt x="73748" y="3200"/>
                  </a:cubicBezTo>
                  <a:cubicBezTo>
                    <a:pt x="68506" y="1065"/>
                    <a:pt x="62805" y="0"/>
                    <a:pt x="566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" name="Google Shape;308;p27"/>
          <p:cNvGrpSpPr/>
          <p:nvPr/>
        </p:nvGrpSpPr>
        <p:grpSpPr>
          <a:xfrm rot="5400000">
            <a:off x="1767222" y="141400"/>
            <a:ext cx="1647001" cy="1779094"/>
            <a:chOff x="1360600" y="238200"/>
            <a:chExt cx="4848400" cy="5237250"/>
          </a:xfrm>
        </p:grpSpPr>
        <p:sp>
          <p:nvSpPr>
            <p:cNvPr id="309" name="Google Shape;309;p27"/>
            <p:cNvSpPr/>
            <p:nvPr/>
          </p:nvSpPr>
          <p:spPr>
            <a:xfrm>
              <a:off x="1360600" y="238200"/>
              <a:ext cx="4848400" cy="5237250"/>
            </a:xfrm>
            <a:custGeom>
              <a:avLst/>
              <a:gdLst/>
              <a:ahLst/>
              <a:cxnLst/>
              <a:rect l="l" t="t" r="r" b="b"/>
              <a:pathLst>
                <a:path w="193936" h="209490" extrusionOk="0">
                  <a:moveTo>
                    <a:pt x="89154" y="1"/>
                  </a:moveTo>
                  <a:cubicBezTo>
                    <a:pt x="82894" y="1"/>
                    <a:pt x="76299" y="827"/>
                    <a:pt x="69312" y="2474"/>
                  </a:cubicBezTo>
                  <a:cubicBezTo>
                    <a:pt x="57558" y="5240"/>
                    <a:pt x="45113" y="10195"/>
                    <a:pt x="30018" y="18088"/>
                  </a:cubicBezTo>
                  <a:cubicBezTo>
                    <a:pt x="26964" y="19702"/>
                    <a:pt x="23795" y="21373"/>
                    <a:pt x="20742" y="23043"/>
                  </a:cubicBezTo>
                  <a:cubicBezTo>
                    <a:pt x="13943" y="26673"/>
                    <a:pt x="7029" y="30361"/>
                    <a:pt x="0" y="33760"/>
                  </a:cubicBezTo>
                  <a:lnTo>
                    <a:pt x="0" y="34163"/>
                  </a:lnTo>
                  <a:cubicBezTo>
                    <a:pt x="7087" y="30822"/>
                    <a:pt x="14058" y="27077"/>
                    <a:pt x="20972" y="23389"/>
                  </a:cubicBezTo>
                  <a:cubicBezTo>
                    <a:pt x="23968" y="21718"/>
                    <a:pt x="27137" y="20047"/>
                    <a:pt x="30191" y="18434"/>
                  </a:cubicBezTo>
                  <a:cubicBezTo>
                    <a:pt x="45229" y="10598"/>
                    <a:pt x="57674" y="5643"/>
                    <a:pt x="69370" y="2878"/>
                  </a:cubicBezTo>
                  <a:cubicBezTo>
                    <a:pt x="76354" y="1225"/>
                    <a:pt x="82932" y="399"/>
                    <a:pt x="89176" y="399"/>
                  </a:cubicBezTo>
                  <a:cubicBezTo>
                    <a:pt x="96428" y="399"/>
                    <a:pt x="103231" y="1513"/>
                    <a:pt x="109701" y="3742"/>
                  </a:cubicBezTo>
                  <a:cubicBezTo>
                    <a:pt x="131480" y="11347"/>
                    <a:pt x="145826" y="30245"/>
                    <a:pt x="161094" y="52255"/>
                  </a:cubicBezTo>
                  <a:cubicBezTo>
                    <a:pt x="178840" y="78009"/>
                    <a:pt x="193532" y="101517"/>
                    <a:pt x="193244" y="128308"/>
                  </a:cubicBezTo>
                  <a:cubicBezTo>
                    <a:pt x="193071" y="144902"/>
                    <a:pt x="186676" y="161092"/>
                    <a:pt x="174692" y="175208"/>
                  </a:cubicBezTo>
                  <a:cubicBezTo>
                    <a:pt x="163399" y="188459"/>
                    <a:pt x="148131" y="198658"/>
                    <a:pt x="131537" y="203901"/>
                  </a:cubicBezTo>
                  <a:cubicBezTo>
                    <a:pt x="120573" y="207389"/>
                    <a:pt x="108708" y="209140"/>
                    <a:pt x="96076" y="209140"/>
                  </a:cubicBezTo>
                  <a:cubicBezTo>
                    <a:pt x="88263" y="209140"/>
                    <a:pt x="80157" y="208470"/>
                    <a:pt x="71790" y="207127"/>
                  </a:cubicBezTo>
                  <a:cubicBezTo>
                    <a:pt x="54332" y="204362"/>
                    <a:pt x="35376" y="198715"/>
                    <a:pt x="13828" y="189842"/>
                  </a:cubicBezTo>
                  <a:cubicBezTo>
                    <a:pt x="9334" y="187999"/>
                    <a:pt x="4725" y="186212"/>
                    <a:pt x="0" y="184484"/>
                  </a:cubicBezTo>
                  <a:lnTo>
                    <a:pt x="0" y="184887"/>
                  </a:lnTo>
                  <a:cubicBezTo>
                    <a:pt x="4667" y="186616"/>
                    <a:pt x="9219" y="188402"/>
                    <a:pt x="13713" y="190188"/>
                  </a:cubicBezTo>
                  <a:cubicBezTo>
                    <a:pt x="35261" y="199061"/>
                    <a:pt x="54217" y="204765"/>
                    <a:pt x="71732" y="207530"/>
                  </a:cubicBezTo>
                  <a:cubicBezTo>
                    <a:pt x="80086" y="208856"/>
                    <a:pt x="88210" y="209489"/>
                    <a:pt x="96046" y="209489"/>
                  </a:cubicBezTo>
                  <a:cubicBezTo>
                    <a:pt x="108721" y="209489"/>
                    <a:pt x="120648" y="207761"/>
                    <a:pt x="131653" y="204304"/>
                  </a:cubicBezTo>
                  <a:cubicBezTo>
                    <a:pt x="148304" y="199003"/>
                    <a:pt x="163687" y="188748"/>
                    <a:pt x="174980" y="175438"/>
                  </a:cubicBezTo>
                  <a:cubicBezTo>
                    <a:pt x="187022" y="161265"/>
                    <a:pt x="193475" y="145017"/>
                    <a:pt x="193647" y="128366"/>
                  </a:cubicBezTo>
                  <a:cubicBezTo>
                    <a:pt x="193935" y="101401"/>
                    <a:pt x="179186" y="77836"/>
                    <a:pt x="161382" y="52082"/>
                  </a:cubicBezTo>
                  <a:cubicBezTo>
                    <a:pt x="146114" y="29957"/>
                    <a:pt x="131710" y="11002"/>
                    <a:pt x="109816" y="3396"/>
                  </a:cubicBezTo>
                  <a:cubicBezTo>
                    <a:pt x="103327" y="1130"/>
                    <a:pt x="96469" y="1"/>
                    <a:pt x="891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7"/>
            <p:cNvSpPr/>
            <p:nvPr/>
          </p:nvSpPr>
          <p:spPr>
            <a:xfrm>
              <a:off x="1360600" y="337600"/>
              <a:ext cx="4700025" cy="5028375"/>
            </a:xfrm>
            <a:custGeom>
              <a:avLst/>
              <a:gdLst/>
              <a:ahLst/>
              <a:cxnLst/>
              <a:rect l="l" t="t" r="r" b="b"/>
              <a:pathLst>
                <a:path w="188001" h="201135" extrusionOk="0">
                  <a:moveTo>
                    <a:pt x="86666" y="0"/>
                  </a:moveTo>
                  <a:cubicBezTo>
                    <a:pt x="80553" y="0"/>
                    <a:pt x="74105" y="825"/>
                    <a:pt x="67238" y="2474"/>
                  </a:cubicBezTo>
                  <a:cubicBezTo>
                    <a:pt x="56003" y="5182"/>
                    <a:pt x="43961" y="9964"/>
                    <a:pt x="29499" y="17512"/>
                  </a:cubicBezTo>
                  <a:cubicBezTo>
                    <a:pt x="26331" y="19183"/>
                    <a:pt x="23104" y="20911"/>
                    <a:pt x="19935" y="22582"/>
                  </a:cubicBezTo>
                  <a:cubicBezTo>
                    <a:pt x="13367" y="26097"/>
                    <a:pt x="6741" y="29669"/>
                    <a:pt x="0" y="32895"/>
                  </a:cubicBezTo>
                  <a:lnTo>
                    <a:pt x="0" y="33299"/>
                  </a:lnTo>
                  <a:cubicBezTo>
                    <a:pt x="6799" y="30072"/>
                    <a:pt x="13540" y="26442"/>
                    <a:pt x="20108" y="22928"/>
                  </a:cubicBezTo>
                  <a:cubicBezTo>
                    <a:pt x="23277" y="21257"/>
                    <a:pt x="26503" y="19528"/>
                    <a:pt x="29672" y="17858"/>
                  </a:cubicBezTo>
                  <a:cubicBezTo>
                    <a:pt x="44134" y="10310"/>
                    <a:pt x="56060" y="5528"/>
                    <a:pt x="67353" y="2820"/>
                  </a:cubicBezTo>
                  <a:cubicBezTo>
                    <a:pt x="74184" y="1220"/>
                    <a:pt x="80606" y="412"/>
                    <a:pt x="86699" y="412"/>
                  </a:cubicBezTo>
                  <a:cubicBezTo>
                    <a:pt x="93556" y="412"/>
                    <a:pt x="99996" y="1436"/>
                    <a:pt x="106129" y="3511"/>
                  </a:cubicBezTo>
                  <a:cubicBezTo>
                    <a:pt x="127159" y="10598"/>
                    <a:pt x="141735" y="29208"/>
                    <a:pt x="155967" y="49316"/>
                  </a:cubicBezTo>
                  <a:cubicBezTo>
                    <a:pt x="169276" y="68156"/>
                    <a:pt x="187482" y="94026"/>
                    <a:pt x="187540" y="121970"/>
                  </a:cubicBezTo>
                  <a:cubicBezTo>
                    <a:pt x="187598" y="137814"/>
                    <a:pt x="181663" y="153371"/>
                    <a:pt x="170486" y="166911"/>
                  </a:cubicBezTo>
                  <a:cubicBezTo>
                    <a:pt x="159942" y="179644"/>
                    <a:pt x="145423" y="189611"/>
                    <a:pt x="129578" y="195027"/>
                  </a:cubicBezTo>
                  <a:cubicBezTo>
                    <a:pt x="118631" y="198772"/>
                    <a:pt x="106935" y="200674"/>
                    <a:pt x="94778" y="200731"/>
                  </a:cubicBezTo>
                  <a:lnTo>
                    <a:pt x="94375" y="200731"/>
                  </a:lnTo>
                  <a:cubicBezTo>
                    <a:pt x="83543" y="200731"/>
                    <a:pt x="72078" y="199406"/>
                    <a:pt x="59402" y="196641"/>
                  </a:cubicBezTo>
                  <a:cubicBezTo>
                    <a:pt x="45171" y="193529"/>
                    <a:pt x="29787" y="188689"/>
                    <a:pt x="12445" y="181891"/>
                  </a:cubicBezTo>
                  <a:cubicBezTo>
                    <a:pt x="8181" y="180220"/>
                    <a:pt x="4033" y="178664"/>
                    <a:pt x="0" y="177281"/>
                  </a:cubicBezTo>
                  <a:lnTo>
                    <a:pt x="0" y="177685"/>
                  </a:lnTo>
                  <a:cubicBezTo>
                    <a:pt x="3976" y="179068"/>
                    <a:pt x="8066" y="180623"/>
                    <a:pt x="12272" y="182236"/>
                  </a:cubicBezTo>
                  <a:cubicBezTo>
                    <a:pt x="29672" y="189035"/>
                    <a:pt x="45056" y="193875"/>
                    <a:pt x="59344" y="196986"/>
                  </a:cubicBezTo>
                  <a:cubicBezTo>
                    <a:pt x="72078" y="199752"/>
                    <a:pt x="83486" y="201135"/>
                    <a:pt x="94375" y="201135"/>
                  </a:cubicBezTo>
                  <a:lnTo>
                    <a:pt x="94778" y="201135"/>
                  </a:lnTo>
                  <a:cubicBezTo>
                    <a:pt x="106993" y="201077"/>
                    <a:pt x="118747" y="199176"/>
                    <a:pt x="129694" y="195431"/>
                  </a:cubicBezTo>
                  <a:cubicBezTo>
                    <a:pt x="145596" y="190015"/>
                    <a:pt x="160172" y="179932"/>
                    <a:pt x="170774" y="167199"/>
                  </a:cubicBezTo>
                  <a:cubicBezTo>
                    <a:pt x="182067" y="153544"/>
                    <a:pt x="188001" y="137930"/>
                    <a:pt x="187943" y="121970"/>
                  </a:cubicBezTo>
                  <a:cubicBezTo>
                    <a:pt x="187886" y="93853"/>
                    <a:pt x="169621" y="67984"/>
                    <a:pt x="156255" y="49085"/>
                  </a:cubicBezTo>
                  <a:cubicBezTo>
                    <a:pt x="141966" y="28920"/>
                    <a:pt x="127389" y="10252"/>
                    <a:pt x="106244" y="3165"/>
                  </a:cubicBezTo>
                  <a:cubicBezTo>
                    <a:pt x="100067" y="1055"/>
                    <a:pt x="93581" y="0"/>
                    <a:pt x="866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7"/>
            <p:cNvSpPr/>
            <p:nvPr/>
          </p:nvSpPr>
          <p:spPr>
            <a:xfrm>
              <a:off x="1360600" y="438425"/>
              <a:ext cx="4563200" cy="4815200"/>
            </a:xfrm>
            <a:custGeom>
              <a:avLst/>
              <a:gdLst/>
              <a:ahLst/>
              <a:cxnLst/>
              <a:rect l="l" t="t" r="r" b="b"/>
              <a:pathLst>
                <a:path w="182528" h="192608" extrusionOk="0">
                  <a:moveTo>
                    <a:pt x="84310" y="0"/>
                  </a:moveTo>
                  <a:cubicBezTo>
                    <a:pt x="78301" y="0"/>
                    <a:pt x="71961" y="808"/>
                    <a:pt x="65221" y="2417"/>
                  </a:cubicBezTo>
                  <a:cubicBezTo>
                    <a:pt x="54390" y="5009"/>
                    <a:pt x="42866" y="9619"/>
                    <a:pt x="28981" y="16878"/>
                  </a:cubicBezTo>
                  <a:cubicBezTo>
                    <a:pt x="25697" y="18607"/>
                    <a:pt x="22297" y="20393"/>
                    <a:pt x="19071" y="22121"/>
                  </a:cubicBezTo>
                  <a:cubicBezTo>
                    <a:pt x="12791" y="25463"/>
                    <a:pt x="6453" y="28862"/>
                    <a:pt x="0" y="31974"/>
                  </a:cubicBezTo>
                  <a:lnTo>
                    <a:pt x="0" y="32377"/>
                  </a:lnTo>
                  <a:cubicBezTo>
                    <a:pt x="6511" y="29266"/>
                    <a:pt x="12906" y="25866"/>
                    <a:pt x="19244" y="22467"/>
                  </a:cubicBezTo>
                  <a:cubicBezTo>
                    <a:pt x="22528" y="20681"/>
                    <a:pt x="25870" y="18895"/>
                    <a:pt x="29154" y="17224"/>
                  </a:cubicBezTo>
                  <a:cubicBezTo>
                    <a:pt x="43884" y="9527"/>
                    <a:pt x="64116" y="438"/>
                    <a:pt x="84348" y="438"/>
                  </a:cubicBezTo>
                  <a:cubicBezTo>
                    <a:pt x="90468" y="438"/>
                    <a:pt x="96588" y="1269"/>
                    <a:pt x="102556" y="3223"/>
                  </a:cubicBezTo>
                  <a:cubicBezTo>
                    <a:pt x="122953" y="9849"/>
                    <a:pt x="137011" y="27364"/>
                    <a:pt x="150781" y="46320"/>
                  </a:cubicBezTo>
                  <a:cubicBezTo>
                    <a:pt x="166914" y="68618"/>
                    <a:pt x="181490" y="90742"/>
                    <a:pt x="181894" y="115517"/>
                  </a:cubicBezTo>
                  <a:cubicBezTo>
                    <a:pt x="182182" y="130670"/>
                    <a:pt x="176766" y="145593"/>
                    <a:pt x="166280" y="158614"/>
                  </a:cubicBezTo>
                  <a:cubicBezTo>
                    <a:pt x="156427" y="170829"/>
                    <a:pt x="142715" y="180623"/>
                    <a:pt x="127562" y="186154"/>
                  </a:cubicBezTo>
                  <a:cubicBezTo>
                    <a:pt x="116730" y="190130"/>
                    <a:pt x="105092" y="192204"/>
                    <a:pt x="93107" y="192262"/>
                  </a:cubicBezTo>
                  <a:lnTo>
                    <a:pt x="92589" y="192262"/>
                  </a:lnTo>
                  <a:cubicBezTo>
                    <a:pt x="82103" y="192262"/>
                    <a:pt x="70752" y="190879"/>
                    <a:pt x="57904" y="188113"/>
                  </a:cubicBezTo>
                  <a:cubicBezTo>
                    <a:pt x="43846" y="185060"/>
                    <a:pt x="28520" y="180393"/>
                    <a:pt x="11005" y="173882"/>
                  </a:cubicBezTo>
                  <a:cubicBezTo>
                    <a:pt x="7260" y="172442"/>
                    <a:pt x="3572" y="171174"/>
                    <a:pt x="0" y="169964"/>
                  </a:cubicBezTo>
                  <a:lnTo>
                    <a:pt x="0" y="170368"/>
                  </a:lnTo>
                  <a:cubicBezTo>
                    <a:pt x="3515" y="171578"/>
                    <a:pt x="7144" y="172845"/>
                    <a:pt x="10889" y="174228"/>
                  </a:cubicBezTo>
                  <a:cubicBezTo>
                    <a:pt x="28405" y="180796"/>
                    <a:pt x="43788" y="185405"/>
                    <a:pt x="57846" y="188459"/>
                  </a:cubicBezTo>
                  <a:cubicBezTo>
                    <a:pt x="70695" y="191282"/>
                    <a:pt x="82103" y="192608"/>
                    <a:pt x="92589" y="192608"/>
                  </a:cubicBezTo>
                  <a:lnTo>
                    <a:pt x="93107" y="192608"/>
                  </a:lnTo>
                  <a:cubicBezTo>
                    <a:pt x="105149" y="192550"/>
                    <a:pt x="116788" y="190533"/>
                    <a:pt x="127735" y="186500"/>
                  </a:cubicBezTo>
                  <a:cubicBezTo>
                    <a:pt x="142945" y="180969"/>
                    <a:pt x="156716" y="171117"/>
                    <a:pt x="166568" y="158902"/>
                  </a:cubicBezTo>
                  <a:cubicBezTo>
                    <a:pt x="177112" y="145766"/>
                    <a:pt x="182527" y="130785"/>
                    <a:pt x="182297" y="115517"/>
                  </a:cubicBezTo>
                  <a:cubicBezTo>
                    <a:pt x="181836" y="90569"/>
                    <a:pt x="167259" y="68445"/>
                    <a:pt x="151127" y="46090"/>
                  </a:cubicBezTo>
                  <a:cubicBezTo>
                    <a:pt x="137299" y="27134"/>
                    <a:pt x="123183" y="9503"/>
                    <a:pt x="102672" y="2820"/>
                  </a:cubicBezTo>
                  <a:cubicBezTo>
                    <a:pt x="96875" y="937"/>
                    <a:pt x="90784" y="0"/>
                    <a:pt x="843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7"/>
            <p:cNvSpPr/>
            <p:nvPr/>
          </p:nvSpPr>
          <p:spPr>
            <a:xfrm>
              <a:off x="1360600" y="537700"/>
              <a:ext cx="4427800" cy="4605025"/>
            </a:xfrm>
            <a:custGeom>
              <a:avLst/>
              <a:gdLst/>
              <a:ahLst/>
              <a:cxnLst/>
              <a:rect l="l" t="t" r="r" b="b"/>
              <a:pathLst>
                <a:path w="177112" h="184201" extrusionOk="0">
                  <a:moveTo>
                    <a:pt x="81859" y="0"/>
                  </a:moveTo>
                  <a:cubicBezTo>
                    <a:pt x="75994" y="0"/>
                    <a:pt x="69801" y="807"/>
                    <a:pt x="63205" y="2421"/>
                  </a:cubicBezTo>
                  <a:cubicBezTo>
                    <a:pt x="52776" y="4956"/>
                    <a:pt x="41772" y="9335"/>
                    <a:pt x="28462" y="16249"/>
                  </a:cubicBezTo>
                  <a:cubicBezTo>
                    <a:pt x="25063" y="18035"/>
                    <a:pt x="21606" y="19879"/>
                    <a:pt x="18264" y="21665"/>
                  </a:cubicBezTo>
                  <a:cubicBezTo>
                    <a:pt x="12272" y="24891"/>
                    <a:pt x="6165" y="28175"/>
                    <a:pt x="0" y="31114"/>
                  </a:cubicBezTo>
                  <a:lnTo>
                    <a:pt x="0" y="31575"/>
                  </a:lnTo>
                  <a:cubicBezTo>
                    <a:pt x="6223" y="28579"/>
                    <a:pt x="12387" y="25295"/>
                    <a:pt x="18437" y="22011"/>
                  </a:cubicBezTo>
                  <a:cubicBezTo>
                    <a:pt x="21779" y="20224"/>
                    <a:pt x="25236" y="18381"/>
                    <a:pt x="28635" y="16595"/>
                  </a:cubicBezTo>
                  <a:cubicBezTo>
                    <a:pt x="42858" y="9193"/>
                    <a:pt x="62394" y="446"/>
                    <a:pt x="81957" y="446"/>
                  </a:cubicBezTo>
                  <a:cubicBezTo>
                    <a:pt x="87675" y="446"/>
                    <a:pt x="93394" y="1194"/>
                    <a:pt x="98984" y="2940"/>
                  </a:cubicBezTo>
                  <a:cubicBezTo>
                    <a:pt x="118804" y="9162"/>
                    <a:pt x="132920" y="26332"/>
                    <a:pt x="145653" y="43386"/>
                  </a:cubicBezTo>
                  <a:cubicBezTo>
                    <a:pt x="160691" y="63494"/>
                    <a:pt x="175441" y="85158"/>
                    <a:pt x="176190" y="109184"/>
                  </a:cubicBezTo>
                  <a:cubicBezTo>
                    <a:pt x="176708" y="123588"/>
                    <a:pt x="171811" y="137877"/>
                    <a:pt x="162074" y="150379"/>
                  </a:cubicBezTo>
                  <a:cubicBezTo>
                    <a:pt x="152970" y="162075"/>
                    <a:pt x="140007" y="171640"/>
                    <a:pt x="125603" y="177286"/>
                  </a:cubicBezTo>
                  <a:cubicBezTo>
                    <a:pt x="114829" y="181550"/>
                    <a:pt x="103305" y="183739"/>
                    <a:pt x="91437" y="183797"/>
                  </a:cubicBezTo>
                  <a:lnTo>
                    <a:pt x="90803" y="183797"/>
                  </a:lnTo>
                  <a:cubicBezTo>
                    <a:pt x="80547" y="183797"/>
                    <a:pt x="69600" y="182472"/>
                    <a:pt x="56406" y="179648"/>
                  </a:cubicBezTo>
                  <a:cubicBezTo>
                    <a:pt x="42405" y="176595"/>
                    <a:pt x="27540" y="172216"/>
                    <a:pt x="9622" y="165936"/>
                  </a:cubicBezTo>
                  <a:cubicBezTo>
                    <a:pt x="6338" y="164783"/>
                    <a:pt x="3111" y="163689"/>
                    <a:pt x="0" y="162709"/>
                  </a:cubicBezTo>
                  <a:lnTo>
                    <a:pt x="0" y="163113"/>
                  </a:lnTo>
                  <a:cubicBezTo>
                    <a:pt x="3111" y="164092"/>
                    <a:pt x="6280" y="165129"/>
                    <a:pt x="9449" y="166281"/>
                  </a:cubicBezTo>
                  <a:cubicBezTo>
                    <a:pt x="27425" y="172619"/>
                    <a:pt x="42290" y="176998"/>
                    <a:pt x="56348" y="179994"/>
                  </a:cubicBezTo>
                  <a:cubicBezTo>
                    <a:pt x="69543" y="182875"/>
                    <a:pt x="80490" y="184200"/>
                    <a:pt x="90803" y="184200"/>
                  </a:cubicBezTo>
                  <a:lnTo>
                    <a:pt x="91437" y="184200"/>
                  </a:lnTo>
                  <a:cubicBezTo>
                    <a:pt x="103363" y="184142"/>
                    <a:pt x="114886" y="181953"/>
                    <a:pt x="125776" y="177689"/>
                  </a:cubicBezTo>
                  <a:cubicBezTo>
                    <a:pt x="140237" y="171985"/>
                    <a:pt x="153259" y="162364"/>
                    <a:pt x="162362" y="150610"/>
                  </a:cubicBezTo>
                  <a:cubicBezTo>
                    <a:pt x="172157" y="137992"/>
                    <a:pt x="177112" y="123645"/>
                    <a:pt x="176593" y="109126"/>
                  </a:cubicBezTo>
                  <a:cubicBezTo>
                    <a:pt x="175786" y="85043"/>
                    <a:pt x="161037" y="63321"/>
                    <a:pt x="145941" y="43156"/>
                  </a:cubicBezTo>
                  <a:cubicBezTo>
                    <a:pt x="133208" y="26044"/>
                    <a:pt x="119035" y="8816"/>
                    <a:pt x="99100" y="2594"/>
                  </a:cubicBezTo>
                  <a:cubicBezTo>
                    <a:pt x="93649" y="865"/>
                    <a:pt x="87930" y="0"/>
                    <a:pt x="81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7"/>
            <p:cNvSpPr/>
            <p:nvPr/>
          </p:nvSpPr>
          <p:spPr>
            <a:xfrm>
              <a:off x="1360600" y="638550"/>
              <a:ext cx="4290975" cy="4393250"/>
            </a:xfrm>
            <a:custGeom>
              <a:avLst/>
              <a:gdLst/>
              <a:ahLst/>
              <a:cxnLst/>
              <a:rect l="l" t="t" r="r" b="b"/>
              <a:pathLst>
                <a:path w="171639" h="175730" extrusionOk="0">
                  <a:moveTo>
                    <a:pt x="79431" y="0"/>
                  </a:moveTo>
                  <a:cubicBezTo>
                    <a:pt x="73687" y="0"/>
                    <a:pt x="67614" y="793"/>
                    <a:pt x="61131" y="2363"/>
                  </a:cubicBezTo>
                  <a:cubicBezTo>
                    <a:pt x="51163" y="4840"/>
                    <a:pt x="40619" y="9046"/>
                    <a:pt x="27944" y="15614"/>
                  </a:cubicBezTo>
                  <a:cubicBezTo>
                    <a:pt x="24429" y="17458"/>
                    <a:pt x="20857" y="19359"/>
                    <a:pt x="17342" y="21203"/>
                  </a:cubicBezTo>
                  <a:cubicBezTo>
                    <a:pt x="11638" y="24257"/>
                    <a:pt x="5877" y="27368"/>
                    <a:pt x="0" y="30249"/>
                  </a:cubicBezTo>
                  <a:lnTo>
                    <a:pt x="0" y="30710"/>
                  </a:lnTo>
                  <a:cubicBezTo>
                    <a:pt x="5934" y="27771"/>
                    <a:pt x="11754" y="24660"/>
                    <a:pt x="17573" y="21549"/>
                  </a:cubicBezTo>
                  <a:cubicBezTo>
                    <a:pt x="21030" y="19705"/>
                    <a:pt x="24602" y="17804"/>
                    <a:pt x="28117" y="15960"/>
                  </a:cubicBezTo>
                  <a:cubicBezTo>
                    <a:pt x="41781" y="8858"/>
                    <a:pt x="60637" y="423"/>
                    <a:pt x="79538" y="423"/>
                  </a:cubicBezTo>
                  <a:cubicBezTo>
                    <a:pt x="84864" y="423"/>
                    <a:pt x="90194" y="1093"/>
                    <a:pt x="95412" y="2651"/>
                  </a:cubicBezTo>
                  <a:cubicBezTo>
                    <a:pt x="114598" y="8412"/>
                    <a:pt x="128196" y="24430"/>
                    <a:pt x="140468" y="40389"/>
                  </a:cubicBezTo>
                  <a:cubicBezTo>
                    <a:pt x="155045" y="59287"/>
                    <a:pt x="169333" y="79626"/>
                    <a:pt x="170543" y="102730"/>
                  </a:cubicBezTo>
                  <a:cubicBezTo>
                    <a:pt x="171235" y="116443"/>
                    <a:pt x="166856" y="130098"/>
                    <a:pt x="157868" y="142139"/>
                  </a:cubicBezTo>
                  <a:cubicBezTo>
                    <a:pt x="149456" y="153317"/>
                    <a:pt x="137299" y="162651"/>
                    <a:pt x="123644" y="168412"/>
                  </a:cubicBezTo>
                  <a:cubicBezTo>
                    <a:pt x="113100" y="172849"/>
                    <a:pt x="101347" y="175211"/>
                    <a:pt x="89766" y="175326"/>
                  </a:cubicBezTo>
                  <a:lnTo>
                    <a:pt x="89074" y="175326"/>
                  </a:lnTo>
                  <a:cubicBezTo>
                    <a:pt x="79107" y="175326"/>
                    <a:pt x="68275" y="173944"/>
                    <a:pt x="54908" y="171063"/>
                  </a:cubicBezTo>
                  <a:cubicBezTo>
                    <a:pt x="41195" y="168124"/>
                    <a:pt x="26331" y="163918"/>
                    <a:pt x="8181" y="157926"/>
                  </a:cubicBezTo>
                  <a:cubicBezTo>
                    <a:pt x="5416" y="156947"/>
                    <a:pt x="2708" y="156082"/>
                    <a:pt x="0" y="155276"/>
                  </a:cubicBezTo>
                  <a:lnTo>
                    <a:pt x="0" y="155679"/>
                  </a:lnTo>
                  <a:cubicBezTo>
                    <a:pt x="2650" y="156486"/>
                    <a:pt x="5358" y="157350"/>
                    <a:pt x="8066" y="158272"/>
                  </a:cubicBezTo>
                  <a:cubicBezTo>
                    <a:pt x="26215" y="164322"/>
                    <a:pt x="41080" y="168528"/>
                    <a:pt x="54850" y="171466"/>
                  </a:cubicBezTo>
                  <a:cubicBezTo>
                    <a:pt x="68217" y="174347"/>
                    <a:pt x="79107" y="175730"/>
                    <a:pt x="89074" y="175730"/>
                  </a:cubicBezTo>
                  <a:lnTo>
                    <a:pt x="89823" y="175730"/>
                  </a:lnTo>
                  <a:cubicBezTo>
                    <a:pt x="101404" y="175614"/>
                    <a:pt x="113158" y="173195"/>
                    <a:pt x="123759" y="168758"/>
                  </a:cubicBezTo>
                  <a:cubicBezTo>
                    <a:pt x="137529" y="162939"/>
                    <a:pt x="149744" y="153605"/>
                    <a:pt x="158156" y="142370"/>
                  </a:cubicBezTo>
                  <a:cubicBezTo>
                    <a:pt x="167202" y="130270"/>
                    <a:pt x="171638" y="116558"/>
                    <a:pt x="170889" y="102730"/>
                  </a:cubicBezTo>
                  <a:cubicBezTo>
                    <a:pt x="169737" y="79511"/>
                    <a:pt x="155390" y="59114"/>
                    <a:pt x="140756" y="40159"/>
                  </a:cubicBezTo>
                  <a:cubicBezTo>
                    <a:pt x="128484" y="24141"/>
                    <a:pt x="114829" y="8067"/>
                    <a:pt x="95470" y="2305"/>
                  </a:cubicBezTo>
                  <a:cubicBezTo>
                    <a:pt x="90389" y="764"/>
                    <a:pt x="85069" y="0"/>
                    <a:pt x="79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7"/>
            <p:cNvSpPr/>
            <p:nvPr/>
          </p:nvSpPr>
          <p:spPr>
            <a:xfrm>
              <a:off x="1360600" y="737500"/>
              <a:ext cx="4154125" cy="4181950"/>
            </a:xfrm>
            <a:custGeom>
              <a:avLst/>
              <a:gdLst/>
              <a:ahLst/>
              <a:cxnLst/>
              <a:rect l="l" t="t" r="r" b="b"/>
              <a:pathLst>
                <a:path w="166165" h="167278" extrusionOk="0">
                  <a:moveTo>
                    <a:pt x="77060" y="0"/>
                  </a:moveTo>
                  <a:cubicBezTo>
                    <a:pt x="71419" y="0"/>
                    <a:pt x="65461" y="793"/>
                    <a:pt x="59114" y="2380"/>
                  </a:cubicBezTo>
                  <a:cubicBezTo>
                    <a:pt x="49607" y="4742"/>
                    <a:pt x="39525" y="8775"/>
                    <a:pt x="27425" y="15056"/>
                  </a:cubicBezTo>
                  <a:cubicBezTo>
                    <a:pt x="23795" y="16899"/>
                    <a:pt x="20108" y="18916"/>
                    <a:pt x="16536" y="20817"/>
                  </a:cubicBezTo>
                  <a:cubicBezTo>
                    <a:pt x="11062" y="23698"/>
                    <a:pt x="5589" y="26636"/>
                    <a:pt x="0" y="29402"/>
                  </a:cubicBezTo>
                  <a:lnTo>
                    <a:pt x="0" y="29805"/>
                  </a:lnTo>
                  <a:cubicBezTo>
                    <a:pt x="5646" y="27097"/>
                    <a:pt x="11235" y="24101"/>
                    <a:pt x="16709" y="21163"/>
                  </a:cubicBezTo>
                  <a:cubicBezTo>
                    <a:pt x="20281" y="19262"/>
                    <a:pt x="23968" y="17245"/>
                    <a:pt x="27598" y="15401"/>
                  </a:cubicBezTo>
                  <a:cubicBezTo>
                    <a:pt x="40732" y="8563"/>
                    <a:pt x="58884" y="443"/>
                    <a:pt x="77076" y="443"/>
                  </a:cubicBezTo>
                  <a:cubicBezTo>
                    <a:pt x="82028" y="443"/>
                    <a:pt x="86983" y="1045"/>
                    <a:pt x="91840" y="2438"/>
                  </a:cubicBezTo>
                  <a:cubicBezTo>
                    <a:pt x="110450" y="7681"/>
                    <a:pt x="123529" y="22603"/>
                    <a:pt x="135340" y="37411"/>
                  </a:cubicBezTo>
                  <a:cubicBezTo>
                    <a:pt x="148822" y="54350"/>
                    <a:pt x="163284" y="74227"/>
                    <a:pt x="164839" y="96352"/>
                  </a:cubicBezTo>
                  <a:cubicBezTo>
                    <a:pt x="165761" y="109431"/>
                    <a:pt x="161901" y="122395"/>
                    <a:pt x="153662" y="133918"/>
                  </a:cubicBezTo>
                  <a:cubicBezTo>
                    <a:pt x="145941" y="144577"/>
                    <a:pt x="134591" y="153738"/>
                    <a:pt x="121685" y="159557"/>
                  </a:cubicBezTo>
                  <a:cubicBezTo>
                    <a:pt x="111199" y="164282"/>
                    <a:pt x="99618" y="166817"/>
                    <a:pt x="88152" y="166874"/>
                  </a:cubicBezTo>
                  <a:lnTo>
                    <a:pt x="87346" y="166874"/>
                  </a:lnTo>
                  <a:cubicBezTo>
                    <a:pt x="74843" y="166874"/>
                    <a:pt x="62686" y="164627"/>
                    <a:pt x="53410" y="162611"/>
                  </a:cubicBezTo>
                  <a:cubicBezTo>
                    <a:pt x="36068" y="158923"/>
                    <a:pt x="19359" y="153911"/>
                    <a:pt x="6799" y="149993"/>
                  </a:cubicBezTo>
                  <a:cubicBezTo>
                    <a:pt x="4494" y="149244"/>
                    <a:pt x="2247" y="148552"/>
                    <a:pt x="0" y="147919"/>
                  </a:cubicBezTo>
                  <a:lnTo>
                    <a:pt x="0" y="148322"/>
                  </a:lnTo>
                  <a:cubicBezTo>
                    <a:pt x="2189" y="148956"/>
                    <a:pt x="4436" y="149647"/>
                    <a:pt x="6683" y="150338"/>
                  </a:cubicBezTo>
                  <a:cubicBezTo>
                    <a:pt x="19244" y="154256"/>
                    <a:pt x="35952" y="159269"/>
                    <a:pt x="53352" y="163014"/>
                  </a:cubicBezTo>
                  <a:cubicBezTo>
                    <a:pt x="62629" y="165031"/>
                    <a:pt x="74843" y="167278"/>
                    <a:pt x="87346" y="167278"/>
                  </a:cubicBezTo>
                  <a:lnTo>
                    <a:pt x="88152" y="167278"/>
                  </a:lnTo>
                  <a:cubicBezTo>
                    <a:pt x="99676" y="167162"/>
                    <a:pt x="111314" y="164627"/>
                    <a:pt x="121800" y="159903"/>
                  </a:cubicBezTo>
                  <a:cubicBezTo>
                    <a:pt x="134821" y="154026"/>
                    <a:pt x="146229" y="144922"/>
                    <a:pt x="153950" y="134148"/>
                  </a:cubicBezTo>
                  <a:cubicBezTo>
                    <a:pt x="162247" y="122567"/>
                    <a:pt x="166165" y="109489"/>
                    <a:pt x="165243" y="96352"/>
                  </a:cubicBezTo>
                  <a:cubicBezTo>
                    <a:pt x="163687" y="74055"/>
                    <a:pt x="149110" y="54119"/>
                    <a:pt x="135628" y="37180"/>
                  </a:cubicBezTo>
                  <a:cubicBezTo>
                    <a:pt x="123817" y="22315"/>
                    <a:pt x="110680" y="7335"/>
                    <a:pt x="91955" y="2034"/>
                  </a:cubicBezTo>
                  <a:cubicBezTo>
                    <a:pt x="87222" y="678"/>
                    <a:pt x="82276" y="0"/>
                    <a:pt x="770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7"/>
            <p:cNvSpPr/>
            <p:nvPr/>
          </p:nvSpPr>
          <p:spPr>
            <a:xfrm>
              <a:off x="1360600" y="837625"/>
              <a:ext cx="4044650" cy="3970925"/>
            </a:xfrm>
            <a:custGeom>
              <a:avLst/>
              <a:gdLst/>
              <a:ahLst/>
              <a:cxnLst/>
              <a:rect l="l" t="t" r="r" b="b"/>
              <a:pathLst>
                <a:path w="161786" h="158837" extrusionOk="0">
                  <a:moveTo>
                    <a:pt x="74613" y="0"/>
                  </a:moveTo>
                  <a:cubicBezTo>
                    <a:pt x="69121" y="0"/>
                    <a:pt x="63315" y="781"/>
                    <a:pt x="57097" y="2351"/>
                  </a:cubicBezTo>
                  <a:cubicBezTo>
                    <a:pt x="48109" y="4598"/>
                    <a:pt x="38257" y="8573"/>
                    <a:pt x="26907" y="14392"/>
                  </a:cubicBezTo>
                  <a:cubicBezTo>
                    <a:pt x="23162" y="16351"/>
                    <a:pt x="19359" y="18368"/>
                    <a:pt x="15672" y="20327"/>
                  </a:cubicBezTo>
                  <a:cubicBezTo>
                    <a:pt x="10486" y="23092"/>
                    <a:pt x="5301" y="25916"/>
                    <a:pt x="0" y="28508"/>
                  </a:cubicBezTo>
                  <a:lnTo>
                    <a:pt x="0" y="28969"/>
                  </a:lnTo>
                  <a:cubicBezTo>
                    <a:pt x="5358" y="26319"/>
                    <a:pt x="10601" y="23496"/>
                    <a:pt x="15844" y="20730"/>
                  </a:cubicBezTo>
                  <a:cubicBezTo>
                    <a:pt x="19532" y="18714"/>
                    <a:pt x="23334" y="16697"/>
                    <a:pt x="27080" y="14738"/>
                  </a:cubicBezTo>
                  <a:cubicBezTo>
                    <a:pt x="39681" y="8231"/>
                    <a:pt x="57204" y="412"/>
                    <a:pt x="74747" y="412"/>
                  </a:cubicBezTo>
                  <a:cubicBezTo>
                    <a:pt x="79261" y="412"/>
                    <a:pt x="83777" y="929"/>
                    <a:pt x="88210" y="2120"/>
                  </a:cubicBezTo>
                  <a:cubicBezTo>
                    <a:pt x="106244" y="6960"/>
                    <a:pt x="119323" y="21306"/>
                    <a:pt x="130155" y="34443"/>
                  </a:cubicBezTo>
                  <a:cubicBezTo>
                    <a:pt x="143176" y="50172"/>
                    <a:pt x="157176" y="68724"/>
                    <a:pt x="159135" y="89985"/>
                  </a:cubicBezTo>
                  <a:cubicBezTo>
                    <a:pt x="161382" y="114126"/>
                    <a:pt x="145884" y="137979"/>
                    <a:pt x="119668" y="150655"/>
                  </a:cubicBezTo>
                  <a:cubicBezTo>
                    <a:pt x="109413" y="155610"/>
                    <a:pt x="97890" y="158318"/>
                    <a:pt x="86482" y="158433"/>
                  </a:cubicBezTo>
                  <a:cubicBezTo>
                    <a:pt x="86177" y="158436"/>
                    <a:pt x="85873" y="158437"/>
                    <a:pt x="85568" y="158437"/>
                  </a:cubicBezTo>
                  <a:cubicBezTo>
                    <a:pt x="73558" y="158437"/>
                    <a:pt x="61858" y="156247"/>
                    <a:pt x="51912" y="154112"/>
                  </a:cubicBezTo>
                  <a:cubicBezTo>
                    <a:pt x="38315" y="151231"/>
                    <a:pt x="23968" y="147486"/>
                    <a:pt x="5358" y="141955"/>
                  </a:cubicBezTo>
                  <a:cubicBezTo>
                    <a:pt x="3572" y="141436"/>
                    <a:pt x="1786" y="140917"/>
                    <a:pt x="0" y="140457"/>
                  </a:cubicBezTo>
                  <a:lnTo>
                    <a:pt x="0" y="140860"/>
                  </a:lnTo>
                  <a:cubicBezTo>
                    <a:pt x="1728" y="141321"/>
                    <a:pt x="3457" y="141839"/>
                    <a:pt x="5243" y="142358"/>
                  </a:cubicBezTo>
                  <a:cubicBezTo>
                    <a:pt x="23853" y="147831"/>
                    <a:pt x="38199" y="151576"/>
                    <a:pt x="51854" y="154515"/>
                  </a:cubicBezTo>
                  <a:cubicBezTo>
                    <a:pt x="61822" y="156647"/>
                    <a:pt x="73576" y="158836"/>
                    <a:pt x="85617" y="158836"/>
                  </a:cubicBezTo>
                  <a:lnTo>
                    <a:pt x="86482" y="158836"/>
                  </a:lnTo>
                  <a:cubicBezTo>
                    <a:pt x="97947" y="158721"/>
                    <a:pt x="109528" y="156013"/>
                    <a:pt x="119841" y="151058"/>
                  </a:cubicBezTo>
                  <a:cubicBezTo>
                    <a:pt x="146229" y="138267"/>
                    <a:pt x="161786" y="114299"/>
                    <a:pt x="159539" y="89927"/>
                  </a:cubicBezTo>
                  <a:cubicBezTo>
                    <a:pt x="157580" y="68609"/>
                    <a:pt x="143521" y="49999"/>
                    <a:pt x="130443" y="34212"/>
                  </a:cubicBezTo>
                  <a:cubicBezTo>
                    <a:pt x="119611" y="21018"/>
                    <a:pt x="106474" y="6614"/>
                    <a:pt x="88325" y="1774"/>
                  </a:cubicBezTo>
                  <a:cubicBezTo>
                    <a:pt x="83951" y="594"/>
                    <a:pt x="79402" y="0"/>
                    <a:pt x="746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7"/>
            <p:cNvSpPr/>
            <p:nvPr/>
          </p:nvSpPr>
          <p:spPr>
            <a:xfrm>
              <a:off x="1360600" y="935325"/>
              <a:ext cx="3880450" cy="3760875"/>
            </a:xfrm>
            <a:custGeom>
              <a:avLst/>
              <a:gdLst/>
              <a:ahLst/>
              <a:cxnLst/>
              <a:rect l="l" t="t" r="r" b="b"/>
              <a:pathLst>
                <a:path w="155218" h="150435" extrusionOk="0">
                  <a:moveTo>
                    <a:pt x="72351" y="0"/>
                  </a:moveTo>
                  <a:cubicBezTo>
                    <a:pt x="62052" y="0"/>
                    <a:pt x="47505" y="2958"/>
                    <a:pt x="26388" y="13884"/>
                  </a:cubicBezTo>
                  <a:cubicBezTo>
                    <a:pt x="22528" y="15843"/>
                    <a:pt x="18610" y="17917"/>
                    <a:pt x="14807" y="19991"/>
                  </a:cubicBezTo>
                  <a:cubicBezTo>
                    <a:pt x="9968" y="22584"/>
                    <a:pt x="5013" y="25234"/>
                    <a:pt x="0" y="27712"/>
                  </a:cubicBezTo>
                  <a:lnTo>
                    <a:pt x="0" y="28173"/>
                  </a:lnTo>
                  <a:cubicBezTo>
                    <a:pt x="5070" y="25637"/>
                    <a:pt x="10025" y="22987"/>
                    <a:pt x="14980" y="20337"/>
                  </a:cubicBezTo>
                  <a:cubicBezTo>
                    <a:pt x="18783" y="18263"/>
                    <a:pt x="22701" y="16188"/>
                    <a:pt x="26561" y="14229"/>
                  </a:cubicBezTo>
                  <a:cubicBezTo>
                    <a:pt x="38674" y="7964"/>
                    <a:pt x="55535" y="465"/>
                    <a:pt x="72476" y="465"/>
                  </a:cubicBezTo>
                  <a:cubicBezTo>
                    <a:pt x="76566" y="465"/>
                    <a:pt x="80661" y="902"/>
                    <a:pt x="84696" y="1900"/>
                  </a:cubicBezTo>
                  <a:cubicBezTo>
                    <a:pt x="102096" y="6278"/>
                    <a:pt x="114656" y="19472"/>
                    <a:pt x="125027" y="31572"/>
                  </a:cubicBezTo>
                  <a:cubicBezTo>
                    <a:pt x="138451" y="47128"/>
                    <a:pt x="151242" y="64240"/>
                    <a:pt x="153489" y="83657"/>
                  </a:cubicBezTo>
                  <a:cubicBezTo>
                    <a:pt x="154814" y="95353"/>
                    <a:pt x="151991" y="107049"/>
                    <a:pt x="145192" y="117535"/>
                  </a:cubicBezTo>
                  <a:cubicBezTo>
                    <a:pt x="138855" y="127445"/>
                    <a:pt x="129290" y="135857"/>
                    <a:pt x="117709" y="141907"/>
                  </a:cubicBezTo>
                  <a:cubicBezTo>
                    <a:pt x="107627" y="147092"/>
                    <a:pt x="96219" y="149915"/>
                    <a:pt x="84811" y="150031"/>
                  </a:cubicBezTo>
                  <a:cubicBezTo>
                    <a:pt x="84465" y="150031"/>
                    <a:pt x="84177" y="150088"/>
                    <a:pt x="83889" y="150088"/>
                  </a:cubicBezTo>
                  <a:cubicBezTo>
                    <a:pt x="72366" y="150088"/>
                    <a:pt x="61015" y="147957"/>
                    <a:pt x="50414" y="145710"/>
                  </a:cubicBezTo>
                  <a:cubicBezTo>
                    <a:pt x="33763" y="142137"/>
                    <a:pt x="17573" y="137816"/>
                    <a:pt x="3918" y="134071"/>
                  </a:cubicBezTo>
                  <a:cubicBezTo>
                    <a:pt x="2593" y="133725"/>
                    <a:pt x="1325" y="133380"/>
                    <a:pt x="0" y="133034"/>
                  </a:cubicBezTo>
                  <a:lnTo>
                    <a:pt x="0" y="133437"/>
                  </a:lnTo>
                  <a:cubicBezTo>
                    <a:pt x="1268" y="133783"/>
                    <a:pt x="2535" y="134071"/>
                    <a:pt x="3803" y="134474"/>
                  </a:cubicBezTo>
                  <a:cubicBezTo>
                    <a:pt x="17458" y="138219"/>
                    <a:pt x="33705" y="142541"/>
                    <a:pt x="50356" y="146113"/>
                  </a:cubicBezTo>
                  <a:cubicBezTo>
                    <a:pt x="60958" y="148360"/>
                    <a:pt x="72308" y="150434"/>
                    <a:pt x="83889" y="150434"/>
                  </a:cubicBezTo>
                  <a:lnTo>
                    <a:pt x="84811" y="150434"/>
                  </a:lnTo>
                  <a:cubicBezTo>
                    <a:pt x="96276" y="150319"/>
                    <a:pt x="107742" y="147496"/>
                    <a:pt x="117882" y="142253"/>
                  </a:cubicBezTo>
                  <a:cubicBezTo>
                    <a:pt x="129578" y="136203"/>
                    <a:pt x="139143" y="127733"/>
                    <a:pt x="145538" y="117766"/>
                  </a:cubicBezTo>
                  <a:cubicBezTo>
                    <a:pt x="152394" y="107164"/>
                    <a:pt x="155217" y="95353"/>
                    <a:pt x="153835" y="83599"/>
                  </a:cubicBezTo>
                  <a:cubicBezTo>
                    <a:pt x="151588" y="64067"/>
                    <a:pt x="138797" y="46955"/>
                    <a:pt x="125315" y="31284"/>
                  </a:cubicBezTo>
                  <a:cubicBezTo>
                    <a:pt x="114886" y="19184"/>
                    <a:pt x="102326" y="5875"/>
                    <a:pt x="84753" y="1554"/>
                  </a:cubicBezTo>
                  <a:cubicBezTo>
                    <a:pt x="81464" y="717"/>
                    <a:pt x="77423" y="0"/>
                    <a:pt x="723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7"/>
            <p:cNvSpPr/>
            <p:nvPr/>
          </p:nvSpPr>
          <p:spPr>
            <a:xfrm>
              <a:off x="1360600" y="1036675"/>
              <a:ext cx="3782500" cy="3548600"/>
            </a:xfrm>
            <a:custGeom>
              <a:avLst/>
              <a:gdLst/>
              <a:ahLst/>
              <a:cxnLst/>
              <a:rect l="l" t="t" r="r" b="b"/>
              <a:pathLst>
                <a:path w="151300" h="141944" extrusionOk="0">
                  <a:moveTo>
                    <a:pt x="69956" y="0"/>
                  </a:moveTo>
                  <a:cubicBezTo>
                    <a:pt x="64643" y="0"/>
                    <a:pt x="59026" y="776"/>
                    <a:pt x="53007" y="2340"/>
                  </a:cubicBezTo>
                  <a:cubicBezTo>
                    <a:pt x="44825" y="4471"/>
                    <a:pt x="36240" y="7928"/>
                    <a:pt x="25870" y="13229"/>
                  </a:cubicBezTo>
                  <a:cubicBezTo>
                    <a:pt x="22009" y="15188"/>
                    <a:pt x="18091" y="17320"/>
                    <a:pt x="14289" y="19336"/>
                  </a:cubicBezTo>
                  <a:cubicBezTo>
                    <a:pt x="9564" y="21872"/>
                    <a:pt x="4840" y="24464"/>
                    <a:pt x="0" y="26826"/>
                  </a:cubicBezTo>
                  <a:lnTo>
                    <a:pt x="0" y="27287"/>
                  </a:lnTo>
                  <a:cubicBezTo>
                    <a:pt x="4897" y="24868"/>
                    <a:pt x="9679" y="22217"/>
                    <a:pt x="14462" y="19682"/>
                  </a:cubicBezTo>
                  <a:cubicBezTo>
                    <a:pt x="18264" y="17666"/>
                    <a:pt x="22182" y="15534"/>
                    <a:pt x="26042" y="13575"/>
                  </a:cubicBezTo>
                  <a:cubicBezTo>
                    <a:pt x="37659" y="7602"/>
                    <a:pt x="53921" y="400"/>
                    <a:pt x="70159" y="400"/>
                  </a:cubicBezTo>
                  <a:cubicBezTo>
                    <a:pt x="73814" y="400"/>
                    <a:pt x="77467" y="765"/>
                    <a:pt x="81066" y="1591"/>
                  </a:cubicBezTo>
                  <a:cubicBezTo>
                    <a:pt x="97141" y="5278"/>
                    <a:pt x="109240" y="16686"/>
                    <a:pt x="119899" y="28555"/>
                  </a:cubicBezTo>
                  <a:cubicBezTo>
                    <a:pt x="132171" y="42152"/>
                    <a:pt x="145077" y="58631"/>
                    <a:pt x="147785" y="77241"/>
                  </a:cubicBezTo>
                  <a:cubicBezTo>
                    <a:pt x="150896" y="98847"/>
                    <a:pt x="138624" y="120222"/>
                    <a:pt x="115693" y="132955"/>
                  </a:cubicBezTo>
                  <a:cubicBezTo>
                    <a:pt x="105841" y="138487"/>
                    <a:pt x="94605" y="141425"/>
                    <a:pt x="83140" y="141540"/>
                  </a:cubicBezTo>
                  <a:cubicBezTo>
                    <a:pt x="82851" y="141543"/>
                    <a:pt x="82562" y="141544"/>
                    <a:pt x="82273" y="141544"/>
                  </a:cubicBezTo>
                  <a:cubicBezTo>
                    <a:pt x="70579" y="141544"/>
                    <a:pt x="58924" y="139298"/>
                    <a:pt x="48916" y="137161"/>
                  </a:cubicBezTo>
                  <a:cubicBezTo>
                    <a:pt x="32726" y="133762"/>
                    <a:pt x="16478" y="129671"/>
                    <a:pt x="2535" y="126042"/>
                  </a:cubicBezTo>
                  <a:cubicBezTo>
                    <a:pt x="1671" y="125869"/>
                    <a:pt x="807" y="125638"/>
                    <a:pt x="0" y="125408"/>
                  </a:cubicBezTo>
                  <a:lnTo>
                    <a:pt x="0" y="125811"/>
                  </a:lnTo>
                  <a:cubicBezTo>
                    <a:pt x="807" y="126042"/>
                    <a:pt x="1613" y="126214"/>
                    <a:pt x="2420" y="126445"/>
                  </a:cubicBezTo>
                  <a:cubicBezTo>
                    <a:pt x="16363" y="130017"/>
                    <a:pt x="32668" y="134108"/>
                    <a:pt x="48801" y="137565"/>
                  </a:cubicBezTo>
                  <a:cubicBezTo>
                    <a:pt x="58826" y="139697"/>
                    <a:pt x="70464" y="141944"/>
                    <a:pt x="82160" y="141944"/>
                  </a:cubicBezTo>
                  <a:lnTo>
                    <a:pt x="83140" y="141944"/>
                  </a:lnTo>
                  <a:cubicBezTo>
                    <a:pt x="94663" y="141771"/>
                    <a:pt x="106013" y="138832"/>
                    <a:pt x="115866" y="133301"/>
                  </a:cubicBezTo>
                  <a:cubicBezTo>
                    <a:pt x="138970" y="120510"/>
                    <a:pt x="151300" y="98962"/>
                    <a:pt x="148131" y="77183"/>
                  </a:cubicBezTo>
                  <a:cubicBezTo>
                    <a:pt x="145480" y="58458"/>
                    <a:pt x="132517" y="41980"/>
                    <a:pt x="120187" y="28267"/>
                  </a:cubicBezTo>
                  <a:cubicBezTo>
                    <a:pt x="109470" y="16456"/>
                    <a:pt x="97313" y="4932"/>
                    <a:pt x="81181" y="1245"/>
                  </a:cubicBezTo>
                  <a:cubicBezTo>
                    <a:pt x="77576" y="417"/>
                    <a:pt x="73847" y="0"/>
                    <a:pt x="699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7"/>
            <p:cNvSpPr/>
            <p:nvPr/>
          </p:nvSpPr>
          <p:spPr>
            <a:xfrm>
              <a:off x="1360600" y="1134975"/>
              <a:ext cx="3608225" cy="3337950"/>
            </a:xfrm>
            <a:custGeom>
              <a:avLst/>
              <a:gdLst/>
              <a:ahLst/>
              <a:cxnLst/>
              <a:rect l="l" t="t" r="r" b="b"/>
              <a:pathLst>
                <a:path w="144329" h="133518" extrusionOk="0">
                  <a:moveTo>
                    <a:pt x="67838" y="0"/>
                  </a:moveTo>
                  <a:cubicBezTo>
                    <a:pt x="58521" y="0"/>
                    <a:pt x="45150" y="2577"/>
                    <a:pt x="25351" y="12639"/>
                  </a:cubicBezTo>
                  <a:cubicBezTo>
                    <a:pt x="21376" y="14713"/>
                    <a:pt x="17342" y="16902"/>
                    <a:pt x="13425" y="18977"/>
                  </a:cubicBezTo>
                  <a:cubicBezTo>
                    <a:pt x="8988" y="21339"/>
                    <a:pt x="4552" y="23759"/>
                    <a:pt x="0" y="26063"/>
                  </a:cubicBezTo>
                  <a:lnTo>
                    <a:pt x="0" y="26467"/>
                  </a:lnTo>
                  <a:cubicBezTo>
                    <a:pt x="4609" y="24162"/>
                    <a:pt x="9103" y="21742"/>
                    <a:pt x="13597" y="19322"/>
                  </a:cubicBezTo>
                  <a:cubicBezTo>
                    <a:pt x="17515" y="17190"/>
                    <a:pt x="21548" y="15059"/>
                    <a:pt x="25524" y="13042"/>
                  </a:cubicBezTo>
                  <a:cubicBezTo>
                    <a:pt x="36651" y="7359"/>
                    <a:pt x="52292" y="449"/>
                    <a:pt x="67884" y="449"/>
                  </a:cubicBezTo>
                  <a:cubicBezTo>
                    <a:pt x="71102" y="449"/>
                    <a:pt x="74319" y="743"/>
                    <a:pt x="77494" y="1404"/>
                  </a:cubicBezTo>
                  <a:cubicBezTo>
                    <a:pt x="86251" y="3190"/>
                    <a:pt x="97544" y="7511"/>
                    <a:pt x="114713" y="25602"/>
                  </a:cubicBezTo>
                  <a:cubicBezTo>
                    <a:pt x="125833" y="37299"/>
                    <a:pt x="138970" y="53028"/>
                    <a:pt x="142081" y="70889"/>
                  </a:cubicBezTo>
                  <a:cubicBezTo>
                    <a:pt x="143925" y="81260"/>
                    <a:pt x="142081" y="91746"/>
                    <a:pt x="136838" y="101195"/>
                  </a:cubicBezTo>
                  <a:cubicBezTo>
                    <a:pt x="131768" y="110183"/>
                    <a:pt x="123817" y="118134"/>
                    <a:pt x="113734" y="124184"/>
                  </a:cubicBezTo>
                  <a:cubicBezTo>
                    <a:pt x="104227" y="129830"/>
                    <a:pt x="92762" y="132999"/>
                    <a:pt x="81469" y="133172"/>
                  </a:cubicBezTo>
                  <a:cubicBezTo>
                    <a:pt x="81058" y="133178"/>
                    <a:pt x="80646" y="133181"/>
                    <a:pt x="80235" y="133181"/>
                  </a:cubicBezTo>
                  <a:cubicBezTo>
                    <a:pt x="69067" y="133181"/>
                    <a:pt x="57921" y="130958"/>
                    <a:pt x="47418" y="128735"/>
                  </a:cubicBezTo>
                  <a:cubicBezTo>
                    <a:pt x="32899" y="125682"/>
                    <a:pt x="18380" y="122225"/>
                    <a:pt x="4321" y="118941"/>
                  </a:cubicBezTo>
                  <a:lnTo>
                    <a:pt x="1095" y="118134"/>
                  </a:lnTo>
                  <a:cubicBezTo>
                    <a:pt x="749" y="118076"/>
                    <a:pt x="346" y="117961"/>
                    <a:pt x="0" y="117904"/>
                  </a:cubicBezTo>
                  <a:lnTo>
                    <a:pt x="0" y="118307"/>
                  </a:lnTo>
                  <a:cubicBezTo>
                    <a:pt x="346" y="118364"/>
                    <a:pt x="691" y="118422"/>
                    <a:pt x="1037" y="118537"/>
                  </a:cubicBezTo>
                  <a:lnTo>
                    <a:pt x="4264" y="119286"/>
                  </a:lnTo>
                  <a:cubicBezTo>
                    <a:pt x="18264" y="122628"/>
                    <a:pt x="32841" y="126085"/>
                    <a:pt x="47303" y="129139"/>
                  </a:cubicBezTo>
                  <a:cubicBezTo>
                    <a:pt x="57904" y="131386"/>
                    <a:pt x="69139" y="133518"/>
                    <a:pt x="80432" y="133518"/>
                  </a:cubicBezTo>
                  <a:lnTo>
                    <a:pt x="81469" y="133518"/>
                  </a:lnTo>
                  <a:cubicBezTo>
                    <a:pt x="92877" y="133402"/>
                    <a:pt x="104400" y="130176"/>
                    <a:pt x="113907" y="124472"/>
                  </a:cubicBezTo>
                  <a:cubicBezTo>
                    <a:pt x="124047" y="118422"/>
                    <a:pt x="132113" y="110413"/>
                    <a:pt x="137184" y="101368"/>
                  </a:cubicBezTo>
                  <a:cubicBezTo>
                    <a:pt x="142484" y="91803"/>
                    <a:pt x="144328" y="81260"/>
                    <a:pt x="142484" y="70831"/>
                  </a:cubicBezTo>
                  <a:cubicBezTo>
                    <a:pt x="139315" y="52855"/>
                    <a:pt x="126179" y="37068"/>
                    <a:pt x="115002" y="25372"/>
                  </a:cubicBezTo>
                  <a:cubicBezTo>
                    <a:pt x="105322" y="15116"/>
                    <a:pt x="93280" y="4284"/>
                    <a:pt x="77609" y="1000"/>
                  </a:cubicBezTo>
                  <a:cubicBezTo>
                    <a:pt x="74950" y="455"/>
                    <a:pt x="71752" y="0"/>
                    <a:pt x="67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1360600" y="1233825"/>
              <a:ext cx="3523225" cy="3128200"/>
            </a:xfrm>
            <a:custGeom>
              <a:avLst/>
              <a:gdLst/>
              <a:ahLst/>
              <a:cxnLst/>
              <a:rect l="l" t="t" r="r" b="b"/>
              <a:pathLst>
                <a:path w="140929" h="125128" extrusionOk="0">
                  <a:moveTo>
                    <a:pt x="65434" y="1"/>
                  </a:moveTo>
                  <a:cubicBezTo>
                    <a:pt x="56612" y="1"/>
                    <a:pt x="43871" y="2399"/>
                    <a:pt x="24832" y="12084"/>
                  </a:cubicBezTo>
                  <a:cubicBezTo>
                    <a:pt x="20742" y="14158"/>
                    <a:pt x="16593" y="16405"/>
                    <a:pt x="12560" y="18595"/>
                  </a:cubicBezTo>
                  <a:cubicBezTo>
                    <a:pt x="8412" y="20784"/>
                    <a:pt x="4264" y="23031"/>
                    <a:pt x="0" y="25163"/>
                  </a:cubicBezTo>
                  <a:lnTo>
                    <a:pt x="0" y="25624"/>
                  </a:lnTo>
                  <a:cubicBezTo>
                    <a:pt x="4321" y="23435"/>
                    <a:pt x="8527" y="21188"/>
                    <a:pt x="12733" y="18883"/>
                  </a:cubicBezTo>
                  <a:cubicBezTo>
                    <a:pt x="16766" y="16751"/>
                    <a:pt x="20915" y="14504"/>
                    <a:pt x="25005" y="12430"/>
                  </a:cubicBezTo>
                  <a:cubicBezTo>
                    <a:pt x="35604" y="7033"/>
                    <a:pt x="50633" y="406"/>
                    <a:pt x="65627" y="406"/>
                  </a:cubicBezTo>
                  <a:cubicBezTo>
                    <a:pt x="68403" y="406"/>
                    <a:pt x="71177" y="633"/>
                    <a:pt x="73921" y="1137"/>
                  </a:cubicBezTo>
                  <a:cubicBezTo>
                    <a:pt x="89017" y="3903"/>
                    <a:pt x="100425" y="13525"/>
                    <a:pt x="109586" y="22686"/>
                  </a:cubicBezTo>
                  <a:cubicBezTo>
                    <a:pt x="119380" y="32365"/>
                    <a:pt x="132805" y="47288"/>
                    <a:pt x="136435" y="64515"/>
                  </a:cubicBezTo>
                  <a:cubicBezTo>
                    <a:pt x="140525" y="83759"/>
                    <a:pt x="131307" y="102772"/>
                    <a:pt x="111775" y="115332"/>
                  </a:cubicBezTo>
                  <a:cubicBezTo>
                    <a:pt x="102556" y="121209"/>
                    <a:pt x="91206" y="124551"/>
                    <a:pt x="79856" y="124724"/>
                  </a:cubicBezTo>
                  <a:cubicBezTo>
                    <a:pt x="79566" y="124727"/>
                    <a:pt x="79276" y="124728"/>
                    <a:pt x="78986" y="124728"/>
                  </a:cubicBezTo>
                  <a:cubicBezTo>
                    <a:pt x="68092" y="124728"/>
                    <a:pt x="57088" y="122644"/>
                    <a:pt x="45920" y="120287"/>
                  </a:cubicBezTo>
                  <a:cubicBezTo>
                    <a:pt x="36125" y="118213"/>
                    <a:pt x="26273" y="116024"/>
                    <a:pt x="16709" y="113950"/>
                  </a:cubicBezTo>
                  <a:cubicBezTo>
                    <a:pt x="11120" y="112682"/>
                    <a:pt x="5531" y="111472"/>
                    <a:pt x="0" y="110262"/>
                  </a:cubicBezTo>
                  <a:lnTo>
                    <a:pt x="0" y="110665"/>
                  </a:lnTo>
                  <a:cubicBezTo>
                    <a:pt x="5474" y="111875"/>
                    <a:pt x="11062" y="113085"/>
                    <a:pt x="16651" y="114295"/>
                  </a:cubicBezTo>
                  <a:cubicBezTo>
                    <a:pt x="26215" y="116427"/>
                    <a:pt x="36068" y="118616"/>
                    <a:pt x="45862" y="120633"/>
                  </a:cubicBezTo>
                  <a:cubicBezTo>
                    <a:pt x="56982" y="122995"/>
                    <a:pt x="67872" y="125127"/>
                    <a:pt x="78761" y="125127"/>
                  </a:cubicBezTo>
                  <a:lnTo>
                    <a:pt x="79798" y="125127"/>
                  </a:lnTo>
                  <a:cubicBezTo>
                    <a:pt x="91264" y="124954"/>
                    <a:pt x="102672" y="121613"/>
                    <a:pt x="111948" y="115678"/>
                  </a:cubicBezTo>
                  <a:cubicBezTo>
                    <a:pt x="131653" y="103002"/>
                    <a:pt x="140929" y="83874"/>
                    <a:pt x="136780" y="64457"/>
                  </a:cubicBezTo>
                  <a:cubicBezTo>
                    <a:pt x="133151" y="47115"/>
                    <a:pt x="119668" y="32135"/>
                    <a:pt x="109874" y="22397"/>
                  </a:cubicBezTo>
                  <a:cubicBezTo>
                    <a:pt x="100655" y="13236"/>
                    <a:pt x="89190" y="3499"/>
                    <a:pt x="74037" y="791"/>
                  </a:cubicBezTo>
                  <a:cubicBezTo>
                    <a:pt x="71662" y="358"/>
                    <a:pt x="68840" y="1"/>
                    <a:pt x="654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7"/>
            <p:cNvSpPr/>
            <p:nvPr/>
          </p:nvSpPr>
          <p:spPr>
            <a:xfrm>
              <a:off x="1360600" y="1332750"/>
              <a:ext cx="3393600" cy="2918350"/>
            </a:xfrm>
            <a:custGeom>
              <a:avLst/>
              <a:gdLst/>
              <a:ahLst/>
              <a:cxnLst/>
              <a:rect l="l" t="t" r="r" b="b"/>
              <a:pathLst>
                <a:path w="135744" h="116734" extrusionOk="0">
                  <a:moveTo>
                    <a:pt x="63449" y="0"/>
                  </a:moveTo>
                  <a:cubicBezTo>
                    <a:pt x="48952" y="0"/>
                    <a:pt x="34493" y="6362"/>
                    <a:pt x="24314" y="11527"/>
                  </a:cubicBezTo>
                  <a:cubicBezTo>
                    <a:pt x="20108" y="13658"/>
                    <a:pt x="15787" y="15963"/>
                    <a:pt x="11696" y="18152"/>
                  </a:cubicBezTo>
                  <a:cubicBezTo>
                    <a:pt x="7836" y="20227"/>
                    <a:pt x="3918" y="22358"/>
                    <a:pt x="0" y="24375"/>
                  </a:cubicBezTo>
                  <a:lnTo>
                    <a:pt x="0" y="24778"/>
                  </a:lnTo>
                  <a:cubicBezTo>
                    <a:pt x="3976" y="22762"/>
                    <a:pt x="7951" y="20630"/>
                    <a:pt x="11869" y="18498"/>
                  </a:cubicBezTo>
                  <a:cubicBezTo>
                    <a:pt x="16017" y="16309"/>
                    <a:pt x="20281" y="14004"/>
                    <a:pt x="24487" y="11872"/>
                  </a:cubicBezTo>
                  <a:cubicBezTo>
                    <a:pt x="34616" y="6758"/>
                    <a:pt x="49023" y="403"/>
                    <a:pt x="63432" y="403"/>
                  </a:cubicBezTo>
                  <a:cubicBezTo>
                    <a:pt x="65744" y="403"/>
                    <a:pt x="68055" y="567"/>
                    <a:pt x="70349" y="925"/>
                  </a:cubicBezTo>
                  <a:cubicBezTo>
                    <a:pt x="85041" y="3172"/>
                    <a:pt x="96276" y="12160"/>
                    <a:pt x="104458" y="19766"/>
                  </a:cubicBezTo>
                  <a:cubicBezTo>
                    <a:pt x="119035" y="33305"/>
                    <a:pt x="127677" y="45923"/>
                    <a:pt x="130731" y="58196"/>
                  </a:cubicBezTo>
                  <a:cubicBezTo>
                    <a:pt x="135340" y="76172"/>
                    <a:pt x="127447" y="94263"/>
                    <a:pt x="109758" y="106478"/>
                  </a:cubicBezTo>
                  <a:cubicBezTo>
                    <a:pt x="100828" y="112643"/>
                    <a:pt x="89650" y="116157"/>
                    <a:pt x="78185" y="116330"/>
                  </a:cubicBezTo>
                  <a:cubicBezTo>
                    <a:pt x="77798" y="116336"/>
                    <a:pt x="77412" y="116339"/>
                    <a:pt x="77025" y="116339"/>
                  </a:cubicBezTo>
                  <a:cubicBezTo>
                    <a:pt x="65767" y="116339"/>
                    <a:pt x="54448" y="113953"/>
                    <a:pt x="44422" y="111836"/>
                  </a:cubicBezTo>
                  <a:cubicBezTo>
                    <a:pt x="41080" y="111145"/>
                    <a:pt x="37796" y="110453"/>
                    <a:pt x="34512" y="109762"/>
                  </a:cubicBezTo>
                  <a:cubicBezTo>
                    <a:pt x="23104" y="107342"/>
                    <a:pt x="11408" y="104865"/>
                    <a:pt x="0" y="102618"/>
                  </a:cubicBezTo>
                  <a:lnTo>
                    <a:pt x="0" y="103021"/>
                  </a:lnTo>
                  <a:cubicBezTo>
                    <a:pt x="11350" y="105268"/>
                    <a:pt x="23046" y="107746"/>
                    <a:pt x="34397" y="110165"/>
                  </a:cubicBezTo>
                  <a:cubicBezTo>
                    <a:pt x="37738" y="110799"/>
                    <a:pt x="41023" y="111548"/>
                    <a:pt x="44307" y="112240"/>
                  </a:cubicBezTo>
                  <a:cubicBezTo>
                    <a:pt x="54390" y="114314"/>
                    <a:pt x="65740" y="116734"/>
                    <a:pt x="77033" y="116734"/>
                  </a:cubicBezTo>
                  <a:cubicBezTo>
                    <a:pt x="77436" y="116734"/>
                    <a:pt x="77782" y="116676"/>
                    <a:pt x="78185" y="116676"/>
                  </a:cubicBezTo>
                  <a:cubicBezTo>
                    <a:pt x="89708" y="116503"/>
                    <a:pt x="101001" y="113046"/>
                    <a:pt x="109989" y="106824"/>
                  </a:cubicBezTo>
                  <a:cubicBezTo>
                    <a:pt x="127850" y="94436"/>
                    <a:pt x="135743" y="76229"/>
                    <a:pt x="131134" y="58080"/>
                  </a:cubicBezTo>
                  <a:cubicBezTo>
                    <a:pt x="128023" y="45751"/>
                    <a:pt x="119380" y="33075"/>
                    <a:pt x="104688" y="19478"/>
                  </a:cubicBezTo>
                  <a:cubicBezTo>
                    <a:pt x="96507" y="11815"/>
                    <a:pt x="85156" y="2769"/>
                    <a:pt x="70407" y="522"/>
                  </a:cubicBezTo>
                  <a:cubicBezTo>
                    <a:pt x="68098" y="164"/>
                    <a:pt x="65773" y="0"/>
                    <a:pt x="63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7"/>
            <p:cNvSpPr/>
            <p:nvPr/>
          </p:nvSpPr>
          <p:spPr>
            <a:xfrm>
              <a:off x="1360600" y="1431075"/>
              <a:ext cx="3200575" cy="2707675"/>
            </a:xfrm>
            <a:custGeom>
              <a:avLst/>
              <a:gdLst/>
              <a:ahLst/>
              <a:cxnLst/>
              <a:rect l="l" t="t" r="r" b="b"/>
              <a:pathLst>
                <a:path w="128023" h="108307" extrusionOk="0">
                  <a:moveTo>
                    <a:pt x="61318" y="1"/>
                  </a:moveTo>
                  <a:cubicBezTo>
                    <a:pt x="47329" y="1"/>
                    <a:pt x="33470" y="6098"/>
                    <a:pt x="23795" y="10935"/>
                  </a:cubicBezTo>
                  <a:cubicBezTo>
                    <a:pt x="19417" y="13182"/>
                    <a:pt x="15038" y="15545"/>
                    <a:pt x="10774" y="17849"/>
                  </a:cubicBezTo>
                  <a:cubicBezTo>
                    <a:pt x="7202" y="19751"/>
                    <a:pt x="3630" y="21709"/>
                    <a:pt x="0" y="23553"/>
                  </a:cubicBezTo>
                  <a:lnTo>
                    <a:pt x="0" y="24014"/>
                  </a:lnTo>
                  <a:cubicBezTo>
                    <a:pt x="3687" y="22113"/>
                    <a:pt x="7375" y="20154"/>
                    <a:pt x="10947" y="18195"/>
                  </a:cubicBezTo>
                  <a:cubicBezTo>
                    <a:pt x="15211" y="15890"/>
                    <a:pt x="19647" y="13528"/>
                    <a:pt x="23968" y="11281"/>
                  </a:cubicBezTo>
                  <a:cubicBezTo>
                    <a:pt x="33591" y="6495"/>
                    <a:pt x="47444" y="404"/>
                    <a:pt x="61311" y="404"/>
                  </a:cubicBezTo>
                  <a:cubicBezTo>
                    <a:pt x="63136" y="404"/>
                    <a:pt x="64961" y="509"/>
                    <a:pt x="66777" y="737"/>
                  </a:cubicBezTo>
                  <a:cubicBezTo>
                    <a:pt x="77724" y="2062"/>
                    <a:pt x="88037" y="7133"/>
                    <a:pt x="99272" y="16870"/>
                  </a:cubicBezTo>
                  <a:cubicBezTo>
                    <a:pt x="112927" y="28566"/>
                    <a:pt x="121627" y="40377"/>
                    <a:pt x="125084" y="51843"/>
                  </a:cubicBezTo>
                  <a:cubicBezTo>
                    <a:pt x="127619" y="60255"/>
                    <a:pt x="127331" y="68955"/>
                    <a:pt x="124278" y="76906"/>
                  </a:cubicBezTo>
                  <a:cubicBezTo>
                    <a:pt x="121282" y="84684"/>
                    <a:pt x="115578" y="91886"/>
                    <a:pt x="107800" y="97705"/>
                  </a:cubicBezTo>
                  <a:cubicBezTo>
                    <a:pt x="99215" y="104101"/>
                    <a:pt x="88095" y="107730"/>
                    <a:pt x="76514" y="107903"/>
                  </a:cubicBezTo>
                  <a:cubicBezTo>
                    <a:pt x="76117" y="107909"/>
                    <a:pt x="75720" y="107912"/>
                    <a:pt x="75323" y="107912"/>
                  </a:cubicBezTo>
                  <a:cubicBezTo>
                    <a:pt x="64539" y="107912"/>
                    <a:pt x="53715" y="105690"/>
                    <a:pt x="43212" y="103467"/>
                  </a:cubicBezTo>
                  <a:lnTo>
                    <a:pt x="42924" y="103409"/>
                  </a:lnTo>
                  <a:cubicBezTo>
                    <a:pt x="26964" y="100067"/>
                    <a:pt x="13425" y="97302"/>
                    <a:pt x="0" y="94882"/>
                  </a:cubicBezTo>
                  <a:lnTo>
                    <a:pt x="0" y="95285"/>
                  </a:lnTo>
                  <a:cubicBezTo>
                    <a:pt x="13425" y="97705"/>
                    <a:pt x="26907" y="100471"/>
                    <a:pt x="42809" y="103813"/>
                  </a:cubicBezTo>
                  <a:lnTo>
                    <a:pt x="43154" y="103870"/>
                  </a:lnTo>
                  <a:cubicBezTo>
                    <a:pt x="53640" y="106060"/>
                    <a:pt x="64472" y="108307"/>
                    <a:pt x="75304" y="108307"/>
                  </a:cubicBezTo>
                  <a:lnTo>
                    <a:pt x="76514" y="108307"/>
                  </a:lnTo>
                  <a:cubicBezTo>
                    <a:pt x="88152" y="108134"/>
                    <a:pt x="99388" y="104446"/>
                    <a:pt x="108030" y="97993"/>
                  </a:cubicBezTo>
                  <a:cubicBezTo>
                    <a:pt x="115866" y="92116"/>
                    <a:pt x="121627" y="84914"/>
                    <a:pt x="124623" y="77021"/>
                  </a:cubicBezTo>
                  <a:cubicBezTo>
                    <a:pt x="127735" y="69012"/>
                    <a:pt x="128023" y="60255"/>
                    <a:pt x="125430" y="51728"/>
                  </a:cubicBezTo>
                  <a:cubicBezTo>
                    <a:pt x="121973" y="40204"/>
                    <a:pt x="113273" y="28335"/>
                    <a:pt x="99560" y="16582"/>
                  </a:cubicBezTo>
                  <a:cubicBezTo>
                    <a:pt x="88210" y="6845"/>
                    <a:pt x="77839" y="1659"/>
                    <a:pt x="66835" y="334"/>
                  </a:cubicBezTo>
                  <a:cubicBezTo>
                    <a:pt x="64999" y="106"/>
                    <a:pt x="63157" y="1"/>
                    <a:pt x="613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7"/>
            <p:cNvSpPr/>
            <p:nvPr/>
          </p:nvSpPr>
          <p:spPr>
            <a:xfrm>
              <a:off x="1360600" y="1527400"/>
              <a:ext cx="3138650" cy="2500450"/>
            </a:xfrm>
            <a:custGeom>
              <a:avLst/>
              <a:gdLst/>
              <a:ahLst/>
              <a:cxnLst/>
              <a:rect l="l" t="t" r="r" b="b"/>
              <a:pathLst>
                <a:path w="125546" h="100018" extrusionOk="0">
                  <a:moveTo>
                    <a:pt x="59338" y="0"/>
                  </a:moveTo>
                  <a:cubicBezTo>
                    <a:pt x="49032" y="0"/>
                    <a:pt x="37466" y="3387"/>
                    <a:pt x="23277" y="10482"/>
                  </a:cubicBezTo>
                  <a:cubicBezTo>
                    <a:pt x="18783" y="12729"/>
                    <a:pt x="14231" y="15206"/>
                    <a:pt x="9852" y="17568"/>
                  </a:cubicBezTo>
                  <a:cubicBezTo>
                    <a:pt x="6626" y="19355"/>
                    <a:pt x="3342" y="21141"/>
                    <a:pt x="0" y="22811"/>
                  </a:cubicBezTo>
                  <a:lnTo>
                    <a:pt x="0" y="23272"/>
                  </a:lnTo>
                  <a:cubicBezTo>
                    <a:pt x="3399" y="21486"/>
                    <a:pt x="6741" y="19700"/>
                    <a:pt x="10025" y="17914"/>
                  </a:cubicBezTo>
                  <a:cubicBezTo>
                    <a:pt x="14404" y="15552"/>
                    <a:pt x="18956" y="13074"/>
                    <a:pt x="23450" y="10827"/>
                  </a:cubicBezTo>
                  <a:cubicBezTo>
                    <a:pt x="37535" y="3785"/>
                    <a:pt x="49089" y="403"/>
                    <a:pt x="59313" y="403"/>
                  </a:cubicBezTo>
                  <a:cubicBezTo>
                    <a:pt x="60631" y="403"/>
                    <a:pt x="61928" y="460"/>
                    <a:pt x="63205" y="572"/>
                  </a:cubicBezTo>
                  <a:cubicBezTo>
                    <a:pt x="73748" y="1493"/>
                    <a:pt x="83601" y="5757"/>
                    <a:pt x="94145" y="13996"/>
                  </a:cubicBezTo>
                  <a:cubicBezTo>
                    <a:pt x="103017" y="20968"/>
                    <a:pt x="114541" y="32088"/>
                    <a:pt x="119380" y="45627"/>
                  </a:cubicBezTo>
                  <a:cubicBezTo>
                    <a:pt x="125084" y="61530"/>
                    <a:pt x="120129" y="77374"/>
                    <a:pt x="105783" y="88955"/>
                  </a:cubicBezTo>
                  <a:cubicBezTo>
                    <a:pt x="97544" y="95638"/>
                    <a:pt x="86597" y="99383"/>
                    <a:pt x="74843" y="99614"/>
                  </a:cubicBezTo>
                  <a:cubicBezTo>
                    <a:pt x="74451" y="99620"/>
                    <a:pt x="74059" y="99623"/>
                    <a:pt x="73667" y="99623"/>
                  </a:cubicBezTo>
                  <a:cubicBezTo>
                    <a:pt x="63281" y="99623"/>
                    <a:pt x="52856" y="97460"/>
                    <a:pt x="42751" y="95350"/>
                  </a:cubicBezTo>
                  <a:lnTo>
                    <a:pt x="41368" y="95062"/>
                  </a:lnTo>
                  <a:cubicBezTo>
                    <a:pt x="25697" y="91778"/>
                    <a:pt x="12387" y="89301"/>
                    <a:pt x="0" y="87284"/>
                  </a:cubicBezTo>
                  <a:lnTo>
                    <a:pt x="0" y="87630"/>
                  </a:lnTo>
                  <a:cubicBezTo>
                    <a:pt x="12387" y="89646"/>
                    <a:pt x="25639" y="92181"/>
                    <a:pt x="41311" y="95465"/>
                  </a:cubicBezTo>
                  <a:lnTo>
                    <a:pt x="42693" y="95696"/>
                  </a:lnTo>
                  <a:cubicBezTo>
                    <a:pt x="52776" y="97828"/>
                    <a:pt x="63205" y="100017"/>
                    <a:pt x="73633" y="100017"/>
                  </a:cubicBezTo>
                  <a:lnTo>
                    <a:pt x="74843" y="100017"/>
                  </a:lnTo>
                  <a:cubicBezTo>
                    <a:pt x="86712" y="99787"/>
                    <a:pt x="97774" y="95984"/>
                    <a:pt x="106071" y="89243"/>
                  </a:cubicBezTo>
                  <a:cubicBezTo>
                    <a:pt x="120533" y="77547"/>
                    <a:pt x="125545" y="61587"/>
                    <a:pt x="119726" y="45455"/>
                  </a:cubicBezTo>
                  <a:cubicBezTo>
                    <a:pt x="114886" y="31857"/>
                    <a:pt x="103305" y="20680"/>
                    <a:pt x="94375" y="13708"/>
                  </a:cubicBezTo>
                  <a:cubicBezTo>
                    <a:pt x="83774" y="5354"/>
                    <a:pt x="73864" y="1090"/>
                    <a:pt x="63262" y="168"/>
                  </a:cubicBezTo>
                  <a:cubicBezTo>
                    <a:pt x="61973" y="57"/>
                    <a:pt x="60666" y="0"/>
                    <a:pt x="593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7"/>
            <p:cNvSpPr/>
            <p:nvPr/>
          </p:nvSpPr>
          <p:spPr>
            <a:xfrm>
              <a:off x="1360600" y="1624125"/>
              <a:ext cx="3011900" cy="2291375"/>
            </a:xfrm>
            <a:custGeom>
              <a:avLst/>
              <a:gdLst/>
              <a:ahLst/>
              <a:cxnLst/>
              <a:rect l="l" t="t" r="r" b="b"/>
              <a:pathLst>
                <a:path w="120476" h="91655" extrusionOk="0">
                  <a:moveTo>
                    <a:pt x="57617" y="1"/>
                  </a:moveTo>
                  <a:cubicBezTo>
                    <a:pt x="47591" y="1"/>
                    <a:pt x="36413" y="3211"/>
                    <a:pt x="22758" y="10012"/>
                  </a:cubicBezTo>
                  <a:cubicBezTo>
                    <a:pt x="18091" y="12317"/>
                    <a:pt x="13425" y="14852"/>
                    <a:pt x="8873" y="17329"/>
                  </a:cubicBezTo>
                  <a:cubicBezTo>
                    <a:pt x="5934" y="18942"/>
                    <a:pt x="2996" y="20498"/>
                    <a:pt x="0" y="22111"/>
                  </a:cubicBezTo>
                  <a:lnTo>
                    <a:pt x="0" y="22572"/>
                  </a:lnTo>
                  <a:cubicBezTo>
                    <a:pt x="3054" y="20959"/>
                    <a:pt x="6050" y="19288"/>
                    <a:pt x="9046" y="17675"/>
                  </a:cubicBezTo>
                  <a:cubicBezTo>
                    <a:pt x="13597" y="15197"/>
                    <a:pt x="18264" y="12662"/>
                    <a:pt x="22931" y="10358"/>
                  </a:cubicBezTo>
                  <a:cubicBezTo>
                    <a:pt x="36518" y="3564"/>
                    <a:pt x="47633" y="403"/>
                    <a:pt x="57598" y="403"/>
                  </a:cubicBezTo>
                  <a:cubicBezTo>
                    <a:pt x="58281" y="403"/>
                    <a:pt x="58960" y="418"/>
                    <a:pt x="59633" y="448"/>
                  </a:cubicBezTo>
                  <a:cubicBezTo>
                    <a:pt x="69715" y="851"/>
                    <a:pt x="79337" y="4366"/>
                    <a:pt x="88959" y="11164"/>
                  </a:cubicBezTo>
                  <a:cubicBezTo>
                    <a:pt x="95758" y="15946"/>
                    <a:pt x="107972" y="25914"/>
                    <a:pt x="113676" y="39339"/>
                  </a:cubicBezTo>
                  <a:cubicBezTo>
                    <a:pt x="120014" y="54204"/>
                    <a:pt x="116442" y="69069"/>
                    <a:pt x="103824" y="80188"/>
                  </a:cubicBezTo>
                  <a:cubicBezTo>
                    <a:pt x="95988" y="87160"/>
                    <a:pt x="85099" y="91078"/>
                    <a:pt x="73172" y="91251"/>
                  </a:cubicBezTo>
                  <a:cubicBezTo>
                    <a:pt x="72769" y="91251"/>
                    <a:pt x="72308" y="91308"/>
                    <a:pt x="71905" y="91308"/>
                  </a:cubicBezTo>
                  <a:cubicBezTo>
                    <a:pt x="61937" y="91308"/>
                    <a:pt x="51912" y="89177"/>
                    <a:pt x="42233" y="87160"/>
                  </a:cubicBezTo>
                  <a:lnTo>
                    <a:pt x="39870" y="86699"/>
                  </a:lnTo>
                  <a:cubicBezTo>
                    <a:pt x="25697" y="83761"/>
                    <a:pt x="12560" y="81398"/>
                    <a:pt x="0" y="79497"/>
                  </a:cubicBezTo>
                  <a:lnTo>
                    <a:pt x="0" y="79900"/>
                  </a:lnTo>
                  <a:cubicBezTo>
                    <a:pt x="12560" y="81802"/>
                    <a:pt x="25639" y="84106"/>
                    <a:pt x="39813" y="87102"/>
                  </a:cubicBezTo>
                  <a:lnTo>
                    <a:pt x="42175" y="87563"/>
                  </a:lnTo>
                  <a:cubicBezTo>
                    <a:pt x="51854" y="89580"/>
                    <a:pt x="61880" y="91654"/>
                    <a:pt x="71905" y="91654"/>
                  </a:cubicBezTo>
                  <a:lnTo>
                    <a:pt x="73172" y="91654"/>
                  </a:lnTo>
                  <a:cubicBezTo>
                    <a:pt x="85214" y="91424"/>
                    <a:pt x="96161" y="87506"/>
                    <a:pt x="104054" y="80534"/>
                  </a:cubicBezTo>
                  <a:cubicBezTo>
                    <a:pt x="116845" y="69241"/>
                    <a:pt x="120475" y="54204"/>
                    <a:pt x="114022" y="39223"/>
                  </a:cubicBezTo>
                  <a:cubicBezTo>
                    <a:pt x="108318" y="25684"/>
                    <a:pt x="96046" y="15658"/>
                    <a:pt x="89190" y="10876"/>
                  </a:cubicBezTo>
                  <a:cubicBezTo>
                    <a:pt x="79452" y="4020"/>
                    <a:pt x="69773" y="505"/>
                    <a:pt x="59633" y="44"/>
                  </a:cubicBezTo>
                  <a:cubicBezTo>
                    <a:pt x="58966" y="15"/>
                    <a:pt x="58294" y="1"/>
                    <a:pt x="576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7"/>
            <p:cNvSpPr/>
            <p:nvPr/>
          </p:nvSpPr>
          <p:spPr>
            <a:xfrm>
              <a:off x="1360600" y="1718850"/>
              <a:ext cx="2888025" cy="2085725"/>
            </a:xfrm>
            <a:custGeom>
              <a:avLst/>
              <a:gdLst/>
              <a:ahLst/>
              <a:cxnLst/>
              <a:rect l="l" t="t" r="r" b="b"/>
              <a:pathLst>
                <a:path w="115521" h="83429" extrusionOk="0">
                  <a:moveTo>
                    <a:pt x="56060" y="0"/>
                  </a:moveTo>
                  <a:cubicBezTo>
                    <a:pt x="46266" y="0"/>
                    <a:pt x="35203" y="3169"/>
                    <a:pt x="22240" y="9565"/>
                  </a:cubicBezTo>
                  <a:cubicBezTo>
                    <a:pt x="17342" y="11985"/>
                    <a:pt x="12445" y="14635"/>
                    <a:pt x="7721" y="17228"/>
                  </a:cubicBezTo>
                  <a:cubicBezTo>
                    <a:pt x="5185" y="18610"/>
                    <a:pt x="2593" y="20051"/>
                    <a:pt x="0" y="21434"/>
                  </a:cubicBezTo>
                  <a:lnTo>
                    <a:pt x="0" y="21837"/>
                  </a:lnTo>
                  <a:cubicBezTo>
                    <a:pt x="2650" y="20454"/>
                    <a:pt x="5301" y="19014"/>
                    <a:pt x="7893" y="17573"/>
                  </a:cubicBezTo>
                  <a:cubicBezTo>
                    <a:pt x="12618" y="14981"/>
                    <a:pt x="17515" y="12330"/>
                    <a:pt x="22413" y="9910"/>
                  </a:cubicBezTo>
                  <a:cubicBezTo>
                    <a:pt x="35319" y="3515"/>
                    <a:pt x="46323" y="404"/>
                    <a:pt x="56060" y="346"/>
                  </a:cubicBezTo>
                  <a:cubicBezTo>
                    <a:pt x="56161" y="346"/>
                    <a:pt x="56262" y="345"/>
                    <a:pt x="56363" y="345"/>
                  </a:cubicBezTo>
                  <a:cubicBezTo>
                    <a:pt x="65934" y="345"/>
                    <a:pt x="75165" y="3053"/>
                    <a:pt x="83831" y="8412"/>
                  </a:cubicBezTo>
                  <a:cubicBezTo>
                    <a:pt x="94548" y="14981"/>
                    <a:pt x="103363" y="23969"/>
                    <a:pt x="108030" y="33187"/>
                  </a:cubicBezTo>
                  <a:cubicBezTo>
                    <a:pt x="115059" y="46958"/>
                    <a:pt x="112812" y="60958"/>
                    <a:pt x="101807" y="71560"/>
                  </a:cubicBezTo>
                  <a:cubicBezTo>
                    <a:pt x="94548" y="78646"/>
                    <a:pt x="83486" y="82795"/>
                    <a:pt x="71501" y="83025"/>
                  </a:cubicBezTo>
                  <a:cubicBezTo>
                    <a:pt x="70997" y="83037"/>
                    <a:pt x="70492" y="83042"/>
                    <a:pt x="69987" y="83042"/>
                  </a:cubicBezTo>
                  <a:cubicBezTo>
                    <a:pt x="60404" y="83042"/>
                    <a:pt x="50791" y="81020"/>
                    <a:pt x="41541" y="79050"/>
                  </a:cubicBezTo>
                  <a:cubicBezTo>
                    <a:pt x="40504" y="78819"/>
                    <a:pt x="39467" y="78589"/>
                    <a:pt x="38372" y="78416"/>
                  </a:cubicBezTo>
                  <a:cubicBezTo>
                    <a:pt x="25293" y="75708"/>
                    <a:pt x="12445" y="73461"/>
                    <a:pt x="0" y="71790"/>
                  </a:cubicBezTo>
                  <a:lnTo>
                    <a:pt x="0" y="72251"/>
                  </a:lnTo>
                  <a:cubicBezTo>
                    <a:pt x="12387" y="73864"/>
                    <a:pt x="25236" y="76054"/>
                    <a:pt x="38315" y="78762"/>
                  </a:cubicBezTo>
                  <a:cubicBezTo>
                    <a:pt x="39352" y="78992"/>
                    <a:pt x="40389" y="79223"/>
                    <a:pt x="41484" y="79453"/>
                  </a:cubicBezTo>
                  <a:cubicBezTo>
                    <a:pt x="50817" y="81412"/>
                    <a:pt x="60497" y="83429"/>
                    <a:pt x="70176" y="83429"/>
                  </a:cubicBezTo>
                  <a:lnTo>
                    <a:pt x="71501" y="83429"/>
                  </a:lnTo>
                  <a:cubicBezTo>
                    <a:pt x="83601" y="83198"/>
                    <a:pt x="94721" y="78935"/>
                    <a:pt x="102096" y="71848"/>
                  </a:cubicBezTo>
                  <a:cubicBezTo>
                    <a:pt x="113215" y="61131"/>
                    <a:pt x="115520" y="46958"/>
                    <a:pt x="108376" y="32957"/>
                  </a:cubicBezTo>
                  <a:cubicBezTo>
                    <a:pt x="103651" y="23738"/>
                    <a:pt x="94836" y="14635"/>
                    <a:pt x="84062" y="8067"/>
                  </a:cubicBezTo>
                  <a:cubicBezTo>
                    <a:pt x="75304" y="2708"/>
                    <a:pt x="66028" y="0"/>
                    <a:pt x="564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7"/>
            <p:cNvSpPr/>
            <p:nvPr/>
          </p:nvSpPr>
          <p:spPr>
            <a:xfrm>
              <a:off x="1360600" y="1808400"/>
              <a:ext cx="2768450" cy="1883825"/>
            </a:xfrm>
            <a:custGeom>
              <a:avLst/>
              <a:gdLst/>
              <a:ahLst/>
              <a:cxnLst/>
              <a:rect l="l" t="t" r="r" b="b"/>
              <a:pathLst>
                <a:path w="110738" h="75353" extrusionOk="0">
                  <a:moveTo>
                    <a:pt x="55898" y="1"/>
                  </a:moveTo>
                  <a:cubicBezTo>
                    <a:pt x="54769" y="1"/>
                    <a:pt x="53632" y="36"/>
                    <a:pt x="52488" y="106"/>
                  </a:cubicBezTo>
                  <a:cubicBezTo>
                    <a:pt x="43327" y="740"/>
                    <a:pt x="33244" y="3736"/>
                    <a:pt x="21721" y="9382"/>
                  </a:cubicBezTo>
                  <a:cubicBezTo>
                    <a:pt x="16709" y="11860"/>
                    <a:pt x="11696" y="14625"/>
                    <a:pt x="6799" y="17275"/>
                  </a:cubicBezTo>
                  <a:cubicBezTo>
                    <a:pt x="4552" y="18485"/>
                    <a:pt x="2305" y="19753"/>
                    <a:pt x="0" y="20963"/>
                  </a:cubicBezTo>
                  <a:lnTo>
                    <a:pt x="0" y="21424"/>
                  </a:lnTo>
                  <a:cubicBezTo>
                    <a:pt x="2362" y="20156"/>
                    <a:pt x="4667" y="18889"/>
                    <a:pt x="6972" y="17621"/>
                  </a:cubicBezTo>
                  <a:cubicBezTo>
                    <a:pt x="11869" y="14971"/>
                    <a:pt x="16881" y="12205"/>
                    <a:pt x="21894" y="9728"/>
                  </a:cubicBezTo>
                  <a:cubicBezTo>
                    <a:pt x="33360" y="4081"/>
                    <a:pt x="43385" y="1085"/>
                    <a:pt x="52488" y="509"/>
                  </a:cubicBezTo>
                  <a:cubicBezTo>
                    <a:pt x="53695" y="428"/>
                    <a:pt x="54892" y="387"/>
                    <a:pt x="56079" y="387"/>
                  </a:cubicBezTo>
                  <a:cubicBezTo>
                    <a:pt x="64131" y="387"/>
                    <a:pt x="71724" y="2252"/>
                    <a:pt x="78703" y="5867"/>
                  </a:cubicBezTo>
                  <a:cubicBezTo>
                    <a:pt x="88383" y="10822"/>
                    <a:pt x="97198" y="18831"/>
                    <a:pt x="102326" y="27185"/>
                  </a:cubicBezTo>
                  <a:cubicBezTo>
                    <a:pt x="110335" y="40149"/>
                    <a:pt x="109470" y="52940"/>
                    <a:pt x="99849" y="63080"/>
                  </a:cubicBezTo>
                  <a:cubicBezTo>
                    <a:pt x="92992" y="70398"/>
                    <a:pt x="82045" y="74719"/>
                    <a:pt x="69888" y="74949"/>
                  </a:cubicBezTo>
                  <a:cubicBezTo>
                    <a:pt x="69382" y="74961"/>
                    <a:pt x="68876" y="74967"/>
                    <a:pt x="68370" y="74967"/>
                  </a:cubicBezTo>
                  <a:cubicBezTo>
                    <a:pt x="59030" y="74967"/>
                    <a:pt x="49756" y="73005"/>
                    <a:pt x="40792" y="71147"/>
                  </a:cubicBezTo>
                  <a:cubicBezTo>
                    <a:pt x="39467" y="70859"/>
                    <a:pt x="38199" y="70570"/>
                    <a:pt x="36932" y="70340"/>
                  </a:cubicBezTo>
                  <a:cubicBezTo>
                    <a:pt x="24602" y="67805"/>
                    <a:pt x="12215" y="65788"/>
                    <a:pt x="0" y="64290"/>
                  </a:cubicBezTo>
                  <a:lnTo>
                    <a:pt x="0" y="64694"/>
                  </a:lnTo>
                  <a:cubicBezTo>
                    <a:pt x="12215" y="66134"/>
                    <a:pt x="24544" y="68151"/>
                    <a:pt x="36817" y="70686"/>
                  </a:cubicBezTo>
                  <a:cubicBezTo>
                    <a:pt x="38084" y="70974"/>
                    <a:pt x="39409" y="71262"/>
                    <a:pt x="40677" y="71492"/>
                  </a:cubicBezTo>
                  <a:cubicBezTo>
                    <a:pt x="49780" y="73394"/>
                    <a:pt x="59114" y="75353"/>
                    <a:pt x="68505" y="75353"/>
                  </a:cubicBezTo>
                  <a:lnTo>
                    <a:pt x="69888" y="75353"/>
                  </a:lnTo>
                  <a:cubicBezTo>
                    <a:pt x="82160" y="75122"/>
                    <a:pt x="93223" y="70743"/>
                    <a:pt x="100137" y="63368"/>
                  </a:cubicBezTo>
                  <a:cubicBezTo>
                    <a:pt x="109874" y="53055"/>
                    <a:pt x="110738" y="40149"/>
                    <a:pt x="102672" y="27013"/>
                  </a:cubicBezTo>
                  <a:cubicBezTo>
                    <a:pt x="97486" y="18543"/>
                    <a:pt x="88613" y="10534"/>
                    <a:pt x="78876" y="5522"/>
                  </a:cubicBezTo>
                  <a:cubicBezTo>
                    <a:pt x="71792" y="1828"/>
                    <a:pt x="64042" y="1"/>
                    <a:pt x="558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7"/>
            <p:cNvSpPr/>
            <p:nvPr/>
          </p:nvSpPr>
          <p:spPr>
            <a:xfrm>
              <a:off x="1360600" y="1890925"/>
              <a:ext cx="2631625" cy="1690825"/>
            </a:xfrm>
            <a:custGeom>
              <a:avLst/>
              <a:gdLst/>
              <a:ahLst/>
              <a:cxnLst/>
              <a:rect l="l" t="t" r="r" b="b"/>
              <a:pathLst>
                <a:path w="105265" h="67633" extrusionOk="0">
                  <a:moveTo>
                    <a:pt x="56673" y="0"/>
                  </a:moveTo>
                  <a:cubicBezTo>
                    <a:pt x="46092" y="0"/>
                    <a:pt x="34225" y="3170"/>
                    <a:pt x="21203" y="9480"/>
                  </a:cubicBezTo>
                  <a:cubicBezTo>
                    <a:pt x="16017" y="11958"/>
                    <a:pt x="10889" y="14839"/>
                    <a:pt x="5877" y="17604"/>
                  </a:cubicBezTo>
                  <a:cubicBezTo>
                    <a:pt x="3918" y="18641"/>
                    <a:pt x="1959" y="19736"/>
                    <a:pt x="0" y="20831"/>
                  </a:cubicBezTo>
                  <a:lnTo>
                    <a:pt x="0" y="21234"/>
                  </a:lnTo>
                  <a:cubicBezTo>
                    <a:pt x="2017" y="20139"/>
                    <a:pt x="4091" y="19045"/>
                    <a:pt x="6107" y="17950"/>
                  </a:cubicBezTo>
                  <a:cubicBezTo>
                    <a:pt x="11062" y="15184"/>
                    <a:pt x="16190" y="12361"/>
                    <a:pt x="21376" y="9826"/>
                  </a:cubicBezTo>
                  <a:cubicBezTo>
                    <a:pt x="34290" y="3533"/>
                    <a:pt x="46055" y="386"/>
                    <a:pt x="56542" y="386"/>
                  </a:cubicBezTo>
                  <a:cubicBezTo>
                    <a:pt x="62665" y="386"/>
                    <a:pt x="68351" y="1459"/>
                    <a:pt x="73576" y="3604"/>
                  </a:cubicBezTo>
                  <a:cubicBezTo>
                    <a:pt x="89535" y="10114"/>
                    <a:pt x="100425" y="23942"/>
                    <a:pt x="102960" y="34198"/>
                  </a:cubicBezTo>
                  <a:cubicBezTo>
                    <a:pt x="104804" y="41803"/>
                    <a:pt x="103133" y="48775"/>
                    <a:pt x="97890" y="54940"/>
                  </a:cubicBezTo>
                  <a:cubicBezTo>
                    <a:pt x="91494" y="62487"/>
                    <a:pt x="80720" y="66981"/>
                    <a:pt x="68217" y="67212"/>
                  </a:cubicBezTo>
                  <a:cubicBezTo>
                    <a:pt x="67713" y="67224"/>
                    <a:pt x="67209" y="67230"/>
                    <a:pt x="66706" y="67230"/>
                  </a:cubicBezTo>
                  <a:cubicBezTo>
                    <a:pt x="57652" y="67230"/>
                    <a:pt x="48661" y="65322"/>
                    <a:pt x="39928" y="63467"/>
                  </a:cubicBezTo>
                  <a:cubicBezTo>
                    <a:pt x="38430" y="63179"/>
                    <a:pt x="36932" y="62833"/>
                    <a:pt x="35376" y="62545"/>
                  </a:cubicBezTo>
                  <a:cubicBezTo>
                    <a:pt x="23738" y="60125"/>
                    <a:pt x="11869" y="58281"/>
                    <a:pt x="0" y="57014"/>
                  </a:cubicBezTo>
                  <a:lnTo>
                    <a:pt x="0" y="57417"/>
                  </a:lnTo>
                  <a:cubicBezTo>
                    <a:pt x="11869" y="58685"/>
                    <a:pt x="23680" y="60528"/>
                    <a:pt x="35319" y="62891"/>
                  </a:cubicBezTo>
                  <a:cubicBezTo>
                    <a:pt x="36817" y="63236"/>
                    <a:pt x="38315" y="63524"/>
                    <a:pt x="39813" y="63870"/>
                  </a:cubicBezTo>
                  <a:cubicBezTo>
                    <a:pt x="48612" y="65674"/>
                    <a:pt x="57670" y="67633"/>
                    <a:pt x="66742" y="67633"/>
                  </a:cubicBezTo>
                  <a:cubicBezTo>
                    <a:pt x="67234" y="67633"/>
                    <a:pt x="67726" y="67627"/>
                    <a:pt x="68217" y="67615"/>
                  </a:cubicBezTo>
                  <a:cubicBezTo>
                    <a:pt x="80835" y="67327"/>
                    <a:pt x="91725" y="62833"/>
                    <a:pt x="98178" y="55170"/>
                  </a:cubicBezTo>
                  <a:lnTo>
                    <a:pt x="98178" y="55228"/>
                  </a:lnTo>
                  <a:cubicBezTo>
                    <a:pt x="103536" y="48890"/>
                    <a:pt x="105264" y="41803"/>
                    <a:pt x="103363" y="34140"/>
                  </a:cubicBezTo>
                  <a:cubicBezTo>
                    <a:pt x="101807" y="27802"/>
                    <a:pt x="97832" y="21349"/>
                    <a:pt x="91898" y="15472"/>
                  </a:cubicBezTo>
                  <a:cubicBezTo>
                    <a:pt x="86654" y="10229"/>
                    <a:pt x="79971" y="5793"/>
                    <a:pt x="73748" y="3200"/>
                  </a:cubicBezTo>
                  <a:cubicBezTo>
                    <a:pt x="68506" y="1065"/>
                    <a:pt x="62805" y="0"/>
                    <a:pt x="566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7" name="Google Shape;327;p27"/>
          <p:cNvGrpSpPr/>
          <p:nvPr/>
        </p:nvGrpSpPr>
        <p:grpSpPr>
          <a:xfrm>
            <a:off x="78" y="78"/>
            <a:ext cx="9144055" cy="5143616"/>
            <a:chOff x="1636825" y="1633675"/>
            <a:chExt cx="4343350" cy="2443175"/>
          </a:xfrm>
        </p:grpSpPr>
        <p:sp>
          <p:nvSpPr>
            <p:cNvPr id="328" name="Google Shape;328;p27"/>
            <p:cNvSpPr/>
            <p:nvPr/>
          </p:nvSpPr>
          <p:spPr>
            <a:xfrm>
              <a:off x="1636825" y="1633675"/>
              <a:ext cx="4343350" cy="2443175"/>
            </a:xfrm>
            <a:custGeom>
              <a:avLst/>
              <a:gdLst/>
              <a:ahLst/>
              <a:cxnLst/>
              <a:rect l="l" t="t" r="r" b="b"/>
              <a:pathLst>
                <a:path w="173734" h="97727" extrusionOk="0">
                  <a:moveTo>
                    <a:pt x="171193" y="2542"/>
                  </a:moveTo>
                  <a:lnTo>
                    <a:pt x="171193" y="95185"/>
                  </a:lnTo>
                  <a:lnTo>
                    <a:pt x="2542" y="95185"/>
                  </a:lnTo>
                  <a:lnTo>
                    <a:pt x="2542" y="2542"/>
                  </a:lnTo>
                  <a:close/>
                  <a:moveTo>
                    <a:pt x="1" y="1"/>
                  </a:moveTo>
                  <a:lnTo>
                    <a:pt x="1" y="97726"/>
                  </a:lnTo>
                  <a:lnTo>
                    <a:pt x="173734" y="97726"/>
                  </a:lnTo>
                  <a:lnTo>
                    <a:pt x="173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7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extrusionOk="0">
                  <a:moveTo>
                    <a:pt x="783" y="0"/>
                  </a:moveTo>
                  <a:lnTo>
                    <a:pt x="783" y="782"/>
                  </a:lnTo>
                  <a:lnTo>
                    <a:pt x="4833" y="782"/>
                  </a:lnTo>
                  <a:lnTo>
                    <a:pt x="4833" y="0"/>
                  </a:lnTo>
                  <a:close/>
                  <a:moveTo>
                    <a:pt x="8878" y="0"/>
                  </a:moveTo>
                  <a:lnTo>
                    <a:pt x="8878" y="782"/>
                  </a:lnTo>
                  <a:lnTo>
                    <a:pt x="12928" y="782"/>
                  </a:lnTo>
                  <a:lnTo>
                    <a:pt x="12928" y="0"/>
                  </a:lnTo>
                  <a:close/>
                  <a:moveTo>
                    <a:pt x="16972" y="0"/>
                  </a:moveTo>
                  <a:lnTo>
                    <a:pt x="16972" y="782"/>
                  </a:lnTo>
                  <a:lnTo>
                    <a:pt x="21017" y="782"/>
                  </a:lnTo>
                  <a:lnTo>
                    <a:pt x="21017" y="0"/>
                  </a:lnTo>
                  <a:close/>
                  <a:moveTo>
                    <a:pt x="25067" y="0"/>
                  </a:moveTo>
                  <a:lnTo>
                    <a:pt x="25067" y="782"/>
                  </a:lnTo>
                  <a:lnTo>
                    <a:pt x="29112" y="782"/>
                  </a:lnTo>
                  <a:lnTo>
                    <a:pt x="29112" y="0"/>
                  </a:lnTo>
                  <a:close/>
                  <a:moveTo>
                    <a:pt x="33157" y="0"/>
                  </a:moveTo>
                  <a:lnTo>
                    <a:pt x="33157" y="782"/>
                  </a:lnTo>
                  <a:lnTo>
                    <a:pt x="37207" y="782"/>
                  </a:lnTo>
                  <a:lnTo>
                    <a:pt x="37207" y="0"/>
                  </a:lnTo>
                  <a:close/>
                  <a:moveTo>
                    <a:pt x="41252" y="0"/>
                  </a:moveTo>
                  <a:lnTo>
                    <a:pt x="41252" y="782"/>
                  </a:lnTo>
                  <a:lnTo>
                    <a:pt x="45296" y="782"/>
                  </a:lnTo>
                  <a:lnTo>
                    <a:pt x="45296" y="0"/>
                  </a:lnTo>
                  <a:close/>
                  <a:moveTo>
                    <a:pt x="49347" y="0"/>
                  </a:moveTo>
                  <a:lnTo>
                    <a:pt x="49347" y="782"/>
                  </a:lnTo>
                  <a:lnTo>
                    <a:pt x="53391" y="782"/>
                  </a:lnTo>
                  <a:lnTo>
                    <a:pt x="53391" y="0"/>
                  </a:lnTo>
                  <a:close/>
                  <a:moveTo>
                    <a:pt x="57441" y="0"/>
                  </a:moveTo>
                  <a:lnTo>
                    <a:pt x="57441" y="782"/>
                  </a:lnTo>
                  <a:lnTo>
                    <a:pt x="61486" y="782"/>
                  </a:lnTo>
                  <a:lnTo>
                    <a:pt x="61486" y="0"/>
                  </a:lnTo>
                  <a:close/>
                  <a:moveTo>
                    <a:pt x="65531" y="0"/>
                  </a:moveTo>
                  <a:lnTo>
                    <a:pt x="65531" y="782"/>
                  </a:lnTo>
                  <a:lnTo>
                    <a:pt x="69581" y="782"/>
                  </a:lnTo>
                  <a:lnTo>
                    <a:pt x="69581" y="0"/>
                  </a:lnTo>
                  <a:close/>
                  <a:moveTo>
                    <a:pt x="73626" y="0"/>
                  </a:moveTo>
                  <a:lnTo>
                    <a:pt x="73626" y="782"/>
                  </a:lnTo>
                  <a:lnTo>
                    <a:pt x="77670" y="782"/>
                  </a:lnTo>
                  <a:lnTo>
                    <a:pt x="77670" y="0"/>
                  </a:lnTo>
                  <a:close/>
                  <a:moveTo>
                    <a:pt x="81721" y="0"/>
                  </a:moveTo>
                  <a:lnTo>
                    <a:pt x="81721" y="782"/>
                  </a:lnTo>
                  <a:lnTo>
                    <a:pt x="85765" y="782"/>
                  </a:lnTo>
                  <a:lnTo>
                    <a:pt x="85765" y="0"/>
                  </a:lnTo>
                  <a:close/>
                  <a:moveTo>
                    <a:pt x="89816" y="0"/>
                  </a:moveTo>
                  <a:lnTo>
                    <a:pt x="89816" y="782"/>
                  </a:lnTo>
                  <a:lnTo>
                    <a:pt x="93860" y="782"/>
                  </a:lnTo>
                  <a:lnTo>
                    <a:pt x="93860" y="0"/>
                  </a:lnTo>
                  <a:close/>
                  <a:moveTo>
                    <a:pt x="97905" y="0"/>
                  </a:moveTo>
                  <a:lnTo>
                    <a:pt x="97905" y="782"/>
                  </a:lnTo>
                  <a:lnTo>
                    <a:pt x="101955" y="782"/>
                  </a:lnTo>
                  <a:lnTo>
                    <a:pt x="101955" y="0"/>
                  </a:lnTo>
                  <a:close/>
                  <a:moveTo>
                    <a:pt x="106000" y="0"/>
                  </a:moveTo>
                  <a:lnTo>
                    <a:pt x="106000" y="782"/>
                  </a:lnTo>
                  <a:lnTo>
                    <a:pt x="110045" y="782"/>
                  </a:lnTo>
                  <a:lnTo>
                    <a:pt x="110045" y="0"/>
                  </a:lnTo>
                  <a:close/>
                  <a:moveTo>
                    <a:pt x="114095" y="0"/>
                  </a:moveTo>
                  <a:lnTo>
                    <a:pt x="114095" y="782"/>
                  </a:lnTo>
                  <a:lnTo>
                    <a:pt x="118139" y="782"/>
                  </a:lnTo>
                  <a:lnTo>
                    <a:pt x="118139" y="0"/>
                  </a:lnTo>
                  <a:close/>
                  <a:moveTo>
                    <a:pt x="122184" y="0"/>
                  </a:moveTo>
                  <a:lnTo>
                    <a:pt x="122184" y="782"/>
                  </a:lnTo>
                  <a:lnTo>
                    <a:pt x="126234" y="782"/>
                  </a:lnTo>
                  <a:lnTo>
                    <a:pt x="126234" y="0"/>
                  </a:lnTo>
                  <a:close/>
                  <a:moveTo>
                    <a:pt x="130279" y="0"/>
                  </a:moveTo>
                  <a:lnTo>
                    <a:pt x="130279" y="782"/>
                  </a:lnTo>
                  <a:lnTo>
                    <a:pt x="134329" y="782"/>
                  </a:lnTo>
                  <a:lnTo>
                    <a:pt x="134329" y="0"/>
                  </a:lnTo>
                  <a:close/>
                  <a:moveTo>
                    <a:pt x="138374" y="0"/>
                  </a:moveTo>
                  <a:lnTo>
                    <a:pt x="138374" y="782"/>
                  </a:lnTo>
                  <a:lnTo>
                    <a:pt x="142419" y="782"/>
                  </a:lnTo>
                  <a:lnTo>
                    <a:pt x="142419" y="0"/>
                  </a:lnTo>
                  <a:close/>
                  <a:moveTo>
                    <a:pt x="146469" y="0"/>
                  </a:moveTo>
                  <a:lnTo>
                    <a:pt x="146469" y="782"/>
                  </a:lnTo>
                  <a:lnTo>
                    <a:pt x="150514" y="782"/>
                  </a:lnTo>
                  <a:lnTo>
                    <a:pt x="150514" y="0"/>
                  </a:lnTo>
                  <a:close/>
                  <a:moveTo>
                    <a:pt x="154558" y="0"/>
                  </a:moveTo>
                  <a:lnTo>
                    <a:pt x="154558" y="782"/>
                  </a:lnTo>
                  <a:lnTo>
                    <a:pt x="158608" y="782"/>
                  </a:lnTo>
                  <a:lnTo>
                    <a:pt x="158608" y="0"/>
                  </a:lnTo>
                  <a:close/>
                  <a:moveTo>
                    <a:pt x="162653" y="0"/>
                  </a:moveTo>
                  <a:lnTo>
                    <a:pt x="162653" y="782"/>
                  </a:lnTo>
                  <a:lnTo>
                    <a:pt x="166698" y="782"/>
                  </a:lnTo>
                  <a:lnTo>
                    <a:pt x="166698" y="0"/>
                  </a:lnTo>
                  <a:close/>
                  <a:moveTo>
                    <a:pt x="1" y="782"/>
                  </a:moveTo>
                  <a:lnTo>
                    <a:pt x="1" y="4110"/>
                  </a:lnTo>
                  <a:lnTo>
                    <a:pt x="783" y="4110"/>
                  </a:lnTo>
                  <a:lnTo>
                    <a:pt x="783" y="782"/>
                  </a:lnTo>
                  <a:close/>
                  <a:moveTo>
                    <a:pt x="166698" y="782"/>
                  </a:moveTo>
                  <a:lnTo>
                    <a:pt x="166698" y="4110"/>
                  </a:lnTo>
                  <a:lnTo>
                    <a:pt x="167480" y="4110"/>
                  </a:lnTo>
                  <a:lnTo>
                    <a:pt x="167480" y="782"/>
                  </a:lnTo>
                  <a:close/>
                  <a:moveTo>
                    <a:pt x="1" y="7443"/>
                  </a:moveTo>
                  <a:lnTo>
                    <a:pt x="1" y="10772"/>
                  </a:lnTo>
                  <a:lnTo>
                    <a:pt x="783" y="10772"/>
                  </a:lnTo>
                  <a:lnTo>
                    <a:pt x="783" y="7443"/>
                  </a:lnTo>
                  <a:close/>
                  <a:moveTo>
                    <a:pt x="166698" y="7443"/>
                  </a:moveTo>
                  <a:lnTo>
                    <a:pt x="166698" y="10772"/>
                  </a:lnTo>
                  <a:lnTo>
                    <a:pt x="167480" y="10772"/>
                  </a:lnTo>
                  <a:lnTo>
                    <a:pt x="167480" y="7443"/>
                  </a:lnTo>
                  <a:close/>
                  <a:moveTo>
                    <a:pt x="1" y="14100"/>
                  </a:moveTo>
                  <a:lnTo>
                    <a:pt x="1" y="17433"/>
                  </a:lnTo>
                  <a:lnTo>
                    <a:pt x="783" y="17433"/>
                  </a:lnTo>
                  <a:lnTo>
                    <a:pt x="783" y="14100"/>
                  </a:lnTo>
                  <a:close/>
                  <a:moveTo>
                    <a:pt x="166698" y="14100"/>
                  </a:moveTo>
                  <a:lnTo>
                    <a:pt x="166698" y="17433"/>
                  </a:lnTo>
                  <a:lnTo>
                    <a:pt x="167480" y="17433"/>
                  </a:lnTo>
                  <a:lnTo>
                    <a:pt x="167480" y="14100"/>
                  </a:lnTo>
                  <a:close/>
                  <a:moveTo>
                    <a:pt x="1" y="20761"/>
                  </a:moveTo>
                  <a:lnTo>
                    <a:pt x="1" y="24089"/>
                  </a:lnTo>
                  <a:lnTo>
                    <a:pt x="783" y="24089"/>
                  </a:lnTo>
                  <a:lnTo>
                    <a:pt x="783" y="20761"/>
                  </a:lnTo>
                  <a:close/>
                  <a:moveTo>
                    <a:pt x="166698" y="20761"/>
                  </a:moveTo>
                  <a:lnTo>
                    <a:pt x="166698" y="24089"/>
                  </a:lnTo>
                  <a:lnTo>
                    <a:pt x="167480" y="24089"/>
                  </a:lnTo>
                  <a:lnTo>
                    <a:pt x="167480" y="20761"/>
                  </a:lnTo>
                  <a:close/>
                  <a:moveTo>
                    <a:pt x="1" y="27423"/>
                  </a:moveTo>
                  <a:lnTo>
                    <a:pt x="1" y="30751"/>
                  </a:lnTo>
                  <a:lnTo>
                    <a:pt x="783" y="30751"/>
                  </a:lnTo>
                  <a:lnTo>
                    <a:pt x="783" y="27423"/>
                  </a:lnTo>
                  <a:close/>
                  <a:moveTo>
                    <a:pt x="166698" y="27423"/>
                  </a:moveTo>
                  <a:lnTo>
                    <a:pt x="166698" y="30751"/>
                  </a:lnTo>
                  <a:lnTo>
                    <a:pt x="167480" y="30751"/>
                  </a:lnTo>
                  <a:lnTo>
                    <a:pt x="167480" y="27423"/>
                  </a:lnTo>
                  <a:close/>
                  <a:moveTo>
                    <a:pt x="1" y="34079"/>
                  </a:moveTo>
                  <a:lnTo>
                    <a:pt x="1" y="37412"/>
                  </a:lnTo>
                  <a:lnTo>
                    <a:pt x="783" y="37412"/>
                  </a:lnTo>
                  <a:lnTo>
                    <a:pt x="783" y="34079"/>
                  </a:lnTo>
                  <a:close/>
                  <a:moveTo>
                    <a:pt x="166698" y="34079"/>
                  </a:moveTo>
                  <a:lnTo>
                    <a:pt x="166698" y="37412"/>
                  </a:lnTo>
                  <a:lnTo>
                    <a:pt x="167480" y="37412"/>
                  </a:lnTo>
                  <a:lnTo>
                    <a:pt x="167480" y="34079"/>
                  </a:lnTo>
                  <a:close/>
                  <a:moveTo>
                    <a:pt x="1" y="40741"/>
                  </a:moveTo>
                  <a:lnTo>
                    <a:pt x="1" y="44069"/>
                  </a:lnTo>
                  <a:lnTo>
                    <a:pt x="783" y="44069"/>
                  </a:lnTo>
                  <a:lnTo>
                    <a:pt x="783" y="40741"/>
                  </a:lnTo>
                  <a:close/>
                  <a:moveTo>
                    <a:pt x="166698" y="40741"/>
                  </a:moveTo>
                  <a:lnTo>
                    <a:pt x="166698" y="44069"/>
                  </a:lnTo>
                  <a:lnTo>
                    <a:pt x="167480" y="44069"/>
                  </a:lnTo>
                  <a:lnTo>
                    <a:pt x="167480" y="40741"/>
                  </a:lnTo>
                  <a:close/>
                  <a:moveTo>
                    <a:pt x="1" y="47402"/>
                  </a:moveTo>
                  <a:lnTo>
                    <a:pt x="1" y="50730"/>
                  </a:lnTo>
                  <a:lnTo>
                    <a:pt x="783" y="50730"/>
                  </a:lnTo>
                  <a:lnTo>
                    <a:pt x="783" y="47402"/>
                  </a:lnTo>
                  <a:close/>
                  <a:moveTo>
                    <a:pt x="166698" y="47402"/>
                  </a:moveTo>
                  <a:lnTo>
                    <a:pt x="166698" y="50730"/>
                  </a:lnTo>
                  <a:lnTo>
                    <a:pt x="167480" y="50730"/>
                  </a:lnTo>
                  <a:lnTo>
                    <a:pt x="167480" y="47402"/>
                  </a:lnTo>
                  <a:close/>
                  <a:moveTo>
                    <a:pt x="1" y="54058"/>
                  </a:moveTo>
                  <a:lnTo>
                    <a:pt x="1" y="57392"/>
                  </a:lnTo>
                  <a:lnTo>
                    <a:pt x="783" y="57392"/>
                  </a:lnTo>
                  <a:lnTo>
                    <a:pt x="783" y="54058"/>
                  </a:lnTo>
                  <a:close/>
                  <a:moveTo>
                    <a:pt x="166698" y="54058"/>
                  </a:moveTo>
                  <a:lnTo>
                    <a:pt x="166698" y="57392"/>
                  </a:lnTo>
                  <a:lnTo>
                    <a:pt x="167480" y="57392"/>
                  </a:lnTo>
                  <a:lnTo>
                    <a:pt x="167480" y="54058"/>
                  </a:lnTo>
                  <a:close/>
                  <a:moveTo>
                    <a:pt x="1" y="60720"/>
                  </a:moveTo>
                  <a:lnTo>
                    <a:pt x="1" y="64048"/>
                  </a:lnTo>
                  <a:lnTo>
                    <a:pt x="783" y="64048"/>
                  </a:lnTo>
                  <a:lnTo>
                    <a:pt x="783" y="60720"/>
                  </a:lnTo>
                  <a:close/>
                  <a:moveTo>
                    <a:pt x="166698" y="60720"/>
                  </a:moveTo>
                  <a:lnTo>
                    <a:pt x="166698" y="64048"/>
                  </a:lnTo>
                  <a:lnTo>
                    <a:pt x="167480" y="64048"/>
                  </a:lnTo>
                  <a:lnTo>
                    <a:pt x="167480" y="60720"/>
                  </a:lnTo>
                  <a:close/>
                  <a:moveTo>
                    <a:pt x="1" y="67382"/>
                  </a:moveTo>
                  <a:lnTo>
                    <a:pt x="1" y="70710"/>
                  </a:lnTo>
                  <a:lnTo>
                    <a:pt x="783" y="70710"/>
                  </a:lnTo>
                  <a:lnTo>
                    <a:pt x="783" y="67382"/>
                  </a:lnTo>
                  <a:close/>
                  <a:moveTo>
                    <a:pt x="166698" y="67382"/>
                  </a:moveTo>
                  <a:lnTo>
                    <a:pt x="166698" y="70710"/>
                  </a:lnTo>
                  <a:lnTo>
                    <a:pt x="167480" y="70710"/>
                  </a:lnTo>
                  <a:lnTo>
                    <a:pt x="167480" y="67382"/>
                  </a:lnTo>
                  <a:close/>
                  <a:moveTo>
                    <a:pt x="1" y="74038"/>
                  </a:moveTo>
                  <a:lnTo>
                    <a:pt x="1" y="77371"/>
                  </a:lnTo>
                  <a:lnTo>
                    <a:pt x="783" y="77371"/>
                  </a:lnTo>
                  <a:lnTo>
                    <a:pt x="783" y="74038"/>
                  </a:lnTo>
                  <a:close/>
                  <a:moveTo>
                    <a:pt x="166698" y="74038"/>
                  </a:moveTo>
                  <a:lnTo>
                    <a:pt x="166698" y="77371"/>
                  </a:lnTo>
                  <a:lnTo>
                    <a:pt x="167480" y="77371"/>
                  </a:lnTo>
                  <a:lnTo>
                    <a:pt x="167480" y="74038"/>
                  </a:lnTo>
                  <a:close/>
                  <a:moveTo>
                    <a:pt x="1" y="80699"/>
                  </a:moveTo>
                  <a:lnTo>
                    <a:pt x="1" y="84027"/>
                  </a:lnTo>
                  <a:lnTo>
                    <a:pt x="783" y="84027"/>
                  </a:lnTo>
                  <a:lnTo>
                    <a:pt x="783" y="80699"/>
                  </a:lnTo>
                  <a:close/>
                  <a:moveTo>
                    <a:pt x="166698" y="80699"/>
                  </a:moveTo>
                  <a:lnTo>
                    <a:pt x="166698" y="84027"/>
                  </a:lnTo>
                  <a:lnTo>
                    <a:pt x="167480" y="84027"/>
                  </a:lnTo>
                  <a:lnTo>
                    <a:pt x="167480" y="80699"/>
                  </a:lnTo>
                  <a:close/>
                  <a:moveTo>
                    <a:pt x="1" y="87361"/>
                  </a:moveTo>
                  <a:lnTo>
                    <a:pt x="1" y="90689"/>
                  </a:lnTo>
                  <a:lnTo>
                    <a:pt x="783" y="90689"/>
                  </a:lnTo>
                  <a:lnTo>
                    <a:pt x="783" y="87361"/>
                  </a:lnTo>
                  <a:close/>
                  <a:moveTo>
                    <a:pt x="166698" y="87361"/>
                  </a:moveTo>
                  <a:lnTo>
                    <a:pt x="166698" y="90689"/>
                  </a:lnTo>
                  <a:lnTo>
                    <a:pt x="167480" y="90689"/>
                  </a:lnTo>
                  <a:lnTo>
                    <a:pt x="167480" y="87361"/>
                  </a:lnTo>
                  <a:close/>
                  <a:moveTo>
                    <a:pt x="783" y="90689"/>
                  </a:moveTo>
                  <a:lnTo>
                    <a:pt x="783" y="91471"/>
                  </a:lnTo>
                  <a:lnTo>
                    <a:pt x="4833" y="91471"/>
                  </a:lnTo>
                  <a:lnTo>
                    <a:pt x="4833" y="90689"/>
                  </a:lnTo>
                  <a:close/>
                  <a:moveTo>
                    <a:pt x="8878" y="90689"/>
                  </a:moveTo>
                  <a:lnTo>
                    <a:pt x="8878" y="91471"/>
                  </a:lnTo>
                  <a:lnTo>
                    <a:pt x="12928" y="91471"/>
                  </a:lnTo>
                  <a:lnTo>
                    <a:pt x="12928" y="90689"/>
                  </a:lnTo>
                  <a:close/>
                  <a:moveTo>
                    <a:pt x="16972" y="90689"/>
                  </a:moveTo>
                  <a:lnTo>
                    <a:pt x="16972" y="91471"/>
                  </a:lnTo>
                  <a:lnTo>
                    <a:pt x="21017" y="91471"/>
                  </a:lnTo>
                  <a:lnTo>
                    <a:pt x="21017" y="90689"/>
                  </a:lnTo>
                  <a:close/>
                  <a:moveTo>
                    <a:pt x="25067" y="90689"/>
                  </a:moveTo>
                  <a:lnTo>
                    <a:pt x="25067" y="91471"/>
                  </a:lnTo>
                  <a:lnTo>
                    <a:pt x="29112" y="91471"/>
                  </a:lnTo>
                  <a:lnTo>
                    <a:pt x="29112" y="90689"/>
                  </a:lnTo>
                  <a:close/>
                  <a:moveTo>
                    <a:pt x="33157" y="90689"/>
                  </a:moveTo>
                  <a:lnTo>
                    <a:pt x="33157" y="91471"/>
                  </a:lnTo>
                  <a:lnTo>
                    <a:pt x="37207" y="91471"/>
                  </a:lnTo>
                  <a:lnTo>
                    <a:pt x="37207" y="90689"/>
                  </a:lnTo>
                  <a:close/>
                  <a:moveTo>
                    <a:pt x="41252" y="90689"/>
                  </a:moveTo>
                  <a:lnTo>
                    <a:pt x="41252" y="91471"/>
                  </a:lnTo>
                  <a:lnTo>
                    <a:pt x="45296" y="91471"/>
                  </a:lnTo>
                  <a:lnTo>
                    <a:pt x="45296" y="90689"/>
                  </a:lnTo>
                  <a:close/>
                  <a:moveTo>
                    <a:pt x="49347" y="90689"/>
                  </a:moveTo>
                  <a:lnTo>
                    <a:pt x="49347" y="91471"/>
                  </a:lnTo>
                  <a:lnTo>
                    <a:pt x="53391" y="91471"/>
                  </a:lnTo>
                  <a:lnTo>
                    <a:pt x="53391" y="90689"/>
                  </a:lnTo>
                  <a:close/>
                  <a:moveTo>
                    <a:pt x="57441" y="90689"/>
                  </a:moveTo>
                  <a:lnTo>
                    <a:pt x="57441" y="91471"/>
                  </a:lnTo>
                  <a:lnTo>
                    <a:pt x="61486" y="91471"/>
                  </a:lnTo>
                  <a:lnTo>
                    <a:pt x="61486" y="90689"/>
                  </a:lnTo>
                  <a:close/>
                  <a:moveTo>
                    <a:pt x="65531" y="90689"/>
                  </a:moveTo>
                  <a:lnTo>
                    <a:pt x="65531" y="91471"/>
                  </a:lnTo>
                  <a:lnTo>
                    <a:pt x="69581" y="91471"/>
                  </a:lnTo>
                  <a:lnTo>
                    <a:pt x="69581" y="90689"/>
                  </a:lnTo>
                  <a:close/>
                  <a:moveTo>
                    <a:pt x="73626" y="90689"/>
                  </a:moveTo>
                  <a:lnTo>
                    <a:pt x="73626" y="91471"/>
                  </a:lnTo>
                  <a:lnTo>
                    <a:pt x="77670" y="91471"/>
                  </a:lnTo>
                  <a:lnTo>
                    <a:pt x="77670" y="90689"/>
                  </a:lnTo>
                  <a:close/>
                  <a:moveTo>
                    <a:pt x="81721" y="90689"/>
                  </a:moveTo>
                  <a:lnTo>
                    <a:pt x="81721" y="91471"/>
                  </a:lnTo>
                  <a:lnTo>
                    <a:pt x="85765" y="91471"/>
                  </a:lnTo>
                  <a:lnTo>
                    <a:pt x="85765" y="90689"/>
                  </a:lnTo>
                  <a:close/>
                  <a:moveTo>
                    <a:pt x="89816" y="90689"/>
                  </a:moveTo>
                  <a:lnTo>
                    <a:pt x="89816" y="91471"/>
                  </a:lnTo>
                  <a:lnTo>
                    <a:pt x="93860" y="91471"/>
                  </a:lnTo>
                  <a:lnTo>
                    <a:pt x="93860" y="90689"/>
                  </a:lnTo>
                  <a:close/>
                  <a:moveTo>
                    <a:pt x="97905" y="90689"/>
                  </a:moveTo>
                  <a:lnTo>
                    <a:pt x="97905" y="91471"/>
                  </a:lnTo>
                  <a:lnTo>
                    <a:pt x="101955" y="91471"/>
                  </a:lnTo>
                  <a:lnTo>
                    <a:pt x="101955" y="90689"/>
                  </a:lnTo>
                  <a:close/>
                  <a:moveTo>
                    <a:pt x="106000" y="90689"/>
                  </a:moveTo>
                  <a:lnTo>
                    <a:pt x="106000" y="91471"/>
                  </a:lnTo>
                  <a:lnTo>
                    <a:pt x="110045" y="91471"/>
                  </a:lnTo>
                  <a:lnTo>
                    <a:pt x="110045" y="90689"/>
                  </a:lnTo>
                  <a:close/>
                  <a:moveTo>
                    <a:pt x="114095" y="90689"/>
                  </a:moveTo>
                  <a:lnTo>
                    <a:pt x="114095" y="91471"/>
                  </a:lnTo>
                  <a:lnTo>
                    <a:pt x="118139" y="91471"/>
                  </a:lnTo>
                  <a:lnTo>
                    <a:pt x="118139" y="90689"/>
                  </a:lnTo>
                  <a:close/>
                  <a:moveTo>
                    <a:pt x="122184" y="90689"/>
                  </a:moveTo>
                  <a:lnTo>
                    <a:pt x="122184" y="91471"/>
                  </a:lnTo>
                  <a:lnTo>
                    <a:pt x="126234" y="91471"/>
                  </a:lnTo>
                  <a:lnTo>
                    <a:pt x="126234" y="90689"/>
                  </a:lnTo>
                  <a:close/>
                  <a:moveTo>
                    <a:pt x="130279" y="90689"/>
                  </a:moveTo>
                  <a:lnTo>
                    <a:pt x="130279" y="91471"/>
                  </a:lnTo>
                  <a:lnTo>
                    <a:pt x="134329" y="91471"/>
                  </a:lnTo>
                  <a:lnTo>
                    <a:pt x="134329" y="90689"/>
                  </a:lnTo>
                  <a:close/>
                  <a:moveTo>
                    <a:pt x="138374" y="90689"/>
                  </a:moveTo>
                  <a:lnTo>
                    <a:pt x="138374" y="91471"/>
                  </a:lnTo>
                  <a:lnTo>
                    <a:pt x="142419" y="91471"/>
                  </a:lnTo>
                  <a:lnTo>
                    <a:pt x="142419" y="90689"/>
                  </a:lnTo>
                  <a:close/>
                  <a:moveTo>
                    <a:pt x="146469" y="90689"/>
                  </a:moveTo>
                  <a:lnTo>
                    <a:pt x="146469" y="91471"/>
                  </a:lnTo>
                  <a:lnTo>
                    <a:pt x="150514" y="91471"/>
                  </a:lnTo>
                  <a:lnTo>
                    <a:pt x="150514" y="90689"/>
                  </a:lnTo>
                  <a:close/>
                  <a:moveTo>
                    <a:pt x="154558" y="90689"/>
                  </a:moveTo>
                  <a:lnTo>
                    <a:pt x="154558" y="91471"/>
                  </a:lnTo>
                  <a:lnTo>
                    <a:pt x="158608" y="91471"/>
                  </a:lnTo>
                  <a:lnTo>
                    <a:pt x="158608" y="90689"/>
                  </a:lnTo>
                  <a:close/>
                  <a:moveTo>
                    <a:pt x="162653" y="90689"/>
                  </a:moveTo>
                  <a:lnTo>
                    <a:pt x="162653" y="91471"/>
                  </a:lnTo>
                  <a:lnTo>
                    <a:pt x="166698" y="91471"/>
                  </a:lnTo>
                  <a:lnTo>
                    <a:pt x="166698" y="9068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7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fill="none" extrusionOk="0">
                  <a:moveTo>
                    <a:pt x="1" y="0"/>
                  </a:moveTo>
                  <a:lnTo>
                    <a:pt x="167480" y="0"/>
                  </a:lnTo>
                  <a:lnTo>
                    <a:pt x="167480" y="91471"/>
                  </a:lnTo>
                  <a:lnTo>
                    <a:pt x="1" y="91471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7"/>
            <p:cNvSpPr/>
            <p:nvPr/>
          </p:nvSpPr>
          <p:spPr>
            <a:xfrm>
              <a:off x="1734550" y="1731400"/>
              <a:ext cx="4147900" cy="2247725"/>
            </a:xfrm>
            <a:custGeom>
              <a:avLst/>
              <a:gdLst/>
              <a:ahLst/>
              <a:cxnLst/>
              <a:rect l="l" t="t" r="r" b="b"/>
              <a:pathLst>
                <a:path w="165916" h="89909" fill="none" extrusionOk="0">
                  <a:moveTo>
                    <a:pt x="1" y="1"/>
                  </a:moveTo>
                  <a:lnTo>
                    <a:pt x="165916" y="1"/>
                  </a:lnTo>
                  <a:lnTo>
                    <a:pt x="165916" y="89908"/>
                  </a:lnTo>
                  <a:lnTo>
                    <a:pt x="1" y="89908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/>
          <p:nvPr/>
        </p:nvSpPr>
        <p:spPr>
          <a:xfrm>
            <a:off x="2126536" y="-1495253"/>
            <a:ext cx="6813889" cy="6515372"/>
          </a:xfrm>
          <a:custGeom>
            <a:avLst/>
            <a:gdLst/>
            <a:ahLst/>
            <a:cxnLst/>
            <a:rect l="l" t="t" r="r" b="b"/>
            <a:pathLst>
              <a:path w="218762" h="209178" extrusionOk="0">
                <a:moveTo>
                  <a:pt x="47459" y="0"/>
                </a:moveTo>
                <a:cubicBezTo>
                  <a:pt x="39999" y="14005"/>
                  <a:pt x="46404" y="27855"/>
                  <a:pt x="47940" y="42900"/>
                </a:cubicBezTo>
                <a:cubicBezTo>
                  <a:pt x="48715" y="50391"/>
                  <a:pt x="47816" y="58425"/>
                  <a:pt x="43380" y="64520"/>
                </a:cubicBezTo>
                <a:cubicBezTo>
                  <a:pt x="39332" y="70103"/>
                  <a:pt x="32865" y="73376"/>
                  <a:pt x="26521" y="76090"/>
                </a:cubicBezTo>
                <a:cubicBezTo>
                  <a:pt x="20162" y="78820"/>
                  <a:pt x="13524" y="81301"/>
                  <a:pt x="8406" y="85939"/>
                </a:cubicBezTo>
                <a:cubicBezTo>
                  <a:pt x="3288" y="90560"/>
                  <a:pt x="0" y="98036"/>
                  <a:pt x="2435" y="104488"/>
                </a:cubicBezTo>
                <a:cubicBezTo>
                  <a:pt x="5661" y="113018"/>
                  <a:pt x="16425" y="115562"/>
                  <a:pt x="22892" y="121967"/>
                </a:cubicBezTo>
                <a:cubicBezTo>
                  <a:pt x="30461" y="129459"/>
                  <a:pt x="30910" y="142952"/>
                  <a:pt x="23869" y="150939"/>
                </a:cubicBezTo>
                <a:cubicBezTo>
                  <a:pt x="20209" y="155096"/>
                  <a:pt x="14408" y="159330"/>
                  <a:pt x="16006" y="164650"/>
                </a:cubicBezTo>
                <a:cubicBezTo>
                  <a:pt x="18007" y="171303"/>
                  <a:pt x="28584" y="169830"/>
                  <a:pt x="33314" y="174917"/>
                </a:cubicBezTo>
                <a:cubicBezTo>
                  <a:pt x="35470" y="177259"/>
                  <a:pt x="36029" y="180950"/>
                  <a:pt x="34648" y="183820"/>
                </a:cubicBezTo>
                <a:cubicBezTo>
                  <a:pt x="33336" y="186516"/>
                  <a:pt x="30394" y="188309"/>
                  <a:pt x="27406" y="188309"/>
                </a:cubicBezTo>
                <a:cubicBezTo>
                  <a:pt x="27214" y="188309"/>
                  <a:pt x="27023" y="188301"/>
                  <a:pt x="26831" y="188286"/>
                </a:cubicBezTo>
                <a:cubicBezTo>
                  <a:pt x="20943" y="187807"/>
                  <a:pt x="16810" y="181074"/>
                  <a:pt x="10902" y="181074"/>
                </a:cubicBezTo>
                <a:cubicBezTo>
                  <a:pt x="10882" y="181074"/>
                  <a:pt x="10861" y="181074"/>
                  <a:pt x="10841" y="181074"/>
                </a:cubicBezTo>
                <a:cubicBezTo>
                  <a:pt x="6204" y="181121"/>
                  <a:pt x="2575" y="185727"/>
                  <a:pt x="2218" y="190349"/>
                </a:cubicBezTo>
                <a:cubicBezTo>
                  <a:pt x="1846" y="194955"/>
                  <a:pt x="3986" y="199422"/>
                  <a:pt x="6592" y="203253"/>
                </a:cubicBezTo>
                <a:cubicBezTo>
                  <a:pt x="8018" y="205331"/>
                  <a:pt x="9585" y="207301"/>
                  <a:pt x="11275" y="209178"/>
                </a:cubicBezTo>
                <a:lnTo>
                  <a:pt x="17278" y="209178"/>
                </a:lnTo>
                <a:cubicBezTo>
                  <a:pt x="16983" y="206867"/>
                  <a:pt x="17448" y="204540"/>
                  <a:pt x="18953" y="202726"/>
                </a:cubicBezTo>
                <a:lnTo>
                  <a:pt x="18968" y="202726"/>
                </a:lnTo>
                <a:cubicBezTo>
                  <a:pt x="21040" y="200227"/>
                  <a:pt x="23956" y="199543"/>
                  <a:pt x="27199" y="199543"/>
                </a:cubicBezTo>
                <a:cubicBezTo>
                  <a:pt x="31121" y="199543"/>
                  <a:pt x="35523" y="200543"/>
                  <a:pt x="39493" y="200543"/>
                </a:cubicBezTo>
                <a:cubicBezTo>
                  <a:pt x="39636" y="200543"/>
                  <a:pt x="39779" y="200542"/>
                  <a:pt x="39922" y="200539"/>
                </a:cubicBezTo>
                <a:cubicBezTo>
                  <a:pt x="46978" y="200399"/>
                  <a:pt x="53756" y="195886"/>
                  <a:pt x="56610" y="189419"/>
                </a:cubicBezTo>
                <a:cubicBezTo>
                  <a:pt x="59463" y="182967"/>
                  <a:pt x="58223" y="174902"/>
                  <a:pt x="53570" y="169597"/>
                </a:cubicBezTo>
                <a:cubicBezTo>
                  <a:pt x="49925" y="165441"/>
                  <a:pt x="44078" y="162153"/>
                  <a:pt x="43969" y="156631"/>
                </a:cubicBezTo>
                <a:cubicBezTo>
                  <a:pt x="43845" y="149962"/>
                  <a:pt x="52360" y="145976"/>
                  <a:pt x="53275" y="139385"/>
                </a:cubicBezTo>
                <a:cubicBezTo>
                  <a:pt x="54144" y="132995"/>
                  <a:pt x="47583" y="128125"/>
                  <a:pt x="41457" y="126124"/>
                </a:cubicBezTo>
                <a:cubicBezTo>
                  <a:pt x="35346" y="124139"/>
                  <a:pt x="28320" y="123131"/>
                  <a:pt x="24179" y="118199"/>
                </a:cubicBezTo>
                <a:cubicBezTo>
                  <a:pt x="20535" y="113871"/>
                  <a:pt x="20224" y="107466"/>
                  <a:pt x="21977" y="102084"/>
                </a:cubicBezTo>
                <a:cubicBezTo>
                  <a:pt x="23714" y="96702"/>
                  <a:pt x="27204" y="92080"/>
                  <a:pt x="30631" y="87567"/>
                </a:cubicBezTo>
                <a:cubicBezTo>
                  <a:pt x="36696" y="79595"/>
                  <a:pt x="42744" y="71623"/>
                  <a:pt x="48808" y="63651"/>
                </a:cubicBezTo>
                <a:cubicBezTo>
                  <a:pt x="52748" y="58456"/>
                  <a:pt x="56920" y="52345"/>
                  <a:pt x="55540" y="45970"/>
                </a:cubicBezTo>
                <a:cubicBezTo>
                  <a:pt x="54981" y="43411"/>
                  <a:pt x="53554" y="41100"/>
                  <a:pt x="52934" y="38557"/>
                </a:cubicBezTo>
                <a:cubicBezTo>
                  <a:pt x="50732" y="29623"/>
                  <a:pt x="59417" y="21047"/>
                  <a:pt x="68490" y="19635"/>
                </a:cubicBezTo>
                <a:cubicBezTo>
                  <a:pt x="69882" y="19421"/>
                  <a:pt x="71273" y="19324"/>
                  <a:pt x="72662" y="19324"/>
                </a:cubicBezTo>
                <a:cubicBezTo>
                  <a:pt x="80335" y="19324"/>
                  <a:pt x="87924" y="22298"/>
                  <a:pt x="95213" y="25017"/>
                </a:cubicBezTo>
                <a:cubicBezTo>
                  <a:pt x="101536" y="27375"/>
                  <a:pt x="108287" y="29600"/>
                  <a:pt x="114923" y="29600"/>
                </a:cubicBezTo>
                <a:cubicBezTo>
                  <a:pt x="117320" y="29600"/>
                  <a:pt x="119703" y="29310"/>
                  <a:pt x="122044" y="28631"/>
                </a:cubicBezTo>
                <a:cubicBezTo>
                  <a:pt x="126914" y="27204"/>
                  <a:pt x="131273" y="24179"/>
                  <a:pt x="136282" y="23311"/>
                </a:cubicBezTo>
                <a:cubicBezTo>
                  <a:pt x="137318" y="23133"/>
                  <a:pt x="138341" y="23049"/>
                  <a:pt x="139351" y="23049"/>
                </a:cubicBezTo>
                <a:cubicBezTo>
                  <a:pt x="149084" y="23049"/>
                  <a:pt x="157696" y="30788"/>
                  <a:pt x="166169" y="36323"/>
                </a:cubicBezTo>
                <a:cubicBezTo>
                  <a:pt x="176199" y="42908"/>
                  <a:pt x="188173" y="46824"/>
                  <a:pt x="200103" y="46824"/>
                </a:cubicBezTo>
                <a:cubicBezTo>
                  <a:pt x="203798" y="46824"/>
                  <a:pt x="207488" y="46449"/>
                  <a:pt x="211116" y="45660"/>
                </a:cubicBezTo>
                <a:cubicBezTo>
                  <a:pt x="213721" y="45086"/>
                  <a:pt x="216280" y="44295"/>
                  <a:pt x="218762" y="43287"/>
                </a:cubicBezTo>
                <a:lnTo>
                  <a:pt x="218762" y="264"/>
                </a:lnTo>
                <a:cubicBezTo>
                  <a:pt x="208420" y="6696"/>
                  <a:pt x="196596" y="9188"/>
                  <a:pt x="184410" y="9188"/>
                </a:cubicBezTo>
                <a:cubicBezTo>
                  <a:pt x="170830" y="9188"/>
                  <a:pt x="156799" y="6093"/>
                  <a:pt x="143866" y="1908"/>
                </a:cubicBezTo>
                <a:cubicBezTo>
                  <a:pt x="141959" y="1287"/>
                  <a:pt x="140066" y="651"/>
                  <a:pt x="138174" y="0"/>
                </a:cubicBezTo>
                <a:close/>
                <a:moveTo>
                  <a:pt x="218746" y="75950"/>
                </a:moveTo>
                <a:cubicBezTo>
                  <a:pt x="212046" y="76168"/>
                  <a:pt x="205377" y="77253"/>
                  <a:pt x="198956" y="79161"/>
                </a:cubicBezTo>
                <a:cubicBezTo>
                  <a:pt x="189356" y="82030"/>
                  <a:pt x="179771" y="87319"/>
                  <a:pt x="175242" y="96268"/>
                </a:cubicBezTo>
                <a:cubicBezTo>
                  <a:pt x="170713" y="105202"/>
                  <a:pt x="173551" y="118199"/>
                  <a:pt x="182873" y="121843"/>
                </a:cubicBezTo>
                <a:cubicBezTo>
                  <a:pt x="190131" y="124697"/>
                  <a:pt x="199235" y="121533"/>
                  <a:pt x="205594" y="126031"/>
                </a:cubicBezTo>
                <a:cubicBezTo>
                  <a:pt x="211581" y="130250"/>
                  <a:pt x="211922" y="138950"/>
                  <a:pt x="210790" y="146193"/>
                </a:cubicBezTo>
                <a:cubicBezTo>
                  <a:pt x="209270" y="156011"/>
                  <a:pt x="206152" y="165580"/>
                  <a:pt x="201593" y="174405"/>
                </a:cubicBezTo>
                <a:cubicBezTo>
                  <a:pt x="199390" y="178670"/>
                  <a:pt x="196785" y="182858"/>
                  <a:pt x="192969" y="185774"/>
                </a:cubicBezTo>
                <a:cubicBezTo>
                  <a:pt x="190265" y="187849"/>
                  <a:pt x="186846" y="189186"/>
                  <a:pt x="183478" y="189186"/>
                </a:cubicBezTo>
                <a:cubicBezTo>
                  <a:pt x="182113" y="189186"/>
                  <a:pt x="180757" y="188966"/>
                  <a:pt x="179461" y="188488"/>
                </a:cubicBezTo>
                <a:cubicBezTo>
                  <a:pt x="171085" y="185402"/>
                  <a:pt x="168573" y="173459"/>
                  <a:pt x="160105" y="170605"/>
                </a:cubicBezTo>
                <a:cubicBezTo>
                  <a:pt x="158590" y="170096"/>
                  <a:pt x="157056" y="169923"/>
                  <a:pt x="155513" y="169923"/>
                </a:cubicBezTo>
                <a:cubicBezTo>
                  <a:pt x="152269" y="169923"/>
                  <a:pt x="148980" y="170686"/>
                  <a:pt x="145726" y="170686"/>
                </a:cubicBezTo>
                <a:cubicBezTo>
                  <a:pt x="145203" y="170686"/>
                  <a:pt x="144681" y="170667"/>
                  <a:pt x="144161" y="170621"/>
                </a:cubicBezTo>
                <a:cubicBezTo>
                  <a:pt x="139694" y="170233"/>
                  <a:pt x="136918" y="166325"/>
                  <a:pt x="135321" y="162292"/>
                </a:cubicBezTo>
                <a:cubicBezTo>
                  <a:pt x="133832" y="158554"/>
                  <a:pt x="133273" y="154522"/>
                  <a:pt x="132203" y="150629"/>
                </a:cubicBezTo>
                <a:cubicBezTo>
                  <a:pt x="130869" y="145744"/>
                  <a:pt x="128667" y="141013"/>
                  <a:pt x="125193" y="137322"/>
                </a:cubicBezTo>
                <a:cubicBezTo>
                  <a:pt x="121750" y="133615"/>
                  <a:pt x="116926" y="131025"/>
                  <a:pt x="111855" y="130901"/>
                </a:cubicBezTo>
                <a:cubicBezTo>
                  <a:pt x="111739" y="130898"/>
                  <a:pt x="111623" y="130897"/>
                  <a:pt x="111506" y="130897"/>
                </a:cubicBezTo>
                <a:cubicBezTo>
                  <a:pt x="106561" y="130897"/>
                  <a:pt x="101533" y="133469"/>
                  <a:pt x="99199" y="137834"/>
                </a:cubicBezTo>
                <a:cubicBezTo>
                  <a:pt x="97229" y="141525"/>
                  <a:pt x="97307" y="145930"/>
                  <a:pt x="96097" y="149931"/>
                </a:cubicBezTo>
                <a:cubicBezTo>
                  <a:pt x="94670" y="154677"/>
                  <a:pt x="91289" y="158741"/>
                  <a:pt x="87024" y="161222"/>
                </a:cubicBezTo>
                <a:cubicBezTo>
                  <a:pt x="82712" y="163719"/>
                  <a:pt x="78463" y="163130"/>
                  <a:pt x="75113" y="167271"/>
                </a:cubicBezTo>
                <a:cubicBezTo>
                  <a:pt x="68319" y="175677"/>
                  <a:pt x="72476" y="188147"/>
                  <a:pt x="70584" y="198802"/>
                </a:cubicBezTo>
                <a:cubicBezTo>
                  <a:pt x="69870" y="202803"/>
                  <a:pt x="68226" y="206107"/>
                  <a:pt x="66024" y="209178"/>
                </a:cubicBezTo>
                <a:lnTo>
                  <a:pt x="108892" y="209178"/>
                </a:lnTo>
                <a:cubicBezTo>
                  <a:pt x="110056" y="201842"/>
                  <a:pt x="108815" y="194133"/>
                  <a:pt x="104782" y="187852"/>
                </a:cubicBezTo>
                <a:cubicBezTo>
                  <a:pt x="101680" y="183044"/>
                  <a:pt x="96841" y="178391"/>
                  <a:pt x="95818" y="172591"/>
                </a:cubicBezTo>
                <a:cubicBezTo>
                  <a:pt x="94732" y="166449"/>
                  <a:pt x="96143" y="159097"/>
                  <a:pt x="99835" y="154057"/>
                </a:cubicBezTo>
                <a:cubicBezTo>
                  <a:pt x="102859" y="149943"/>
                  <a:pt x="108011" y="147264"/>
                  <a:pt x="112982" y="147264"/>
                </a:cubicBezTo>
                <a:cubicBezTo>
                  <a:pt x="115226" y="147264"/>
                  <a:pt x="117434" y="147810"/>
                  <a:pt x="119392" y="149016"/>
                </a:cubicBezTo>
                <a:cubicBezTo>
                  <a:pt x="124495" y="152149"/>
                  <a:pt x="126542" y="158446"/>
                  <a:pt x="127891" y="164278"/>
                </a:cubicBezTo>
                <a:cubicBezTo>
                  <a:pt x="129411" y="170854"/>
                  <a:pt x="131040" y="178546"/>
                  <a:pt x="136934" y="182687"/>
                </a:cubicBezTo>
                <a:cubicBezTo>
                  <a:pt x="141044" y="185572"/>
                  <a:pt x="146441" y="186084"/>
                  <a:pt x="150644" y="188845"/>
                </a:cubicBezTo>
                <a:cubicBezTo>
                  <a:pt x="155964" y="192350"/>
                  <a:pt x="158492" y="198848"/>
                  <a:pt x="163253" y="203067"/>
                </a:cubicBezTo>
                <a:cubicBezTo>
                  <a:pt x="167261" y="206635"/>
                  <a:pt x="172674" y="208321"/>
                  <a:pt x="178065" y="208321"/>
                </a:cubicBezTo>
                <a:cubicBezTo>
                  <a:pt x="179329" y="208321"/>
                  <a:pt x="180591" y="208228"/>
                  <a:pt x="181834" y="208046"/>
                </a:cubicBezTo>
                <a:cubicBezTo>
                  <a:pt x="188394" y="207099"/>
                  <a:pt x="194443" y="203858"/>
                  <a:pt x="199623" y="199732"/>
                </a:cubicBezTo>
                <a:cubicBezTo>
                  <a:pt x="208882" y="192365"/>
                  <a:pt x="215629" y="181943"/>
                  <a:pt x="218762" y="170528"/>
                </a:cubicBezTo>
                <a:lnTo>
                  <a:pt x="218762" y="141525"/>
                </a:lnTo>
                <a:cubicBezTo>
                  <a:pt x="216218" y="132142"/>
                  <a:pt x="211286" y="123410"/>
                  <a:pt x="204431" y="116524"/>
                </a:cubicBezTo>
                <a:cubicBezTo>
                  <a:pt x="202709" y="114786"/>
                  <a:pt x="200709" y="112724"/>
                  <a:pt x="201096" y="110320"/>
                </a:cubicBezTo>
                <a:lnTo>
                  <a:pt x="201081" y="110320"/>
                </a:lnTo>
                <a:cubicBezTo>
                  <a:pt x="201500" y="107730"/>
                  <a:pt x="204400" y="106442"/>
                  <a:pt x="206912" y="105698"/>
                </a:cubicBezTo>
                <a:cubicBezTo>
                  <a:pt x="210805" y="104550"/>
                  <a:pt x="214760" y="103620"/>
                  <a:pt x="218746" y="102937"/>
                </a:cubicBezTo>
                <a:lnTo>
                  <a:pt x="218746" y="759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4" name="Google Shape;334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1986789" y="-1994762"/>
            <a:ext cx="5146498" cy="9136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5" name="Google Shape;335;p28"/>
          <p:cNvGrpSpPr/>
          <p:nvPr/>
        </p:nvGrpSpPr>
        <p:grpSpPr>
          <a:xfrm>
            <a:off x="209100" y="3013050"/>
            <a:ext cx="1647001" cy="1779094"/>
            <a:chOff x="1360600" y="238200"/>
            <a:chExt cx="4848400" cy="5237250"/>
          </a:xfrm>
        </p:grpSpPr>
        <p:sp>
          <p:nvSpPr>
            <p:cNvPr id="336" name="Google Shape;336;p28"/>
            <p:cNvSpPr/>
            <p:nvPr/>
          </p:nvSpPr>
          <p:spPr>
            <a:xfrm>
              <a:off x="1360600" y="238200"/>
              <a:ext cx="4848400" cy="5237250"/>
            </a:xfrm>
            <a:custGeom>
              <a:avLst/>
              <a:gdLst/>
              <a:ahLst/>
              <a:cxnLst/>
              <a:rect l="l" t="t" r="r" b="b"/>
              <a:pathLst>
                <a:path w="193936" h="209490" extrusionOk="0">
                  <a:moveTo>
                    <a:pt x="89154" y="1"/>
                  </a:moveTo>
                  <a:cubicBezTo>
                    <a:pt x="82894" y="1"/>
                    <a:pt x="76299" y="827"/>
                    <a:pt x="69312" y="2474"/>
                  </a:cubicBezTo>
                  <a:cubicBezTo>
                    <a:pt x="57558" y="5240"/>
                    <a:pt x="45113" y="10195"/>
                    <a:pt x="30018" y="18088"/>
                  </a:cubicBezTo>
                  <a:cubicBezTo>
                    <a:pt x="26964" y="19702"/>
                    <a:pt x="23795" y="21373"/>
                    <a:pt x="20742" y="23043"/>
                  </a:cubicBezTo>
                  <a:cubicBezTo>
                    <a:pt x="13943" y="26673"/>
                    <a:pt x="7029" y="30361"/>
                    <a:pt x="0" y="33760"/>
                  </a:cubicBezTo>
                  <a:lnTo>
                    <a:pt x="0" y="34163"/>
                  </a:lnTo>
                  <a:cubicBezTo>
                    <a:pt x="7087" y="30822"/>
                    <a:pt x="14058" y="27077"/>
                    <a:pt x="20972" y="23389"/>
                  </a:cubicBezTo>
                  <a:cubicBezTo>
                    <a:pt x="23968" y="21718"/>
                    <a:pt x="27137" y="20047"/>
                    <a:pt x="30191" y="18434"/>
                  </a:cubicBezTo>
                  <a:cubicBezTo>
                    <a:pt x="45229" y="10598"/>
                    <a:pt x="57674" y="5643"/>
                    <a:pt x="69370" y="2878"/>
                  </a:cubicBezTo>
                  <a:cubicBezTo>
                    <a:pt x="76354" y="1225"/>
                    <a:pt x="82932" y="399"/>
                    <a:pt x="89176" y="399"/>
                  </a:cubicBezTo>
                  <a:cubicBezTo>
                    <a:pt x="96428" y="399"/>
                    <a:pt x="103231" y="1513"/>
                    <a:pt x="109701" y="3742"/>
                  </a:cubicBezTo>
                  <a:cubicBezTo>
                    <a:pt x="131480" y="11347"/>
                    <a:pt x="145826" y="30245"/>
                    <a:pt x="161094" y="52255"/>
                  </a:cubicBezTo>
                  <a:cubicBezTo>
                    <a:pt x="178840" y="78009"/>
                    <a:pt x="193532" y="101517"/>
                    <a:pt x="193244" y="128308"/>
                  </a:cubicBezTo>
                  <a:cubicBezTo>
                    <a:pt x="193071" y="144902"/>
                    <a:pt x="186676" y="161092"/>
                    <a:pt x="174692" y="175208"/>
                  </a:cubicBezTo>
                  <a:cubicBezTo>
                    <a:pt x="163399" y="188459"/>
                    <a:pt x="148131" y="198658"/>
                    <a:pt x="131537" y="203901"/>
                  </a:cubicBezTo>
                  <a:cubicBezTo>
                    <a:pt x="120573" y="207389"/>
                    <a:pt x="108708" y="209140"/>
                    <a:pt x="96076" y="209140"/>
                  </a:cubicBezTo>
                  <a:cubicBezTo>
                    <a:pt x="88263" y="209140"/>
                    <a:pt x="80157" y="208470"/>
                    <a:pt x="71790" y="207127"/>
                  </a:cubicBezTo>
                  <a:cubicBezTo>
                    <a:pt x="54332" y="204362"/>
                    <a:pt x="35376" y="198715"/>
                    <a:pt x="13828" y="189842"/>
                  </a:cubicBezTo>
                  <a:cubicBezTo>
                    <a:pt x="9334" y="187999"/>
                    <a:pt x="4725" y="186212"/>
                    <a:pt x="0" y="184484"/>
                  </a:cubicBezTo>
                  <a:lnTo>
                    <a:pt x="0" y="184887"/>
                  </a:lnTo>
                  <a:cubicBezTo>
                    <a:pt x="4667" y="186616"/>
                    <a:pt x="9219" y="188402"/>
                    <a:pt x="13713" y="190188"/>
                  </a:cubicBezTo>
                  <a:cubicBezTo>
                    <a:pt x="35261" y="199061"/>
                    <a:pt x="54217" y="204765"/>
                    <a:pt x="71732" y="207530"/>
                  </a:cubicBezTo>
                  <a:cubicBezTo>
                    <a:pt x="80086" y="208856"/>
                    <a:pt x="88210" y="209489"/>
                    <a:pt x="96046" y="209489"/>
                  </a:cubicBezTo>
                  <a:cubicBezTo>
                    <a:pt x="108721" y="209489"/>
                    <a:pt x="120648" y="207761"/>
                    <a:pt x="131653" y="204304"/>
                  </a:cubicBezTo>
                  <a:cubicBezTo>
                    <a:pt x="148304" y="199003"/>
                    <a:pt x="163687" y="188748"/>
                    <a:pt x="174980" y="175438"/>
                  </a:cubicBezTo>
                  <a:cubicBezTo>
                    <a:pt x="187022" y="161265"/>
                    <a:pt x="193475" y="145017"/>
                    <a:pt x="193647" y="128366"/>
                  </a:cubicBezTo>
                  <a:cubicBezTo>
                    <a:pt x="193935" y="101401"/>
                    <a:pt x="179186" y="77836"/>
                    <a:pt x="161382" y="52082"/>
                  </a:cubicBezTo>
                  <a:cubicBezTo>
                    <a:pt x="146114" y="29957"/>
                    <a:pt x="131710" y="11002"/>
                    <a:pt x="109816" y="3396"/>
                  </a:cubicBezTo>
                  <a:cubicBezTo>
                    <a:pt x="103327" y="1130"/>
                    <a:pt x="96469" y="1"/>
                    <a:pt x="891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8"/>
            <p:cNvSpPr/>
            <p:nvPr/>
          </p:nvSpPr>
          <p:spPr>
            <a:xfrm>
              <a:off x="1360600" y="337600"/>
              <a:ext cx="4700025" cy="5028375"/>
            </a:xfrm>
            <a:custGeom>
              <a:avLst/>
              <a:gdLst/>
              <a:ahLst/>
              <a:cxnLst/>
              <a:rect l="l" t="t" r="r" b="b"/>
              <a:pathLst>
                <a:path w="188001" h="201135" extrusionOk="0">
                  <a:moveTo>
                    <a:pt x="86666" y="0"/>
                  </a:moveTo>
                  <a:cubicBezTo>
                    <a:pt x="80553" y="0"/>
                    <a:pt x="74105" y="825"/>
                    <a:pt x="67238" y="2474"/>
                  </a:cubicBezTo>
                  <a:cubicBezTo>
                    <a:pt x="56003" y="5182"/>
                    <a:pt x="43961" y="9964"/>
                    <a:pt x="29499" y="17512"/>
                  </a:cubicBezTo>
                  <a:cubicBezTo>
                    <a:pt x="26331" y="19183"/>
                    <a:pt x="23104" y="20911"/>
                    <a:pt x="19935" y="22582"/>
                  </a:cubicBezTo>
                  <a:cubicBezTo>
                    <a:pt x="13367" y="26097"/>
                    <a:pt x="6741" y="29669"/>
                    <a:pt x="0" y="32895"/>
                  </a:cubicBezTo>
                  <a:lnTo>
                    <a:pt x="0" y="33299"/>
                  </a:lnTo>
                  <a:cubicBezTo>
                    <a:pt x="6799" y="30072"/>
                    <a:pt x="13540" y="26442"/>
                    <a:pt x="20108" y="22928"/>
                  </a:cubicBezTo>
                  <a:cubicBezTo>
                    <a:pt x="23277" y="21257"/>
                    <a:pt x="26503" y="19528"/>
                    <a:pt x="29672" y="17858"/>
                  </a:cubicBezTo>
                  <a:cubicBezTo>
                    <a:pt x="44134" y="10310"/>
                    <a:pt x="56060" y="5528"/>
                    <a:pt x="67353" y="2820"/>
                  </a:cubicBezTo>
                  <a:cubicBezTo>
                    <a:pt x="74184" y="1220"/>
                    <a:pt x="80606" y="412"/>
                    <a:pt x="86699" y="412"/>
                  </a:cubicBezTo>
                  <a:cubicBezTo>
                    <a:pt x="93556" y="412"/>
                    <a:pt x="99996" y="1436"/>
                    <a:pt x="106129" y="3511"/>
                  </a:cubicBezTo>
                  <a:cubicBezTo>
                    <a:pt x="127159" y="10598"/>
                    <a:pt x="141735" y="29208"/>
                    <a:pt x="155967" y="49316"/>
                  </a:cubicBezTo>
                  <a:cubicBezTo>
                    <a:pt x="169276" y="68156"/>
                    <a:pt x="187482" y="94026"/>
                    <a:pt x="187540" y="121970"/>
                  </a:cubicBezTo>
                  <a:cubicBezTo>
                    <a:pt x="187598" y="137814"/>
                    <a:pt x="181663" y="153371"/>
                    <a:pt x="170486" y="166911"/>
                  </a:cubicBezTo>
                  <a:cubicBezTo>
                    <a:pt x="159942" y="179644"/>
                    <a:pt x="145423" y="189611"/>
                    <a:pt x="129578" y="195027"/>
                  </a:cubicBezTo>
                  <a:cubicBezTo>
                    <a:pt x="118631" y="198772"/>
                    <a:pt x="106935" y="200674"/>
                    <a:pt x="94778" y="200731"/>
                  </a:cubicBezTo>
                  <a:lnTo>
                    <a:pt x="94375" y="200731"/>
                  </a:lnTo>
                  <a:cubicBezTo>
                    <a:pt x="83543" y="200731"/>
                    <a:pt x="72078" y="199406"/>
                    <a:pt x="59402" y="196641"/>
                  </a:cubicBezTo>
                  <a:cubicBezTo>
                    <a:pt x="45171" y="193529"/>
                    <a:pt x="29787" y="188689"/>
                    <a:pt x="12445" y="181891"/>
                  </a:cubicBezTo>
                  <a:cubicBezTo>
                    <a:pt x="8181" y="180220"/>
                    <a:pt x="4033" y="178664"/>
                    <a:pt x="0" y="177281"/>
                  </a:cubicBezTo>
                  <a:lnTo>
                    <a:pt x="0" y="177685"/>
                  </a:lnTo>
                  <a:cubicBezTo>
                    <a:pt x="3976" y="179068"/>
                    <a:pt x="8066" y="180623"/>
                    <a:pt x="12272" y="182236"/>
                  </a:cubicBezTo>
                  <a:cubicBezTo>
                    <a:pt x="29672" y="189035"/>
                    <a:pt x="45056" y="193875"/>
                    <a:pt x="59344" y="196986"/>
                  </a:cubicBezTo>
                  <a:cubicBezTo>
                    <a:pt x="72078" y="199752"/>
                    <a:pt x="83486" y="201135"/>
                    <a:pt x="94375" y="201135"/>
                  </a:cubicBezTo>
                  <a:lnTo>
                    <a:pt x="94778" y="201135"/>
                  </a:lnTo>
                  <a:cubicBezTo>
                    <a:pt x="106993" y="201077"/>
                    <a:pt x="118747" y="199176"/>
                    <a:pt x="129694" y="195431"/>
                  </a:cubicBezTo>
                  <a:cubicBezTo>
                    <a:pt x="145596" y="190015"/>
                    <a:pt x="160172" y="179932"/>
                    <a:pt x="170774" y="167199"/>
                  </a:cubicBezTo>
                  <a:cubicBezTo>
                    <a:pt x="182067" y="153544"/>
                    <a:pt x="188001" y="137930"/>
                    <a:pt x="187943" y="121970"/>
                  </a:cubicBezTo>
                  <a:cubicBezTo>
                    <a:pt x="187886" y="93853"/>
                    <a:pt x="169621" y="67984"/>
                    <a:pt x="156255" y="49085"/>
                  </a:cubicBezTo>
                  <a:cubicBezTo>
                    <a:pt x="141966" y="28920"/>
                    <a:pt x="127389" y="10252"/>
                    <a:pt x="106244" y="3165"/>
                  </a:cubicBezTo>
                  <a:cubicBezTo>
                    <a:pt x="100067" y="1055"/>
                    <a:pt x="93581" y="0"/>
                    <a:pt x="866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8"/>
            <p:cNvSpPr/>
            <p:nvPr/>
          </p:nvSpPr>
          <p:spPr>
            <a:xfrm>
              <a:off x="1360600" y="438425"/>
              <a:ext cx="4563200" cy="4815200"/>
            </a:xfrm>
            <a:custGeom>
              <a:avLst/>
              <a:gdLst/>
              <a:ahLst/>
              <a:cxnLst/>
              <a:rect l="l" t="t" r="r" b="b"/>
              <a:pathLst>
                <a:path w="182528" h="192608" extrusionOk="0">
                  <a:moveTo>
                    <a:pt x="84310" y="0"/>
                  </a:moveTo>
                  <a:cubicBezTo>
                    <a:pt x="78301" y="0"/>
                    <a:pt x="71961" y="808"/>
                    <a:pt x="65221" y="2417"/>
                  </a:cubicBezTo>
                  <a:cubicBezTo>
                    <a:pt x="54390" y="5009"/>
                    <a:pt x="42866" y="9619"/>
                    <a:pt x="28981" y="16878"/>
                  </a:cubicBezTo>
                  <a:cubicBezTo>
                    <a:pt x="25697" y="18607"/>
                    <a:pt x="22297" y="20393"/>
                    <a:pt x="19071" y="22121"/>
                  </a:cubicBezTo>
                  <a:cubicBezTo>
                    <a:pt x="12791" y="25463"/>
                    <a:pt x="6453" y="28862"/>
                    <a:pt x="0" y="31974"/>
                  </a:cubicBezTo>
                  <a:lnTo>
                    <a:pt x="0" y="32377"/>
                  </a:lnTo>
                  <a:cubicBezTo>
                    <a:pt x="6511" y="29266"/>
                    <a:pt x="12906" y="25866"/>
                    <a:pt x="19244" y="22467"/>
                  </a:cubicBezTo>
                  <a:cubicBezTo>
                    <a:pt x="22528" y="20681"/>
                    <a:pt x="25870" y="18895"/>
                    <a:pt x="29154" y="17224"/>
                  </a:cubicBezTo>
                  <a:cubicBezTo>
                    <a:pt x="43884" y="9527"/>
                    <a:pt x="64116" y="438"/>
                    <a:pt x="84348" y="438"/>
                  </a:cubicBezTo>
                  <a:cubicBezTo>
                    <a:pt x="90468" y="438"/>
                    <a:pt x="96588" y="1269"/>
                    <a:pt x="102556" y="3223"/>
                  </a:cubicBezTo>
                  <a:cubicBezTo>
                    <a:pt x="122953" y="9849"/>
                    <a:pt x="137011" y="27364"/>
                    <a:pt x="150781" y="46320"/>
                  </a:cubicBezTo>
                  <a:cubicBezTo>
                    <a:pt x="166914" y="68618"/>
                    <a:pt x="181490" y="90742"/>
                    <a:pt x="181894" y="115517"/>
                  </a:cubicBezTo>
                  <a:cubicBezTo>
                    <a:pt x="182182" y="130670"/>
                    <a:pt x="176766" y="145593"/>
                    <a:pt x="166280" y="158614"/>
                  </a:cubicBezTo>
                  <a:cubicBezTo>
                    <a:pt x="156427" y="170829"/>
                    <a:pt x="142715" y="180623"/>
                    <a:pt x="127562" y="186154"/>
                  </a:cubicBezTo>
                  <a:cubicBezTo>
                    <a:pt x="116730" y="190130"/>
                    <a:pt x="105092" y="192204"/>
                    <a:pt x="93107" y="192262"/>
                  </a:cubicBezTo>
                  <a:lnTo>
                    <a:pt x="92589" y="192262"/>
                  </a:lnTo>
                  <a:cubicBezTo>
                    <a:pt x="82103" y="192262"/>
                    <a:pt x="70752" y="190879"/>
                    <a:pt x="57904" y="188113"/>
                  </a:cubicBezTo>
                  <a:cubicBezTo>
                    <a:pt x="43846" y="185060"/>
                    <a:pt x="28520" y="180393"/>
                    <a:pt x="11005" y="173882"/>
                  </a:cubicBezTo>
                  <a:cubicBezTo>
                    <a:pt x="7260" y="172442"/>
                    <a:pt x="3572" y="171174"/>
                    <a:pt x="0" y="169964"/>
                  </a:cubicBezTo>
                  <a:lnTo>
                    <a:pt x="0" y="170368"/>
                  </a:lnTo>
                  <a:cubicBezTo>
                    <a:pt x="3515" y="171578"/>
                    <a:pt x="7144" y="172845"/>
                    <a:pt x="10889" y="174228"/>
                  </a:cubicBezTo>
                  <a:cubicBezTo>
                    <a:pt x="28405" y="180796"/>
                    <a:pt x="43788" y="185405"/>
                    <a:pt x="57846" y="188459"/>
                  </a:cubicBezTo>
                  <a:cubicBezTo>
                    <a:pt x="70695" y="191282"/>
                    <a:pt x="82103" y="192608"/>
                    <a:pt x="92589" y="192608"/>
                  </a:cubicBezTo>
                  <a:lnTo>
                    <a:pt x="93107" y="192608"/>
                  </a:lnTo>
                  <a:cubicBezTo>
                    <a:pt x="105149" y="192550"/>
                    <a:pt x="116788" y="190533"/>
                    <a:pt x="127735" y="186500"/>
                  </a:cubicBezTo>
                  <a:cubicBezTo>
                    <a:pt x="142945" y="180969"/>
                    <a:pt x="156716" y="171117"/>
                    <a:pt x="166568" y="158902"/>
                  </a:cubicBezTo>
                  <a:cubicBezTo>
                    <a:pt x="177112" y="145766"/>
                    <a:pt x="182527" y="130785"/>
                    <a:pt x="182297" y="115517"/>
                  </a:cubicBezTo>
                  <a:cubicBezTo>
                    <a:pt x="181836" y="90569"/>
                    <a:pt x="167259" y="68445"/>
                    <a:pt x="151127" y="46090"/>
                  </a:cubicBezTo>
                  <a:cubicBezTo>
                    <a:pt x="137299" y="27134"/>
                    <a:pt x="123183" y="9503"/>
                    <a:pt x="102672" y="2820"/>
                  </a:cubicBezTo>
                  <a:cubicBezTo>
                    <a:pt x="96875" y="937"/>
                    <a:pt x="90784" y="0"/>
                    <a:pt x="843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8"/>
            <p:cNvSpPr/>
            <p:nvPr/>
          </p:nvSpPr>
          <p:spPr>
            <a:xfrm>
              <a:off x="1360600" y="537700"/>
              <a:ext cx="4427800" cy="4605025"/>
            </a:xfrm>
            <a:custGeom>
              <a:avLst/>
              <a:gdLst/>
              <a:ahLst/>
              <a:cxnLst/>
              <a:rect l="l" t="t" r="r" b="b"/>
              <a:pathLst>
                <a:path w="177112" h="184201" extrusionOk="0">
                  <a:moveTo>
                    <a:pt x="81859" y="0"/>
                  </a:moveTo>
                  <a:cubicBezTo>
                    <a:pt x="75994" y="0"/>
                    <a:pt x="69801" y="807"/>
                    <a:pt x="63205" y="2421"/>
                  </a:cubicBezTo>
                  <a:cubicBezTo>
                    <a:pt x="52776" y="4956"/>
                    <a:pt x="41772" y="9335"/>
                    <a:pt x="28462" y="16249"/>
                  </a:cubicBezTo>
                  <a:cubicBezTo>
                    <a:pt x="25063" y="18035"/>
                    <a:pt x="21606" y="19879"/>
                    <a:pt x="18264" y="21665"/>
                  </a:cubicBezTo>
                  <a:cubicBezTo>
                    <a:pt x="12272" y="24891"/>
                    <a:pt x="6165" y="28175"/>
                    <a:pt x="0" y="31114"/>
                  </a:cubicBezTo>
                  <a:lnTo>
                    <a:pt x="0" y="31575"/>
                  </a:lnTo>
                  <a:cubicBezTo>
                    <a:pt x="6223" y="28579"/>
                    <a:pt x="12387" y="25295"/>
                    <a:pt x="18437" y="22011"/>
                  </a:cubicBezTo>
                  <a:cubicBezTo>
                    <a:pt x="21779" y="20224"/>
                    <a:pt x="25236" y="18381"/>
                    <a:pt x="28635" y="16595"/>
                  </a:cubicBezTo>
                  <a:cubicBezTo>
                    <a:pt x="42858" y="9193"/>
                    <a:pt x="62394" y="446"/>
                    <a:pt x="81957" y="446"/>
                  </a:cubicBezTo>
                  <a:cubicBezTo>
                    <a:pt x="87675" y="446"/>
                    <a:pt x="93394" y="1194"/>
                    <a:pt x="98984" y="2940"/>
                  </a:cubicBezTo>
                  <a:cubicBezTo>
                    <a:pt x="118804" y="9162"/>
                    <a:pt x="132920" y="26332"/>
                    <a:pt x="145653" y="43386"/>
                  </a:cubicBezTo>
                  <a:cubicBezTo>
                    <a:pt x="160691" y="63494"/>
                    <a:pt x="175441" y="85158"/>
                    <a:pt x="176190" y="109184"/>
                  </a:cubicBezTo>
                  <a:cubicBezTo>
                    <a:pt x="176708" y="123588"/>
                    <a:pt x="171811" y="137877"/>
                    <a:pt x="162074" y="150379"/>
                  </a:cubicBezTo>
                  <a:cubicBezTo>
                    <a:pt x="152970" y="162075"/>
                    <a:pt x="140007" y="171640"/>
                    <a:pt x="125603" y="177286"/>
                  </a:cubicBezTo>
                  <a:cubicBezTo>
                    <a:pt x="114829" y="181550"/>
                    <a:pt x="103305" y="183739"/>
                    <a:pt x="91437" y="183797"/>
                  </a:cubicBezTo>
                  <a:lnTo>
                    <a:pt x="90803" y="183797"/>
                  </a:lnTo>
                  <a:cubicBezTo>
                    <a:pt x="80547" y="183797"/>
                    <a:pt x="69600" y="182472"/>
                    <a:pt x="56406" y="179648"/>
                  </a:cubicBezTo>
                  <a:cubicBezTo>
                    <a:pt x="42405" y="176595"/>
                    <a:pt x="27540" y="172216"/>
                    <a:pt x="9622" y="165936"/>
                  </a:cubicBezTo>
                  <a:cubicBezTo>
                    <a:pt x="6338" y="164783"/>
                    <a:pt x="3111" y="163689"/>
                    <a:pt x="0" y="162709"/>
                  </a:cubicBezTo>
                  <a:lnTo>
                    <a:pt x="0" y="163113"/>
                  </a:lnTo>
                  <a:cubicBezTo>
                    <a:pt x="3111" y="164092"/>
                    <a:pt x="6280" y="165129"/>
                    <a:pt x="9449" y="166281"/>
                  </a:cubicBezTo>
                  <a:cubicBezTo>
                    <a:pt x="27425" y="172619"/>
                    <a:pt x="42290" y="176998"/>
                    <a:pt x="56348" y="179994"/>
                  </a:cubicBezTo>
                  <a:cubicBezTo>
                    <a:pt x="69543" y="182875"/>
                    <a:pt x="80490" y="184200"/>
                    <a:pt x="90803" y="184200"/>
                  </a:cubicBezTo>
                  <a:lnTo>
                    <a:pt x="91437" y="184200"/>
                  </a:lnTo>
                  <a:cubicBezTo>
                    <a:pt x="103363" y="184142"/>
                    <a:pt x="114886" y="181953"/>
                    <a:pt x="125776" y="177689"/>
                  </a:cubicBezTo>
                  <a:cubicBezTo>
                    <a:pt x="140237" y="171985"/>
                    <a:pt x="153259" y="162364"/>
                    <a:pt x="162362" y="150610"/>
                  </a:cubicBezTo>
                  <a:cubicBezTo>
                    <a:pt x="172157" y="137992"/>
                    <a:pt x="177112" y="123645"/>
                    <a:pt x="176593" y="109126"/>
                  </a:cubicBezTo>
                  <a:cubicBezTo>
                    <a:pt x="175786" y="85043"/>
                    <a:pt x="161037" y="63321"/>
                    <a:pt x="145941" y="43156"/>
                  </a:cubicBezTo>
                  <a:cubicBezTo>
                    <a:pt x="133208" y="26044"/>
                    <a:pt x="119035" y="8816"/>
                    <a:pt x="99100" y="2594"/>
                  </a:cubicBezTo>
                  <a:cubicBezTo>
                    <a:pt x="93649" y="865"/>
                    <a:pt x="87930" y="0"/>
                    <a:pt x="81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8"/>
            <p:cNvSpPr/>
            <p:nvPr/>
          </p:nvSpPr>
          <p:spPr>
            <a:xfrm>
              <a:off x="1360600" y="638550"/>
              <a:ext cx="4290975" cy="4393250"/>
            </a:xfrm>
            <a:custGeom>
              <a:avLst/>
              <a:gdLst/>
              <a:ahLst/>
              <a:cxnLst/>
              <a:rect l="l" t="t" r="r" b="b"/>
              <a:pathLst>
                <a:path w="171639" h="175730" extrusionOk="0">
                  <a:moveTo>
                    <a:pt x="79431" y="0"/>
                  </a:moveTo>
                  <a:cubicBezTo>
                    <a:pt x="73687" y="0"/>
                    <a:pt x="67614" y="793"/>
                    <a:pt x="61131" y="2363"/>
                  </a:cubicBezTo>
                  <a:cubicBezTo>
                    <a:pt x="51163" y="4840"/>
                    <a:pt x="40619" y="9046"/>
                    <a:pt x="27944" y="15614"/>
                  </a:cubicBezTo>
                  <a:cubicBezTo>
                    <a:pt x="24429" y="17458"/>
                    <a:pt x="20857" y="19359"/>
                    <a:pt x="17342" y="21203"/>
                  </a:cubicBezTo>
                  <a:cubicBezTo>
                    <a:pt x="11638" y="24257"/>
                    <a:pt x="5877" y="27368"/>
                    <a:pt x="0" y="30249"/>
                  </a:cubicBezTo>
                  <a:lnTo>
                    <a:pt x="0" y="30710"/>
                  </a:lnTo>
                  <a:cubicBezTo>
                    <a:pt x="5934" y="27771"/>
                    <a:pt x="11754" y="24660"/>
                    <a:pt x="17573" y="21549"/>
                  </a:cubicBezTo>
                  <a:cubicBezTo>
                    <a:pt x="21030" y="19705"/>
                    <a:pt x="24602" y="17804"/>
                    <a:pt x="28117" y="15960"/>
                  </a:cubicBezTo>
                  <a:cubicBezTo>
                    <a:pt x="41781" y="8858"/>
                    <a:pt x="60637" y="423"/>
                    <a:pt x="79538" y="423"/>
                  </a:cubicBezTo>
                  <a:cubicBezTo>
                    <a:pt x="84864" y="423"/>
                    <a:pt x="90194" y="1093"/>
                    <a:pt x="95412" y="2651"/>
                  </a:cubicBezTo>
                  <a:cubicBezTo>
                    <a:pt x="114598" y="8412"/>
                    <a:pt x="128196" y="24430"/>
                    <a:pt x="140468" y="40389"/>
                  </a:cubicBezTo>
                  <a:cubicBezTo>
                    <a:pt x="155045" y="59287"/>
                    <a:pt x="169333" y="79626"/>
                    <a:pt x="170543" y="102730"/>
                  </a:cubicBezTo>
                  <a:cubicBezTo>
                    <a:pt x="171235" y="116443"/>
                    <a:pt x="166856" y="130098"/>
                    <a:pt x="157868" y="142139"/>
                  </a:cubicBezTo>
                  <a:cubicBezTo>
                    <a:pt x="149456" y="153317"/>
                    <a:pt x="137299" y="162651"/>
                    <a:pt x="123644" y="168412"/>
                  </a:cubicBezTo>
                  <a:cubicBezTo>
                    <a:pt x="113100" y="172849"/>
                    <a:pt x="101347" y="175211"/>
                    <a:pt x="89766" y="175326"/>
                  </a:cubicBezTo>
                  <a:lnTo>
                    <a:pt x="89074" y="175326"/>
                  </a:lnTo>
                  <a:cubicBezTo>
                    <a:pt x="79107" y="175326"/>
                    <a:pt x="68275" y="173944"/>
                    <a:pt x="54908" y="171063"/>
                  </a:cubicBezTo>
                  <a:cubicBezTo>
                    <a:pt x="41195" y="168124"/>
                    <a:pt x="26331" y="163918"/>
                    <a:pt x="8181" y="157926"/>
                  </a:cubicBezTo>
                  <a:cubicBezTo>
                    <a:pt x="5416" y="156947"/>
                    <a:pt x="2708" y="156082"/>
                    <a:pt x="0" y="155276"/>
                  </a:cubicBezTo>
                  <a:lnTo>
                    <a:pt x="0" y="155679"/>
                  </a:lnTo>
                  <a:cubicBezTo>
                    <a:pt x="2650" y="156486"/>
                    <a:pt x="5358" y="157350"/>
                    <a:pt x="8066" y="158272"/>
                  </a:cubicBezTo>
                  <a:cubicBezTo>
                    <a:pt x="26215" y="164322"/>
                    <a:pt x="41080" y="168528"/>
                    <a:pt x="54850" y="171466"/>
                  </a:cubicBezTo>
                  <a:cubicBezTo>
                    <a:pt x="68217" y="174347"/>
                    <a:pt x="79107" y="175730"/>
                    <a:pt x="89074" y="175730"/>
                  </a:cubicBezTo>
                  <a:lnTo>
                    <a:pt x="89823" y="175730"/>
                  </a:lnTo>
                  <a:cubicBezTo>
                    <a:pt x="101404" y="175614"/>
                    <a:pt x="113158" y="173195"/>
                    <a:pt x="123759" y="168758"/>
                  </a:cubicBezTo>
                  <a:cubicBezTo>
                    <a:pt x="137529" y="162939"/>
                    <a:pt x="149744" y="153605"/>
                    <a:pt x="158156" y="142370"/>
                  </a:cubicBezTo>
                  <a:cubicBezTo>
                    <a:pt x="167202" y="130270"/>
                    <a:pt x="171638" y="116558"/>
                    <a:pt x="170889" y="102730"/>
                  </a:cubicBezTo>
                  <a:cubicBezTo>
                    <a:pt x="169737" y="79511"/>
                    <a:pt x="155390" y="59114"/>
                    <a:pt x="140756" y="40159"/>
                  </a:cubicBezTo>
                  <a:cubicBezTo>
                    <a:pt x="128484" y="24141"/>
                    <a:pt x="114829" y="8067"/>
                    <a:pt x="95470" y="2305"/>
                  </a:cubicBezTo>
                  <a:cubicBezTo>
                    <a:pt x="90389" y="764"/>
                    <a:pt x="85069" y="0"/>
                    <a:pt x="79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8"/>
            <p:cNvSpPr/>
            <p:nvPr/>
          </p:nvSpPr>
          <p:spPr>
            <a:xfrm>
              <a:off x="1360600" y="737500"/>
              <a:ext cx="4154125" cy="4181950"/>
            </a:xfrm>
            <a:custGeom>
              <a:avLst/>
              <a:gdLst/>
              <a:ahLst/>
              <a:cxnLst/>
              <a:rect l="l" t="t" r="r" b="b"/>
              <a:pathLst>
                <a:path w="166165" h="167278" extrusionOk="0">
                  <a:moveTo>
                    <a:pt x="77060" y="0"/>
                  </a:moveTo>
                  <a:cubicBezTo>
                    <a:pt x="71419" y="0"/>
                    <a:pt x="65461" y="793"/>
                    <a:pt x="59114" y="2380"/>
                  </a:cubicBezTo>
                  <a:cubicBezTo>
                    <a:pt x="49607" y="4742"/>
                    <a:pt x="39525" y="8775"/>
                    <a:pt x="27425" y="15056"/>
                  </a:cubicBezTo>
                  <a:cubicBezTo>
                    <a:pt x="23795" y="16899"/>
                    <a:pt x="20108" y="18916"/>
                    <a:pt x="16536" y="20817"/>
                  </a:cubicBezTo>
                  <a:cubicBezTo>
                    <a:pt x="11062" y="23698"/>
                    <a:pt x="5589" y="26636"/>
                    <a:pt x="0" y="29402"/>
                  </a:cubicBezTo>
                  <a:lnTo>
                    <a:pt x="0" y="29805"/>
                  </a:lnTo>
                  <a:cubicBezTo>
                    <a:pt x="5646" y="27097"/>
                    <a:pt x="11235" y="24101"/>
                    <a:pt x="16709" y="21163"/>
                  </a:cubicBezTo>
                  <a:cubicBezTo>
                    <a:pt x="20281" y="19262"/>
                    <a:pt x="23968" y="17245"/>
                    <a:pt x="27598" y="15401"/>
                  </a:cubicBezTo>
                  <a:cubicBezTo>
                    <a:pt x="40732" y="8563"/>
                    <a:pt x="58884" y="443"/>
                    <a:pt x="77076" y="443"/>
                  </a:cubicBezTo>
                  <a:cubicBezTo>
                    <a:pt x="82028" y="443"/>
                    <a:pt x="86983" y="1045"/>
                    <a:pt x="91840" y="2438"/>
                  </a:cubicBezTo>
                  <a:cubicBezTo>
                    <a:pt x="110450" y="7681"/>
                    <a:pt x="123529" y="22603"/>
                    <a:pt x="135340" y="37411"/>
                  </a:cubicBezTo>
                  <a:cubicBezTo>
                    <a:pt x="148822" y="54350"/>
                    <a:pt x="163284" y="74227"/>
                    <a:pt x="164839" y="96352"/>
                  </a:cubicBezTo>
                  <a:cubicBezTo>
                    <a:pt x="165761" y="109431"/>
                    <a:pt x="161901" y="122395"/>
                    <a:pt x="153662" y="133918"/>
                  </a:cubicBezTo>
                  <a:cubicBezTo>
                    <a:pt x="145941" y="144577"/>
                    <a:pt x="134591" y="153738"/>
                    <a:pt x="121685" y="159557"/>
                  </a:cubicBezTo>
                  <a:cubicBezTo>
                    <a:pt x="111199" y="164282"/>
                    <a:pt x="99618" y="166817"/>
                    <a:pt x="88152" y="166874"/>
                  </a:cubicBezTo>
                  <a:lnTo>
                    <a:pt x="87346" y="166874"/>
                  </a:lnTo>
                  <a:cubicBezTo>
                    <a:pt x="74843" y="166874"/>
                    <a:pt x="62686" y="164627"/>
                    <a:pt x="53410" y="162611"/>
                  </a:cubicBezTo>
                  <a:cubicBezTo>
                    <a:pt x="36068" y="158923"/>
                    <a:pt x="19359" y="153911"/>
                    <a:pt x="6799" y="149993"/>
                  </a:cubicBezTo>
                  <a:cubicBezTo>
                    <a:pt x="4494" y="149244"/>
                    <a:pt x="2247" y="148552"/>
                    <a:pt x="0" y="147919"/>
                  </a:cubicBezTo>
                  <a:lnTo>
                    <a:pt x="0" y="148322"/>
                  </a:lnTo>
                  <a:cubicBezTo>
                    <a:pt x="2189" y="148956"/>
                    <a:pt x="4436" y="149647"/>
                    <a:pt x="6683" y="150338"/>
                  </a:cubicBezTo>
                  <a:cubicBezTo>
                    <a:pt x="19244" y="154256"/>
                    <a:pt x="35952" y="159269"/>
                    <a:pt x="53352" y="163014"/>
                  </a:cubicBezTo>
                  <a:cubicBezTo>
                    <a:pt x="62629" y="165031"/>
                    <a:pt x="74843" y="167278"/>
                    <a:pt x="87346" y="167278"/>
                  </a:cubicBezTo>
                  <a:lnTo>
                    <a:pt x="88152" y="167278"/>
                  </a:lnTo>
                  <a:cubicBezTo>
                    <a:pt x="99676" y="167162"/>
                    <a:pt x="111314" y="164627"/>
                    <a:pt x="121800" y="159903"/>
                  </a:cubicBezTo>
                  <a:cubicBezTo>
                    <a:pt x="134821" y="154026"/>
                    <a:pt x="146229" y="144922"/>
                    <a:pt x="153950" y="134148"/>
                  </a:cubicBezTo>
                  <a:cubicBezTo>
                    <a:pt x="162247" y="122567"/>
                    <a:pt x="166165" y="109489"/>
                    <a:pt x="165243" y="96352"/>
                  </a:cubicBezTo>
                  <a:cubicBezTo>
                    <a:pt x="163687" y="74055"/>
                    <a:pt x="149110" y="54119"/>
                    <a:pt x="135628" y="37180"/>
                  </a:cubicBezTo>
                  <a:cubicBezTo>
                    <a:pt x="123817" y="22315"/>
                    <a:pt x="110680" y="7335"/>
                    <a:pt x="91955" y="2034"/>
                  </a:cubicBezTo>
                  <a:cubicBezTo>
                    <a:pt x="87222" y="678"/>
                    <a:pt x="82276" y="0"/>
                    <a:pt x="770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8"/>
            <p:cNvSpPr/>
            <p:nvPr/>
          </p:nvSpPr>
          <p:spPr>
            <a:xfrm>
              <a:off x="1360600" y="837625"/>
              <a:ext cx="4044650" cy="3970925"/>
            </a:xfrm>
            <a:custGeom>
              <a:avLst/>
              <a:gdLst/>
              <a:ahLst/>
              <a:cxnLst/>
              <a:rect l="l" t="t" r="r" b="b"/>
              <a:pathLst>
                <a:path w="161786" h="158837" extrusionOk="0">
                  <a:moveTo>
                    <a:pt x="74613" y="0"/>
                  </a:moveTo>
                  <a:cubicBezTo>
                    <a:pt x="69121" y="0"/>
                    <a:pt x="63315" y="781"/>
                    <a:pt x="57097" y="2351"/>
                  </a:cubicBezTo>
                  <a:cubicBezTo>
                    <a:pt x="48109" y="4598"/>
                    <a:pt x="38257" y="8573"/>
                    <a:pt x="26907" y="14392"/>
                  </a:cubicBezTo>
                  <a:cubicBezTo>
                    <a:pt x="23162" y="16351"/>
                    <a:pt x="19359" y="18368"/>
                    <a:pt x="15672" y="20327"/>
                  </a:cubicBezTo>
                  <a:cubicBezTo>
                    <a:pt x="10486" y="23092"/>
                    <a:pt x="5301" y="25916"/>
                    <a:pt x="0" y="28508"/>
                  </a:cubicBezTo>
                  <a:lnTo>
                    <a:pt x="0" y="28969"/>
                  </a:lnTo>
                  <a:cubicBezTo>
                    <a:pt x="5358" y="26319"/>
                    <a:pt x="10601" y="23496"/>
                    <a:pt x="15844" y="20730"/>
                  </a:cubicBezTo>
                  <a:cubicBezTo>
                    <a:pt x="19532" y="18714"/>
                    <a:pt x="23334" y="16697"/>
                    <a:pt x="27080" y="14738"/>
                  </a:cubicBezTo>
                  <a:cubicBezTo>
                    <a:pt x="39681" y="8231"/>
                    <a:pt x="57204" y="412"/>
                    <a:pt x="74747" y="412"/>
                  </a:cubicBezTo>
                  <a:cubicBezTo>
                    <a:pt x="79261" y="412"/>
                    <a:pt x="83777" y="929"/>
                    <a:pt x="88210" y="2120"/>
                  </a:cubicBezTo>
                  <a:cubicBezTo>
                    <a:pt x="106244" y="6960"/>
                    <a:pt x="119323" y="21306"/>
                    <a:pt x="130155" y="34443"/>
                  </a:cubicBezTo>
                  <a:cubicBezTo>
                    <a:pt x="143176" y="50172"/>
                    <a:pt x="157176" y="68724"/>
                    <a:pt x="159135" y="89985"/>
                  </a:cubicBezTo>
                  <a:cubicBezTo>
                    <a:pt x="161382" y="114126"/>
                    <a:pt x="145884" y="137979"/>
                    <a:pt x="119668" y="150655"/>
                  </a:cubicBezTo>
                  <a:cubicBezTo>
                    <a:pt x="109413" y="155610"/>
                    <a:pt x="97890" y="158318"/>
                    <a:pt x="86482" y="158433"/>
                  </a:cubicBezTo>
                  <a:cubicBezTo>
                    <a:pt x="86177" y="158436"/>
                    <a:pt x="85873" y="158437"/>
                    <a:pt x="85568" y="158437"/>
                  </a:cubicBezTo>
                  <a:cubicBezTo>
                    <a:pt x="73558" y="158437"/>
                    <a:pt x="61858" y="156247"/>
                    <a:pt x="51912" y="154112"/>
                  </a:cubicBezTo>
                  <a:cubicBezTo>
                    <a:pt x="38315" y="151231"/>
                    <a:pt x="23968" y="147486"/>
                    <a:pt x="5358" y="141955"/>
                  </a:cubicBezTo>
                  <a:cubicBezTo>
                    <a:pt x="3572" y="141436"/>
                    <a:pt x="1786" y="140917"/>
                    <a:pt x="0" y="140457"/>
                  </a:cubicBezTo>
                  <a:lnTo>
                    <a:pt x="0" y="140860"/>
                  </a:lnTo>
                  <a:cubicBezTo>
                    <a:pt x="1728" y="141321"/>
                    <a:pt x="3457" y="141839"/>
                    <a:pt x="5243" y="142358"/>
                  </a:cubicBezTo>
                  <a:cubicBezTo>
                    <a:pt x="23853" y="147831"/>
                    <a:pt x="38199" y="151576"/>
                    <a:pt x="51854" y="154515"/>
                  </a:cubicBezTo>
                  <a:cubicBezTo>
                    <a:pt x="61822" y="156647"/>
                    <a:pt x="73576" y="158836"/>
                    <a:pt x="85617" y="158836"/>
                  </a:cubicBezTo>
                  <a:lnTo>
                    <a:pt x="86482" y="158836"/>
                  </a:lnTo>
                  <a:cubicBezTo>
                    <a:pt x="97947" y="158721"/>
                    <a:pt x="109528" y="156013"/>
                    <a:pt x="119841" y="151058"/>
                  </a:cubicBezTo>
                  <a:cubicBezTo>
                    <a:pt x="146229" y="138267"/>
                    <a:pt x="161786" y="114299"/>
                    <a:pt x="159539" y="89927"/>
                  </a:cubicBezTo>
                  <a:cubicBezTo>
                    <a:pt x="157580" y="68609"/>
                    <a:pt x="143521" y="49999"/>
                    <a:pt x="130443" y="34212"/>
                  </a:cubicBezTo>
                  <a:cubicBezTo>
                    <a:pt x="119611" y="21018"/>
                    <a:pt x="106474" y="6614"/>
                    <a:pt x="88325" y="1774"/>
                  </a:cubicBezTo>
                  <a:cubicBezTo>
                    <a:pt x="83951" y="594"/>
                    <a:pt x="79402" y="0"/>
                    <a:pt x="746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8"/>
            <p:cNvSpPr/>
            <p:nvPr/>
          </p:nvSpPr>
          <p:spPr>
            <a:xfrm>
              <a:off x="1360600" y="935325"/>
              <a:ext cx="3880450" cy="3760875"/>
            </a:xfrm>
            <a:custGeom>
              <a:avLst/>
              <a:gdLst/>
              <a:ahLst/>
              <a:cxnLst/>
              <a:rect l="l" t="t" r="r" b="b"/>
              <a:pathLst>
                <a:path w="155218" h="150435" extrusionOk="0">
                  <a:moveTo>
                    <a:pt x="72351" y="0"/>
                  </a:moveTo>
                  <a:cubicBezTo>
                    <a:pt x="62052" y="0"/>
                    <a:pt x="47505" y="2958"/>
                    <a:pt x="26388" y="13884"/>
                  </a:cubicBezTo>
                  <a:cubicBezTo>
                    <a:pt x="22528" y="15843"/>
                    <a:pt x="18610" y="17917"/>
                    <a:pt x="14807" y="19991"/>
                  </a:cubicBezTo>
                  <a:cubicBezTo>
                    <a:pt x="9968" y="22584"/>
                    <a:pt x="5013" y="25234"/>
                    <a:pt x="0" y="27712"/>
                  </a:cubicBezTo>
                  <a:lnTo>
                    <a:pt x="0" y="28173"/>
                  </a:lnTo>
                  <a:cubicBezTo>
                    <a:pt x="5070" y="25637"/>
                    <a:pt x="10025" y="22987"/>
                    <a:pt x="14980" y="20337"/>
                  </a:cubicBezTo>
                  <a:cubicBezTo>
                    <a:pt x="18783" y="18263"/>
                    <a:pt x="22701" y="16188"/>
                    <a:pt x="26561" y="14229"/>
                  </a:cubicBezTo>
                  <a:cubicBezTo>
                    <a:pt x="38674" y="7964"/>
                    <a:pt x="55535" y="465"/>
                    <a:pt x="72476" y="465"/>
                  </a:cubicBezTo>
                  <a:cubicBezTo>
                    <a:pt x="76566" y="465"/>
                    <a:pt x="80661" y="902"/>
                    <a:pt x="84696" y="1900"/>
                  </a:cubicBezTo>
                  <a:cubicBezTo>
                    <a:pt x="102096" y="6278"/>
                    <a:pt x="114656" y="19472"/>
                    <a:pt x="125027" y="31572"/>
                  </a:cubicBezTo>
                  <a:cubicBezTo>
                    <a:pt x="138451" y="47128"/>
                    <a:pt x="151242" y="64240"/>
                    <a:pt x="153489" y="83657"/>
                  </a:cubicBezTo>
                  <a:cubicBezTo>
                    <a:pt x="154814" y="95353"/>
                    <a:pt x="151991" y="107049"/>
                    <a:pt x="145192" y="117535"/>
                  </a:cubicBezTo>
                  <a:cubicBezTo>
                    <a:pt x="138855" y="127445"/>
                    <a:pt x="129290" y="135857"/>
                    <a:pt x="117709" y="141907"/>
                  </a:cubicBezTo>
                  <a:cubicBezTo>
                    <a:pt x="107627" y="147092"/>
                    <a:pt x="96219" y="149915"/>
                    <a:pt x="84811" y="150031"/>
                  </a:cubicBezTo>
                  <a:cubicBezTo>
                    <a:pt x="84465" y="150031"/>
                    <a:pt x="84177" y="150088"/>
                    <a:pt x="83889" y="150088"/>
                  </a:cubicBezTo>
                  <a:cubicBezTo>
                    <a:pt x="72366" y="150088"/>
                    <a:pt x="61015" y="147957"/>
                    <a:pt x="50414" y="145710"/>
                  </a:cubicBezTo>
                  <a:cubicBezTo>
                    <a:pt x="33763" y="142137"/>
                    <a:pt x="17573" y="137816"/>
                    <a:pt x="3918" y="134071"/>
                  </a:cubicBezTo>
                  <a:cubicBezTo>
                    <a:pt x="2593" y="133725"/>
                    <a:pt x="1325" y="133380"/>
                    <a:pt x="0" y="133034"/>
                  </a:cubicBezTo>
                  <a:lnTo>
                    <a:pt x="0" y="133437"/>
                  </a:lnTo>
                  <a:cubicBezTo>
                    <a:pt x="1268" y="133783"/>
                    <a:pt x="2535" y="134071"/>
                    <a:pt x="3803" y="134474"/>
                  </a:cubicBezTo>
                  <a:cubicBezTo>
                    <a:pt x="17458" y="138219"/>
                    <a:pt x="33705" y="142541"/>
                    <a:pt x="50356" y="146113"/>
                  </a:cubicBezTo>
                  <a:cubicBezTo>
                    <a:pt x="60958" y="148360"/>
                    <a:pt x="72308" y="150434"/>
                    <a:pt x="83889" y="150434"/>
                  </a:cubicBezTo>
                  <a:lnTo>
                    <a:pt x="84811" y="150434"/>
                  </a:lnTo>
                  <a:cubicBezTo>
                    <a:pt x="96276" y="150319"/>
                    <a:pt x="107742" y="147496"/>
                    <a:pt x="117882" y="142253"/>
                  </a:cubicBezTo>
                  <a:cubicBezTo>
                    <a:pt x="129578" y="136203"/>
                    <a:pt x="139143" y="127733"/>
                    <a:pt x="145538" y="117766"/>
                  </a:cubicBezTo>
                  <a:cubicBezTo>
                    <a:pt x="152394" y="107164"/>
                    <a:pt x="155217" y="95353"/>
                    <a:pt x="153835" y="83599"/>
                  </a:cubicBezTo>
                  <a:cubicBezTo>
                    <a:pt x="151588" y="64067"/>
                    <a:pt x="138797" y="46955"/>
                    <a:pt x="125315" y="31284"/>
                  </a:cubicBezTo>
                  <a:cubicBezTo>
                    <a:pt x="114886" y="19184"/>
                    <a:pt x="102326" y="5875"/>
                    <a:pt x="84753" y="1554"/>
                  </a:cubicBezTo>
                  <a:cubicBezTo>
                    <a:pt x="81464" y="717"/>
                    <a:pt x="77423" y="0"/>
                    <a:pt x="723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8"/>
            <p:cNvSpPr/>
            <p:nvPr/>
          </p:nvSpPr>
          <p:spPr>
            <a:xfrm>
              <a:off x="1360600" y="1036675"/>
              <a:ext cx="3782500" cy="3548600"/>
            </a:xfrm>
            <a:custGeom>
              <a:avLst/>
              <a:gdLst/>
              <a:ahLst/>
              <a:cxnLst/>
              <a:rect l="l" t="t" r="r" b="b"/>
              <a:pathLst>
                <a:path w="151300" h="141944" extrusionOk="0">
                  <a:moveTo>
                    <a:pt x="69956" y="0"/>
                  </a:moveTo>
                  <a:cubicBezTo>
                    <a:pt x="64643" y="0"/>
                    <a:pt x="59026" y="776"/>
                    <a:pt x="53007" y="2340"/>
                  </a:cubicBezTo>
                  <a:cubicBezTo>
                    <a:pt x="44825" y="4471"/>
                    <a:pt x="36240" y="7928"/>
                    <a:pt x="25870" y="13229"/>
                  </a:cubicBezTo>
                  <a:cubicBezTo>
                    <a:pt x="22009" y="15188"/>
                    <a:pt x="18091" y="17320"/>
                    <a:pt x="14289" y="19336"/>
                  </a:cubicBezTo>
                  <a:cubicBezTo>
                    <a:pt x="9564" y="21872"/>
                    <a:pt x="4840" y="24464"/>
                    <a:pt x="0" y="26826"/>
                  </a:cubicBezTo>
                  <a:lnTo>
                    <a:pt x="0" y="27287"/>
                  </a:lnTo>
                  <a:cubicBezTo>
                    <a:pt x="4897" y="24868"/>
                    <a:pt x="9679" y="22217"/>
                    <a:pt x="14462" y="19682"/>
                  </a:cubicBezTo>
                  <a:cubicBezTo>
                    <a:pt x="18264" y="17666"/>
                    <a:pt x="22182" y="15534"/>
                    <a:pt x="26042" y="13575"/>
                  </a:cubicBezTo>
                  <a:cubicBezTo>
                    <a:pt x="37659" y="7602"/>
                    <a:pt x="53921" y="400"/>
                    <a:pt x="70159" y="400"/>
                  </a:cubicBezTo>
                  <a:cubicBezTo>
                    <a:pt x="73814" y="400"/>
                    <a:pt x="77467" y="765"/>
                    <a:pt x="81066" y="1591"/>
                  </a:cubicBezTo>
                  <a:cubicBezTo>
                    <a:pt x="97141" y="5278"/>
                    <a:pt x="109240" y="16686"/>
                    <a:pt x="119899" y="28555"/>
                  </a:cubicBezTo>
                  <a:cubicBezTo>
                    <a:pt x="132171" y="42152"/>
                    <a:pt x="145077" y="58631"/>
                    <a:pt x="147785" y="77241"/>
                  </a:cubicBezTo>
                  <a:cubicBezTo>
                    <a:pt x="150896" y="98847"/>
                    <a:pt x="138624" y="120222"/>
                    <a:pt x="115693" y="132955"/>
                  </a:cubicBezTo>
                  <a:cubicBezTo>
                    <a:pt x="105841" y="138487"/>
                    <a:pt x="94605" y="141425"/>
                    <a:pt x="83140" y="141540"/>
                  </a:cubicBezTo>
                  <a:cubicBezTo>
                    <a:pt x="82851" y="141543"/>
                    <a:pt x="82562" y="141544"/>
                    <a:pt x="82273" y="141544"/>
                  </a:cubicBezTo>
                  <a:cubicBezTo>
                    <a:pt x="70579" y="141544"/>
                    <a:pt x="58924" y="139298"/>
                    <a:pt x="48916" y="137161"/>
                  </a:cubicBezTo>
                  <a:cubicBezTo>
                    <a:pt x="32726" y="133762"/>
                    <a:pt x="16478" y="129671"/>
                    <a:pt x="2535" y="126042"/>
                  </a:cubicBezTo>
                  <a:cubicBezTo>
                    <a:pt x="1671" y="125869"/>
                    <a:pt x="807" y="125638"/>
                    <a:pt x="0" y="125408"/>
                  </a:cubicBezTo>
                  <a:lnTo>
                    <a:pt x="0" y="125811"/>
                  </a:lnTo>
                  <a:cubicBezTo>
                    <a:pt x="807" y="126042"/>
                    <a:pt x="1613" y="126214"/>
                    <a:pt x="2420" y="126445"/>
                  </a:cubicBezTo>
                  <a:cubicBezTo>
                    <a:pt x="16363" y="130017"/>
                    <a:pt x="32668" y="134108"/>
                    <a:pt x="48801" y="137565"/>
                  </a:cubicBezTo>
                  <a:cubicBezTo>
                    <a:pt x="58826" y="139697"/>
                    <a:pt x="70464" y="141944"/>
                    <a:pt x="82160" y="141944"/>
                  </a:cubicBezTo>
                  <a:lnTo>
                    <a:pt x="83140" y="141944"/>
                  </a:lnTo>
                  <a:cubicBezTo>
                    <a:pt x="94663" y="141771"/>
                    <a:pt x="106013" y="138832"/>
                    <a:pt x="115866" y="133301"/>
                  </a:cubicBezTo>
                  <a:cubicBezTo>
                    <a:pt x="138970" y="120510"/>
                    <a:pt x="151300" y="98962"/>
                    <a:pt x="148131" y="77183"/>
                  </a:cubicBezTo>
                  <a:cubicBezTo>
                    <a:pt x="145480" y="58458"/>
                    <a:pt x="132517" y="41980"/>
                    <a:pt x="120187" y="28267"/>
                  </a:cubicBezTo>
                  <a:cubicBezTo>
                    <a:pt x="109470" y="16456"/>
                    <a:pt x="97313" y="4932"/>
                    <a:pt x="81181" y="1245"/>
                  </a:cubicBezTo>
                  <a:cubicBezTo>
                    <a:pt x="77576" y="417"/>
                    <a:pt x="73847" y="0"/>
                    <a:pt x="699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1360600" y="1134975"/>
              <a:ext cx="3608225" cy="3337950"/>
            </a:xfrm>
            <a:custGeom>
              <a:avLst/>
              <a:gdLst/>
              <a:ahLst/>
              <a:cxnLst/>
              <a:rect l="l" t="t" r="r" b="b"/>
              <a:pathLst>
                <a:path w="144329" h="133518" extrusionOk="0">
                  <a:moveTo>
                    <a:pt x="67838" y="0"/>
                  </a:moveTo>
                  <a:cubicBezTo>
                    <a:pt x="58521" y="0"/>
                    <a:pt x="45150" y="2577"/>
                    <a:pt x="25351" y="12639"/>
                  </a:cubicBezTo>
                  <a:cubicBezTo>
                    <a:pt x="21376" y="14713"/>
                    <a:pt x="17342" y="16902"/>
                    <a:pt x="13425" y="18977"/>
                  </a:cubicBezTo>
                  <a:cubicBezTo>
                    <a:pt x="8988" y="21339"/>
                    <a:pt x="4552" y="23759"/>
                    <a:pt x="0" y="26063"/>
                  </a:cubicBezTo>
                  <a:lnTo>
                    <a:pt x="0" y="26467"/>
                  </a:lnTo>
                  <a:cubicBezTo>
                    <a:pt x="4609" y="24162"/>
                    <a:pt x="9103" y="21742"/>
                    <a:pt x="13597" y="19322"/>
                  </a:cubicBezTo>
                  <a:cubicBezTo>
                    <a:pt x="17515" y="17190"/>
                    <a:pt x="21548" y="15059"/>
                    <a:pt x="25524" y="13042"/>
                  </a:cubicBezTo>
                  <a:cubicBezTo>
                    <a:pt x="36651" y="7359"/>
                    <a:pt x="52292" y="449"/>
                    <a:pt x="67884" y="449"/>
                  </a:cubicBezTo>
                  <a:cubicBezTo>
                    <a:pt x="71102" y="449"/>
                    <a:pt x="74319" y="743"/>
                    <a:pt x="77494" y="1404"/>
                  </a:cubicBezTo>
                  <a:cubicBezTo>
                    <a:pt x="86251" y="3190"/>
                    <a:pt x="97544" y="7511"/>
                    <a:pt x="114713" y="25602"/>
                  </a:cubicBezTo>
                  <a:cubicBezTo>
                    <a:pt x="125833" y="37299"/>
                    <a:pt x="138970" y="53028"/>
                    <a:pt x="142081" y="70889"/>
                  </a:cubicBezTo>
                  <a:cubicBezTo>
                    <a:pt x="143925" y="81260"/>
                    <a:pt x="142081" y="91746"/>
                    <a:pt x="136838" y="101195"/>
                  </a:cubicBezTo>
                  <a:cubicBezTo>
                    <a:pt x="131768" y="110183"/>
                    <a:pt x="123817" y="118134"/>
                    <a:pt x="113734" y="124184"/>
                  </a:cubicBezTo>
                  <a:cubicBezTo>
                    <a:pt x="104227" y="129830"/>
                    <a:pt x="92762" y="132999"/>
                    <a:pt x="81469" y="133172"/>
                  </a:cubicBezTo>
                  <a:cubicBezTo>
                    <a:pt x="81058" y="133178"/>
                    <a:pt x="80646" y="133181"/>
                    <a:pt x="80235" y="133181"/>
                  </a:cubicBezTo>
                  <a:cubicBezTo>
                    <a:pt x="69067" y="133181"/>
                    <a:pt x="57921" y="130958"/>
                    <a:pt x="47418" y="128735"/>
                  </a:cubicBezTo>
                  <a:cubicBezTo>
                    <a:pt x="32899" y="125682"/>
                    <a:pt x="18380" y="122225"/>
                    <a:pt x="4321" y="118941"/>
                  </a:cubicBezTo>
                  <a:lnTo>
                    <a:pt x="1095" y="118134"/>
                  </a:lnTo>
                  <a:cubicBezTo>
                    <a:pt x="749" y="118076"/>
                    <a:pt x="346" y="117961"/>
                    <a:pt x="0" y="117904"/>
                  </a:cubicBezTo>
                  <a:lnTo>
                    <a:pt x="0" y="118307"/>
                  </a:lnTo>
                  <a:cubicBezTo>
                    <a:pt x="346" y="118364"/>
                    <a:pt x="691" y="118422"/>
                    <a:pt x="1037" y="118537"/>
                  </a:cubicBezTo>
                  <a:lnTo>
                    <a:pt x="4264" y="119286"/>
                  </a:lnTo>
                  <a:cubicBezTo>
                    <a:pt x="18264" y="122628"/>
                    <a:pt x="32841" y="126085"/>
                    <a:pt x="47303" y="129139"/>
                  </a:cubicBezTo>
                  <a:cubicBezTo>
                    <a:pt x="57904" y="131386"/>
                    <a:pt x="69139" y="133518"/>
                    <a:pt x="80432" y="133518"/>
                  </a:cubicBezTo>
                  <a:lnTo>
                    <a:pt x="81469" y="133518"/>
                  </a:lnTo>
                  <a:cubicBezTo>
                    <a:pt x="92877" y="133402"/>
                    <a:pt x="104400" y="130176"/>
                    <a:pt x="113907" y="124472"/>
                  </a:cubicBezTo>
                  <a:cubicBezTo>
                    <a:pt x="124047" y="118422"/>
                    <a:pt x="132113" y="110413"/>
                    <a:pt x="137184" y="101368"/>
                  </a:cubicBezTo>
                  <a:cubicBezTo>
                    <a:pt x="142484" y="91803"/>
                    <a:pt x="144328" y="81260"/>
                    <a:pt x="142484" y="70831"/>
                  </a:cubicBezTo>
                  <a:cubicBezTo>
                    <a:pt x="139315" y="52855"/>
                    <a:pt x="126179" y="37068"/>
                    <a:pt x="115002" y="25372"/>
                  </a:cubicBezTo>
                  <a:cubicBezTo>
                    <a:pt x="105322" y="15116"/>
                    <a:pt x="93280" y="4284"/>
                    <a:pt x="77609" y="1000"/>
                  </a:cubicBezTo>
                  <a:cubicBezTo>
                    <a:pt x="74950" y="455"/>
                    <a:pt x="71752" y="0"/>
                    <a:pt x="67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1360600" y="1233825"/>
              <a:ext cx="3523225" cy="3128200"/>
            </a:xfrm>
            <a:custGeom>
              <a:avLst/>
              <a:gdLst/>
              <a:ahLst/>
              <a:cxnLst/>
              <a:rect l="l" t="t" r="r" b="b"/>
              <a:pathLst>
                <a:path w="140929" h="125128" extrusionOk="0">
                  <a:moveTo>
                    <a:pt x="65434" y="1"/>
                  </a:moveTo>
                  <a:cubicBezTo>
                    <a:pt x="56612" y="1"/>
                    <a:pt x="43871" y="2399"/>
                    <a:pt x="24832" y="12084"/>
                  </a:cubicBezTo>
                  <a:cubicBezTo>
                    <a:pt x="20742" y="14158"/>
                    <a:pt x="16593" y="16405"/>
                    <a:pt x="12560" y="18595"/>
                  </a:cubicBezTo>
                  <a:cubicBezTo>
                    <a:pt x="8412" y="20784"/>
                    <a:pt x="4264" y="23031"/>
                    <a:pt x="0" y="25163"/>
                  </a:cubicBezTo>
                  <a:lnTo>
                    <a:pt x="0" y="25624"/>
                  </a:lnTo>
                  <a:cubicBezTo>
                    <a:pt x="4321" y="23435"/>
                    <a:pt x="8527" y="21188"/>
                    <a:pt x="12733" y="18883"/>
                  </a:cubicBezTo>
                  <a:cubicBezTo>
                    <a:pt x="16766" y="16751"/>
                    <a:pt x="20915" y="14504"/>
                    <a:pt x="25005" y="12430"/>
                  </a:cubicBezTo>
                  <a:cubicBezTo>
                    <a:pt x="35604" y="7033"/>
                    <a:pt x="50633" y="406"/>
                    <a:pt x="65627" y="406"/>
                  </a:cubicBezTo>
                  <a:cubicBezTo>
                    <a:pt x="68403" y="406"/>
                    <a:pt x="71177" y="633"/>
                    <a:pt x="73921" y="1137"/>
                  </a:cubicBezTo>
                  <a:cubicBezTo>
                    <a:pt x="89017" y="3903"/>
                    <a:pt x="100425" y="13525"/>
                    <a:pt x="109586" y="22686"/>
                  </a:cubicBezTo>
                  <a:cubicBezTo>
                    <a:pt x="119380" y="32365"/>
                    <a:pt x="132805" y="47288"/>
                    <a:pt x="136435" y="64515"/>
                  </a:cubicBezTo>
                  <a:cubicBezTo>
                    <a:pt x="140525" y="83759"/>
                    <a:pt x="131307" y="102772"/>
                    <a:pt x="111775" y="115332"/>
                  </a:cubicBezTo>
                  <a:cubicBezTo>
                    <a:pt x="102556" y="121209"/>
                    <a:pt x="91206" y="124551"/>
                    <a:pt x="79856" y="124724"/>
                  </a:cubicBezTo>
                  <a:cubicBezTo>
                    <a:pt x="79566" y="124727"/>
                    <a:pt x="79276" y="124728"/>
                    <a:pt x="78986" y="124728"/>
                  </a:cubicBezTo>
                  <a:cubicBezTo>
                    <a:pt x="68092" y="124728"/>
                    <a:pt x="57088" y="122644"/>
                    <a:pt x="45920" y="120287"/>
                  </a:cubicBezTo>
                  <a:cubicBezTo>
                    <a:pt x="36125" y="118213"/>
                    <a:pt x="26273" y="116024"/>
                    <a:pt x="16709" y="113950"/>
                  </a:cubicBezTo>
                  <a:cubicBezTo>
                    <a:pt x="11120" y="112682"/>
                    <a:pt x="5531" y="111472"/>
                    <a:pt x="0" y="110262"/>
                  </a:cubicBezTo>
                  <a:lnTo>
                    <a:pt x="0" y="110665"/>
                  </a:lnTo>
                  <a:cubicBezTo>
                    <a:pt x="5474" y="111875"/>
                    <a:pt x="11062" y="113085"/>
                    <a:pt x="16651" y="114295"/>
                  </a:cubicBezTo>
                  <a:cubicBezTo>
                    <a:pt x="26215" y="116427"/>
                    <a:pt x="36068" y="118616"/>
                    <a:pt x="45862" y="120633"/>
                  </a:cubicBezTo>
                  <a:cubicBezTo>
                    <a:pt x="56982" y="122995"/>
                    <a:pt x="67872" y="125127"/>
                    <a:pt x="78761" y="125127"/>
                  </a:cubicBezTo>
                  <a:lnTo>
                    <a:pt x="79798" y="125127"/>
                  </a:lnTo>
                  <a:cubicBezTo>
                    <a:pt x="91264" y="124954"/>
                    <a:pt x="102672" y="121613"/>
                    <a:pt x="111948" y="115678"/>
                  </a:cubicBezTo>
                  <a:cubicBezTo>
                    <a:pt x="131653" y="103002"/>
                    <a:pt x="140929" y="83874"/>
                    <a:pt x="136780" y="64457"/>
                  </a:cubicBezTo>
                  <a:cubicBezTo>
                    <a:pt x="133151" y="47115"/>
                    <a:pt x="119668" y="32135"/>
                    <a:pt x="109874" y="22397"/>
                  </a:cubicBezTo>
                  <a:cubicBezTo>
                    <a:pt x="100655" y="13236"/>
                    <a:pt x="89190" y="3499"/>
                    <a:pt x="74037" y="791"/>
                  </a:cubicBezTo>
                  <a:cubicBezTo>
                    <a:pt x="71662" y="358"/>
                    <a:pt x="68840" y="1"/>
                    <a:pt x="654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8"/>
            <p:cNvSpPr/>
            <p:nvPr/>
          </p:nvSpPr>
          <p:spPr>
            <a:xfrm>
              <a:off x="1360600" y="1332750"/>
              <a:ext cx="3393600" cy="2918350"/>
            </a:xfrm>
            <a:custGeom>
              <a:avLst/>
              <a:gdLst/>
              <a:ahLst/>
              <a:cxnLst/>
              <a:rect l="l" t="t" r="r" b="b"/>
              <a:pathLst>
                <a:path w="135744" h="116734" extrusionOk="0">
                  <a:moveTo>
                    <a:pt x="63449" y="0"/>
                  </a:moveTo>
                  <a:cubicBezTo>
                    <a:pt x="48952" y="0"/>
                    <a:pt x="34493" y="6362"/>
                    <a:pt x="24314" y="11527"/>
                  </a:cubicBezTo>
                  <a:cubicBezTo>
                    <a:pt x="20108" y="13658"/>
                    <a:pt x="15787" y="15963"/>
                    <a:pt x="11696" y="18152"/>
                  </a:cubicBezTo>
                  <a:cubicBezTo>
                    <a:pt x="7836" y="20227"/>
                    <a:pt x="3918" y="22358"/>
                    <a:pt x="0" y="24375"/>
                  </a:cubicBezTo>
                  <a:lnTo>
                    <a:pt x="0" y="24778"/>
                  </a:lnTo>
                  <a:cubicBezTo>
                    <a:pt x="3976" y="22762"/>
                    <a:pt x="7951" y="20630"/>
                    <a:pt x="11869" y="18498"/>
                  </a:cubicBezTo>
                  <a:cubicBezTo>
                    <a:pt x="16017" y="16309"/>
                    <a:pt x="20281" y="14004"/>
                    <a:pt x="24487" y="11872"/>
                  </a:cubicBezTo>
                  <a:cubicBezTo>
                    <a:pt x="34616" y="6758"/>
                    <a:pt x="49023" y="403"/>
                    <a:pt x="63432" y="403"/>
                  </a:cubicBezTo>
                  <a:cubicBezTo>
                    <a:pt x="65744" y="403"/>
                    <a:pt x="68055" y="567"/>
                    <a:pt x="70349" y="925"/>
                  </a:cubicBezTo>
                  <a:cubicBezTo>
                    <a:pt x="85041" y="3172"/>
                    <a:pt x="96276" y="12160"/>
                    <a:pt x="104458" y="19766"/>
                  </a:cubicBezTo>
                  <a:cubicBezTo>
                    <a:pt x="119035" y="33305"/>
                    <a:pt x="127677" y="45923"/>
                    <a:pt x="130731" y="58196"/>
                  </a:cubicBezTo>
                  <a:cubicBezTo>
                    <a:pt x="135340" y="76172"/>
                    <a:pt x="127447" y="94263"/>
                    <a:pt x="109758" y="106478"/>
                  </a:cubicBezTo>
                  <a:cubicBezTo>
                    <a:pt x="100828" y="112643"/>
                    <a:pt x="89650" y="116157"/>
                    <a:pt x="78185" y="116330"/>
                  </a:cubicBezTo>
                  <a:cubicBezTo>
                    <a:pt x="77798" y="116336"/>
                    <a:pt x="77412" y="116339"/>
                    <a:pt x="77025" y="116339"/>
                  </a:cubicBezTo>
                  <a:cubicBezTo>
                    <a:pt x="65767" y="116339"/>
                    <a:pt x="54448" y="113953"/>
                    <a:pt x="44422" y="111836"/>
                  </a:cubicBezTo>
                  <a:cubicBezTo>
                    <a:pt x="41080" y="111145"/>
                    <a:pt x="37796" y="110453"/>
                    <a:pt x="34512" y="109762"/>
                  </a:cubicBezTo>
                  <a:cubicBezTo>
                    <a:pt x="23104" y="107342"/>
                    <a:pt x="11408" y="104865"/>
                    <a:pt x="0" y="102618"/>
                  </a:cubicBezTo>
                  <a:lnTo>
                    <a:pt x="0" y="103021"/>
                  </a:lnTo>
                  <a:cubicBezTo>
                    <a:pt x="11350" y="105268"/>
                    <a:pt x="23046" y="107746"/>
                    <a:pt x="34397" y="110165"/>
                  </a:cubicBezTo>
                  <a:cubicBezTo>
                    <a:pt x="37738" y="110799"/>
                    <a:pt x="41023" y="111548"/>
                    <a:pt x="44307" y="112240"/>
                  </a:cubicBezTo>
                  <a:cubicBezTo>
                    <a:pt x="54390" y="114314"/>
                    <a:pt x="65740" y="116734"/>
                    <a:pt x="77033" y="116734"/>
                  </a:cubicBezTo>
                  <a:cubicBezTo>
                    <a:pt x="77436" y="116734"/>
                    <a:pt x="77782" y="116676"/>
                    <a:pt x="78185" y="116676"/>
                  </a:cubicBezTo>
                  <a:cubicBezTo>
                    <a:pt x="89708" y="116503"/>
                    <a:pt x="101001" y="113046"/>
                    <a:pt x="109989" y="106824"/>
                  </a:cubicBezTo>
                  <a:cubicBezTo>
                    <a:pt x="127850" y="94436"/>
                    <a:pt x="135743" y="76229"/>
                    <a:pt x="131134" y="58080"/>
                  </a:cubicBezTo>
                  <a:cubicBezTo>
                    <a:pt x="128023" y="45751"/>
                    <a:pt x="119380" y="33075"/>
                    <a:pt x="104688" y="19478"/>
                  </a:cubicBezTo>
                  <a:cubicBezTo>
                    <a:pt x="96507" y="11815"/>
                    <a:pt x="85156" y="2769"/>
                    <a:pt x="70407" y="522"/>
                  </a:cubicBezTo>
                  <a:cubicBezTo>
                    <a:pt x="68098" y="164"/>
                    <a:pt x="65773" y="0"/>
                    <a:pt x="63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8"/>
            <p:cNvSpPr/>
            <p:nvPr/>
          </p:nvSpPr>
          <p:spPr>
            <a:xfrm>
              <a:off x="1360600" y="1431075"/>
              <a:ext cx="3200575" cy="2707675"/>
            </a:xfrm>
            <a:custGeom>
              <a:avLst/>
              <a:gdLst/>
              <a:ahLst/>
              <a:cxnLst/>
              <a:rect l="l" t="t" r="r" b="b"/>
              <a:pathLst>
                <a:path w="128023" h="108307" extrusionOk="0">
                  <a:moveTo>
                    <a:pt x="61318" y="1"/>
                  </a:moveTo>
                  <a:cubicBezTo>
                    <a:pt x="47329" y="1"/>
                    <a:pt x="33470" y="6098"/>
                    <a:pt x="23795" y="10935"/>
                  </a:cubicBezTo>
                  <a:cubicBezTo>
                    <a:pt x="19417" y="13182"/>
                    <a:pt x="15038" y="15545"/>
                    <a:pt x="10774" y="17849"/>
                  </a:cubicBezTo>
                  <a:cubicBezTo>
                    <a:pt x="7202" y="19751"/>
                    <a:pt x="3630" y="21709"/>
                    <a:pt x="0" y="23553"/>
                  </a:cubicBezTo>
                  <a:lnTo>
                    <a:pt x="0" y="24014"/>
                  </a:lnTo>
                  <a:cubicBezTo>
                    <a:pt x="3687" y="22113"/>
                    <a:pt x="7375" y="20154"/>
                    <a:pt x="10947" y="18195"/>
                  </a:cubicBezTo>
                  <a:cubicBezTo>
                    <a:pt x="15211" y="15890"/>
                    <a:pt x="19647" y="13528"/>
                    <a:pt x="23968" y="11281"/>
                  </a:cubicBezTo>
                  <a:cubicBezTo>
                    <a:pt x="33591" y="6495"/>
                    <a:pt x="47444" y="404"/>
                    <a:pt x="61311" y="404"/>
                  </a:cubicBezTo>
                  <a:cubicBezTo>
                    <a:pt x="63136" y="404"/>
                    <a:pt x="64961" y="509"/>
                    <a:pt x="66777" y="737"/>
                  </a:cubicBezTo>
                  <a:cubicBezTo>
                    <a:pt x="77724" y="2062"/>
                    <a:pt x="88037" y="7133"/>
                    <a:pt x="99272" y="16870"/>
                  </a:cubicBezTo>
                  <a:cubicBezTo>
                    <a:pt x="112927" y="28566"/>
                    <a:pt x="121627" y="40377"/>
                    <a:pt x="125084" y="51843"/>
                  </a:cubicBezTo>
                  <a:cubicBezTo>
                    <a:pt x="127619" y="60255"/>
                    <a:pt x="127331" y="68955"/>
                    <a:pt x="124278" y="76906"/>
                  </a:cubicBezTo>
                  <a:cubicBezTo>
                    <a:pt x="121282" y="84684"/>
                    <a:pt x="115578" y="91886"/>
                    <a:pt x="107800" y="97705"/>
                  </a:cubicBezTo>
                  <a:cubicBezTo>
                    <a:pt x="99215" y="104101"/>
                    <a:pt x="88095" y="107730"/>
                    <a:pt x="76514" y="107903"/>
                  </a:cubicBezTo>
                  <a:cubicBezTo>
                    <a:pt x="76117" y="107909"/>
                    <a:pt x="75720" y="107912"/>
                    <a:pt x="75323" y="107912"/>
                  </a:cubicBezTo>
                  <a:cubicBezTo>
                    <a:pt x="64539" y="107912"/>
                    <a:pt x="53715" y="105690"/>
                    <a:pt x="43212" y="103467"/>
                  </a:cubicBezTo>
                  <a:lnTo>
                    <a:pt x="42924" y="103409"/>
                  </a:lnTo>
                  <a:cubicBezTo>
                    <a:pt x="26964" y="100067"/>
                    <a:pt x="13425" y="97302"/>
                    <a:pt x="0" y="94882"/>
                  </a:cubicBezTo>
                  <a:lnTo>
                    <a:pt x="0" y="95285"/>
                  </a:lnTo>
                  <a:cubicBezTo>
                    <a:pt x="13425" y="97705"/>
                    <a:pt x="26907" y="100471"/>
                    <a:pt x="42809" y="103813"/>
                  </a:cubicBezTo>
                  <a:lnTo>
                    <a:pt x="43154" y="103870"/>
                  </a:lnTo>
                  <a:cubicBezTo>
                    <a:pt x="53640" y="106060"/>
                    <a:pt x="64472" y="108307"/>
                    <a:pt x="75304" y="108307"/>
                  </a:cubicBezTo>
                  <a:lnTo>
                    <a:pt x="76514" y="108307"/>
                  </a:lnTo>
                  <a:cubicBezTo>
                    <a:pt x="88152" y="108134"/>
                    <a:pt x="99388" y="104446"/>
                    <a:pt x="108030" y="97993"/>
                  </a:cubicBezTo>
                  <a:cubicBezTo>
                    <a:pt x="115866" y="92116"/>
                    <a:pt x="121627" y="84914"/>
                    <a:pt x="124623" y="77021"/>
                  </a:cubicBezTo>
                  <a:cubicBezTo>
                    <a:pt x="127735" y="69012"/>
                    <a:pt x="128023" y="60255"/>
                    <a:pt x="125430" y="51728"/>
                  </a:cubicBezTo>
                  <a:cubicBezTo>
                    <a:pt x="121973" y="40204"/>
                    <a:pt x="113273" y="28335"/>
                    <a:pt x="99560" y="16582"/>
                  </a:cubicBezTo>
                  <a:cubicBezTo>
                    <a:pt x="88210" y="6845"/>
                    <a:pt x="77839" y="1659"/>
                    <a:pt x="66835" y="334"/>
                  </a:cubicBezTo>
                  <a:cubicBezTo>
                    <a:pt x="64999" y="106"/>
                    <a:pt x="63157" y="1"/>
                    <a:pt x="613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8"/>
            <p:cNvSpPr/>
            <p:nvPr/>
          </p:nvSpPr>
          <p:spPr>
            <a:xfrm>
              <a:off x="1360600" y="1527400"/>
              <a:ext cx="3138650" cy="2500450"/>
            </a:xfrm>
            <a:custGeom>
              <a:avLst/>
              <a:gdLst/>
              <a:ahLst/>
              <a:cxnLst/>
              <a:rect l="l" t="t" r="r" b="b"/>
              <a:pathLst>
                <a:path w="125546" h="100018" extrusionOk="0">
                  <a:moveTo>
                    <a:pt x="59338" y="0"/>
                  </a:moveTo>
                  <a:cubicBezTo>
                    <a:pt x="49032" y="0"/>
                    <a:pt x="37466" y="3387"/>
                    <a:pt x="23277" y="10482"/>
                  </a:cubicBezTo>
                  <a:cubicBezTo>
                    <a:pt x="18783" y="12729"/>
                    <a:pt x="14231" y="15206"/>
                    <a:pt x="9852" y="17568"/>
                  </a:cubicBezTo>
                  <a:cubicBezTo>
                    <a:pt x="6626" y="19355"/>
                    <a:pt x="3342" y="21141"/>
                    <a:pt x="0" y="22811"/>
                  </a:cubicBezTo>
                  <a:lnTo>
                    <a:pt x="0" y="23272"/>
                  </a:lnTo>
                  <a:cubicBezTo>
                    <a:pt x="3399" y="21486"/>
                    <a:pt x="6741" y="19700"/>
                    <a:pt x="10025" y="17914"/>
                  </a:cubicBezTo>
                  <a:cubicBezTo>
                    <a:pt x="14404" y="15552"/>
                    <a:pt x="18956" y="13074"/>
                    <a:pt x="23450" y="10827"/>
                  </a:cubicBezTo>
                  <a:cubicBezTo>
                    <a:pt x="37535" y="3785"/>
                    <a:pt x="49089" y="403"/>
                    <a:pt x="59313" y="403"/>
                  </a:cubicBezTo>
                  <a:cubicBezTo>
                    <a:pt x="60631" y="403"/>
                    <a:pt x="61928" y="460"/>
                    <a:pt x="63205" y="572"/>
                  </a:cubicBezTo>
                  <a:cubicBezTo>
                    <a:pt x="73748" y="1493"/>
                    <a:pt x="83601" y="5757"/>
                    <a:pt x="94145" y="13996"/>
                  </a:cubicBezTo>
                  <a:cubicBezTo>
                    <a:pt x="103017" y="20968"/>
                    <a:pt x="114541" y="32088"/>
                    <a:pt x="119380" y="45627"/>
                  </a:cubicBezTo>
                  <a:cubicBezTo>
                    <a:pt x="125084" y="61530"/>
                    <a:pt x="120129" y="77374"/>
                    <a:pt x="105783" y="88955"/>
                  </a:cubicBezTo>
                  <a:cubicBezTo>
                    <a:pt x="97544" y="95638"/>
                    <a:pt x="86597" y="99383"/>
                    <a:pt x="74843" y="99614"/>
                  </a:cubicBezTo>
                  <a:cubicBezTo>
                    <a:pt x="74451" y="99620"/>
                    <a:pt x="74059" y="99623"/>
                    <a:pt x="73667" y="99623"/>
                  </a:cubicBezTo>
                  <a:cubicBezTo>
                    <a:pt x="63281" y="99623"/>
                    <a:pt x="52856" y="97460"/>
                    <a:pt x="42751" y="95350"/>
                  </a:cubicBezTo>
                  <a:lnTo>
                    <a:pt x="41368" y="95062"/>
                  </a:lnTo>
                  <a:cubicBezTo>
                    <a:pt x="25697" y="91778"/>
                    <a:pt x="12387" y="89301"/>
                    <a:pt x="0" y="87284"/>
                  </a:cubicBezTo>
                  <a:lnTo>
                    <a:pt x="0" y="87630"/>
                  </a:lnTo>
                  <a:cubicBezTo>
                    <a:pt x="12387" y="89646"/>
                    <a:pt x="25639" y="92181"/>
                    <a:pt x="41311" y="95465"/>
                  </a:cubicBezTo>
                  <a:lnTo>
                    <a:pt x="42693" y="95696"/>
                  </a:lnTo>
                  <a:cubicBezTo>
                    <a:pt x="52776" y="97828"/>
                    <a:pt x="63205" y="100017"/>
                    <a:pt x="73633" y="100017"/>
                  </a:cubicBezTo>
                  <a:lnTo>
                    <a:pt x="74843" y="100017"/>
                  </a:lnTo>
                  <a:cubicBezTo>
                    <a:pt x="86712" y="99787"/>
                    <a:pt x="97774" y="95984"/>
                    <a:pt x="106071" y="89243"/>
                  </a:cubicBezTo>
                  <a:cubicBezTo>
                    <a:pt x="120533" y="77547"/>
                    <a:pt x="125545" y="61587"/>
                    <a:pt x="119726" y="45455"/>
                  </a:cubicBezTo>
                  <a:cubicBezTo>
                    <a:pt x="114886" y="31857"/>
                    <a:pt x="103305" y="20680"/>
                    <a:pt x="94375" y="13708"/>
                  </a:cubicBezTo>
                  <a:cubicBezTo>
                    <a:pt x="83774" y="5354"/>
                    <a:pt x="73864" y="1090"/>
                    <a:pt x="63262" y="168"/>
                  </a:cubicBezTo>
                  <a:cubicBezTo>
                    <a:pt x="61973" y="57"/>
                    <a:pt x="60666" y="0"/>
                    <a:pt x="593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1360600" y="1624125"/>
              <a:ext cx="3011900" cy="2291375"/>
            </a:xfrm>
            <a:custGeom>
              <a:avLst/>
              <a:gdLst/>
              <a:ahLst/>
              <a:cxnLst/>
              <a:rect l="l" t="t" r="r" b="b"/>
              <a:pathLst>
                <a:path w="120476" h="91655" extrusionOk="0">
                  <a:moveTo>
                    <a:pt x="57617" y="1"/>
                  </a:moveTo>
                  <a:cubicBezTo>
                    <a:pt x="47591" y="1"/>
                    <a:pt x="36413" y="3211"/>
                    <a:pt x="22758" y="10012"/>
                  </a:cubicBezTo>
                  <a:cubicBezTo>
                    <a:pt x="18091" y="12317"/>
                    <a:pt x="13425" y="14852"/>
                    <a:pt x="8873" y="17329"/>
                  </a:cubicBezTo>
                  <a:cubicBezTo>
                    <a:pt x="5934" y="18942"/>
                    <a:pt x="2996" y="20498"/>
                    <a:pt x="0" y="22111"/>
                  </a:cubicBezTo>
                  <a:lnTo>
                    <a:pt x="0" y="22572"/>
                  </a:lnTo>
                  <a:cubicBezTo>
                    <a:pt x="3054" y="20959"/>
                    <a:pt x="6050" y="19288"/>
                    <a:pt x="9046" y="17675"/>
                  </a:cubicBezTo>
                  <a:cubicBezTo>
                    <a:pt x="13597" y="15197"/>
                    <a:pt x="18264" y="12662"/>
                    <a:pt x="22931" y="10358"/>
                  </a:cubicBezTo>
                  <a:cubicBezTo>
                    <a:pt x="36518" y="3564"/>
                    <a:pt x="47633" y="403"/>
                    <a:pt x="57598" y="403"/>
                  </a:cubicBezTo>
                  <a:cubicBezTo>
                    <a:pt x="58281" y="403"/>
                    <a:pt x="58960" y="418"/>
                    <a:pt x="59633" y="448"/>
                  </a:cubicBezTo>
                  <a:cubicBezTo>
                    <a:pt x="69715" y="851"/>
                    <a:pt x="79337" y="4366"/>
                    <a:pt x="88959" y="11164"/>
                  </a:cubicBezTo>
                  <a:cubicBezTo>
                    <a:pt x="95758" y="15946"/>
                    <a:pt x="107972" y="25914"/>
                    <a:pt x="113676" y="39339"/>
                  </a:cubicBezTo>
                  <a:cubicBezTo>
                    <a:pt x="120014" y="54204"/>
                    <a:pt x="116442" y="69069"/>
                    <a:pt x="103824" y="80188"/>
                  </a:cubicBezTo>
                  <a:cubicBezTo>
                    <a:pt x="95988" y="87160"/>
                    <a:pt x="85099" y="91078"/>
                    <a:pt x="73172" y="91251"/>
                  </a:cubicBezTo>
                  <a:cubicBezTo>
                    <a:pt x="72769" y="91251"/>
                    <a:pt x="72308" y="91308"/>
                    <a:pt x="71905" y="91308"/>
                  </a:cubicBezTo>
                  <a:cubicBezTo>
                    <a:pt x="61937" y="91308"/>
                    <a:pt x="51912" y="89177"/>
                    <a:pt x="42233" y="87160"/>
                  </a:cubicBezTo>
                  <a:lnTo>
                    <a:pt x="39870" y="86699"/>
                  </a:lnTo>
                  <a:cubicBezTo>
                    <a:pt x="25697" y="83761"/>
                    <a:pt x="12560" y="81398"/>
                    <a:pt x="0" y="79497"/>
                  </a:cubicBezTo>
                  <a:lnTo>
                    <a:pt x="0" y="79900"/>
                  </a:lnTo>
                  <a:cubicBezTo>
                    <a:pt x="12560" y="81802"/>
                    <a:pt x="25639" y="84106"/>
                    <a:pt x="39813" y="87102"/>
                  </a:cubicBezTo>
                  <a:lnTo>
                    <a:pt x="42175" y="87563"/>
                  </a:lnTo>
                  <a:cubicBezTo>
                    <a:pt x="51854" y="89580"/>
                    <a:pt x="61880" y="91654"/>
                    <a:pt x="71905" y="91654"/>
                  </a:cubicBezTo>
                  <a:lnTo>
                    <a:pt x="73172" y="91654"/>
                  </a:lnTo>
                  <a:cubicBezTo>
                    <a:pt x="85214" y="91424"/>
                    <a:pt x="96161" y="87506"/>
                    <a:pt x="104054" y="80534"/>
                  </a:cubicBezTo>
                  <a:cubicBezTo>
                    <a:pt x="116845" y="69241"/>
                    <a:pt x="120475" y="54204"/>
                    <a:pt x="114022" y="39223"/>
                  </a:cubicBezTo>
                  <a:cubicBezTo>
                    <a:pt x="108318" y="25684"/>
                    <a:pt x="96046" y="15658"/>
                    <a:pt x="89190" y="10876"/>
                  </a:cubicBezTo>
                  <a:cubicBezTo>
                    <a:pt x="79452" y="4020"/>
                    <a:pt x="69773" y="505"/>
                    <a:pt x="59633" y="44"/>
                  </a:cubicBezTo>
                  <a:cubicBezTo>
                    <a:pt x="58966" y="15"/>
                    <a:pt x="58294" y="1"/>
                    <a:pt x="576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>
              <a:off x="1360600" y="1718850"/>
              <a:ext cx="2888025" cy="2085725"/>
            </a:xfrm>
            <a:custGeom>
              <a:avLst/>
              <a:gdLst/>
              <a:ahLst/>
              <a:cxnLst/>
              <a:rect l="l" t="t" r="r" b="b"/>
              <a:pathLst>
                <a:path w="115521" h="83429" extrusionOk="0">
                  <a:moveTo>
                    <a:pt x="56060" y="0"/>
                  </a:moveTo>
                  <a:cubicBezTo>
                    <a:pt x="46266" y="0"/>
                    <a:pt x="35203" y="3169"/>
                    <a:pt x="22240" y="9565"/>
                  </a:cubicBezTo>
                  <a:cubicBezTo>
                    <a:pt x="17342" y="11985"/>
                    <a:pt x="12445" y="14635"/>
                    <a:pt x="7721" y="17228"/>
                  </a:cubicBezTo>
                  <a:cubicBezTo>
                    <a:pt x="5185" y="18610"/>
                    <a:pt x="2593" y="20051"/>
                    <a:pt x="0" y="21434"/>
                  </a:cubicBezTo>
                  <a:lnTo>
                    <a:pt x="0" y="21837"/>
                  </a:lnTo>
                  <a:cubicBezTo>
                    <a:pt x="2650" y="20454"/>
                    <a:pt x="5301" y="19014"/>
                    <a:pt x="7893" y="17573"/>
                  </a:cubicBezTo>
                  <a:cubicBezTo>
                    <a:pt x="12618" y="14981"/>
                    <a:pt x="17515" y="12330"/>
                    <a:pt x="22413" y="9910"/>
                  </a:cubicBezTo>
                  <a:cubicBezTo>
                    <a:pt x="35319" y="3515"/>
                    <a:pt x="46323" y="404"/>
                    <a:pt x="56060" y="346"/>
                  </a:cubicBezTo>
                  <a:cubicBezTo>
                    <a:pt x="56161" y="346"/>
                    <a:pt x="56262" y="345"/>
                    <a:pt x="56363" y="345"/>
                  </a:cubicBezTo>
                  <a:cubicBezTo>
                    <a:pt x="65934" y="345"/>
                    <a:pt x="75165" y="3053"/>
                    <a:pt x="83831" y="8412"/>
                  </a:cubicBezTo>
                  <a:cubicBezTo>
                    <a:pt x="94548" y="14981"/>
                    <a:pt x="103363" y="23969"/>
                    <a:pt x="108030" y="33187"/>
                  </a:cubicBezTo>
                  <a:cubicBezTo>
                    <a:pt x="115059" y="46958"/>
                    <a:pt x="112812" y="60958"/>
                    <a:pt x="101807" y="71560"/>
                  </a:cubicBezTo>
                  <a:cubicBezTo>
                    <a:pt x="94548" y="78646"/>
                    <a:pt x="83486" y="82795"/>
                    <a:pt x="71501" y="83025"/>
                  </a:cubicBezTo>
                  <a:cubicBezTo>
                    <a:pt x="70997" y="83037"/>
                    <a:pt x="70492" y="83042"/>
                    <a:pt x="69987" y="83042"/>
                  </a:cubicBezTo>
                  <a:cubicBezTo>
                    <a:pt x="60404" y="83042"/>
                    <a:pt x="50791" y="81020"/>
                    <a:pt x="41541" y="79050"/>
                  </a:cubicBezTo>
                  <a:cubicBezTo>
                    <a:pt x="40504" y="78819"/>
                    <a:pt x="39467" y="78589"/>
                    <a:pt x="38372" y="78416"/>
                  </a:cubicBezTo>
                  <a:cubicBezTo>
                    <a:pt x="25293" y="75708"/>
                    <a:pt x="12445" y="73461"/>
                    <a:pt x="0" y="71790"/>
                  </a:cubicBezTo>
                  <a:lnTo>
                    <a:pt x="0" y="72251"/>
                  </a:lnTo>
                  <a:cubicBezTo>
                    <a:pt x="12387" y="73864"/>
                    <a:pt x="25236" y="76054"/>
                    <a:pt x="38315" y="78762"/>
                  </a:cubicBezTo>
                  <a:cubicBezTo>
                    <a:pt x="39352" y="78992"/>
                    <a:pt x="40389" y="79223"/>
                    <a:pt x="41484" y="79453"/>
                  </a:cubicBezTo>
                  <a:cubicBezTo>
                    <a:pt x="50817" y="81412"/>
                    <a:pt x="60497" y="83429"/>
                    <a:pt x="70176" y="83429"/>
                  </a:cubicBezTo>
                  <a:lnTo>
                    <a:pt x="71501" y="83429"/>
                  </a:lnTo>
                  <a:cubicBezTo>
                    <a:pt x="83601" y="83198"/>
                    <a:pt x="94721" y="78935"/>
                    <a:pt x="102096" y="71848"/>
                  </a:cubicBezTo>
                  <a:cubicBezTo>
                    <a:pt x="113215" y="61131"/>
                    <a:pt x="115520" y="46958"/>
                    <a:pt x="108376" y="32957"/>
                  </a:cubicBezTo>
                  <a:cubicBezTo>
                    <a:pt x="103651" y="23738"/>
                    <a:pt x="94836" y="14635"/>
                    <a:pt x="84062" y="8067"/>
                  </a:cubicBezTo>
                  <a:cubicBezTo>
                    <a:pt x="75304" y="2708"/>
                    <a:pt x="66028" y="0"/>
                    <a:pt x="564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8"/>
            <p:cNvSpPr/>
            <p:nvPr/>
          </p:nvSpPr>
          <p:spPr>
            <a:xfrm>
              <a:off x="1360600" y="1808400"/>
              <a:ext cx="2768450" cy="1883825"/>
            </a:xfrm>
            <a:custGeom>
              <a:avLst/>
              <a:gdLst/>
              <a:ahLst/>
              <a:cxnLst/>
              <a:rect l="l" t="t" r="r" b="b"/>
              <a:pathLst>
                <a:path w="110738" h="75353" extrusionOk="0">
                  <a:moveTo>
                    <a:pt x="55898" y="1"/>
                  </a:moveTo>
                  <a:cubicBezTo>
                    <a:pt x="54769" y="1"/>
                    <a:pt x="53632" y="36"/>
                    <a:pt x="52488" y="106"/>
                  </a:cubicBezTo>
                  <a:cubicBezTo>
                    <a:pt x="43327" y="740"/>
                    <a:pt x="33244" y="3736"/>
                    <a:pt x="21721" y="9382"/>
                  </a:cubicBezTo>
                  <a:cubicBezTo>
                    <a:pt x="16709" y="11860"/>
                    <a:pt x="11696" y="14625"/>
                    <a:pt x="6799" y="17275"/>
                  </a:cubicBezTo>
                  <a:cubicBezTo>
                    <a:pt x="4552" y="18485"/>
                    <a:pt x="2305" y="19753"/>
                    <a:pt x="0" y="20963"/>
                  </a:cubicBezTo>
                  <a:lnTo>
                    <a:pt x="0" y="21424"/>
                  </a:lnTo>
                  <a:cubicBezTo>
                    <a:pt x="2362" y="20156"/>
                    <a:pt x="4667" y="18889"/>
                    <a:pt x="6972" y="17621"/>
                  </a:cubicBezTo>
                  <a:cubicBezTo>
                    <a:pt x="11869" y="14971"/>
                    <a:pt x="16881" y="12205"/>
                    <a:pt x="21894" y="9728"/>
                  </a:cubicBezTo>
                  <a:cubicBezTo>
                    <a:pt x="33360" y="4081"/>
                    <a:pt x="43385" y="1085"/>
                    <a:pt x="52488" y="509"/>
                  </a:cubicBezTo>
                  <a:cubicBezTo>
                    <a:pt x="53695" y="428"/>
                    <a:pt x="54892" y="387"/>
                    <a:pt x="56079" y="387"/>
                  </a:cubicBezTo>
                  <a:cubicBezTo>
                    <a:pt x="64131" y="387"/>
                    <a:pt x="71724" y="2252"/>
                    <a:pt x="78703" y="5867"/>
                  </a:cubicBezTo>
                  <a:cubicBezTo>
                    <a:pt x="88383" y="10822"/>
                    <a:pt x="97198" y="18831"/>
                    <a:pt x="102326" y="27185"/>
                  </a:cubicBezTo>
                  <a:cubicBezTo>
                    <a:pt x="110335" y="40149"/>
                    <a:pt x="109470" y="52940"/>
                    <a:pt x="99849" y="63080"/>
                  </a:cubicBezTo>
                  <a:cubicBezTo>
                    <a:pt x="92992" y="70398"/>
                    <a:pt x="82045" y="74719"/>
                    <a:pt x="69888" y="74949"/>
                  </a:cubicBezTo>
                  <a:cubicBezTo>
                    <a:pt x="69382" y="74961"/>
                    <a:pt x="68876" y="74967"/>
                    <a:pt x="68370" y="74967"/>
                  </a:cubicBezTo>
                  <a:cubicBezTo>
                    <a:pt x="59030" y="74967"/>
                    <a:pt x="49756" y="73005"/>
                    <a:pt x="40792" y="71147"/>
                  </a:cubicBezTo>
                  <a:cubicBezTo>
                    <a:pt x="39467" y="70859"/>
                    <a:pt x="38199" y="70570"/>
                    <a:pt x="36932" y="70340"/>
                  </a:cubicBezTo>
                  <a:cubicBezTo>
                    <a:pt x="24602" y="67805"/>
                    <a:pt x="12215" y="65788"/>
                    <a:pt x="0" y="64290"/>
                  </a:cubicBezTo>
                  <a:lnTo>
                    <a:pt x="0" y="64694"/>
                  </a:lnTo>
                  <a:cubicBezTo>
                    <a:pt x="12215" y="66134"/>
                    <a:pt x="24544" y="68151"/>
                    <a:pt x="36817" y="70686"/>
                  </a:cubicBezTo>
                  <a:cubicBezTo>
                    <a:pt x="38084" y="70974"/>
                    <a:pt x="39409" y="71262"/>
                    <a:pt x="40677" y="71492"/>
                  </a:cubicBezTo>
                  <a:cubicBezTo>
                    <a:pt x="49780" y="73394"/>
                    <a:pt x="59114" y="75353"/>
                    <a:pt x="68505" y="75353"/>
                  </a:cubicBezTo>
                  <a:lnTo>
                    <a:pt x="69888" y="75353"/>
                  </a:lnTo>
                  <a:cubicBezTo>
                    <a:pt x="82160" y="75122"/>
                    <a:pt x="93223" y="70743"/>
                    <a:pt x="100137" y="63368"/>
                  </a:cubicBezTo>
                  <a:cubicBezTo>
                    <a:pt x="109874" y="53055"/>
                    <a:pt x="110738" y="40149"/>
                    <a:pt x="102672" y="27013"/>
                  </a:cubicBezTo>
                  <a:cubicBezTo>
                    <a:pt x="97486" y="18543"/>
                    <a:pt x="88613" y="10534"/>
                    <a:pt x="78876" y="5522"/>
                  </a:cubicBezTo>
                  <a:cubicBezTo>
                    <a:pt x="71792" y="1828"/>
                    <a:pt x="64042" y="1"/>
                    <a:pt x="558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8"/>
            <p:cNvSpPr/>
            <p:nvPr/>
          </p:nvSpPr>
          <p:spPr>
            <a:xfrm>
              <a:off x="1360600" y="1890925"/>
              <a:ext cx="2631625" cy="1690825"/>
            </a:xfrm>
            <a:custGeom>
              <a:avLst/>
              <a:gdLst/>
              <a:ahLst/>
              <a:cxnLst/>
              <a:rect l="l" t="t" r="r" b="b"/>
              <a:pathLst>
                <a:path w="105265" h="67633" extrusionOk="0">
                  <a:moveTo>
                    <a:pt x="56673" y="0"/>
                  </a:moveTo>
                  <a:cubicBezTo>
                    <a:pt x="46092" y="0"/>
                    <a:pt x="34225" y="3170"/>
                    <a:pt x="21203" y="9480"/>
                  </a:cubicBezTo>
                  <a:cubicBezTo>
                    <a:pt x="16017" y="11958"/>
                    <a:pt x="10889" y="14839"/>
                    <a:pt x="5877" y="17604"/>
                  </a:cubicBezTo>
                  <a:cubicBezTo>
                    <a:pt x="3918" y="18641"/>
                    <a:pt x="1959" y="19736"/>
                    <a:pt x="0" y="20831"/>
                  </a:cubicBezTo>
                  <a:lnTo>
                    <a:pt x="0" y="21234"/>
                  </a:lnTo>
                  <a:cubicBezTo>
                    <a:pt x="2017" y="20139"/>
                    <a:pt x="4091" y="19045"/>
                    <a:pt x="6107" y="17950"/>
                  </a:cubicBezTo>
                  <a:cubicBezTo>
                    <a:pt x="11062" y="15184"/>
                    <a:pt x="16190" y="12361"/>
                    <a:pt x="21376" y="9826"/>
                  </a:cubicBezTo>
                  <a:cubicBezTo>
                    <a:pt x="34290" y="3533"/>
                    <a:pt x="46055" y="386"/>
                    <a:pt x="56542" y="386"/>
                  </a:cubicBezTo>
                  <a:cubicBezTo>
                    <a:pt x="62665" y="386"/>
                    <a:pt x="68351" y="1459"/>
                    <a:pt x="73576" y="3604"/>
                  </a:cubicBezTo>
                  <a:cubicBezTo>
                    <a:pt x="89535" y="10114"/>
                    <a:pt x="100425" y="23942"/>
                    <a:pt x="102960" y="34198"/>
                  </a:cubicBezTo>
                  <a:cubicBezTo>
                    <a:pt x="104804" y="41803"/>
                    <a:pt x="103133" y="48775"/>
                    <a:pt x="97890" y="54940"/>
                  </a:cubicBezTo>
                  <a:cubicBezTo>
                    <a:pt x="91494" y="62487"/>
                    <a:pt x="80720" y="66981"/>
                    <a:pt x="68217" y="67212"/>
                  </a:cubicBezTo>
                  <a:cubicBezTo>
                    <a:pt x="67713" y="67224"/>
                    <a:pt x="67209" y="67230"/>
                    <a:pt x="66706" y="67230"/>
                  </a:cubicBezTo>
                  <a:cubicBezTo>
                    <a:pt x="57652" y="67230"/>
                    <a:pt x="48661" y="65322"/>
                    <a:pt x="39928" y="63467"/>
                  </a:cubicBezTo>
                  <a:cubicBezTo>
                    <a:pt x="38430" y="63179"/>
                    <a:pt x="36932" y="62833"/>
                    <a:pt x="35376" y="62545"/>
                  </a:cubicBezTo>
                  <a:cubicBezTo>
                    <a:pt x="23738" y="60125"/>
                    <a:pt x="11869" y="58281"/>
                    <a:pt x="0" y="57014"/>
                  </a:cubicBezTo>
                  <a:lnTo>
                    <a:pt x="0" y="57417"/>
                  </a:lnTo>
                  <a:cubicBezTo>
                    <a:pt x="11869" y="58685"/>
                    <a:pt x="23680" y="60528"/>
                    <a:pt x="35319" y="62891"/>
                  </a:cubicBezTo>
                  <a:cubicBezTo>
                    <a:pt x="36817" y="63236"/>
                    <a:pt x="38315" y="63524"/>
                    <a:pt x="39813" y="63870"/>
                  </a:cubicBezTo>
                  <a:cubicBezTo>
                    <a:pt x="48612" y="65674"/>
                    <a:pt x="57670" y="67633"/>
                    <a:pt x="66742" y="67633"/>
                  </a:cubicBezTo>
                  <a:cubicBezTo>
                    <a:pt x="67234" y="67633"/>
                    <a:pt x="67726" y="67627"/>
                    <a:pt x="68217" y="67615"/>
                  </a:cubicBezTo>
                  <a:cubicBezTo>
                    <a:pt x="80835" y="67327"/>
                    <a:pt x="91725" y="62833"/>
                    <a:pt x="98178" y="55170"/>
                  </a:cubicBezTo>
                  <a:lnTo>
                    <a:pt x="98178" y="55228"/>
                  </a:lnTo>
                  <a:cubicBezTo>
                    <a:pt x="103536" y="48890"/>
                    <a:pt x="105264" y="41803"/>
                    <a:pt x="103363" y="34140"/>
                  </a:cubicBezTo>
                  <a:cubicBezTo>
                    <a:pt x="101807" y="27802"/>
                    <a:pt x="97832" y="21349"/>
                    <a:pt x="91898" y="15472"/>
                  </a:cubicBezTo>
                  <a:cubicBezTo>
                    <a:pt x="86654" y="10229"/>
                    <a:pt x="79971" y="5793"/>
                    <a:pt x="73748" y="3200"/>
                  </a:cubicBezTo>
                  <a:cubicBezTo>
                    <a:pt x="68506" y="1065"/>
                    <a:pt x="62805" y="0"/>
                    <a:pt x="566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4" name="Google Shape;354;p28"/>
          <p:cNvGrpSpPr/>
          <p:nvPr/>
        </p:nvGrpSpPr>
        <p:grpSpPr>
          <a:xfrm rot="-5400000" flipH="1">
            <a:off x="5847000" y="141400"/>
            <a:ext cx="1647001" cy="1779094"/>
            <a:chOff x="1360600" y="238200"/>
            <a:chExt cx="4848400" cy="5237250"/>
          </a:xfrm>
        </p:grpSpPr>
        <p:sp>
          <p:nvSpPr>
            <p:cNvPr id="355" name="Google Shape;355;p28"/>
            <p:cNvSpPr/>
            <p:nvPr/>
          </p:nvSpPr>
          <p:spPr>
            <a:xfrm>
              <a:off x="1360600" y="238200"/>
              <a:ext cx="4848400" cy="5237250"/>
            </a:xfrm>
            <a:custGeom>
              <a:avLst/>
              <a:gdLst/>
              <a:ahLst/>
              <a:cxnLst/>
              <a:rect l="l" t="t" r="r" b="b"/>
              <a:pathLst>
                <a:path w="193936" h="209490" extrusionOk="0">
                  <a:moveTo>
                    <a:pt x="89154" y="1"/>
                  </a:moveTo>
                  <a:cubicBezTo>
                    <a:pt x="82894" y="1"/>
                    <a:pt x="76299" y="827"/>
                    <a:pt x="69312" y="2474"/>
                  </a:cubicBezTo>
                  <a:cubicBezTo>
                    <a:pt x="57558" y="5240"/>
                    <a:pt x="45113" y="10195"/>
                    <a:pt x="30018" y="18088"/>
                  </a:cubicBezTo>
                  <a:cubicBezTo>
                    <a:pt x="26964" y="19702"/>
                    <a:pt x="23795" y="21373"/>
                    <a:pt x="20742" y="23043"/>
                  </a:cubicBezTo>
                  <a:cubicBezTo>
                    <a:pt x="13943" y="26673"/>
                    <a:pt x="7029" y="30361"/>
                    <a:pt x="0" y="33760"/>
                  </a:cubicBezTo>
                  <a:lnTo>
                    <a:pt x="0" y="34163"/>
                  </a:lnTo>
                  <a:cubicBezTo>
                    <a:pt x="7087" y="30822"/>
                    <a:pt x="14058" y="27077"/>
                    <a:pt x="20972" y="23389"/>
                  </a:cubicBezTo>
                  <a:cubicBezTo>
                    <a:pt x="23968" y="21718"/>
                    <a:pt x="27137" y="20047"/>
                    <a:pt x="30191" y="18434"/>
                  </a:cubicBezTo>
                  <a:cubicBezTo>
                    <a:pt x="45229" y="10598"/>
                    <a:pt x="57674" y="5643"/>
                    <a:pt x="69370" y="2878"/>
                  </a:cubicBezTo>
                  <a:cubicBezTo>
                    <a:pt x="76354" y="1225"/>
                    <a:pt x="82932" y="399"/>
                    <a:pt x="89176" y="399"/>
                  </a:cubicBezTo>
                  <a:cubicBezTo>
                    <a:pt x="96428" y="399"/>
                    <a:pt x="103231" y="1513"/>
                    <a:pt x="109701" y="3742"/>
                  </a:cubicBezTo>
                  <a:cubicBezTo>
                    <a:pt x="131480" y="11347"/>
                    <a:pt x="145826" y="30245"/>
                    <a:pt x="161094" y="52255"/>
                  </a:cubicBezTo>
                  <a:cubicBezTo>
                    <a:pt x="178840" y="78009"/>
                    <a:pt x="193532" y="101517"/>
                    <a:pt x="193244" y="128308"/>
                  </a:cubicBezTo>
                  <a:cubicBezTo>
                    <a:pt x="193071" y="144902"/>
                    <a:pt x="186676" y="161092"/>
                    <a:pt x="174692" y="175208"/>
                  </a:cubicBezTo>
                  <a:cubicBezTo>
                    <a:pt x="163399" y="188459"/>
                    <a:pt x="148131" y="198658"/>
                    <a:pt x="131537" y="203901"/>
                  </a:cubicBezTo>
                  <a:cubicBezTo>
                    <a:pt x="120573" y="207389"/>
                    <a:pt x="108708" y="209140"/>
                    <a:pt x="96076" y="209140"/>
                  </a:cubicBezTo>
                  <a:cubicBezTo>
                    <a:pt x="88263" y="209140"/>
                    <a:pt x="80157" y="208470"/>
                    <a:pt x="71790" y="207127"/>
                  </a:cubicBezTo>
                  <a:cubicBezTo>
                    <a:pt x="54332" y="204362"/>
                    <a:pt x="35376" y="198715"/>
                    <a:pt x="13828" y="189842"/>
                  </a:cubicBezTo>
                  <a:cubicBezTo>
                    <a:pt x="9334" y="187999"/>
                    <a:pt x="4725" y="186212"/>
                    <a:pt x="0" y="184484"/>
                  </a:cubicBezTo>
                  <a:lnTo>
                    <a:pt x="0" y="184887"/>
                  </a:lnTo>
                  <a:cubicBezTo>
                    <a:pt x="4667" y="186616"/>
                    <a:pt x="9219" y="188402"/>
                    <a:pt x="13713" y="190188"/>
                  </a:cubicBezTo>
                  <a:cubicBezTo>
                    <a:pt x="35261" y="199061"/>
                    <a:pt x="54217" y="204765"/>
                    <a:pt x="71732" y="207530"/>
                  </a:cubicBezTo>
                  <a:cubicBezTo>
                    <a:pt x="80086" y="208856"/>
                    <a:pt x="88210" y="209489"/>
                    <a:pt x="96046" y="209489"/>
                  </a:cubicBezTo>
                  <a:cubicBezTo>
                    <a:pt x="108721" y="209489"/>
                    <a:pt x="120648" y="207761"/>
                    <a:pt x="131653" y="204304"/>
                  </a:cubicBezTo>
                  <a:cubicBezTo>
                    <a:pt x="148304" y="199003"/>
                    <a:pt x="163687" y="188748"/>
                    <a:pt x="174980" y="175438"/>
                  </a:cubicBezTo>
                  <a:cubicBezTo>
                    <a:pt x="187022" y="161265"/>
                    <a:pt x="193475" y="145017"/>
                    <a:pt x="193647" y="128366"/>
                  </a:cubicBezTo>
                  <a:cubicBezTo>
                    <a:pt x="193935" y="101401"/>
                    <a:pt x="179186" y="77836"/>
                    <a:pt x="161382" y="52082"/>
                  </a:cubicBezTo>
                  <a:cubicBezTo>
                    <a:pt x="146114" y="29957"/>
                    <a:pt x="131710" y="11002"/>
                    <a:pt x="109816" y="3396"/>
                  </a:cubicBezTo>
                  <a:cubicBezTo>
                    <a:pt x="103327" y="1130"/>
                    <a:pt x="96469" y="1"/>
                    <a:pt x="891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8"/>
            <p:cNvSpPr/>
            <p:nvPr/>
          </p:nvSpPr>
          <p:spPr>
            <a:xfrm>
              <a:off x="1360600" y="337600"/>
              <a:ext cx="4700025" cy="5028375"/>
            </a:xfrm>
            <a:custGeom>
              <a:avLst/>
              <a:gdLst/>
              <a:ahLst/>
              <a:cxnLst/>
              <a:rect l="l" t="t" r="r" b="b"/>
              <a:pathLst>
                <a:path w="188001" h="201135" extrusionOk="0">
                  <a:moveTo>
                    <a:pt x="86666" y="0"/>
                  </a:moveTo>
                  <a:cubicBezTo>
                    <a:pt x="80553" y="0"/>
                    <a:pt x="74105" y="825"/>
                    <a:pt x="67238" y="2474"/>
                  </a:cubicBezTo>
                  <a:cubicBezTo>
                    <a:pt x="56003" y="5182"/>
                    <a:pt x="43961" y="9964"/>
                    <a:pt x="29499" y="17512"/>
                  </a:cubicBezTo>
                  <a:cubicBezTo>
                    <a:pt x="26331" y="19183"/>
                    <a:pt x="23104" y="20911"/>
                    <a:pt x="19935" y="22582"/>
                  </a:cubicBezTo>
                  <a:cubicBezTo>
                    <a:pt x="13367" y="26097"/>
                    <a:pt x="6741" y="29669"/>
                    <a:pt x="0" y="32895"/>
                  </a:cubicBezTo>
                  <a:lnTo>
                    <a:pt x="0" y="33299"/>
                  </a:lnTo>
                  <a:cubicBezTo>
                    <a:pt x="6799" y="30072"/>
                    <a:pt x="13540" y="26442"/>
                    <a:pt x="20108" y="22928"/>
                  </a:cubicBezTo>
                  <a:cubicBezTo>
                    <a:pt x="23277" y="21257"/>
                    <a:pt x="26503" y="19528"/>
                    <a:pt x="29672" y="17858"/>
                  </a:cubicBezTo>
                  <a:cubicBezTo>
                    <a:pt x="44134" y="10310"/>
                    <a:pt x="56060" y="5528"/>
                    <a:pt x="67353" y="2820"/>
                  </a:cubicBezTo>
                  <a:cubicBezTo>
                    <a:pt x="74184" y="1220"/>
                    <a:pt x="80606" y="412"/>
                    <a:pt x="86699" y="412"/>
                  </a:cubicBezTo>
                  <a:cubicBezTo>
                    <a:pt x="93556" y="412"/>
                    <a:pt x="99996" y="1436"/>
                    <a:pt x="106129" y="3511"/>
                  </a:cubicBezTo>
                  <a:cubicBezTo>
                    <a:pt x="127159" y="10598"/>
                    <a:pt x="141735" y="29208"/>
                    <a:pt x="155967" y="49316"/>
                  </a:cubicBezTo>
                  <a:cubicBezTo>
                    <a:pt x="169276" y="68156"/>
                    <a:pt x="187482" y="94026"/>
                    <a:pt x="187540" y="121970"/>
                  </a:cubicBezTo>
                  <a:cubicBezTo>
                    <a:pt x="187598" y="137814"/>
                    <a:pt x="181663" y="153371"/>
                    <a:pt x="170486" y="166911"/>
                  </a:cubicBezTo>
                  <a:cubicBezTo>
                    <a:pt x="159942" y="179644"/>
                    <a:pt x="145423" y="189611"/>
                    <a:pt x="129578" y="195027"/>
                  </a:cubicBezTo>
                  <a:cubicBezTo>
                    <a:pt x="118631" y="198772"/>
                    <a:pt x="106935" y="200674"/>
                    <a:pt x="94778" y="200731"/>
                  </a:cubicBezTo>
                  <a:lnTo>
                    <a:pt x="94375" y="200731"/>
                  </a:lnTo>
                  <a:cubicBezTo>
                    <a:pt x="83543" y="200731"/>
                    <a:pt x="72078" y="199406"/>
                    <a:pt x="59402" y="196641"/>
                  </a:cubicBezTo>
                  <a:cubicBezTo>
                    <a:pt x="45171" y="193529"/>
                    <a:pt x="29787" y="188689"/>
                    <a:pt x="12445" y="181891"/>
                  </a:cubicBezTo>
                  <a:cubicBezTo>
                    <a:pt x="8181" y="180220"/>
                    <a:pt x="4033" y="178664"/>
                    <a:pt x="0" y="177281"/>
                  </a:cubicBezTo>
                  <a:lnTo>
                    <a:pt x="0" y="177685"/>
                  </a:lnTo>
                  <a:cubicBezTo>
                    <a:pt x="3976" y="179068"/>
                    <a:pt x="8066" y="180623"/>
                    <a:pt x="12272" y="182236"/>
                  </a:cubicBezTo>
                  <a:cubicBezTo>
                    <a:pt x="29672" y="189035"/>
                    <a:pt x="45056" y="193875"/>
                    <a:pt x="59344" y="196986"/>
                  </a:cubicBezTo>
                  <a:cubicBezTo>
                    <a:pt x="72078" y="199752"/>
                    <a:pt x="83486" y="201135"/>
                    <a:pt x="94375" y="201135"/>
                  </a:cubicBezTo>
                  <a:lnTo>
                    <a:pt x="94778" y="201135"/>
                  </a:lnTo>
                  <a:cubicBezTo>
                    <a:pt x="106993" y="201077"/>
                    <a:pt x="118747" y="199176"/>
                    <a:pt x="129694" y="195431"/>
                  </a:cubicBezTo>
                  <a:cubicBezTo>
                    <a:pt x="145596" y="190015"/>
                    <a:pt x="160172" y="179932"/>
                    <a:pt x="170774" y="167199"/>
                  </a:cubicBezTo>
                  <a:cubicBezTo>
                    <a:pt x="182067" y="153544"/>
                    <a:pt x="188001" y="137930"/>
                    <a:pt x="187943" y="121970"/>
                  </a:cubicBezTo>
                  <a:cubicBezTo>
                    <a:pt x="187886" y="93853"/>
                    <a:pt x="169621" y="67984"/>
                    <a:pt x="156255" y="49085"/>
                  </a:cubicBezTo>
                  <a:cubicBezTo>
                    <a:pt x="141966" y="28920"/>
                    <a:pt x="127389" y="10252"/>
                    <a:pt x="106244" y="3165"/>
                  </a:cubicBezTo>
                  <a:cubicBezTo>
                    <a:pt x="100067" y="1055"/>
                    <a:pt x="93581" y="0"/>
                    <a:pt x="866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8"/>
            <p:cNvSpPr/>
            <p:nvPr/>
          </p:nvSpPr>
          <p:spPr>
            <a:xfrm>
              <a:off x="1360600" y="438425"/>
              <a:ext cx="4563200" cy="4815200"/>
            </a:xfrm>
            <a:custGeom>
              <a:avLst/>
              <a:gdLst/>
              <a:ahLst/>
              <a:cxnLst/>
              <a:rect l="l" t="t" r="r" b="b"/>
              <a:pathLst>
                <a:path w="182528" h="192608" extrusionOk="0">
                  <a:moveTo>
                    <a:pt x="84310" y="0"/>
                  </a:moveTo>
                  <a:cubicBezTo>
                    <a:pt x="78301" y="0"/>
                    <a:pt x="71961" y="808"/>
                    <a:pt x="65221" y="2417"/>
                  </a:cubicBezTo>
                  <a:cubicBezTo>
                    <a:pt x="54390" y="5009"/>
                    <a:pt x="42866" y="9619"/>
                    <a:pt x="28981" y="16878"/>
                  </a:cubicBezTo>
                  <a:cubicBezTo>
                    <a:pt x="25697" y="18607"/>
                    <a:pt x="22297" y="20393"/>
                    <a:pt x="19071" y="22121"/>
                  </a:cubicBezTo>
                  <a:cubicBezTo>
                    <a:pt x="12791" y="25463"/>
                    <a:pt x="6453" y="28862"/>
                    <a:pt x="0" y="31974"/>
                  </a:cubicBezTo>
                  <a:lnTo>
                    <a:pt x="0" y="32377"/>
                  </a:lnTo>
                  <a:cubicBezTo>
                    <a:pt x="6511" y="29266"/>
                    <a:pt x="12906" y="25866"/>
                    <a:pt x="19244" y="22467"/>
                  </a:cubicBezTo>
                  <a:cubicBezTo>
                    <a:pt x="22528" y="20681"/>
                    <a:pt x="25870" y="18895"/>
                    <a:pt x="29154" y="17224"/>
                  </a:cubicBezTo>
                  <a:cubicBezTo>
                    <a:pt x="43884" y="9527"/>
                    <a:pt x="64116" y="438"/>
                    <a:pt x="84348" y="438"/>
                  </a:cubicBezTo>
                  <a:cubicBezTo>
                    <a:pt x="90468" y="438"/>
                    <a:pt x="96588" y="1269"/>
                    <a:pt x="102556" y="3223"/>
                  </a:cubicBezTo>
                  <a:cubicBezTo>
                    <a:pt x="122953" y="9849"/>
                    <a:pt x="137011" y="27364"/>
                    <a:pt x="150781" y="46320"/>
                  </a:cubicBezTo>
                  <a:cubicBezTo>
                    <a:pt x="166914" y="68618"/>
                    <a:pt x="181490" y="90742"/>
                    <a:pt x="181894" y="115517"/>
                  </a:cubicBezTo>
                  <a:cubicBezTo>
                    <a:pt x="182182" y="130670"/>
                    <a:pt x="176766" y="145593"/>
                    <a:pt x="166280" y="158614"/>
                  </a:cubicBezTo>
                  <a:cubicBezTo>
                    <a:pt x="156427" y="170829"/>
                    <a:pt x="142715" y="180623"/>
                    <a:pt x="127562" y="186154"/>
                  </a:cubicBezTo>
                  <a:cubicBezTo>
                    <a:pt x="116730" y="190130"/>
                    <a:pt x="105092" y="192204"/>
                    <a:pt x="93107" y="192262"/>
                  </a:cubicBezTo>
                  <a:lnTo>
                    <a:pt x="92589" y="192262"/>
                  </a:lnTo>
                  <a:cubicBezTo>
                    <a:pt x="82103" y="192262"/>
                    <a:pt x="70752" y="190879"/>
                    <a:pt x="57904" y="188113"/>
                  </a:cubicBezTo>
                  <a:cubicBezTo>
                    <a:pt x="43846" y="185060"/>
                    <a:pt x="28520" y="180393"/>
                    <a:pt x="11005" y="173882"/>
                  </a:cubicBezTo>
                  <a:cubicBezTo>
                    <a:pt x="7260" y="172442"/>
                    <a:pt x="3572" y="171174"/>
                    <a:pt x="0" y="169964"/>
                  </a:cubicBezTo>
                  <a:lnTo>
                    <a:pt x="0" y="170368"/>
                  </a:lnTo>
                  <a:cubicBezTo>
                    <a:pt x="3515" y="171578"/>
                    <a:pt x="7144" y="172845"/>
                    <a:pt x="10889" y="174228"/>
                  </a:cubicBezTo>
                  <a:cubicBezTo>
                    <a:pt x="28405" y="180796"/>
                    <a:pt x="43788" y="185405"/>
                    <a:pt x="57846" y="188459"/>
                  </a:cubicBezTo>
                  <a:cubicBezTo>
                    <a:pt x="70695" y="191282"/>
                    <a:pt x="82103" y="192608"/>
                    <a:pt x="92589" y="192608"/>
                  </a:cubicBezTo>
                  <a:lnTo>
                    <a:pt x="93107" y="192608"/>
                  </a:lnTo>
                  <a:cubicBezTo>
                    <a:pt x="105149" y="192550"/>
                    <a:pt x="116788" y="190533"/>
                    <a:pt x="127735" y="186500"/>
                  </a:cubicBezTo>
                  <a:cubicBezTo>
                    <a:pt x="142945" y="180969"/>
                    <a:pt x="156716" y="171117"/>
                    <a:pt x="166568" y="158902"/>
                  </a:cubicBezTo>
                  <a:cubicBezTo>
                    <a:pt x="177112" y="145766"/>
                    <a:pt x="182527" y="130785"/>
                    <a:pt x="182297" y="115517"/>
                  </a:cubicBezTo>
                  <a:cubicBezTo>
                    <a:pt x="181836" y="90569"/>
                    <a:pt x="167259" y="68445"/>
                    <a:pt x="151127" y="46090"/>
                  </a:cubicBezTo>
                  <a:cubicBezTo>
                    <a:pt x="137299" y="27134"/>
                    <a:pt x="123183" y="9503"/>
                    <a:pt x="102672" y="2820"/>
                  </a:cubicBezTo>
                  <a:cubicBezTo>
                    <a:pt x="96875" y="937"/>
                    <a:pt x="90784" y="0"/>
                    <a:pt x="843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1360600" y="537700"/>
              <a:ext cx="4427800" cy="4605025"/>
            </a:xfrm>
            <a:custGeom>
              <a:avLst/>
              <a:gdLst/>
              <a:ahLst/>
              <a:cxnLst/>
              <a:rect l="l" t="t" r="r" b="b"/>
              <a:pathLst>
                <a:path w="177112" h="184201" extrusionOk="0">
                  <a:moveTo>
                    <a:pt x="81859" y="0"/>
                  </a:moveTo>
                  <a:cubicBezTo>
                    <a:pt x="75994" y="0"/>
                    <a:pt x="69801" y="807"/>
                    <a:pt x="63205" y="2421"/>
                  </a:cubicBezTo>
                  <a:cubicBezTo>
                    <a:pt x="52776" y="4956"/>
                    <a:pt x="41772" y="9335"/>
                    <a:pt x="28462" y="16249"/>
                  </a:cubicBezTo>
                  <a:cubicBezTo>
                    <a:pt x="25063" y="18035"/>
                    <a:pt x="21606" y="19879"/>
                    <a:pt x="18264" y="21665"/>
                  </a:cubicBezTo>
                  <a:cubicBezTo>
                    <a:pt x="12272" y="24891"/>
                    <a:pt x="6165" y="28175"/>
                    <a:pt x="0" y="31114"/>
                  </a:cubicBezTo>
                  <a:lnTo>
                    <a:pt x="0" y="31575"/>
                  </a:lnTo>
                  <a:cubicBezTo>
                    <a:pt x="6223" y="28579"/>
                    <a:pt x="12387" y="25295"/>
                    <a:pt x="18437" y="22011"/>
                  </a:cubicBezTo>
                  <a:cubicBezTo>
                    <a:pt x="21779" y="20224"/>
                    <a:pt x="25236" y="18381"/>
                    <a:pt x="28635" y="16595"/>
                  </a:cubicBezTo>
                  <a:cubicBezTo>
                    <a:pt x="42858" y="9193"/>
                    <a:pt x="62394" y="446"/>
                    <a:pt x="81957" y="446"/>
                  </a:cubicBezTo>
                  <a:cubicBezTo>
                    <a:pt x="87675" y="446"/>
                    <a:pt x="93394" y="1194"/>
                    <a:pt x="98984" y="2940"/>
                  </a:cubicBezTo>
                  <a:cubicBezTo>
                    <a:pt x="118804" y="9162"/>
                    <a:pt x="132920" y="26332"/>
                    <a:pt x="145653" y="43386"/>
                  </a:cubicBezTo>
                  <a:cubicBezTo>
                    <a:pt x="160691" y="63494"/>
                    <a:pt x="175441" y="85158"/>
                    <a:pt x="176190" y="109184"/>
                  </a:cubicBezTo>
                  <a:cubicBezTo>
                    <a:pt x="176708" y="123588"/>
                    <a:pt x="171811" y="137877"/>
                    <a:pt x="162074" y="150379"/>
                  </a:cubicBezTo>
                  <a:cubicBezTo>
                    <a:pt x="152970" y="162075"/>
                    <a:pt x="140007" y="171640"/>
                    <a:pt x="125603" y="177286"/>
                  </a:cubicBezTo>
                  <a:cubicBezTo>
                    <a:pt x="114829" y="181550"/>
                    <a:pt x="103305" y="183739"/>
                    <a:pt x="91437" y="183797"/>
                  </a:cubicBezTo>
                  <a:lnTo>
                    <a:pt x="90803" y="183797"/>
                  </a:lnTo>
                  <a:cubicBezTo>
                    <a:pt x="80547" y="183797"/>
                    <a:pt x="69600" y="182472"/>
                    <a:pt x="56406" y="179648"/>
                  </a:cubicBezTo>
                  <a:cubicBezTo>
                    <a:pt x="42405" y="176595"/>
                    <a:pt x="27540" y="172216"/>
                    <a:pt x="9622" y="165936"/>
                  </a:cubicBezTo>
                  <a:cubicBezTo>
                    <a:pt x="6338" y="164783"/>
                    <a:pt x="3111" y="163689"/>
                    <a:pt x="0" y="162709"/>
                  </a:cubicBezTo>
                  <a:lnTo>
                    <a:pt x="0" y="163113"/>
                  </a:lnTo>
                  <a:cubicBezTo>
                    <a:pt x="3111" y="164092"/>
                    <a:pt x="6280" y="165129"/>
                    <a:pt x="9449" y="166281"/>
                  </a:cubicBezTo>
                  <a:cubicBezTo>
                    <a:pt x="27425" y="172619"/>
                    <a:pt x="42290" y="176998"/>
                    <a:pt x="56348" y="179994"/>
                  </a:cubicBezTo>
                  <a:cubicBezTo>
                    <a:pt x="69543" y="182875"/>
                    <a:pt x="80490" y="184200"/>
                    <a:pt x="90803" y="184200"/>
                  </a:cubicBezTo>
                  <a:lnTo>
                    <a:pt x="91437" y="184200"/>
                  </a:lnTo>
                  <a:cubicBezTo>
                    <a:pt x="103363" y="184142"/>
                    <a:pt x="114886" y="181953"/>
                    <a:pt x="125776" y="177689"/>
                  </a:cubicBezTo>
                  <a:cubicBezTo>
                    <a:pt x="140237" y="171985"/>
                    <a:pt x="153259" y="162364"/>
                    <a:pt x="162362" y="150610"/>
                  </a:cubicBezTo>
                  <a:cubicBezTo>
                    <a:pt x="172157" y="137992"/>
                    <a:pt x="177112" y="123645"/>
                    <a:pt x="176593" y="109126"/>
                  </a:cubicBezTo>
                  <a:cubicBezTo>
                    <a:pt x="175786" y="85043"/>
                    <a:pt x="161037" y="63321"/>
                    <a:pt x="145941" y="43156"/>
                  </a:cubicBezTo>
                  <a:cubicBezTo>
                    <a:pt x="133208" y="26044"/>
                    <a:pt x="119035" y="8816"/>
                    <a:pt x="99100" y="2594"/>
                  </a:cubicBezTo>
                  <a:cubicBezTo>
                    <a:pt x="93649" y="865"/>
                    <a:pt x="87930" y="0"/>
                    <a:pt x="81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8"/>
            <p:cNvSpPr/>
            <p:nvPr/>
          </p:nvSpPr>
          <p:spPr>
            <a:xfrm>
              <a:off x="1360600" y="638550"/>
              <a:ext cx="4290975" cy="4393250"/>
            </a:xfrm>
            <a:custGeom>
              <a:avLst/>
              <a:gdLst/>
              <a:ahLst/>
              <a:cxnLst/>
              <a:rect l="l" t="t" r="r" b="b"/>
              <a:pathLst>
                <a:path w="171639" h="175730" extrusionOk="0">
                  <a:moveTo>
                    <a:pt x="79431" y="0"/>
                  </a:moveTo>
                  <a:cubicBezTo>
                    <a:pt x="73687" y="0"/>
                    <a:pt x="67614" y="793"/>
                    <a:pt x="61131" y="2363"/>
                  </a:cubicBezTo>
                  <a:cubicBezTo>
                    <a:pt x="51163" y="4840"/>
                    <a:pt x="40619" y="9046"/>
                    <a:pt x="27944" y="15614"/>
                  </a:cubicBezTo>
                  <a:cubicBezTo>
                    <a:pt x="24429" y="17458"/>
                    <a:pt x="20857" y="19359"/>
                    <a:pt x="17342" y="21203"/>
                  </a:cubicBezTo>
                  <a:cubicBezTo>
                    <a:pt x="11638" y="24257"/>
                    <a:pt x="5877" y="27368"/>
                    <a:pt x="0" y="30249"/>
                  </a:cubicBezTo>
                  <a:lnTo>
                    <a:pt x="0" y="30710"/>
                  </a:lnTo>
                  <a:cubicBezTo>
                    <a:pt x="5934" y="27771"/>
                    <a:pt x="11754" y="24660"/>
                    <a:pt x="17573" y="21549"/>
                  </a:cubicBezTo>
                  <a:cubicBezTo>
                    <a:pt x="21030" y="19705"/>
                    <a:pt x="24602" y="17804"/>
                    <a:pt x="28117" y="15960"/>
                  </a:cubicBezTo>
                  <a:cubicBezTo>
                    <a:pt x="41781" y="8858"/>
                    <a:pt x="60637" y="423"/>
                    <a:pt x="79538" y="423"/>
                  </a:cubicBezTo>
                  <a:cubicBezTo>
                    <a:pt x="84864" y="423"/>
                    <a:pt x="90194" y="1093"/>
                    <a:pt x="95412" y="2651"/>
                  </a:cubicBezTo>
                  <a:cubicBezTo>
                    <a:pt x="114598" y="8412"/>
                    <a:pt x="128196" y="24430"/>
                    <a:pt x="140468" y="40389"/>
                  </a:cubicBezTo>
                  <a:cubicBezTo>
                    <a:pt x="155045" y="59287"/>
                    <a:pt x="169333" y="79626"/>
                    <a:pt x="170543" y="102730"/>
                  </a:cubicBezTo>
                  <a:cubicBezTo>
                    <a:pt x="171235" y="116443"/>
                    <a:pt x="166856" y="130098"/>
                    <a:pt x="157868" y="142139"/>
                  </a:cubicBezTo>
                  <a:cubicBezTo>
                    <a:pt x="149456" y="153317"/>
                    <a:pt x="137299" y="162651"/>
                    <a:pt x="123644" y="168412"/>
                  </a:cubicBezTo>
                  <a:cubicBezTo>
                    <a:pt x="113100" y="172849"/>
                    <a:pt x="101347" y="175211"/>
                    <a:pt x="89766" y="175326"/>
                  </a:cubicBezTo>
                  <a:lnTo>
                    <a:pt x="89074" y="175326"/>
                  </a:lnTo>
                  <a:cubicBezTo>
                    <a:pt x="79107" y="175326"/>
                    <a:pt x="68275" y="173944"/>
                    <a:pt x="54908" y="171063"/>
                  </a:cubicBezTo>
                  <a:cubicBezTo>
                    <a:pt x="41195" y="168124"/>
                    <a:pt x="26331" y="163918"/>
                    <a:pt x="8181" y="157926"/>
                  </a:cubicBezTo>
                  <a:cubicBezTo>
                    <a:pt x="5416" y="156947"/>
                    <a:pt x="2708" y="156082"/>
                    <a:pt x="0" y="155276"/>
                  </a:cubicBezTo>
                  <a:lnTo>
                    <a:pt x="0" y="155679"/>
                  </a:lnTo>
                  <a:cubicBezTo>
                    <a:pt x="2650" y="156486"/>
                    <a:pt x="5358" y="157350"/>
                    <a:pt x="8066" y="158272"/>
                  </a:cubicBezTo>
                  <a:cubicBezTo>
                    <a:pt x="26215" y="164322"/>
                    <a:pt x="41080" y="168528"/>
                    <a:pt x="54850" y="171466"/>
                  </a:cubicBezTo>
                  <a:cubicBezTo>
                    <a:pt x="68217" y="174347"/>
                    <a:pt x="79107" y="175730"/>
                    <a:pt x="89074" y="175730"/>
                  </a:cubicBezTo>
                  <a:lnTo>
                    <a:pt x="89823" y="175730"/>
                  </a:lnTo>
                  <a:cubicBezTo>
                    <a:pt x="101404" y="175614"/>
                    <a:pt x="113158" y="173195"/>
                    <a:pt x="123759" y="168758"/>
                  </a:cubicBezTo>
                  <a:cubicBezTo>
                    <a:pt x="137529" y="162939"/>
                    <a:pt x="149744" y="153605"/>
                    <a:pt x="158156" y="142370"/>
                  </a:cubicBezTo>
                  <a:cubicBezTo>
                    <a:pt x="167202" y="130270"/>
                    <a:pt x="171638" y="116558"/>
                    <a:pt x="170889" y="102730"/>
                  </a:cubicBezTo>
                  <a:cubicBezTo>
                    <a:pt x="169737" y="79511"/>
                    <a:pt x="155390" y="59114"/>
                    <a:pt x="140756" y="40159"/>
                  </a:cubicBezTo>
                  <a:cubicBezTo>
                    <a:pt x="128484" y="24141"/>
                    <a:pt x="114829" y="8067"/>
                    <a:pt x="95470" y="2305"/>
                  </a:cubicBezTo>
                  <a:cubicBezTo>
                    <a:pt x="90389" y="764"/>
                    <a:pt x="85069" y="0"/>
                    <a:pt x="79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8"/>
            <p:cNvSpPr/>
            <p:nvPr/>
          </p:nvSpPr>
          <p:spPr>
            <a:xfrm>
              <a:off x="1360600" y="737500"/>
              <a:ext cx="4154125" cy="4181950"/>
            </a:xfrm>
            <a:custGeom>
              <a:avLst/>
              <a:gdLst/>
              <a:ahLst/>
              <a:cxnLst/>
              <a:rect l="l" t="t" r="r" b="b"/>
              <a:pathLst>
                <a:path w="166165" h="167278" extrusionOk="0">
                  <a:moveTo>
                    <a:pt x="77060" y="0"/>
                  </a:moveTo>
                  <a:cubicBezTo>
                    <a:pt x="71419" y="0"/>
                    <a:pt x="65461" y="793"/>
                    <a:pt x="59114" y="2380"/>
                  </a:cubicBezTo>
                  <a:cubicBezTo>
                    <a:pt x="49607" y="4742"/>
                    <a:pt x="39525" y="8775"/>
                    <a:pt x="27425" y="15056"/>
                  </a:cubicBezTo>
                  <a:cubicBezTo>
                    <a:pt x="23795" y="16899"/>
                    <a:pt x="20108" y="18916"/>
                    <a:pt x="16536" y="20817"/>
                  </a:cubicBezTo>
                  <a:cubicBezTo>
                    <a:pt x="11062" y="23698"/>
                    <a:pt x="5589" y="26636"/>
                    <a:pt x="0" y="29402"/>
                  </a:cubicBezTo>
                  <a:lnTo>
                    <a:pt x="0" y="29805"/>
                  </a:lnTo>
                  <a:cubicBezTo>
                    <a:pt x="5646" y="27097"/>
                    <a:pt x="11235" y="24101"/>
                    <a:pt x="16709" y="21163"/>
                  </a:cubicBezTo>
                  <a:cubicBezTo>
                    <a:pt x="20281" y="19262"/>
                    <a:pt x="23968" y="17245"/>
                    <a:pt x="27598" y="15401"/>
                  </a:cubicBezTo>
                  <a:cubicBezTo>
                    <a:pt x="40732" y="8563"/>
                    <a:pt x="58884" y="443"/>
                    <a:pt x="77076" y="443"/>
                  </a:cubicBezTo>
                  <a:cubicBezTo>
                    <a:pt x="82028" y="443"/>
                    <a:pt x="86983" y="1045"/>
                    <a:pt x="91840" y="2438"/>
                  </a:cubicBezTo>
                  <a:cubicBezTo>
                    <a:pt x="110450" y="7681"/>
                    <a:pt x="123529" y="22603"/>
                    <a:pt x="135340" y="37411"/>
                  </a:cubicBezTo>
                  <a:cubicBezTo>
                    <a:pt x="148822" y="54350"/>
                    <a:pt x="163284" y="74227"/>
                    <a:pt x="164839" y="96352"/>
                  </a:cubicBezTo>
                  <a:cubicBezTo>
                    <a:pt x="165761" y="109431"/>
                    <a:pt x="161901" y="122395"/>
                    <a:pt x="153662" y="133918"/>
                  </a:cubicBezTo>
                  <a:cubicBezTo>
                    <a:pt x="145941" y="144577"/>
                    <a:pt x="134591" y="153738"/>
                    <a:pt x="121685" y="159557"/>
                  </a:cubicBezTo>
                  <a:cubicBezTo>
                    <a:pt x="111199" y="164282"/>
                    <a:pt x="99618" y="166817"/>
                    <a:pt x="88152" y="166874"/>
                  </a:cubicBezTo>
                  <a:lnTo>
                    <a:pt x="87346" y="166874"/>
                  </a:lnTo>
                  <a:cubicBezTo>
                    <a:pt x="74843" y="166874"/>
                    <a:pt x="62686" y="164627"/>
                    <a:pt x="53410" y="162611"/>
                  </a:cubicBezTo>
                  <a:cubicBezTo>
                    <a:pt x="36068" y="158923"/>
                    <a:pt x="19359" y="153911"/>
                    <a:pt x="6799" y="149993"/>
                  </a:cubicBezTo>
                  <a:cubicBezTo>
                    <a:pt x="4494" y="149244"/>
                    <a:pt x="2247" y="148552"/>
                    <a:pt x="0" y="147919"/>
                  </a:cubicBezTo>
                  <a:lnTo>
                    <a:pt x="0" y="148322"/>
                  </a:lnTo>
                  <a:cubicBezTo>
                    <a:pt x="2189" y="148956"/>
                    <a:pt x="4436" y="149647"/>
                    <a:pt x="6683" y="150338"/>
                  </a:cubicBezTo>
                  <a:cubicBezTo>
                    <a:pt x="19244" y="154256"/>
                    <a:pt x="35952" y="159269"/>
                    <a:pt x="53352" y="163014"/>
                  </a:cubicBezTo>
                  <a:cubicBezTo>
                    <a:pt x="62629" y="165031"/>
                    <a:pt x="74843" y="167278"/>
                    <a:pt x="87346" y="167278"/>
                  </a:cubicBezTo>
                  <a:lnTo>
                    <a:pt x="88152" y="167278"/>
                  </a:lnTo>
                  <a:cubicBezTo>
                    <a:pt x="99676" y="167162"/>
                    <a:pt x="111314" y="164627"/>
                    <a:pt x="121800" y="159903"/>
                  </a:cubicBezTo>
                  <a:cubicBezTo>
                    <a:pt x="134821" y="154026"/>
                    <a:pt x="146229" y="144922"/>
                    <a:pt x="153950" y="134148"/>
                  </a:cubicBezTo>
                  <a:cubicBezTo>
                    <a:pt x="162247" y="122567"/>
                    <a:pt x="166165" y="109489"/>
                    <a:pt x="165243" y="96352"/>
                  </a:cubicBezTo>
                  <a:cubicBezTo>
                    <a:pt x="163687" y="74055"/>
                    <a:pt x="149110" y="54119"/>
                    <a:pt x="135628" y="37180"/>
                  </a:cubicBezTo>
                  <a:cubicBezTo>
                    <a:pt x="123817" y="22315"/>
                    <a:pt x="110680" y="7335"/>
                    <a:pt x="91955" y="2034"/>
                  </a:cubicBezTo>
                  <a:cubicBezTo>
                    <a:pt x="87222" y="678"/>
                    <a:pt x="82276" y="0"/>
                    <a:pt x="770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8"/>
            <p:cNvSpPr/>
            <p:nvPr/>
          </p:nvSpPr>
          <p:spPr>
            <a:xfrm>
              <a:off x="1360600" y="837625"/>
              <a:ext cx="4044650" cy="3970925"/>
            </a:xfrm>
            <a:custGeom>
              <a:avLst/>
              <a:gdLst/>
              <a:ahLst/>
              <a:cxnLst/>
              <a:rect l="l" t="t" r="r" b="b"/>
              <a:pathLst>
                <a:path w="161786" h="158837" extrusionOk="0">
                  <a:moveTo>
                    <a:pt x="74613" y="0"/>
                  </a:moveTo>
                  <a:cubicBezTo>
                    <a:pt x="69121" y="0"/>
                    <a:pt x="63315" y="781"/>
                    <a:pt x="57097" y="2351"/>
                  </a:cubicBezTo>
                  <a:cubicBezTo>
                    <a:pt x="48109" y="4598"/>
                    <a:pt x="38257" y="8573"/>
                    <a:pt x="26907" y="14392"/>
                  </a:cubicBezTo>
                  <a:cubicBezTo>
                    <a:pt x="23162" y="16351"/>
                    <a:pt x="19359" y="18368"/>
                    <a:pt x="15672" y="20327"/>
                  </a:cubicBezTo>
                  <a:cubicBezTo>
                    <a:pt x="10486" y="23092"/>
                    <a:pt x="5301" y="25916"/>
                    <a:pt x="0" y="28508"/>
                  </a:cubicBezTo>
                  <a:lnTo>
                    <a:pt x="0" y="28969"/>
                  </a:lnTo>
                  <a:cubicBezTo>
                    <a:pt x="5358" y="26319"/>
                    <a:pt x="10601" y="23496"/>
                    <a:pt x="15844" y="20730"/>
                  </a:cubicBezTo>
                  <a:cubicBezTo>
                    <a:pt x="19532" y="18714"/>
                    <a:pt x="23334" y="16697"/>
                    <a:pt x="27080" y="14738"/>
                  </a:cubicBezTo>
                  <a:cubicBezTo>
                    <a:pt x="39681" y="8231"/>
                    <a:pt x="57204" y="412"/>
                    <a:pt x="74747" y="412"/>
                  </a:cubicBezTo>
                  <a:cubicBezTo>
                    <a:pt x="79261" y="412"/>
                    <a:pt x="83777" y="929"/>
                    <a:pt x="88210" y="2120"/>
                  </a:cubicBezTo>
                  <a:cubicBezTo>
                    <a:pt x="106244" y="6960"/>
                    <a:pt x="119323" y="21306"/>
                    <a:pt x="130155" y="34443"/>
                  </a:cubicBezTo>
                  <a:cubicBezTo>
                    <a:pt x="143176" y="50172"/>
                    <a:pt x="157176" y="68724"/>
                    <a:pt x="159135" y="89985"/>
                  </a:cubicBezTo>
                  <a:cubicBezTo>
                    <a:pt x="161382" y="114126"/>
                    <a:pt x="145884" y="137979"/>
                    <a:pt x="119668" y="150655"/>
                  </a:cubicBezTo>
                  <a:cubicBezTo>
                    <a:pt x="109413" y="155610"/>
                    <a:pt x="97890" y="158318"/>
                    <a:pt x="86482" y="158433"/>
                  </a:cubicBezTo>
                  <a:cubicBezTo>
                    <a:pt x="86177" y="158436"/>
                    <a:pt x="85873" y="158437"/>
                    <a:pt x="85568" y="158437"/>
                  </a:cubicBezTo>
                  <a:cubicBezTo>
                    <a:pt x="73558" y="158437"/>
                    <a:pt x="61858" y="156247"/>
                    <a:pt x="51912" y="154112"/>
                  </a:cubicBezTo>
                  <a:cubicBezTo>
                    <a:pt x="38315" y="151231"/>
                    <a:pt x="23968" y="147486"/>
                    <a:pt x="5358" y="141955"/>
                  </a:cubicBezTo>
                  <a:cubicBezTo>
                    <a:pt x="3572" y="141436"/>
                    <a:pt x="1786" y="140917"/>
                    <a:pt x="0" y="140457"/>
                  </a:cubicBezTo>
                  <a:lnTo>
                    <a:pt x="0" y="140860"/>
                  </a:lnTo>
                  <a:cubicBezTo>
                    <a:pt x="1728" y="141321"/>
                    <a:pt x="3457" y="141839"/>
                    <a:pt x="5243" y="142358"/>
                  </a:cubicBezTo>
                  <a:cubicBezTo>
                    <a:pt x="23853" y="147831"/>
                    <a:pt x="38199" y="151576"/>
                    <a:pt x="51854" y="154515"/>
                  </a:cubicBezTo>
                  <a:cubicBezTo>
                    <a:pt x="61822" y="156647"/>
                    <a:pt x="73576" y="158836"/>
                    <a:pt x="85617" y="158836"/>
                  </a:cubicBezTo>
                  <a:lnTo>
                    <a:pt x="86482" y="158836"/>
                  </a:lnTo>
                  <a:cubicBezTo>
                    <a:pt x="97947" y="158721"/>
                    <a:pt x="109528" y="156013"/>
                    <a:pt x="119841" y="151058"/>
                  </a:cubicBezTo>
                  <a:cubicBezTo>
                    <a:pt x="146229" y="138267"/>
                    <a:pt x="161786" y="114299"/>
                    <a:pt x="159539" y="89927"/>
                  </a:cubicBezTo>
                  <a:cubicBezTo>
                    <a:pt x="157580" y="68609"/>
                    <a:pt x="143521" y="49999"/>
                    <a:pt x="130443" y="34212"/>
                  </a:cubicBezTo>
                  <a:cubicBezTo>
                    <a:pt x="119611" y="21018"/>
                    <a:pt x="106474" y="6614"/>
                    <a:pt x="88325" y="1774"/>
                  </a:cubicBezTo>
                  <a:cubicBezTo>
                    <a:pt x="83951" y="594"/>
                    <a:pt x="79402" y="0"/>
                    <a:pt x="746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8"/>
            <p:cNvSpPr/>
            <p:nvPr/>
          </p:nvSpPr>
          <p:spPr>
            <a:xfrm>
              <a:off x="1360600" y="935325"/>
              <a:ext cx="3880450" cy="3760875"/>
            </a:xfrm>
            <a:custGeom>
              <a:avLst/>
              <a:gdLst/>
              <a:ahLst/>
              <a:cxnLst/>
              <a:rect l="l" t="t" r="r" b="b"/>
              <a:pathLst>
                <a:path w="155218" h="150435" extrusionOk="0">
                  <a:moveTo>
                    <a:pt x="72351" y="0"/>
                  </a:moveTo>
                  <a:cubicBezTo>
                    <a:pt x="62052" y="0"/>
                    <a:pt x="47505" y="2958"/>
                    <a:pt x="26388" y="13884"/>
                  </a:cubicBezTo>
                  <a:cubicBezTo>
                    <a:pt x="22528" y="15843"/>
                    <a:pt x="18610" y="17917"/>
                    <a:pt x="14807" y="19991"/>
                  </a:cubicBezTo>
                  <a:cubicBezTo>
                    <a:pt x="9968" y="22584"/>
                    <a:pt x="5013" y="25234"/>
                    <a:pt x="0" y="27712"/>
                  </a:cubicBezTo>
                  <a:lnTo>
                    <a:pt x="0" y="28173"/>
                  </a:lnTo>
                  <a:cubicBezTo>
                    <a:pt x="5070" y="25637"/>
                    <a:pt x="10025" y="22987"/>
                    <a:pt x="14980" y="20337"/>
                  </a:cubicBezTo>
                  <a:cubicBezTo>
                    <a:pt x="18783" y="18263"/>
                    <a:pt x="22701" y="16188"/>
                    <a:pt x="26561" y="14229"/>
                  </a:cubicBezTo>
                  <a:cubicBezTo>
                    <a:pt x="38674" y="7964"/>
                    <a:pt x="55535" y="465"/>
                    <a:pt x="72476" y="465"/>
                  </a:cubicBezTo>
                  <a:cubicBezTo>
                    <a:pt x="76566" y="465"/>
                    <a:pt x="80661" y="902"/>
                    <a:pt x="84696" y="1900"/>
                  </a:cubicBezTo>
                  <a:cubicBezTo>
                    <a:pt x="102096" y="6278"/>
                    <a:pt x="114656" y="19472"/>
                    <a:pt x="125027" y="31572"/>
                  </a:cubicBezTo>
                  <a:cubicBezTo>
                    <a:pt x="138451" y="47128"/>
                    <a:pt x="151242" y="64240"/>
                    <a:pt x="153489" y="83657"/>
                  </a:cubicBezTo>
                  <a:cubicBezTo>
                    <a:pt x="154814" y="95353"/>
                    <a:pt x="151991" y="107049"/>
                    <a:pt x="145192" y="117535"/>
                  </a:cubicBezTo>
                  <a:cubicBezTo>
                    <a:pt x="138855" y="127445"/>
                    <a:pt x="129290" y="135857"/>
                    <a:pt x="117709" y="141907"/>
                  </a:cubicBezTo>
                  <a:cubicBezTo>
                    <a:pt x="107627" y="147092"/>
                    <a:pt x="96219" y="149915"/>
                    <a:pt x="84811" y="150031"/>
                  </a:cubicBezTo>
                  <a:cubicBezTo>
                    <a:pt x="84465" y="150031"/>
                    <a:pt x="84177" y="150088"/>
                    <a:pt x="83889" y="150088"/>
                  </a:cubicBezTo>
                  <a:cubicBezTo>
                    <a:pt x="72366" y="150088"/>
                    <a:pt x="61015" y="147957"/>
                    <a:pt x="50414" y="145710"/>
                  </a:cubicBezTo>
                  <a:cubicBezTo>
                    <a:pt x="33763" y="142137"/>
                    <a:pt x="17573" y="137816"/>
                    <a:pt x="3918" y="134071"/>
                  </a:cubicBezTo>
                  <a:cubicBezTo>
                    <a:pt x="2593" y="133725"/>
                    <a:pt x="1325" y="133380"/>
                    <a:pt x="0" y="133034"/>
                  </a:cubicBezTo>
                  <a:lnTo>
                    <a:pt x="0" y="133437"/>
                  </a:lnTo>
                  <a:cubicBezTo>
                    <a:pt x="1268" y="133783"/>
                    <a:pt x="2535" y="134071"/>
                    <a:pt x="3803" y="134474"/>
                  </a:cubicBezTo>
                  <a:cubicBezTo>
                    <a:pt x="17458" y="138219"/>
                    <a:pt x="33705" y="142541"/>
                    <a:pt x="50356" y="146113"/>
                  </a:cubicBezTo>
                  <a:cubicBezTo>
                    <a:pt x="60958" y="148360"/>
                    <a:pt x="72308" y="150434"/>
                    <a:pt x="83889" y="150434"/>
                  </a:cubicBezTo>
                  <a:lnTo>
                    <a:pt x="84811" y="150434"/>
                  </a:lnTo>
                  <a:cubicBezTo>
                    <a:pt x="96276" y="150319"/>
                    <a:pt x="107742" y="147496"/>
                    <a:pt x="117882" y="142253"/>
                  </a:cubicBezTo>
                  <a:cubicBezTo>
                    <a:pt x="129578" y="136203"/>
                    <a:pt x="139143" y="127733"/>
                    <a:pt x="145538" y="117766"/>
                  </a:cubicBezTo>
                  <a:cubicBezTo>
                    <a:pt x="152394" y="107164"/>
                    <a:pt x="155217" y="95353"/>
                    <a:pt x="153835" y="83599"/>
                  </a:cubicBezTo>
                  <a:cubicBezTo>
                    <a:pt x="151588" y="64067"/>
                    <a:pt x="138797" y="46955"/>
                    <a:pt x="125315" y="31284"/>
                  </a:cubicBezTo>
                  <a:cubicBezTo>
                    <a:pt x="114886" y="19184"/>
                    <a:pt x="102326" y="5875"/>
                    <a:pt x="84753" y="1554"/>
                  </a:cubicBezTo>
                  <a:cubicBezTo>
                    <a:pt x="81464" y="717"/>
                    <a:pt x="77423" y="0"/>
                    <a:pt x="723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8"/>
            <p:cNvSpPr/>
            <p:nvPr/>
          </p:nvSpPr>
          <p:spPr>
            <a:xfrm>
              <a:off x="1360600" y="1036675"/>
              <a:ext cx="3782500" cy="3548600"/>
            </a:xfrm>
            <a:custGeom>
              <a:avLst/>
              <a:gdLst/>
              <a:ahLst/>
              <a:cxnLst/>
              <a:rect l="l" t="t" r="r" b="b"/>
              <a:pathLst>
                <a:path w="151300" h="141944" extrusionOk="0">
                  <a:moveTo>
                    <a:pt x="69956" y="0"/>
                  </a:moveTo>
                  <a:cubicBezTo>
                    <a:pt x="64643" y="0"/>
                    <a:pt x="59026" y="776"/>
                    <a:pt x="53007" y="2340"/>
                  </a:cubicBezTo>
                  <a:cubicBezTo>
                    <a:pt x="44825" y="4471"/>
                    <a:pt x="36240" y="7928"/>
                    <a:pt x="25870" y="13229"/>
                  </a:cubicBezTo>
                  <a:cubicBezTo>
                    <a:pt x="22009" y="15188"/>
                    <a:pt x="18091" y="17320"/>
                    <a:pt x="14289" y="19336"/>
                  </a:cubicBezTo>
                  <a:cubicBezTo>
                    <a:pt x="9564" y="21872"/>
                    <a:pt x="4840" y="24464"/>
                    <a:pt x="0" y="26826"/>
                  </a:cubicBezTo>
                  <a:lnTo>
                    <a:pt x="0" y="27287"/>
                  </a:lnTo>
                  <a:cubicBezTo>
                    <a:pt x="4897" y="24868"/>
                    <a:pt x="9679" y="22217"/>
                    <a:pt x="14462" y="19682"/>
                  </a:cubicBezTo>
                  <a:cubicBezTo>
                    <a:pt x="18264" y="17666"/>
                    <a:pt x="22182" y="15534"/>
                    <a:pt x="26042" y="13575"/>
                  </a:cubicBezTo>
                  <a:cubicBezTo>
                    <a:pt x="37659" y="7602"/>
                    <a:pt x="53921" y="400"/>
                    <a:pt x="70159" y="400"/>
                  </a:cubicBezTo>
                  <a:cubicBezTo>
                    <a:pt x="73814" y="400"/>
                    <a:pt x="77467" y="765"/>
                    <a:pt x="81066" y="1591"/>
                  </a:cubicBezTo>
                  <a:cubicBezTo>
                    <a:pt x="97141" y="5278"/>
                    <a:pt x="109240" y="16686"/>
                    <a:pt x="119899" y="28555"/>
                  </a:cubicBezTo>
                  <a:cubicBezTo>
                    <a:pt x="132171" y="42152"/>
                    <a:pt x="145077" y="58631"/>
                    <a:pt x="147785" y="77241"/>
                  </a:cubicBezTo>
                  <a:cubicBezTo>
                    <a:pt x="150896" y="98847"/>
                    <a:pt x="138624" y="120222"/>
                    <a:pt x="115693" y="132955"/>
                  </a:cubicBezTo>
                  <a:cubicBezTo>
                    <a:pt x="105841" y="138487"/>
                    <a:pt x="94605" y="141425"/>
                    <a:pt x="83140" y="141540"/>
                  </a:cubicBezTo>
                  <a:cubicBezTo>
                    <a:pt x="82851" y="141543"/>
                    <a:pt x="82562" y="141544"/>
                    <a:pt x="82273" y="141544"/>
                  </a:cubicBezTo>
                  <a:cubicBezTo>
                    <a:pt x="70579" y="141544"/>
                    <a:pt x="58924" y="139298"/>
                    <a:pt x="48916" y="137161"/>
                  </a:cubicBezTo>
                  <a:cubicBezTo>
                    <a:pt x="32726" y="133762"/>
                    <a:pt x="16478" y="129671"/>
                    <a:pt x="2535" y="126042"/>
                  </a:cubicBezTo>
                  <a:cubicBezTo>
                    <a:pt x="1671" y="125869"/>
                    <a:pt x="807" y="125638"/>
                    <a:pt x="0" y="125408"/>
                  </a:cubicBezTo>
                  <a:lnTo>
                    <a:pt x="0" y="125811"/>
                  </a:lnTo>
                  <a:cubicBezTo>
                    <a:pt x="807" y="126042"/>
                    <a:pt x="1613" y="126214"/>
                    <a:pt x="2420" y="126445"/>
                  </a:cubicBezTo>
                  <a:cubicBezTo>
                    <a:pt x="16363" y="130017"/>
                    <a:pt x="32668" y="134108"/>
                    <a:pt x="48801" y="137565"/>
                  </a:cubicBezTo>
                  <a:cubicBezTo>
                    <a:pt x="58826" y="139697"/>
                    <a:pt x="70464" y="141944"/>
                    <a:pt x="82160" y="141944"/>
                  </a:cubicBezTo>
                  <a:lnTo>
                    <a:pt x="83140" y="141944"/>
                  </a:lnTo>
                  <a:cubicBezTo>
                    <a:pt x="94663" y="141771"/>
                    <a:pt x="106013" y="138832"/>
                    <a:pt x="115866" y="133301"/>
                  </a:cubicBezTo>
                  <a:cubicBezTo>
                    <a:pt x="138970" y="120510"/>
                    <a:pt x="151300" y="98962"/>
                    <a:pt x="148131" y="77183"/>
                  </a:cubicBezTo>
                  <a:cubicBezTo>
                    <a:pt x="145480" y="58458"/>
                    <a:pt x="132517" y="41980"/>
                    <a:pt x="120187" y="28267"/>
                  </a:cubicBezTo>
                  <a:cubicBezTo>
                    <a:pt x="109470" y="16456"/>
                    <a:pt x="97313" y="4932"/>
                    <a:pt x="81181" y="1245"/>
                  </a:cubicBezTo>
                  <a:cubicBezTo>
                    <a:pt x="77576" y="417"/>
                    <a:pt x="73847" y="0"/>
                    <a:pt x="699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8"/>
            <p:cNvSpPr/>
            <p:nvPr/>
          </p:nvSpPr>
          <p:spPr>
            <a:xfrm>
              <a:off x="1360600" y="1134975"/>
              <a:ext cx="3608225" cy="3337950"/>
            </a:xfrm>
            <a:custGeom>
              <a:avLst/>
              <a:gdLst/>
              <a:ahLst/>
              <a:cxnLst/>
              <a:rect l="l" t="t" r="r" b="b"/>
              <a:pathLst>
                <a:path w="144329" h="133518" extrusionOk="0">
                  <a:moveTo>
                    <a:pt x="67838" y="0"/>
                  </a:moveTo>
                  <a:cubicBezTo>
                    <a:pt x="58521" y="0"/>
                    <a:pt x="45150" y="2577"/>
                    <a:pt x="25351" y="12639"/>
                  </a:cubicBezTo>
                  <a:cubicBezTo>
                    <a:pt x="21376" y="14713"/>
                    <a:pt x="17342" y="16902"/>
                    <a:pt x="13425" y="18977"/>
                  </a:cubicBezTo>
                  <a:cubicBezTo>
                    <a:pt x="8988" y="21339"/>
                    <a:pt x="4552" y="23759"/>
                    <a:pt x="0" y="26063"/>
                  </a:cubicBezTo>
                  <a:lnTo>
                    <a:pt x="0" y="26467"/>
                  </a:lnTo>
                  <a:cubicBezTo>
                    <a:pt x="4609" y="24162"/>
                    <a:pt x="9103" y="21742"/>
                    <a:pt x="13597" y="19322"/>
                  </a:cubicBezTo>
                  <a:cubicBezTo>
                    <a:pt x="17515" y="17190"/>
                    <a:pt x="21548" y="15059"/>
                    <a:pt x="25524" y="13042"/>
                  </a:cubicBezTo>
                  <a:cubicBezTo>
                    <a:pt x="36651" y="7359"/>
                    <a:pt x="52292" y="449"/>
                    <a:pt x="67884" y="449"/>
                  </a:cubicBezTo>
                  <a:cubicBezTo>
                    <a:pt x="71102" y="449"/>
                    <a:pt x="74319" y="743"/>
                    <a:pt x="77494" y="1404"/>
                  </a:cubicBezTo>
                  <a:cubicBezTo>
                    <a:pt x="86251" y="3190"/>
                    <a:pt x="97544" y="7511"/>
                    <a:pt x="114713" y="25602"/>
                  </a:cubicBezTo>
                  <a:cubicBezTo>
                    <a:pt x="125833" y="37299"/>
                    <a:pt x="138970" y="53028"/>
                    <a:pt x="142081" y="70889"/>
                  </a:cubicBezTo>
                  <a:cubicBezTo>
                    <a:pt x="143925" y="81260"/>
                    <a:pt x="142081" y="91746"/>
                    <a:pt x="136838" y="101195"/>
                  </a:cubicBezTo>
                  <a:cubicBezTo>
                    <a:pt x="131768" y="110183"/>
                    <a:pt x="123817" y="118134"/>
                    <a:pt x="113734" y="124184"/>
                  </a:cubicBezTo>
                  <a:cubicBezTo>
                    <a:pt x="104227" y="129830"/>
                    <a:pt x="92762" y="132999"/>
                    <a:pt x="81469" y="133172"/>
                  </a:cubicBezTo>
                  <a:cubicBezTo>
                    <a:pt x="81058" y="133178"/>
                    <a:pt x="80646" y="133181"/>
                    <a:pt x="80235" y="133181"/>
                  </a:cubicBezTo>
                  <a:cubicBezTo>
                    <a:pt x="69067" y="133181"/>
                    <a:pt x="57921" y="130958"/>
                    <a:pt x="47418" y="128735"/>
                  </a:cubicBezTo>
                  <a:cubicBezTo>
                    <a:pt x="32899" y="125682"/>
                    <a:pt x="18380" y="122225"/>
                    <a:pt x="4321" y="118941"/>
                  </a:cubicBezTo>
                  <a:lnTo>
                    <a:pt x="1095" y="118134"/>
                  </a:lnTo>
                  <a:cubicBezTo>
                    <a:pt x="749" y="118076"/>
                    <a:pt x="346" y="117961"/>
                    <a:pt x="0" y="117904"/>
                  </a:cubicBezTo>
                  <a:lnTo>
                    <a:pt x="0" y="118307"/>
                  </a:lnTo>
                  <a:cubicBezTo>
                    <a:pt x="346" y="118364"/>
                    <a:pt x="691" y="118422"/>
                    <a:pt x="1037" y="118537"/>
                  </a:cubicBezTo>
                  <a:lnTo>
                    <a:pt x="4264" y="119286"/>
                  </a:lnTo>
                  <a:cubicBezTo>
                    <a:pt x="18264" y="122628"/>
                    <a:pt x="32841" y="126085"/>
                    <a:pt x="47303" y="129139"/>
                  </a:cubicBezTo>
                  <a:cubicBezTo>
                    <a:pt x="57904" y="131386"/>
                    <a:pt x="69139" y="133518"/>
                    <a:pt x="80432" y="133518"/>
                  </a:cubicBezTo>
                  <a:lnTo>
                    <a:pt x="81469" y="133518"/>
                  </a:lnTo>
                  <a:cubicBezTo>
                    <a:pt x="92877" y="133402"/>
                    <a:pt x="104400" y="130176"/>
                    <a:pt x="113907" y="124472"/>
                  </a:cubicBezTo>
                  <a:cubicBezTo>
                    <a:pt x="124047" y="118422"/>
                    <a:pt x="132113" y="110413"/>
                    <a:pt x="137184" y="101368"/>
                  </a:cubicBezTo>
                  <a:cubicBezTo>
                    <a:pt x="142484" y="91803"/>
                    <a:pt x="144328" y="81260"/>
                    <a:pt x="142484" y="70831"/>
                  </a:cubicBezTo>
                  <a:cubicBezTo>
                    <a:pt x="139315" y="52855"/>
                    <a:pt x="126179" y="37068"/>
                    <a:pt x="115002" y="25372"/>
                  </a:cubicBezTo>
                  <a:cubicBezTo>
                    <a:pt x="105322" y="15116"/>
                    <a:pt x="93280" y="4284"/>
                    <a:pt x="77609" y="1000"/>
                  </a:cubicBezTo>
                  <a:cubicBezTo>
                    <a:pt x="74950" y="455"/>
                    <a:pt x="71752" y="0"/>
                    <a:pt x="67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8"/>
            <p:cNvSpPr/>
            <p:nvPr/>
          </p:nvSpPr>
          <p:spPr>
            <a:xfrm>
              <a:off x="1360600" y="1233825"/>
              <a:ext cx="3523225" cy="3128200"/>
            </a:xfrm>
            <a:custGeom>
              <a:avLst/>
              <a:gdLst/>
              <a:ahLst/>
              <a:cxnLst/>
              <a:rect l="l" t="t" r="r" b="b"/>
              <a:pathLst>
                <a:path w="140929" h="125128" extrusionOk="0">
                  <a:moveTo>
                    <a:pt x="65434" y="1"/>
                  </a:moveTo>
                  <a:cubicBezTo>
                    <a:pt x="56612" y="1"/>
                    <a:pt x="43871" y="2399"/>
                    <a:pt x="24832" y="12084"/>
                  </a:cubicBezTo>
                  <a:cubicBezTo>
                    <a:pt x="20742" y="14158"/>
                    <a:pt x="16593" y="16405"/>
                    <a:pt x="12560" y="18595"/>
                  </a:cubicBezTo>
                  <a:cubicBezTo>
                    <a:pt x="8412" y="20784"/>
                    <a:pt x="4264" y="23031"/>
                    <a:pt x="0" y="25163"/>
                  </a:cubicBezTo>
                  <a:lnTo>
                    <a:pt x="0" y="25624"/>
                  </a:lnTo>
                  <a:cubicBezTo>
                    <a:pt x="4321" y="23435"/>
                    <a:pt x="8527" y="21188"/>
                    <a:pt x="12733" y="18883"/>
                  </a:cubicBezTo>
                  <a:cubicBezTo>
                    <a:pt x="16766" y="16751"/>
                    <a:pt x="20915" y="14504"/>
                    <a:pt x="25005" y="12430"/>
                  </a:cubicBezTo>
                  <a:cubicBezTo>
                    <a:pt x="35604" y="7033"/>
                    <a:pt x="50633" y="406"/>
                    <a:pt x="65627" y="406"/>
                  </a:cubicBezTo>
                  <a:cubicBezTo>
                    <a:pt x="68403" y="406"/>
                    <a:pt x="71177" y="633"/>
                    <a:pt x="73921" y="1137"/>
                  </a:cubicBezTo>
                  <a:cubicBezTo>
                    <a:pt x="89017" y="3903"/>
                    <a:pt x="100425" y="13525"/>
                    <a:pt x="109586" y="22686"/>
                  </a:cubicBezTo>
                  <a:cubicBezTo>
                    <a:pt x="119380" y="32365"/>
                    <a:pt x="132805" y="47288"/>
                    <a:pt x="136435" y="64515"/>
                  </a:cubicBezTo>
                  <a:cubicBezTo>
                    <a:pt x="140525" y="83759"/>
                    <a:pt x="131307" y="102772"/>
                    <a:pt x="111775" y="115332"/>
                  </a:cubicBezTo>
                  <a:cubicBezTo>
                    <a:pt x="102556" y="121209"/>
                    <a:pt x="91206" y="124551"/>
                    <a:pt x="79856" y="124724"/>
                  </a:cubicBezTo>
                  <a:cubicBezTo>
                    <a:pt x="79566" y="124727"/>
                    <a:pt x="79276" y="124728"/>
                    <a:pt x="78986" y="124728"/>
                  </a:cubicBezTo>
                  <a:cubicBezTo>
                    <a:pt x="68092" y="124728"/>
                    <a:pt x="57088" y="122644"/>
                    <a:pt x="45920" y="120287"/>
                  </a:cubicBezTo>
                  <a:cubicBezTo>
                    <a:pt x="36125" y="118213"/>
                    <a:pt x="26273" y="116024"/>
                    <a:pt x="16709" y="113950"/>
                  </a:cubicBezTo>
                  <a:cubicBezTo>
                    <a:pt x="11120" y="112682"/>
                    <a:pt x="5531" y="111472"/>
                    <a:pt x="0" y="110262"/>
                  </a:cubicBezTo>
                  <a:lnTo>
                    <a:pt x="0" y="110665"/>
                  </a:lnTo>
                  <a:cubicBezTo>
                    <a:pt x="5474" y="111875"/>
                    <a:pt x="11062" y="113085"/>
                    <a:pt x="16651" y="114295"/>
                  </a:cubicBezTo>
                  <a:cubicBezTo>
                    <a:pt x="26215" y="116427"/>
                    <a:pt x="36068" y="118616"/>
                    <a:pt x="45862" y="120633"/>
                  </a:cubicBezTo>
                  <a:cubicBezTo>
                    <a:pt x="56982" y="122995"/>
                    <a:pt x="67872" y="125127"/>
                    <a:pt x="78761" y="125127"/>
                  </a:cubicBezTo>
                  <a:lnTo>
                    <a:pt x="79798" y="125127"/>
                  </a:lnTo>
                  <a:cubicBezTo>
                    <a:pt x="91264" y="124954"/>
                    <a:pt x="102672" y="121613"/>
                    <a:pt x="111948" y="115678"/>
                  </a:cubicBezTo>
                  <a:cubicBezTo>
                    <a:pt x="131653" y="103002"/>
                    <a:pt x="140929" y="83874"/>
                    <a:pt x="136780" y="64457"/>
                  </a:cubicBezTo>
                  <a:cubicBezTo>
                    <a:pt x="133151" y="47115"/>
                    <a:pt x="119668" y="32135"/>
                    <a:pt x="109874" y="22397"/>
                  </a:cubicBezTo>
                  <a:cubicBezTo>
                    <a:pt x="100655" y="13236"/>
                    <a:pt x="89190" y="3499"/>
                    <a:pt x="74037" y="791"/>
                  </a:cubicBezTo>
                  <a:cubicBezTo>
                    <a:pt x="71662" y="358"/>
                    <a:pt x="68840" y="1"/>
                    <a:pt x="654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8"/>
            <p:cNvSpPr/>
            <p:nvPr/>
          </p:nvSpPr>
          <p:spPr>
            <a:xfrm>
              <a:off x="1360600" y="1332750"/>
              <a:ext cx="3393600" cy="2918350"/>
            </a:xfrm>
            <a:custGeom>
              <a:avLst/>
              <a:gdLst/>
              <a:ahLst/>
              <a:cxnLst/>
              <a:rect l="l" t="t" r="r" b="b"/>
              <a:pathLst>
                <a:path w="135744" h="116734" extrusionOk="0">
                  <a:moveTo>
                    <a:pt x="63449" y="0"/>
                  </a:moveTo>
                  <a:cubicBezTo>
                    <a:pt x="48952" y="0"/>
                    <a:pt x="34493" y="6362"/>
                    <a:pt x="24314" y="11527"/>
                  </a:cubicBezTo>
                  <a:cubicBezTo>
                    <a:pt x="20108" y="13658"/>
                    <a:pt x="15787" y="15963"/>
                    <a:pt x="11696" y="18152"/>
                  </a:cubicBezTo>
                  <a:cubicBezTo>
                    <a:pt x="7836" y="20227"/>
                    <a:pt x="3918" y="22358"/>
                    <a:pt x="0" y="24375"/>
                  </a:cubicBezTo>
                  <a:lnTo>
                    <a:pt x="0" y="24778"/>
                  </a:lnTo>
                  <a:cubicBezTo>
                    <a:pt x="3976" y="22762"/>
                    <a:pt x="7951" y="20630"/>
                    <a:pt x="11869" y="18498"/>
                  </a:cubicBezTo>
                  <a:cubicBezTo>
                    <a:pt x="16017" y="16309"/>
                    <a:pt x="20281" y="14004"/>
                    <a:pt x="24487" y="11872"/>
                  </a:cubicBezTo>
                  <a:cubicBezTo>
                    <a:pt x="34616" y="6758"/>
                    <a:pt x="49023" y="403"/>
                    <a:pt x="63432" y="403"/>
                  </a:cubicBezTo>
                  <a:cubicBezTo>
                    <a:pt x="65744" y="403"/>
                    <a:pt x="68055" y="567"/>
                    <a:pt x="70349" y="925"/>
                  </a:cubicBezTo>
                  <a:cubicBezTo>
                    <a:pt x="85041" y="3172"/>
                    <a:pt x="96276" y="12160"/>
                    <a:pt x="104458" y="19766"/>
                  </a:cubicBezTo>
                  <a:cubicBezTo>
                    <a:pt x="119035" y="33305"/>
                    <a:pt x="127677" y="45923"/>
                    <a:pt x="130731" y="58196"/>
                  </a:cubicBezTo>
                  <a:cubicBezTo>
                    <a:pt x="135340" y="76172"/>
                    <a:pt x="127447" y="94263"/>
                    <a:pt x="109758" y="106478"/>
                  </a:cubicBezTo>
                  <a:cubicBezTo>
                    <a:pt x="100828" y="112643"/>
                    <a:pt x="89650" y="116157"/>
                    <a:pt x="78185" y="116330"/>
                  </a:cubicBezTo>
                  <a:cubicBezTo>
                    <a:pt x="77798" y="116336"/>
                    <a:pt x="77412" y="116339"/>
                    <a:pt x="77025" y="116339"/>
                  </a:cubicBezTo>
                  <a:cubicBezTo>
                    <a:pt x="65767" y="116339"/>
                    <a:pt x="54448" y="113953"/>
                    <a:pt x="44422" y="111836"/>
                  </a:cubicBezTo>
                  <a:cubicBezTo>
                    <a:pt x="41080" y="111145"/>
                    <a:pt x="37796" y="110453"/>
                    <a:pt x="34512" y="109762"/>
                  </a:cubicBezTo>
                  <a:cubicBezTo>
                    <a:pt x="23104" y="107342"/>
                    <a:pt x="11408" y="104865"/>
                    <a:pt x="0" y="102618"/>
                  </a:cubicBezTo>
                  <a:lnTo>
                    <a:pt x="0" y="103021"/>
                  </a:lnTo>
                  <a:cubicBezTo>
                    <a:pt x="11350" y="105268"/>
                    <a:pt x="23046" y="107746"/>
                    <a:pt x="34397" y="110165"/>
                  </a:cubicBezTo>
                  <a:cubicBezTo>
                    <a:pt x="37738" y="110799"/>
                    <a:pt x="41023" y="111548"/>
                    <a:pt x="44307" y="112240"/>
                  </a:cubicBezTo>
                  <a:cubicBezTo>
                    <a:pt x="54390" y="114314"/>
                    <a:pt x="65740" y="116734"/>
                    <a:pt x="77033" y="116734"/>
                  </a:cubicBezTo>
                  <a:cubicBezTo>
                    <a:pt x="77436" y="116734"/>
                    <a:pt x="77782" y="116676"/>
                    <a:pt x="78185" y="116676"/>
                  </a:cubicBezTo>
                  <a:cubicBezTo>
                    <a:pt x="89708" y="116503"/>
                    <a:pt x="101001" y="113046"/>
                    <a:pt x="109989" y="106824"/>
                  </a:cubicBezTo>
                  <a:cubicBezTo>
                    <a:pt x="127850" y="94436"/>
                    <a:pt x="135743" y="76229"/>
                    <a:pt x="131134" y="58080"/>
                  </a:cubicBezTo>
                  <a:cubicBezTo>
                    <a:pt x="128023" y="45751"/>
                    <a:pt x="119380" y="33075"/>
                    <a:pt x="104688" y="19478"/>
                  </a:cubicBezTo>
                  <a:cubicBezTo>
                    <a:pt x="96507" y="11815"/>
                    <a:pt x="85156" y="2769"/>
                    <a:pt x="70407" y="522"/>
                  </a:cubicBezTo>
                  <a:cubicBezTo>
                    <a:pt x="68098" y="164"/>
                    <a:pt x="65773" y="0"/>
                    <a:pt x="63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8"/>
            <p:cNvSpPr/>
            <p:nvPr/>
          </p:nvSpPr>
          <p:spPr>
            <a:xfrm>
              <a:off x="1360600" y="1431075"/>
              <a:ext cx="3200575" cy="2707675"/>
            </a:xfrm>
            <a:custGeom>
              <a:avLst/>
              <a:gdLst/>
              <a:ahLst/>
              <a:cxnLst/>
              <a:rect l="l" t="t" r="r" b="b"/>
              <a:pathLst>
                <a:path w="128023" h="108307" extrusionOk="0">
                  <a:moveTo>
                    <a:pt x="61318" y="1"/>
                  </a:moveTo>
                  <a:cubicBezTo>
                    <a:pt x="47329" y="1"/>
                    <a:pt x="33470" y="6098"/>
                    <a:pt x="23795" y="10935"/>
                  </a:cubicBezTo>
                  <a:cubicBezTo>
                    <a:pt x="19417" y="13182"/>
                    <a:pt x="15038" y="15545"/>
                    <a:pt x="10774" y="17849"/>
                  </a:cubicBezTo>
                  <a:cubicBezTo>
                    <a:pt x="7202" y="19751"/>
                    <a:pt x="3630" y="21709"/>
                    <a:pt x="0" y="23553"/>
                  </a:cubicBezTo>
                  <a:lnTo>
                    <a:pt x="0" y="24014"/>
                  </a:lnTo>
                  <a:cubicBezTo>
                    <a:pt x="3687" y="22113"/>
                    <a:pt x="7375" y="20154"/>
                    <a:pt x="10947" y="18195"/>
                  </a:cubicBezTo>
                  <a:cubicBezTo>
                    <a:pt x="15211" y="15890"/>
                    <a:pt x="19647" y="13528"/>
                    <a:pt x="23968" y="11281"/>
                  </a:cubicBezTo>
                  <a:cubicBezTo>
                    <a:pt x="33591" y="6495"/>
                    <a:pt x="47444" y="404"/>
                    <a:pt x="61311" y="404"/>
                  </a:cubicBezTo>
                  <a:cubicBezTo>
                    <a:pt x="63136" y="404"/>
                    <a:pt x="64961" y="509"/>
                    <a:pt x="66777" y="737"/>
                  </a:cubicBezTo>
                  <a:cubicBezTo>
                    <a:pt x="77724" y="2062"/>
                    <a:pt x="88037" y="7133"/>
                    <a:pt x="99272" y="16870"/>
                  </a:cubicBezTo>
                  <a:cubicBezTo>
                    <a:pt x="112927" y="28566"/>
                    <a:pt x="121627" y="40377"/>
                    <a:pt x="125084" y="51843"/>
                  </a:cubicBezTo>
                  <a:cubicBezTo>
                    <a:pt x="127619" y="60255"/>
                    <a:pt x="127331" y="68955"/>
                    <a:pt x="124278" y="76906"/>
                  </a:cubicBezTo>
                  <a:cubicBezTo>
                    <a:pt x="121282" y="84684"/>
                    <a:pt x="115578" y="91886"/>
                    <a:pt x="107800" y="97705"/>
                  </a:cubicBezTo>
                  <a:cubicBezTo>
                    <a:pt x="99215" y="104101"/>
                    <a:pt x="88095" y="107730"/>
                    <a:pt x="76514" y="107903"/>
                  </a:cubicBezTo>
                  <a:cubicBezTo>
                    <a:pt x="76117" y="107909"/>
                    <a:pt x="75720" y="107912"/>
                    <a:pt x="75323" y="107912"/>
                  </a:cubicBezTo>
                  <a:cubicBezTo>
                    <a:pt x="64539" y="107912"/>
                    <a:pt x="53715" y="105690"/>
                    <a:pt x="43212" y="103467"/>
                  </a:cubicBezTo>
                  <a:lnTo>
                    <a:pt x="42924" y="103409"/>
                  </a:lnTo>
                  <a:cubicBezTo>
                    <a:pt x="26964" y="100067"/>
                    <a:pt x="13425" y="97302"/>
                    <a:pt x="0" y="94882"/>
                  </a:cubicBezTo>
                  <a:lnTo>
                    <a:pt x="0" y="95285"/>
                  </a:lnTo>
                  <a:cubicBezTo>
                    <a:pt x="13425" y="97705"/>
                    <a:pt x="26907" y="100471"/>
                    <a:pt x="42809" y="103813"/>
                  </a:cubicBezTo>
                  <a:lnTo>
                    <a:pt x="43154" y="103870"/>
                  </a:lnTo>
                  <a:cubicBezTo>
                    <a:pt x="53640" y="106060"/>
                    <a:pt x="64472" y="108307"/>
                    <a:pt x="75304" y="108307"/>
                  </a:cubicBezTo>
                  <a:lnTo>
                    <a:pt x="76514" y="108307"/>
                  </a:lnTo>
                  <a:cubicBezTo>
                    <a:pt x="88152" y="108134"/>
                    <a:pt x="99388" y="104446"/>
                    <a:pt x="108030" y="97993"/>
                  </a:cubicBezTo>
                  <a:cubicBezTo>
                    <a:pt x="115866" y="92116"/>
                    <a:pt x="121627" y="84914"/>
                    <a:pt x="124623" y="77021"/>
                  </a:cubicBezTo>
                  <a:cubicBezTo>
                    <a:pt x="127735" y="69012"/>
                    <a:pt x="128023" y="60255"/>
                    <a:pt x="125430" y="51728"/>
                  </a:cubicBezTo>
                  <a:cubicBezTo>
                    <a:pt x="121973" y="40204"/>
                    <a:pt x="113273" y="28335"/>
                    <a:pt x="99560" y="16582"/>
                  </a:cubicBezTo>
                  <a:cubicBezTo>
                    <a:pt x="88210" y="6845"/>
                    <a:pt x="77839" y="1659"/>
                    <a:pt x="66835" y="334"/>
                  </a:cubicBezTo>
                  <a:cubicBezTo>
                    <a:pt x="64999" y="106"/>
                    <a:pt x="63157" y="1"/>
                    <a:pt x="613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8"/>
            <p:cNvSpPr/>
            <p:nvPr/>
          </p:nvSpPr>
          <p:spPr>
            <a:xfrm>
              <a:off x="1360600" y="1527400"/>
              <a:ext cx="3138650" cy="2500450"/>
            </a:xfrm>
            <a:custGeom>
              <a:avLst/>
              <a:gdLst/>
              <a:ahLst/>
              <a:cxnLst/>
              <a:rect l="l" t="t" r="r" b="b"/>
              <a:pathLst>
                <a:path w="125546" h="100018" extrusionOk="0">
                  <a:moveTo>
                    <a:pt x="59338" y="0"/>
                  </a:moveTo>
                  <a:cubicBezTo>
                    <a:pt x="49032" y="0"/>
                    <a:pt x="37466" y="3387"/>
                    <a:pt x="23277" y="10482"/>
                  </a:cubicBezTo>
                  <a:cubicBezTo>
                    <a:pt x="18783" y="12729"/>
                    <a:pt x="14231" y="15206"/>
                    <a:pt x="9852" y="17568"/>
                  </a:cubicBezTo>
                  <a:cubicBezTo>
                    <a:pt x="6626" y="19355"/>
                    <a:pt x="3342" y="21141"/>
                    <a:pt x="0" y="22811"/>
                  </a:cubicBezTo>
                  <a:lnTo>
                    <a:pt x="0" y="23272"/>
                  </a:lnTo>
                  <a:cubicBezTo>
                    <a:pt x="3399" y="21486"/>
                    <a:pt x="6741" y="19700"/>
                    <a:pt x="10025" y="17914"/>
                  </a:cubicBezTo>
                  <a:cubicBezTo>
                    <a:pt x="14404" y="15552"/>
                    <a:pt x="18956" y="13074"/>
                    <a:pt x="23450" y="10827"/>
                  </a:cubicBezTo>
                  <a:cubicBezTo>
                    <a:pt x="37535" y="3785"/>
                    <a:pt x="49089" y="403"/>
                    <a:pt x="59313" y="403"/>
                  </a:cubicBezTo>
                  <a:cubicBezTo>
                    <a:pt x="60631" y="403"/>
                    <a:pt x="61928" y="460"/>
                    <a:pt x="63205" y="572"/>
                  </a:cubicBezTo>
                  <a:cubicBezTo>
                    <a:pt x="73748" y="1493"/>
                    <a:pt x="83601" y="5757"/>
                    <a:pt x="94145" y="13996"/>
                  </a:cubicBezTo>
                  <a:cubicBezTo>
                    <a:pt x="103017" y="20968"/>
                    <a:pt x="114541" y="32088"/>
                    <a:pt x="119380" y="45627"/>
                  </a:cubicBezTo>
                  <a:cubicBezTo>
                    <a:pt x="125084" y="61530"/>
                    <a:pt x="120129" y="77374"/>
                    <a:pt x="105783" y="88955"/>
                  </a:cubicBezTo>
                  <a:cubicBezTo>
                    <a:pt x="97544" y="95638"/>
                    <a:pt x="86597" y="99383"/>
                    <a:pt x="74843" y="99614"/>
                  </a:cubicBezTo>
                  <a:cubicBezTo>
                    <a:pt x="74451" y="99620"/>
                    <a:pt x="74059" y="99623"/>
                    <a:pt x="73667" y="99623"/>
                  </a:cubicBezTo>
                  <a:cubicBezTo>
                    <a:pt x="63281" y="99623"/>
                    <a:pt x="52856" y="97460"/>
                    <a:pt x="42751" y="95350"/>
                  </a:cubicBezTo>
                  <a:lnTo>
                    <a:pt x="41368" y="95062"/>
                  </a:lnTo>
                  <a:cubicBezTo>
                    <a:pt x="25697" y="91778"/>
                    <a:pt x="12387" y="89301"/>
                    <a:pt x="0" y="87284"/>
                  </a:cubicBezTo>
                  <a:lnTo>
                    <a:pt x="0" y="87630"/>
                  </a:lnTo>
                  <a:cubicBezTo>
                    <a:pt x="12387" y="89646"/>
                    <a:pt x="25639" y="92181"/>
                    <a:pt x="41311" y="95465"/>
                  </a:cubicBezTo>
                  <a:lnTo>
                    <a:pt x="42693" y="95696"/>
                  </a:lnTo>
                  <a:cubicBezTo>
                    <a:pt x="52776" y="97828"/>
                    <a:pt x="63205" y="100017"/>
                    <a:pt x="73633" y="100017"/>
                  </a:cubicBezTo>
                  <a:lnTo>
                    <a:pt x="74843" y="100017"/>
                  </a:lnTo>
                  <a:cubicBezTo>
                    <a:pt x="86712" y="99787"/>
                    <a:pt x="97774" y="95984"/>
                    <a:pt x="106071" y="89243"/>
                  </a:cubicBezTo>
                  <a:cubicBezTo>
                    <a:pt x="120533" y="77547"/>
                    <a:pt x="125545" y="61587"/>
                    <a:pt x="119726" y="45455"/>
                  </a:cubicBezTo>
                  <a:cubicBezTo>
                    <a:pt x="114886" y="31857"/>
                    <a:pt x="103305" y="20680"/>
                    <a:pt x="94375" y="13708"/>
                  </a:cubicBezTo>
                  <a:cubicBezTo>
                    <a:pt x="83774" y="5354"/>
                    <a:pt x="73864" y="1090"/>
                    <a:pt x="63262" y="168"/>
                  </a:cubicBezTo>
                  <a:cubicBezTo>
                    <a:pt x="61973" y="57"/>
                    <a:pt x="60666" y="0"/>
                    <a:pt x="593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8"/>
            <p:cNvSpPr/>
            <p:nvPr/>
          </p:nvSpPr>
          <p:spPr>
            <a:xfrm>
              <a:off x="1360600" y="1624125"/>
              <a:ext cx="3011900" cy="2291375"/>
            </a:xfrm>
            <a:custGeom>
              <a:avLst/>
              <a:gdLst/>
              <a:ahLst/>
              <a:cxnLst/>
              <a:rect l="l" t="t" r="r" b="b"/>
              <a:pathLst>
                <a:path w="120476" h="91655" extrusionOk="0">
                  <a:moveTo>
                    <a:pt x="57617" y="1"/>
                  </a:moveTo>
                  <a:cubicBezTo>
                    <a:pt x="47591" y="1"/>
                    <a:pt x="36413" y="3211"/>
                    <a:pt x="22758" y="10012"/>
                  </a:cubicBezTo>
                  <a:cubicBezTo>
                    <a:pt x="18091" y="12317"/>
                    <a:pt x="13425" y="14852"/>
                    <a:pt x="8873" y="17329"/>
                  </a:cubicBezTo>
                  <a:cubicBezTo>
                    <a:pt x="5934" y="18942"/>
                    <a:pt x="2996" y="20498"/>
                    <a:pt x="0" y="22111"/>
                  </a:cubicBezTo>
                  <a:lnTo>
                    <a:pt x="0" y="22572"/>
                  </a:lnTo>
                  <a:cubicBezTo>
                    <a:pt x="3054" y="20959"/>
                    <a:pt x="6050" y="19288"/>
                    <a:pt x="9046" y="17675"/>
                  </a:cubicBezTo>
                  <a:cubicBezTo>
                    <a:pt x="13597" y="15197"/>
                    <a:pt x="18264" y="12662"/>
                    <a:pt x="22931" y="10358"/>
                  </a:cubicBezTo>
                  <a:cubicBezTo>
                    <a:pt x="36518" y="3564"/>
                    <a:pt x="47633" y="403"/>
                    <a:pt x="57598" y="403"/>
                  </a:cubicBezTo>
                  <a:cubicBezTo>
                    <a:pt x="58281" y="403"/>
                    <a:pt x="58960" y="418"/>
                    <a:pt x="59633" y="448"/>
                  </a:cubicBezTo>
                  <a:cubicBezTo>
                    <a:pt x="69715" y="851"/>
                    <a:pt x="79337" y="4366"/>
                    <a:pt x="88959" y="11164"/>
                  </a:cubicBezTo>
                  <a:cubicBezTo>
                    <a:pt x="95758" y="15946"/>
                    <a:pt x="107972" y="25914"/>
                    <a:pt x="113676" y="39339"/>
                  </a:cubicBezTo>
                  <a:cubicBezTo>
                    <a:pt x="120014" y="54204"/>
                    <a:pt x="116442" y="69069"/>
                    <a:pt x="103824" y="80188"/>
                  </a:cubicBezTo>
                  <a:cubicBezTo>
                    <a:pt x="95988" y="87160"/>
                    <a:pt x="85099" y="91078"/>
                    <a:pt x="73172" y="91251"/>
                  </a:cubicBezTo>
                  <a:cubicBezTo>
                    <a:pt x="72769" y="91251"/>
                    <a:pt x="72308" y="91308"/>
                    <a:pt x="71905" y="91308"/>
                  </a:cubicBezTo>
                  <a:cubicBezTo>
                    <a:pt x="61937" y="91308"/>
                    <a:pt x="51912" y="89177"/>
                    <a:pt x="42233" y="87160"/>
                  </a:cubicBezTo>
                  <a:lnTo>
                    <a:pt x="39870" y="86699"/>
                  </a:lnTo>
                  <a:cubicBezTo>
                    <a:pt x="25697" y="83761"/>
                    <a:pt x="12560" y="81398"/>
                    <a:pt x="0" y="79497"/>
                  </a:cubicBezTo>
                  <a:lnTo>
                    <a:pt x="0" y="79900"/>
                  </a:lnTo>
                  <a:cubicBezTo>
                    <a:pt x="12560" y="81802"/>
                    <a:pt x="25639" y="84106"/>
                    <a:pt x="39813" y="87102"/>
                  </a:cubicBezTo>
                  <a:lnTo>
                    <a:pt x="42175" y="87563"/>
                  </a:lnTo>
                  <a:cubicBezTo>
                    <a:pt x="51854" y="89580"/>
                    <a:pt x="61880" y="91654"/>
                    <a:pt x="71905" y="91654"/>
                  </a:cubicBezTo>
                  <a:lnTo>
                    <a:pt x="73172" y="91654"/>
                  </a:lnTo>
                  <a:cubicBezTo>
                    <a:pt x="85214" y="91424"/>
                    <a:pt x="96161" y="87506"/>
                    <a:pt x="104054" y="80534"/>
                  </a:cubicBezTo>
                  <a:cubicBezTo>
                    <a:pt x="116845" y="69241"/>
                    <a:pt x="120475" y="54204"/>
                    <a:pt x="114022" y="39223"/>
                  </a:cubicBezTo>
                  <a:cubicBezTo>
                    <a:pt x="108318" y="25684"/>
                    <a:pt x="96046" y="15658"/>
                    <a:pt x="89190" y="10876"/>
                  </a:cubicBezTo>
                  <a:cubicBezTo>
                    <a:pt x="79452" y="4020"/>
                    <a:pt x="69773" y="505"/>
                    <a:pt x="59633" y="44"/>
                  </a:cubicBezTo>
                  <a:cubicBezTo>
                    <a:pt x="58966" y="15"/>
                    <a:pt x="58294" y="1"/>
                    <a:pt x="576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8"/>
            <p:cNvSpPr/>
            <p:nvPr/>
          </p:nvSpPr>
          <p:spPr>
            <a:xfrm>
              <a:off x="1360600" y="1718850"/>
              <a:ext cx="2888025" cy="2085725"/>
            </a:xfrm>
            <a:custGeom>
              <a:avLst/>
              <a:gdLst/>
              <a:ahLst/>
              <a:cxnLst/>
              <a:rect l="l" t="t" r="r" b="b"/>
              <a:pathLst>
                <a:path w="115521" h="83429" extrusionOk="0">
                  <a:moveTo>
                    <a:pt x="56060" y="0"/>
                  </a:moveTo>
                  <a:cubicBezTo>
                    <a:pt x="46266" y="0"/>
                    <a:pt x="35203" y="3169"/>
                    <a:pt x="22240" y="9565"/>
                  </a:cubicBezTo>
                  <a:cubicBezTo>
                    <a:pt x="17342" y="11985"/>
                    <a:pt x="12445" y="14635"/>
                    <a:pt x="7721" y="17228"/>
                  </a:cubicBezTo>
                  <a:cubicBezTo>
                    <a:pt x="5185" y="18610"/>
                    <a:pt x="2593" y="20051"/>
                    <a:pt x="0" y="21434"/>
                  </a:cubicBezTo>
                  <a:lnTo>
                    <a:pt x="0" y="21837"/>
                  </a:lnTo>
                  <a:cubicBezTo>
                    <a:pt x="2650" y="20454"/>
                    <a:pt x="5301" y="19014"/>
                    <a:pt x="7893" y="17573"/>
                  </a:cubicBezTo>
                  <a:cubicBezTo>
                    <a:pt x="12618" y="14981"/>
                    <a:pt x="17515" y="12330"/>
                    <a:pt x="22413" y="9910"/>
                  </a:cubicBezTo>
                  <a:cubicBezTo>
                    <a:pt x="35319" y="3515"/>
                    <a:pt x="46323" y="404"/>
                    <a:pt x="56060" y="346"/>
                  </a:cubicBezTo>
                  <a:cubicBezTo>
                    <a:pt x="56161" y="346"/>
                    <a:pt x="56262" y="345"/>
                    <a:pt x="56363" y="345"/>
                  </a:cubicBezTo>
                  <a:cubicBezTo>
                    <a:pt x="65934" y="345"/>
                    <a:pt x="75165" y="3053"/>
                    <a:pt x="83831" y="8412"/>
                  </a:cubicBezTo>
                  <a:cubicBezTo>
                    <a:pt x="94548" y="14981"/>
                    <a:pt x="103363" y="23969"/>
                    <a:pt x="108030" y="33187"/>
                  </a:cubicBezTo>
                  <a:cubicBezTo>
                    <a:pt x="115059" y="46958"/>
                    <a:pt x="112812" y="60958"/>
                    <a:pt x="101807" y="71560"/>
                  </a:cubicBezTo>
                  <a:cubicBezTo>
                    <a:pt x="94548" y="78646"/>
                    <a:pt x="83486" y="82795"/>
                    <a:pt x="71501" y="83025"/>
                  </a:cubicBezTo>
                  <a:cubicBezTo>
                    <a:pt x="70997" y="83037"/>
                    <a:pt x="70492" y="83042"/>
                    <a:pt x="69987" y="83042"/>
                  </a:cubicBezTo>
                  <a:cubicBezTo>
                    <a:pt x="60404" y="83042"/>
                    <a:pt x="50791" y="81020"/>
                    <a:pt x="41541" y="79050"/>
                  </a:cubicBezTo>
                  <a:cubicBezTo>
                    <a:pt x="40504" y="78819"/>
                    <a:pt x="39467" y="78589"/>
                    <a:pt x="38372" y="78416"/>
                  </a:cubicBezTo>
                  <a:cubicBezTo>
                    <a:pt x="25293" y="75708"/>
                    <a:pt x="12445" y="73461"/>
                    <a:pt x="0" y="71790"/>
                  </a:cubicBezTo>
                  <a:lnTo>
                    <a:pt x="0" y="72251"/>
                  </a:lnTo>
                  <a:cubicBezTo>
                    <a:pt x="12387" y="73864"/>
                    <a:pt x="25236" y="76054"/>
                    <a:pt x="38315" y="78762"/>
                  </a:cubicBezTo>
                  <a:cubicBezTo>
                    <a:pt x="39352" y="78992"/>
                    <a:pt x="40389" y="79223"/>
                    <a:pt x="41484" y="79453"/>
                  </a:cubicBezTo>
                  <a:cubicBezTo>
                    <a:pt x="50817" y="81412"/>
                    <a:pt x="60497" y="83429"/>
                    <a:pt x="70176" y="83429"/>
                  </a:cubicBezTo>
                  <a:lnTo>
                    <a:pt x="71501" y="83429"/>
                  </a:lnTo>
                  <a:cubicBezTo>
                    <a:pt x="83601" y="83198"/>
                    <a:pt x="94721" y="78935"/>
                    <a:pt x="102096" y="71848"/>
                  </a:cubicBezTo>
                  <a:cubicBezTo>
                    <a:pt x="113215" y="61131"/>
                    <a:pt x="115520" y="46958"/>
                    <a:pt x="108376" y="32957"/>
                  </a:cubicBezTo>
                  <a:cubicBezTo>
                    <a:pt x="103651" y="23738"/>
                    <a:pt x="94836" y="14635"/>
                    <a:pt x="84062" y="8067"/>
                  </a:cubicBezTo>
                  <a:cubicBezTo>
                    <a:pt x="75304" y="2708"/>
                    <a:pt x="66028" y="0"/>
                    <a:pt x="564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8"/>
            <p:cNvSpPr/>
            <p:nvPr/>
          </p:nvSpPr>
          <p:spPr>
            <a:xfrm>
              <a:off x="1360600" y="1808400"/>
              <a:ext cx="2768450" cy="1883825"/>
            </a:xfrm>
            <a:custGeom>
              <a:avLst/>
              <a:gdLst/>
              <a:ahLst/>
              <a:cxnLst/>
              <a:rect l="l" t="t" r="r" b="b"/>
              <a:pathLst>
                <a:path w="110738" h="75353" extrusionOk="0">
                  <a:moveTo>
                    <a:pt x="55898" y="1"/>
                  </a:moveTo>
                  <a:cubicBezTo>
                    <a:pt x="54769" y="1"/>
                    <a:pt x="53632" y="36"/>
                    <a:pt x="52488" y="106"/>
                  </a:cubicBezTo>
                  <a:cubicBezTo>
                    <a:pt x="43327" y="740"/>
                    <a:pt x="33244" y="3736"/>
                    <a:pt x="21721" y="9382"/>
                  </a:cubicBezTo>
                  <a:cubicBezTo>
                    <a:pt x="16709" y="11860"/>
                    <a:pt x="11696" y="14625"/>
                    <a:pt x="6799" y="17275"/>
                  </a:cubicBezTo>
                  <a:cubicBezTo>
                    <a:pt x="4552" y="18485"/>
                    <a:pt x="2305" y="19753"/>
                    <a:pt x="0" y="20963"/>
                  </a:cubicBezTo>
                  <a:lnTo>
                    <a:pt x="0" y="21424"/>
                  </a:lnTo>
                  <a:cubicBezTo>
                    <a:pt x="2362" y="20156"/>
                    <a:pt x="4667" y="18889"/>
                    <a:pt x="6972" y="17621"/>
                  </a:cubicBezTo>
                  <a:cubicBezTo>
                    <a:pt x="11869" y="14971"/>
                    <a:pt x="16881" y="12205"/>
                    <a:pt x="21894" y="9728"/>
                  </a:cubicBezTo>
                  <a:cubicBezTo>
                    <a:pt x="33360" y="4081"/>
                    <a:pt x="43385" y="1085"/>
                    <a:pt x="52488" y="509"/>
                  </a:cubicBezTo>
                  <a:cubicBezTo>
                    <a:pt x="53695" y="428"/>
                    <a:pt x="54892" y="387"/>
                    <a:pt x="56079" y="387"/>
                  </a:cubicBezTo>
                  <a:cubicBezTo>
                    <a:pt x="64131" y="387"/>
                    <a:pt x="71724" y="2252"/>
                    <a:pt x="78703" y="5867"/>
                  </a:cubicBezTo>
                  <a:cubicBezTo>
                    <a:pt x="88383" y="10822"/>
                    <a:pt x="97198" y="18831"/>
                    <a:pt x="102326" y="27185"/>
                  </a:cubicBezTo>
                  <a:cubicBezTo>
                    <a:pt x="110335" y="40149"/>
                    <a:pt x="109470" y="52940"/>
                    <a:pt x="99849" y="63080"/>
                  </a:cubicBezTo>
                  <a:cubicBezTo>
                    <a:pt x="92992" y="70398"/>
                    <a:pt x="82045" y="74719"/>
                    <a:pt x="69888" y="74949"/>
                  </a:cubicBezTo>
                  <a:cubicBezTo>
                    <a:pt x="69382" y="74961"/>
                    <a:pt x="68876" y="74967"/>
                    <a:pt x="68370" y="74967"/>
                  </a:cubicBezTo>
                  <a:cubicBezTo>
                    <a:pt x="59030" y="74967"/>
                    <a:pt x="49756" y="73005"/>
                    <a:pt x="40792" y="71147"/>
                  </a:cubicBezTo>
                  <a:cubicBezTo>
                    <a:pt x="39467" y="70859"/>
                    <a:pt x="38199" y="70570"/>
                    <a:pt x="36932" y="70340"/>
                  </a:cubicBezTo>
                  <a:cubicBezTo>
                    <a:pt x="24602" y="67805"/>
                    <a:pt x="12215" y="65788"/>
                    <a:pt x="0" y="64290"/>
                  </a:cubicBezTo>
                  <a:lnTo>
                    <a:pt x="0" y="64694"/>
                  </a:lnTo>
                  <a:cubicBezTo>
                    <a:pt x="12215" y="66134"/>
                    <a:pt x="24544" y="68151"/>
                    <a:pt x="36817" y="70686"/>
                  </a:cubicBezTo>
                  <a:cubicBezTo>
                    <a:pt x="38084" y="70974"/>
                    <a:pt x="39409" y="71262"/>
                    <a:pt x="40677" y="71492"/>
                  </a:cubicBezTo>
                  <a:cubicBezTo>
                    <a:pt x="49780" y="73394"/>
                    <a:pt x="59114" y="75353"/>
                    <a:pt x="68505" y="75353"/>
                  </a:cubicBezTo>
                  <a:lnTo>
                    <a:pt x="69888" y="75353"/>
                  </a:lnTo>
                  <a:cubicBezTo>
                    <a:pt x="82160" y="75122"/>
                    <a:pt x="93223" y="70743"/>
                    <a:pt x="100137" y="63368"/>
                  </a:cubicBezTo>
                  <a:cubicBezTo>
                    <a:pt x="109874" y="53055"/>
                    <a:pt x="110738" y="40149"/>
                    <a:pt x="102672" y="27013"/>
                  </a:cubicBezTo>
                  <a:cubicBezTo>
                    <a:pt x="97486" y="18543"/>
                    <a:pt x="88613" y="10534"/>
                    <a:pt x="78876" y="5522"/>
                  </a:cubicBezTo>
                  <a:cubicBezTo>
                    <a:pt x="71792" y="1828"/>
                    <a:pt x="64042" y="1"/>
                    <a:pt x="558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8"/>
            <p:cNvSpPr/>
            <p:nvPr/>
          </p:nvSpPr>
          <p:spPr>
            <a:xfrm>
              <a:off x="1360600" y="1890925"/>
              <a:ext cx="2631625" cy="1690825"/>
            </a:xfrm>
            <a:custGeom>
              <a:avLst/>
              <a:gdLst/>
              <a:ahLst/>
              <a:cxnLst/>
              <a:rect l="l" t="t" r="r" b="b"/>
              <a:pathLst>
                <a:path w="105265" h="67633" extrusionOk="0">
                  <a:moveTo>
                    <a:pt x="56673" y="0"/>
                  </a:moveTo>
                  <a:cubicBezTo>
                    <a:pt x="46092" y="0"/>
                    <a:pt x="34225" y="3170"/>
                    <a:pt x="21203" y="9480"/>
                  </a:cubicBezTo>
                  <a:cubicBezTo>
                    <a:pt x="16017" y="11958"/>
                    <a:pt x="10889" y="14839"/>
                    <a:pt x="5877" y="17604"/>
                  </a:cubicBezTo>
                  <a:cubicBezTo>
                    <a:pt x="3918" y="18641"/>
                    <a:pt x="1959" y="19736"/>
                    <a:pt x="0" y="20831"/>
                  </a:cubicBezTo>
                  <a:lnTo>
                    <a:pt x="0" y="21234"/>
                  </a:lnTo>
                  <a:cubicBezTo>
                    <a:pt x="2017" y="20139"/>
                    <a:pt x="4091" y="19045"/>
                    <a:pt x="6107" y="17950"/>
                  </a:cubicBezTo>
                  <a:cubicBezTo>
                    <a:pt x="11062" y="15184"/>
                    <a:pt x="16190" y="12361"/>
                    <a:pt x="21376" y="9826"/>
                  </a:cubicBezTo>
                  <a:cubicBezTo>
                    <a:pt x="34290" y="3533"/>
                    <a:pt x="46055" y="386"/>
                    <a:pt x="56542" y="386"/>
                  </a:cubicBezTo>
                  <a:cubicBezTo>
                    <a:pt x="62665" y="386"/>
                    <a:pt x="68351" y="1459"/>
                    <a:pt x="73576" y="3604"/>
                  </a:cubicBezTo>
                  <a:cubicBezTo>
                    <a:pt x="89535" y="10114"/>
                    <a:pt x="100425" y="23942"/>
                    <a:pt x="102960" y="34198"/>
                  </a:cubicBezTo>
                  <a:cubicBezTo>
                    <a:pt x="104804" y="41803"/>
                    <a:pt x="103133" y="48775"/>
                    <a:pt x="97890" y="54940"/>
                  </a:cubicBezTo>
                  <a:cubicBezTo>
                    <a:pt x="91494" y="62487"/>
                    <a:pt x="80720" y="66981"/>
                    <a:pt x="68217" y="67212"/>
                  </a:cubicBezTo>
                  <a:cubicBezTo>
                    <a:pt x="67713" y="67224"/>
                    <a:pt x="67209" y="67230"/>
                    <a:pt x="66706" y="67230"/>
                  </a:cubicBezTo>
                  <a:cubicBezTo>
                    <a:pt x="57652" y="67230"/>
                    <a:pt x="48661" y="65322"/>
                    <a:pt x="39928" y="63467"/>
                  </a:cubicBezTo>
                  <a:cubicBezTo>
                    <a:pt x="38430" y="63179"/>
                    <a:pt x="36932" y="62833"/>
                    <a:pt x="35376" y="62545"/>
                  </a:cubicBezTo>
                  <a:cubicBezTo>
                    <a:pt x="23738" y="60125"/>
                    <a:pt x="11869" y="58281"/>
                    <a:pt x="0" y="57014"/>
                  </a:cubicBezTo>
                  <a:lnTo>
                    <a:pt x="0" y="57417"/>
                  </a:lnTo>
                  <a:cubicBezTo>
                    <a:pt x="11869" y="58685"/>
                    <a:pt x="23680" y="60528"/>
                    <a:pt x="35319" y="62891"/>
                  </a:cubicBezTo>
                  <a:cubicBezTo>
                    <a:pt x="36817" y="63236"/>
                    <a:pt x="38315" y="63524"/>
                    <a:pt x="39813" y="63870"/>
                  </a:cubicBezTo>
                  <a:cubicBezTo>
                    <a:pt x="48612" y="65674"/>
                    <a:pt x="57670" y="67633"/>
                    <a:pt x="66742" y="67633"/>
                  </a:cubicBezTo>
                  <a:cubicBezTo>
                    <a:pt x="67234" y="67633"/>
                    <a:pt x="67726" y="67627"/>
                    <a:pt x="68217" y="67615"/>
                  </a:cubicBezTo>
                  <a:cubicBezTo>
                    <a:pt x="80835" y="67327"/>
                    <a:pt x="91725" y="62833"/>
                    <a:pt x="98178" y="55170"/>
                  </a:cubicBezTo>
                  <a:lnTo>
                    <a:pt x="98178" y="55228"/>
                  </a:lnTo>
                  <a:cubicBezTo>
                    <a:pt x="103536" y="48890"/>
                    <a:pt x="105264" y="41803"/>
                    <a:pt x="103363" y="34140"/>
                  </a:cubicBezTo>
                  <a:cubicBezTo>
                    <a:pt x="101807" y="27802"/>
                    <a:pt x="97832" y="21349"/>
                    <a:pt x="91898" y="15472"/>
                  </a:cubicBezTo>
                  <a:cubicBezTo>
                    <a:pt x="86654" y="10229"/>
                    <a:pt x="79971" y="5793"/>
                    <a:pt x="73748" y="3200"/>
                  </a:cubicBezTo>
                  <a:cubicBezTo>
                    <a:pt x="68506" y="1065"/>
                    <a:pt x="62805" y="0"/>
                    <a:pt x="566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3" name="Google Shape;373;p28"/>
          <p:cNvGrpSpPr/>
          <p:nvPr/>
        </p:nvGrpSpPr>
        <p:grpSpPr>
          <a:xfrm>
            <a:off x="78" y="78"/>
            <a:ext cx="9144055" cy="5143616"/>
            <a:chOff x="1636825" y="1633675"/>
            <a:chExt cx="4343350" cy="2443175"/>
          </a:xfrm>
        </p:grpSpPr>
        <p:sp>
          <p:nvSpPr>
            <p:cNvPr id="374" name="Google Shape;374;p28"/>
            <p:cNvSpPr/>
            <p:nvPr/>
          </p:nvSpPr>
          <p:spPr>
            <a:xfrm>
              <a:off x="1636825" y="1633675"/>
              <a:ext cx="4343350" cy="2443175"/>
            </a:xfrm>
            <a:custGeom>
              <a:avLst/>
              <a:gdLst/>
              <a:ahLst/>
              <a:cxnLst/>
              <a:rect l="l" t="t" r="r" b="b"/>
              <a:pathLst>
                <a:path w="173734" h="97727" extrusionOk="0">
                  <a:moveTo>
                    <a:pt x="171193" y="2542"/>
                  </a:moveTo>
                  <a:lnTo>
                    <a:pt x="171193" y="95185"/>
                  </a:lnTo>
                  <a:lnTo>
                    <a:pt x="2542" y="95185"/>
                  </a:lnTo>
                  <a:lnTo>
                    <a:pt x="2542" y="2542"/>
                  </a:lnTo>
                  <a:close/>
                  <a:moveTo>
                    <a:pt x="1" y="1"/>
                  </a:moveTo>
                  <a:lnTo>
                    <a:pt x="1" y="97726"/>
                  </a:lnTo>
                  <a:lnTo>
                    <a:pt x="173734" y="97726"/>
                  </a:lnTo>
                  <a:lnTo>
                    <a:pt x="173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8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extrusionOk="0">
                  <a:moveTo>
                    <a:pt x="783" y="0"/>
                  </a:moveTo>
                  <a:lnTo>
                    <a:pt x="783" y="782"/>
                  </a:lnTo>
                  <a:lnTo>
                    <a:pt x="4833" y="782"/>
                  </a:lnTo>
                  <a:lnTo>
                    <a:pt x="4833" y="0"/>
                  </a:lnTo>
                  <a:close/>
                  <a:moveTo>
                    <a:pt x="8878" y="0"/>
                  </a:moveTo>
                  <a:lnTo>
                    <a:pt x="8878" y="782"/>
                  </a:lnTo>
                  <a:lnTo>
                    <a:pt x="12928" y="782"/>
                  </a:lnTo>
                  <a:lnTo>
                    <a:pt x="12928" y="0"/>
                  </a:lnTo>
                  <a:close/>
                  <a:moveTo>
                    <a:pt x="16972" y="0"/>
                  </a:moveTo>
                  <a:lnTo>
                    <a:pt x="16972" y="782"/>
                  </a:lnTo>
                  <a:lnTo>
                    <a:pt x="21017" y="782"/>
                  </a:lnTo>
                  <a:lnTo>
                    <a:pt x="21017" y="0"/>
                  </a:lnTo>
                  <a:close/>
                  <a:moveTo>
                    <a:pt x="25067" y="0"/>
                  </a:moveTo>
                  <a:lnTo>
                    <a:pt x="25067" y="782"/>
                  </a:lnTo>
                  <a:lnTo>
                    <a:pt x="29112" y="782"/>
                  </a:lnTo>
                  <a:lnTo>
                    <a:pt x="29112" y="0"/>
                  </a:lnTo>
                  <a:close/>
                  <a:moveTo>
                    <a:pt x="33157" y="0"/>
                  </a:moveTo>
                  <a:lnTo>
                    <a:pt x="33157" y="782"/>
                  </a:lnTo>
                  <a:lnTo>
                    <a:pt x="37207" y="782"/>
                  </a:lnTo>
                  <a:lnTo>
                    <a:pt x="37207" y="0"/>
                  </a:lnTo>
                  <a:close/>
                  <a:moveTo>
                    <a:pt x="41252" y="0"/>
                  </a:moveTo>
                  <a:lnTo>
                    <a:pt x="41252" y="782"/>
                  </a:lnTo>
                  <a:lnTo>
                    <a:pt x="45296" y="782"/>
                  </a:lnTo>
                  <a:lnTo>
                    <a:pt x="45296" y="0"/>
                  </a:lnTo>
                  <a:close/>
                  <a:moveTo>
                    <a:pt x="49347" y="0"/>
                  </a:moveTo>
                  <a:lnTo>
                    <a:pt x="49347" y="782"/>
                  </a:lnTo>
                  <a:lnTo>
                    <a:pt x="53391" y="782"/>
                  </a:lnTo>
                  <a:lnTo>
                    <a:pt x="53391" y="0"/>
                  </a:lnTo>
                  <a:close/>
                  <a:moveTo>
                    <a:pt x="57441" y="0"/>
                  </a:moveTo>
                  <a:lnTo>
                    <a:pt x="57441" y="782"/>
                  </a:lnTo>
                  <a:lnTo>
                    <a:pt x="61486" y="782"/>
                  </a:lnTo>
                  <a:lnTo>
                    <a:pt x="61486" y="0"/>
                  </a:lnTo>
                  <a:close/>
                  <a:moveTo>
                    <a:pt x="65531" y="0"/>
                  </a:moveTo>
                  <a:lnTo>
                    <a:pt x="65531" y="782"/>
                  </a:lnTo>
                  <a:lnTo>
                    <a:pt x="69581" y="782"/>
                  </a:lnTo>
                  <a:lnTo>
                    <a:pt x="69581" y="0"/>
                  </a:lnTo>
                  <a:close/>
                  <a:moveTo>
                    <a:pt x="73626" y="0"/>
                  </a:moveTo>
                  <a:lnTo>
                    <a:pt x="73626" y="782"/>
                  </a:lnTo>
                  <a:lnTo>
                    <a:pt x="77670" y="782"/>
                  </a:lnTo>
                  <a:lnTo>
                    <a:pt x="77670" y="0"/>
                  </a:lnTo>
                  <a:close/>
                  <a:moveTo>
                    <a:pt x="81721" y="0"/>
                  </a:moveTo>
                  <a:lnTo>
                    <a:pt x="81721" y="782"/>
                  </a:lnTo>
                  <a:lnTo>
                    <a:pt x="85765" y="782"/>
                  </a:lnTo>
                  <a:lnTo>
                    <a:pt x="85765" y="0"/>
                  </a:lnTo>
                  <a:close/>
                  <a:moveTo>
                    <a:pt x="89816" y="0"/>
                  </a:moveTo>
                  <a:lnTo>
                    <a:pt x="89816" y="782"/>
                  </a:lnTo>
                  <a:lnTo>
                    <a:pt x="93860" y="782"/>
                  </a:lnTo>
                  <a:lnTo>
                    <a:pt x="93860" y="0"/>
                  </a:lnTo>
                  <a:close/>
                  <a:moveTo>
                    <a:pt x="97905" y="0"/>
                  </a:moveTo>
                  <a:lnTo>
                    <a:pt x="97905" y="782"/>
                  </a:lnTo>
                  <a:lnTo>
                    <a:pt x="101955" y="782"/>
                  </a:lnTo>
                  <a:lnTo>
                    <a:pt x="101955" y="0"/>
                  </a:lnTo>
                  <a:close/>
                  <a:moveTo>
                    <a:pt x="106000" y="0"/>
                  </a:moveTo>
                  <a:lnTo>
                    <a:pt x="106000" y="782"/>
                  </a:lnTo>
                  <a:lnTo>
                    <a:pt x="110045" y="782"/>
                  </a:lnTo>
                  <a:lnTo>
                    <a:pt x="110045" y="0"/>
                  </a:lnTo>
                  <a:close/>
                  <a:moveTo>
                    <a:pt x="114095" y="0"/>
                  </a:moveTo>
                  <a:lnTo>
                    <a:pt x="114095" y="782"/>
                  </a:lnTo>
                  <a:lnTo>
                    <a:pt x="118139" y="782"/>
                  </a:lnTo>
                  <a:lnTo>
                    <a:pt x="118139" y="0"/>
                  </a:lnTo>
                  <a:close/>
                  <a:moveTo>
                    <a:pt x="122184" y="0"/>
                  </a:moveTo>
                  <a:lnTo>
                    <a:pt x="122184" y="782"/>
                  </a:lnTo>
                  <a:lnTo>
                    <a:pt x="126234" y="782"/>
                  </a:lnTo>
                  <a:lnTo>
                    <a:pt x="126234" y="0"/>
                  </a:lnTo>
                  <a:close/>
                  <a:moveTo>
                    <a:pt x="130279" y="0"/>
                  </a:moveTo>
                  <a:lnTo>
                    <a:pt x="130279" y="782"/>
                  </a:lnTo>
                  <a:lnTo>
                    <a:pt x="134329" y="782"/>
                  </a:lnTo>
                  <a:lnTo>
                    <a:pt x="134329" y="0"/>
                  </a:lnTo>
                  <a:close/>
                  <a:moveTo>
                    <a:pt x="138374" y="0"/>
                  </a:moveTo>
                  <a:lnTo>
                    <a:pt x="138374" y="782"/>
                  </a:lnTo>
                  <a:lnTo>
                    <a:pt x="142419" y="782"/>
                  </a:lnTo>
                  <a:lnTo>
                    <a:pt x="142419" y="0"/>
                  </a:lnTo>
                  <a:close/>
                  <a:moveTo>
                    <a:pt x="146469" y="0"/>
                  </a:moveTo>
                  <a:lnTo>
                    <a:pt x="146469" y="782"/>
                  </a:lnTo>
                  <a:lnTo>
                    <a:pt x="150514" y="782"/>
                  </a:lnTo>
                  <a:lnTo>
                    <a:pt x="150514" y="0"/>
                  </a:lnTo>
                  <a:close/>
                  <a:moveTo>
                    <a:pt x="154558" y="0"/>
                  </a:moveTo>
                  <a:lnTo>
                    <a:pt x="154558" y="782"/>
                  </a:lnTo>
                  <a:lnTo>
                    <a:pt x="158608" y="782"/>
                  </a:lnTo>
                  <a:lnTo>
                    <a:pt x="158608" y="0"/>
                  </a:lnTo>
                  <a:close/>
                  <a:moveTo>
                    <a:pt x="162653" y="0"/>
                  </a:moveTo>
                  <a:lnTo>
                    <a:pt x="162653" y="782"/>
                  </a:lnTo>
                  <a:lnTo>
                    <a:pt x="166698" y="782"/>
                  </a:lnTo>
                  <a:lnTo>
                    <a:pt x="166698" y="0"/>
                  </a:lnTo>
                  <a:close/>
                  <a:moveTo>
                    <a:pt x="1" y="782"/>
                  </a:moveTo>
                  <a:lnTo>
                    <a:pt x="1" y="4110"/>
                  </a:lnTo>
                  <a:lnTo>
                    <a:pt x="783" y="4110"/>
                  </a:lnTo>
                  <a:lnTo>
                    <a:pt x="783" y="782"/>
                  </a:lnTo>
                  <a:close/>
                  <a:moveTo>
                    <a:pt x="166698" y="782"/>
                  </a:moveTo>
                  <a:lnTo>
                    <a:pt x="166698" y="4110"/>
                  </a:lnTo>
                  <a:lnTo>
                    <a:pt x="167480" y="4110"/>
                  </a:lnTo>
                  <a:lnTo>
                    <a:pt x="167480" y="782"/>
                  </a:lnTo>
                  <a:close/>
                  <a:moveTo>
                    <a:pt x="1" y="7443"/>
                  </a:moveTo>
                  <a:lnTo>
                    <a:pt x="1" y="10772"/>
                  </a:lnTo>
                  <a:lnTo>
                    <a:pt x="783" y="10772"/>
                  </a:lnTo>
                  <a:lnTo>
                    <a:pt x="783" y="7443"/>
                  </a:lnTo>
                  <a:close/>
                  <a:moveTo>
                    <a:pt x="166698" y="7443"/>
                  </a:moveTo>
                  <a:lnTo>
                    <a:pt x="166698" y="10772"/>
                  </a:lnTo>
                  <a:lnTo>
                    <a:pt x="167480" y="10772"/>
                  </a:lnTo>
                  <a:lnTo>
                    <a:pt x="167480" y="7443"/>
                  </a:lnTo>
                  <a:close/>
                  <a:moveTo>
                    <a:pt x="1" y="14100"/>
                  </a:moveTo>
                  <a:lnTo>
                    <a:pt x="1" y="17433"/>
                  </a:lnTo>
                  <a:lnTo>
                    <a:pt x="783" y="17433"/>
                  </a:lnTo>
                  <a:lnTo>
                    <a:pt x="783" y="14100"/>
                  </a:lnTo>
                  <a:close/>
                  <a:moveTo>
                    <a:pt x="166698" y="14100"/>
                  </a:moveTo>
                  <a:lnTo>
                    <a:pt x="166698" y="17433"/>
                  </a:lnTo>
                  <a:lnTo>
                    <a:pt x="167480" y="17433"/>
                  </a:lnTo>
                  <a:lnTo>
                    <a:pt x="167480" y="14100"/>
                  </a:lnTo>
                  <a:close/>
                  <a:moveTo>
                    <a:pt x="1" y="20761"/>
                  </a:moveTo>
                  <a:lnTo>
                    <a:pt x="1" y="24089"/>
                  </a:lnTo>
                  <a:lnTo>
                    <a:pt x="783" y="24089"/>
                  </a:lnTo>
                  <a:lnTo>
                    <a:pt x="783" y="20761"/>
                  </a:lnTo>
                  <a:close/>
                  <a:moveTo>
                    <a:pt x="166698" y="20761"/>
                  </a:moveTo>
                  <a:lnTo>
                    <a:pt x="166698" y="24089"/>
                  </a:lnTo>
                  <a:lnTo>
                    <a:pt x="167480" y="24089"/>
                  </a:lnTo>
                  <a:lnTo>
                    <a:pt x="167480" y="20761"/>
                  </a:lnTo>
                  <a:close/>
                  <a:moveTo>
                    <a:pt x="1" y="27423"/>
                  </a:moveTo>
                  <a:lnTo>
                    <a:pt x="1" y="30751"/>
                  </a:lnTo>
                  <a:lnTo>
                    <a:pt x="783" y="30751"/>
                  </a:lnTo>
                  <a:lnTo>
                    <a:pt x="783" y="27423"/>
                  </a:lnTo>
                  <a:close/>
                  <a:moveTo>
                    <a:pt x="166698" y="27423"/>
                  </a:moveTo>
                  <a:lnTo>
                    <a:pt x="166698" y="30751"/>
                  </a:lnTo>
                  <a:lnTo>
                    <a:pt x="167480" y="30751"/>
                  </a:lnTo>
                  <a:lnTo>
                    <a:pt x="167480" y="27423"/>
                  </a:lnTo>
                  <a:close/>
                  <a:moveTo>
                    <a:pt x="1" y="34079"/>
                  </a:moveTo>
                  <a:lnTo>
                    <a:pt x="1" y="37412"/>
                  </a:lnTo>
                  <a:lnTo>
                    <a:pt x="783" y="37412"/>
                  </a:lnTo>
                  <a:lnTo>
                    <a:pt x="783" y="34079"/>
                  </a:lnTo>
                  <a:close/>
                  <a:moveTo>
                    <a:pt x="166698" y="34079"/>
                  </a:moveTo>
                  <a:lnTo>
                    <a:pt x="166698" y="37412"/>
                  </a:lnTo>
                  <a:lnTo>
                    <a:pt x="167480" y="37412"/>
                  </a:lnTo>
                  <a:lnTo>
                    <a:pt x="167480" y="34079"/>
                  </a:lnTo>
                  <a:close/>
                  <a:moveTo>
                    <a:pt x="1" y="40741"/>
                  </a:moveTo>
                  <a:lnTo>
                    <a:pt x="1" y="44069"/>
                  </a:lnTo>
                  <a:lnTo>
                    <a:pt x="783" y="44069"/>
                  </a:lnTo>
                  <a:lnTo>
                    <a:pt x="783" y="40741"/>
                  </a:lnTo>
                  <a:close/>
                  <a:moveTo>
                    <a:pt x="166698" y="40741"/>
                  </a:moveTo>
                  <a:lnTo>
                    <a:pt x="166698" y="44069"/>
                  </a:lnTo>
                  <a:lnTo>
                    <a:pt x="167480" y="44069"/>
                  </a:lnTo>
                  <a:lnTo>
                    <a:pt x="167480" y="40741"/>
                  </a:lnTo>
                  <a:close/>
                  <a:moveTo>
                    <a:pt x="1" y="47402"/>
                  </a:moveTo>
                  <a:lnTo>
                    <a:pt x="1" y="50730"/>
                  </a:lnTo>
                  <a:lnTo>
                    <a:pt x="783" y="50730"/>
                  </a:lnTo>
                  <a:lnTo>
                    <a:pt x="783" y="47402"/>
                  </a:lnTo>
                  <a:close/>
                  <a:moveTo>
                    <a:pt x="166698" y="47402"/>
                  </a:moveTo>
                  <a:lnTo>
                    <a:pt x="166698" y="50730"/>
                  </a:lnTo>
                  <a:lnTo>
                    <a:pt x="167480" y="50730"/>
                  </a:lnTo>
                  <a:lnTo>
                    <a:pt x="167480" y="47402"/>
                  </a:lnTo>
                  <a:close/>
                  <a:moveTo>
                    <a:pt x="1" y="54058"/>
                  </a:moveTo>
                  <a:lnTo>
                    <a:pt x="1" y="57392"/>
                  </a:lnTo>
                  <a:lnTo>
                    <a:pt x="783" y="57392"/>
                  </a:lnTo>
                  <a:lnTo>
                    <a:pt x="783" y="54058"/>
                  </a:lnTo>
                  <a:close/>
                  <a:moveTo>
                    <a:pt x="166698" y="54058"/>
                  </a:moveTo>
                  <a:lnTo>
                    <a:pt x="166698" y="57392"/>
                  </a:lnTo>
                  <a:lnTo>
                    <a:pt x="167480" y="57392"/>
                  </a:lnTo>
                  <a:lnTo>
                    <a:pt x="167480" y="54058"/>
                  </a:lnTo>
                  <a:close/>
                  <a:moveTo>
                    <a:pt x="1" y="60720"/>
                  </a:moveTo>
                  <a:lnTo>
                    <a:pt x="1" y="64048"/>
                  </a:lnTo>
                  <a:lnTo>
                    <a:pt x="783" y="64048"/>
                  </a:lnTo>
                  <a:lnTo>
                    <a:pt x="783" y="60720"/>
                  </a:lnTo>
                  <a:close/>
                  <a:moveTo>
                    <a:pt x="166698" y="60720"/>
                  </a:moveTo>
                  <a:lnTo>
                    <a:pt x="166698" y="64048"/>
                  </a:lnTo>
                  <a:lnTo>
                    <a:pt x="167480" y="64048"/>
                  </a:lnTo>
                  <a:lnTo>
                    <a:pt x="167480" y="60720"/>
                  </a:lnTo>
                  <a:close/>
                  <a:moveTo>
                    <a:pt x="1" y="67382"/>
                  </a:moveTo>
                  <a:lnTo>
                    <a:pt x="1" y="70710"/>
                  </a:lnTo>
                  <a:lnTo>
                    <a:pt x="783" y="70710"/>
                  </a:lnTo>
                  <a:lnTo>
                    <a:pt x="783" y="67382"/>
                  </a:lnTo>
                  <a:close/>
                  <a:moveTo>
                    <a:pt x="166698" y="67382"/>
                  </a:moveTo>
                  <a:lnTo>
                    <a:pt x="166698" y="70710"/>
                  </a:lnTo>
                  <a:lnTo>
                    <a:pt x="167480" y="70710"/>
                  </a:lnTo>
                  <a:lnTo>
                    <a:pt x="167480" y="67382"/>
                  </a:lnTo>
                  <a:close/>
                  <a:moveTo>
                    <a:pt x="1" y="74038"/>
                  </a:moveTo>
                  <a:lnTo>
                    <a:pt x="1" y="77371"/>
                  </a:lnTo>
                  <a:lnTo>
                    <a:pt x="783" y="77371"/>
                  </a:lnTo>
                  <a:lnTo>
                    <a:pt x="783" y="74038"/>
                  </a:lnTo>
                  <a:close/>
                  <a:moveTo>
                    <a:pt x="166698" y="74038"/>
                  </a:moveTo>
                  <a:lnTo>
                    <a:pt x="166698" y="77371"/>
                  </a:lnTo>
                  <a:lnTo>
                    <a:pt x="167480" y="77371"/>
                  </a:lnTo>
                  <a:lnTo>
                    <a:pt x="167480" y="74038"/>
                  </a:lnTo>
                  <a:close/>
                  <a:moveTo>
                    <a:pt x="1" y="80699"/>
                  </a:moveTo>
                  <a:lnTo>
                    <a:pt x="1" y="84027"/>
                  </a:lnTo>
                  <a:lnTo>
                    <a:pt x="783" y="84027"/>
                  </a:lnTo>
                  <a:lnTo>
                    <a:pt x="783" y="80699"/>
                  </a:lnTo>
                  <a:close/>
                  <a:moveTo>
                    <a:pt x="166698" y="80699"/>
                  </a:moveTo>
                  <a:lnTo>
                    <a:pt x="166698" y="84027"/>
                  </a:lnTo>
                  <a:lnTo>
                    <a:pt x="167480" y="84027"/>
                  </a:lnTo>
                  <a:lnTo>
                    <a:pt x="167480" y="80699"/>
                  </a:lnTo>
                  <a:close/>
                  <a:moveTo>
                    <a:pt x="1" y="87361"/>
                  </a:moveTo>
                  <a:lnTo>
                    <a:pt x="1" y="90689"/>
                  </a:lnTo>
                  <a:lnTo>
                    <a:pt x="783" y="90689"/>
                  </a:lnTo>
                  <a:lnTo>
                    <a:pt x="783" y="87361"/>
                  </a:lnTo>
                  <a:close/>
                  <a:moveTo>
                    <a:pt x="166698" y="87361"/>
                  </a:moveTo>
                  <a:lnTo>
                    <a:pt x="166698" y="90689"/>
                  </a:lnTo>
                  <a:lnTo>
                    <a:pt x="167480" y="90689"/>
                  </a:lnTo>
                  <a:lnTo>
                    <a:pt x="167480" y="87361"/>
                  </a:lnTo>
                  <a:close/>
                  <a:moveTo>
                    <a:pt x="783" y="90689"/>
                  </a:moveTo>
                  <a:lnTo>
                    <a:pt x="783" y="91471"/>
                  </a:lnTo>
                  <a:lnTo>
                    <a:pt x="4833" y="91471"/>
                  </a:lnTo>
                  <a:lnTo>
                    <a:pt x="4833" y="90689"/>
                  </a:lnTo>
                  <a:close/>
                  <a:moveTo>
                    <a:pt x="8878" y="90689"/>
                  </a:moveTo>
                  <a:lnTo>
                    <a:pt x="8878" y="91471"/>
                  </a:lnTo>
                  <a:lnTo>
                    <a:pt x="12928" y="91471"/>
                  </a:lnTo>
                  <a:lnTo>
                    <a:pt x="12928" y="90689"/>
                  </a:lnTo>
                  <a:close/>
                  <a:moveTo>
                    <a:pt x="16972" y="90689"/>
                  </a:moveTo>
                  <a:lnTo>
                    <a:pt x="16972" y="91471"/>
                  </a:lnTo>
                  <a:lnTo>
                    <a:pt x="21017" y="91471"/>
                  </a:lnTo>
                  <a:lnTo>
                    <a:pt x="21017" y="90689"/>
                  </a:lnTo>
                  <a:close/>
                  <a:moveTo>
                    <a:pt x="25067" y="90689"/>
                  </a:moveTo>
                  <a:lnTo>
                    <a:pt x="25067" y="91471"/>
                  </a:lnTo>
                  <a:lnTo>
                    <a:pt x="29112" y="91471"/>
                  </a:lnTo>
                  <a:lnTo>
                    <a:pt x="29112" y="90689"/>
                  </a:lnTo>
                  <a:close/>
                  <a:moveTo>
                    <a:pt x="33157" y="90689"/>
                  </a:moveTo>
                  <a:lnTo>
                    <a:pt x="33157" y="91471"/>
                  </a:lnTo>
                  <a:lnTo>
                    <a:pt x="37207" y="91471"/>
                  </a:lnTo>
                  <a:lnTo>
                    <a:pt x="37207" y="90689"/>
                  </a:lnTo>
                  <a:close/>
                  <a:moveTo>
                    <a:pt x="41252" y="90689"/>
                  </a:moveTo>
                  <a:lnTo>
                    <a:pt x="41252" y="91471"/>
                  </a:lnTo>
                  <a:lnTo>
                    <a:pt x="45296" y="91471"/>
                  </a:lnTo>
                  <a:lnTo>
                    <a:pt x="45296" y="90689"/>
                  </a:lnTo>
                  <a:close/>
                  <a:moveTo>
                    <a:pt x="49347" y="90689"/>
                  </a:moveTo>
                  <a:lnTo>
                    <a:pt x="49347" y="91471"/>
                  </a:lnTo>
                  <a:lnTo>
                    <a:pt x="53391" y="91471"/>
                  </a:lnTo>
                  <a:lnTo>
                    <a:pt x="53391" y="90689"/>
                  </a:lnTo>
                  <a:close/>
                  <a:moveTo>
                    <a:pt x="57441" y="90689"/>
                  </a:moveTo>
                  <a:lnTo>
                    <a:pt x="57441" y="91471"/>
                  </a:lnTo>
                  <a:lnTo>
                    <a:pt x="61486" y="91471"/>
                  </a:lnTo>
                  <a:lnTo>
                    <a:pt x="61486" y="90689"/>
                  </a:lnTo>
                  <a:close/>
                  <a:moveTo>
                    <a:pt x="65531" y="90689"/>
                  </a:moveTo>
                  <a:lnTo>
                    <a:pt x="65531" y="91471"/>
                  </a:lnTo>
                  <a:lnTo>
                    <a:pt x="69581" y="91471"/>
                  </a:lnTo>
                  <a:lnTo>
                    <a:pt x="69581" y="90689"/>
                  </a:lnTo>
                  <a:close/>
                  <a:moveTo>
                    <a:pt x="73626" y="90689"/>
                  </a:moveTo>
                  <a:lnTo>
                    <a:pt x="73626" y="91471"/>
                  </a:lnTo>
                  <a:lnTo>
                    <a:pt x="77670" y="91471"/>
                  </a:lnTo>
                  <a:lnTo>
                    <a:pt x="77670" y="90689"/>
                  </a:lnTo>
                  <a:close/>
                  <a:moveTo>
                    <a:pt x="81721" y="90689"/>
                  </a:moveTo>
                  <a:lnTo>
                    <a:pt x="81721" y="91471"/>
                  </a:lnTo>
                  <a:lnTo>
                    <a:pt x="85765" y="91471"/>
                  </a:lnTo>
                  <a:lnTo>
                    <a:pt x="85765" y="90689"/>
                  </a:lnTo>
                  <a:close/>
                  <a:moveTo>
                    <a:pt x="89816" y="90689"/>
                  </a:moveTo>
                  <a:lnTo>
                    <a:pt x="89816" y="91471"/>
                  </a:lnTo>
                  <a:lnTo>
                    <a:pt x="93860" y="91471"/>
                  </a:lnTo>
                  <a:lnTo>
                    <a:pt x="93860" y="90689"/>
                  </a:lnTo>
                  <a:close/>
                  <a:moveTo>
                    <a:pt x="97905" y="90689"/>
                  </a:moveTo>
                  <a:lnTo>
                    <a:pt x="97905" y="91471"/>
                  </a:lnTo>
                  <a:lnTo>
                    <a:pt x="101955" y="91471"/>
                  </a:lnTo>
                  <a:lnTo>
                    <a:pt x="101955" y="90689"/>
                  </a:lnTo>
                  <a:close/>
                  <a:moveTo>
                    <a:pt x="106000" y="90689"/>
                  </a:moveTo>
                  <a:lnTo>
                    <a:pt x="106000" y="91471"/>
                  </a:lnTo>
                  <a:lnTo>
                    <a:pt x="110045" y="91471"/>
                  </a:lnTo>
                  <a:lnTo>
                    <a:pt x="110045" y="90689"/>
                  </a:lnTo>
                  <a:close/>
                  <a:moveTo>
                    <a:pt x="114095" y="90689"/>
                  </a:moveTo>
                  <a:lnTo>
                    <a:pt x="114095" y="91471"/>
                  </a:lnTo>
                  <a:lnTo>
                    <a:pt x="118139" y="91471"/>
                  </a:lnTo>
                  <a:lnTo>
                    <a:pt x="118139" y="90689"/>
                  </a:lnTo>
                  <a:close/>
                  <a:moveTo>
                    <a:pt x="122184" y="90689"/>
                  </a:moveTo>
                  <a:lnTo>
                    <a:pt x="122184" y="91471"/>
                  </a:lnTo>
                  <a:lnTo>
                    <a:pt x="126234" y="91471"/>
                  </a:lnTo>
                  <a:lnTo>
                    <a:pt x="126234" y="90689"/>
                  </a:lnTo>
                  <a:close/>
                  <a:moveTo>
                    <a:pt x="130279" y="90689"/>
                  </a:moveTo>
                  <a:lnTo>
                    <a:pt x="130279" y="91471"/>
                  </a:lnTo>
                  <a:lnTo>
                    <a:pt x="134329" y="91471"/>
                  </a:lnTo>
                  <a:lnTo>
                    <a:pt x="134329" y="90689"/>
                  </a:lnTo>
                  <a:close/>
                  <a:moveTo>
                    <a:pt x="138374" y="90689"/>
                  </a:moveTo>
                  <a:lnTo>
                    <a:pt x="138374" y="91471"/>
                  </a:lnTo>
                  <a:lnTo>
                    <a:pt x="142419" y="91471"/>
                  </a:lnTo>
                  <a:lnTo>
                    <a:pt x="142419" y="90689"/>
                  </a:lnTo>
                  <a:close/>
                  <a:moveTo>
                    <a:pt x="146469" y="90689"/>
                  </a:moveTo>
                  <a:lnTo>
                    <a:pt x="146469" y="91471"/>
                  </a:lnTo>
                  <a:lnTo>
                    <a:pt x="150514" y="91471"/>
                  </a:lnTo>
                  <a:lnTo>
                    <a:pt x="150514" y="90689"/>
                  </a:lnTo>
                  <a:close/>
                  <a:moveTo>
                    <a:pt x="154558" y="90689"/>
                  </a:moveTo>
                  <a:lnTo>
                    <a:pt x="154558" y="91471"/>
                  </a:lnTo>
                  <a:lnTo>
                    <a:pt x="158608" y="91471"/>
                  </a:lnTo>
                  <a:lnTo>
                    <a:pt x="158608" y="90689"/>
                  </a:lnTo>
                  <a:close/>
                  <a:moveTo>
                    <a:pt x="162653" y="90689"/>
                  </a:moveTo>
                  <a:lnTo>
                    <a:pt x="162653" y="91471"/>
                  </a:lnTo>
                  <a:lnTo>
                    <a:pt x="166698" y="91471"/>
                  </a:lnTo>
                  <a:lnTo>
                    <a:pt x="166698" y="9068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8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fill="none" extrusionOk="0">
                  <a:moveTo>
                    <a:pt x="1" y="0"/>
                  </a:moveTo>
                  <a:lnTo>
                    <a:pt x="167480" y="0"/>
                  </a:lnTo>
                  <a:lnTo>
                    <a:pt x="167480" y="91471"/>
                  </a:lnTo>
                  <a:lnTo>
                    <a:pt x="1" y="91471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8"/>
            <p:cNvSpPr/>
            <p:nvPr/>
          </p:nvSpPr>
          <p:spPr>
            <a:xfrm>
              <a:off x="1734550" y="1731400"/>
              <a:ext cx="4147900" cy="2247725"/>
            </a:xfrm>
            <a:custGeom>
              <a:avLst/>
              <a:gdLst/>
              <a:ahLst/>
              <a:cxnLst/>
              <a:rect l="l" t="t" r="r" b="b"/>
              <a:pathLst>
                <a:path w="165916" h="89909" fill="none" extrusionOk="0">
                  <a:moveTo>
                    <a:pt x="1" y="1"/>
                  </a:moveTo>
                  <a:lnTo>
                    <a:pt x="165916" y="1"/>
                  </a:lnTo>
                  <a:lnTo>
                    <a:pt x="165916" y="89908"/>
                  </a:lnTo>
                  <a:lnTo>
                    <a:pt x="1" y="89908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 flipH="1">
            <a:off x="777781" y="1218444"/>
            <a:ext cx="5013300" cy="506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2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 flipH="1">
            <a:off x="777781" y="3606413"/>
            <a:ext cx="5013300" cy="3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 idx="2"/>
          </p:nvPr>
        </p:nvSpPr>
        <p:spPr>
          <a:xfrm flipH="1">
            <a:off x="777906" y="1677113"/>
            <a:ext cx="5013300" cy="17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5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 rot="-4718293">
            <a:off x="5055762" y="994669"/>
            <a:ext cx="6866213" cy="2812434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-5789122" flipH="1">
            <a:off x="6390337" y="1038433"/>
            <a:ext cx="6458150" cy="2971621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-4808459" flipH="1">
            <a:off x="2604723" y="451181"/>
            <a:ext cx="8019909" cy="2922804"/>
          </a:xfrm>
          <a:custGeom>
            <a:avLst/>
            <a:gdLst/>
            <a:ahLst/>
            <a:cxnLst/>
            <a:rect l="l" t="t" r="r" b="b"/>
            <a:pathLst>
              <a:path w="67754" h="29394" extrusionOk="0">
                <a:moveTo>
                  <a:pt x="8776" y="1"/>
                </a:moveTo>
                <a:cubicBezTo>
                  <a:pt x="7271" y="1"/>
                  <a:pt x="5754" y="116"/>
                  <a:pt x="4240" y="348"/>
                </a:cubicBezTo>
                <a:cubicBezTo>
                  <a:pt x="3816" y="416"/>
                  <a:pt x="3375" y="495"/>
                  <a:pt x="3013" y="778"/>
                </a:cubicBezTo>
                <a:cubicBezTo>
                  <a:pt x="2479" y="1195"/>
                  <a:pt x="2258" y="1931"/>
                  <a:pt x="2092" y="2600"/>
                </a:cubicBezTo>
                <a:cubicBezTo>
                  <a:pt x="246" y="10207"/>
                  <a:pt x="0" y="18073"/>
                  <a:pt x="1393" y="25379"/>
                </a:cubicBezTo>
                <a:cubicBezTo>
                  <a:pt x="1669" y="26846"/>
                  <a:pt x="2117" y="28447"/>
                  <a:pt x="3344" y="29079"/>
                </a:cubicBezTo>
                <a:cubicBezTo>
                  <a:pt x="3819" y="29322"/>
                  <a:pt x="4357" y="29393"/>
                  <a:pt x="4910" y="29393"/>
                </a:cubicBezTo>
                <a:cubicBezTo>
                  <a:pt x="5292" y="29393"/>
                  <a:pt x="5681" y="29359"/>
                  <a:pt x="6062" y="29324"/>
                </a:cubicBezTo>
                <a:lnTo>
                  <a:pt x="36547" y="26428"/>
                </a:lnTo>
                <a:cubicBezTo>
                  <a:pt x="42713" y="25840"/>
                  <a:pt x="48885" y="25251"/>
                  <a:pt x="55057" y="24447"/>
                </a:cubicBezTo>
                <a:cubicBezTo>
                  <a:pt x="57228" y="24165"/>
                  <a:pt x="59437" y="23846"/>
                  <a:pt x="61529" y="22938"/>
                </a:cubicBezTo>
                <a:cubicBezTo>
                  <a:pt x="63781" y="21956"/>
                  <a:pt x="66038" y="20140"/>
                  <a:pt x="66959" y="17619"/>
                </a:cubicBezTo>
                <a:cubicBezTo>
                  <a:pt x="67753" y="15447"/>
                  <a:pt x="67588" y="12751"/>
                  <a:pt x="65272" y="12751"/>
                </a:cubicBezTo>
                <a:cubicBezTo>
                  <a:pt x="65174" y="12751"/>
                  <a:pt x="65071" y="12756"/>
                  <a:pt x="64965" y="12766"/>
                </a:cubicBezTo>
                <a:cubicBezTo>
                  <a:pt x="62572" y="12993"/>
                  <a:pt x="59965" y="15171"/>
                  <a:pt x="57584" y="15937"/>
                </a:cubicBezTo>
                <a:cubicBezTo>
                  <a:pt x="55310" y="16669"/>
                  <a:pt x="52976" y="17054"/>
                  <a:pt x="50682" y="17054"/>
                </a:cubicBezTo>
                <a:cubicBezTo>
                  <a:pt x="50129" y="17054"/>
                  <a:pt x="49579" y="17032"/>
                  <a:pt x="49032" y="16987"/>
                </a:cubicBezTo>
                <a:cubicBezTo>
                  <a:pt x="43081" y="16502"/>
                  <a:pt x="37835" y="13490"/>
                  <a:pt x="32976" y="10226"/>
                </a:cubicBezTo>
                <a:cubicBezTo>
                  <a:pt x="28111" y="6962"/>
                  <a:pt x="23375" y="3354"/>
                  <a:pt x="17817" y="1465"/>
                </a:cubicBezTo>
                <a:cubicBezTo>
                  <a:pt x="14943" y="493"/>
                  <a:pt x="11886" y="1"/>
                  <a:pt x="8776" y="1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7012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3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730975" y="2576463"/>
            <a:ext cx="5707800" cy="8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200" b="1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2593225" y="915671"/>
            <a:ext cx="1983300" cy="150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000">
                <a:highlight>
                  <a:schemeClr val="l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180975" y="3524787"/>
            <a:ext cx="4807800" cy="47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2822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accent3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715550" y="1152475"/>
            <a:ext cx="7713000" cy="34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/>
          <p:nvPr/>
        </p:nvSpPr>
        <p:spPr>
          <a:xfrm rot="844995">
            <a:off x="6968436" y="1058127"/>
            <a:ext cx="2244413" cy="4741640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/>
          <p:nvPr/>
        </p:nvSpPr>
        <p:spPr>
          <a:xfrm rot="-4455453" flipH="1">
            <a:off x="6608985" y="1665908"/>
            <a:ext cx="5225060" cy="2367147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4"/>
          <p:cNvSpPr/>
          <p:nvPr/>
        </p:nvSpPr>
        <p:spPr>
          <a:xfrm rot="-4405278">
            <a:off x="6816046" y="619675"/>
            <a:ext cx="5435394" cy="2501029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6176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3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subTitle" idx="1"/>
          </p:nvPr>
        </p:nvSpPr>
        <p:spPr>
          <a:xfrm>
            <a:off x="4288175" y="3146674"/>
            <a:ext cx="3346800" cy="3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2"/>
          </p:nvPr>
        </p:nvSpPr>
        <p:spPr>
          <a:xfrm>
            <a:off x="4288125" y="3544400"/>
            <a:ext cx="33468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3"/>
          </p:nvPr>
        </p:nvSpPr>
        <p:spPr>
          <a:xfrm flipH="1">
            <a:off x="4294813" y="1698824"/>
            <a:ext cx="3346800" cy="3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4"/>
          </p:nvPr>
        </p:nvSpPr>
        <p:spPr>
          <a:xfrm flipH="1">
            <a:off x="4294813" y="2096592"/>
            <a:ext cx="33468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 rot="3743149" flipH="1">
            <a:off x="-2130854" y="1908366"/>
            <a:ext cx="6458124" cy="2971636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 rot="-4718293">
            <a:off x="-2334888" y="1220144"/>
            <a:ext cx="6866213" cy="2812434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 rot="-4808459" flipH="1">
            <a:off x="-4785927" y="676656"/>
            <a:ext cx="8019909" cy="2922804"/>
          </a:xfrm>
          <a:custGeom>
            <a:avLst/>
            <a:gdLst/>
            <a:ahLst/>
            <a:cxnLst/>
            <a:rect l="l" t="t" r="r" b="b"/>
            <a:pathLst>
              <a:path w="67754" h="29394" extrusionOk="0">
                <a:moveTo>
                  <a:pt x="8776" y="1"/>
                </a:moveTo>
                <a:cubicBezTo>
                  <a:pt x="7271" y="1"/>
                  <a:pt x="5754" y="116"/>
                  <a:pt x="4240" y="348"/>
                </a:cubicBezTo>
                <a:cubicBezTo>
                  <a:pt x="3816" y="416"/>
                  <a:pt x="3375" y="495"/>
                  <a:pt x="3013" y="778"/>
                </a:cubicBezTo>
                <a:cubicBezTo>
                  <a:pt x="2479" y="1195"/>
                  <a:pt x="2258" y="1931"/>
                  <a:pt x="2092" y="2600"/>
                </a:cubicBezTo>
                <a:cubicBezTo>
                  <a:pt x="246" y="10207"/>
                  <a:pt x="0" y="18073"/>
                  <a:pt x="1393" y="25379"/>
                </a:cubicBezTo>
                <a:cubicBezTo>
                  <a:pt x="1669" y="26846"/>
                  <a:pt x="2117" y="28447"/>
                  <a:pt x="3344" y="29079"/>
                </a:cubicBezTo>
                <a:cubicBezTo>
                  <a:pt x="3819" y="29322"/>
                  <a:pt x="4357" y="29393"/>
                  <a:pt x="4910" y="29393"/>
                </a:cubicBezTo>
                <a:cubicBezTo>
                  <a:pt x="5292" y="29393"/>
                  <a:pt x="5681" y="29359"/>
                  <a:pt x="6062" y="29324"/>
                </a:cubicBezTo>
                <a:lnTo>
                  <a:pt x="36547" y="26428"/>
                </a:lnTo>
                <a:cubicBezTo>
                  <a:pt x="42713" y="25840"/>
                  <a:pt x="48885" y="25251"/>
                  <a:pt x="55057" y="24447"/>
                </a:cubicBezTo>
                <a:cubicBezTo>
                  <a:pt x="57228" y="24165"/>
                  <a:pt x="59437" y="23846"/>
                  <a:pt x="61529" y="22938"/>
                </a:cubicBezTo>
                <a:cubicBezTo>
                  <a:pt x="63781" y="21956"/>
                  <a:pt x="66038" y="20140"/>
                  <a:pt x="66959" y="17619"/>
                </a:cubicBezTo>
                <a:cubicBezTo>
                  <a:pt x="67753" y="15447"/>
                  <a:pt x="67588" y="12751"/>
                  <a:pt x="65272" y="12751"/>
                </a:cubicBezTo>
                <a:cubicBezTo>
                  <a:pt x="65174" y="12751"/>
                  <a:pt x="65071" y="12756"/>
                  <a:pt x="64965" y="12766"/>
                </a:cubicBezTo>
                <a:cubicBezTo>
                  <a:pt x="62572" y="12993"/>
                  <a:pt x="59965" y="15171"/>
                  <a:pt x="57584" y="15937"/>
                </a:cubicBezTo>
                <a:cubicBezTo>
                  <a:pt x="55310" y="16669"/>
                  <a:pt x="52976" y="17054"/>
                  <a:pt x="50682" y="17054"/>
                </a:cubicBezTo>
                <a:cubicBezTo>
                  <a:pt x="50129" y="17054"/>
                  <a:pt x="49579" y="17032"/>
                  <a:pt x="49032" y="16987"/>
                </a:cubicBezTo>
                <a:cubicBezTo>
                  <a:pt x="43081" y="16502"/>
                  <a:pt x="37835" y="13490"/>
                  <a:pt x="32976" y="10226"/>
                </a:cubicBezTo>
                <a:cubicBezTo>
                  <a:pt x="28111" y="6962"/>
                  <a:pt x="23375" y="3354"/>
                  <a:pt x="17817" y="1465"/>
                </a:cubicBezTo>
                <a:cubicBezTo>
                  <a:pt x="14943" y="493"/>
                  <a:pt x="11886" y="1"/>
                  <a:pt x="8776" y="1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3636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3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41" name="Google Shape;41;p6"/>
          <p:cNvGrpSpPr/>
          <p:nvPr/>
        </p:nvGrpSpPr>
        <p:grpSpPr>
          <a:xfrm>
            <a:off x="-1418306" y="-987442"/>
            <a:ext cx="2768108" cy="3485903"/>
            <a:chOff x="-1418306" y="-987442"/>
            <a:chExt cx="2768108" cy="3485903"/>
          </a:xfrm>
        </p:grpSpPr>
        <p:sp>
          <p:nvSpPr>
            <p:cNvPr id="42" name="Google Shape;42;p6"/>
            <p:cNvSpPr/>
            <p:nvPr/>
          </p:nvSpPr>
          <p:spPr>
            <a:xfrm rot="7080778" flipH="1">
              <a:off x="-1248392" y="448086"/>
              <a:ext cx="2987997" cy="911945"/>
            </a:xfrm>
            <a:custGeom>
              <a:avLst/>
              <a:gdLst/>
              <a:ahLst/>
              <a:cxnLst/>
              <a:rect l="l" t="t" r="r" b="b"/>
              <a:pathLst>
                <a:path w="70125" h="40973" extrusionOk="0">
                  <a:moveTo>
                    <a:pt x="22141" y="1"/>
                  </a:moveTo>
                  <a:cubicBezTo>
                    <a:pt x="17735" y="1"/>
                    <a:pt x="13290" y="362"/>
                    <a:pt x="9509" y="2511"/>
                  </a:cubicBezTo>
                  <a:cubicBezTo>
                    <a:pt x="4644" y="5272"/>
                    <a:pt x="1687" y="10677"/>
                    <a:pt x="841" y="16205"/>
                  </a:cubicBezTo>
                  <a:cubicBezTo>
                    <a:pt x="0" y="21732"/>
                    <a:pt x="1043" y="27389"/>
                    <a:pt x="2675" y="32733"/>
                  </a:cubicBezTo>
                  <a:lnTo>
                    <a:pt x="2788" y="31922"/>
                  </a:lnTo>
                  <a:lnTo>
                    <a:pt x="2788" y="31922"/>
                  </a:lnTo>
                  <a:cubicBezTo>
                    <a:pt x="2692" y="35510"/>
                    <a:pt x="4978" y="39145"/>
                    <a:pt x="8381" y="40395"/>
                  </a:cubicBezTo>
                  <a:cubicBezTo>
                    <a:pt x="9497" y="40804"/>
                    <a:pt x="10639" y="40972"/>
                    <a:pt x="11794" y="40972"/>
                  </a:cubicBezTo>
                  <a:cubicBezTo>
                    <a:pt x="15040" y="40972"/>
                    <a:pt x="18390" y="39650"/>
                    <a:pt x="21571" y="38641"/>
                  </a:cubicBezTo>
                  <a:cubicBezTo>
                    <a:pt x="26626" y="37045"/>
                    <a:pt x="31880" y="36237"/>
                    <a:pt x="37150" y="36237"/>
                  </a:cubicBezTo>
                  <a:cubicBezTo>
                    <a:pt x="39740" y="36237"/>
                    <a:pt x="42333" y="36432"/>
                    <a:pt x="44909" y="36825"/>
                  </a:cubicBezTo>
                  <a:cubicBezTo>
                    <a:pt x="48897" y="37438"/>
                    <a:pt x="52848" y="38518"/>
                    <a:pt x="56885" y="38524"/>
                  </a:cubicBezTo>
                  <a:cubicBezTo>
                    <a:pt x="56904" y="38524"/>
                    <a:pt x="56923" y="38524"/>
                    <a:pt x="56942" y="38524"/>
                  </a:cubicBezTo>
                  <a:cubicBezTo>
                    <a:pt x="60962" y="38524"/>
                    <a:pt x="65234" y="37251"/>
                    <a:pt x="67682" y="34064"/>
                  </a:cubicBezTo>
                  <a:cubicBezTo>
                    <a:pt x="69590" y="31579"/>
                    <a:pt x="70124" y="28254"/>
                    <a:pt x="69799" y="25137"/>
                  </a:cubicBezTo>
                  <a:cubicBezTo>
                    <a:pt x="69474" y="22021"/>
                    <a:pt x="68369" y="19045"/>
                    <a:pt x="67271" y="16106"/>
                  </a:cubicBezTo>
                  <a:cubicBezTo>
                    <a:pt x="65375" y="11020"/>
                    <a:pt x="63167" y="5542"/>
                    <a:pt x="58486" y="2793"/>
                  </a:cubicBezTo>
                  <a:cubicBezTo>
                    <a:pt x="54983" y="732"/>
                    <a:pt x="50713" y="591"/>
                    <a:pt x="46651" y="499"/>
                  </a:cubicBezTo>
                  <a:lnTo>
                    <a:pt x="25062" y="39"/>
                  </a:lnTo>
                  <a:cubicBezTo>
                    <a:pt x="24095" y="19"/>
                    <a:pt x="23119" y="1"/>
                    <a:pt x="22141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  <a:effectLst>
              <a:outerShdw blurRad="428625" dist="95250" dir="540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6"/>
            <p:cNvSpPr/>
            <p:nvPr/>
          </p:nvSpPr>
          <p:spPr>
            <a:xfrm rot="-2940000" flipH="1">
              <a:off x="-1429615" y="422306"/>
              <a:ext cx="2745185" cy="731398"/>
            </a:xfrm>
            <a:custGeom>
              <a:avLst/>
              <a:gdLst/>
              <a:ahLst/>
              <a:cxnLst/>
              <a:rect l="l" t="t" r="r" b="b"/>
              <a:pathLst>
                <a:path w="37136" h="12887" extrusionOk="0">
                  <a:moveTo>
                    <a:pt x="23862" y="0"/>
                  </a:moveTo>
                  <a:cubicBezTo>
                    <a:pt x="22014" y="0"/>
                    <a:pt x="20139" y="296"/>
                    <a:pt x="18356" y="665"/>
                  </a:cubicBezTo>
                  <a:cubicBezTo>
                    <a:pt x="13099" y="1745"/>
                    <a:pt x="8006" y="3524"/>
                    <a:pt x="3215" y="5948"/>
                  </a:cubicBezTo>
                  <a:cubicBezTo>
                    <a:pt x="1227" y="6948"/>
                    <a:pt x="0" y="7494"/>
                    <a:pt x="1147" y="9181"/>
                  </a:cubicBezTo>
                  <a:cubicBezTo>
                    <a:pt x="2068" y="10531"/>
                    <a:pt x="3559" y="11874"/>
                    <a:pt x="5657" y="12475"/>
                  </a:cubicBezTo>
                  <a:cubicBezTo>
                    <a:pt x="6735" y="12788"/>
                    <a:pt x="7899" y="12886"/>
                    <a:pt x="9081" y="12886"/>
                  </a:cubicBezTo>
                  <a:cubicBezTo>
                    <a:pt x="10031" y="12886"/>
                    <a:pt x="10993" y="12823"/>
                    <a:pt x="11933" y="12758"/>
                  </a:cubicBezTo>
                  <a:lnTo>
                    <a:pt x="32516" y="11347"/>
                  </a:lnTo>
                  <a:cubicBezTo>
                    <a:pt x="33927" y="11248"/>
                    <a:pt x="35528" y="11077"/>
                    <a:pt x="36289" y="10279"/>
                  </a:cubicBezTo>
                  <a:cubicBezTo>
                    <a:pt x="37136" y="9389"/>
                    <a:pt x="36479" y="8230"/>
                    <a:pt x="35811" y="7279"/>
                  </a:cubicBezTo>
                  <a:cubicBezTo>
                    <a:pt x="34780" y="5813"/>
                    <a:pt x="33737" y="4334"/>
                    <a:pt x="32265" y="3052"/>
                  </a:cubicBezTo>
                  <a:cubicBezTo>
                    <a:pt x="30620" y="1616"/>
                    <a:pt x="28633" y="641"/>
                    <a:pt x="26491" y="230"/>
                  </a:cubicBezTo>
                  <a:cubicBezTo>
                    <a:pt x="25630" y="69"/>
                    <a:pt x="24749" y="0"/>
                    <a:pt x="23862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  <a:effectLst>
              <a:outerShdw blurRad="428625" dist="142875" dir="510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4035610" flipH="1">
              <a:off x="-1896278" y="177786"/>
              <a:ext cx="3295381" cy="1155446"/>
            </a:xfrm>
            <a:custGeom>
              <a:avLst/>
              <a:gdLst/>
              <a:ahLst/>
              <a:cxnLst/>
              <a:rect l="l" t="t" r="r" b="b"/>
              <a:pathLst>
                <a:path w="71193" h="29161" extrusionOk="0">
                  <a:moveTo>
                    <a:pt x="59891" y="0"/>
                  </a:moveTo>
                  <a:cubicBezTo>
                    <a:pt x="59266" y="0"/>
                    <a:pt x="58643" y="18"/>
                    <a:pt x="58033" y="40"/>
                  </a:cubicBezTo>
                  <a:lnTo>
                    <a:pt x="19093" y="1451"/>
                  </a:lnTo>
                  <a:cubicBezTo>
                    <a:pt x="15829" y="1574"/>
                    <a:pt x="12529" y="1697"/>
                    <a:pt x="9394" y="2629"/>
                  </a:cubicBezTo>
                  <a:cubicBezTo>
                    <a:pt x="6265" y="3562"/>
                    <a:pt x="3277" y="5402"/>
                    <a:pt x="1651" y="8230"/>
                  </a:cubicBezTo>
                  <a:cubicBezTo>
                    <a:pt x="320" y="10550"/>
                    <a:pt x="1" y="13341"/>
                    <a:pt x="283" y="15997"/>
                  </a:cubicBezTo>
                  <a:cubicBezTo>
                    <a:pt x="755" y="20384"/>
                    <a:pt x="2357" y="26231"/>
                    <a:pt x="6682" y="28335"/>
                  </a:cubicBezTo>
                  <a:cubicBezTo>
                    <a:pt x="7827" y="28885"/>
                    <a:pt x="9069" y="29161"/>
                    <a:pt x="10313" y="29161"/>
                  </a:cubicBezTo>
                  <a:cubicBezTo>
                    <a:pt x="11375" y="29161"/>
                    <a:pt x="12437" y="28960"/>
                    <a:pt x="13443" y="28556"/>
                  </a:cubicBezTo>
                  <a:cubicBezTo>
                    <a:pt x="18523" y="26470"/>
                    <a:pt x="20510" y="19942"/>
                    <a:pt x="25437" y="17519"/>
                  </a:cubicBezTo>
                  <a:cubicBezTo>
                    <a:pt x="26895" y="16808"/>
                    <a:pt x="28499" y="16517"/>
                    <a:pt x="30124" y="16517"/>
                  </a:cubicBezTo>
                  <a:cubicBezTo>
                    <a:pt x="31473" y="16517"/>
                    <a:pt x="32837" y="16718"/>
                    <a:pt x="34143" y="17047"/>
                  </a:cubicBezTo>
                  <a:cubicBezTo>
                    <a:pt x="37014" y="17777"/>
                    <a:pt x="39713" y="19077"/>
                    <a:pt x="42499" y="20096"/>
                  </a:cubicBezTo>
                  <a:cubicBezTo>
                    <a:pt x="47559" y="21956"/>
                    <a:pt x="52898" y="22906"/>
                    <a:pt x="58278" y="22906"/>
                  </a:cubicBezTo>
                  <a:cubicBezTo>
                    <a:pt x="58983" y="22906"/>
                    <a:pt x="59689" y="22889"/>
                    <a:pt x="60395" y="22856"/>
                  </a:cubicBezTo>
                  <a:cubicBezTo>
                    <a:pt x="63800" y="22703"/>
                    <a:pt x="67585" y="21924"/>
                    <a:pt x="69493" y="19102"/>
                  </a:cubicBezTo>
                  <a:cubicBezTo>
                    <a:pt x="71192" y="16586"/>
                    <a:pt x="70861" y="13273"/>
                    <a:pt x="70456" y="10273"/>
                  </a:cubicBezTo>
                  <a:cubicBezTo>
                    <a:pt x="70063" y="7316"/>
                    <a:pt x="69536" y="4102"/>
                    <a:pt x="67315" y="2108"/>
                  </a:cubicBezTo>
                  <a:cubicBezTo>
                    <a:pt x="65351" y="333"/>
                    <a:pt x="62598" y="0"/>
                    <a:pt x="5989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  <a:effectLst>
              <a:outerShdw blurRad="428625" dist="142875" dir="516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674326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3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993400" y="1648450"/>
            <a:ext cx="4698000" cy="27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aheim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 sz="12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 sz="12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 sz="12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 sz="12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 sz="12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 sz="12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 sz="12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 sz="12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75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7"/>
          <p:cNvSpPr/>
          <p:nvPr/>
        </p:nvSpPr>
        <p:spPr>
          <a:xfrm rot="9359317" flipH="1">
            <a:off x="6530157" y="-739910"/>
            <a:ext cx="2553996" cy="5395679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7"/>
          <p:cNvSpPr/>
          <p:nvPr/>
        </p:nvSpPr>
        <p:spPr>
          <a:xfrm rot="10087849" flipH="1">
            <a:off x="7126687" y="-414373"/>
            <a:ext cx="2554017" cy="5395722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5400012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7"/>
          <p:cNvSpPr/>
          <p:nvPr/>
        </p:nvSpPr>
        <p:spPr>
          <a:xfrm rot="4417868" flipH="1">
            <a:off x="5997199" y="1422942"/>
            <a:ext cx="5871489" cy="2404970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09615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3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906975" y="1571550"/>
            <a:ext cx="5957700" cy="20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830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4" name="Google Shape;54;p8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8"/>
          <p:cNvSpPr/>
          <p:nvPr/>
        </p:nvSpPr>
        <p:spPr>
          <a:xfrm rot="239466">
            <a:off x="6737305" y="921123"/>
            <a:ext cx="2244393" cy="4741599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8"/>
          <p:cNvSpPr/>
          <p:nvPr/>
        </p:nvSpPr>
        <p:spPr>
          <a:xfrm rot="-6081679" flipH="1">
            <a:off x="6290448" y="1441538"/>
            <a:ext cx="6266575" cy="2367086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8"/>
          <p:cNvSpPr/>
          <p:nvPr/>
        </p:nvSpPr>
        <p:spPr>
          <a:xfrm rot="-5010867">
            <a:off x="7099069" y="205338"/>
            <a:ext cx="5435473" cy="2501036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953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00" y="138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oogle Shape;39;p5"/>
          <p:cNvGrpSpPr/>
          <p:nvPr/>
        </p:nvGrpSpPr>
        <p:grpSpPr>
          <a:xfrm>
            <a:off x="78" y="78"/>
            <a:ext cx="9144055" cy="5143616"/>
            <a:chOff x="1636825" y="1633675"/>
            <a:chExt cx="4343350" cy="2443175"/>
          </a:xfrm>
        </p:grpSpPr>
        <p:sp>
          <p:nvSpPr>
            <p:cNvPr id="40" name="Google Shape;40;p5"/>
            <p:cNvSpPr/>
            <p:nvPr/>
          </p:nvSpPr>
          <p:spPr>
            <a:xfrm>
              <a:off x="1636825" y="1633675"/>
              <a:ext cx="4343350" cy="2443175"/>
            </a:xfrm>
            <a:custGeom>
              <a:avLst/>
              <a:gdLst/>
              <a:ahLst/>
              <a:cxnLst/>
              <a:rect l="l" t="t" r="r" b="b"/>
              <a:pathLst>
                <a:path w="173734" h="97727" extrusionOk="0">
                  <a:moveTo>
                    <a:pt x="171193" y="2542"/>
                  </a:moveTo>
                  <a:lnTo>
                    <a:pt x="171193" y="95185"/>
                  </a:lnTo>
                  <a:lnTo>
                    <a:pt x="2542" y="95185"/>
                  </a:lnTo>
                  <a:lnTo>
                    <a:pt x="2542" y="2542"/>
                  </a:lnTo>
                  <a:close/>
                  <a:moveTo>
                    <a:pt x="1" y="1"/>
                  </a:moveTo>
                  <a:lnTo>
                    <a:pt x="1" y="97726"/>
                  </a:lnTo>
                  <a:lnTo>
                    <a:pt x="173734" y="97726"/>
                  </a:lnTo>
                  <a:lnTo>
                    <a:pt x="173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5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extrusionOk="0">
                  <a:moveTo>
                    <a:pt x="783" y="0"/>
                  </a:moveTo>
                  <a:lnTo>
                    <a:pt x="783" y="782"/>
                  </a:lnTo>
                  <a:lnTo>
                    <a:pt x="4833" y="782"/>
                  </a:lnTo>
                  <a:lnTo>
                    <a:pt x="4833" y="0"/>
                  </a:lnTo>
                  <a:close/>
                  <a:moveTo>
                    <a:pt x="8878" y="0"/>
                  </a:moveTo>
                  <a:lnTo>
                    <a:pt x="8878" y="782"/>
                  </a:lnTo>
                  <a:lnTo>
                    <a:pt x="12928" y="782"/>
                  </a:lnTo>
                  <a:lnTo>
                    <a:pt x="12928" y="0"/>
                  </a:lnTo>
                  <a:close/>
                  <a:moveTo>
                    <a:pt x="16972" y="0"/>
                  </a:moveTo>
                  <a:lnTo>
                    <a:pt x="16972" y="782"/>
                  </a:lnTo>
                  <a:lnTo>
                    <a:pt x="21017" y="782"/>
                  </a:lnTo>
                  <a:lnTo>
                    <a:pt x="21017" y="0"/>
                  </a:lnTo>
                  <a:close/>
                  <a:moveTo>
                    <a:pt x="25067" y="0"/>
                  </a:moveTo>
                  <a:lnTo>
                    <a:pt x="25067" y="782"/>
                  </a:lnTo>
                  <a:lnTo>
                    <a:pt x="29112" y="782"/>
                  </a:lnTo>
                  <a:lnTo>
                    <a:pt x="29112" y="0"/>
                  </a:lnTo>
                  <a:close/>
                  <a:moveTo>
                    <a:pt x="33157" y="0"/>
                  </a:moveTo>
                  <a:lnTo>
                    <a:pt x="33157" y="782"/>
                  </a:lnTo>
                  <a:lnTo>
                    <a:pt x="37207" y="782"/>
                  </a:lnTo>
                  <a:lnTo>
                    <a:pt x="37207" y="0"/>
                  </a:lnTo>
                  <a:close/>
                  <a:moveTo>
                    <a:pt x="41252" y="0"/>
                  </a:moveTo>
                  <a:lnTo>
                    <a:pt x="41252" y="782"/>
                  </a:lnTo>
                  <a:lnTo>
                    <a:pt x="45296" y="782"/>
                  </a:lnTo>
                  <a:lnTo>
                    <a:pt x="45296" y="0"/>
                  </a:lnTo>
                  <a:close/>
                  <a:moveTo>
                    <a:pt x="49347" y="0"/>
                  </a:moveTo>
                  <a:lnTo>
                    <a:pt x="49347" y="782"/>
                  </a:lnTo>
                  <a:lnTo>
                    <a:pt x="53391" y="782"/>
                  </a:lnTo>
                  <a:lnTo>
                    <a:pt x="53391" y="0"/>
                  </a:lnTo>
                  <a:close/>
                  <a:moveTo>
                    <a:pt x="57441" y="0"/>
                  </a:moveTo>
                  <a:lnTo>
                    <a:pt x="57441" y="782"/>
                  </a:lnTo>
                  <a:lnTo>
                    <a:pt x="61486" y="782"/>
                  </a:lnTo>
                  <a:lnTo>
                    <a:pt x="61486" y="0"/>
                  </a:lnTo>
                  <a:close/>
                  <a:moveTo>
                    <a:pt x="65531" y="0"/>
                  </a:moveTo>
                  <a:lnTo>
                    <a:pt x="65531" y="782"/>
                  </a:lnTo>
                  <a:lnTo>
                    <a:pt x="69581" y="782"/>
                  </a:lnTo>
                  <a:lnTo>
                    <a:pt x="69581" y="0"/>
                  </a:lnTo>
                  <a:close/>
                  <a:moveTo>
                    <a:pt x="73626" y="0"/>
                  </a:moveTo>
                  <a:lnTo>
                    <a:pt x="73626" y="782"/>
                  </a:lnTo>
                  <a:lnTo>
                    <a:pt x="77670" y="782"/>
                  </a:lnTo>
                  <a:lnTo>
                    <a:pt x="77670" y="0"/>
                  </a:lnTo>
                  <a:close/>
                  <a:moveTo>
                    <a:pt x="81721" y="0"/>
                  </a:moveTo>
                  <a:lnTo>
                    <a:pt x="81721" y="782"/>
                  </a:lnTo>
                  <a:lnTo>
                    <a:pt x="85765" y="782"/>
                  </a:lnTo>
                  <a:lnTo>
                    <a:pt x="85765" y="0"/>
                  </a:lnTo>
                  <a:close/>
                  <a:moveTo>
                    <a:pt x="89816" y="0"/>
                  </a:moveTo>
                  <a:lnTo>
                    <a:pt x="89816" y="782"/>
                  </a:lnTo>
                  <a:lnTo>
                    <a:pt x="93860" y="782"/>
                  </a:lnTo>
                  <a:lnTo>
                    <a:pt x="93860" y="0"/>
                  </a:lnTo>
                  <a:close/>
                  <a:moveTo>
                    <a:pt x="97905" y="0"/>
                  </a:moveTo>
                  <a:lnTo>
                    <a:pt x="97905" y="782"/>
                  </a:lnTo>
                  <a:lnTo>
                    <a:pt x="101955" y="782"/>
                  </a:lnTo>
                  <a:lnTo>
                    <a:pt x="101955" y="0"/>
                  </a:lnTo>
                  <a:close/>
                  <a:moveTo>
                    <a:pt x="106000" y="0"/>
                  </a:moveTo>
                  <a:lnTo>
                    <a:pt x="106000" y="782"/>
                  </a:lnTo>
                  <a:lnTo>
                    <a:pt x="110045" y="782"/>
                  </a:lnTo>
                  <a:lnTo>
                    <a:pt x="110045" y="0"/>
                  </a:lnTo>
                  <a:close/>
                  <a:moveTo>
                    <a:pt x="114095" y="0"/>
                  </a:moveTo>
                  <a:lnTo>
                    <a:pt x="114095" y="782"/>
                  </a:lnTo>
                  <a:lnTo>
                    <a:pt x="118139" y="782"/>
                  </a:lnTo>
                  <a:lnTo>
                    <a:pt x="118139" y="0"/>
                  </a:lnTo>
                  <a:close/>
                  <a:moveTo>
                    <a:pt x="122184" y="0"/>
                  </a:moveTo>
                  <a:lnTo>
                    <a:pt x="122184" y="782"/>
                  </a:lnTo>
                  <a:lnTo>
                    <a:pt x="126234" y="782"/>
                  </a:lnTo>
                  <a:lnTo>
                    <a:pt x="126234" y="0"/>
                  </a:lnTo>
                  <a:close/>
                  <a:moveTo>
                    <a:pt x="130279" y="0"/>
                  </a:moveTo>
                  <a:lnTo>
                    <a:pt x="130279" y="782"/>
                  </a:lnTo>
                  <a:lnTo>
                    <a:pt x="134329" y="782"/>
                  </a:lnTo>
                  <a:lnTo>
                    <a:pt x="134329" y="0"/>
                  </a:lnTo>
                  <a:close/>
                  <a:moveTo>
                    <a:pt x="138374" y="0"/>
                  </a:moveTo>
                  <a:lnTo>
                    <a:pt x="138374" y="782"/>
                  </a:lnTo>
                  <a:lnTo>
                    <a:pt x="142419" y="782"/>
                  </a:lnTo>
                  <a:lnTo>
                    <a:pt x="142419" y="0"/>
                  </a:lnTo>
                  <a:close/>
                  <a:moveTo>
                    <a:pt x="146469" y="0"/>
                  </a:moveTo>
                  <a:lnTo>
                    <a:pt x="146469" y="782"/>
                  </a:lnTo>
                  <a:lnTo>
                    <a:pt x="150514" y="782"/>
                  </a:lnTo>
                  <a:lnTo>
                    <a:pt x="150514" y="0"/>
                  </a:lnTo>
                  <a:close/>
                  <a:moveTo>
                    <a:pt x="154558" y="0"/>
                  </a:moveTo>
                  <a:lnTo>
                    <a:pt x="154558" y="782"/>
                  </a:lnTo>
                  <a:lnTo>
                    <a:pt x="158608" y="782"/>
                  </a:lnTo>
                  <a:lnTo>
                    <a:pt x="158608" y="0"/>
                  </a:lnTo>
                  <a:close/>
                  <a:moveTo>
                    <a:pt x="162653" y="0"/>
                  </a:moveTo>
                  <a:lnTo>
                    <a:pt x="162653" y="782"/>
                  </a:lnTo>
                  <a:lnTo>
                    <a:pt x="166698" y="782"/>
                  </a:lnTo>
                  <a:lnTo>
                    <a:pt x="166698" y="0"/>
                  </a:lnTo>
                  <a:close/>
                  <a:moveTo>
                    <a:pt x="1" y="782"/>
                  </a:moveTo>
                  <a:lnTo>
                    <a:pt x="1" y="4110"/>
                  </a:lnTo>
                  <a:lnTo>
                    <a:pt x="783" y="4110"/>
                  </a:lnTo>
                  <a:lnTo>
                    <a:pt x="783" y="782"/>
                  </a:lnTo>
                  <a:close/>
                  <a:moveTo>
                    <a:pt x="166698" y="782"/>
                  </a:moveTo>
                  <a:lnTo>
                    <a:pt x="166698" y="4110"/>
                  </a:lnTo>
                  <a:lnTo>
                    <a:pt x="167480" y="4110"/>
                  </a:lnTo>
                  <a:lnTo>
                    <a:pt x="167480" y="782"/>
                  </a:lnTo>
                  <a:close/>
                  <a:moveTo>
                    <a:pt x="1" y="7443"/>
                  </a:moveTo>
                  <a:lnTo>
                    <a:pt x="1" y="10772"/>
                  </a:lnTo>
                  <a:lnTo>
                    <a:pt x="783" y="10772"/>
                  </a:lnTo>
                  <a:lnTo>
                    <a:pt x="783" y="7443"/>
                  </a:lnTo>
                  <a:close/>
                  <a:moveTo>
                    <a:pt x="166698" y="7443"/>
                  </a:moveTo>
                  <a:lnTo>
                    <a:pt x="166698" y="10772"/>
                  </a:lnTo>
                  <a:lnTo>
                    <a:pt x="167480" y="10772"/>
                  </a:lnTo>
                  <a:lnTo>
                    <a:pt x="167480" y="7443"/>
                  </a:lnTo>
                  <a:close/>
                  <a:moveTo>
                    <a:pt x="1" y="14100"/>
                  </a:moveTo>
                  <a:lnTo>
                    <a:pt x="1" y="17433"/>
                  </a:lnTo>
                  <a:lnTo>
                    <a:pt x="783" y="17433"/>
                  </a:lnTo>
                  <a:lnTo>
                    <a:pt x="783" y="14100"/>
                  </a:lnTo>
                  <a:close/>
                  <a:moveTo>
                    <a:pt x="166698" y="14100"/>
                  </a:moveTo>
                  <a:lnTo>
                    <a:pt x="166698" y="17433"/>
                  </a:lnTo>
                  <a:lnTo>
                    <a:pt x="167480" y="17433"/>
                  </a:lnTo>
                  <a:lnTo>
                    <a:pt x="167480" y="14100"/>
                  </a:lnTo>
                  <a:close/>
                  <a:moveTo>
                    <a:pt x="1" y="20761"/>
                  </a:moveTo>
                  <a:lnTo>
                    <a:pt x="1" y="24089"/>
                  </a:lnTo>
                  <a:lnTo>
                    <a:pt x="783" y="24089"/>
                  </a:lnTo>
                  <a:lnTo>
                    <a:pt x="783" y="20761"/>
                  </a:lnTo>
                  <a:close/>
                  <a:moveTo>
                    <a:pt x="166698" y="20761"/>
                  </a:moveTo>
                  <a:lnTo>
                    <a:pt x="166698" y="24089"/>
                  </a:lnTo>
                  <a:lnTo>
                    <a:pt x="167480" y="24089"/>
                  </a:lnTo>
                  <a:lnTo>
                    <a:pt x="167480" y="20761"/>
                  </a:lnTo>
                  <a:close/>
                  <a:moveTo>
                    <a:pt x="1" y="27423"/>
                  </a:moveTo>
                  <a:lnTo>
                    <a:pt x="1" y="30751"/>
                  </a:lnTo>
                  <a:lnTo>
                    <a:pt x="783" y="30751"/>
                  </a:lnTo>
                  <a:lnTo>
                    <a:pt x="783" y="27423"/>
                  </a:lnTo>
                  <a:close/>
                  <a:moveTo>
                    <a:pt x="166698" y="27423"/>
                  </a:moveTo>
                  <a:lnTo>
                    <a:pt x="166698" y="30751"/>
                  </a:lnTo>
                  <a:lnTo>
                    <a:pt x="167480" y="30751"/>
                  </a:lnTo>
                  <a:lnTo>
                    <a:pt x="167480" y="27423"/>
                  </a:lnTo>
                  <a:close/>
                  <a:moveTo>
                    <a:pt x="1" y="34079"/>
                  </a:moveTo>
                  <a:lnTo>
                    <a:pt x="1" y="37412"/>
                  </a:lnTo>
                  <a:lnTo>
                    <a:pt x="783" y="37412"/>
                  </a:lnTo>
                  <a:lnTo>
                    <a:pt x="783" y="34079"/>
                  </a:lnTo>
                  <a:close/>
                  <a:moveTo>
                    <a:pt x="166698" y="34079"/>
                  </a:moveTo>
                  <a:lnTo>
                    <a:pt x="166698" y="37412"/>
                  </a:lnTo>
                  <a:lnTo>
                    <a:pt x="167480" y="37412"/>
                  </a:lnTo>
                  <a:lnTo>
                    <a:pt x="167480" y="34079"/>
                  </a:lnTo>
                  <a:close/>
                  <a:moveTo>
                    <a:pt x="1" y="40741"/>
                  </a:moveTo>
                  <a:lnTo>
                    <a:pt x="1" y="44069"/>
                  </a:lnTo>
                  <a:lnTo>
                    <a:pt x="783" y="44069"/>
                  </a:lnTo>
                  <a:lnTo>
                    <a:pt x="783" y="40741"/>
                  </a:lnTo>
                  <a:close/>
                  <a:moveTo>
                    <a:pt x="166698" y="40741"/>
                  </a:moveTo>
                  <a:lnTo>
                    <a:pt x="166698" y="44069"/>
                  </a:lnTo>
                  <a:lnTo>
                    <a:pt x="167480" y="44069"/>
                  </a:lnTo>
                  <a:lnTo>
                    <a:pt x="167480" y="40741"/>
                  </a:lnTo>
                  <a:close/>
                  <a:moveTo>
                    <a:pt x="1" y="47402"/>
                  </a:moveTo>
                  <a:lnTo>
                    <a:pt x="1" y="50730"/>
                  </a:lnTo>
                  <a:lnTo>
                    <a:pt x="783" y="50730"/>
                  </a:lnTo>
                  <a:lnTo>
                    <a:pt x="783" y="47402"/>
                  </a:lnTo>
                  <a:close/>
                  <a:moveTo>
                    <a:pt x="166698" y="47402"/>
                  </a:moveTo>
                  <a:lnTo>
                    <a:pt x="166698" y="50730"/>
                  </a:lnTo>
                  <a:lnTo>
                    <a:pt x="167480" y="50730"/>
                  </a:lnTo>
                  <a:lnTo>
                    <a:pt x="167480" y="47402"/>
                  </a:lnTo>
                  <a:close/>
                  <a:moveTo>
                    <a:pt x="1" y="54058"/>
                  </a:moveTo>
                  <a:lnTo>
                    <a:pt x="1" y="57392"/>
                  </a:lnTo>
                  <a:lnTo>
                    <a:pt x="783" y="57392"/>
                  </a:lnTo>
                  <a:lnTo>
                    <a:pt x="783" y="54058"/>
                  </a:lnTo>
                  <a:close/>
                  <a:moveTo>
                    <a:pt x="166698" y="54058"/>
                  </a:moveTo>
                  <a:lnTo>
                    <a:pt x="166698" y="57392"/>
                  </a:lnTo>
                  <a:lnTo>
                    <a:pt x="167480" y="57392"/>
                  </a:lnTo>
                  <a:lnTo>
                    <a:pt x="167480" y="54058"/>
                  </a:lnTo>
                  <a:close/>
                  <a:moveTo>
                    <a:pt x="1" y="60720"/>
                  </a:moveTo>
                  <a:lnTo>
                    <a:pt x="1" y="64048"/>
                  </a:lnTo>
                  <a:lnTo>
                    <a:pt x="783" y="64048"/>
                  </a:lnTo>
                  <a:lnTo>
                    <a:pt x="783" y="60720"/>
                  </a:lnTo>
                  <a:close/>
                  <a:moveTo>
                    <a:pt x="166698" y="60720"/>
                  </a:moveTo>
                  <a:lnTo>
                    <a:pt x="166698" y="64048"/>
                  </a:lnTo>
                  <a:lnTo>
                    <a:pt x="167480" y="64048"/>
                  </a:lnTo>
                  <a:lnTo>
                    <a:pt x="167480" y="60720"/>
                  </a:lnTo>
                  <a:close/>
                  <a:moveTo>
                    <a:pt x="1" y="67382"/>
                  </a:moveTo>
                  <a:lnTo>
                    <a:pt x="1" y="70710"/>
                  </a:lnTo>
                  <a:lnTo>
                    <a:pt x="783" y="70710"/>
                  </a:lnTo>
                  <a:lnTo>
                    <a:pt x="783" y="67382"/>
                  </a:lnTo>
                  <a:close/>
                  <a:moveTo>
                    <a:pt x="166698" y="67382"/>
                  </a:moveTo>
                  <a:lnTo>
                    <a:pt x="166698" y="70710"/>
                  </a:lnTo>
                  <a:lnTo>
                    <a:pt x="167480" y="70710"/>
                  </a:lnTo>
                  <a:lnTo>
                    <a:pt x="167480" y="67382"/>
                  </a:lnTo>
                  <a:close/>
                  <a:moveTo>
                    <a:pt x="1" y="74038"/>
                  </a:moveTo>
                  <a:lnTo>
                    <a:pt x="1" y="77371"/>
                  </a:lnTo>
                  <a:lnTo>
                    <a:pt x="783" y="77371"/>
                  </a:lnTo>
                  <a:lnTo>
                    <a:pt x="783" y="74038"/>
                  </a:lnTo>
                  <a:close/>
                  <a:moveTo>
                    <a:pt x="166698" y="74038"/>
                  </a:moveTo>
                  <a:lnTo>
                    <a:pt x="166698" y="77371"/>
                  </a:lnTo>
                  <a:lnTo>
                    <a:pt x="167480" y="77371"/>
                  </a:lnTo>
                  <a:lnTo>
                    <a:pt x="167480" y="74038"/>
                  </a:lnTo>
                  <a:close/>
                  <a:moveTo>
                    <a:pt x="1" y="80699"/>
                  </a:moveTo>
                  <a:lnTo>
                    <a:pt x="1" y="84027"/>
                  </a:lnTo>
                  <a:lnTo>
                    <a:pt x="783" y="84027"/>
                  </a:lnTo>
                  <a:lnTo>
                    <a:pt x="783" y="80699"/>
                  </a:lnTo>
                  <a:close/>
                  <a:moveTo>
                    <a:pt x="166698" y="80699"/>
                  </a:moveTo>
                  <a:lnTo>
                    <a:pt x="166698" y="84027"/>
                  </a:lnTo>
                  <a:lnTo>
                    <a:pt x="167480" y="84027"/>
                  </a:lnTo>
                  <a:lnTo>
                    <a:pt x="167480" y="80699"/>
                  </a:lnTo>
                  <a:close/>
                  <a:moveTo>
                    <a:pt x="1" y="87361"/>
                  </a:moveTo>
                  <a:lnTo>
                    <a:pt x="1" y="90689"/>
                  </a:lnTo>
                  <a:lnTo>
                    <a:pt x="783" y="90689"/>
                  </a:lnTo>
                  <a:lnTo>
                    <a:pt x="783" y="87361"/>
                  </a:lnTo>
                  <a:close/>
                  <a:moveTo>
                    <a:pt x="166698" y="87361"/>
                  </a:moveTo>
                  <a:lnTo>
                    <a:pt x="166698" y="90689"/>
                  </a:lnTo>
                  <a:lnTo>
                    <a:pt x="167480" y="90689"/>
                  </a:lnTo>
                  <a:lnTo>
                    <a:pt x="167480" y="87361"/>
                  </a:lnTo>
                  <a:close/>
                  <a:moveTo>
                    <a:pt x="783" y="90689"/>
                  </a:moveTo>
                  <a:lnTo>
                    <a:pt x="783" y="91471"/>
                  </a:lnTo>
                  <a:lnTo>
                    <a:pt x="4833" y="91471"/>
                  </a:lnTo>
                  <a:lnTo>
                    <a:pt x="4833" y="90689"/>
                  </a:lnTo>
                  <a:close/>
                  <a:moveTo>
                    <a:pt x="8878" y="90689"/>
                  </a:moveTo>
                  <a:lnTo>
                    <a:pt x="8878" y="91471"/>
                  </a:lnTo>
                  <a:lnTo>
                    <a:pt x="12928" y="91471"/>
                  </a:lnTo>
                  <a:lnTo>
                    <a:pt x="12928" y="90689"/>
                  </a:lnTo>
                  <a:close/>
                  <a:moveTo>
                    <a:pt x="16972" y="90689"/>
                  </a:moveTo>
                  <a:lnTo>
                    <a:pt x="16972" y="91471"/>
                  </a:lnTo>
                  <a:lnTo>
                    <a:pt x="21017" y="91471"/>
                  </a:lnTo>
                  <a:lnTo>
                    <a:pt x="21017" y="90689"/>
                  </a:lnTo>
                  <a:close/>
                  <a:moveTo>
                    <a:pt x="25067" y="90689"/>
                  </a:moveTo>
                  <a:lnTo>
                    <a:pt x="25067" y="91471"/>
                  </a:lnTo>
                  <a:lnTo>
                    <a:pt x="29112" y="91471"/>
                  </a:lnTo>
                  <a:lnTo>
                    <a:pt x="29112" y="90689"/>
                  </a:lnTo>
                  <a:close/>
                  <a:moveTo>
                    <a:pt x="33157" y="90689"/>
                  </a:moveTo>
                  <a:lnTo>
                    <a:pt x="33157" y="91471"/>
                  </a:lnTo>
                  <a:lnTo>
                    <a:pt x="37207" y="91471"/>
                  </a:lnTo>
                  <a:lnTo>
                    <a:pt x="37207" y="90689"/>
                  </a:lnTo>
                  <a:close/>
                  <a:moveTo>
                    <a:pt x="41252" y="90689"/>
                  </a:moveTo>
                  <a:lnTo>
                    <a:pt x="41252" y="91471"/>
                  </a:lnTo>
                  <a:lnTo>
                    <a:pt x="45296" y="91471"/>
                  </a:lnTo>
                  <a:lnTo>
                    <a:pt x="45296" y="90689"/>
                  </a:lnTo>
                  <a:close/>
                  <a:moveTo>
                    <a:pt x="49347" y="90689"/>
                  </a:moveTo>
                  <a:lnTo>
                    <a:pt x="49347" y="91471"/>
                  </a:lnTo>
                  <a:lnTo>
                    <a:pt x="53391" y="91471"/>
                  </a:lnTo>
                  <a:lnTo>
                    <a:pt x="53391" y="90689"/>
                  </a:lnTo>
                  <a:close/>
                  <a:moveTo>
                    <a:pt x="57441" y="90689"/>
                  </a:moveTo>
                  <a:lnTo>
                    <a:pt x="57441" y="91471"/>
                  </a:lnTo>
                  <a:lnTo>
                    <a:pt x="61486" y="91471"/>
                  </a:lnTo>
                  <a:lnTo>
                    <a:pt x="61486" y="90689"/>
                  </a:lnTo>
                  <a:close/>
                  <a:moveTo>
                    <a:pt x="65531" y="90689"/>
                  </a:moveTo>
                  <a:lnTo>
                    <a:pt x="65531" y="91471"/>
                  </a:lnTo>
                  <a:lnTo>
                    <a:pt x="69581" y="91471"/>
                  </a:lnTo>
                  <a:lnTo>
                    <a:pt x="69581" y="90689"/>
                  </a:lnTo>
                  <a:close/>
                  <a:moveTo>
                    <a:pt x="73626" y="90689"/>
                  </a:moveTo>
                  <a:lnTo>
                    <a:pt x="73626" y="91471"/>
                  </a:lnTo>
                  <a:lnTo>
                    <a:pt x="77670" y="91471"/>
                  </a:lnTo>
                  <a:lnTo>
                    <a:pt x="77670" y="90689"/>
                  </a:lnTo>
                  <a:close/>
                  <a:moveTo>
                    <a:pt x="81721" y="90689"/>
                  </a:moveTo>
                  <a:lnTo>
                    <a:pt x="81721" y="91471"/>
                  </a:lnTo>
                  <a:lnTo>
                    <a:pt x="85765" y="91471"/>
                  </a:lnTo>
                  <a:lnTo>
                    <a:pt x="85765" y="90689"/>
                  </a:lnTo>
                  <a:close/>
                  <a:moveTo>
                    <a:pt x="89816" y="90689"/>
                  </a:moveTo>
                  <a:lnTo>
                    <a:pt x="89816" y="91471"/>
                  </a:lnTo>
                  <a:lnTo>
                    <a:pt x="93860" y="91471"/>
                  </a:lnTo>
                  <a:lnTo>
                    <a:pt x="93860" y="90689"/>
                  </a:lnTo>
                  <a:close/>
                  <a:moveTo>
                    <a:pt x="97905" y="90689"/>
                  </a:moveTo>
                  <a:lnTo>
                    <a:pt x="97905" y="91471"/>
                  </a:lnTo>
                  <a:lnTo>
                    <a:pt x="101955" y="91471"/>
                  </a:lnTo>
                  <a:lnTo>
                    <a:pt x="101955" y="90689"/>
                  </a:lnTo>
                  <a:close/>
                  <a:moveTo>
                    <a:pt x="106000" y="90689"/>
                  </a:moveTo>
                  <a:lnTo>
                    <a:pt x="106000" y="91471"/>
                  </a:lnTo>
                  <a:lnTo>
                    <a:pt x="110045" y="91471"/>
                  </a:lnTo>
                  <a:lnTo>
                    <a:pt x="110045" y="90689"/>
                  </a:lnTo>
                  <a:close/>
                  <a:moveTo>
                    <a:pt x="114095" y="90689"/>
                  </a:moveTo>
                  <a:lnTo>
                    <a:pt x="114095" y="91471"/>
                  </a:lnTo>
                  <a:lnTo>
                    <a:pt x="118139" y="91471"/>
                  </a:lnTo>
                  <a:lnTo>
                    <a:pt x="118139" y="90689"/>
                  </a:lnTo>
                  <a:close/>
                  <a:moveTo>
                    <a:pt x="122184" y="90689"/>
                  </a:moveTo>
                  <a:lnTo>
                    <a:pt x="122184" y="91471"/>
                  </a:lnTo>
                  <a:lnTo>
                    <a:pt x="126234" y="91471"/>
                  </a:lnTo>
                  <a:lnTo>
                    <a:pt x="126234" y="90689"/>
                  </a:lnTo>
                  <a:close/>
                  <a:moveTo>
                    <a:pt x="130279" y="90689"/>
                  </a:moveTo>
                  <a:lnTo>
                    <a:pt x="130279" y="91471"/>
                  </a:lnTo>
                  <a:lnTo>
                    <a:pt x="134329" y="91471"/>
                  </a:lnTo>
                  <a:lnTo>
                    <a:pt x="134329" y="90689"/>
                  </a:lnTo>
                  <a:close/>
                  <a:moveTo>
                    <a:pt x="138374" y="90689"/>
                  </a:moveTo>
                  <a:lnTo>
                    <a:pt x="138374" y="91471"/>
                  </a:lnTo>
                  <a:lnTo>
                    <a:pt x="142419" y="91471"/>
                  </a:lnTo>
                  <a:lnTo>
                    <a:pt x="142419" y="90689"/>
                  </a:lnTo>
                  <a:close/>
                  <a:moveTo>
                    <a:pt x="146469" y="90689"/>
                  </a:moveTo>
                  <a:lnTo>
                    <a:pt x="146469" y="91471"/>
                  </a:lnTo>
                  <a:lnTo>
                    <a:pt x="150514" y="91471"/>
                  </a:lnTo>
                  <a:lnTo>
                    <a:pt x="150514" y="90689"/>
                  </a:lnTo>
                  <a:close/>
                  <a:moveTo>
                    <a:pt x="154558" y="90689"/>
                  </a:moveTo>
                  <a:lnTo>
                    <a:pt x="154558" y="91471"/>
                  </a:lnTo>
                  <a:lnTo>
                    <a:pt x="158608" y="91471"/>
                  </a:lnTo>
                  <a:lnTo>
                    <a:pt x="158608" y="90689"/>
                  </a:lnTo>
                  <a:close/>
                  <a:moveTo>
                    <a:pt x="162653" y="90689"/>
                  </a:moveTo>
                  <a:lnTo>
                    <a:pt x="162653" y="91471"/>
                  </a:lnTo>
                  <a:lnTo>
                    <a:pt x="166698" y="91471"/>
                  </a:lnTo>
                  <a:lnTo>
                    <a:pt x="166698" y="9068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5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fill="none" extrusionOk="0">
                  <a:moveTo>
                    <a:pt x="1" y="0"/>
                  </a:moveTo>
                  <a:lnTo>
                    <a:pt x="167480" y="0"/>
                  </a:lnTo>
                  <a:lnTo>
                    <a:pt x="167480" y="91471"/>
                  </a:lnTo>
                  <a:lnTo>
                    <a:pt x="1" y="91471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5"/>
            <p:cNvSpPr/>
            <p:nvPr/>
          </p:nvSpPr>
          <p:spPr>
            <a:xfrm>
              <a:off x="1734550" y="1731400"/>
              <a:ext cx="4147900" cy="2247725"/>
            </a:xfrm>
            <a:custGeom>
              <a:avLst/>
              <a:gdLst/>
              <a:ahLst/>
              <a:cxnLst/>
              <a:rect l="l" t="t" r="r" b="b"/>
              <a:pathLst>
                <a:path w="165916" h="89909" fill="none" extrusionOk="0">
                  <a:moveTo>
                    <a:pt x="1" y="1"/>
                  </a:moveTo>
                  <a:lnTo>
                    <a:pt x="165916" y="1"/>
                  </a:lnTo>
                  <a:lnTo>
                    <a:pt x="165916" y="89908"/>
                  </a:lnTo>
                  <a:lnTo>
                    <a:pt x="1" y="89908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Google Shape;44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1"/>
          </p:nvPr>
        </p:nvSpPr>
        <p:spPr>
          <a:xfrm>
            <a:off x="4663457" y="1656075"/>
            <a:ext cx="3757200" cy="26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b="0"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ubTitle" idx="2"/>
          </p:nvPr>
        </p:nvSpPr>
        <p:spPr>
          <a:xfrm>
            <a:off x="723343" y="1656075"/>
            <a:ext cx="3757200" cy="26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b="0"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800"/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subTitle" idx="3"/>
          </p:nvPr>
        </p:nvSpPr>
        <p:spPr>
          <a:xfrm>
            <a:off x="723343" y="1317675"/>
            <a:ext cx="3757200" cy="3384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4663455" y="1317675"/>
            <a:ext cx="3757200" cy="3384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3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 flipH="1">
            <a:off x="3975252" y="1787975"/>
            <a:ext cx="4451700" cy="6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 flipH="1">
            <a:off x="3975252" y="2563748"/>
            <a:ext cx="44517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/>
          <p:nvPr/>
        </p:nvSpPr>
        <p:spPr>
          <a:xfrm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9"/>
          <p:cNvSpPr/>
          <p:nvPr/>
        </p:nvSpPr>
        <p:spPr>
          <a:xfrm rot="4808459">
            <a:off x="-1662880" y="708181"/>
            <a:ext cx="8019909" cy="2922804"/>
          </a:xfrm>
          <a:custGeom>
            <a:avLst/>
            <a:gdLst/>
            <a:ahLst/>
            <a:cxnLst/>
            <a:rect l="l" t="t" r="r" b="b"/>
            <a:pathLst>
              <a:path w="67754" h="29394" extrusionOk="0">
                <a:moveTo>
                  <a:pt x="8776" y="1"/>
                </a:moveTo>
                <a:cubicBezTo>
                  <a:pt x="7271" y="1"/>
                  <a:pt x="5754" y="116"/>
                  <a:pt x="4240" y="348"/>
                </a:cubicBezTo>
                <a:cubicBezTo>
                  <a:pt x="3816" y="416"/>
                  <a:pt x="3375" y="495"/>
                  <a:pt x="3013" y="778"/>
                </a:cubicBezTo>
                <a:cubicBezTo>
                  <a:pt x="2479" y="1195"/>
                  <a:pt x="2258" y="1931"/>
                  <a:pt x="2092" y="2600"/>
                </a:cubicBezTo>
                <a:cubicBezTo>
                  <a:pt x="246" y="10207"/>
                  <a:pt x="0" y="18073"/>
                  <a:pt x="1393" y="25379"/>
                </a:cubicBezTo>
                <a:cubicBezTo>
                  <a:pt x="1669" y="26846"/>
                  <a:pt x="2117" y="28447"/>
                  <a:pt x="3344" y="29079"/>
                </a:cubicBezTo>
                <a:cubicBezTo>
                  <a:pt x="3819" y="29322"/>
                  <a:pt x="4357" y="29393"/>
                  <a:pt x="4910" y="29393"/>
                </a:cubicBezTo>
                <a:cubicBezTo>
                  <a:pt x="5292" y="29393"/>
                  <a:pt x="5681" y="29359"/>
                  <a:pt x="6062" y="29324"/>
                </a:cubicBezTo>
                <a:lnTo>
                  <a:pt x="36547" y="26428"/>
                </a:lnTo>
                <a:cubicBezTo>
                  <a:pt x="42713" y="25840"/>
                  <a:pt x="48885" y="25251"/>
                  <a:pt x="55057" y="24447"/>
                </a:cubicBezTo>
                <a:cubicBezTo>
                  <a:pt x="57228" y="24165"/>
                  <a:pt x="59437" y="23846"/>
                  <a:pt x="61529" y="22938"/>
                </a:cubicBezTo>
                <a:cubicBezTo>
                  <a:pt x="63781" y="21956"/>
                  <a:pt x="66038" y="20140"/>
                  <a:pt x="66959" y="17619"/>
                </a:cubicBezTo>
                <a:cubicBezTo>
                  <a:pt x="67753" y="15447"/>
                  <a:pt x="67588" y="12751"/>
                  <a:pt x="65272" y="12751"/>
                </a:cubicBezTo>
                <a:cubicBezTo>
                  <a:pt x="65174" y="12751"/>
                  <a:pt x="65071" y="12756"/>
                  <a:pt x="64965" y="12766"/>
                </a:cubicBezTo>
                <a:cubicBezTo>
                  <a:pt x="62572" y="12993"/>
                  <a:pt x="59965" y="15171"/>
                  <a:pt x="57584" y="15937"/>
                </a:cubicBezTo>
                <a:cubicBezTo>
                  <a:pt x="55310" y="16669"/>
                  <a:pt x="52976" y="17054"/>
                  <a:pt x="50682" y="17054"/>
                </a:cubicBezTo>
                <a:cubicBezTo>
                  <a:pt x="50129" y="17054"/>
                  <a:pt x="49579" y="17032"/>
                  <a:pt x="49032" y="16987"/>
                </a:cubicBezTo>
                <a:cubicBezTo>
                  <a:pt x="43081" y="16502"/>
                  <a:pt x="37835" y="13490"/>
                  <a:pt x="32976" y="10226"/>
                </a:cubicBezTo>
                <a:cubicBezTo>
                  <a:pt x="28111" y="6962"/>
                  <a:pt x="23375" y="3354"/>
                  <a:pt x="17817" y="1465"/>
                </a:cubicBezTo>
                <a:cubicBezTo>
                  <a:pt x="14943" y="493"/>
                  <a:pt x="11886" y="1"/>
                  <a:pt x="8776" y="1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9"/>
          <p:cNvSpPr/>
          <p:nvPr/>
        </p:nvSpPr>
        <p:spPr>
          <a:xfrm rot="4718293" flipH="1">
            <a:off x="-2971198" y="1277569"/>
            <a:ext cx="6866213" cy="2812434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9"/>
          <p:cNvSpPr/>
          <p:nvPr/>
        </p:nvSpPr>
        <p:spPr>
          <a:xfrm rot="5010878" flipH="1">
            <a:off x="-3725035" y="1809958"/>
            <a:ext cx="6458150" cy="2971621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5400700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0975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3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body" idx="1"/>
          </p:nvPr>
        </p:nvSpPr>
        <p:spPr>
          <a:xfrm>
            <a:off x="3785125" y="3424000"/>
            <a:ext cx="4643100" cy="118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100" b="1">
                <a:latin typeface="Outfit"/>
                <a:ea typeface="Outfit"/>
                <a:cs typeface="Outfit"/>
                <a:sym typeface="Outfit"/>
              </a:defRPr>
            </a:lvl1pPr>
          </a:lstStyle>
          <a:p>
            <a:endParaRPr/>
          </a:p>
        </p:txBody>
      </p:sp>
      <p:sp>
        <p:nvSpPr>
          <p:cNvPr id="67" name="Google Shape;67;p10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0"/>
          <p:cNvSpPr/>
          <p:nvPr/>
        </p:nvSpPr>
        <p:spPr>
          <a:xfrm rot="-1003791" flipH="1">
            <a:off x="-144618" y="472924"/>
            <a:ext cx="2487625" cy="5255551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0"/>
          <p:cNvSpPr/>
          <p:nvPr/>
        </p:nvSpPr>
        <p:spPr>
          <a:xfrm rot="-275239" flipH="1">
            <a:off x="-680836" y="84711"/>
            <a:ext cx="2487678" cy="5255573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5400012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0"/>
          <p:cNvSpPr/>
          <p:nvPr/>
        </p:nvSpPr>
        <p:spPr>
          <a:xfrm rot="-5945243" flipH="1">
            <a:off x="-2765565" y="1233192"/>
            <a:ext cx="5718988" cy="2342514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198662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3693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3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>
            <a:spLocks noGrp="1"/>
          </p:cNvSpPr>
          <p:nvPr>
            <p:ph type="title" hasCustomPrompt="1"/>
          </p:nvPr>
        </p:nvSpPr>
        <p:spPr>
          <a:xfrm>
            <a:off x="3979800" y="1150084"/>
            <a:ext cx="3952800" cy="18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highlight>
                  <a:schemeClr val="l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3" name="Google Shape;73;p11"/>
          <p:cNvSpPr txBox="1">
            <a:spLocks noGrp="1"/>
          </p:cNvSpPr>
          <p:nvPr>
            <p:ph type="subTitle" idx="1"/>
          </p:nvPr>
        </p:nvSpPr>
        <p:spPr>
          <a:xfrm>
            <a:off x="3569375" y="3238450"/>
            <a:ext cx="4363200" cy="7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1"/>
          <p:cNvSpPr/>
          <p:nvPr/>
        </p:nvSpPr>
        <p:spPr>
          <a:xfrm rot="6081679">
            <a:off x="-3194234" y="1036913"/>
            <a:ext cx="6266575" cy="2367086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1"/>
          <p:cNvSpPr/>
          <p:nvPr/>
        </p:nvSpPr>
        <p:spPr>
          <a:xfrm rot="5010867" flipH="1">
            <a:off x="-3313378" y="-47562"/>
            <a:ext cx="5435473" cy="2501036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1"/>
          <p:cNvSpPr/>
          <p:nvPr/>
        </p:nvSpPr>
        <p:spPr>
          <a:xfrm rot="5659711" flipH="1">
            <a:off x="-1594733" y="1674289"/>
            <a:ext cx="6416312" cy="2338351"/>
          </a:xfrm>
          <a:custGeom>
            <a:avLst/>
            <a:gdLst/>
            <a:ahLst/>
            <a:cxnLst/>
            <a:rect l="l" t="t" r="r" b="b"/>
            <a:pathLst>
              <a:path w="67754" h="29394" extrusionOk="0">
                <a:moveTo>
                  <a:pt x="8776" y="1"/>
                </a:moveTo>
                <a:cubicBezTo>
                  <a:pt x="7271" y="1"/>
                  <a:pt x="5754" y="116"/>
                  <a:pt x="4240" y="348"/>
                </a:cubicBezTo>
                <a:cubicBezTo>
                  <a:pt x="3816" y="416"/>
                  <a:pt x="3375" y="495"/>
                  <a:pt x="3013" y="778"/>
                </a:cubicBezTo>
                <a:cubicBezTo>
                  <a:pt x="2479" y="1195"/>
                  <a:pt x="2258" y="1931"/>
                  <a:pt x="2092" y="2600"/>
                </a:cubicBezTo>
                <a:cubicBezTo>
                  <a:pt x="246" y="10207"/>
                  <a:pt x="0" y="18073"/>
                  <a:pt x="1393" y="25379"/>
                </a:cubicBezTo>
                <a:cubicBezTo>
                  <a:pt x="1669" y="26846"/>
                  <a:pt x="2117" y="28447"/>
                  <a:pt x="3344" y="29079"/>
                </a:cubicBezTo>
                <a:cubicBezTo>
                  <a:pt x="3819" y="29322"/>
                  <a:pt x="4357" y="29393"/>
                  <a:pt x="4910" y="29393"/>
                </a:cubicBezTo>
                <a:cubicBezTo>
                  <a:pt x="5292" y="29393"/>
                  <a:pt x="5681" y="29359"/>
                  <a:pt x="6062" y="29324"/>
                </a:cubicBezTo>
                <a:lnTo>
                  <a:pt x="36547" y="26428"/>
                </a:lnTo>
                <a:cubicBezTo>
                  <a:pt x="42713" y="25840"/>
                  <a:pt x="48885" y="25251"/>
                  <a:pt x="55057" y="24447"/>
                </a:cubicBezTo>
                <a:cubicBezTo>
                  <a:pt x="57228" y="24165"/>
                  <a:pt x="59437" y="23846"/>
                  <a:pt x="61529" y="22938"/>
                </a:cubicBezTo>
                <a:cubicBezTo>
                  <a:pt x="63781" y="21956"/>
                  <a:pt x="66038" y="20140"/>
                  <a:pt x="66959" y="17619"/>
                </a:cubicBezTo>
                <a:cubicBezTo>
                  <a:pt x="67753" y="15447"/>
                  <a:pt x="67588" y="12751"/>
                  <a:pt x="65272" y="12751"/>
                </a:cubicBezTo>
                <a:cubicBezTo>
                  <a:pt x="65174" y="12751"/>
                  <a:pt x="65071" y="12756"/>
                  <a:pt x="64965" y="12766"/>
                </a:cubicBezTo>
                <a:cubicBezTo>
                  <a:pt x="62572" y="12993"/>
                  <a:pt x="59965" y="15171"/>
                  <a:pt x="57584" y="15937"/>
                </a:cubicBezTo>
                <a:cubicBezTo>
                  <a:pt x="55310" y="16669"/>
                  <a:pt x="52976" y="17054"/>
                  <a:pt x="50682" y="17054"/>
                </a:cubicBezTo>
                <a:cubicBezTo>
                  <a:pt x="50129" y="17054"/>
                  <a:pt x="49579" y="17032"/>
                  <a:pt x="49032" y="16987"/>
                </a:cubicBezTo>
                <a:cubicBezTo>
                  <a:pt x="43081" y="16502"/>
                  <a:pt x="37835" y="13490"/>
                  <a:pt x="32976" y="10226"/>
                </a:cubicBezTo>
                <a:cubicBezTo>
                  <a:pt x="28111" y="6962"/>
                  <a:pt x="23375" y="3354"/>
                  <a:pt x="17817" y="1465"/>
                </a:cubicBezTo>
                <a:cubicBezTo>
                  <a:pt x="14943" y="493"/>
                  <a:pt x="11886" y="1"/>
                  <a:pt x="8776" y="1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6200038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202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95887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accent3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hasCustomPrompt="1"/>
          </p:nvPr>
        </p:nvSpPr>
        <p:spPr>
          <a:xfrm>
            <a:off x="715562" y="1278751"/>
            <a:ext cx="812400" cy="613800"/>
          </a:xfrm>
          <a:prstGeom prst="rect">
            <a:avLst/>
          </a:prstGeom>
          <a:noFill/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highlight>
                  <a:schemeClr val="l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715562" y="1990894"/>
            <a:ext cx="26364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2"/>
          </p:nvPr>
        </p:nvSpPr>
        <p:spPr>
          <a:xfrm>
            <a:off x="715550" y="2326275"/>
            <a:ext cx="23556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3" hasCustomPrompt="1"/>
          </p:nvPr>
        </p:nvSpPr>
        <p:spPr>
          <a:xfrm>
            <a:off x="3709738" y="1278751"/>
            <a:ext cx="812400" cy="613800"/>
          </a:xfrm>
          <a:prstGeom prst="rect">
            <a:avLst/>
          </a:prstGeom>
          <a:noFill/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highlight>
                  <a:schemeClr val="l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4"/>
          </p:nvPr>
        </p:nvSpPr>
        <p:spPr>
          <a:xfrm>
            <a:off x="3709738" y="1990894"/>
            <a:ext cx="26364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5"/>
          </p:nvPr>
        </p:nvSpPr>
        <p:spPr>
          <a:xfrm>
            <a:off x="3709749" y="2326275"/>
            <a:ext cx="23556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6" hasCustomPrompt="1"/>
          </p:nvPr>
        </p:nvSpPr>
        <p:spPr>
          <a:xfrm>
            <a:off x="715562" y="3061224"/>
            <a:ext cx="812400" cy="613800"/>
          </a:xfrm>
          <a:prstGeom prst="rect">
            <a:avLst/>
          </a:prstGeom>
          <a:noFill/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highlight>
                  <a:schemeClr val="l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7"/>
          </p:nvPr>
        </p:nvSpPr>
        <p:spPr>
          <a:xfrm>
            <a:off x="715562" y="3773229"/>
            <a:ext cx="26364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ubTitle" idx="8"/>
          </p:nvPr>
        </p:nvSpPr>
        <p:spPr>
          <a:xfrm>
            <a:off x="715550" y="4108600"/>
            <a:ext cx="23556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9" hasCustomPrompt="1"/>
          </p:nvPr>
        </p:nvSpPr>
        <p:spPr>
          <a:xfrm>
            <a:off x="3709738" y="3061225"/>
            <a:ext cx="812400" cy="613800"/>
          </a:xfrm>
          <a:prstGeom prst="rect">
            <a:avLst/>
          </a:prstGeom>
          <a:noFill/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highlight>
                  <a:schemeClr val="l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13"/>
          </p:nvPr>
        </p:nvSpPr>
        <p:spPr>
          <a:xfrm>
            <a:off x="3709738" y="3773229"/>
            <a:ext cx="26364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4"/>
          </p:nvPr>
        </p:nvSpPr>
        <p:spPr>
          <a:xfrm>
            <a:off x="3709749" y="4108602"/>
            <a:ext cx="23556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title" idx="15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/>
          <p:nvPr/>
        </p:nvSpPr>
        <p:spPr>
          <a:xfrm rot="-10023130" flipH="1">
            <a:off x="6250288" y="-1045115"/>
            <a:ext cx="2244412" cy="4741638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3"/>
          <p:cNvSpPr/>
          <p:nvPr/>
        </p:nvSpPr>
        <p:spPr>
          <a:xfrm rot="-3701981">
            <a:off x="5541336" y="1235865"/>
            <a:ext cx="6266457" cy="2367116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3"/>
          <p:cNvSpPr/>
          <p:nvPr/>
        </p:nvSpPr>
        <p:spPr>
          <a:xfrm rot="-4772823" flipH="1">
            <a:off x="5992216" y="2401855"/>
            <a:ext cx="5435469" cy="2501059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36197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solidFill>
          <a:schemeClr val="accent3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 txBox="1">
            <a:spLocks noGrp="1"/>
          </p:cNvSpPr>
          <p:nvPr>
            <p:ph type="subTitle" idx="1"/>
          </p:nvPr>
        </p:nvSpPr>
        <p:spPr>
          <a:xfrm>
            <a:off x="2650775" y="1276725"/>
            <a:ext cx="5747700" cy="15105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200" b="1">
                <a:solidFill>
                  <a:srgbClr val="19191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subTitle" idx="2"/>
          </p:nvPr>
        </p:nvSpPr>
        <p:spPr>
          <a:xfrm>
            <a:off x="3743700" y="2907875"/>
            <a:ext cx="4654800" cy="5649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4"/>
          <p:cNvSpPr/>
          <p:nvPr/>
        </p:nvSpPr>
        <p:spPr>
          <a:xfrm rot="6081679">
            <a:off x="-3194234" y="1036913"/>
            <a:ext cx="6266575" cy="2367086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4"/>
          <p:cNvSpPr/>
          <p:nvPr/>
        </p:nvSpPr>
        <p:spPr>
          <a:xfrm rot="5010867" flipH="1">
            <a:off x="-3313378" y="-47562"/>
            <a:ext cx="5435473" cy="2501036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4"/>
          <p:cNvSpPr/>
          <p:nvPr/>
        </p:nvSpPr>
        <p:spPr>
          <a:xfrm rot="5659711" flipH="1">
            <a:off x="-1594733" y="1674289"/>
            <a:ext cx="6416312" cy="2338351"/>
          </a:xfrm>
          <a:custGeom>
            <a:avLst/>
            <a:gdLst/>
            <a:ahLst/>
            <a:cxnLst/>
            <a:rect l="l" t="t" r="r" b="b"/>
            <a:pathLst>
              <a:path w="67754" h="29394" extrusionOk="0">
                <a:moveTo>
                  <a:pt x="8776" y="1"/>
                </a:moveTo>
                <a:cubicBezTo>
                  <a:pt x="7271" y="1"/>
                  <a:pt x="5754" y="116"/>
                  <a:pt x="4240" y="348"/>
                </a:cubicBezTo>
                <a:cubicBezTo>
                  <a:pt x="3816" y="416"/>
                  <a:pt x="3375" y="495"/>
                  <a:pt x="3013" y="778"/>
                </a:cubicBezTo>
                <a:cubicBezTo>
                  <a:pt x="2479" y="1195"/>
                  <a:pt x="2258" y="1931"/>
                  <a:pt x="2092" y="2600"/>
                </a:cubicBezTo>
                <a:cubicBezTo>
                  <a:pt x="246" y="10207"/>
                  <a:pt x="0" y="18073"/>
                  <a:pt x="1393" y="25379"/>
                </a:cubicBezTo>
                <a:cubicBezTo>
                  <a:pt x="1669" y="26846"/>
                  <a:pt x="2117" y="28447"/>
                  <a:pt x="3344" y="29079"/>
                </a:cubicBezTo>
                <a:cubicBezTo>
                  <a:pt x="3819" y="29322"/>
                  <a:pt x="4357" y="29393"/>
                  <a:pt x="4910" y="29393"/>
                </a:cubicBezTo>
                <a:cubicBezTo>
                  <a:pt x="5292" y="29393"/>
                  <a:pt x="5681" y="29359"/>
                  <a:pt x="6062" y="29324"/>
                </a:cubicBezTo>
                <a:lnTo>
                  <a:pt x="36547" y="26428"/>
                </a:lnTo>
                <a:cubicBezTo>
                  <a:pt x="42713" y="25840"/>
                  <a:pt x="48885" y="25251"/>
                  <a:pt x="55057" y="24447"/>
                </a:cubicBezTo>
                <a:cubicBezTo>
                  <a:pt x="57228" y="24165"/>
                  <a:pt x="59437" y="23846"/>
                  <a:pt x="61529" y="22938"/>
                </a:cubicBezTo>
                <a:cubicBezTo>
                  <a:pt x="63781" y="21956"/>
                  <a:pt x="66038" y="20140"/>
                  <a:pt x="66959" y="17619"/>
                </a:cubicBezTo>
                <a:cubicBezTo>
                  <a:pt x="67753" y="15447"/>
                  <a:pt x="67588" y="12751"/>
                  <a:pt x="65272" y="12751"/>
                </a:cubicBezTo>
                <a:cubicBezTo>
                  <a:pt x="65174" y="12751"/>
                  <a:pt x="65071" y="12756"/>
                  <a:pt x="64965" y="12766"/>
                </a:cubicBezTo>
                <a:cubicBezTo>
                  <a:pt x="62572" y="12993"/>
                  <a:pt x="59965" y="15171"/>
                  <a:pt x="57584" y="15937"/>
                </a:cubicBezTo>
                <a:cubicBezTo>
                  <a:pt x="55310" y="16669"/>
                  <a:pt x="52976" y="17054"/>
                  <a:pt x="50682" y="17054"/>
                </a:cubicBezTo>
                <a:cubicBezTo>
                  <a:pt x="50129" y="17054"/>
                  <a:pt x="49579" y="17032"/>
                  <a:pt x="49032" y="16987"/>
                </a:cubicBezTo>
                <a:cubicBezTo>
                  <a:pt x="43081" y="16502"/>
                  <a:pt x="37835" y="13490"/>
                  <a:pt x="32976" y="10226"/>
                </a:cubicBezTo>
                <a:cubicBezTo>
                  <a:pt x="28111" y="6962"/>
                  <a:pt x="23375" y="3354"/>
                  <a:pt x="17817" y="1465"/>
                </a:cubicBezTo>
                <a:cubicBezTo>
                  <a:pt x="14943" y="493"/>
                  <a:pt x="11886" y="1"/>
                  <a:pt x="8776" y="1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6200038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32150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bg>
      <p:bgPr>
        <a:solidFill>
          <a:schemeClr val="accent3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 txBox="1">
            <a:spLocks noGrp="1"/>
          </p:cNvSpPr>
          <p:nvPr>
            <p:ph type="subTitle" idx="1"/>
          </p:nvPr>
        </p:nvSpPr>
        <p:spPr>
          <a:xfrm>
            <a:off x="4348093" y="1063097"/>
            <a:ext cx="3375000" cy="188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100" b="1">
                <a:solidFill>
                  <a:srgbClr val="19191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subTitle" idx="2"/>
          </p:nvPr>
        </p:nvSpPr>
        <p:spPr>
          <a:xfrm>
            <a:off x="4348168" y="3151447"/>
            <a:ext cx="3375000" cy="98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5"/>
          <p:cNvSpPr/>
          <p:nvPr/>
        </p:nvSpPr>
        <p:spPr>
          <a:xfrm rot="-10590422" flipH="1">
            <a:off x="7070232" y="-643632"/>
            <a:ext cx="2487584" cy="5255475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5"/>
          <p:cNvSpPr/>
          <p:nvPr/>
        </p:nvSpPr>
        <p:spPr>
          <a:xfrm rot="-9861898" flipH="1">
            <a:off x="7439101" y="-94091"/>
            <a:ext cx="2487664" cy="5255543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5400012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5"/>
          <p:cNvSpPr/>
          <p:nvPr/>
        </p:nvSpPr>
        <p:spPr>
          <a:xfrm rot="6068168" flipH="1">
            <a:off x="6126895" y="1895903"/>
            <a:ext cx="5718936" cy="2342518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9644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solidFill>
          <a:schemeClr val="accent3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>
            <a:spLocks noGrp="1"/>
          </p:cNvSpPr>
          <p:nvPr>
            <p:ph type="subTitle" idx="1"/>
          </p:nvPr>
        </p:nvSpPr>
        <p:spPr>
          <a:xfrm>
            <a:off x="5023425" y="1662399"/>
            <a:ext cx="3375000" cy="10896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100" b="1">
                <a:solidFill>
                  <a:srgbClr val="19191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6"/>
          <p:cNvSpPr txBox="1">
            <a:spLocks noGrp="1"/>
          </p:cNvSpPr>
          <p:nvPr>
            <p:ph type="subTitle" idx="2"/>
          </p:nvPr>
        </p:nvSpPr>
        <p:spPr>
          <a:xfrm>
            <a:off x="4415275" y="2752000"/>
            <a:ext cx="3983100" cy="9486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6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6"/>
          <p:cNvSpPr/>
          <p:nvPr/>
        </p:nvSpPr>
        <p:spPr>
          <a:xfrm rot="-239466" flipH="1">
            <a:off x="-826410" y="1734748"/>
            <a:ext cx="2244393" cy="4741599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6"/>
          <p:cNvSpPr/>
          <p:nvPr/>
        </p:nvSpPr>
        <p:spPr>
          <a:xfrm rot="6081679">
            <a:off x="-3784123" y="957750"/>
            <a:ext cx="6266575" cy="2367086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6"/>
          <p:cNvSpPr/>
          <p:nvPr/>
        </p:nvSpPr>
        <p:spPr>
          <a:xfrm rot="6301093" flipH="1">
            <a:off x="-2843076" y="-1146913"/>
            <a:ext cx="5435481" cy="2501040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5400700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23511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bg>
      <p:bgPr>
        <a:solidFill>
          <a:schemeClr val="accent3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>
            <a:spLocks noGrp="1"/>
          </p:cNvSpPr>
          <p:nvPr>
            <p:ph type="subTitle" idx="1"/>
          </p:nvPr>
        </p:nvSpPr>
        <p:spPr>
          <a:xfrm>
            <a:off x="719575" y="1662400"/>
            <a:ext cx="2295600" cy="10896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100" b="1">
                <a:solidFill>
                  <a:srgbClr val="19191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7"/>
          <p:cNvSpPr txBox="1">
            <a:spLocks noGrp="1"/>
          </p:cNvSpPr>
          <p:nvPr>
            <p:ph type="subTitle" idx="2"/>
          </p:nvPr>
        </p:nvSpPr>
        <p:spPr>
          <a:xfrm>
            <a:off x="719575" y="2752000"/>
            <a:ext cx="3983100" cy="9486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7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7"/>
          <p:cNvSpPr/>
          <p:nvPr/>
        </p:nvSpPr>
        <p:spPr>
          <a:xfrm rot="-10241264" flipH="1">
            <a:off x="7143363" y="-682666"/>
            <a:ext cx="2487595" cy="5255506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7"/>
          <p:cNvSpPr/>
          <p:nvPr/>
        </p:nvSpPr>
        <p:spPr>
          <a:xfrm rot="-9512719" flipH="1">
            <a:off x="7454618" y="-98480"/>
            <a:ext cx="2487648" cy="5255510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5400012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7"/>
          <p:cNvSpPr/>
          <p:nvPr/>
        </p:nvSpPr>
        <p:spPr>
          <a:xfrm rot="6417275" flipH="1">
            <a:off x="6086741" y="1919557"/>
            <a:ext cx="5718855" cy="2342492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5593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bg>
      <p:bgPr>
        <a:solidFill>
          <a:schemeClr val="accent3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 txBox="1">
            <a:spLocks noGrp="1"/>
          </p:cNvSpPr>
          <p:nvPr>
            <p:ph type="subTitle" idx="1"/>
          </p:nvPr>
        </p:nvSpPr>
        <p:spPr>
          <a:xfrm>
            <a:off x="5844025" y="1662400"/>
            <a:ext cx="2554500" cy="10896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100" b="1">
                <a:solidFill>
                  <a:srgbClr val="19191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8"/>
          <p:cNvSpPr txBox="1">
            <a:spLocks noGrp="1"/>
          </p:cNvSpPr>
          <p:nvPr>
            <p:ph type="subTitle" idx="2"/>
          </p:nvPr>
        </p:nvSpPr>
        <p:spPr>
          <a:xfrm>
            <a:off x="4415275" y="2752000"/>
            <a:ext cx="3983100" cy="9486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8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8"/>
          <p:cNvSpPr/>
          <p:nvPr/>
        </p:nvSpPr>
        <p:spPr>
          <a:xfrm rot="10023130">
            <a:off x="-431807" y="-1045115"/>
            <a:ext cx="2244412" cy="4741638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8"/>
          <p:cNvSpPr/>
          <p:nvPr/>
        </p:nvSpPr>
        <p:spPr>
          <a:xfrm rot="3701981" flipH="1">
            <a:off x="-3649651" y="1235865"/>
            <a:ext cx="6266457" cy="2367116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8"/>
          <p:cNvSpPr/>
          <p:nvPr/>
        </p:nvSpPr>
        <p:spPr>
          <a:xfrm rot="4772823">
            <a:off x="-3269542" y="2401855"/>
            <a:ext cx="5435469" cy="2501059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5400700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9644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100" y="138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" name="Google Shape;51;p6"/>
          <p:cNvGrpSpPr/>
          <p:nvPr/>
        </p:nvGrpSpPr>
        <p:grpSpPr>
          <a:xfrm>
            <a:off x="78" y="78"/>
            <a:ext cx="9144055" cy="5143616"/>
            <a:chOff x="1636825" y="1633675"/>
            <a:chExt cx="4343350" cy="2443175"/>
          </a:xfrm>
        </p:grpSpPr>
        <p:sp>
          <p:nvSpPr>
            <p:cNvPr id="52" name="Google Shape;52;p6"/>
            <p:cNvSpPr/>
            <p:nvPr/>
          </p:nvSpPr>
          <p:spPr>
            <a:xfrm>
              <a:off x="1636825" y="1633675"/>
              <a:ext cx="4343350" cy="2443175"/>
            </a:xfrm>
            <a:custGeom>
              <a:avLst/>
              <a:gdLst/>
              <a:ahLst/>
              <a:cxnLst/>
              <a:rect l="l" t="t" r="r" b="b"/>
              <a:pathLst>
                <a:path w="173734" h="97727" extrusionOk="0">
                  <a:moveTo>
                    <a:pt x="171193" y="2542"/>
                  </a:moveTo>
                  <a:lnTo>
                    <a:pt x="171193" y="95185"/>
                  </a:lnTo>
                  <a:lnTo>
                    <a:pt x="2542" y="95185"/>
                  </a:lnTo>
                  <a:lnTo>
                    <a:pt x="2542" y="2542"/>
                  </a:lnTo>
                  <a:close/>
                  <a:moveTo>
                    <a:pt x="1" y="1"/>
                  </a:moveTo>
                  <a:lnTo>
                    <a:pt x="1" y="97726"/>
                  </a:lnTo>
                  <a:lnTo>
                    <a:pt x="173734" y="97726"/>
                  </a:lnTo>
                  <a:lnTo>
                    <a:pt x="173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6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extrusionOk="0">
                  <a:moveTo>
                    <a:pt x="783" y="0"/>
                  </a:moveTo>
                  <a:lnTo>
                    <a:pt x="783" y="782"/>
                  </a:lnTo>
                  <a:lnTo>
                    <a:pt x="4833" y="782"/>
                  </a:lnTo>
                  <a:lnTo>
                    <a:pt x="4833" y="0"/>
                  </a:lnTo>
                  <a:close/>
                  <a:moveTo>
                    <a:pt x="8878" y="0"/>
                  </a:moveTo>
                  <a:lnTo>
                    <a:pt x="8878" y="782"/>
                  </a:lnTo>
                  <a:lnTo>
                    <a:pt x="12928" y="782"/>
                  </a:lnTo>
                  <a:lnTo>
                    <a:pt x="12928" y="0"/>
                  </a:lnTo>
                  <a:close/>
                  <a:moveTo>
                    <a:pt x="16972" y="0"/>
                  </a:moveTo>
                  <a:lnTo>
                    <a:pt x="16972" y="782"/>
                  </a:lnTo>
                  <a:lnTo>
                    <a:pt x="21017" y="782"/>
                  </a:lnTo>
                  <a:lnTo>
                    <a:pt x="21017" y="0"/>
                  </a:lnTo>
                  <a:close/>
                  <a:moveTo>
                    <a:pt x="25067" y="0"/>
                  </a:moveTo>
                  <a:lnTo>
                    <a:pt x="25067" y="782"/>
                  </a:lnTo>
                  <a:lnTo>
                    <a:pt x="29112" y="782"/>
                  </a:lnTo>
                  <a:lnTo>
                    <a:pt x="29112" y="0"/>
                  </a:lnTo>
                  <a:close/>
                  <a:moveTo>
                    <a:pt x="33157" y="0"/>
                  </a:moveTo>
                  <a:lnTo>
                    <a:pt x="33157" y="782"/>
                  </a:lnTo>
                  <a:lnTo>
                    <a:pt x="37207" y="782"/>
                  </a:lnTo>
                  <a:lnTo>
                    <a:pt x="37207" y="0"/>
                  </a:lnTo>
                  <a:close/>
                  <a:moveTo>
                    <a:pt x="41252" y="0"/>
                  </a:moveTo>
                  <a:lnTo>
                    <a:pt x="41252" y="782"/>
                  </a:lnTo>
                  <a:lnTo>
                    <a:pt x="45296" y="782"/>
                  </a:lnTo>
                  <a:lnTo>
                    <a:pt x="45296" y="0"/>
                  </a:lnTo>
                  <a:close/>
                  <a:moveTo>
                    <a:pt x="49347" y="0"/>
                  </a:moveTo>
                  <a:lnTo>
                    <a:pt x="49347" y="782"/>
                  </a:lnTo>
                  <a:lnTo>
                    <a:pt x="53391" y="782"/>
                  </a:lnTo>
                  <a:lnTo>
                    <a:pt x="53391" y="0"/>
                  </a:lnTo>
                  <a:close/>
                  <a:moveTo>
                    <a:pt x="57441" y="0"/>
                  </a:moveTo>
                  <a:lnTo>
                    <a:pt x="57441" y="782"/>
                  </a:lnTo>
                  <a:lnTo>
                    <a:pt x="61486" y="782"/>
                  </a:lnTo>
                  <a:lnTo>
                    <a:pt x="61486" y="0"/>
                  </a:lnTo>
                  <a:close/>
                  <a:moveTo>
                    <a:pt x="65531" y="0"/>
                  </a:moveTo>
                  <a:lnTo>
                    <a:pt x="65531" y="782"/>
                  </a:lnTo>
                  <a:lnTo>
                    <a:pt x="69581" y="782"/>
                  </a:lnTo>
                  <a:lnTo>
                    <a:pt x="69581" y="0"/>
                  </a:lnTo>
                  <a:close/>
                  <a:moveTo>
                    <a:pt x="73626" y="0"/>
                  </a:moveTo>
                  <a:lnTo>
                    <a:pt x="73626" y="782"/>
                  </a:lnTo>
                  <a:lnTo>
                    <a:pt x="77670" y="782"/>
                  </a:lnTo>
                  <a:lnTo>
                    <a:pt x="77670" y="0"/>
                  </a:lnTo>
                  <a:close/>
                  <a:moveTo>
                    <a:pt x="81721" y="0"/>
                  </a:moveTo>
                  <a:lnTo>
                    <a:pt x="81721" y="782"/>
                  </a:lnTo>
                  <a:lnTo>
                    <a:pt x="85765" y="782"/>
                  </a:lnTo>
                  <a:lnTo>
                    <a:pt x="85765" y="0"/>
                  </a:lnTo>
                  <a:close/>
                  <a:moveTo>
                    <a:pt x="89816" y="0"/>
                  </a:moveTo>
                  <a:lnTo>
                    <a:pt x="89816" y="782"/>
                  </a:lnTo>
                  <a:lnTo>
                    <a:pt x="93860" y="782"/>
                  </a:lnTo>
                  <a:lnTo>
                    <a:pt x="93860" y="0"/>
                  </a:lnTo>
                  <a:close/>
                  <a:moveTo>
                    <a:pt x="97905" y="0"/>
                  </a:moveTo>
                  <a:lnTo>
                    <a:pt x="97905" y="782"/>
                  </a:lnTo>
                  <a:lnTo>
                    <a:pt x="101955" y="782"/>
                  </a:lnTo>
                  <a:lnTo>
                    <a:pt x="101955" y="0"/>
                  </a:lnTo>
                  <a:close/>
                  <a:moveTo>
                    <a:pt x="106000" y="0"/>
                  </a:moveTo>
                  <a:lnTo>
                    <a:pt x="106000" y="782"/>
                  </a:lnTo>
                  <a:lnTo>
                    <a:pt x="110045" y="782"/>
                  </a:lnTo>
                  <a:lnTo>
                    <a:pt x="110045" y="0"/>
                  </a:lnTo>
                  <a:close/>
                  <a:moveTo>
                    <a:pt x="114095" y="0"/>
                  </a:moveTo>
                  <a:lnTo>
                    <a:pt x="114095" y="782"/>
                  </a:lnTo>
                  <a:lnTo>
                    <a:pt x="118139" y="782"/>
                  </a:lnTo>
                  <a:lnTo>
                    <a:pt x="118139" y="0"/>
                  </a:lnTo>
                  <a:close/>
                  <a:moveTo>
                    <a:pt x="122184" y="0"/>
                  </a:moveTo>
                  <a:lnTo>
                    <a:pt x="122184" y="782"/>
                  </a:lnTo>
                  <a:lnTo>
                    <a:pt x="126234" y="782"/>
                  </a:lnTo>
                  <a:lnTo>
                    <a:pt x="126234" y="0"/>
                  </a:lnTo>
                  <a:close/>
                  <a:moveTo>
                    <a:pt x="130279" y="0"/>
                  </a:moveTo>
                  <a:lnTo>
                    <a:pt x="130279" y="782"/>
                  </a:lnTo>
                  <a:lnTo>
                    <a:pt x="134329" y="782"/>
                  </a:lnTo>
                  <a:lnTo>
                    <a:pt x="134329" y="0"/>
                  </a:lnTo>
                  <a:close/>
                  <a:moveTo>
                    <a:pt x="138374" y="0"/>
                  </a:moveTo>
                  <a:lnTo>
                    <a:pt x="138374" y="782"/>
                  </a:lnTo>
                  <a:lnTo>
                    <a:pt x="142419" y="782"/>
                  </a:lnTo>
                  <a:lnTo>
                    <a:pt x="142419" y="0"/>
                  </a:lnTo>
                  <a:close/>
                  <a:moveTo>
                    <a:pt x="146469" y="0"/>
                  </a:moveTo>
                  <a:lnTo>
                    <a:pt x="146469" y="782"/>
                  </a:lnTo>
                  <a:lnTo>
                    <a:pt x="150514" y="782"/>
                  </a:lnTo>
                  <a:lnTo>
                    <a:pt x="150514" y="0"/>
                  </a:lnTo>
                  <a:close/>
                  <a:moveTo>
                    <a:pt x="154558" y="0"/>
                  </a:moveTo>
                  <a:lnTo>
                    <a:pt x="154558" y="782"/>
                  </a:lnTo>
                  <a:lnTo>
                    <a:pt x="158608" y="782"/>
                  </a:lnTo>
                  <a:lnTo>
                    <a:pt x="158608" y="0"/>
                  </a:lnTo>
                  <a:close/>
                  <a:moveTo>
                    <a:pt x="162653" y="0"/>
                  </a:moveTo>
                  <a:lnTo>
                    <a:pt x="162653" y="782"/>
                  </a:lnTo>
                  <a:lnTo>
                    <a:pt x="166698" y="782"/>
                  </a:lnTo>
                  <a:lnTo>
                    <a:pt x="166698" y="0"/>
                  </a:lnTo>
                  <a:close/>
                  <a:moveTo>
                    <a:pt x="1" y="782"/>
                  </a:moveTo>
                  <a:lnTo>
                    <a:pt x="1" y="4110"/>
                  </a:lnTo>
                  <a:lnTo>
                    <a:pt x="783" y="4110"/>
                  </a:lnTo>
                  <a:lnTo>
                    <a:pt x="783" y="782"/>
                  </a:lnTo>
                  <a:close/>
                  <a:moveTo>
                    <a:pt x="166698" y="782"/>
                  </a:moveTo>
                  <a:lnTo>
                    <a:pt x="166698" y="4110"/>
                  </a:lnTo>
                  <a:lnTo>
                    <a:pt x="167480" y="4110"/>
                  </a:lnTo>
                  <a:lnTo>
                    <a:pt x="167480" y="782"/>
                  </a:lnTo>
                  <a:close/>
                  <a:moveTo>
                    <a:pt x="1" y="7443"/>
                  </a:moveTo>
                  <a:lnTo>
                    <a:pt x="1" y="10772"/>
                  </a:lnTo>
                  <a:lnTo>
                    <a:pt x="783" y="10772"/>
                  </a:lnTo>
                  <a:lnTo>
                    <a:pt x="783" y="7443"/>
                  </a:lnTo>
                  <a:close/>
                  <a:moveTo>
                    <a:pt x="166698" y="7443"/>
                  </a:moveTo>
                  <a:lnTo>
                    <a:pt x="166698" y="10772"/>
                  </a:lnTo>
                  <a:lnTo>
                    <a:pt x="167480" y="10772"/>
                  </a:lnTo>
                  <a:lnTo>
                    <a:pt x="167480" y="7443"/>
                  </a:lnTo>
                  <a:close/>
                  <a:moveTo>
                    <a:pt x="1" y="14100"/>
                  </a:moveTo>
                  <a:lnTo>
                    <a:pt x="1" y="17433"/>
                  </a:lnTo>
                  <a:lnTo>
                    <a:pt x="783" y="17433"/>
                  </a:lnTo>
                  <a:lnTo>
                    <a:pt x="783" y="14100"/>
                  </a:lnTo>
                  <a:close/>
                  <a:moveTo>
                    <a:pt x="166698" y="14100"/>
                  </a:moveTo>
                  <a:lnTo>
                    <a:pt x="166698" y="17433"/>
                  </a:lnTo>
                  <a:lnTo>
                    <a:pt x="167480" y="17433"/>
                  </a:lnTo>
                  <a:lnTo>
                    <a:pt x="167480" y="14100"/>
                  </a:lnTo>
                  <a:close/>
                  <a:moveTo>
                    <a:pt x="1" y="20761"/>
                  </a:moveTo>
                  <a:lnTo>
                    <a:pt x="1" y="24089"/>
                  </a:lnTo>
                  <a:lnTo>
                    <a:pt x="783" y="24089"/>
                  </a:lnTo>
                  <a:lnTo>
                    <a:pt x="783" y="20761"/>
                  </a:lnTo>
                  <a:close/>
                  <a:moveTo>
                    <a:pt x="166698" y="20761"/>
                  </a:moveTo>
                  <a:lnTo>
                    <a:pt x="166698" y="24089"/>
                  </a:lnTo>
                  <a:lnTo>
                    <a:pt x="167480" y="24089"/>
                  </a:lnTo>
                  <a:lnTo>
                    <a:pt x="167480" y="20761"/>
                  </a:lnTo>
                  <a:close/>
                  <a:moveTo>
                    <a:pt x="1" y="27423"/>
                  </a:moveTo>
                  <a:lnTo>
                    <a:pt x="1" y="30751"/>
                  </a:lnTo>
                  <a:lnTo>
                    <a:pt x="783" y="30751"/>
                  </a:lnTo>
                  <a:lnTo>
                    <a:pt x="783" y="27423"/>
                  </a:lnTo>
                  <a:close/>
                  <a:moveTo>
                    <a:pt x="166698" y="27423"/>
                  </a:moveTo>
                  <a:lnTo>
                    <a:pt x="166698" y="30751"/>
                  </a:lnTo>
                  <a:lnTo>
                    <a:pt x="167480" y="30751"/>
                  </a:lnTo>
                  <a:lnTo>
                    <a:pt x="167480" y="27423"/>
                  </a:lnTo>
                  <a:close/>
                  <a:moveTo>
                    <a:pt x="1" y="34079"/>
                  </a:moveTo>
                  <a:lnTo>
                    <a:pt x="1" y="37412"/>
                  </a:lnTo>
                  <a:lnTo>
                    <a:pt x="783" y="37412"/>
                  </a:lnTo>
                  <a:lnTo>
                    <a:pt x="783" y="34079"/>
                  </a:lnTo>
                  <a:close/>
                  <a:moveTo>
                    <a:pt x="166698" y="34079"/>
                  </a:moveTo>
                  <a:lnTo>
                    <a:pt x="166698" y="37412"/>
                  </a:lnTo>
                  <a:lnTo>
                    <a:pt x="167480" y="37412"/>
                  </a:lnTo>
                  <a:lnTo>
                    <a:pt x="167480" y="34079"/>
                  </a:lnTo>
                  <a:close/>
                  <a:moveTo>
                    <a:pt x="1" y="40741"/>
                  </a:moveTo>
                  <a:lnTo>
                    <a:pt x="1" y="44069"/>
                  </a:lnTo>
                  <a:lnTo>
                    <a:pt x="783" y="44069"/>
                  </a:lnTo>
                  <a:lnTo>
                    <a:pt x="783" y="40741"/>
                  </a:lnTo>
                  <a:close/>
                  <a:moveTo>
                    <a:pt x="166698" y="40741"/>
                  </a:moveTo>
                  <a:lnTo>
                    <a:pt x="166698" y="44069"/>
                  </a:lnTo>
                  <a:lnTo>
                    <a:pt x="167480" y="44069"/>
                  </a:lnTo>
                  <a:lnTo>
                    <a:pt x="167480" y="40741"/>
                  </a:lnTo>
                  <a:close/>
                  <a:moveTo>
                    <a:pt x="1" y="47402"/>
                  </a:moveTo>
                  <a:lnTo>
                    <a:pt x="1" y="50730"/>
                  </a:lnTo>
                  <a:lnTo>
                    <a:pt x="783" y="50730"/>
                  </a:lnTo>
                  <a:lnTo>
                    <a:pt x="783" y="47402"/>
                  </a:lnTo>
                  <a:close/>
                  <a:moveTo>
                    <a:pt x="166698" y="47402"/>
                  </a:moveTo>
                  <a:lnTo>
                    <a:pt x="166698" y="50730"/>
                  </a:lnTo>
                  <a:lnTo>
                    <a:pt x="167480" y="50730"/>
                  </a:lnTo>
                  <a:lnTo>
                    <a:pt x="167480" y="47402"/>
                  </a:lnTo>
                  <a:close/>
                  <a:moveTo>
                    <a:pt x="1" y="54058"/>
                  </a:moveTo>
                  <a:lnTo>
                    <a:pt x="1" y="57392"/>
                  </a:lnTo>
                  <a:lnTo>
                    <a:pt x="783" y="57392"/>
                  </a:lnTo>
                  <a:lnTo>
                    <a:pt x="783" y="54058"/>
                  </a:lnTo>
                  <a:close/>
                  <a:moveTo>
                    <a:pt x="166698" y="54058"/>
                  </a:moveTo>
                  <a:lnTo>
                    <a:pt x="166698" y="57392"/>
                  </a:lnTo>
                  <a:lnTo>
                    <a:pt x="167480" y="57392"/>
                  </a:lnTo>
                  <a:lnTo>
                    <a:pt x="167480" y="54058"/>
                  </a:lnTo>
                  <a:close/>
                  <a:moveTo>
                    <a:pt x="1" y="60720"/>
                  </a:moveTo>
                  <a:lnTo>
                    <a:pt x="1" y="64048"/>
                  </a:lnTo>
                  <a:lnTo>
                    <a:pt x="783" y="64048"/>
                  </a:lnTo>
                  <a:lnTo>
                    <a:pt x="783" y="60720"/>
                  </a:lnTo>
                  <a:close/>
                  <a:moveTo>
                    <a:pt x="166698" y="60720"/>
                  </a:moveTo>
                  <a:lnTo>
                    <a:pt x="166698" y="64048"/>
                  </a:lnTo>
                  <a:lnTo>
                    <a:pt x="167480" y="64048"/>
                  </a:lnTo>
                  <a:lnTo>
                    <a:pt x="167480" y="60720"/>
                  </a:lnTo>
                  <a:close/>
                  <a:moveTo>
                    <a:pt x="1" y="67382"/>
                  </a:moveTo>
                  <a:lnTo>
                    <a:pt x="1" y="70710"/>
                  </a:lnTo>
                  <a:lnTo>
                    <a:pt x="783" y="70710"/>
                  </a:lnTo>
                  <a:lnTo>
                    <a:pt x="783" y="67382"/>
                  </a:lnTo>
                  <a:close/>
                  <a:moveTo>
                    <a:pt x="166698" y="67382"/>
                  </a:moveTo>
                  <a:lnTo>
                    <a:pt x="166698" y="70710"/>
                  </a:lnTo>
                  <a:lnTo>
                    <a:pt x="167480" y="70710"/>
                  </a:lnTo>
                  <a:lnTo>
                    <a:pt x="167480" y="67382"/>
                  </a:lnTo>
                  <a:close/>
                  <a:moveTo>
                    <a:pt x="1" y="74038"/>
                  </a:moveTo>
                  <a:lnTo>
                    <a:pt x="1" y="77371"/>
                  </a:lnTo>
                  <a:lnTo>
                    <a:pt x="783" y="77371"/>
                  </a:lnTo>
                  <a:lnTo>
                    <a:pt x="783" y="74038"/>
                  </a:lnTo>
                  <a:close/>
                  <a:moveTo>
                    <a:pt x="166698" y="74038"/>
                  </a:moveTo>
                  <a:lnTo>
                    <a:pt x="166698" y="77371"/>
                  </a:lnTo>
                  <a:lnTo>
                    <a:pt x="167480" y="77371"/>
                  </a:lnTo>
                  <a:lnTo>
                    <a:pt x="167480" y="74038"/>
                  </a:lnTo>
                  <a:close/>
                  <a:moveTo>
                    <a:pt x="1" y="80699"/>
                  </a:moveTo>
                  <a:lnTo>
                    <a:pt x="1" y="84027"/>
                  </a:lnTo>
                  <a:lnTo>
                    <a:pt x="783" y="84027"/>
                  </a:lnTo>
                  <a:lnTo>
                    <a:pt x="783" y="80699"/>
                  </a:lnTo>
                  <a:close/>
                  <a:moveTo>
                    <a:pt x="166698" y="80699"/>
                  </a:moveTo>
                  <a:lnTo>
                    <a:pt x="166698" y="84027"/>
                  </a:lnTo>
                  <a:lnTo>
                    <a:pt x="167480" y="84027"/>
                  </a:lnTo>
                  <a:lnTo>
                    <a:pt x="167480" y="80699"/>
                  </a:lnTo>
                  <a:close/>
                  <a:moveTo>
                    <a:pt x="1" y="87361"/>
                  </a:moveTo>
                  <a:lnTo>
                    <a:pt x="1" y="90689"/>
                  </a:lnTo>
                  <a:lnTo>
                    <a:pt x="783" y="90689"/>
                  </a:lnTo>
                  <a:lnTo>
                    <a:pt x="783" y="87361"/>
                  </a:lnTo>
                  <a:close/>
                  <a:moveTo>
                    <a:pt x="166698" y="87361"/>
                  </a:moveTo>
                  <a:lnTo>
                    <a:pt x="166698" y="90689"/>
                  </a:lnTo>
                  <a:lnTo>
                    <a:pt x="167480" y="90689"/>
                  </a:lnTo>
                  <a:lnTo>
                    <a:pt x="167480" y="87361"/>
                  </a:lnTo>
                  <a:close/>
                  <a:moveTo>
                    <a:pt x="783" y="90689"/>
                  </a:moveTo>
                  <a:lnTo>
                    <a:pt x="783" y="91471"/>
                  </a:lnTo>
                  <a:lnTo>
                    <a:pt x="4833" y="91471"/>
                  </a:lnTo>
                  <a:lnTo>
                    <a:pt x="4833" y="90689"/>
                  </a:lnTo>
                  <a:close/>
                  <a:moveTo>
                    <a:pt x="8878" y="90689"/>
                  </a:moveTo>
                  <a:lnTo>
                    <a:pt x="8878" y="91471"/>
                  </a:lnTo>
                  <a:lnTo>
                    <a:pt x="12928" y="91471"/>
                  </a:lnTo>
                  <a:lnTo>
                    <a:pt x="12928" y="90689"/>
                  </a:lnTo>
                  <a:close/>
                  <a:moveTo>
                    <a:pt x="16972" y="90689"/>
                  </a:moveTo>
                  <a:lnTo>
                    <a:pt x="16972" y="91471"/>
                  </a:lnTo>
                  <a:lnTo>
                    <a:pt x="21017" y="91471"/>
                  </a:lnTo>
                  <a:lnTo>
                    <a:pt x="21017" y="90689"/>
                  </a:lnTo>
                  <a:close/>
                  <a:moveTo>
                    <a:pt x="25067" y="90689"/>
                  </a:moveTo>
                  <a:lnTo>
                    <a:pt x="25067" y="91471"/>
                  </a:lnTo>
                  <a:lnTo>
                    <a:pt x="29112" y="91471"/>
                  </a:lnTo>
                  <a:lnTo>
                    <a:pt x="29112" y="90689"/>
                  </a:lnTo>
                  <a:close/>
                  <a:moveTo>
                    <a:pt x="33157" y="90689"/>
                  </a:moveTo>
                  <a:lnTo>
                    <a:pt x="33157" y="91471"/>
                  </a:lnTo>
                  <a:lnTo>
                    <a:pt x="37207" y="91471"/>
                  </a:lnTo>
                  <a:lnTo>
                    <a:pt x="37207" y="90689"/>
                  </a:lnTo>
                  <a:close/>
                  <a:moveTo>
                    <a:pt x="41252" y="90689"/>
                  </a:moveTo>
                  <a:lnTo>
                    <a:pt x="41252" y="91471"/>
                  </a:lnTo>
                  <a:lnTo>
                    <a:pt x="45296" y="91471"/>
                  </a:lnTo>
                  <a:lnTo>
                    <a:pt x="45296" y="90689"/>
                  </a:lnTo>
                  <a:close/>
                  <a:moveTo>
                    <a:pt x="49347" y="90689"/>
                  </a:moveTo>
                  <a:lnTo>
                    <a:pt x="49347" y="91471"/>
                  </a:lnTo>
                  <a:lnTo>
                    <a:pt x="53391" y="91471"/>
                  </a:lnTo>
                  <a:lnTo>
                    <a:pt x="53391" y="90689"/>
                  </a:lnTo>
                  <a:close/>
                  <a:moveTo>
                    <a:pt x="57441" y="90689"/>
                  </a:moveTo>
                  <a:lnTo>
                    <a:pt x="57441" y="91471"/>
                  </a:lnTo>
                  <a:lnTo>
                    <a:pt x="61486" y="91471"/>
                  </a:lnTo>
                  <a:lnTo>
                    <a:pt x="61486" y="90689"/>
                  </a:lnTo>
                  <a:close/>
                  <a:moveTo>
                    <a:pt x="65531" y="90689"/>
                  </a:moveTo>
                  <a:lnTo>
                    <a:pt x="65531" y="91471"/>
                  </a:lnTo>
                  <a:lnTo>
                    <a:pt x="69581" y="91471"/>
                  </a:lnTo>
                  <a:lnTo>
                    <a:pt x="69581" y="90689"/>
                  </a:lnTo>
                  <a:close/>
                  <a:moveTo>
                    <a:pt x="73626" y="90689"/>
                  </a:moveTo>
                  <a:lnTo>
                    <a:pt x="73626" y="91471"/>
                  </a:lnTo>
                  <a:lnTo>
                    <a:pt x="77670" y="91471"/>
                  </a:lnTo>
                  <a:lnTo>
                    <a:pt x="77670" y="90689"/>
                  </a:lnTo>
                  <a:close/>
                  <a:moveTo>
                    <a:pt x="81721" y="90689"/>
                  </a:moveTo>
                  <a:lnTo>
                    <a:pt x="81721" y="91471"/>
                  </a:lnTo>
                  <a:lnTo>
                    <a:pt x="85765" y="91471"/>
                  </a:lnTo>
                  <a:lnTo>
                    <a:pt x="85765" y="90689"/>
                  </a:lnTo>
                  <a:close/>
                  <a:moveTo>
                    <a:pt x="89816" y="90689"/>
                  </a:moveTo>
                  <a:lnTo>
                    <a:pt x="89816" y="91471"/>
                  </a:lnTo>
                  <a:lnTo>
                    <a:pt x="93860" y="91471"/>
                  </a:lnTo>
                  <a:lnTo>
                    <a:pt x="93860" y="90689"/>
                  </a:lnTo>
                  <a:close/>
                  <a:moveTo>
                    <a:pt x="97905" y="90689"/>
                  </a:moveTo>
                  <a:lnTo>
                    <a:pt x="97905" y="91471"/>
                  </a:lnTo>
                  <a:lnTo>
                    <a:pt x="101955" y="91471"/>
                  </a:lnTo>
                  <a:lnTo>
                    <a:pt x="101955" y="90689"/>
                  </a:lnTo>
                  <a:close/>
                  <a:moveTo>
                    <a:pt x="106000" y="90689"/>
                  </a:moveTo>
                  <a:lnTo>
                    <a:pt x="106000" y="91471"/>
                  </a:lnTo>
                  <a:lnTo>
                    <a:pt x="110045" y="91471"/>
                  </a:lnTo>
                  <a:lnTo>
                    <a:pt x="110045" y="90689"/>
                  </a:lnTo>
                  <a:close/>
                  <a:moveTo>
                    <a:pt x="114095" y="90689"/>
                  </a:moveTo>
                  <a:lnTo>
                    <a:pt x="114095" y="91471"/>
                  </a:lnTo>
                  <a:lnTo>
                    <a:pt x="118139" y="91471"/>
                  </a:lnTo>
                  <a:lnTo>
                    <a:pt x="118139" y="90689"/>
                  </a:lnTo>
                  <a:close/>
                  <a:moveTo>
                    <a:pt x="122184" y="90689"/>
                  </a:moveTo>
                  <a:lnTo>
                    <a:pt x="122184" y="91471"/>
                  </a:lnTo>
                  <a:lnTo>
                    <a:pt x="126234" y="91471"/>
                  </a:lnTo>
                  <a:lnTo>
                    <a:pt x="126234" y="90689"/>
                  </a:lnTo>
                  <a:close/>
                  <a:moveTo>
                    <a:pt x="130279" y="90689"/>
                  </a:moveTo>
                  <a:lnTo>
                    <a:pt x="130279" y="91471"/>
                  </a:lnTo>
                  <a:lnTo>
                    <a:pt x="134329" y="91471"/>
                  </a:lnTo>
                  <a:lnTo>
                    <a:pt x="134329" y="90689"/>
                  </a:lnTo>
                  <a:close/>
                  <a:moveTo>
                    <a:pt x="138374" y="90689"/>
                  </a:moveTo>
                  <a:lnTo>
                    <a:pt x="138374" y="91471"/>
                  </a:lnTo>
                  <a:lnTo>
                    <a:pt x="142419" y="91471"/>
                  </a:lnTo>
                  <a:lnTo>
                    <a:pt x="142419" y="90689"/>
                  </a:lnTo>
                  <a:close/>
                  <a:moveTo>
                    <a:pt x="146469" y="90689"/>
                  </a:moveTo>
                  <a:lnTo>
                    <a:pt x="146469" y="91471"/>
                  </a:lnTo>
                  <a:lnTo>
                    <a:pt x="150514" y="91471"/>
                  </a:lnTo>
                  <a:lnTo>
                    <a:pt x="150514" y="90689"/>
                  </a:lnTo>
                  <a:close/>
                  <a:moveTo>
                    <a:pt x="154558" y="90689"/>
                  </a:moveTo>
                  <a:lnTo>
                    <a:pt x="154558" y="91471"/>
                  </a:lnTo>
                  <a:lnTo>
                    <a:pt x="158608" y="91471"/>
                  </a:lnTo>
                  <a:lnTo>
                    <a:pt x="158608" y="90689"/>
                  </a:lnTo>
                  <a:close/>
                  <a:moveTo>
                    <a:pt x="162653" y="90689"/>
                  </a:moveTo>
                  <a:lnTo>
                    <a:pt x="162653" y="91471"/>
                  </a:lnTo>
                  <a:lnTo>
                    <a:pt x="166698" y="91471"/>
                  </a:lnTo>
                  <a:lnTo>
                    <a:pt x="166698" y="9068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6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fill="none" extrusionOk="0">
                  <a:moveTo>
                    <a:pt x="1" y="0"/>
                  </a:moveTo>
                  <a:lnTo>
                    <a:pt x="167480" y="0"/>
                  </a:lnTo>
                  <a:lnTo>
                    <a:pt x="167480" y="91471"/>
                  </a:lnTo>
                  <a:lnTo>
                    <a:pt x="1" y="91471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6"/>
            <p:cNvSpPr/>
            <p:nvPr/>
          </p:nvSpPr>
          <p:spPr>
            <a:xfrm>
              <a:off x="1734550" y="1731400"/>
              <a:ext cx="4147900" cy="2247725"/>
            </a:xfrm>
            <a:custGeom>
              <a:avLst/>
              <a:gdLst/>
              <a:ahLst/>
              <a:cxnLst/>
              <a:rect l="l" t="t" r="r" b="b"/>
              <a:pathLst>
                <a:path w="165916" h="89909" fill="none" extrusionOk="0">
                  <a:moveTo>
                    <a:pt x="1" y="1"/>
                  </a:moveTo>
                  <a:lnTo>
                    <a:pt x="165916" y="1"/>
                  </a:lnTo>
                  <a:lnTo>
                    <a:pt x="165916" y="89908"/>
                  </a:lnTo>
                  <a:lnTo>
                    <a:pt x="1" y="89908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" name="Google Shape;56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3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9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9"/>
          <p:cNvSpPr txBox="1">
            <a:spLocks noGrp="1"/>
          </p:cNvSpPr>
          <p:nvPr>
            <p:ph type="subTitle" idx="1"/>
          </p:nvPr>
        </p:nvSpPr>
        <p:spPr>
          <a:xfrm>
            <a:off x="5090950" y="2216350"/>
            <a:ext cx="3105600" cy="940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100" b="1">
                <a:solidFill>
                  <a:srgbClr val="19191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body" idx="2"/>
          </p:nvPr>
        </p:nvSpPr>
        <p:spPr>
          <a:xfrm>
            <a:off x="1054319" y="1471900"/>
            <a:ext cx="3856500" cy="24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19"/>
          <p:cNvSpPr/>
          <p:nvPr/>
        </p:nvSpPr>
        <p:spPr>
          <a:xfrm rot="1165006" flipH="1">
            <a:off x="-1129517" y="244523"/>
            <a:ext cx="2487617" cy="5255444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9"/>
          <p:cNvSpPr/>
          <p:nvPr/>
        </p:nvSpPr>
        <p:spPr>
          <a:xfrm rot="1893595" flipH="1">
            <a:off x="-1333617" y="-385281"/>
            <a:ext cx="2487692" cy="5255602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5400012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9"/>
          <p:cNvSpPr/>
          <p:nvPr/>
        </p:nvSpPr>
        <p:spPr>
          <a:xfrm rot="-3776480" flipH="1">
            <a:off x="-3146255" y="545831"/>
            <a:ext cx="5718960" cy="2342547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198662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16031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bg>
      <p:bgPr>
        <a:solidFill>
          <a:schemeClr val="accent3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>
            <a:spLocks noGrp="1"/>
          </p:cNvSpPr>
          <p:nvPr>
            <p:ph type="subTitle" idx="1"/>
          </p:nvPr>
        </p:nvSpPr>
        <p:spPr>
          <a:xfrm>
            <a:off x="751061" y="1489426"/>
            <a:ext cx="2557800" cy="8919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100" b="1">
                <a:solidFill>
                  <a:srgbClr val="19191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0"/>
          <p:cNvSpPr txBox="1">
            <a:spLocks noGrp="1"/>
          </p:cNvSpPr>
          <p:nvPr>
            <p:ph type="subTitle" idx="2"/>
          </p:nvPr>
        </p:nvSpPr>
        <p:spPr>
          <a:xfrm>
            <a:off x="751061" y="2562367"/>
            <a:ext cx="5166600" cy="11499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0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0"/>
          <p:cNvSpPr/>
          <p:nvPr/>
        </p:nvSpPr>
        <p:spPr>
          <a:xfrm rot="-4718293">
            <a:off x="5055762" y="994669"/>
            <a:ext cx="6866213" cy="2812434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0"/>
          <p:cNvSpPr/>
          <p:nvPr/>
        </p:nvSpPr>
        <p:spPr>
          <a:xfrm rot="-5789122" flipH="1">
            <a:off x="6390362" y="2254458"/>
            <a:ext cx="6458150" cy="2971621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0"/>
          <p:cNvSpPr/>
          <p:nvPr/>
        </p:nvSpPr>
        <p:spPr>
          <a:xfrm rot="-4808459" flipH="1">
            <a:off x="2725248" y="858894"/>
            <a:ext cx="8019909" cy="2922804"/>
          </a:xfrm>
          <a:custGeom>
            <a:avLst/>
            <a:gdLst/>
            <a:ahLst/>
            <a:cxnLst/>
            <a:rect l="l" t="t" r="r" b="b"/>
            <a:pathLst>
              <a:path w="67754" h="29394" extrusionOk="0">
                <a:moveTo>
                  <a:pt x="8776" y="1"/>
                </a:moveTo>
                <a:cubicBezTo>
                  <a:pt x="7271" y="1"/>
                  <a:pt x="5754" y="116"/>
                  <a:pt x="4240" y="348"/>
                </a:cubicBezTo>
                <a:cubicBezTo>
                  <a:pt x="3816" y="416"/>
                  <a:pt x="3375" y="495"/>
                  <a:pt x="3013" y="778"/>
                </a:cubicBezTo>
                <a:cubicBezTo>
                  <a:pt x="2479" y="1195"/>
                  <a:pt x="2258" y="1931"/>
                  <a:pt x="2092" y="2600"/>
                </a:cubicBezTo>
                <a:cubicBezTo>
                  <a:pt x="246" y="10207"/>
                  <a:pt x="0" y="18073"/>
                  <a:pt x="1393" y="25379"/>
                </a:cubicBezTo>
                <a:cubicBezTo>
                  <a:pt x="1669" y="26846"/>
                  <a:pt x="2117" y="28447"/>
                  <a:pt x="3344" y="29079"/>
                </a:cubicBezTo>
                <a:cubicBezTo>
                  <a:pt x="3819" y="29322"/>
                  <a:pt x="4357" y="29393"/>
                  <a:pt x="4910" y="29393"/>
                </a:cubicBezTo>
                <a:cubicBezTo>
                  <a:pt x="5292" y="29393"/>
                  <a:pt x="5681" y="29359"/>
                  <a:pt x="6062" y="29324"/>
                </a:cubicBezTo>
                <a:lnTo>
                  <a:pt x="36547" y="26428"/>
                </a:lnTo>
                <a:cubicBezTo>
                  <a:pt x="42713" y="25840"/>
                  <a:pt x="48885" y="25251"/>
                  <a:pt x="55057" y="24447"/>
                </a:cubicBezTo>
                <a:cubicBezTo>
                  <a:pt x="57228" y="24165"/>
                  <a:pt x="59437" y="23846"/>
                  <a:pt x="61529" y="22938"/>
                </a:cubicBezTo>
                <a:cubicBezTo>
                  <a:pt x="63781" y="21956"/>
                  <a:pt x="66038" y="20140"/>
                  <a:pt x="66959" y="17619"/>
                </a:cubicBezTo>
                <a:cubicBezTo>
                  <a:pt x="67753" y="15447"/>
                  <a:pt x="67588" y="12751"/>
                  <a:pt x="65272" y="12751"/>
                </a:cubicBezTo>
                <a:cubicBezTo>
                  <a:pt x="65174" y="12751"/>
                  <a:pt x="65071" y="12756"/>
                  <a:pt x="64965" y="12766"/>
                </a:cubicBezTo>
                <a:cubicBezTo>
                  <a:pt x="62572" y="12993"/>
                  <a:pt x="59965" y="15171"/>
                  <a:pt x="57584" y="15937"/>
                </a:cubicBezTo>
                <a:cubicBezTo>
                  <a:pt x="55310" y="16669"/>
                  <a:pt x="52976" y="17054"/>
                  <a:pt x="50682" y="17054"/>
                </a:cubicBezTo>
                <a:cubicBezTo>
                  <a:pt x="50129" y="17054"/>
                  <a:pt x="49579" y="17032"/>
                  <a:pt x="49032" y="16987"/>
                </a:cubicBezTo>
                <a:cubicBezTo>
                  <a:pt x="43081" y="16502"/>
                  <a:pt x="37835" y="13490"/>
                  <a:pt x="32976" y="10226"/>
                </a:cubicBezTo>
                <a:cubicBezTo>
                  <a:pt x="28111" y="6962"/>
                  <a:pt x="23375" y="3354"/>
                  <a:pt x="17817" y="1465"/>
                </a:cubicBezTo>
                <a:cubicBezTo>
                  <a:pt x="14943" y="493"/>
                  <a:pt x="11886" y="1"/>
                  <a:pt x="8776" y="1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4230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Title and text 7">
    <p:bg>
      <p:bgPr>
        <a:solidFill>
          <a:schemeClr val="accent3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 txBox="1">
            <a:spLocks noGrp="1"/>
          </p:cNvSpPr>
          <p:nvPr>
            <p:ph type="subTitle" idx="1"/>
          </p:nvPr>
        </p:nvSpPr>
        <p:spPr>
          <a:xfrm>
            <a:off x="2929300" y="1824325"/>
            <a:ext cx="5469000" cy="695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4200" b="1"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subTitle" idx="2"/>
          </p:nvPr>
        </p:nvSpPr>
        <p:spPr>
          <a:xfrm>
            <a:off x="3234700" y="2548375"/>
            <a:ext cx="5163600" cy="8478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1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1"/>
          <p:cNvSpPr/>
          <p:nvPr/>
        </p:nvSpPr>
        <p:spPr>
          <a:xfrm rot="-1003791" flipH="1">
            <a:off x="-144618" y="472924"/>
            <a:ext cx="2487625" cy="5255551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1"/>
          <p:cNvSpPr/>
          <p:nvPr/>
        </p:nvSpPr>
        <p:spPr>
          <a:xfrm rot="-275239" flipH="1">
            <a:off x="-680836" y="84711"/>
            <a:ext cx="2487678" cy="5255573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5400012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1"/>
          <p:cNvSpPr/>
          <p:nvPr/>
        </p:nvSpPr>
        <p:spPr>
          <a:xfrm rot="-5945243" flipH="1">
            <a:off x="-2765565" y="1233192"/>
            <a:ext cx="5718988" cy="2342514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198662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52967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8">
  <p:cSld name="Title and text 8">
    <p:bg>
      <p:bgPr>
        <a:solidFill>
          <a:schemeClr val="accent3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2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2"/>
          <p:cNvSpPr txBox="1">
            <a:spLocks noGrp="1"/>
          </p:cNvSpPr>
          <p:nvPr>
            <p:ph type="body" idx="1"/>
          </p:nvPr>
        </p:nvSpPr>
        <p:spPr>
          <a:xfrm>
            <a:off x="715550" y="1152475"/>
            <a:ext cx="7713000" cy="7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6" name="Google Shape;156;p22"/>
          <p:cNvSpPr/>
          <p:nvPr/>
        </p:nvSpPr>
        <p:spPr>
          <a:xfrm rot="844995">
            <a:off x="8176136" y="1219752"/>
            <a:ext cx="2244413" cy="4741640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2"/>
          <p:cNvSpPr/>
          <p:nvPr/>
        </p:nvSpPr>
        <p:spPr>
          <a:xfrm rot="-4455453" flipH="1">
            <a:off x="7582660" y="1201883"/>
            <a:ext cx="5225060" cy="2367147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2"/>
          <p:cNvSpPr/>
          <p:nvPr/>
        </p:nvSpPr>
        <p:spPr>
          <a:xfrm rot="-4405278">
            <a:off x="6810096" y="104087"/>
            <a:ext cx="5435394" cy="2501029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2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77657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and three columns">
  <p:cSld name="Table and three columns">
    <p:bg>
      <p:bgPr>
        <a:solidFill>
          <a:schemeClr val="accent3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/>
          <p:nvPr/>
        </p:nvSpPr>
        <p:spPr>
          <a:xfrm flipH="1">
            <a:off x="122825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3"/>
          <p:cNvSpPr txBox="1">
            <a:spLocks noGrp="1"/>
          </p:cNvSpPr>
          <p:nvPr>
            <p:ph type="subTitle" idx="1"/>
          </p:nvPr>
        </p:nvSpPr>
        <p:spPr>
          <a:xfrm>
            <a:off x="944150" y="2749400"/>
            <a:ext cx="23382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3"/>
          <p:cNvSpPr txBox="1">
            <a:spLocks noGrp="1"/>
          </p:cNvSpPr>
          <p:nvPr>
            <p:ph type="subTitle" idx="2"/>
          </p:nvPr>
        </p:nvSpPr>
        <p:spPr>
          <a:xfrm>
            <a:off x="944150" y="3084784"/>
            <a:ext cx="2338200" cy="74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3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3"/>
          <p:cNvSpPr txBox="1">
            <a:spLocks noGrp="1"/>
          </p:cNvSpPr>
          <p:nvPr>
            <p:ph type="subTitle" idx="3"/>
          </p:nvPr>
        </p:nvSpPr>
        <p:spPr>
          <a:xfrm>
            <a:off x="3403025" y="2749400"/>
            <a:ext cx="23382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3"/>
          <p:cNvSpPr txBox="1">
            <a:spLocks noGrp="1"/>
          </p:cNvSpPr>
          <p:nvPr>
            <p:ph type="subTitle" idx="4"/>
          </p:nvPr>
        </p:nvSpPr>
        <p:spPr>
          <a:xfrm>
            <a:off x="3403012" y="3084784"/>
            <a:ext cx="2338200" cy="74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3"/>
          <p:cNvSpPr txBox="1">
            <a:spLocks noGrp="1"/>
          </p:cNvSpPr>
          <p:nvPr>
            <p:ph type="subTitle" idx="5"/>
          </p:nvPr>
        </p:nvSpPr>
        <p:spPr>
          <a:xfrm>
            <a:off x="5861875" y="2749400"/>
            <a:ext cx="23382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3"/>
          <p:cNvSpPr txBox="1">
            <a:spLocks noGrp="1"/>
          </p:cNvSpPr>
          <p:nvPr>
            <p:ph type="subTitle" idx="6"/>
          </p:nvPr>
        </p:nvSpPr>
        <p:spPr>
          <a:xfrm>
            <a:off x="5861875" y="3084784"/>
            <a:ext cx="2338200" cy="74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69" name="Google Shape;169;p23"/>
          <p:cNvGrpSpPr/>
          <p:nvPr/>
        </p:nvGrpSpPr>
        <p:grpSpPr>
          <a:xfrm>
            <a:off x="7830210" y="2151550"/>
            <a:ext cx="3627789" cy="4232179"/>
            <a:chOff x="7257961" y="1687879"/>
            <a:chExt cx="4242036" cy="4948759"/>
          </a:xfrm>
        </p:grpSpPr>
        <p:sp>
          <p:nvSpPr>
            <p:cNvPr id="170" name="Google Shape;170;p23"/>
            <p:cNvSpPr/>
            <p:nvPr/>
          </p:nvSpPr>
          <p:spPr>
            <a:xfrm rot="-4270962" flipH="1">
              <a:off x="6420264" y="3282796"/>
              <a:ext cx="4311728" cy="1315922"/>
            </a:xfrm>
            <a:custGeom>
              <a:avLst/>
              <a:gdLst/>
              <a:ahLst/>
              <a:cxnLst/>
              <a:rect l="l" t="t" r="r" b="b"/>
              <a:pathLst>
                <a:path w="70125" h="40973" extrusionOk="0">
                  <a:moveTo>
                    <a:pt x="22141" y="1"/>
                  </a:moveTo>
                  <a:cubicBezTo>
                    <a:pt x="17735" y="1"/>
                    <a:pt x="13290" y="362"/>
                    <a:pt x="9509" y="2511"/>
                  </a:cubicBezTo>
                  <a:cubicBezTo>
                    <a:pt x="4644" y="5272"/>
                    <a:pt x="1687" y="10677"/>
                    <a:pt x="841" y="16205"/>
                  </a:cubicBezTo>
                  <a:cubicBezTo>
                    <a:pt x="0" y="21732"/>
                    <a:pt x="1043" y="27389"/>
                    <a:pt x="2675" y="32733"/>
                  </a:cubicBezTo>
                  <a:lnTo>
                    <a:pt x="2788" y="31922"/>
                  </a:lnTo>
                  <a:lnTo>
                    <a:pt x="2788" y="31922"/>
                  </a:lnTo>
                  <a:cubicBezTo>
                    <a:pt x="2692" y="35510"/>
                    <a:pt x="4978" y="39145"/>
                    <a:pt x="8381" y="40395"/>
                  </a:cubicBezTo>
                  <a:cubicBezTo>
                    <a:pt x="9497" y="40804"/>
                    <a:pt x="10639" y="40972"/>
                    <a:pt x="11794" y="40972"/>
                  </a:cubicBezTo>
                  <a:cubicBezTo>
                    <a:pt x="15040" y="40972"/>
                    <a:pt x="18390" y="39650"/>
                    <a:pt x="21571" y="38641"/>
                  </a:cubicBezTo>
                  <a:cubicBezTo>
                    <a:pt x="26626" y="37045"/>
                    <a:pt x="31880" y="36237"/>
                    <a:pt x="37150" y="36237"/>
                  </a:cubicBezTo>
                  <a:cubicBezTo>
                    <a:pt x="39740" y="36237"/>
                    <a:pt x="42333" y="36432"/>
                    <a:pt x="44909" y="36825"/>
                  </a:cubicBezTo>
                  <a:cubicBezTo>
                    <a:pt x="48897" y="37438"/>
                    <a:pt x="52848" y="38518"/>
                    <a:pt x="56885" y="38524"/>
                  </a:cubicBezTo>
                  <a:cubicBezTo>
                    <a:pt x="56904" y="38524"/>
                    <a:pt x="56923" y="38524"/>
                    <a:pt x="56942" y="38524"/>
                  </a:cubicBezTo>
                  <a:cubicBezTo>
                    <a:pt x="60962" y="38524"/>
                    <a:pt x="65234" y="37251"/>
                    <a:pt x="67682" y="34064"/>
                  </a:cubicBezTo>
                  <a:cubicBezTo>
                    <a:pt x="69590" y="31579"/>
                    <a:pt x="70124" y="28254"/>
                    <a:pt x="69799" y="25137"/>
                  </a:cubicBezTo>
                  <a:cubicBezTo>
                    <a:pt x="69474" y="22021"/>
                    <a:pt x="68369" y="19045"/>
                    <a:pt x="67271" y="16106"/>
                  </a:cubicBezTo>
                  <a:cubicBezTo>
                    <a:pt x="65375" y="11020"/>
                    <a:pt x="63167" y="5542"/>
                    <a:pt x="58486" y="2793"/>
                  </a:cubicBezTo>
                  <a:cubicBezTo>
                    <a:pt x="54983" y="732"/>
                    <a:pt x="50713" y="591"/>
                    <a:pt x="46651" y="499"/>
                  </a:cubicBezTo>
                  <a:lnTo>
                    <a:pt x="25062" y="39"/>
                  </a:lnTo>
                  <a:cubicBezTo>
                    <a:pt x="24095" y="19"/>
                    <a:pt x="23119" y="1"/>
                    <a:pt x="2214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2"/>
                </a:gs>
              </a:gsLst>
              <a:lin ang="16198662" scaled="0"/>
            </a:gradFill>
            <a:ln>
              <a:noFill/>
            </a:ln>
            <a:effectLst>
              <a:outerShdw blurRad="428625" dist="95250" dir="540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3"/>
            <p:cNvSpPr/>
            <p:nvPr/>
          </p:nvSpPr>
          <p:spPr>
            <a:xfrm rot="7308231" flipH="1">
              <a:off x="7053268" y="3508775"/>
              <a:ext cx="3961547" cy="1055475"/>
            </a:xfrm>
            <a:custGeom>
              <a:avLst/>
              <a:gdLst/>
              <a:ahLst/>
              <a:cxnLst/>
              <a:rect l="l" t="t" r="r" b="b"/>
              <a:pathLst>
                <a:path w="37136" h="12887" extrusionOk="0">
                  <a:moveTo>
                    <a:pt x="23862" y="0"/>
                  </a:moveTo>
                  <a:cubicBezTo>
                    <a:pt x="22014" y="0"/>
                    <a:pt x="20139" y="296"/>
                    <a:pt x="18356" y="665"/>
                  </a:cubicBezTo>
                  <a:cubicBezTo>
                    <a:pt x="13099" y="1745"/>
                    <a:pt x="8006" y="3524"/>
                    <a:pt x="3215" y="5948"/>
                  </a:cubicBezTo>
                  <a:cubicBezTo>
                    <a:pt x="1227" y="6948"/>
                    <a:pt x="0" y="7494"/>
                    <a:pt x="1147" y="9181"/>
                  </a:cubicBezTo>
                  <a:cubicBezTo>
                    <a:pt x="2068" y="10531"/>
                    <a:pt x="3559" y="11874"/>
                    <a:pt x="5657" y="12475"/>
                  </a:cubicBezTo>
                  <a:cubicBezTo>
                    <a:pt x="6735" y="12788"/>
                    <a:pt x="7899" y="12886"/>
                    <a:pt x="9081" y="12886"/>
                  </a:cubicBezTo>
                  <a:cubicBezTo>
                    <a:pt x="10031" y="12886"/>
                    <a:pt x="10993" y="12823"/>
                    <a:pt x="11933" y="12758"/>
                  </a:cubicBezTo>
                  <a:lnTo>
                    <a:pt x="32516" y="11347"/>
                  </a:lnTo>
                  <a:cubicBezTo>
                    <a:pt x="33927" y="11248"/>
                    <a:pt x="35528" y="11077"/>
                    <a:pt x="36289" y="10279"/>
                  </a:cubicBezTo>
                  <a:cubicBezTo>
                    <a:pt x="37136" y="9389"/>
                    <a:pt x="36479" y="8230"/>
                    <a:pt x="35811" y="7279"/>
                  </a:cubicBezTo>
                  <a:cubicBezTo>
                    <a:pt x="34780" y="5813"/>
                    <a:pt x="33737" y="4334"/>
                    <a:pt x="32265" y="3052"/>
                  </a:cubicBezTo>
                  <a:cubicBezTo>
                    <a:pt x="30620" y="1616"/>
                    <a:pt x="28633" y="641"/>
                    <a:pt x="26491" y="230"/>
                  </a:cubicBezTo>
                  <a:cubicBezTo>
                    <a:pt x="25630" y="69"/>
                    <a:pt x="24749" y="0"/>
                    <a:pt x="23862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  <a:effectLst>
              <a:outerShdw blurRad="428625" dist="142875" dir="510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3"/>
            <p:cNvSpPr/>
            <p:nvPr/>
          </p:nvSpPr>
          <p:spPr>
            <a:xfrm rot="7672849" flipH="1">
              <a:off x="7004236" y="3414224"/>
              <a:ext cx="4755507" cy="1667439"/>
            </a:xfrm>
            <a:custGeom>
              <a:avLst/>
              <a:gdLst/>
              <a:ahLst/>
              <a:cxnLst/>
              <a:rect l="l" t="t" r="r" b="b"/>
              <a:pathLst>
                <a:path w="71193" h="29161" extrusionOk="0">
                  <a:moveTo>
                    <a:pt x="59891" y="0"/>
                  </a:moveTo>
                  <a:cubicBezTo>
                    <a:pt x="59266" y="0"/>
                    <a:pt x="58643" y="18"/>
                    <a:pt x="58033" y="40"/>
                  </a:cubicBezTo>
                  <a:lnTo>
                    <a:pt x="19093" y="1451"/>
                  </a:lnTo>
                  <a:cubicBezTo>
                    <a:pt x="15829" y="1574"/>
                    <a:pt x="12529" y="1697"/>
                    <a:pt x="9394" y="2629"/>
                  </a:cubicBezTo>
                  <a:cubicBezTo>
                    <a:pt x="6265" y="3562"/>
                    <a:pt x="3277" y="5402"/>
                    <a:pt x="1651" y="8230"/>
                  </a:cubicBezTo>
                  <a:cubicBezTo>
                    <a:pt x="320" y="10550"/>
                    <a:pt x="1" y="13341"/>
                    <a:pt x="283" y="15997"/>
                  </a:cubicBezTo>
                  <a:cubicBezTo>
                    <a:pt x="755" y="20384"/>
                    <a:pt x="2357" y="26231"/>
                    <a:pt x="6682" y="28335"/>
                  </a:cubicBezTo>
                  <a:cubicBezTo>
                    <a:pt x="7827" y="28885"/>
                    <a:pt x="9069" y="29161"/>
                    <a:pt x="10313" y="29161"/>
                  </a:cubicBezTo>
                  <a:cubicBezTo>
                    <a:pt x="11375" y="29161"/>
                    <a:pt x="12437" y="28960"/>
                    <a:pt x="13443" y="28556"/>
                  </a:cubicBezTo>
                  <a:cubicBezTo>
                    <a:pt x="18523" y="26470"/>
                    <a:pt x="20510" y="19942"/>
                    <a:pt x="25437" y="17519"/>
                  </a:cubicBezTo>
                  <a:cubicBezTo>
                    <a:pt x="26895" y="16808"/>
                    <a:pt x="28499" y="16517"/>
                    <a:pt x="30124" y="16517"/>
                  </a:cubicBezTo>
                  <a:cubicBezTo>
                    <a:pt x="31473" y="16517"/>
                    <a:pt x="32837" y="16718"/>
                    <a:pt x="34143" y="17047"/>
                  </a:cubicBezTo>
                  <a:cubicBezTo>
                    <a:pt x="37014" y="17777"/>
                    <a:pt x="39713" y="19077"/>
                    <a:pt x="42499" y="20096"/>
                  </a:cubicBezTo>
                  <a:cubicBezTo>
                    <a:pt x="47559" y="21956"/>
                    <a:pt x="52898" y="22906"/>
                    <a:pt x="58278" y="22906"/>
                  </a:cubicBezTo>
                  <a:cubicBezTo>
                    <a:pt x="58983" y="22906"/>
                    <a:pt x="59689" y="22889"/>
                    <a:pt x="60395" y="22856"/>
                  </a:cubicBezTo>
                  <a:cubicBezTo>
                    <a:pt x="63800" y="22703"/>
                    <a:pt x="67585" y="21924"/>
                    <a:pt x="69493" y="19102"/>
                  </a:cubicBezTo>
                  <a:cubicBezTo>
                    <a:pt x="71192" y="16586"/>
                    <a:pt x="70861" y="13273"/>
                    <a:pt x="70456" y="10273"/>
                  </a:cubicBezTo>
                  <a:cubicBezTo>
                    <a:pt x="70063" y="7316"/>
                    <a:pt x="69536" y="4102"/>
                    <a:pt x="67315" y="2108"/>
                  </a:cubicBezTo>
                  <a:cubicBezTo>
                    <a:pt x="65351" y="333"/>
                    <a:pt x="62598" y="0"/>
                    <a:pt x="59891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16198662" scaled="0"/>
            </a:gradFill>
            <a:ln>
              <a:noFill/>
            </a:ln>
            <a:effectLst>
              <a:outerShdw blurRad="428625" dist="142875" dir="516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347745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and three columns 1">
  <p:cSld name="Table and three columns 1">
    <p:bg>
      <p:bgPr>
        <a:solidFill>
          <a:schemeClr val="accent3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/>
          <p:nvPr/>
        </p:nvSpPr>
        <p:spPr>
          <a:xfrm flipH="1">
            <a:off x="122825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4"/>
          <p:cNvSpPr txBox="1">
            <a:spLocks noGrp="1"/>
          </p:cNvSpPr>
          <p:nvPr>
            <p:ph type="subTitle" idx="1"/>
          </p:nvPr>
        </p:nvSpPr>
        <p:spPr>
          <a:xfrm flipH="1">
            <a:off x="4298188" y="1466550"/>
            <a:ext cx="32724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4"/>
          <p:cNvSpPr txBox="1">
            <a:spLocks noGrp="1"/>
          </p:cNvSpPr>
          <p:nvPr>
            <p:ph type="subTitle" idx="2"/>
          </p:nvPr>
        </p:nvSpPr>
        <p:spPr>
          <a:xfrm flipH="1">
            <a:off x="4298188" y="1801925"/>
            <a:ext cx="3272400" cy="47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4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4"/>
          <p:cNvSpPr txBox="1">
            <a:spLocks noGrp="1"/>
          </p:cNvSpPr>
          <p:nvPr>
            <p:ph type="subTitle" idx="3"/>
          </p:nvPr>
        </p:nvSpPr>
        <p:spPr>
          <a:xfrm flipH="1">
            <a:off x="4298188" y="3668225"/>
            <a:ext cx="32724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4"/>
          <p:cNvSpPr txBox="1">
            <a:spLocks noGrp="1"/>
          </p:cNvSpPr>
          <p:nvPr>
            <p:ph type="subTitle" idx="4"/>
          </p:nvPr>
        </p:nvSpPr>
        <p:spPr>
          <a:xfrm flipH="1">
            <a:off x="4298188" y="4003600"/>
            <a:ext cx="3272400" cy="4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4"/>
          <p:cNvSpPr txBox="1">
            <a:spLocks noGrp="1"/>
          </p:cNvSpPr>
          <p:nvPr>
            <p:ph type="subTitle" idx="5"/>
          </p:nvPr>
        </p:nvSpPr>
        <p:spPr>
          <a:xfrm flipH="1">
            <a:off x="4298188" y="2567388"/>
            <a:ext cx="32724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subTitle" idx="6"/>
          </p:nvPr>
        </p:nvSpPr>
        <p:spPr>
          <a:xfrm flipH="1">
            <a:off x="4298188" y="2901863"/>
            <a:ext cx="3272400" cy="4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4"/>
          <p:cNvSpPr/>
          <p:nvPr/>
        </p:nvSpPr>
        <p:spPr>
          <a:xfrm rot="4808459">
            <a:off x="-1662880" y="708181"/>
            <a:ext cx="8019909" cy="2922804"/>
          </a:xfrm>
          <a:custGeom>
            <a:avLst/>
            <a:gdLst/>
            <a:ahLst/>
            <a:cxnLst/>
            <a:rect l="l" t="t" r="r" b="b"/>
            <a:pathLst>
              <a:path w="67754" h="29394" extrusionOk="0">
                <a:moveTo>
                  <a:pt x="8776" y="1"/>
                </a:moveTo>
                <a:cubicBezTo>
                  <a:pt x="7271" y="1"/>
                  <a:pt x="5754" y="116"/>
                  <a:pt x="4240" y="348"/>
                </a:cubicBezTo>
                <a:cubicBezTo>
                  <a:pt x="3816" y="416"/>
                  <a:pt x="3375" y="495"/>
                  <a:pt x="3013" y="778"/>
                </a:cubicBezTo>
                <a:cubicBezTo>
                  <a:pt x="2479" y="1195"/>
                  <a:pt x="2258" y="1931"/>
                  <a:pt x="2092" y="2600"/>
                </a:cubicBezTo>
                <a:cubicBezTo>
                  <a:pt x="246" y="10207"/>
                  <a:pt x="0" y="18073"/>
                  <a:pt x="1393" y="25379"/>
                </a:cubicBezTo>
                <a:cubicBezTo>
                  <a:pt x="1669" y="26846"/>
                  <a:pt x="2117" y="28447"/>
                  <a:pt x="3344" y="29079"/>
                </a:cubicBezTo>
                <a:cubicBezTo>
                  <a:pt x="3819" y="29322"/>
                  <a:pt x="4357" y="29393"/>
                  <a:pt x="4910" y="29393"/>
                </a:cubicBezTo>
                <a:cubicBezTo>
                  <a:pt x="5292" y="29393"/>
                  <a:pt x="5681" y="29359"/>
                  <a:pt x="6062" y="29324"/>
                </a:cubicBezTo>
                <a:lnTo>
                  <a:pt x="36547" y="26428"/>
                </a:lnTo>
                <a:cubicBezTo>
                  <a:pt x="42713" y="25840"/>
                  <a:pt x="48885" y="25251"/>
                  <a:pt x="55057" y="24447"/>
                </a:cubicBezTo>
                <a:cubicBezTo>
                  <a:pt x="57228" y="24165"/>
                  <a:pt x="59437" y="23846"/>
                  <a:pt x="61529" y="22938"/>
                </a:cubicBezTo>
                <a:cubicBezTo>
                  <a:pt x="63781" y="21956"/>
                  <a:pt x="66038" y="20140"/>
                  <a:pt x="66959" y="17619"/>
                </a:cubicBezTo>
                <a:cubicBezTo>
                  <a:pt x="67753" y="15447"/>
                  <a:pt x="67588" y="12751"/>
                  <a:pt x="65272" y="12751"/>
                </a:cubicBezTo>
                <a:cubicBezTo>
                  <a:pt x="65174" y="12751"/>
                  <a:pt x="65071" y="12756"/>
                  <a:pt x="64965" y="12766"/>
                </a:cubicBezTo>
                <a:cubicBezTo>
                  <a:pt x="62572" y="12993"/>
                  <a:pt x="59965" y="15171"/>
                  <a:pt x="57584" y="15937"/>
                </a:cubicBezTo>
                <a:cubicBezTo>
                  <a:pt x="55310" y="16669"/>
                  <a:pt x="52976" y="17054"/>
                  <a:pt x="50682" y="17054"/>
                </a:cubicBezTo>
                <a:cubicBezTo>
                  <a:pt x="50129" y="17054"/>
                  <a:pt x="49579" y="17032"/>
                  <a:pt x="49032" y="16987"/>
                </a:cubicBezTo>
                <a:cubicBezTo>
                  <a:pt x="43081" y="16502"/>
                  <a:pt x="37835" y="13490"/>
                  <a:pt x="32976" y="10226"/>
                </a:cubicBezTo>
                <a:cubicBezTo>
                  <a:pt x="28111" y="6962"/>
                  <a:pt x="23375" y="3354"/>
                  <a:pt x="17817" y="1465"/>
                </a:cubicBezTo>
                <a:cubicBezTo>
                  <a:pt x="14943" y="493"/>
                  <a:pt x="11886" y="1"/>
                  <a:pt x="8776" y="1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4"/>
          <p:cNvSpPr/>
          <p:nvPr/>
        </p:nvSpPr>
        <p:spPr>
          <a:xfrm rot="4718293" flipH="1">
            <a:off x="-2971198" y="1277569"/>
            <a:ext cx="6866213" cy="2812434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4"/>
          <p:cNvSpPr/>
          <p:nvPr/>
        </p:nvSpPr>
        <p:spPr>
          <a:xfrm rot="5010878" flipH="1">
            <a:off x="-3725035" y="1809958"/>
            <a:ext cx="6458150" cy="2971621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5400700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84430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and two columns">
  <p:cSld name="Table and two columns">
    <p:bg>
      <p:bgPr>
        <a:solidFill>
          <a:schemeClr val="accent3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5"/>
          <p:cNvSpPr/>
          <p:nvPr/>
        </p:nvSpPr>
        <p:spPr>
          <a:xfrm flipH="1">
            <a:off x="122825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ubTitle" idx="1"/>
          </p:nvPr>
        </p:nvSpPr>
        <p:spPr>
          <a:xfrm>
            <a:off x="1438478" y="3130400"/>
            <a:ext cx="23382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5"/>
          <p:cNvSpPr txBox="1">
            <a:spLocks noGrp="1"/>
          </p:cNvSpPr>
          <p:nvPr>
            <p:ph type="subTitle" idx="2"/>
          </p:nvPr>
        </p:nvSpPr>
        <p:spPr>
          <a:xfrm>
            <a:off x="1438475" y="3418430"/>
            <a:ext cx="2338200" cy="55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5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5"/>
          <p:cNvSpPr txBox="1">
            <a:spLocks noGrp="1"/>
          </p:cNvSpPr>
          <p:nvPr>
            <p:ph type="subTitle" idx="3"/>
          </p:nvPr>
        </p:nvSpPr>
        <p:spPr>
          <a:xfrm>
            <a:off x="4383406" y="3130400"/>
            <a:ext cx="23382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5"/>
          <p:cNvSpPr txBox="1">
            <a:spLocks noGrp="1"/>
          </p:cNvSpPr>
          <p:nvPr>
            <p:ph type="subTitle" idx="4"/>
          </p:nvPr>
        </p:nvSpPr>
        <p:spPr>
          <a:xfrm>
            <a:off x="4383382" y="3418430"/>
            <a:ext cx="2338200" cy="55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5"/>
          <p:cNvSpPr/>
          <p:nvPr/>
        </p:nvSpPr>
        <p:spPr>
          <a:xfrm rot="-10590422" flipH="1">
            <a:off x="7070232" y="-643632"/>
            <a:ext cx="2487584" cy="5255475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5"/>
          <p:cNvSpPr/>
          <p:nvPr/>
        </p:nvSpPr>
        <p:spPr>
          <a:xfrm rot="-9861898" flipH="1">
            <a:off x="7439101" y="-94091"/>
            <a:ext cx="2487664" cy="5255543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5400012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5"/>
          <p:cNvSpPr/>
          <p:nvPr/>
        </p:nvSpPr>
        <p:spPr>
          <a:xfrm rot="6068168" flipH="1">
            <a:off x="6126895" y="1895903"/>
            <a:ext cx="5718936" cy="2342518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10440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and four columns">
  <p:cSld name="Table and four columns">
    <p:bg>
      <p:bgPr>
        <a:solidFill>
          <a:schemeClr val="accent3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6"/>
          <p:cNvSpPr/>
          <p:nvPr/>
        </p:nvSpPr>
        <p:spPr>
          <a:xfrm flipH="1">
            <a:off x="122825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6"/>
          <p:cNvSpPr txBox="1">
            <a:spLocks noGrp="1"/>
          </p:cNvSpPr>
          <p:nvPr>
            <p:ph type="subTitle" idx="1"/>
          </p:nvPr>
        </p:nvSpPr>
        <p:spPr>
          <a:xfrm>
            <a:off x="1427648" y="1687225"/>
            <a:ext cx="20118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6"/>
          <p:cNvSpPr txBox="1">
            <a:spLocks noGrp="1"/>
          </p:cNvSpPr>
          <p:nvPr>
            <p:ph type="subTitle" idx="2"/>
          </p:nvPr>
        </p:nvSpPr>
        <p:spPr>
          <a:xfrm>
            <a:off x="1427650" y="2010701"/>
            <a:ext cx="20118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6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6"/>
          <p:cNvSpPr txBox="1">
            <a:spLocks noGrp="1"/>
          </p:cNvSpPr>
          <p:nvPr>
            <p:ph type="subTitle" idx="3"/>
          </p:nvPr>
        </p:nvSpPr>
        <p:spPr>
          <a:xfrm>
            <a:off x="4572325" y="1687225"/>
            <a:ext cx="20118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6"/>
          <p:cNvSpPr txBox="1">
            <a:spLocks noGrp="1"/>
          </p:cNvSpPr>
          <p:nvPr>
            <p:ph type="subTitle" idx="4"/>
          </p:nvPr>
        </p:nvSpPr>
        <p:spPr>
          <a:xfrm>
            <a:off x="4572300" y="2010701"/>
            <a:ext cx="20118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6"/>
          <p:cNvSpPr txBox="1">
            <a:spLocks noGrp="1"/>
          </p:cNvSpPr>
          <p:nvPr>
            <p:ph type="subTitle" idx="5"/>
          </p:nvPr>
        </p:nvSpPr>
        <p:spPr>
          <a:xfrm>
            <a:off x="1427648" y="3166175"/>
            <a:ext cx="20118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6"/>
          <p:cNvSpPr txBox="1">
            <a:spLocks noGrp="1"/>
          </p:cNvSpPr>
          <p:nvPr>
            <p:ph type="subTitle" idx="6"/>
          </p:nvPr>
        </p:nvSpPr>
        <p:spPr>
          <a:xfrm>
            <a:off x="1427650" y="3489651"/>
            <a:ext cx="20118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26"/>
          <p:cNvSpPr txBox="1">
            <a:spLocks noGrp="1"/>
          </p:cNvSpPr>
          <p:nvPr>
            <p:ph type="subTitle" idx="7"/>
          </p:nvPr>
        </p:nvSpPr>
        <p:spPr>
          <a:xfrm>
            <a:off x="4572325" y="3166175"/>
            <a:ext cx="20118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26"/>
          <p:cNvSpPr txBox="1">
            <a:spLocks noGrp="1"/>
          </p:cNvSpPr>
          <p:nvPr>
            <p:ph type="subTitle" idx="8"/>
          </p:nvPr>
        </p:nvSpPr>
        <p:spPr>
          <a:xfrm>
            <a:off x="4572301" y="3489651"/>
            <a:ext cx="20118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26"/>
          <p:cNvSpPr/>
          <p:nvPr/>
        </p:nvSpPr>
        <p:spPr>
          <a:xfrm rot="-6081679" flipH="1">
            <a:off x="6250498" y="993763"/>
            <a:ext cx="6266575" cy="2367086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6"/>
          <p:cNvSpPr/>
          <p:nvPr/>
        </p:nvSpPr>
        <p:spPr>
          <a:xfrm rot="-5010867">
            <a:off x="7260194" y="-992287"/>
            <a:ext cx="5435473" cy="2501036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6"/>
          <p:cNvSpPr/>
          <p:nvPr/>
        </p:nvSpPr>
        <p:spPr>
          <a:xfrm rot="-6157467">
            <a:off x="4691659" y="1345631"/>
            <a:ext cx="6416270" cy="2338321"/>
          </a:xfrm>
          <a:custGeom>
            <a:avLst/>
            <a:gdLst/>
            <a:ahLst/>
            <a:cxnLst/>
            <a:rect l="l" t="t" r="r" b="b"/>
            <a:pathLst>
              <a:path w="67754" h="29394" extrusionOk="0">
                <a:moveTo>
                  <a:pt x="8776" y="1"/>
                </a:moveTo>
                <a:cubicBezTo>
                  <a:pt x="7271" y="1"/>
                  <a:pt x="5754" y="116"/>
                  <a:pt x="4240" y="348"/>
                </a:cubicBezTo>
                <a:cubicBezTo>
                  <a:pt x="3816" y="416"/>
                  <a:pt x="3375" y="495"/>
                  <a:pt x="3013" y="778"/>
                </a:cubicBezTo>
                <a:cubicBezTo>
                  <a:pt x="2479" y="1195"/>
                  <a:pt x="2258" y="1931"/>
                  <a:pt x="2092" y="2600"/>
                </a:cubicBezTo>
                <a:cubicBezTo>
                  <a:pt x="246" y="10207"/>
                  <a:pt x="0" y="18073"/>
                  <a:pt x="1393" y="25379"/>
                </a:cubicBezTo>
                <a:cubicBezTo>
                  <a:pt x="1669" y="26846"/>
                  <a:pt x="2117" y="28447"/>
                  <a:pt x="3344" y="29079"/>
                </a:cubicBezTo>
                <a:cubicBezTo>
                  <a:pt x="3819" y="29322"/>
                  <a:pt x="4357" y="29393"/>
                  <a:pt x="4910" y="29393"/>
                </a:cubicBezTo>
                <a:cubicBezTo>
                  <a:pt x="5292" y="29393"/>
                  <a:pt x="5681" y="29359"/>
                  <a:pt x="6062" y="29324"/>
                </a:cubicBezTo>
                <a:lnTo>
                  <a:pt x="36547" y="26428"/>
                </a:lnTo>
                <a:cubicBezTo>
                  <a:pt x="42713" y="25840"/>
                  <a:pt x="48885" y="25251"/>
                  <a:pt x="55057" y="24447"/>
                </a:cubicBezTo>
                <a:cubicBezTo>
                  <a:pt x="57228" y="24165"/>
                  <a:pt x="59437" y="23846"/>
                  <a:pt x="61529" y="22938"/>
                </a:cubicBezTo>
                <a:cubicBezTo>
                  <a:pt x="63781" y="21956"/>
                  <a:pt x="66038" y="20140"/>
                  <a:pt x="66959" y="17619"/>
                </a:cubicBezTo>
                <a:cubicBezTo>
                  <a:pt x="67753" y="15447"/>
                  <a:pt x="67588" y="12751"/>
                  <a:pt x="65272" y="12751"/>
                </a:cubicBezTo>
                <a:cubicBezTo>
                  <a:pt x="65174" y="12751"/>
                  <a:pt x="65071" y="12756"/>
                  <a:pt x="64965" y="12766"/>
                </a:cubicBezTo>
                <a:cubicBezTo>
                  <a:pt x="62572" y="12993"/>
                  <a:pt x="59965" y="15171"/>
                  <a:pt x="57584" y="15937"/>
                </a:cubicBezTo>
                <a:cubicBezTo>
                  <a:pt x="55310" y="16669"/>
                  <a:pt x="52976" y="17054"/>
                  <a:pt x="50682" y="17054"/>
                </a:cubicBezTo>
                <a:cubicBezTo>
                  <a:pt x="50129" y="17054"/>
                  <a:pt x="49579" y="17032"/>
                  <a:pt x="49032" y="16987"/>
                </a:cubicBezTo>
                <a:cubicBezTo>
                  <a:pt x="43081" y="16502"/>
                  <a:pt x="37835" y="13490"/>
                  <a:pt x="32976" y="10226"/>
                </a:cubicBezTo>
                <a:cubicBezTo>
                  <a:pt x="28111" y="6962"/>
                  <a:pt x="23375" y="3354"/>
                  <a:pt x="17817" y="1465"/>
                </a:cubicBezTo>
                <a:cubicBezTo>
                  <a:pt x="14943" y="493"/>
                  <a:pt x="11886" y="1"/>
                  <a:pt x="8776" y="1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5400700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21248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and four columns 1">
  <p:cSld name="Table and four columns 1">
    <p:bg>
      <p:bgPr>
        <a:solidFill>
          <a:schemeClr val="accent3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7"/>
          <p:cNvSpPr/>
          <p:nvPr/>
        </p:nvSpPr>
        <p:spPr>
          <a:xfrm flipH="1">
            <a:off x="122825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7"/>
          <p:cNvSpPr txBox="1">
            <a:spLocks noGrp="1"/>
          </p:cNvSpPr>
          <p:nvPr>
            <p:ph type="subTitle" idx="1"/>
          </p:nvPr>
        </p:nvSpPr>
        <p:spPr>
          <a:xfrm>
            <a:off x="715550" y="2154425"/>
            <a:ext cx="1911000" cy="3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27"/>
          <p:cNvSpPr txBox="1">
            <a:spLocks noGrp="1"/>
          </p:cNvSpPr>
          <p:nvPr>
            <p:ph type="subTitle" idx="2"/>
          </p:nvPr>
        </p:nvSpPr>
        <p:spPr>
          <a:xfrm>
            <a:off x="715550" y="2613352"/>
            <a:ext cx="19110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7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27"/>
          <p:cNvSpPr txBox="1">
            <a:spLocks noGrp="1"/>
          </p:cNvSpPr>
          <p:nvPr>
            <p:ph type="subTitle" idx="3"/>
          </p:nvPr>
        </p:nvSpPr>
        <p:spPr>
          <a:xfrm>
            <a:off x="4603745" y="2154425"/>
            <a:ext cx="1911000" cy="3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27"/>
          <p:cNvSpPr txBox="1">
            <a:spLocks noGrp="1"/>
          </p:cNvSpPr>
          <p:nvPr>
            <p:ph type="subTitle" idx="4"/>
          </p:nvPr>
        </p:nvSpPr>
        <p:spPr>
          <a:xfrm>
            <a:off x="4603729" y="2613352"/>
            <a:ext cx="19125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27"/>
          <p:cNvSpPr txBox="1">
            <a:spLocks noGrp="1"/>
          </p:cNvSpPr>
          <p:nvPr>
            <p:ph type="subTitle" idx="5"/>
          </p:nvPr>
        </p:nvSpPr>
        <p:spPr>
          <a:xfrm>
            <a:off x="2659651" y="3526025"/>
            <a:ext cx="1911000" cy="3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27"/>
          <p:cNvSpPr txBox="1">
            <a:spLocks noGrp="1"/>
          </p:cNvSpPr>
          <p:nvPr>
            <p:ph type="subTitle" idx="6"/>
          </p:nvPr>
        </p:nvSpPr>
        <p:spPr>
          <a:xfrm>
            <a:off x="2659650" y="3984952"/>
            <a:ext cx="19110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27"/>
          <p:cNvSpPr txBox="1">
            <a:spLocks noGrp="1"/>
          </p:cNvSpPr>
          <p:nvPr>
            <p:ph type="subTitle" idx="7"/>
          </p:nvPr>
        </p:nvSpPr>
        <p:spPr>
          <a:xfrm>
            <a:off x="6516176" y="3526025"/>
            <a:ext cx="1911000" cy="3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27"/>
          <p:cNvSpPr txBox="1">
            <a:spLocks noGrp="1"/>
          </p:cNvSpPr>
          <p:nvPr>
            <p:ph type="subTitle" idx="8"/>
          </p:nvPr>
        </p:nvSpPr>
        <p:spPr>
          <a:xfrm>
            <a:off x="6516150" y="3984952"/>
            <a:ext cx="19125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20" name="Google Shape;220;p27"/>
          <p:cNvGrpSpPr/>
          <p:nvPr/>
        </p:nvGrpSpPr>
        <p:grpSpPr>
          <a:xfrm flipH="1">
            <a:off x="7420894" y="-987442"/>
            <a:ext cx="2768108" cy="3485903"/>
            <a:chOff x="-1418306" y="-987442"/>
            <a:chExt cx="2768108" cy="3485903"/>
          </a:xfrm>
        </p:grpSpPr>
        <p:sp>
          <p:nvSpPr>
            <p:cNvPr id="221" name="Google Shape;221;p27"/>
            <p:cNvSpPr/>
            <p:nvPr/>
          </p:nvSpPr>
          <p:spPr>
            <a:xfrm rot="7080778" flipH="1">
              <a:off x="-1248392" y="448086"/>
              <a:ext cx="2987997" cy="911945"/>
            </a:xfrm>
            <a:custGeom>
              <a:avLst/>
              <a:gdLst/>
              <a:ahLst/>
              <a:cxnLst/>
              <a:rect l="l" t="t" r="r" b="b"/>
              <a:pathLst>
                <a:path w="70125" h="40973" extrusionOk="0">
                  <a:moveTo>
                    <a:pt x="22141" y="1"/>
                  </a:moveTo>
                  <a:cubicBezTo>
                    <a:pt x="17735" y="1"/>
                    <a:pt x="13290" y="362"/>
                    <a:pt x="9509" y="2511"/>
                  </a:cubicBezTo>
                  <a:cubicBezTo>
                    <a:pt x="4644" y="5272"/>
                    <a:pt x="1687" y="10677"/>
                    <a:pt x="841" y="16205"/>
                  </a:cubicBezTo>
                  <a:cubicBezTo>
                    <a:pt x="0" y="21732"/>
                    <a:pt x="1043" y="27389"/>
                    <a:pt x="2675" y="32733"/>
                  </a:cubicBezTo>
                  <a:lnTo>
                    <a:pt x="2788" y="31922"/>
                  </a:lnTo>
                  <a:lnTo>
                    <a:pt x="2788" y="31922"/>
                  </a:lnTo>
                  <a:cubicBezTo>
                    <a:pt x="2692" y="35510"/>
                    <a:pt x="4978" y="39145"/>
                    <a:pt x="8381" y="40395"/>
                  </a:cubicBezTo>
                  <a:cubicBezTo>
                    <a:pt x="9497" y="40804"/>
                    <a:pt x="10639" y="40972"/>
                    <a:pt x="11794" y="40972"/>
                  </a:cubicBezTo>
                  <a:cubicBezTo>
                    <a:pt x="15040" y="40972"/>
                    <a:pt x="18390" y="39650"/>
                    <a:pt x="21571" y="38641"/>
                  </a:cubicBezTo>
                  <a:cubicBezTo>
                    <a:pt x="26626" y="37045"/>
                    <a:pt x="31880" y="36237"/>
                    <a:pt x="37150" y="36237"/>
                  </a:cubicBezTo>
                  <a:cubicBezTo>
                    <a:pt x="39740" y="36237"/>
                    <a:pt x="42333" y="36432"/>
                    <a:pt x="44909" y="36825"/>
                  </a:cubicBezTo>
                  <a:cubicBezTo>
                    <a:pt x="48897" y="37438"/>
                    <a:pt x="52848" y="38518"/>
                    <a:pt x="56885" y="38524"/>
                  </a:cubicBezTo>
                  <a:cubicBezTo>
                    <a:pt x="56904" y="38524"/>
                    <a:pt x="56923" y="38524"/>
                    <a:pt x="56942" y="38524"/>
                  </a:cubicBezTo>
                  <a:cubicBezTo>
                    <a:pt x="60962" y="38524"/>
                    <a:pt x="65234" y="37251"/>
                    <a:pt x="67682" y="34064"/>
                  </a:cubicBezTo>
                  <a:cubicBezTo>
                    <a:pt x="69590" y="31579"/>
                    <a:pt x="70124" y="28254"/>
                    <a:pt x="69799" y="25137"/>
                  </a:cubicBezTo>
                  <a:cubicBezTo>
                    <a:pt x="69474" y="22021"/>
                    <a:pt x="68369" y="19045"/>
                    <a:pt x="67271" y="16106"/>
                  </a:cubicBezTo>
                  <a:cubicBezTo>
                    <a:pt x="65375" y="11020"/>
                    <a:pt x="63167" y="5542"/>
                    <a:pt x="58486" y="2793"/>
                  </a:cubicBezTo>
                  <a:cubicBezTo>
                    <a:pt x="54983" y="732"/>
                    <a:pt x="50713" y="591"/>
                    <a:pt x="46651" y="499"/>
                  </a:cubicBezTo>
                  <a:lnTo>
                    <a:pt x="25062" y="39"/>
                  </a:lnTo>
                  <a:cubicBezTo>
                    <a:pt x="24095" y="19"/>
                    <a:pt x="23119" y="1"/>
                    <a:pt x="2214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2"/>
                </a:gs>
              </a:gsLst>
              <a:lin ang="5400700" scaled="0"/>
            </a:gradFill>
            <a:ln>
              <a:noFill/>
            </a:ln>
            <a:effectLst>
              <a:outerShdw blurRad="428625" dist="95250" dir="540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7"/>
            <p:cNvSpPr/>
            <p:nvPr/>
          </p:nvSpPr>
          <p:spPr>
            <a:xfrm rot="-2940000" flipH="1">
              <a:off x="-1429615" y="422306"/>
              <a:ext cx="2745185" cy="731398"/>
            </a:xfrm>
            <a:custGeom>
              <a:avLst/>
              <a:gdLst/>
              <a:ahLst/>
              <a:cxnLst/>
              <a:rect l="l" t="t" r="r" b="b"/>
              <a:pathLst>
                <a:path w="37136" h="12887" extrusionOk="0">
                  <a:moveTo>
                    <a:pt x="23862" y="0"/>
                  </a:moveTo>
                  <a:cubicBezTo>
                    <a:pt x="22014" y="0"/>
                    <a:pt x="20139" y="296"/>
                    <a:pt x="18356" y="665"/>
                  </a:cubicBezTo>
                  <a:cubicBezTo>
                    <a:pt x="13099" y="1745"/>
                    <a:pt x="8006" y="3524"/>
                    <a:pt x="3215" y="5948"/>
                  </a:cubicBezTo>
                  <a:cubicBezTo>
                    <a:pt x="1227" y="6948"/>
                    <a:pt x="0" y="7494"/>
                    <a:pt x="1147" y="9181"/>
                  </a:cubicBezTo>
                  <a:cubicBezTo>
                    <a:pt x="2068" y="10531"/>
                    <a:pt x="3559" y="11874"/>
                    <a:pt x="5657" y="12475"/>
                  </a:cubicBezTo>
                  <a:cubicBezTo>
                    <a:pt x="6735" y="12788"/>
                    <a:pt x="7899" y="12886"/>
                    <a:pt x="9081" y="12886"/>
                  </a:cubicBezTo>
                  <a:cubicBezTo>
                    <a:pt x="10031" y="12886"/>
                    <a:pt x="10993" y="12823"/>
                    <a:pt x="11933" y="12758"/>
                  </a:cubicBezTo>
                  <a:lnTo>
                    <a:pt x="32516" y="11347"/>
                  </a:lnTo>
                  <a:cubicBezTo>
                    <a:pt x="33927" y="11248"/>
                    <a:pt x="35528" y="11077"/>
                    <a:pt x="36289" y="10279"/>
                  </a:cubicBezTo>
                  <a:cubicBezTo>
                    <a:pt x="37136" y="9389"/>
                    <a:pt x="36479" y="8230"/>
                    <a:pt x="35811" y="7279"/>
                  </a:cubicBezTo>
                  <a:cubicBezTo>
                    <a:pt x="34780" y="5813"/>
                    <a:pt x="33737" y="4334"/>
                    <a:pt x="32265" y="3052"/>
                  </a:cubicBezTo>
                  <a:cubicBezTo>
                    <a:pt x="30620" y="1616"/>
                    <a:pt x="28633" y="641"/>
                    <a:pt x="26491" y="230"/>
                  </a:cubicBezTo>
                  <a:cubicBezTo>
                    <a:pt x="25630" y="69"/>
                    <a:pt x="24749" y="0"/>
                    <a:pt x="23862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  <a:effectLst>
              <a:outerShdw blurRad="428625" dist="142875" dir="510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7"/>
            <p:cNvSpPr/>
            <p:nvPr/>
          </p:nvSpPr>
          <p:spPr>
            <a:xfrm rot="-4035610" flipH="1">
              <a:off x="-1896278" y="177786"/>
              <a:ext cx="3295381" cy="1155446"/>
            </a:xfrm>
            <a:custGeom>
              <a:avLst/>
              <a:gdLst/>
              <a:ahLst/>
              <a:cxnLst/>
              <a:rect l="l" t="t" r="r" b="b"/>
              <a:pathLst>
                <a:path w="71193" h="29161" extrusionOk="0">
                  <a:moveTo>
                    <a:pt x="59891" y="0"/>
                  </a:moveTo>
                  <a:cubicBezTo>
                    <a:pt x="59266" y="0"/>
                    <a:pt x="58643" y="18"/>
                    <a:pt x="58033" y="40"/>
                  </a:cubicBezTo>
                  <a:lnTo>
                    <a:pt x="19093" y="1451"/>
                  </a:lnTo>
                  <a:cubicBezTo>
                    <a:pt x="15829" y="1574"/>
                    <a:pt x="12529" y="1697"/>
                    <a:pt x="9394" y="2629"/>
                  </a:cubicBezTo>
                  <a:cubicBezTo>
                    <a:pt x="6265" y="3562"/>
                    <a:pt x="3277" y="5402"/>
                    <a:pt x="1651" y="8230"/>
                  </a:cubicBezTo>
                  <a:cubicBezTo>
                    <a:pt x="320" y="10550"/>
                    <a:pt x="1" y="13341"/>
                    <a:pt x="283" y="15997"/>
                  </a:cubicBezTo>
                  <a:cubicBezTo>
                    <a:pt x="755" y="20384"/>
                    <a:pt x="2357" y="26231"/>
                    <a:pt x="6682" y="28335"/>
                  </a:cubicBezTo>
                  <a:cubicBezTo>
                    <a:pt x="7827" y="28885"/>
                    <a:pt x="9069" y="29161"/>
                    <a:pt x="10313" y="29161"/>
                  </a:cubicBezTo>
                  <a:cubicBezTo>
                    <a:pt x="11375" y="29161"/>
                    <a:pt x="12437" y="28960"/>
                    <a:pt x="13443" y="28556"/>
                  </a:cubicBezTo>
                  <a:cubicBezTo>
                    <a:pt x="18523" y="26470"/>
                    <a:pt x="20510" y="19942"/>
                    <a:pt x="25437" y="17519"/>
                  </a:cubicBezTo>
                  <a:cubicBezTo>
                    <a:pt x="26895" y="16808"/>
                    <a:pt x="28499" y="16517"/>
                    <a:pt x="30124" y="16517"/>
                  </a:cubicBezTo>
                  <a:cubicBezTo>
                    <a:pt x="31473" y="16517"/>
                    <a:pt x="32837" y="16718"/>
                    <a:pt x="34143" y="17047"/>
                  </a:cubicBezTo>
                  <a:cubicBezTo>
                    <a:pt x="37014" y="17777"/>
                    <a:pt x="39713" y="19077"/>
                    <a:pt x="42499" y="20096"/>
                  </a:cubicBezTo>
                  <a:cubicBezTo>
                    <a:pt x="47559" y="21956"/>
                    <a:pt x="52898" y="22906"/>
                    <a:pt x="58278" y="22906"/>
                  </a:cubicBezTo>
                  <a:cubicBezTo>
                    <a:pt x="58983" y="22906"/>
                    <a:pt x="59689" y="22889"/>
                    <a:pt x="60395" y="22856"/>
                  </a:cubicBezTo>
                  <a:cubicBezTo>
                    <a:pt x="63800" y="22703"/>
                    <a:pt x="67585" y="21924"/>
                    <a:pt x="69493" y="19102"/>
                  </a:cubicBezTo>
                  <a:cubicBezTo>
                    <a:pt x="71192" y="16586"/>
                    <a:pt x="70861" y="13273"/>
                    <a:pt x="70456" y="10273"/>
                  </a:cubicBezTo>
                  <a:cubicBezTo>
                    <a:pt x="70063" y="7316"/>
                    <a:pt x="69536" y="4102"/>
                    <a:pt x="67315" y="2108"/>
                  </a:cubicBezTo>
                  <a:cubicBezTo>
                    <a:pt x="65351" y="333"/>
                    <a:pt x="62598" y="0"/>
                    <a:pt x="59891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  <a:effectLst>
              <a:outerShdw blurRad="428625" dist="142875" dir="516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571267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and six columns">
  <p:cSld name="Table and six columns">
    <p:bg>
      <p:bgPr>
        <a:solidFill>
          <a:schemeClr val="accent3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8"/>
          <p:cNvSpPr/>
          <p:nvPr/>
        </p:nvSpPr>
        <p:spPr>
          <a:xfrm flipH="1">
            <a:off x="122825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8"/>
          <p:cNvSpPr txBox="1">
            <a:spLocks noGrp="1"/>
          </p:cNvSpPr>
          <p:nvPr>
            <p:ph type="subTitle" idx="1"/>
          </p:nvPr>
        </p:nvSpPr>
        <p:spPr>
          <a:xfrm>
            <a:off x="922252" y="1719609"/>
            <a:ext cx="20247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28"/>
          <p:cNvSpPr txBox="1">
            <a:spLocks noGrp="1"/>
          </p:cNvSpPr>
          <p:nvPr>
            <p:ph type="subTitle" idx="2"/>
          </p:nvPr>
        </p:nvSpPr>
        <p:spPr>
          <a:xfrm>
            <a:off x="922254" y="2054984"/>
            <a:ext cx="2024700" cy="74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8"/>
          <p:cNvSpPr txBox="1">
            <a:spLocks noGrp="1"/>
          </p:cNvSpPr>
          <p:nvPr>
            <p:ph type="subTitle" idx="3"/>
          </p:nvPr>
        </p:nvSpPr>
        <p:spPr>
          <a:xfrm>
            <a:off x="922252" y="3198559"/>
            <a:ext cx="20247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28"/>
          <p:cNvSpPr txBox="1">
            <a:spLocks noGrp="1"/>
          </p:cNvSpPr>
          <p:nvPr>
            <p:ph type="subTitle" idx="4"/>
          </p:nvPr>
        </p:nvSpPr>
        <p:spPr>
          <a:xfrm>
            <a:off x="922254" y="3533934"/>
            <a:ext cx="2024700" cy="74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28"/>
          <p:cNvSpPr txBox="1">
            <a:spLocks noGrp="1"/>
          </p:cNvSpPr>
          <p:nvPr>
            <p:ph type="subTitle" idx="5"/>
          </p:nvPr>
        </p:nvSpPr>
        <p:spPr>
          <a:xfrm>
            <a:off x="3439627" y="1719609"/>
            <a:ext cx="20247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28"/>
          <p:cNvSpPr txBox="1">
            <a:spLocks noGrp="1"/>
          </p:cNvSpPr>
          <p:nvPr>
            <p:ph type="subTitle" idx="6"/>
          </p:nvPr>
        </p:nvSpPr>
        <p:spPr>
          <a:xfrm>
            <a:off x="3439629" y="2054984"/>
            <a:ext cx="2024700" cy="74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8"/>
          <p:cNvSpPr txBox="1">
            <a:spLocks noGrp="1"/>
          </p:cNvSpPr>
          <p:nvPr>
            <p:ph type="subTitle" idx="7"/>
          </p:nvPr>
        </p:nvSpPr>
        <p:spPr>
          <a:xfrm>
            <a:off x="3439627" y="3198559"/>
            <a:ext cx="20247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28"/>
          <p:cNvSpPr txBox="1">
            <a:spLocks noGrp="1"/>
          </p:cNvSpPr>
          <p:nvPr>
            <p:ph type="subTitle" idx="8"/>
          </p:nvPr>
        </p:nvSpPr>
        <p:spPr>
          <a:xfrm>
            <a:off x="3439629" y="3533934"/>
            <a:ext cx="2024700" cy="74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28"/>
          <p:cNvSpPr txBox="1">
            <a:spLocks noGrp="1"/>
          </p:cNvSpPr>
          <p:nvPr>
            <p:ph type="subTitle" idx="9"/>
          </p:nvPr>
        </p:nvSpPr>
        <p:spPr>
          <a:xfrm>
            <a:off x="6033202" y="1719609"/>
            <a:ext cx="20247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28"/>
          <p:cNvSpPr txBox="1">
            <a:spLocks noGrp="1"/>
          </p:cNvSpPr>
          <p:nvPr>
            <p:ph type="subTitle" idx="13"/>
          </p:nvPr>
        </p:nvSpPr>
        <p:spPr>
          <a:xfrm>
            <a:off x="6033204" y="2054984"/>
            <a:ext cx="2024700" cy="74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28"/>
          <p:cNvSpPr txBox="1">
            <a:spLocks noGrp="1"/>
          </p:cNvSpPr>
          <p:nvPr>
            <p:ph type="subTitle" idx="14"/>
          </p:nvPr>
        </p:nvSpPr>
        <p:spPr>
          <a:xfrm>
            <a:off x="6033202" y="3198559"/>
            <a:ext cx="2024700" cy="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28"/>
          <p:cNvSpPr txBox="1">
            <a:spLocks noGrp="1"/>
          </p:cNvSpPr>
          <p:nvPr>
            <p:ph type="subTitle" idx="15"/>
          </p:nvPr>
        </p:nvSpPr>
        <p:spPr>
          <a:xfrm>
            <a:off x="6033204" y="3533934"/>
            <a:ext cx="2024700" cy="74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39" name="Google Shape;239;p28"/>
          <p:cNvGrpSpPr/>
          <p:nvPr/>
        </p:nvGrpSpPr>
        <p:grpSpPr>
          <a:xfrm flipH="1">
            <a:off x="7420894" y="-987442"/>
            <a:ext cx="2768108" cy="3485903"/>
            <a:chOff x="-1418306" y="-987442"/>
            <a:chExt cx="2768108" cy="3485903"/>
          </a:xfrm>
        </p:grpSpPr>
        <p:sp>
          <p:nvSpPr>
            <p:cNvPr id="240" name="Google Shape;240;p28"/>
            <p:cNvSpPr/>
            <p:nvPr/>
          </p:nvSpPr>
          <p:spPr>
            <a:xfrm rot="7080778" flipH="1">
              <a:off x="-1248392" y="448086"/>
              <a:ext cx="2987997" cy="911945"/>
            </a:xfrm>
            <a:custGeom>
              <a:avLst/>
              <a:gdLst/>
              <a:ahLst/>
              <a:cxnLst/>
              <a:rect l="l" t="t" r="r" b="b"/>
              <a:pathLst>
                <a:path w="70125" h="40973" extrusionOk="0">
                  <a:moveTo>
                    <a:pt x="22141" y="1"/>
                  </a:moveTo>
                  <a:cubicBezTo>
                    <a:pt x="17735" y="1"/>
                    <a:pt x="13290" y="362"/>
                    <a:pt x="9509" y="2511"/>
                  </a:cubicBezTo>
                  <a:cubicBezTo>
                    <a:pt x="4644" y="5272"/>
                    <a:pt x="1687" y="10677"/>
                    <a:pt x="841" y="16205"/>
                  </a:cubicBezTo>
                  <a:cubicBezTo>
                    <a:pt x="0" y="21732"/>
                    <a:pt x="1043" y="27389"/>
                    <a:pt x="2675" y="32733"/>
                  </a:cubicBezTo>
                  <a:lnTo>
                    <a:pt x="2788" y="31922"/>
                  </a:lnTo>
                  <a:lnTo>
                    <a:pt x="2788" y="31922"/>
                  </a:lnTo>
                  <a:cubicBezTo>
                    <a:pt x="2692" y="35510"/>
                    <a:pt x="4978" y="39145"/>
                    <a:pt x="8381" y="40395"/>
                  </a:cubicBezTo>
                  <a:cubicBezTo>
                    <a:pt x="9497" y="40804"/>
                    <a:pt x="10639" y="40972"/>
                    <a:pt x="11794" y="40972"/>
                  </a:cubicBezTo>
                  <a:cubicBezTo>
                    <a:pt x="15040" y="40972"/>
                    <a:pt x="18390" y="39650"/>
                    <a:pt x="21571" y="38641"/>
                  </a:cubicBezTo>
                  <a:cubicBezTo>
                    <a:pt x="26626" y="37045"/>
                    <a:pt x="31880" y="36237"/>
                    <a:pt x="37150" y="36237"/>
                  </a:cubicBezTo>
                  <a:cubicBezTo>
                    <a:pt x="39740" y="36237"/>
                    <a:pt x="42333" y="36432"/>
                    <a:pt x="44909" y="36825"/>
                  </a:cubicBezTo>
                  <a:cubicBezTo>
                    <a:pt x="48897" y="37438"/>
                    <a:pt x="52848" y="38518"/>
                    <a:pt x="56885" y="38524"/>
                  </a:cubicBezTo>
                  <a:cubicBezTo>
                    <a:pt x="56904" y="38524"/>
                    <a:pt x="56923" y="38524"/>
                    <a:pt x="56942" y="38524"/>
                  </a:cubicBezTo>
                  <a:cubicBezTo>
                    <a:pt x="60962" y="38524"/>
                    <a:pt x="65234" y="37251"/>
                    <a:pt x="67682" y="34064"/>
                  </a:cubicBezTo>
                  <a:cubicBezTo>
                    <a:pt x="69590" y="31579"/>
                    <a:pt x="70124" y="28254"/>
                    <a:pt x="69799" y="25137"/>
                  </a:cubicBezTo>
                  <a:cubicBezTo>
                    <a:pt x="69474" y="22021"/>
                    <a:pt x="68369" y="19045"/>
                    <a:pt x="67271" y="16106"/>
                  </a:cubicBezTo>
                  <a:cubicBezTo>
                    <a:pt x="65375" y="11020"/>
                    <a:pt x="63167" y="5542"/>
                    <a:pt x="58486" y="2793"/>
                  </a:cubicBezTo>
                  <a:cubicBezTo>
                    <a:pt x="54983" y="732"/>
                    <a:pt x="50713" y="591"/>
                    <a:pt x="46651" y="499"/>
                  </a:cubicBezTo>
                  <a:lnTo>
                    <a:pt x="25062" y="39"/>
                  </a:lnTo>
                  <a:cubicBezTo>
                    <a:pt x="24095" y="19"/>
                    <a:pt x="23119" y="1"/>
                    <a:pt x="2214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2"/>
                </a:gs>
              </a:gsLst>
              <a:lin ang="5400700" scaled="0"/>
            </a:gradFill>
            <a:ln>
              <a:noFill/>
            </a:ln>
            <a:effectLst>
              <a:outerShdw blurRad="428625" dist="95250" dir="540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8"/>
            <p:cNvSpPr/>
            <p:nvPr/>
          </p:nvSpPr>
          <p:spPr>
            <a:xfrm rot="-2940000" flipH="1">
              <a:off x="-1429615" y="422306"/>
              <a:ext cx="2745185" cy="731398"/>
            </a:xfrm>
            <a:custGeom>
              <a:avLst/>
              <a:gdLst/>
              <a:ahLst/>
              <a:cxnLst/>
              <a:rect l="l" t="t" r="r" b="b"/>
              <a:pathLst>
                <a:path w="37136" h="12887" extrusionOk="0">
                  <a:moveTo>
                    <a:pt x="23862" y="0"/>
                  </a:moveTo>
                  <a:cubicBezTo>
                    <a:pt x="22014" y="0"/>
                    <a:pt x="20139" y="296"/>
                    <a:pt x="18356" y="665"/>
                  </a:cubicBezTo>
                  <a:cubicBezTo>
                    <a:pt x="13099" y="1745"/>
                    <a:pt x="8006" y="3524"/>
                    <a:pt x="3215" y="5948"/>
                  </a:cubicBezTo>
                  <a:cubicBezTo>
                    <a:pt x="1227" y="6948"/>
                    <a:pt x="0" y="7494"/>
                    <a:pt x="1147" y="9181"/>
                  </a:cubicBezTo>
                  <a:cubicBezTo>
                    <a:pt x="2068" y="10531"/>
                    <a:pt x="3559" y="11874"/>
                    <a:pt x="5657" y="12475"/>
                  </a:cubicBezTo>
                  <a:cubicBezTo>
                    <a:pt x="6735" y="12788"/>
                    <a:pt x="7899" y="12886"/>
                    <a:pt x="9081" y="12886"/>
                  </a:cubicBezTo>
                  <a:cubicBezTo>
                    <a:pt x="10031" y="12886"/>
                    <a:pt x="10993" y="12823"/>
                    <a:pt x="11933" y="12758"/>
                  </a:cubicBezTo>
                  <a:lnTo>
                    <a:pt x="32516" y="11347"/>
                  </a:lnTo>
                  <a:cubicBezTo>
                    <a:pt x="33927" y="11248"/>
                    <a:pt x="35528" y="11077"/>
                    <a:pt x="36289" y="10279"/>
                  </a:cubicBezTo>
                  <a:cubicBezTo>
                    <a:pt x="37136" y="9389"/>
                    <a:pt x="36479" y="8230"/>
                    <a:pt x="35811" y="7279"/>
                  </a:cubicBezTo>
                  <a:cubicBezTo>
                    <a:pt x="34780" y="5813"/>
                    <a:pt x="33737" y="4334"/>
                    <a:pt x="32265" y="3052"/>
                  </a:cubicBezTo>
                  <a:cubicBezTo>
                    <a:pt x="30620" y="1616"/>
                    <a:pt x="28633" y="641"/>
                    <a:pt x="26491" y="230"/>
                  </a:cubicBezTo>
                  <a:cubicBezTo>
                    <a:pt x="25630" y="69"/>
                    <a:pt x="24749" y="0"/>
                    <a:pt x="23862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  <a:effectLst>
              <a:outerShdw blurRad="428625" dist="142875" dir="510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8"/>
            <p:cNvSpPr/>
            <p:nvPr/>
          </p:nvSpPr>
          <p:spPr>
            <a:xfrm rot="-4035610" flipH="1">
              <a:off x="-1896278" y="177786"/>
              <a:ext cx="3295381" cy="1155446"/>
            </a:xfrm>
            <a:custGeom>
              <a:avLst/>
              <a:gdLst/>
              <a:ahLst/>
              <a:cxnLst/>
              <a:rect l="l" t="t" r="r" b="b"/>
              <a:pathLst>
                <a:path w="71193" h="29161" extrusionOk="0">
                  <a:moveTo>
                    <a:pt x="59891" y="0"/>
                  </a:moveTo>
                  <a:cubicBezTo>
                    <a:pt x="59266" y="0"/>
                    <a:pt x="58643" y="18"/>
                    <a:pt x="58033" y="40"/>
                  </a:cubicBezTo>
                  <a:lnTo>
                    <a:pt x="19093" y="1451"/>
                  </a:lnTo>
                  <a:cubicBezTo>
                    <a:pt x="15829" y="1574"/>
                    <a:pt x="12529" y="1697"/>
                    <a:pt x="9394" y="2629"/>
                  </a:cubicBezTo>
                  <a:cubicBezTo>
                    <a:pt x="6265" y="3562"/>
                    <a:pt x="3277" y="5402"/>
                    <a:pt x="1651" y="8230"/>
                  </a:cubicBezTo>
                  <a:cubicBezTo>
                    <a:pt x="320" y="10550"/>
                    <a:pt x="1" y="13341"/>
                    <a:pt x="283" y="15997"/>
                  </a:cubicBezTo>
                  <a:cubicBezTo>
                    <a:pt x="755" y="20384"/>
                    <a:pt x="2357" y="26231"/>
                    <a:pt x="6682" y="28335"/>
                  </a:cubicBezTo>
                  <a:cubicBezTo>
                    <a:pt x="7827" y="28885"/>
                    <a:pt x="9069" y="29161"/>
                    <a:pt x="10313" y="29161"/>
                  </a:cubicBezTo>
                  <a:cubicBezTo>
                    <a:pt x="11375" y="29161"/>
                    <a:pt x="12437" y="28960"/>
                    <a:pt x="13443" y="28556"/>
                  </a:cubicBezTo>
                  <a:cubicBezTo>
                    <a:pt x="18523" y="26470"/>
                    <a:pt x="20510" y="19942"/>
                    <a:pt x="25437" y="17519"/>
                  </a:cubicBezTo>
                  <a:cubicBezTo>
                    <a:pt x="26895" y="16808"/>
                    <a:pt x="28499" y="16517"/>
                    <a:pt x="30124" y="16517"/>
                  </a:cubicBezTo>
                  <a:cubicBezTo>
                    <a:pt x="31473" y="16517"/>
                    <a:pt x="32837" y="16718"/>
                    <a:pt x="34143" y="17047"/>
                  </a:cubicBezTo>
                  <a:cubicBezTo>
                    <a:pt x="37014" y="17777"/>
                    <a:pt x="39713" y="19077"/>
                    <a:pt x="42499" y="20096"/>
                  </a:cubicBezTo>
                  <a:cubicBezTo>
                    <a:pt x="47559" y="21956"/>
                    <a:pt x="52898" y="22906"/>
                    <a:pt x="58278" y="22906"/>
                  </a:cubicBezTo>
                  <a:cubicBezTo>
                    <a:pt x="58983" y="22906"/>
                    <a:pt x="59689" y="22889"/>
                    <a:pt x="60395" y="22856"/>
                  </a:cubicBezTo>
                  <a:cubicBezTo>
                    <a:pt x="63800" y="22703"/>
                    <a:pt x="67585" y="21924"/>
                    <a:pt x="69493" y="19102"/>
                  </a:cubicBezTo>
                  <a:cubicBezTo>
                    <a:pt x="71192" y="16586"/>
                    <a:pt x="70861" y="13273"/>
                    <a:pt x="70456" y="10273"/>
                  </a:cubicBezTo>
                  <a:cubicBezTo>
                    <a:pt x="70063" y="7316"/>
                    <a:pt x="69536" y="4102"/>
                    <a:pt x="67315" y="2108"/>
                  </a:cubicBezTo>
                  <a:cubicBezTo>
                    <a:pt x="65351" y="333"/>
                    <a:pt x="62598" y="0"/>
                    <a:pt x="59891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  <a:effectLst>
              <a:outerShdw blurRad="428625" dist="142875" dir="516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67873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"/>
          <p:cNvSpPr/>
          <p:nvPr/>
        </p:nvSpPr>
        <p:spPr>
          <a:xfrm rot="10800000" flipH="1">
            <a:off x="3764650" y="-150"/>
            <a:ext cx="5379358" cy="5143687"/>
          </a:xfrm>
          <a:custGeom>
            <a:avLst/>
            <a:gdLst/>
            <a:ahLst/>
            <a:cxnLst/>
            <a:rect l="l" t="t" r="r" b="b"/>
            <a:pathLst>
              <a:path w="218762" h="209178" extrusionOk="0">
                <a:moveTo>
                  <a:pt x="47459" y="0"/>
                </a:moveTo>
                <a:cubicBezTo>
                  <a:pt x="39999" y="14005"/>
                  <a:pt x="46404" y="27855"/>
                  <a:pt x="47940" y="42900"/>
                </a:cubicBezTo>
                <a:cubicBezTo>
                  <a:pt x="48715" y="50391"/>
                  <a:pt x="47816" y="58425"/>
                  <a:pt x="43380" y="64520"/>
                </a:cubicBezTo>
                <a:cubicBezTo>
                  <a:pt x="39332" y="70103"/>
                  <a:pt x="32865" y="73376"/>
                  <a:pt x="26521" y="76090"/>
                </a:cubicBezTo>
                <a:cubicBezTo>
                  <a:pt x="20162" y="78820"/>
                  <a:pt x="13524" y="81301"/>
                  <a:pt x="8406" y="85939"/>
                </a:cubicBezTo>
                <a:cubicBezTo>
                  <a:pt x="3288" y="90560"/>
                  <a:pt x="0" y="98036"/>
                  <a:pt x="2435" y="104488"/>
                </a:cubicBezTo>
                <a:cubicBezTo>
                  <a:pt x="5661" y="113018"/>
                  <a:pt x="16425" y="115562"/>
                  <a:pt x="22892" y="121967"/>
                </a:cubicBezTo>
                <a:cubicBezTo>
                  <a:pt x="30461" y="129459"/>
                  <a:pt x="30910" y="142952"/>
                  <a:pt x="23869" y="150939"/>
                </a:cubicBezTo>
                <a:cubicBezTo>
                  <a:pt x="20209" y="155096"/>
                  <a:pt x="14408" y="159330"/>
                  <a:pt x="16006" y="164650"/>
                </a:cubicBezTo>
                <a:cubicBezTo>
                  <a:pt x="18007" y="171303"/>
                  <a:pt x="28584" y="169830"/>
                  <a:pt x="33314" y="174917"/>
                </a:cubicBezTo>
                <a:cubicBezTo>
                  <a:pt x="35470" y="177259"/>
                  <a:pt x="36029" y="180950"/>
                  <a:pt x="34648" y="183820"/>
                </a:cubicBezTo>
                <a:cubicBezTo>
                  <a:pt x="33336" y="186516"/>
                  <a:pt x="30394" y="188309"/>
                  <a:pt x="27406" y="188309"/>
                </a:cubicBezTo>
                <a:cubicBezTo>
                  <a:pt x="27214" y="188309"/>
                  <a:pt x="27023" y="188301"/>
                  <a:pt x="26831" y="188286"/>
                </a:cubicBezTo>
                <a:cubicBezTo>
                  <a:pt x="20943" y="187807"/>
                  <a:pt x="16810" y="181074"/>
                  <a:pt x="10902" y="181074"/>
                </a:cubicBezTo>
                <a:cubicBezTo>
                  <a:pt x="10882" y="181074"/>
                  <a:pt x="10861" y="181074"/>
                  <a:pt x="10841" y="181074"/>
                </a:cubicBezTo>
                <a:cubicBezTo>
                  <a:pt x="6204" y="181121"/>
                  <a:pt x="2575" y="185727"/>
                  <a:pt x="2218" y="190349"/>
                </a:cubicBezTo>
                <a:cubicBezTo>
                  <a:pt x="1846" y="194955"/>
                  <a:pt x="3986" y="199422"/>
                  <a:pt x="6592" y="203253"/>
                </a:cubicBezTo>
                <a:cubicBezTo>
                  <a:pt x="8018" y="205331"/>
                  <a:pt x="9585" y="207301"/>
                  <a:pt x="11275" y="209178"/>
                </a:cubicBezTo>
                <a:lnTo>
                  <a:pt x="17278" y="209178"/>
                </a:lnTo>
                <a:cubicBezTo>
                  <a:pt x="16983" y="206867"/>
                  <a:pt x="17448" y="204540"/>
                  <a:pt x="18953" y="202726"/>
                </a:cubicBezTo>
                <a:lnTo>
                  <a:pt x="18968" y="202726"/>
                </a:lnTo>
                <a:cubicBezTo>
                  <a:pt x="21040" y="200227"/>
                  <a:pt x="23956" y="199543"/>
                  <a:pt x="27199" y="199543"/>
                </a:cubicBezTo>
                <a:cubicBezTo>
                  <a:pt x="31121" y="199543"/>
                  <a:pt x="35523" y="200543"/>
                  <a:pt x="39493" y="200543"/>
                </a:cubicBezTo>
                <a:cubicBezTo>
                  <a:pt x="39636" y="200543"/>
                  <a:pt x="39779" y="200542"/>
                  <a:pt x="39922" y="200539"/>
                </a:cubicBezTo>
                <a:cubicBezTo>
                  <a:pt x="46978" y="200399"/>
                  <a:pt x="53756" y="195886"/>
                  <a:pt x="56610" y="189419"/>
                </a:cubicBezTo>
                <a:cubicBezTo>
                  <a:pt x="59463" y="182967"/>
                  <a:pt x="58223" y="174902"/>
                  <a:pt x="53570" y="169597"/>
                </a:cubicBezTo>
                <a:cubicBezTo>
                  <a:pt x="49925" y="165441"/>
                  <a:pt x="44078" y="162153"/>
                  <a:pt x="43969" y="156631"/>
                </a:cubicBezTo>
                <a:cubicBezTo>
                  <a:pt x="43845" y="149962"/>
                  <a:pt x="52360" y="145976"/>
                  <a:pt x="53275" y="139385"/>
                </a:cubicBezTo>
                <a:cubicBezTo>
                  <a:pt x="54144" y="132995"/>
                  <a:pt x="47583" y="128125"/>
                  <a:pt x="41457" y="126124"/>
                </a:cubicBezTo>
                <a:cubicBezTo>
                  <a:pt x="35346" y="124139"/>
                  <a:pt x="28320" y="123131"/>
                  <a:pt x="24179" y="118199"/>
                </a:cubicBezTo>
                <a:cubicBezTo>
                  <a:pt x="20535" y="113871"/>
                  <a:pt x="20224" y="107466"/>
                  <a:pt x="21977" y="102084"/>
                </a:cubicBezTo>
                <a:cubicBezTo>
                  <a:pt x="23714" y="96702"/>
                  <a:pt x="27204" y="92080"/>
                  <a:pt x="30631" y="87567"/>
                </a:cubicBezTo>
                <a:cubicBezTo>
                  <a:pt x="36696" y="79595"/>
                  <a:pt x="42744" y="71623"/>
                  <a:pt x="48808" y="63651"/>
                </a:cubicBezTo>
                <a:cubicBezTo>
                  <a:pt x="52748" y="58456"/>
                  <a:pt x="56920" y="52345"/>
                  <a:pt x="55540" y="45970"/>
                </a:cubicBezTo>
                <a:cubicBezTo>
                  <a:pt x="54981" y="43411"/>
                  <a:pt x="53554" y="41100"/>
                  <a:pt x="52934" y="38557"/>
                </a:cubicBezTo>
                <a:cubicBezTo>
                  <a:pt x="50732" y="29623"/>
                  <a:pt x="59417" y="21047"/>
                  <a:pt x="68490" y="19635"/>
                </a:cubicBezTo>
                <a:cubicBezTo>
                  <a:pt x="69882" y="19421"/>
                  <a:pt x="71273" y="19324"/>
                  <a:pt x="72662" y="19324"/>
                </a:cubicBezTo>
                <a:cubicBezTo>
                  <a:pt x="80335" y="19324"/>
                  <a:pt x="87924" y="22298"/>
                  <a:pt x="95213" y="25017"/>
                </a:cubicBezTo>
                <a:cubicBezTo>
                  <a:pt x="101536" y="27375"/>
                  <a:pt x="108287" y="29600"/>
                  <a:pt x="114923" y="29600"/>
                </a:cubicBezTo>
                <a:cubicBezTo>
                  <a:pt x="117320" y="29600"/>
                  <a:pt x="119703" y="29310"/>
                  <a:pt x="122044" y="28631"/>
                </a:cubicBezTo>
                <a:cubicBezTo>
                  <a:pt x="126914" y="27204"/>
                  <a:pt x="131273" y="24179"/>
                  <a:pt x="136282" y="23311"/>
                </a:cubicBezTo>
                <a:cubicBezTo>
                  <a:pt x="137318" y="23133"/>
                  <a:pt x="138341" y="23049"/>
                  <a:pt x="139351" y="23049"/>
                </a:cubicBezTo>
                <a:cubicBezTo>
                  <a:pt x="149084" y="23049"/>
                  <a:pt x="157696" y="30788"/>
                  <a:pt x="166169" y="36323"/>
                </a:cubicBezTo>
                <a:cubicBezTo>
                  <a:pt x="176199" y="42908"/>
                  <a:pt x="188173" y="46824"/>
                  <a:pt x="200103" y="46824"/>
                </a:cubicBezTo>
                <a:cubicBezTo>
                  <a:pt x="203798" y="46824"/>
                  <a:pt x="207488" y="46449"/>
                  <a:pt x="211116" y="45660"/>
                </a:cubicBezTo>
                <a:cubicBezTo>
                  <a:pt x="213721" y="45086"/>
                  <a:pt x="216280" y="44295"/>
                  <a:pt x="218762" y="43287"/>
                </a:cubicBezTo>
                <a:lnTo>
                  <a:pt x="218762" y="264"/>
                </a:lnTo>
                <a:cubicBezTo>
                  <a:pt x="208420" y="6696"/>
                  <a:pt x="196596" y="9188"/>
                  <a:pt x="184410" y="9188"/>
                </a:cubicBezTo>
                <a:cubicBezTo>
                  <a:pt x="170830" y="9188"/>
                  <a:pt x="156799" y="6093"/>
                  <a:pt x="143866" y="1908"/>
                </a:cubicBezTo>
                <a:cubicBezTo>
                  <a:pt x="141959" y="1287"/>
                  <a:pt x="140066" y="651"/>
                  <a:pt x="138174" y="0"/>
                </a:cubicBezTo>
                <a:close/>
                <a:moveTo>
                  <a:pt x="218746" y="75950"/>
                </a:moveTo>
                <a:cubicBezTo>
                  <a:pt x="212046" y="76168"/>
                  <a:pt x="205377" y="77253"/>
                  <a:pt x="198956" y="79161"/>
                </a:cubicBezTo>
                <a:cubicBezTo>
                  <a:pt x="189356" y="82030"/>
                  <a:pt x="179771" y="87319"/>
                  <a:pt x="175242" y="96268"/>
                </a:cubicBezTo>
                <a:cubicBezTo>
                  <a:pt x="170713" y="105202"/>
                  <a:pt x="173551" y="118199"/>
                  <a:pt x="182873" y="121843"/>
                </a:cubicBezTo>
                <a:cubicBezTo>
                  <a:pt x="190131" y="124697"/>
                  <a:pt x="199235" y="121533"/>
                  <a:pt x="205594" y="126031"/>
                </a:cubicBezTo>
                <a:cubicBezTo>
                  <a:pt x="211581" y="130250"/>
                  <a:pt x="211922" y="138950"/>
                  <a:pt x="210790" y="146193"/>
                </a:cubicBezTo>
                <a:cubicBezTo>
                  <a:pt x="209270" y="156011"/>
                  <a:pt x="206152" y="165580"/>
                  <a:pt x="201593" y="174405"/>
                </a:cubicBezTo>
                <a:cubicBezTo>
                  <a:pt x="199390" y="178670"/>
                  <a:pt x="196785" y="182858"/>
                  <a:pt x="192969" y="185774"/>
                </a:cubicBezTo>
                <a:cubicBezTo>
                  <a:pt x="190265" y="187849"/>
                  <a:pt x="186846" y="189186"/>
                  <a:pt x="183478" y="189186"/>
                </a:cubicBezTo>
                <a:cubicBezTo>
                  <a:pt x="182113" y="189186"/>
                  <a:pt x="180757" y="188966"/>
                  <a:pt x="179461" y="188488"/>
                </a:cubicBezTo>
                <a:cubicBezTo>
                  <a:pt x="171085" y="185402"/>
                  <a:pt x="168573" y="173459"/>
                  <a:pt x="160105" y="170605"/>
                </a:cubicBezTo>
                <a:cubicBezTo>
                  <a:pt x="158590" y="170096"/>
                  <a:pt x="157056" y="169923"/>
                  <a:pt x="155513" y="169923"/>
                </a:cubicBezTo>
                <a:cubicBezTo>
                  <a:pt x="152269" y="169923"/>
                  <a:pt x="148980" y="170686"/>
                  <a:pt x="145726" y="170686"/>
                </a:cubicBezTo>
                <a:cubicBezTo>
                  <a:pt x="145203" y="170686"/>
                  <a:pt x="144681" y="170667"/>
                  <a:pt x="144161" y="170621"/>
                </a:cubicBezTo>
                <a:cubicBezTo>
                  <a:pt x="139694" y="170233"/>
                  <a:pt x="136918" y="166325"/>
                  <a:pt x="135321" y="162292"/>
                </a:cubicBezTo>
                <a:cubicBezTo>
                  <a:pt x="133832" y="158554"/>
                  <a:pt x="133273" y="154522"/>
                  <a:pt x="132203" y="150629"/>
                </a:cubicBezTo>
                <a:cubicBezTo>
                  <a:pt x="130869" y="145744"/>
                  <a:pt x="128667" y="141013"/>
                  <a:pt x="125193" y="137322"/>
                </a:cubicBezTo>
                <a:cubicBezTo>
                  <a:pt x="121750" y="133615"/>
                  <a:pt x="116926" y="131025"/>
                  <a:pt x="111855" y="130901"/>
                </a:cubicBezTo>
                <a:cubicBezTo>
                  <a:pt x="111739" y="130898"/>
                  <a:pt x="111623" y="130897"/>
                  <a:pt x="111506" y="130897"/>
                </a:cubicBezTo>
                <a:cubicBezTo>
                  <a:pt x="106561" y="130897"/>
                  <a:pt x="101533" y="133469"/>
                  <a:pt x="99199" y="137834"/>
                </a:cubicBezTo>
                <a:cubicBezTo>
                  <a:pt x="97229" y="141525"/>
                  <a:pt x="97307" y="145930"/>
                  <a:pt x="96097" y="149931"/>
                </a:cubicBezTo>
                <a:cubicBezTo>
                  <a:pt x="94670" y="154677"/>
                  <a:pt x="91289" y="158741"/>
                  <a:pt x="87024" y="161222"/>
                </a:cubicBezTo>
                <a:cubicBezTo>
                  <a:pt x="82712" y="163719"/>
                  <a:pt x="78463" y="163130"/>
                  <a:pt x="75113" y="167271"/>
                </a:cubicBezTo>
                <a:cubicBezTo>
                  <a:pt x="68319" y="175677"/>
                  <a:pt x="72476" y="188147"/>
                  <a:pt x="70584" y="198802"/>
                </a:cubicBezTo>
                <a:cubicBezTo>
                  <a:pt x="69870" y="202803"/>
                  <a:pt x="68226" y="206107"/>
                  <a:pt x="66024" y="209178"/>
                </a:cubicBezTo>
                <a:lnTo>
                  <a:pt x="108892" y="209178"/>
                </a:lnTo>
                <a:cubicBezTo>
                  <a:pt x="110056" y="201842"/>
                  <a:pt x="108815" y="194133"/>
                  <a:pt x="104782" y="187852"/>
                </a:cubicBezTo>
                <a:cubicBezTo>
                  <a:pt x="101680" y="183044"/>
                  <a:pt x="96841" y="178391"/>
                  <a:pt x="95818" y="172591"/>
                </a:cubicBezTo>
                <a:cubicBezTo>
                  <a:pt x="94732" y="166449"/>
                  <a:pt x="96143" y="159097"/>
                  <a:pt x="99835" y="154057"/>
                </a:cubicBezTo>
                <a:cubicBezTo>
                  <a:pt x="102859" y="149943"/>
                  <a:pt x="108011" y="147264"/>
                  <a:pt x="112982" y="147264"/>
                </a:cubicBezTo>
                <a:cubicBezTo>
                  <a:pt x="115226" y="147264"/>
                  <a:pt x="117434" y="147810"/>
                  <a:pt x="119392" y="149016"/>
                </a:cubicBezTo>
                <a:cubicBezTo>
                  <a:pt x="124495" y="152149"/>
                  <a:pt x="126542" y="158446"/>
                  <a:pt x="127891" y="164278"/>
                </a:cubicBezTo>
                <a:cubicBezTo>
                  <a:pt x="129411" y="170854"/>
                  <a:pt x="131040" y="178546"/>
                  <a:pt x="136934" y="182687"/>
                </a:cubicBezTo>
                <a:cubicBezTo>
                  <a:pt x="141044" y="185572"/>
                  <a:pt x="146441" y="186084"/>
                  <a:pt x="150644" y="188845"/>
                </a:cubicBezTo>
                <a:cubicBezTo>
                  <a:pt x="155964" y="192350"/>
                  <a:pt x="158492" y="198848"/>
                  <a:pt x="163253" y="203067"/>
                </a:cubicBezTo>
                <a:cubicBezTo>
                  <a:pt x="167261" y="206635"/>
                  <a:pt x="172674" y="208321"/>
                  <a:pt x="178065" y="208321"/>
                </a:cubicBezTo>
                <a:cubicBezTo>
                  <a:pt x="179329" y="208321"/>
                  <a:pt x="180591" y="208228"/>
                  <a:pt x="181834" y="208046"/>
                </a:cubicBezTo>
                <a:cubicBezTo>
                  <a:pt x="188394" y="207099"/>
                  <a:pt x="194443" y="203858"/>
                  <a:pt x="199623" y="199732"/>
                </a:cubicBezTo>
                <a:cubicBezTo>
                  <a:pt x="208882" y="192365"/>
                  <a:pt x="215629" y="181943"/>
                  <a:pt x="218762" y="170528"/>
                </a:cubicBezTo>
                <a:lnTo>
                  <a:pt x="218762" y="141525"/>
                </a:lnTo>
                <a:cubicBezTo>
                  <a:pt x="216218" y="132142"/>
                  <a:pt x="211286" y="123410"/>
                  <a:pt x="204431" y="116524"/>
                </a:cubicBezTo>
                <a:cubicBezTo>
                  <a:pt x="202709" y="114786"/>
                  <a:pt x="200709" y="112724"/>
                  <a:pt x="201096" y="110320"/>
                </a:cubicBezTo>
                <a:lnTo>
                  <a:pt x="201081" y="110320"/>
                </a:lnTo>
                <a:cubicBezTo>
                  <a:pt x="201500" y="107730"/>
                  <a:pt x="204400" y="106442"/>
                  <a:pt x="206912" y="105698"/>
                </a:cubicBezTo>
                <a:cubicBezTo>
                  <a:pt x="210805" y="104550"/>
                  <a:pt x="214760" y="103620"/>
                  <a:pt x="218746" y="102937"/>
                </a:cubicBezTo>
                <a:lnTo>
                  <a:pt x="218746" y="759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7" name="Google Shape;77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" y="138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" name="Google Shape;78;p9"/>
          <p:cNvGrpSpPr/>
          <p:nvPr/>
        </p:nvGrpSpPr>
        <p:grpSpPr>
          <a:xfrm>
            <a:off x="78" y="78"/>
            <a:ext cx="9144055" cy="5143616"/>
            <a:chOff x="1636825" y="1633675"/>
            <a:chExt cx="4343350" cy="2443175"/>
          </a:xfrm>
        </p:grpSpPr>
        <p:sp>
          <p:nvSpPr>
            <p:cNvPr id="79" name="Google Shape;79;p9"/>
            <p:cNvSpPr/>
            <p:nvPr/>
          </p:nvSpPr>
          <p:spPr>
            <a:xfrm>
              <a:off x="1636825" y="1633675"/>
              <a:ext cx="4343350" cy="2443175"/>
            </a:xfrm>
            <a:custGeom>
              <a:avLst/>
              <a:gdLst/>
              <a:ahLst/>
              <a:cxnLst/>
              <a:rect l="l" t="t" r="r" b="b"/>
              <a:pathLst>
                <a:path w="173734" h="97727" extrusionOk="0">
                  <a:moveTo>
                    <a:pt x="171193" y="2542"/>
                  </a:moveTo>
                  <a:lnTo>
                    <a:pt x="171193" y="95185"/>
                  </a:lnTo>
                  <a:lnTo>
                    <a:pt x="2542" y="95185"/>
                  </a:lnTo>
                  <a:lnTo>
                    <a:pt x="2542" y="2542"/>
                  </a:lnTo>
                  <a:close/>
                  <a:moveTo>
                    <a:pt x="1" y="1"/>
                  </a:moveTo>
                  <a:lnTo>
                    <a:pt x="1" y="97726"/>
                  </a:lnTo>
                  <a:lnTo>
                    <a:pt x="173734" y="97726"/>
                  </a:lnTo>
                  <a:lnTo>
                    <a:pt x="173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9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extrusionOk="0">
                  <a:moveTo>
                    <a:pt x="783" y="0"/>
                  </a:moveTo>
                  <a:lnTo>
                    <a:pt x="783" y="782"/>
                  </a:lnTo>
                  <a:lnTo>
                    <a:pt x="4833" y="782"/>
                  </a:lnTo>
                  <a:lnTo>
                    <a:pt x="4833" y="0"/>
                  </a:lnTo>
                  <a:close/>
                  <a:moveTo>
                    <a:pt x="8878" y="0"/>
                  </a:moveTo>
                  <a:lnTo>
                    <a:pt x="8878" y="782"/>
                  </a:lnTo>
                  <a:lnTo>
                    <a:pt x="12928" y="782"/>
                  </a:lnTo>
                  <a:lnTo>
                    <a:pt x="12928" y="0"/>
                  </a:lnTo>
                  <a:close/>
                  <a:moveTo>
                    <a:pt x="16972" y="0"/>
                  </a:moveTo>
                  <a:lnTo>
                    <a:pt x="16972" y="782"/>
                  </a:lnTo>
                  <a:lnTo>
                    <a:pt x="21017" y="782"/>
                  </a:lnTo>
                  <a:lnTo>
                    <a:pt x="21017" y="0"/>
                  </a:lnTo>
                  <a:close/>
                  <a:moveTo>
                    <a:pt x="25067" y="0"/>
                  </a:moveTo>
                  <a:lnTo>
                    <a:pt x="25067" y="782"/>
                  </a:lnTo>
                  <a:lnTo>
                    <a:pt x="29112" y="782"/>
                  </a:lnTo>
                  <a:lnTo>
                    <a:pt x="29112" y="0"/>
                  </a:lnTo>
                  <a:close/>
                  <a:moveTo>
                    <a:pt x="33157" y="0"/>
                  </a:moveTo>
                  <a:lnTo>
                    <a:pt x="33157" y="782"/>
                  </a:lnTo>
                  <a:lnTo>
                    <a:pt x="37207" y="782"/>
                  </a:lnTo>
                  <a:lnTo>
                    <a:pt x="37207" y="0"/>
                  </a:lnTo>
                  <a:close/>
                  <a:moveTo>
                    <a:pt x="41252" y="0"/>
                  </a:moveTo>
                  <a:lnTo>
                    <a:pt x="41252" y="782"/>
                  </a:lnTo>
                  <a:lnTo>
                    <a:pt x="45296" y="782"/>
                  </a:lnTo>
                  <a:lnTo>
                    <a:pt x="45296" y="0"/>
                  </a:lnTo>
                  <a:close/>
                  <a:moveTo>
                    <a:pt x="49347" y="0"/>
                  </a:moveTo>
                  <a:lnTo>
                    <a:pt x="49347" y="782"/>
                  </a:lnTo>
                  <a:lnTo>
                    <a:pt x="53391" y="782"/>
                  </a:lnTo>
                  <a:lnTo>
                    <a:pt x="53391" y="0"/>
                  </a:lnTo>
                  <a:close/>
                  <a:moveTo>
                    <a:pt x="57441" y="0"/>
                  </a:moveTo>
                  <a:lnTo>
                    <a:pt x="57441" y="782"/>
                  </a:lnTo>
                  <a:lnTo>
                    <a:pt x="61486" y="782"/>
                  </a:lnTo>
                  <a:lnTo>
                    <a:pt x="61486" y="0"/>
                  </a:lnTo>
                  <a:close/>
                  <a:moveTo>
                    <a:pt x="65531" y="0"/>
                  </a:moveTo>
                  <a:lnTo>
                    <a:pt x="65531" y="782"/>
                  </a:lnTo>
                  <a:lnTo>
                    <a:pt x="69581" y="782"/>
                  </a:lnTo>
                  <a:lnTo>
                    <a:pt x="69581" y="0"/>
                  </a:lnTo>
                  <a:close/>
                  <a:moveTo>
                    <a:pt x="73626" y="0"/>
                  </a:moveTo>
                  <a:lnTo>
                    <a:pt x="73626" y="782"/>
                  </a:lnTo>
                  <a:lnTo>
                    <a:pt x="77670" y="782"/>
                  </a:lnTo>
                  <a:lnTo>
                    <a:pt x="77670" y="0"/>
                  </a:lnTo>
                  <a:close/>
                  <a:moveTo>
                    <a:pt x="81721" y="0"/>
                  </a:moveTo>
                  <a:lnTo>
                    <a:pt x="81721" y="782"/>
                  </a:lnTo>
                  <a:lnTo>
                    <a:pt x="85765" y="782"/>
                  </a:lnTo>
                  <a:lnTo>
                    <a:pt x="85765" y="0"/>
                  </a:lnTo>
                  <a:close/>
                  <a:moveTo>
                    <a:pt x="89816" y="0"/>
                  </a:moveTo>
                  <a:lnTo>
                    <a:pt x="89816" y="782"/>
                  </a:lnTo>
                  <a:lnTo>
                    <a:pt x="93860" y="782"/>
                  </a:lnTo>
                  <a:lnTo>
                    <a:pt x="93860" y="0"/>
                  </a:lnTo>
                  <a:close/>
                  <a:moveTo>
                    <a:pt x="97905" y="0"/>
                  </a:moveTo>
                  <a:lnTo>
                    <a:pt x="97905" y="782"/>
                  </a:lnTo>
                  <a:lnTo>
                    <a:pt x="101955" y="782"/>
                  </a:lnTo>
                  <a:lnTo>
                    <a:pt x="101955" y="0"/>
                  </a:lnTo>
                  <a:close/>
                  <a:moveTo>
                    <a:pt x="106000" y="0"/>
                  </a:moveTo>
                  <a:lnTo>
                    <a:pt x="106000" y="782"/>
                  </a:lnTo>
                  <a:lnTo>
                    <a:pt x="110045" y="782"/>
                  </a:lnTo>
                  <a:lnTo>
                    <a:pt x="110045" y="0"/>
                  </a:lnTo>
                  <a:close/>
                  <a:moveTo>
                    <a:pt x="114095" y="0"/>
                  </a:moveTo>
                  <a:lnTo>
                    <a:pt x="114095" y="782"/>
                  </a:lnTo>
                  <a:lnTo>
                    <a:pt x="118139" y="782"/>
                  </a:lnTo>
                  <a:lnTo>
                    <a:pt x="118139" y="0"/>
                  </a:lnTo>
                  <a:close/>
                  <a:moveTo>
                    <a:pt x="122184" y="0"/>
                  </a:moveTo>
                  <a:lnTo>
                    <a:pt x="122184" y="782"/>
                  </a:lnTo>
                  <a:lnTo>
                    <a:pt x="126234" y="782"/>
                  </a:lnTo>
                  <a:lnTo>
                    <a:pt x="126234" y="0"/>
                  </a:lnTo>
                  <a:close/>
                  <a:moveTo>
                    <a:pt x="130279" y="0"/>
                  </a:moveTo>
                  <a:lnTo>
                    <a:pt x="130279" y="782"/>
                  </a:lnTo>
                  <a:lnTo>
                    <a:pt x="134329" y="782"/>
                  </a:lnTo>
                  <a:lnTo>
                    <a:pt x="134329" y="0"/>
                  </a:lnTo>
                  <a:close/>
                  <a:moveTo>
                    <a:pt x="138374" y="0"/>
                  </a:moveTo>
                  <a:lnTo>
                    <a:pt x="138374" y="782"/>
                  </a:lnTo>
                  <a:lnTo>
                    <a:pt x="142419" y="782"/>
                  </a:lnTo>
                  <a:lnTo>
                    <a:pt x="142419" y="0"/>
                  </a:lnTo>
                  <a:close/>
                  <a:moveTo>
                    <a:pt x="146469" y="0"/>
                  </a:moveTo>
                  <a:lnTo>
                    <a:pt x="146469" y="782"/>
                  </a:lnTo>
                  <a:lnTo>
                    <a:pt x="150514" y="782"/>
                  </a:lnTo>
                  <a:lnTo>
                    <a:pt x="150514" y="0"/>
                  </a:lnTo>
                  <a:close/>
                  <a:moveTo>
                    <a:pt x="154558" y="0"/>
                  </a:moveTo>
                  <a:lnTo>
                    <a:pt x="154558" y="782"/>
                  </a:lnTo>
                  <a:lnTo>
                    <a:pt x="158608" y="782"/>
                  </a:lnTo>
                  <a:lnTo>
                    <a:pt x="158608" y="0"/>
                  </a:lnTo>
                  <a:close/>
                  <a:moveTo>
                    <a:pt x="162653" y="0"/>
                  </a:moveTo>
                  <a:lnTo>
                    <a:pt x="162653" y="782"/>
                  </a:lnTo>
                  <a:lnTo>
                    <a:pt x="166698" y="782"/>
                  </a:lnTo>
                  <a:lnTo>
                    <a:pt x="166698" y="0"/>
                  </a:lnTo>
                  <a:close/>
                  <a:moveTo>
                    <a:pt x="1" y="782"/>
                  </a:moveTo>
                  <a:lnTo>
                    <a:pt x="1" y="4110"/>
                  </a:lnTo>
                  <a:lnTo>
                    <a:pt x="783" y="4110"/>
                  </a:lnTo>
                  <a:lnTo>
                    <a:pt x="783" y="782"/>
                  </a:lnTo>
                  <a:close/>
                  <a:moveTo>
                    <a:pt x="166698" y="782"/>
                  </a:moveTo>
                  <a:lnTo>
                    <a:pt x="166698" y="4110"/>
                  </a:lnTo>
                  <a:lnTo>
                    <a:pt x="167480" y="4110"/>
                  </a:lnTo>
                  <a:lnTo>
                    <a:pt x="167480" y="782"/>
                  </a:lnTo>
                  <a:close/>
                  <a:moveTo>
                    <a:pt x="1" y="7443"/>
                  </a:moveTo>
                  <a:lnTo>
                    <a:pt x="1" y="10772"/>
                  </a:lnTo>
                  <a:lnTo>
                    <a:pt x="783" y="10772"/>
                  </a:lnTo>
                  <a:lnTo>
                    <a:pt x="783" y="7443"/>
                  </a:lnTo>
                  <a:close/>
                  <a:moveTo>
                    <a:pt x="166698" y="7443"/>
                  </a:moveTo>
                  <a:lnTo>
                    <a:pt x="166698" y="10772"/>
                  </a:lnTo>
                  <a:lnTo>
                    <a:pt x="167480" y="10772"/>
                  </a:lnTo>
                  <a:lnTo>
                    <a:pt x="167480" y="7443"/>
                  </a:lnTo>
                  <a:close/>
                  <a:moveTo>
                    <a:pt x="1" y="14100"/>
                  </a:moveTo>
                  <a:lnTo>
                    <a:pt x="1" y="17433"/>
                  </a:lnTo>
                  <a:lnTo>
                    <a:pt x="783" y="17433"/>
                  </a:lnTo>
                  <a:lnTo>
                    <a:pt x="783" y="14100"/>
                  </a:lnTo>
                  <a:close/>
                  <a:moveTo>
                    <a:pt x="166698" y="14100"/>
                  </a:moveTo>
                  <a:lnTo>
                    <a:pt x="166698" y="17433"/>
                  </a:lnTo>
                  <a:lnTo>
                    <a:pt x="167480" y="17433"/>
                  </a:lnTo>
                  <a:lnTo>
                    <a:pt x="167480" y="14100"/>
                  </a:lnTo>
                  <a:close/>
                  <a:moveTo>
                    <a:pt x="1" y="20761"/>
                  </a:moveTo>
                  <a:lnTo>
                    <a:pt x="1" y="24089"/>
                  </a:lnTo>
                  <a:lnTo>
                    <a:pt x="783" y="24089"/>
                  </a:lnTo>
                  <a:lnTo>
                    <a:pt x="783" y="20761"/>
                  </a:lnTo>
                  <a:close/>
                  <a:moveTo>
                    <a:pt x="166698" y="20761"/>
                  </a:moveTo>
                  <a:lnTo>
                    <a:pt x="166698" y="24089"/>
                  </a:lnTo>
                  <a:lnTo>
                    <a:pt x="167480" y="24089"/>
                  </a:lnTo>
                  <a:lnTo>
                    <a:pt x="167480" y="20761"/>
                  </a:lnTo>
                  <a:close/>
                  <a:moveTo>
                    <a:pt x="1" y="27423"/>
                  </a:moveTo>
                  <a:lnTo>
                    <a:pt x="1" y="30751"/>
                  </a:lnTo>
                  <a:lnTo>
                    <a:pt x="783" y="30751"/>
                  </a:lnTo>
                  <a:lnTo>
                    <a:pt x="783" y="27423"/>
                  </a:lnTo>
                  <a:close/>
                  <a:moveTo>
                    <a:pt x="166698" y="27423"/>
                  </a:moveTo>
                  <a:lnTo>
                    <a:pt x="166698" y="30751"/>
                  </a:lnTo>
                  <a:lnTo>
                    <a:pt x="167480" y="30751"/>
                  </a:lnTo>
                  <a:lnTo>
                    <a:pt x="167480" y="27423"/>
                  </a:lnTo>
                  <a:close/>
                  <a:moveTo>
                    <a:pt x="1" y="34079"/>
                  </a:moveTo>
                  <a:lnTo>
                    <a:pt x="1" y="37412"/>
                  </a:lnTo>
                  <a:lnTo>
                    <a:pt x="783" y="37412"/>
                  </a:lnTo>
                  <a:lnTo>
                    <a:pt x="783" y="34079"/>
                  </a:lnTo>
                  <a:close/>
                  <a:moveTo>
                    <a:pt x="166698" y="34079"/>
                  </a:moveTo>
                  <a:lnTo>
                    <a:pt x="166698" y="37412"/>
                  </a:lnTo>
                  <a:lnTo>
                    <a:pt x="167480" y="37412"/>
                  </a:lnTo>
                  <a:lnTo>
                    <a:pt x="167480" y="34079"/>
                  </a:lnTo>
                  <a:close/>
                  <a:moveTo>
                    <a:pt x="1" y="40741"/>
                  </a:moveTo>
                  <a:lnTo>
                    <a:pt x="1" y="44069"/>
                  </a:lnTo>
                  <a:lnTo>
                    <a:pt x="783" y="44069"/>
                  </a:lnTo>
                  <a:lnTo>
                    <a:pt x="783" y="40741"/>
                  </a:lnTo>
                  <a:close/>
                  <a:moveTo>
                    <a:pt x="166698" y="40741"/>
                  </a:moveTo>
                  <a:lnTo>
                    <a:pt x="166698" y="44069"/>
                  </a:lnTo>
                  <a:lnTo>
                    <a:pt x="167480" y="44069"/>
                  </a:lnTo>
                  <a:lnTo>
                    <a:pt x="167480" y="40741"/>
                  </a:lnTo>
                  <a:close/>
                  <a:moveTo>
                    <a:pt x="1" y="47402"/>
                  </a:moveTo>
                  <a:lnTo>
                    <a:pt x="1" y="50730"/>
                  </a:lnTo>
                  <a:lnTo>
                    <a:pt x="783" y="50730"/>
                  </a:lnTo>
                  <a:lnTo>
                    <a:pt x="783" y="47402"/>
                  </a:lnTo>
                  <a:close/>
                  <a:moveTo>
                    <a:pt x="166698" y="47402"/>
                  </a:moveTo>
                  <a:lnTo>
                    <a:pt x="166698" y="50730"/>
                  </a:lnTo>
                  <a:lnTo>
                    <a:pt x="167480" y="50730"/>
                  </a:lnTo>
                  <a:lnTo>
                    <a:pt x="167480" y="47402"/>
                  </a:lnTo>
                  <a:close/>
                  <a:moveTo>
                    <a:pt x="1" y="54058"/>
                  </a:moveTo>
                  <a:lnTo>
                    <a:pt x="1" y="57392"/>
                  </a:lnTo>
                  <a:lnTo>
                    <a:pt x="783" y="57392"/>
                  </a:lnTo>
                  <a:lnTo>
                    <a:pt x="783" y="54058"/>
                  </a:lnTo>
                  <a:close/>
                  <a:moveTo>
                    <a:pt x="166698" y="54058"/>
                  </a:moveTo>
                  <a:lnTo>
                    <a:pt x="166698" y="57392"/>
                  </a:lnTo>
                  <a:lnTo>
                    <a:pt x="167480" y="57392"/>
                  </a:lnTo>
                  <a:lnTo>
                    <a:pt x="167480" y="54058"/>
                  </a:lnTo>
                  <a:close/>
                  <a:moveTo>
                    <a:pt x="1" y="60720"/>
                  </a:moveTo>
                  <a:lnTo>
                    <a:pt x="1" y="64048"/>
                  </a:lnTo>
                  <a:lnTo>
                    <a:pt x="783" y="64048"/>
                  </a:lnTo>
                  <a:lnTo>
                    <a:pt x="783" y="60720"/>
                  </a:lnTo>
                  <a:close/>
                  <a:moveTo>
                    <a:pt x="166698" y="60720"/>
                  </a:moveTo>
                  <a:lnTo>
                    <a:pt x="166698" y="64048"/>
                  </a:lnTo>
                  <a:lnTo>
                    <a:pt x="167480" y="64048"/>
                  </a:lnTo>
                  <a:lnTo>
                    <a:pt x="167480" y="60720"/>
                  </a:lnTo>
                  <a:close/>
                  <a:moveTo>
                    <a:pt x="1" y="67382"/>
                  </a:moveTo>
                  <a:lnTo>
                    <a:pt x="1" y="70710"/>
                  </a:lnTo>
                  <a:lnTo>
                    <a:pt x="783" y="70710"/>
                  </a:lnTo>
                  <a:lnTo>
                    <a:pt x="783" y="67382"/>
                  </a:lnTo>
                  <a:close/>
                  <a:moveTo>
                    <a:pt x="166698" y="67382"/>
                  </a:moveTo>
                  <a:lnTo>
                    <a:pt x="166698" y="70710"/>
                  </a:lnTo>
                  <a:lnTo>
                    <a:pt x="167480" y="70710"/>
                  </a:lnTo>
                  <a:lnTo>
                    <a:pt x="167480" y="67382"/>
                  </a:lnTo>
                  <a:close/>
                  <a:moveTo>
                    <a:pt x="1" y="74038"/>
                  </a:moveTo>
                  <a:lnTo>
                    <a:pt x="1" y="77371"/>
                  </a:lnTo>
                  <a:lnTo>
                    <a:pt x="783" y="77371"/>
                  </a:lnTo>
                  <a:lnTo>
                    <a:pt x="783" y="74038"/>
                  </a:lnTo>
                  <a:close/>
                  <a:moveTo>
                    <a:pt x="166698" y="74038"/>
                  </a:moveTo>
                  <a:lnTo>
                    <a:pt x="166698" y="77371"/>
                  </a:lnTo>
                  <a:lnTo>
                    <a:pt x="167480" y="77371"/>
                  </a:lnTo>
                  <a:lnTo>
                    <a:pt x="167480" y="74038"/>
                  </a:lnTo>
                  <a:close/>
                  <a:moveTo>
                    <a:pt x="1" y="80699"/>
                  </a:moveTo>
                  <a:lnTo>
                    <a:pt x="1" y="84027"/>
                  </a:lnTo>
                  <a:lnTo>
                    <a:pt x="783" y="84027"/>
                  </a:lnTo>
                  <a:lnTo>
                    <a:pt x="783" y="80699"/>
                  </a:lnTo>
                  <a:close/>
                  <a:moveTo>
                    <a:pt x="166698" y="80699"/>
                  </a:moveTo>
                  <a:lnTo>
                    <a:pt x="166698" y="84027"/>
                  </a:lnTo>
                  <a:lnTo>
                    <a:pt x="167480" y="84027"/>
                  </a:lnTo>
                  <a:lnTo>
                    <a:pt x="167480" y="80699"/>
                  </a:lnTo>
                  <a:close/>
                  <a:moveTo>
                    <a:pt x="1" y="87361"/>
                  </a:moveTo>
                  <a:lnTo>
                    <a:pt x="1" y="90689"/>
                  </a:lnTo>
                  <a:lnTo>
                    <a:pt x="783" y="90689"/>
                  </a:lnTo>
                  <a:lnTo>
                    <a:pt x="783" y="87361"/>
                  </a:lnTo>
                  <a:close/>
                  <a:moveTo>
                    <a:pt x="166698" y="87361"/>
                  </a:moveTo>
                  <a:lnTo>
                    <a:pt x="166698" y="90689"/>
                  </a:lnTo>
                  <a:lnTo>
                    <a:pt x="167480" y="90689"/>
                  </a:lnTo>
                  <a:lnTo>
                    <a:pt x="167480" y="87361"/>
                  </a:lnTo>
                  <a:close/>
                  <a:moveTo>
                    <a:pt x="783" y="90689"/>
                  </a:moveTo>
                  <a:lnTo>
                    <a:pt x="783" y="91471"/>
                  </a:lnTo>
                  <a:lnTo>
                    <a:pt x="4833" y="91471"/>
                  </a:lnTo>
                  <a:lnTo>
                    <a:pt x="4833" y="90689"/>
                  </a:lnTo>
                  <a:close/>
                  <a:moveTo>
                    <a:pt x="8878" y="90689"/>
                  </a:moveTo>
                  <a:lnTo>
                    <a:pt x="8878" y="91471"/>
                  </a:lnTo>
                  <a:lnTo>
                    <a:pt x="12928" y="91471"/>
                  </a:lnTo>
                  <a:lnTo>
                    <a:pt x="12928" y="90689"/>
                  </a:lnTo>
                  <a:close/>
                  <a:moveTo>
                    <a:pt x="16972" y="90689"/>
                  </a:moveTo>
                  <a:lnTo>
                    <a:pt x="16972" y="91471"/>
                  </a:lnTo>
                  <a:lnTo>
                    <a:pt x="21017" y="91471"/>
                  </a:lnTo>
                  <a:lnTo>
                    <a:pt x="21017" y="90689"/>
                  </a:lnTo>
                  <a:close/>
                  <a:moveTo>
                    <a:pt x="25067" y="90689"/>
                  </a:moveTo>
                  <a:lnTo>
                    <a:pt x="25067" y="91471"/>
                  </a:lnTo>
                  <a:lnTo>
                    <a:pt x="29112" y="91471"/>
                  </a:lnTo>
                  <a:lnTo>
                    <a:pt x="29112" y="90689"/>
                  </a:lnTo>
                  <a:close/>
                  <a:moveTo>
                    <a:pt x="33157" y="90689"/>
                  </a:moveTo>
                  <a:lnTo>
                    <a:pt x="33157" y="91471"/>
                  </a:lnTo>
                  <a:lnTo>
                    <a:pt x="37207" y="91471"/>
                  </a:lnTo>
                  <a:lnTo>
                    <a:pt x="37207" y="90689"/>
                  </a:lnTo>
                  <a:close/>
                  <a:moveTo>
                    <a:pt x="41252" y="90689"/>
                  </a:moveTo>
                  <a:lnTo>
                    <a:pt x="41252" y="91471"/>
                  </a:lnTo>
                  <a:lnTo>
                    <a:pt x="45296" y="91471"/>
                  </a:lnTo>
                  <a:lnTo>
                    <a:pt x="45296" y="90689"/>
                  </a:lnTo>
                  <a:close/>
                  <a:moveTo>
                    <a:pt x="49347" y="90689"/>
                  </a:moveTo>
                  <a:lnTo>
                    <a:pt x="49347" y="91471"/>
                  </a:lnTo>
                  <a:lnTo>
                    <a:pt x="53391" y="91471"/>
                  </a:lnTo>
                  <a:lnTo>
                    <a:pt x="53391" y="90689"/>
                  </a:lnTo>
                  <a:close/>
                  <a:moveTo>
                    <a:pt x="57441" y="90689"/>
                  </a:moveTo>
                  <a:lnTo>
                    <a:pt x="57441" y="91471"/>
                  </a:lnTo>
                  <a:lnTo>
                    <a:pt x="61486" y="91471"/>
                  </a:lnTo>
                  <a:lnTo>
                    <a:pt x="61486" y="90689"/>
                  </a:lnTo>
                  <a:close/>
                  <a:moveTo>
                    <a:pt x="65531" y="90689"/>
                  </a:moveTo>
                  <a:lnTo>
                    <a:pt x="65531" y="91471"/>
                  </a:lnTo>
                  <a:lnTo>
                    <a:pt x="69581" y="91471"/>
                  </a:lnTo>
                  <a:lnTo>
                    <a:pt x="69581" y="90689"/>
                  </a:lnTo>
                  <a:close/>
                  <a:moveTo>
                    <a:pt x="73626" y="90689"/>
                  </a:moveTo>
                  <a:lnTo>
                    <a:pt x="73626" y="91471"/>
                  </a:lnTo>
                  <a:lnTo>
                    <a:pt x="77670" y="91471"/>
                  </a:lnTo>
                  <a:lnTo>
                    <a:pt x="77670" y="90689"/>
                  </a:lnTo>
                  <a:close/>
                  <a:moveTo>
                    <a:pt x="81721" y="90689"/>
                  </a:moveTo>
                  <a:lnTo>
                    <a:pt x="81721" y="91471"/>
                  </a:lnTo>
                  <a:lnTo>
                    <a:pt x="85765" y="91471"/>
                  </a:lnTo>
                  <a:lnTo>
                    <a:pt x="85765" y="90689"/>
                  </a:lnTo>
                  <a:close/>
                  <a:moveTo>
                    <a:pt x="89816" y="90689"/>
                  </a:moveTo>
                  <a:lnTo>
                    <a:pt x="89816" y="91471"/>
                  </a:lnTo>
                  <a:lnTo>
                    <a:pt x="93860" y="91471"/>
                  </a:lnTo>
                  <a:lnTo>
                    <a:pt x="93860" y="90689"/>
                  </a:lnTo>
                  <a:close/>
                  <a:moveTo>
                    <a:pt x="97905" y="90689"/>
                  </a:moveTo>
                  <a:lnTo>
                    <a:pt x="97905" y="91471"/>
                  </a:lnTo>
                  <a:lnTo>
                    <a:pt x="101955" y="91471"/>
                  </a:lnTo>
                  <a:lnTo>
                    <a:pt x="101955" y="90689"/>
                  </a:lnTo>
                  <a:close/>
                  <a:moveTo>
                    <a:pt x="106000" y="90689"/>
                  </a:moveTo>
                  <a:lnTo>
                    <a:pt x="106000" y="91471"/>
                  </a:lnTo>
                  <a:lnTo>
                    <a:pt x="110045" y="91471"/>
                  </a:lnTo>
                  <a:lnTo>
                    <a:pt x="110045" y="90689"/>
                  </a:lnTo>
                  <a:close/>
                  <a:moveTo>
                    <a:pt x="114095" y="90689"/>
                  </a:moveTo>
                  <a:lnTo>
                    <a:pt x="114095" y="91471"/>
                  </a:lnTo>
                  <a:lnTo>
                    <a:pt x="118139" y="91471"/>
                  </a:lnTo>
                  <a:lnTo>
                    <a:pt x="118139" y="90689"/>
                  </a:lnTo>
                  <a:close/>
                  <a:moveTo>
                    <a:pt x="122184" y="90689"/>
                  </a:moveTo>
                  <a:lnTo>
                    <a:pt x="122184" y="91471"/>
                  </a:lnTo>
                  <a:lnTo>
                    <a:pt x="126234" y="91471"/>
                  </a:lnTo>
                  <a:lnTo>
                    <a:pt x="126234" y="90689"/>
                  </a:lnTo>
                  <a:close/>
                  <a:moveTo>
                    <a:pt x="130279" y="90689"/>
                  </a:moveTo>
                  <a:lnTo>
                    <a:pt x="130279" y="91471"/>
                  </a:lnTo>
                  <a:lnTo>
                    <a:pt x="134329" y="91471"/>
                  </a:lnTo>
                  <a:lnTo>
                    <a:pt x="134329" y="90689"/>
                  </a:lnTo>
                  <a:close/>
                  <a:moveTo>
                    <a:pt x="138374" y="90689"/>
                  </a:moveTo>
                  <a:lnTo>
                    <a:pt x="138374" y="91471"/>
                  </a:lnTo>
                  <a:lnTo>
                    <a:pt x="142419" y="91471"/>
                  </a:lnTo>
                  <a:lnTo>
                    <a:pt x="142419" y="90689"/>
                  </a:lnTo>
                  <a:close/>
                  <a:moveTo>
                    <a:pt x="146469" y="90689"/>
                  </a:moveTo>
                  <a:lnTo>
                    <a:pt x="146469" y="91471"/>
                  </a:lnTo>
                  <a:lnTo>
                    <a:pt x="150514" y="91471"/>
                  </a:lnTo>
                  <a:lnTo>
                    <a:pt x="150514" y="90689"/>
                  </a:lnTo>
                  <a:close/>
                  <a:moveTo>
                    <a:pt x="154558" y="90689"/>
                  </a:moveTo>
                  <a:lnTo>
                    <a:pt x="154558" y="91471"/>
                  </a:lnTo>
                  <a:lnTo>
                    <a:pt x="158608" y="91471"/>
                  </a:lnTo>
                  <a:lnTo>
                    <a:pt x="158608" y="90689"/>
                  </a:lnTo>
                  <a:close/>
                  <a:moveTo>
                    <a:pt x="162653" y="90689"/>
                  </a:moveTo>
                  <a:lnTo>
                    <a:pt x="162653" y="91471"/>
                  </a:lnTo>
                  <a:lnTo>
                    <a:pt x="166698" y="91471"/>
                  </a:lnTo>
                  <a:lnTo>
                    <a:pt x="166698" y="9068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9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fill="none" extrusionOk="0">
                  <a:moveTo>
                    <a:pt x="1" y="0"/>
                  </a:moveTo>
                  <a:lnTo>
                    <a:pt x="167480" y="0"/>
                  </a:lnTo>
                  <a:lnTo>
                    <a:pt x="167480" y="91471"/>
                  </a:lnTo>
                  <a:lnTo>
                    <a:pt x="1" y="91471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9"/>
            <p:cNvSpPr/>
            <p:nvPr/>
          </p:nvSpPr>
          <p:spPr>
            <a:xfrm>
              <a:off x="1734550" y="1731400"/>
              <a:ext cx="4147900" cy="2247725"/>
            </a:xfrm>
            <a:custGeom>
              <a:avLst/>
              <a:gdLst/>
              <a:ahLst/>
              <a:cxnLst/>
              <a:rect l="l" t="t" r="r" b="b"/>
              <a:pathLst>
                <a:path w="165916" h="89909" fill="none" extrusionOk="0">
                  <a:moveTo>
                    <a:pt x="1" y="1"/>
                  </a:moveTo>
                  <a:lnTo>
                    <a:pt x="165916" y="1"/>
                  </a:lnTo>
                  <a:lnTo>
                    <a:pt x="165916" y="89908"/>
                  </a:lnTo>
                  <a:lnTo>
                    <a:pt x="1" y="89908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" name="Google Shape;83;p9"/>
          <p:cNvSpPr txBox="1">
            <a:spLocks noGrp="1"/>
          </p:cNvSpPr>
          <p:nvPr>
            <p:ph type="title"/>
          </p:nvPr>
        </p:nvSpPr>
        <p:spPr>
          <a:xfrm>
            <a:off x="2126225" y="1619675"/>
            <a:ext cx="4891500" cy="75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9"/>
          <p:cNvSpPr txBox="1">
            <a:spLocks noGrp="1"/>
          </p:cNvSpPr>
          <p:nvPr>
            <p:ph type="subTitle" idx="1"/>
          </p:nvPr>
        </p:nvSpPr>
        <p:spPr>
          <a:xfrm>
            <a:off x="2126225" y="2272525"/>
            <a:ext cx="4891500" cy="12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9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29"/>
          <p:cNvSpPr txBox="1">
            <a:spLocks noGrp="1"/>
          </p:cNvSpPr>
          <p:nvPr>
            <p:ph type="title"/>
          </p:nvPr>
        </p:nvSpPr>
        <p:spPr>
          <a:xfrm flipH="1">
            <a:off x="1852850" y="2664987"/>
            <a:ext cx="6567000" cy="8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200" b="1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6" name="Google Shape;246;p2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436550" y="931947"/>
            <a:ext cx="1983300" cy="150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000">
                <a:highlight>
                  <a:schemeClr val="lt1"/>
                </a:highlight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7" name="Google Shape;247;p29"/>
          <p:cNvSpPr txBox="1">
            <a:spLocks noGrp="1"/>
          </p:cNvSpPr>
          <p:nvPr>
            <p:ph type="subTitle" idx="1"/>
          </p:nvPr>
        </p:nvSpPr>
        <p:spPr>
          <a:xfrm flipH="1">
            <a:off x="3612050" y="3613564"/>
            <a:ext cx="4807800" cy="47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29"/>
          <p:cNvSpPr/>
          <p:nvPr/>
        </p:nvSpPr>
        <p:spPr>
          <a:xfrm rot="10023130">
            <a:off x="101593" y="-1045115"/>
            <a:ext cx="2244412" cy="4741638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29"/>
          <p:cNvSpPr/>
          <p:nvPr/>
        </p:nvSpPr>
        <p:spPr>
          <a:xfrm rot="3701981" flipH="1">
            <a:off x="-3116251" y="1235865"/>
            <a:ext cx="6266457" cy="2367116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9"/>
          <p:cNvSpPr/>
          <p:nvPr/>
        </p:nvSpPr>
        <p:spPr>
          <a:xfrm rot="4772823">
            <a:off x="-2736142" y="2401855"/>
            <a:ext cx="5435469" cy="2501059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5400700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76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0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30"/>
          <p:cNvSpPr txBox="1">
            <a:spLocks noGrp="1"/>
          </p:cNvSpPr>
          <p:nvPr>
            <p:ph type="title"/>
          </p:nvPr>
        </p:nvSpPr>
        <p:spPr>
          <a:xfrm>
            <a:off x="708350" y="3186550"/>
            <a:ext cx="5509200" cy="8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5200" b="1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4" name="Google Shape;254;p30"/>
          <p:cNvSpPr txBox="1">
            <a:spLocks noGrp="1"/>
          </p:cNvSpPr>
          <p:nvPr>
            <p:ph type="title" idx="2" hasCustomPrompt="1"/>
          </p:nvPr>
        </p:nvSpPr>
        <p:spPr>
          <a:xfrm>
            <a:off x="708362" y="1454250"/>
            <a:ext cx="1983300" cy="150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000">
                <a:highlight>
                  <a:schemeClr val="lt1"/>
                </a:highlight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55" name="Google Shape;255;p30"/>
          <p:cNvSpPr txBox="1">
            <a:spLocks noGrp="1"/>
          </p:cNvSpPr>
          <p:nvPr>
            <p:ph type="subTitle" idx="1"/>
          </p:nvPr>
        </p:nvSpPr>
        <p:spPr>
          <a:xfrm>
            <a:off x="708350" y="4138095"/>
            <a:ext cx="5509200" cy="4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30"/>
          <p:cNvSpPr/>
          <p:nvPr/>
        </p:nvSpPr>
        <p:spPr>
          <a:xfrm rot="8709084" flipH="1">
            <a:off x="5915043" y="-857340"/>
            <a:ext cx="2613301" cy="5521047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198662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30"/>
          <p:cNvSpPr/>
          <p:nvPr/>
        </p:nvSpPr>
        <p:spPr>
          <a:xfrm rot="9437573" flipH="1">
            <a:off x="6577119" y="-644948"/>
            <a:ext cx="2613360" cy="5521092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5400012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0"/>
          <p:cNvSpPr/>
          <p:nvPr/>
        </p:nvSpPr>
        <p:spPr>
          <a:xfrm rot="4765699" flipH="1">
            <a:off x="5624716" y="1253406"/>
            <a:ext cx="6398871" cy="2460894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6198662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82710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1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1"/>
          <p:cNvSpPr txBox="1">
            <a:spLocks noGrp="1"/>
          </p:cNvSpPr>
          <p:nvPr>
            <p:ph type="title"/>
          </p:nvPr>
        </p:nvSpPr>
        <p:spPr>
          <a:xfrm>
            <a:off x="713810" y="2805550"/>
            <a:ext cx="4771500" cy="8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5200" b="1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2" name="Google Shape;262;p31"/>
          <p:cNvSpPr txBox="1">
            <a:spLocks noGrp="1"/>
          </p:cNvSpPr>
          <p:nvPr>
            <p:ph type="title" idx="2" hasCustomPrompt="1"/>
          </p:nvPr>
        </p:nvSpPr>
        <p:spPr>
          <a:xfrm>
            <a:off x="713810" y="1073250"/>
            <a:ext cx="1983300" cy="150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000">
                <a:highlight>
                  <a:schemeClr val="lt1"/>
                </a:highlight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3" name="Google Shape;263;p31"/>
          <p:cNvSpPr txBox="1">
            <a:spLocks noGrp="1"/>
          </p:cNvSpPr>
          <p:nvPr>
            <p:ph type="subTitle" idx="1"/>
          </p:nvPr>
        </p:nvSpPr>
        <p:spPr>
          <a:xfrm>
            <a:off x="713810" y="3747468"/>
            <a:ext cx="4807800" cy="47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31"/>
          <p:cNvSpPr/>
          <p:nvPr/>
        </p:nvSpPr>
        <p:spPr>
          <a:xfrm rot="-7056851" flipH="1">
            <a:off x="4866013" y="1258"/>
            <a:ext cx="6458124" cy="2971636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198662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31"/>
          <p:cNvSpPr/>
          <p:nvPr/>
        </p:nvSpPr>
        <p:spPr>
          <a:xfrm rot="6081707">
            <a:off x="4661958" y="848681"/>
            <a:ext cx="6866213" cy="2812434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31"/>
          <p:cNvSpPr/>
          <p:nvPr/>
        </p:nvSpPr>
        <p:spPr>
          <a:xfrm rot="-5048110">
            <a:off x="5213433" y="1203252"/>
            <a:ext cx="8019842" cy="2922820"/>
          </a:xfrm>
          <a:custGeom>
            <a:avLst/>
            <a:gdLst/>
            <a:ahLst/>
            <a:cxnLst/>
            <a:rect l="l" t="t" r="r" b="b"/>
            <a:pathLst>
              <a:path w="67754" h="29394" extrusionOk="0">
                <a:moveTo>
                  <a:pt x="8776" y="1"/>
                </a:moveTo>
                <a:cubicBezTo>
                  <a:pt x="7271" y="1"/>
                  <a:pt x="5754" y="116"/>
                  <a:pt x="4240" y="348"/>
                </a:cubicBezTo>
                <a:cubicBezTo>
                  <a:pt x="3816" y="416"/>
                  <a:pt x="3375" y="495"/>
                  <a:pt x="3013" y="778"/>
                </a:cubicBezTo>
                <a:cubicBezTo>
                  <a:pt x="2479" y="1195"/>
                  <a:pt x="2258" y="1931"/>
                  <a:pt x="2092" y="2600"/>
                </a:cubicBezTo>
                <a:cubicBezTo>
                  <a:pt x="246" y="10207"/>
                  <a:pt x="0" y="18073"/>
                  <a:pt x="1393" y="25379"/>
                </a:cubicBezTo>
                <a:cubicBezTo>
                  <a:pt x="1669" y="26846"/>
                  <a:pt x="2117" y="28447"/>
                  <a:pt x="3344" y="29079"/>
                </a:cubicBezTo>
                <a:cubicBezTo>
                  <a:pt x="3819" y="29322"/>
                  <a:pt x="4357" y="29393"/>
                  <a:pt x="4910" y="29393"/>
                </a:cubicBezTo>
                <a:cubicBezTo>
                  <a:pt x="5292" y="29393"/>
                  <a:pt x="5681" y="29359"/>
                  <a:pt x="6062" y="29324"/>
                </a:cubicBezTo>
                <a:lnTo>
                  <a:pt x="36547" y="26428"/>
                </a:lnTo>
                <a:cubicBezTo>
                  <a:pt x="42713" y="25840"/>
                  <a:pt x="48885" y="25251"/>
                  <a:pt x="55057" y="24447"/>
                </a:cubicBezTo>
                <a:cubicBezTo>
                  <a:pt x="57228" y="24165"/>
                  <a:pt x="59437" y="23846"/>
                  <a:pt x="61529" y="22938"/>
                </a:cubicBezTo>
                <a:cubicBezTo>
                  <a:pt x="63781" y="21956"/>
                  <a:pt x="66038" y="20140"/>
                  <a:pt x="66959" y="17619"/>
                </a:cubicBezTo>
                <a:cubicBezTo>
                  <a:pt x="67753" y="15447"/>
                  <a:pt x="67588" y="12751"/>
                  <a:pt x="65272" y="12751"/>
                </a:cubicBezTo>
                <a:cubicBezTo>
                  <a:pt x="65174" y="12751"/>
                  <a:pt x="65071" y="12756"/>
                  <a:pt x="64965" y="12766"/>
                </a:cubicBezTo>
                <a:cubicBezTo>
                  <a:pt x="62572" y="12993"/>
                  <a:pt x="59965" y="15171"/>
                  <a:pt x="57584" y="15937"/>
                </a:cubicBezTo>
                <a:cubicBezTo>
                  <a:pt x="55310" y="16669"/>
                  <a:pt x="52976" y="17054"/>
                  <a:pt x="50682" y="17054"/>
                </a:cubicBezTo>
                <a:cubicBezTo>
                  <a:pt x="50129" y="17054"/>
                  <a:pt x="49579" y="17032"/>
                  <a:pt x="49032" y="16987"/>
                </a:cubicBezTo>
                <a:cubicBezTo>
                  <a:pt x="43081" y="16502"/>
                  <a:pt x="37835" y="13490"/>
                  <a:pt x="32976" y="10226"/>
                </a:cubicBezTo>
                <a:cubicBezTo>
                  <a:pt x="28111" y="6962"/>
                  <a:pt x="23375" y="3354"/>
                  <a:pt x="17817" y="1465"/>
                </a:cubicBezTo>
                <a:cubicBezTo>
                  <a:pt x="14943" y="493"/>
                  <a:pt x="11886" y="1"/>
                  <a:pt x="8776" y="1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6198662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25475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2"/>
          <p:cNvSpPr txBox="1">
            <a:spLocks noGrp="1"/>
          </p:cNvSpPr>
          <p:nvPr>
            <p:ph type="title" hasCustomPrompt="1"/>
          </p:nvPr>
        </p:nvSpPr>
        <p:spPr>
          <a:xfrm>
            <a:off x="1565100" y="685172"/>
            <a:ext cx="3880500" cy="601200"/>
          </a:xfrm>
          <a:prstGeom prst="rect">
            <a:avLst/>
          </a:prstGeom>
          <a:noFill/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highlight>
                  <a:schemeClr val="l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269" name="Google Shape;269;p32"/>
          <p:cNvSpPr txBox="1">
            <a:spLocks noGrp="1"/>
          </p:cNvSpPr>
          <p:nvPr>
            <p:ph type="subTitle" idx="1"/>
          </p:nvPr>
        </p:nvSpPr>
        <p:spPr>
          <a:xfrm>
            <a:off x="1564950" y="1286358"/>
            <a:ext cx="3880500" cy="3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32"/>
          <p:cNvSpPr txBox="1">
            <a:spLocks noGrp="1"/>
          </p:cNvSpPr>
          <p:nvPr>
            <p:ph type="title" idx="2" hasCustomPrompt="1"/>
          </p:nvPr>
        </p:nvSpPr>
        <p:spPr>
          <a:xfrm>
            <a:off x="1565100" y="2099297"/>
            <a:ext cx="3880500" cy="601200"/>
          </a:xfrm>
          <a:prstGeom prst="rect">
            <a:avLst/>
          </a:prstGeom>
          <a:noFill/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highlight>
                  <a:schemeClr val="l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271" name="Google Shape;271;p32"/>
          <p:cNvSpPr txBox="1">
            <a:spLocks noGrp="1"/>
          </p:cNvSpPr>
          <p:nvPr>
            <p:ph type="subTitle" idx="3"/>
          </p:nvPr>
        </p:nvSpPr>
        <p:spPr>
          <a:xfrm>
            <a:off x="1564950" y="2700483"/>
            <a:ext cx="3880500" cy="3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32"/>
          <p:cNvSpPr txBox="1">
            <a:spLocks noGrp="1"/>
          </p:cNvSpPr>
          <p:nvPr>
            <p:ph type="title" idx="4" hasCustomPrompt="1"/>
          </p:nvPr>
        </p:nvSpPr>
        <p:spPr>
          <a:xfrm>
            <a:off x="1565100" y="3513397"/>
            <a:ext cx="3880500" cy="601200"/>
          </a:xfrm>
          <a:prstGeom prst="rect">
            <a:avLst/>
          </a:prstGeom>
          <a:noFill/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highlight>
                  <a:schemeClr val="l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273" name="Google Shape;273;p32"/>
          <p:cNvSpPr txBox="1">
            <a:spLocks noGrp="1"/>
          </p:cNvSpPr>
          <p:nvPr>
            <p:ph type="subTitle" idx="5"/>
          </p:nvPr>
        </p:nvSpPr>
        <p:spPr>
          <a:xfrm>
            <a:off x="1564950" y="4114583"/>
            <a:ext cx="3880500" cy="3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32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2"/>
          <p:cNvSpPr/>
          <p:nvPr/>
        </p:nvSpPr>
        <p:spPr>
          <a:xfrm rot="-10023130" flipH="1">
            <a:off x="6250288" y="-1045115"/>
            <a:ext cx="2244412" cy="4741638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32"/>
          <p:cNvSpPr/>
          <p:nvPr/>
        </p:nvSpPr>
        <p:spPr>
          <a:xfrm rot="-3701981">
            <a:off x="5541336" y="1235865"/>
            <a:ext cx="6266457" cy="2367116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2"/>
          <p:cNvSpPr/>
          <p:nvPr/>
        </p:nvSpPr>
        <p:spPr>
          <a:xfrm rot="-4772823" flipH="1">
            <a:off x="5992216" y="2401855"/>
            <a:ext cx="5435469" cy="2501059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61838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3"/>
          <p:cNvSpPr txBox="1">
            <a:spLocks noGrp="1"/>
          </p:cNvSpPr>
          <p:nvPr>
            <p:ph type="title" hasCustomPrompt="1"/>
          </p:nvPr>
        </p:nvSpPr>
        <p:spPr>
          <a:xfrm>
            <a:off x="745325" y="2506075"/>
            <a:ext cx="1583700" cy="601200"/>
          </a:xfrm>
          <a:prstGeom prst="rect">
            <a:avLst/>
          </a:prstGeom>
          <a:noFill/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highlight>
                  <a:schemeClr val="l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280" name="Google Shape;280;p33"/>
          <p:cNvSpPr txBox="1">
            <a:spLocks noGrp="1"/>
          </p:cNvSpPr>
          <p:nvPr>
            <p:ph type="subTitle" idx="1"/>
          </p:nvPr>
        </p:nvSpPr>
        <p:spPr>
          <a:xfrm>
            <a:off x="745325" y="3466100"/>
            <a:ext cx="1998000" cy="5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33"/>
          <p:cNvSpPr txBox="1">
            <a:spLocks noGrp="1"/>
          </p:cNvSpPr>
          <p:nvPr>
            <p:ph type="title" idx="2" hasCustomPrompt="1"/>
          </p:nvPr>
        </p:nvSpPr>
        <p:spPr>
          <a:xfrm>
            <a:off x="2966775" y="2506063"/>
            <a:ext cx="1583700" cy="601200"/>
          </a:xfrm>
          <a:prstGeom prst="rect">
            <a:avLst/>
          </a:prstGeom>
          <a:noFill/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highlight>
                  <a:schemeClr val="l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282" name="Google Shape;282;p33"/>
          <p:cNvSpPr txBox="1">
            <a:spLocks noGrp="1"/>
          </p:cNvSpPr>
          <p:nvPr>
            <p:ph type="subTitle" idx="3"/>
          </p:nvPr>
        </p:nvSpPr>
        <p:spPr>
          <a:xfrm>
            <a:off x="2966775" y="3468837"/>
            <a:ext cx="1998000" cy="5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33"/>
          <p:cNvSpPr txBox="1">
            <a:spLocks noGrp="1"/>
          </p:cNvSpPr>
          <p:nvPr>
            <p:ph type="title" idx="4" hasCustomPrompt="1"/>
          </p:nvPr>
        </p:nvSpPr>
        <p:spPr>
          <a:xfrm>
            <a:off x="5188225" y="2506085"/>
            <a:ext cx="1583700" cy="601200"/>
          </a:xfrm>
          <a:prstGeom prst="rect">
            <a:avLst/>
          </a:prstGeom>
          <a:noFill/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highlight>
                  <a:schemeClr val="l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284" name="Google Shape;284;p33"/>
          <p:cNvSpPr txBox="1">
            <a:spLocks noGrp="1"/>
          </p:cNvSpPr>
          <p:nvPr>
            <p:ph type="subTitle" idx="5"/>
          </p:nvPr>
        </p:nvSpPr>
        <p:spPr>
          <a:xfrm>
            <a:off x="5188225" y="3471514"/>
            <a:ext cx="1998000" cy="5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33"/>
          <p:cNvSpPr txBox="1">
            <a:spLocks noGrp="1"/>
          </p:cNvSpPr>
          <p:nvPr>
            <p:ph type="subTitle" idx="6"/>
          </p:nvPr>
        </p:nvSpPr>
        <p:spPr>
          <a:xfrm>
            <a:off x="745325" y="3182750"/>
            <a:ext cx="1998000" cy="2844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33"/>
          <p:cNvSpPr txBox="1">
            <a:spLocks noGrp="1"/>
          </p:cNvSpPr>
          <p:nvPr>
            <p:ph type="subTitle" idx="7"/>
          </p:nvPr>
        </p:nvSpPr>
        <p:spPr>
          <a:xfrm>
            <a:off x="2966775" y="3183475"/>
            <a:ext cx="1998000" cy="2844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33"/>
          <p:cNvSpPr txBox="1">
            <a:spLocks noGrp="1"/>
          </p:cNvSpPr>
          <p:nvPr>
            <p:ph type="subTitle" idx="8"/>
          </p:nvPr>
        </p:nvSpPr>
        <p:spPr>
          <a:xfrm>
            <a:off x="5188225" y="3184200"/>
            <a:ext cx="1998000" cy="2844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 b="1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33"/>
          <p:cNvSpPr/>
          <p:nvPr/>
        </p:nvSpPr>
        <p:spPr>
          <a:xfrm flipH="1">
            <a:off x="122825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3"/>
          <p:cNvSpPr txBox="1">
            <a:spLocks noGrp="1"/>
          </p:cNvSpPr>
          <p:nvPr>
            <p:ph type="title" idx="9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33"/>
          <p:cNvSpPr/>
          <p:nvPr/>
        </p:nvSpPr>
        <p:spPr>
          <a:xfrm rot="-10590422" flipH="1">
            <a:off x="7070232" y="-643632"/>
            <a:ext cx="2487584" cy="5255475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3"/>
          <p:cNvSpPr/>
          <p:nvPr/>
        </p:nvSpPr>
        <p:spPr>
          <a:xfrm rot="-9861898" flipH="1">
            <a:off x="7439101" y="-94091"/>
            <a:ext cx="2487664" cy="5255543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5400012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3"/>
          <p:cNvSpPr/>
          <p:nvPr/>
        </p:nvSpPr>
        <p:spPr>
          <a:xfrm rot="6068168" flipH="1">
            <a:off x="6126895" y="1895903"/>
            <a:ext cx="5718936" cy="2342518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6867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4"/>
          <p:cNvSpPr/>
          <p:nvPr/>
        </p:nvSpPr>
        <p:spPr>
          <a:xfrm flipH="1">
            <a:off x="122825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4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34"/>
          <p:cNvSpPr/>
          <p:nvPr/>
        </p:nvSpPr>
        <p:spPr>
          <a:xfrm rot="-9955005">
            <a:off x="-119050" y="-889498"/>
            <a:ext cx="2244413" cy="4741640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6198662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34"/>
          <p:cNvSpPr/>
          <p:nvPr/>
        </p:nvSpPr>
        <p:spPr>
          <a:xfrm rot="6344547" flipH="1">
            <a:off x="-2740246" y="1029615"/>
            <a:ext cx="5225060" cy="2367147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4"/>
          <p:cNvSpPr/>
          <p:nvPr/>
        </p:nvSpPr>
        <p:spPr>
          <a:xfrm rot="6394722">
            <a:off x="-3157640" y="2018166"/>
            <a:ext cx="5435394" cy="2501029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198662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99691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5"/>
          <p:cNvSpPr/>
          <p:nvPr/>
        </p:nvSpPr>
        <p:spPr>
          <a:xfrm flipH="1">
            <a:off x="122825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5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35"/>
          <p:cNvSpPr/>
          <p:nvPr/>
        </p:nvSpPr>
        <p:spPr>
          <a:xfrm rot="-10419520">
            <a:off x="-422511" y="-697703"/>
            <a:ext cx="2244413" cy="4741641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5"/>
          <p:cNvSpPr/>
          <p:nvPr/>
        </p:nvSpPr>
        <p:spPr>
          <a:xfrm rot="-6138056">
            <a:off x="-2828520" y="2627869"/>
            <a:ext cx="6266463" cy="2367166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5"/>
          <p:cNvSpPr/>
          <p:nvPr/>
        </p:nvSpPr>
        <p:spPr>
          <a:xfrm rot="5930207">
            <a:off x="-3551890" y="1249966"/>
            <a:ext cx="5435499" cy="2501057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5400700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14016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6"/>
          <p:cNvSpPr/>
          <p:nvPr/>
        </p:nvSpPr>
        <p:spPr>
          <a:xfrm flipH="1">
            <a:off x="122825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36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308" name="Google Shape;308;p36"/>
          <p:cNvGrpSpPr/>
          <p:nvPr/>
        </p:nvGrpSpPr>
        <p:grpSpPr>
          <a:xfrm>
            <a:off x="7830210" y="2151550"/>
            <a:ext cx="3627789" cy="4232179"/>
            <a:chOff x="7257961" y="1687879"/>
            <a:chExt cx="4242036" cy="4948759"/>
          </a:xfrm>
        </p:grpSpPr>
        <p:sp>
          <p:nvSpPr>
            <p:cNvPr id="309" name="Google Shape;309;p36"/>
            <p:cNvSpPr/>
            <p:nvPr/>
          </p:nvSpPr>
          <p:spPr>
            <a:xfrm rot="-4270962" flipH="1">
              <a:off x="6420264" y="3282796"/>
              <a:ext cx="4311728" cy="1315922"/>
            </a:xfrm>
            <a:custGeom>
              <a:avLst/>
              <a:gdLst/>
              <a:ahLst/>
              <a:cxnLst/>
              <a:rect l="l" t="t" r="r" b="b"/>
              <a:pathLst>
                <a:path w="70125" h="40973" extrusionOk="0">
                  <a:moveTo>
                    <a:pt x="22141" y="1"/>
                  </a:moveTo>
                  <a:cubicBezTo>
                    <a:pt x="17735" y="1"/>
                    <a:pt x="13290" y="362"/>
                    <a:pt x="9509" y="2511"/>
                  </a:cubicBezTo>
                  <a:cubicBezTo>
                    <a:pt x="4644" y="5272"/>
                    <a:pt x="1687" y="10677"/>
                    <a:pt x="841" y="16205"/>
                  </a:cubicBezTo>
                  <a:cubicBezTo>
                    <a:pt x="0" y="21732"/>
                    <a:pt x="1043" y="27389"/>
                    <a:pt x="2675" y="32733"/>
                  </a:cubicBezTo>
                  <a:lnTo>
                    <a:pt x="2788" y="31922"/>
                  </a:lnTo>
                  <a:lnTo>
                    <a:pt x="2788" y="31922"/>
                  </a:lnTo>
                  <a:cubicBezTo>
                    <a:pt x="2692" y="35510"/>
                    <a:pt x="4978" y="39145"/>
                    <a:pt x="8381" y="40395"/>
                  </a:cubicBezTo>
                  <a:cubicBezTo>
                    <a:pt x="9497" y="40804"/>
                    <a:pt x="10639" y="40972"/>
                    <a:pt x="11794" y="40972"/>
                  </a:cubicBezTo>
                  <a:cubicBezTo>
                    <a:pt x="15040" y="40972"/>
                    <a:pt x="18390" y="39650"/>
                    <a:pt x="21571" y="38641"/>
                  </a:cubicBezTo>
                  <a:cubicBezTo>
                    <a:pt x="26626" y="37045"/>
                    <a:pt x="31880" y="36237"/>
                    <a:pt x="37150" y="36237"/>
                  </a:cubicBezTo>
                  <a:cubicBezTo>
                    <a:pt x="39740" y="36237"/>
                    <a:pt x="42333" y="36432"/>
                    <a:pt x="44909" y="36825"/>
                  </a:cubicBezTo>
                  <a:cubicBezTo>
                    <a:pt x="48897" y="37438"/>
                    <a:pt x="52848" y="38518"/>
                    <a:pt x="56885" y="38524"/>
                  </a:cubicBezTo>
                  <a:cubicBezTo>
                    <a:pt x="56904" y="38524"/>
                    <a:pt x="56923" y="38524"/>
                    <a:pt x="56942" y="38524"/>
                  </a:cubicBezTo>
                  <a:cubicBezTo>
                    <a:pt x="60962" y="38524"/>
                    <a:pt x="65234" y="37251"/>
                    <a:pt x="67682" y="34064"/>
                  </a:cubicBezTo>
                  <a:cubicBezTo>
                    <a:pt x="69590" y="31579"/>
                    <a:pt x="70124" y="28254"/>
                    <a:pt x="69799" y="25137"/>
                  </a:cubicBezTo>
                  <a:cubicBezTo>
                    <a:pt x="69474" y="22021"/>
                    <a:pt x="68369" y="19045"/>
                    <a:pt x="67271" y="16106"/>
                  </a:cubicBezTo>
                  <a:cubicBezTo>
                    <a:pt x="65375" y="11020"/>
                    <a:pt x="63167" y="5542"/>
                    <a:pt x="58486" y="2793"/>
                  </a:cubicBezTo>
                  <a:cubicBezTo>
                    <a:pt x="54983" y="732"/>
                    <a:pt x="50713" y="591"/>
                    <a:pt x="46651" y="499"/>
                  </a:cubicBezTo>
                  <a:lnTo>
                    <a:pt x="25062" y="39"/>
                  </a:lnTo>
                  <a:cubicBezTo>
                    <a:pt x="24095" y="19"/>
                    <a:pt x="23119" y="1"/>
                    <a:pt x="2214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2"/>
                </a:gs>
              </a:gsLst>
              <a:lin ang="16198662" scaled="0"/>
            </a:gradFill>
            <a:ln>
              <a:noFill/>
            </a:ln>
            <a:effectLst>
              <a:outerShdw blurRad="428625" dist="95250" dir="540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6"/>
            <p:cNvSpPr/>
            <p:nvPr/>
          </p:nvSpPr>
          <p:spPr>
            <a:xfrm rot="7308231" flipH="1">
              <a:off x="7053268" y="3508775"/>
              <a:ext cx="3961547" cy="1055475"/>
            </a:xfrm>
            <a:custGeom>
              <a:avLst/>
              <a:gdLst/>
              <a:ahLst/>
              <a:cxnLst/>
              <a:rect l="l" t="t" r="r" b="b"/>
              <a:pathLst>
                <a:path w="37136" h="12887" extrusionOk="0">
                  <a:moveTo>
                    <a:pt x="23862" y="0"/>
                  </a:moveTo>
                  <a:cubicBezTo>
                    <a:pt x="22014" y="0"/>
                    <a:pt x="20139" y="296"/>
                    <a:pt x="18356" y="665"/>
                  </a:cubicBezTo>
                  <a:cubicBezTo>
                    <a:pt x="13099" y="1745"/>
                    <a:pt x="8006" y="3524"/>
                    <a:pt x="3215" y="5948"/>
                  </a:cubicBezTo>
                  <a:cubicBezTo>
                    <a:pt x="1227" y="6948"/>
                    <a:pt x="0" y="7494"/>
                    <a:pt x="1147" y="9181"/>
                  </a:cubicBezTo>
                  <a:cubicBezTo>
                    <a:pt x="2068" y="10531"/>
                    <a:pt x="3559" y="11874"/>
                    <a:pt x="5657" y="12475"/>
                  </a:cubicBezTo>
                  <a:cubicBezTo>
                    <a:pt x="6735" y="12788"/>
                    <a:pt x="7899" y="12886"/>
                    <a:pt x="9081" y="12886"/>
                  </a:cubicBezTo>
                  <a:cubicBezTo>
                    <a:pt x="10031" y="12886"/>
                    <a:pt x="10993" y="12823"/>
                    <a:pt x="11933" y="12758"/>
                  </a:cubicBezTo>
                  <a:lnTo>
                    <a:pt x="32516" y="11347"/>
                  </a:lnTo>
                  <a:cubicBezTo>
                    <a:pt x="33927" y="11248"/>
                    <a:pt x="35528" y="11077"/>
                    <a:pt x="36289" y="10279"/>
                  </a:cubicBezTo>
                  <a:cubicBezTo>
                    <a:pt x="37136" y="9389"/>
                    <a:pt x="36479" y="8230"/>
                    <a:pt x="35811" y="7279"/>
                  </a:cubicBezTo>
                  <a:cubicBezTo>
                    <a:pt x="34780" y="5813"/>
                    <a:pt x="33737" y="4334"/>
                    <a:pt x="32265" y="3052"/>
                  </a:cubicBezTo>
                  <a:cubicBezTo>
                    <a:pt x="30620" y="1616"/>
                    <a:pt x="28633" y="641"/>
                    <a:pt x="26491" y="230"/>
                  </a:cubicBezTo>
                  <a:cubicBezTo>
                    <a:pt x="25630" y="69"/>
                    <a:pt x="24749" y="0"/>
                    <a:pt x="23862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  <a:effectLst>
              <a:outerShdw blurRad="428625" dist="142875" dir="510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6"/>
            <p:cNvSpPr/>
            <p:nvPr/>
          </p:nvSpPr>
          <p:spPr>
            <a:xfrm rot="7672849" flipH="1">
              <a:off x="7004236" y="3414224"/>
              <a:ext cx="4755507" cy="1667439"/>
            </a:xfrm>
            <a:custGeom>
              <a:avLst/>
              <a:gdLst/>
              <a:ahLst/>
              <a:cxnLst/>
              <a:rect l="l" t="t" r="r" b="b"/>
              <a:pathLst>
                <a:path w="71193" h="29161" extrusionOk="0">
                  <a:moveTo>
                    <a:pt x="59891" y="0"/>
                  </a:moveTo>
                  <a:cubicBezTo>
                    <a:pt x="59266" y="0"/>
                    <a:pt x="58643" y="18"/>
                    <a:pt x="58033" y="40"/>
                  </a:cubicBezTo>
                  <a:lnTo>
                    <a:pt x="19093" y="1451"/>
                  </a:lnTo>
                  <a:cubicBezTo>
                    <a:pt x="15829" y="1574"/>
                    <a:pt x="12529" y="1697"/>
                    <a:pt x="9394" y="2629"/>
                  </a:cubicBezTo>
                  <a:cubicBezTo>
                    <a:pt x="6265" y="3562"/>
                    <a:pt x="3277" y="5402"/>
                    <a:pt x="1651" y="8230"/>
                  </a:cubicBezTo>
                  <a:cubicBezTo>
                    <a:pt x="320" y="10550"/>
                    <a:pt x="1" y="13341"/>
                    <a:pt x="283" y="15997"/>
                  </a:cubicBezTo>
                  <a:cubicBezTo>
                    <a:pt x="755" y="20384"/>
                    <a:pt x="2357" y="26231"/>
                    <a:pt x="6682" y="28335"/>
                  </a:cubicBezTo>
                  <a:cubicBezTo>
                    <a:pt x="7827" y="28885"/>
                    <a:pt x="9069" y="29161"/>
                    <a:pt x="10313" y="29161"/>
                  </a:cubicBezTo>
                  <a:cubicBezTo>
                    <a:pt x="11375" y="29161"/>
                    <a:pt x="12437" y="28960"/>
                    <a:pt x="13443" y="28556"/>
                  </a:cubicBezTo>
                  <a:cubicBezTo>
                    <a:pt x="18523" y="26470"/>
                    <a:pt x="20510" y="19942"/>
                    <a:pt x="25437" y="17519"/>
                  </a:cubicBezTo>
                  <a:cubicBezTo>
                    <a:pt x="26895" y="16808"/>
                    <a:pt x="28499" y="16517"/>
                    <a:pt x="30124" y="16517"/>
                  </a:cubicBezTo>
                  <a:cubicBezTo>
                    <a:pt x="31473" y="16517"/>
                    <a:pt x="32837" y="16718"/>
                    <a:pt x="34143" y="17047"/>
                  </a:cubicBezTo>
                  <a:cubicBezTo>
                    <a:pt x="37014" y="17777"/>
                    <a:pt x="39713" y="19077"/>
                    <a:pt x="42499" y="20096"/>
                  </a:cubicBezTo>
                  <a:cubicBezTo>
                    <a:pt x="47559" y="21956"/>
                    <a:pt x="52898" y="22906"/>
                    <a:pt x="58278" y="22906"/>
                  </a:cubicBezTo>
                  <a:cubicBezTo>
                    <a:pt x="58983" y="22906"/>
                    <a:pt x="59689" y="22889"/>
                    <a:pt x="60395" y="22856"/>
                  </a:cubicBezTo>
                  <a:cubicBezTo>
                    <a:pt x="63800" y="22703"/>
                    <a:pt x="67585" y="21924"/>
                    <a:pt x="69493" y="19102"/>
                  </a:cubicBezTo>
                  <a:cubicBezTo>
                    <a:pt x="71192" y="16586"/>
                    <a:pt x="70861" y="13273"/>
                    <a:pt x="70456" y="10273"/>
                  </a:cubicBezTo>
                  <a:cubicBezTo>
                    <a:pt x="70063" y="7316"/>
                    <a:pt x="69536" y="4102"/>
                    <a:pt x="67315" y="2108"/>
                  </a:cubicBezTo>
                  <a:cubicBezTo>
                    <a:pt x="65351" y="333"/>
                    <a:pt x="62598" y="0"/>
                    <a:pt x="59891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16198662" scaled="0"/>
            </a:gradFill>
            <a:ln>
              <a:noFill/>
            </a:ln>
            <a:effectLst>
              <a:outerShdw blurRad="428625" dist="142875" dir="516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261809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7"/>
          <p:cNvSpPr/>
          <p:nvPr/>
        </p:nvSpPr>
        <p:spPr>
          <a:xfrm flipH="1">
            <a:off x="122825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7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37"/>
          <p:cNvSpPr/>
          <p:nvPr/>
        </p:nvSpPr>
        <p:spPr>
          <a:xfrm rot="10560534" flipH="1">
            <a:off x="6737305" y="-1118339"/>
            <a:ext cx="2244393" cy="4741599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7"/>
          <p:cNvSpPr/>
          <p:nvPr/>
        </p:nvSpPr>
        <p:spPr>
          <a:xfrm rot="-4718321">
            <a:off x="6290448" y="735759"/>
            <a:ext cx="6266575" cy="2367086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37"/>
          <p:cNvSpPr/>
          <p:nvPr/>
        </p:nvSpPr>
        <p:spPr>
          <a:xfrm rot="-5789133" flipH="1">
            <a:off x="7099069" y="2232408"/>
            <a:ext cx="5435473" cy="2501036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1661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8"/>
          <p:cNvSpPr/>
          <p:nvPr/>
        </p:nvSpPr>
        <p:spPr>
          <a:xfrm flipH="1">
            <a:off x="122825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8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479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321" name="Google Shape;321;p38"/>
          <p:cNvGrpSpPr/>
          <p:nvPr/>
        </p:nvGrpSpPr>
        <p:grpSpPr>
          <a:xfrm flipH="1">
            <a:off x="7420894" y="-987442"/>
            <a:ext cx="2768108" cy="3485903"/>
            <a:chOff x="-1418306" y="-987442"/>
            <a:chExt cx="2768108" cy="3485903"/>
          </a:xfrm>
        </p:grpSpPr>
        <p:sp>
          <p:nvSpPr>
            <p:cNvPr id="322" name="Google Shape;322;p38"/>
            <p:cNvSpPr/>
            <p:nvPr/>
          </p:nvSpPr>
          <p:spPr>
            <a:xfrm rot="7080778" flipH="1">
              <a:off x="-1248392" y="448086"/>
              <a:ext cx="2987997" cy="911945"/>
            </a:xfrm>
            <a:custGeom>
              <a:avLst/>
              <a:gdLst/>
              <a:ahLst/>
              <a:cxnLst/>
              <a:rect l="l" t="t" r="r" b="b"/>
              <a:pathLst>
                <a:path w="70125" h="40973" extrusionOk="0">
                  <a:moveTo>
                    <a:pt x="22141" y="1"/>
                  </a:moveTo>
                  <a:cubicBezTo>
                    <a:pt x="17735" y="1"/>
                    <a:pt x="13290" y="362"/>
                    <a:pt x="9509" y="2511"/>
                  </a:cubicBezTo>
                  <a:cubicBezTo>
                    <a:pt x="4644" y="5272"/>
                    <a:pt x="1687" y="10677"/>
                    <a:pt x="841" y="16205"/>
                  </a:cubicBezTo>
                  <a:cubicBezTo>
                    <a:pt x="0" y="21732"/>
                    <a:pt x="1043" y="27389"/>
                    <a:pt x="2675" y="32733"/>
                  </a:cubicBezTo>
                  <a:lnTo>
                    <a:pt x="2788" y="31922"/>
                  </a:lnTo>
                  <a:lnTo>
                    <a:pt x="2788" y="31922"/>
                  </a:lnTo>
                  <a:cubicBezTo>
                    <a:pt x="2692" y="35510"/>
                    <a:pt x="4978" y="39145"/>
                    <a:pt x="8381" y="40395"/>
                  </a:cubicBezTo>
                  <a:cubicBezTo>
                    <a:pt x="9497" y="40804"/>
                    <a:pt x="10639" y="40972"/>
                    <a:pt x="11794" y="40972"/>
                  </a:cubicBezTo>
                  <a:cubicBezTo>
                    <a:pt x="15040" y="40972"/>
                    <a:pt x="18390" y="39650"/>
                    <a:pt x="21571" y="38641"/>
                  </a:cubicBezTo>
                  <a:cubicBezTo>
                    <a:pt x="26626" y="37045"/>
                    <a:pt x="31880" y="36237"/>
                    <a:pt x="37150" y="36237"/>
                  </a:cubicBezTo>
                  <a:cubicBezTo>
                    <a:pt x="39740" y="36237"/>
                    <a:pt x="42333" y="36432"/>
                    <a:pt x="44909" y="36825"/>
                  </a:cubicBezTo>
                  <a:cubicBezTo>
                    <a:pt x="48897" y="37438"/>
                    <a:pt x="52848" y="38518"/>
                    <a:pt x="56885" y="38524"/>
                  </a:cubicBezTo>
                  <a:cubicBezTo>
                    <a:pt x="56904" y="38524"/>
                    <a:pt x="56923" y="38524"/>
                    <a:pt x="56942" y="38524"/>
                  </a:cubicBezTo>
                  <a:cubicBezTo>
                    <a:pt x="60962" y="38524"/>
                    <a:pt x="65234" y="37251"/>
                    <a:pt x="67682" y="34064"/>
                  </a:cubicBezTo>
                  <a:cubicBezTo>
                    <a:pt x="69590" y="31579"/>
                    <a:pt x="70124" y="28254"/>
                    <a:pt x="69799" y="25137"/>
                  </a:cubicBezTo>
                  <a:cubicBezTo>
                    <a:pt x="69474" y="22021"/>
                    <a:pt x="68369" y="19045"/>
                    <a:pt x="67271" y="16106"/>
                  </a:cubicBezTo>
                  <a:cubicBezTo>
                    <a:pt x="65375" y="11020"/>
                    <a:pt x="63167" y="5542"/>
                    <a:pt x="58486" y="2793"/>
                  </a:cubicBezTo>
                  <a:cubicBezTo>
                    <a:pt x="54983" y="732"/>
                    <a:pt x="50713" y="591"/>
                    <a:pt x="46651" y="499"/>
                  </a:cubicBezTo>
                  <a:lnTo>
                    <a:pt x="25062" y="39"/>
                  </a:lnTo>
                  <a:cubicBezTo>
                    <a:pt x="24095" y="19"/>
                    <a:pt x="23119" y="1"/>
                    <a:pt x="2214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2"/>
                </a:gs>
              </a:gsLst>
              <a:lin ang="5400700" scaled="0"/>
            </a:gradFill>
            <a:ln>
              <a:noFill/>
            </a:ln>
            <a:effectLst>
              <a:outerShdw blurRad="428625" dist="95250" dir="540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8"/>
            <p:cNvSpPr/>
            <p:nvPr/>
          </p:nvSpPr>
          <p:spPr>
            <a:xfrm rot="-2940000" flipH="1">
              <a:off x="-1429615" y="422306"/>
              <a:ext cx="2745185" cy="731398"/>
            </a:xfrm>
            <a:custGeom>
              <a:avLst/>
              <a:gdLst/>
              <a:ahLst/>
              <a:cxnLst/>
              <a:rect l="l" t="t" r="r" b="b"/>
              <a:pathLst>
                <a:path w="37136" h="12887" extrusionOk="0">
                  <a:moveTo>
                    <a:pt x="23862" y="0"/>
                  </a:moveTo>
                  <a:cubicBezTo>
                    <a:pt x="22014" y="0"/>
                    <a:pt x="20139" y="296"/>
                    <a:pt x="18356" y="665"/>
                  </a:cubicBezTo>
                  <a:cubicBezTo>
                    <a:pt x="13099" y="1745"/>
                    <a:pt x="8006" y="3524"/>
                    <a:pt x="3215" y="5948"/>
                  </a:cubicBezTo>
                  <a:cubicBezTo>
                    <a:pt x="1227" y="6948"/>
                    <a:pt x="0" y="7494"/>
                    <a:pt x="1147" y="9181"/>
                  </a:cubicBezTo>
                  <a:cubicBezTo>
                    <a:pt x="2068" y="10531"/>
                    <a:pt x="3559" y="11874"/>
                    <a:pt x="5657" y="12475"/>
                  </a:cubicBezTo>
                  <a:cubicBezTo>
                    <a:pt x="6735" y="12788"/>
                    <a:pt x="7899" y="12886"/>
                    <a:pt x="9081" y="12886"/>
                  </a:cubicBezTo>
                  <a:cubicBezTo>
                    <a:pt x="10031" y="12886"/>
                    <a:pt x="10993" y="12823"/>
                    <a:pt x="11933" y="12758"/>
                  </a:cubicBezTo>
                  <a:lnTo>
                    <a:pt x="32516" y="11347"/>
                  </a:lnTo>
                  <a:cubicBezTo>
                    <a:pt x="33927" y="11248"/>
                    <a:pt x="35528" y="11077"/>
                    <a:pt x="36289" y="10279"/>
                  </a:cubicBezTo>
                  <a:cubicBezTo>
                    <a:pt x="37136" y="9389"/>
                    <a:pt x="36479" y="8230"/>
                    <a:pt x="35811" y="7279"/>
                  </a:cubicBezTo>
                  <a:cubicBezTo>
                    <a:pt x="34780" y="5813"/>
                    <a:pt x="33737" y="4334"/>
                    <a:pt x="32265" y="3052"/>
                  </a:cubicBezTo>
                  <a:cubicBezTo>
                    <a:pt x="30620" y="1616"/>
                    <a:pt x="28633" y="641"/>
                    <a:pt x="26491" y="230"/>
                  </a:cubicBezTo>
                  <a:cubicBezTo>
                    <a:pt x="25630" y="69"/>
                    <a:pt x="24749" y="0"/>
                    <a:pt x="23862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  <a:effectLst>
              <a:outerShdw blurRad="428625" dist="142875" dir="510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8"/>
            <p:cNvSpPr/>
            <p:nvPr/>
          </p:nvSpPr>
          <p:spPr>
            <a:xfrm rot="-4035610" flipH="1">
              <a:off x="-1896278" y="177786"/>
              <a:ext cx="3295381" cy="1155446"/>
            </a:xfrm>
            <a:custGeom>
              <a:avLst/>
              <a:gdLst/>
              <a:ahLst/>
              <a:cxnLst/>
              <a:rect l="l" t="t" r="r" b="b"/>
              <a:pathLst>
                <a:path w="71193" h="29161" extrusionOk="0">
                  <a:moveTo>
                    <a:pt x="59891" y="0"/>
                  </a:moveTo>
                  <a:cubicBezTo>
                    <a:pt x="59266" y="0"/>
                    <a:pt x="58643" y="18"/>
                    <a:pt x="58033" y="40"/>
                  </a:cubicBezTo>
                  <a:lnTo>
                    <a:pt x="19093" y="1451"/>
                  </a:lnTo>
                  <a:cubicBezTo>
                    <a:pt x="15829" y="1574"/>
                    <a:pt x="12529" y="1697"/>
                    <a:pt x="9394" y="2629"/>
                  </a:cubicBezTo>
                  <a:cubicBezTo>
                    <a:pt x="6265" y="3562"/>
                    <a:pt x="3277" y="5402"/>
                    <a:pt x="1651" y="8230"/>
                  </a:cubicBezTo>
                  <a:cubicBezTo>
                    <a:pt x="320" y="10550"/>
                    <a:pt x="1" y="13341"/>
                    <a:pt x="283" y="15997"/>
                  </a:cubicBezTo>
                  <a:cubicBezTo>
                    <a:pt x="755" y="20384"/>
                    <a:pt x="2357" y="26231"/>
                    <a:pt x="6682" y="28335"/>
                  </a:cubicBezTo>
                  <a:cubicBezTo>
                    <a:pt x="7827" y="28885"/>
                    <a:pt x="9069" y="29161"/>
                    <a:pt x="10313" y="29161"/>
                  </a:cubicBezTo>
                  <a:cubicBezTo>
                    <a:pt x="11375" y="29161"/>
                    <a:pt x="12437" y="28960"/>
                    <a:pt x="13443" y="28556"/>
                  </a:cubicBezTo>
                  <a:cubicBezTo>
                    <a:pt x="18523" y="26470"/>
                    <a:pt x="20510" y="19942"/>
                    <a:pt x="25437" y="17519"/>
                  </a:cubicBezTo>
                  <a:cubicBezTo>
                    <a:pt x="26895" y="16808"/>
                    <a:pt x="28499" y="16517"/>
                    <a:pt x="30124" y="16517"/>
                  </a:cubicBezTo>
                  <a:cubicBezTo>
                    <a:pt x="31473" y="16517"/>
                    <a:pt x="32837" y="16718"/>
                    <a:pt x="34143" y="17047"/>
                  </a:cubicBezTo>
                  <a:cubicBezTo>
                    <a:pt x="37014" y="17777"/>
                    <a:pt x="39713" y="19077"/>
                    <a:pt x="42499" y="20096"/>
                  </a:cubicBezTo>
                  <a:cubicBezTo>
                    <a:pt x="47559" y="21956"/>
                    <a:pt x="52898" y="22906"/>
                    <a:pt x="58278" y="22906"/>
                  </a:cubicBezTo>
                  <a:cubicBezTo>
                    <a:pt x="58983" y="22906"/>
                    <a:pt x="59689" y="22889"/>
                    <a:pt x="60395" y="22856"/>
                  </a:cubicBezTo>
                  <a:cubicBezTo>
                    <a:pt x="63800" y="22703"/>
                    <a:pt x="67585" y="21924"/>
                    <a:pt x="69493" y="19102"/>
                  </a:cubicBezTo>
                  <a:cubicBezTo>
                    <a:pt x="71192" y="16586"/>
                    <a:pt x="70861" y="13273"/>
                    <a:pt x="70456" y="10273"/>
                  </a:cubicBezTo>
                  <a:cubicBezTo>
                    <a:pt x="70063" y="7316"/>
                    <a:pt x="69536" y="4102"/>
                    <a:pt x="67315" y="2108"/>
                  </a:cubicBezTo>
                  <a:cubicBezTo>
                    <a:pt x="65351" y="333"/>
                    <a:pt x="62598" y="0"/>
                    <a:pt x="59891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  <a:effectLst>
              <a:outerShdw blurRad="428625" dist="142875" dir="516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09955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9"/>
          <p:cNvSpPr txBox="1">
            <a:spLocks noGrp="1"/>
          </p:cNvSpPr>
          <p:nvPr>
            <p:ph type="title"/>
          </p:nvPr>
        </p:nvSpPr>
        <p:spPr>
          <a:xfrm flipH="1">
            <a:off x="4048700" y="530100"/>
            <a:ext cx="4072500" cy="102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100"/>
              <a:buNone/>
              <a:defRPr sz="7100">
                <a:solidFill>
                  <a:srgbClr val="19191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Public Sans"/>
                <a:ea typeface="Public Sans"/>
                <a:cs typeface="Public Sans"/>
                <a:sym typeface="Public Sans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Public Sans"/>
                <a:ea typeface="Public Sans"/>
                <a:cs typeface="Public Sans"/>
                <a:sym typeface="Public Sans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Public Sans"/>
                <a:ea typeface="Public Sans"/>
                <a:cs typeface="Public Sans"/>
                <a:sym typeface="Public Sans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Public Sans"/>
                <a:ea typeface="Public Sans"/>
                <a:cs typeface="Public Sans"/>
                <a:sym typeface="Public Sans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Public Sans"/>
                <a:ea typeface="Public Sans"/>
                <a:cs typeface="Public Sans"/>
                <a:sym typeface="Public Sans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Public Sans"/>
                <a:ea typeface="Public Sans"/>
                <a:cs typeface="Public Sans"/>
                <a:sym typeface="Public Sans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Public Sans"/>
                <a:ea typeface="Public Sans"/>
                <a:cs typeface="Public Sans"/>
                <a:sym typeface="Public Sans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>
            <a:endParaRPr/>
          </a:p>
        </p:txBody>
      </p:sp>
      <p:sp>
        <p:nvSpPr>
          <p:cNvPr id="327" name="Google Shape;327;p39"/>
          <p:cNvSpPr txBox="1">
            <a:spLocks noGrp="1"/>
          </p:cNvSpPr>
          <p:nvPr>
            <p:ph type="subTitle" idx="1"/>
          </p:nvPr>
        </p:nvSpPr>
        <p:spPr>
          <a:xfrm flipH="1">
            <a:off x="4048700" y="1587575"/>
            <a:ext cx="4072500" cy="12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39"/>
          <p:cNvSpPr/>
          <p:nvPr/>
        </p:nvSpPr>
        <p:spPr>
          <a:xfrm>
            <a:off x="156861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9"/>
          <p:cNvSpPr txBox="1"/>
          <p:nvPr/>
        </p:nvSpPr>
        <p:spPr>
          <a:xfrm flipH="1">
            <a:off x="4891450" y="3649750"/>
            <a:ext cx="3225300" cy="55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CREDITS: </a:t>
            </a:r>
            <a:r>
              <a:rPr lang="en" sz="11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This presentation template was created by </a:t>
            </a:r>
            <a:r>
              <a:rPr lang="en" sz="1100" b="1">
                <a:solidFill>
                  <a:schemeClr val="dk1"/>
                </a:solidFill>
                <a:uFill>
                  <a:noFill/>
                </a:uFill>
                <a:latin typeface="Public Sans"/>
                <a:ea typeface="Public Sans"/>
                <a:cs typeface="Public Sans"/>
                <a:sym typeface="Public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, including icons by </a:t>
            </a:r>
            <a:r>
              <a:rPr lang="en" sz="1100" b="1">
                <a:solidFill>
                  <a:schemeClr val="dk1"/>
                </a:solidFill>
                <a:uFill>
                  <a:noFill/>
                </a:uFill>
                <a:latin typeface="Public Sans"/>
                <a:ea typeface="Public Sans"/>
                <a:cs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and infographics &amp; images by </a:t>
            </a:r>
            <a:r>
              <a:rPr lang="en" sz="1100" b="1">
                <a:solidFill>
                  <a:schemeClr val="dk1"/>
                </a:solidFill>
                <a:uFill>
                  <a:noFill/>
                </a:uFill>
                <a:latin typeface="Public Sans"/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100" b="1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330" name="Google Shape;330;p39"/>
          <p:cNvSpPr/>
          <p:nvPr/>
        </p:nvSpPr>
        <p:spPr>
          <a:xfrm rot="10102537">
            <a:off x="1584696" y="-1039577"/>
            <a:ext cx="2703021" cy="5167337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6198662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9"/>
          <p:cNvSpPr/>
          <p:nvPr/>
        </p:nvSpPr>
        <p:spPr>
          <a:xfrm rot="3537691" flipH="1">
            <a:off x="-1983075" y="1421107"/>
            <a:ext cx="6974133" cy="2800280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9"/>
          <p:cNvSpPr/>
          <p:nvPr/>
        </p:nvSpPr>
        <p:spPr>
          <a:xfrm rot="4700966">
            <a:off x="-2052059" y="2538368"/>
            <a:ext cx="5910816" cy="3017349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198662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725297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0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40"/>
          <p:cNvSpPr/>
          <p:nvPr/>
        </p:nvSpPr>
        <p:spPr>
          <a:xfrm rot="3743149" flipH="1">
            <a:off x="-2130854" y="1908366"/>
            <a:ext cx="6458124" cy="2971636"/>
          </a:xfrm>
          <a:custGeom>
            <a:avLst/>
            <a:gdLst/>
            <a:ahLst/>
            <a:cxnLst/>
            <a:rect l="l" t="t" r="r" b="b"/>
            <a:pathLst>
              <a:path w="37136" h="12887" extrusionOk="0">
                <a:moveTo>
                  <a:pt x="23862" y="0"/>
                </a:moveTo>
                <a:cubicBezTo>
                  <a:pt x="22014" y="0"/>
                  <a:pt x="20139" y="296"/>
                  <a:pt x="18356" y="665"/>
                </a:cubicBezTo>
                <a:cubicBezTo>
                  <a:pt x="13099" y="1745"/>
                  <a:pt x="8006" y="3524"/>
                  <a:pt x="3215" y="5948"/>
                </a:cubicBezTo>
                <a:cubicBezTo>
                  <a:pt x="1227" y="6948"/>
                  <a:pt x="0" y="7494"/>
                  <a:pt x="1147" y="9181"/>
                </a:cubicBezTo>
                <a:cubicBezTo>
                  <a:pt x="2068" y="10531"/>
                  <a:pt x="3559" y="11874"/>
                  <a:pt x="5657" y="12475"/>
                </a:cubicBezTo>
                <a:cubicBezTo>
                  <a:pt x="6735" y="12788"/>
                  <a:pt x="7899" y="12886"/>
                  <a:pt x="9081" y="12886"/>
                </a:cubicBezTo>
                <a:cubicBezTo>
                  <a:pt x="10031" y="12886"/>
                  <a:pt x="10993" y="12823"/>
                  <a:pt x="11933" y="12758"/>
                </a:cubicBezTo>
                <a:lnTo>
                  <a:pt x="32516" y="11347"/>
                </a:lnTo>
                <a:cubicBezTo>
                  <a:pt x="33927" y="11248"/>
                  <a:pt x="35528" y="11077"/>
                  <a:pt x="36289" y="10279"/>
                </a:cubicBezTo>
                <a:cubicBezTo>
                  <a:pt x="37136" y="9389"/>
                  <a:pt x="36479" y="8230"/>
                  <a:pt x="35811" y="7279"/>
                </a:cubicBezTo>
                <a:cubicBezTo>
                  <a:pt x="34780" y="5813"/>
                  <a:pt x="33737" y="4334"/>
                  <a:pt x="32265" y="3052"/>
                </a:cubicBezTo>
                <a:cubicBezTo>
                  <a:pt x="30620" y="1616"/>
                  <a:pt x="28633" y="641"/>
                  <a:pt x="26491" y="230"/>
                </a:cubicBezTo>
                <a:cubicBezTo>
                  <a:pt x="25630" y="69"/>
                  <a:pt x="24749" y="0"/>
                  <a:pt x="23862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40"/>
          <p:cNvSpPr/>
          <p:nvPr/>
        </p:nvSpPr>
        <p:spPr>
          <a:xfrm rot="-4718293">
            <a:off x="-2334888" y="1220144"/>
            <a:ext cx="6866213" cy="2812434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40"/>
          <p:cNvSpPr/>
          <p:nvPr/>
        </p:nvSpPr>
        <p:spPr>
          <a:xfrm rot="-4808459" flipH="1">
            <a:off x="-4785927" y="676656"/>
            <a:ext cx="8019909" cy="2922804"/>
          </a:xfrm>
          <a:custGeom>
            <a:avLst/>
            <a:gdLst/>
            <a:ahLst/>
            <a:cxnLst/>
            <a:rect l="l" t="t" r="r" b="b"/>
            <a:pathLst>
              <a:path w="67754" h="29394" extrusionOk="0">
                <a:moveTo>
                  <a:pt x="8776" y="1"/>
                </a:moveTo>
                <a:cubicBezTo>
                  <a:pt x="7271" y="1"/>
                  <a:pt x="5754" y="116"/>
                  <a:pt x="4240" y="348"/>
                </a:cubicBezTo>
                <a:cubicBezTo>
                  <a:pt x="3816" y="416"/>
                  <a:pt x="3375" y="495"/>
                  <a:pt x="3013" y="778"/>
                </a:cubicBezTo>
                <a:cubicBezTo>
                  <a:pt x="2479" y="1195"/>
                  <a:pt x="2258" y="1931"/>
                  <a:pt x="2092" y="2600"/>
                </a:cubicBezTo>
                <a:cubicBezTo>
                  <a:pt x="246" y="10207"/>
                  <a:pt x="0" y="18073"/>
                  <a:pt x="1393" y="25379"/>
                </a:cubicBezTo>
                <a:cubicBezTo>
                  <a:pt x="1669" y="26846"/>
                  <a:pt x="2117" y="28447"/>
                  <a:pt x="3344" y="29079"/>
                </a:cubicBezTo>
                <a:cubicBezTo>
                  <a:pt x="3819" y="29322"/>
                  <a:pt x="4357" y="29393"/>
                  <a:pt x="4910" y="29393"/>
                </a:cubicBezTo>
                <a:cubicBezTo>
                  <a:pt x="5292" y="29393"/>
                  <a:pt x="5681" y="29359"/>
                  <a:pt x="6062" y="29324"/>
                </a:cubicBezTo>
                <a:lnTo>
                  <a:pt x="36547" y="26428"/>
                </a:lnTo>
                <a:cubicBezTo>
                  <a:pt x="42713" y="25840"/>
                  <a:pt x="48885" y="25251"/>
                  <a:pt x="55057" y="24447"/>
                </a:cubicBezTo>
                <a:cubicBezTo>
                  <a:pt x="57228" y="24165"/>
                  <a:pt x="59437" y="23846"/>
                  <a:pt x="61529" y="22938"/>
                </a:cubicBezTo>
                <a:cubicBezTo>
                  <a:pt x="63781" y="21956"/>
                  <a:pt x="66038" y="20140"/>
                  <a:pt x="66959" y="17619"/>
                </a:cubicBezTo>
                <a:cubicBezTo>
                  <a:pt x="67753" y="15447"/>
                  <a:pt x="67588" y="12751"/>
                  <a:pt x="65272" y="12751"/>
                </a:cubicBezTo>
                <a:cubicBezTo>
                  <a:pt x="65174" y="12751"/>
                  <a:pt x="65071" y="12756"/>
                  <a:pt x="64965" y="12766"/>
                </a:cubicBezTo>
                <a:cubicBezTo>
                  <a:pt x="62572" y="12993"/>
                  <a:pt x="59965" y="15171"/>
                  <a:pt x="57584" y="15937"/>
                </a:cubicBezTo>
                <a:cubicBezTo>
                  <a:pt x="55310" y="16669"/>
                  <a:pt x="52976" y="17054"/>
                  <a:pt x="50682" y="17054"/>
                </a:cubicBezTo>
                <a:cubicBezTo>
                  <a:pt x="50129" y="17054"/>
                  <a:pt x="49579" y="17032"/>
                  <a:pt x="49032" y="16987"/>
                </a:cubicBezTo>
                <a:cubicBezTo>
                  <a:pt x="43081" y="16502"/>
                  <a:pt x="37835" y="13490"/>
                  <a:pt x="32976" y="10226"/>
                </a:cubicBezTo>
                <a:cubicBezTo>
                  <a:pt x="28111" y="6962"/>
                  <a:pt x="23375" y="3354"/>
                  <a:pt x="17817" y="1465"/>
                </a:cubicBezTo>
                <a:cubicBezTo>
                  <a:pt x="14943" y="493"/>
                  <a:pt x="11886" y="1"/>
                  <a:pt x="8776" y="1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71744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1"/>
          <p:cNvSpPr/>
          <p:nvPr/>
        </p:nvSpPr>
        <p:spPr>
          <a:xfrm flipH="1">
            <a:off x="144750" y="151650"/>
            <a:ext cx="8854500" cy="4840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41"/>
          <p:cNvSpPr/>
          <p:nvPr/>
        </p:nvSpPr>
        <p:spPr>
          <a:xfrm rot="1440683">
            <a:off x="6394032" y="495724"/>
            <a:ext cx="2553996" cy="5395679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16200038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41"/>
          <p:cNvSpPr/>
          <p:nvPr/>
        </p:nvSpPr>
        <p:spPr>
          <a:xfrm rot="712151">
            <a:off x="6990562" y="170145"/>
            <a:ext cx="2554017" cy="5395722"/>
          </a:xfrm>
          <a:custGeom>
            <a:avLst/>
            <a:gdLst/>
            <a:ahLst/>
            <a:cxnLst/>
            <a:rect l="l" t="t" r="r" b="b"/>
            <a:pathLst>
              <a:path w="18075" h="38186" extrusionOk="0">
                <a:moveTo>
                  <a:pt x="9234" y="0"/>
                </a:moveTo>
                <a:lnTo>
                  <a:pt x="9234" y="0"/>
                </a:lnTo>
                <a:cubicBezTo>
                  <a:pt x="9302" y="270"/>
                  <a:pt x="9087" y="1007"/>
                  <a:pt x="9167" y="1442"/>
                </a:cubicBezTo>
                <a:cubicBezTo>
                  <a:pt x="9308" y="2240"/>
                  <a:pt x="9424" y="3037"/>
                  <a:pt x="9498" y="3841"/>
                </a:cubicBezTo>
                <a:cubicBezTo>
                  <a:pt x="9651" y="5510"/>
                  <a:pt x="9651" y="7191"/>
                  <a:pt x="9498" y="8866"/>
                </a:cubicBezTo>
                <a:cubicBezTo>
                  <a:pt x="9179" y="12166"/>
                  <a:pt x="8259" y="15442"/>
                  <a:pt x="6750" y="18596"/>
                </a:cubicBezTo>
                <a:cubicBezTo>
                  <a:pt x="4216" y="23860"/>
                  <a:pt x="1" y="29007"/>
                  <a:pt x="522" y="34523"/>
                </a:cubicBezTo>
                <a:cubicBezTo>
                  <a:pt x="614" y="35455"/>
                  <a:pt x="878" y="36443"/>
                  <a:pt x="1829" y="37136"/>
                </a:cubicBezTo>
                <a:cubicBezTo>
                  <a:pt x="3026" y="38023"/>
                  <a:pt x="4946" y="38186"/>
                  <a:pt x="6768" y="38186"/>
                </a:cubicBezTo>
                <a:cubicBezTo>
                  <a:pt x="7001" y="38186"/>
                  <a:pt x="7233" y="38183"/>
                  <a:pt x="7461" y="38179"/>
                </a:cubicBezTo>
                <a:cubicBezTo>
                  <a:pt x="10627" y="38112"/>
                  <a:pt x="14179" y="37793"/>
                  <a:pt x="16118" y="36118"/>
                </a:cubicBezTo>
                <a:cubicBezTo>
                  <a:pt x="18075" y="34431"/>
                  <a:pt x="17621" y="32044"/>
                  <a:pt x="17069" y="29940"/>
                </a:cubicBezTo>
                <a:lnTo>
                  <a:pt x="9234" y="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5400012" scaled="0"/>
          </a:gradFill>
          <a:ln>
            <a:noFill/>
          </a:ln>
          <a:effectLst>
            <a:outerShdw blurRad="428625" dist="142875" dir="510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41"/>
          <p:cNvSpPr/>
          <p:nvPr/>
        </p:nvSpPr>
        <p:spPr>
          <a:xfrm rot="6382132">
            <a:off x="5861074" y="1323581"/>
            <a:ext cx="5871489" cy="2404970"/>
          </a:xfrm>
          <a:custGeom>
            <a:avLst/>
            <a:gdLst/>
            <a:ahLst/>
            <a:cxnLst/>
            <a:rect l="l" t="t" r="r" b="b"/>
            <a:pathLst>
              <a:path w="71193" h="29161" extrusionOk="0">
                <a:moveTo>
                  <a:pt x="59891" y="0"/>
                </a:moveTo>
                <a:cubicBezTo>
                  <a:pt x="59266" y="0"/>
                  <a:pt x="58643" y="18"/>
                  <a:pt x="58033" y="40"/>
                </a:cubicBezTo>
                <a:lnTo>
                  <a:pt x="19093" y="1451"/>
                </a:lnTo>
                <a:cubicBezTo>
                  <a:pt x="15829" y="1574"/>
                  <a:pt x="12529" y="1697"/>
                  <a:pt x="9394" y="2629"/>
                </a:cubicBezTo>
                <a:cubicBezTo>
                  <a:pt x="6265" y="3562"/>
                  <a:pt x="3277" y="5402"/>
                  <a:pt x="1651" y="8230"/>
                </a:cubicBezTo>
                <a:cubicBezTo>
                  <a:pt x="320" y="10550"/>
                  <a:pt x="1" y="13341"/>
                  <a:pt x="283" y="15997"/>
                </a:cubicBezTo>
                <a:cubicBezTo>
                  <a:pt x="755" y="20384"/>
                  <a:pt x="2357" y="26231"/>
                  <a:pt x="6682" y="28335"/>
                </a:cubicBezTo>
                <a:cubicBezTo>
                  <a:pt x="7827" y="28885"/>
                  <a:pt x="9069" y="29161"/>
                  <a:pt x="10313" y="29161"/>
                </a:cubicBezTo>
                <a:cubicBezTo>
                  <a:pt x="11375" y="29161"/>
                  <a:pt x="12437" y="28960"/>
                  <a:pt x="13443" y="28556"/>
                </a:cubicBezTo>
                <a:cubicBezTo>
                  <a:pt x="18523" y="26470"/>
                  <a:pt x="20510" y="19942"/>
                  <a:pt x="25437" y="17519"/>
                </a:cubicBezTo>
                <a:cubicBezTo>
                  <a:pt x="26895" y="16808"/>
                  <a:pt x="28499" y="16517"/>
                  <a:pt x="30124" y="16517"/>
                </a:cubicBezTo>
                <a:cubicBezTo>
                  <a:pt x="31473" y="16517"/>
                  <a:pt x="32837" y="16718"/>
                  <a:pt x="34143" y="17047"/>
                </a:cubicBezTo>
                <a:cubicBezTo>
                  <a:pt x="37014" y="17777"/>
                  <a:pt x="39713" y="19077"/>
                  <a:pt x="42499" y="20096"/>
                </a:cubicBezTo>
                <a:cubicBezTo>
                  <a:pt x="47559" y="21956"/>
                  <a:pt x="52898" y="22906"/>
                  <a:pt x="58278" y="22906"/>
                </a:cubicBezTo>
                <a:cubicBezTo>
                  <a:pt x="58983" y="22906"/>
                  <a:pt x="59689" y="22889"/>
                  <a:pt x="60395" y="22856"/>
                </a:cubicBezTo>
                <a:cubicBezTo>
                  <a:pt x="63800" y="22703"/>
                  <a:pt x="67585" y="21924"/>
                  <a:pt x="69493" y="19102"/>
                </a:cubicBezTo>
                <a:cubicBezTo>
                  <a:pt x="71192" y="16586"/>
                  <a:pt x="70861" y="13273"/>
                  <a:pt x="70456" y="10273"/>
                </a:cubicBezTo>
                <a:cubicBezTo>
                  <a:pt x="70063" y="7316"/>
                  <a:pt x="69536" y="4102"/>
                  <a:pt x="67315" y="2108"/>
                </a:cubicBezTo>
                <a:cubicBezTo>
                  <a:pt x="65351" y="333"/>
                  <a:pt x="62598" y="0"/>
                  <a:pt x="59891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  <a:effectLst>
            <a:outerShdw blurRad="428625" dist="142875" dir="5160000" algn="bl" rotWithShape="0">
              <a:schemeClr val="dk1">
                <a:alpha val="6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78873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572000" y="1503330"/>
            <a:ext cx="3948300" cy="17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572000" y="3115740"/>
            <a:ext cx="3948300" cy="43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60732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179575" y="2206460"/>
            <a:ext cx="2527500" cy="138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722375" y="1317789"/>
            <a:ext cx="1084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1179575" y="3557989"/>
            <a:ext cx="2527500" cy="76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36498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713225" y="1299328"/>
            <a:ext cx="7380600" cy="34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9716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title" idx="2"/>
          </p:nvPr>
        </p:nvSpPr>
        <p:spPr>
          <a:xfrm>
            <a:off x="722375" y="2393125"/>
            <a:ext cx="2434500" cy="5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1"/>
          </p:nvPr>
        </p:nvSpPr>
        <p:spPr>
          <a:xfrm>
            <a:off x="722375" y="2762256"/>
            <a:ext cx="2434500" cy="9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title" idx="3"/>
          </p:nvPr>
        </p:nvSpPr>
        <p:spPr>
          <a:xfrm>
            <a:off x="5987359" y="2393125"/>
            <a:ext cx="2434500" cy="5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4"/>
          </p:nvPr>
        </p:nvSpPr>
        <p:spPr>
          <a:xfrm>
            <a:off x="5987359" y="2762256"/>
            <a:ext cx="2434500" cy="9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43561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14911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subTitle" idx="1"/>
          </p:nvPr>
        </p:nvSpPr>
        <p:spPr>
          <a:xfrm>
            <a:off x="722375" y="2438425"/>
            <a:ext cx="3849600" cy="9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22375" y="1804975"/>
            <a:ext cx="38496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818861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722375" y="1769550"/>
            <a:ext cx="3849600" cy="168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192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00" y="138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5" name="Google Shape;105;p13"/>
          <p:cNvGrpSpPr/>
          <p:nvPr/>
        </p:nvGrpSpPr>
        <p:grpSpPr>
          <a:xfrm>
            <a:off x="78" y="78"/>
            <a:ext cx="9144055" cy="5143616"/>
            <a:chOff x="1636825" y="1633675"/>
            <a:chExt cx="4343350" cy="2443175"/>
          </a:xfrm>
        </p:grpSpPr>
        <p:sp>
          <p:nvSpPr>
            <p:cNvPr id="106" name="Google Shape;106;p13"/>
            <p:cNvSpPr/>
            <p:nvPr/>
          </p:nvSpPr>
          <p:spPr>
            <a:xfrm>
              <a:off x="1636825" y="1633675"/>
              <a:ext cx="4343350" cy="2443175"/>
            </a:xfrm>
            <a:custGeom>
              <a:avLst/>
              <a:gdLst/>
              <a:ahLst/>
              <a:cxnLst/>
              <a:rect l="l" t="t" r="r" b="b"/>
              <a:pathLst>
                <a:path w="173734" h="97727" extrusionOk="0">
                  <a:moveTo>
                    <a:pt x="171193" y="2542"/>
                  </a:moveTo>
                  <a:lnTo>
                    <a:pt x="171193" y="95185"/>
                  </a:lnTo>
                  <a:lnTo>
                    <a:pt x="2542" y="95185"/>
                  </a:lnTo>
                  <a:lnTo>
                    <a:pt x="2542" y="2542"/>
                  </a:lnTo>
                  <a:close/>
                  <a:moveTo>
                    <a:pt x="1" y="1"/>
                  </a:moveTo>
                  <a:lnTo>
                    <a:pt x="1" y="97726"/>
                  </a:lnTo>
                  <a:lnTo>
                    <a:pt x="173734" y="97726"/>
                  </a:lnTo>
                  <a:lnTo>
                    <a:pt x="173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extrusionOk="0">
                  <a:moveTo>
                    <a:pt x="783" y="0"/>
                  </a:moveTo>
                  <a:lnTo>
                    <a:pt x="783" y="782"/>
                  </a:lnTo>
                  <a:lnTo>
                    <a:pt x="4833" y="782"/>
                  </a:lnTo>
                  <a:lnTo>
                    <a:pt x="4833" y="0"/>
                  </a:lnTo>
                  <a:close/>
                  <a:moveTo>
                    <a:pt x="8878" y="0"/>
                  </a:moveTo>
                  <a:lnTo>
                    <a:pt x="8878" y="782"/>
                  </a:lnTo>
                  <a:lnTo>
                    <a:pt x="12928" y="782"/>
                  </a:lnTo>
                  <a:lnTo>
                    <a:pt x="12928" y="0"/>
                  </a:lnTo>
                  <a:close/>
                  <a:moveTo>
                    <a:pt x="16972" y="0"/>
                  </a:moveTo>
                  <a:lnTo>
                    <a:pt x="16972" y="782"/>
                  </a:lnTo>
                  <a:lnTo>
                    <a:pt x="21017" y="782"/>
                  </a:lnTo>
                  <a:lnTo>
                    <a:pt x="21017" y="0"/>
                  </a:lnTo>
                  <a:close/>
                  <a:moveTo>
                    <a:pt x="25067" y="0"/>
                  </a:moveTo>
                  <a:lnTo>
                    <a:pt x="25067" y="782"/>
                  </a:lnTo>
                  <a:lnTo>
                    <a:pt x="29112" y="782"/>
                  </a:lnTo>
                  <a:lnTo>
                    <a:pt x="29112" y="0"/>
                  </a:lnTo>
                  <a:close/>
                  <a:moveTo>
                    <a:pt x="33157" y="0"/>
                  </a:moveTo>
                  <a:lnTo>
                    <a:pt x="33157" y="782"/>
                  </a:lnTo>
                  <a:lnTo>
                    <a:pt x="37207" y="782"/>
                  </a:lnTo>
                  <a:lnTo>
                    <a:pt x="37207" y="0"/>
                  </a:lnTo>
                  <a:close/>
                  <a:moveTo>
                    <a:pt x="41252" y="0"/>
                  </a:moveTo>
                  <a:lnTo>
                    <a:pt x="41252" y="782"/>
                  </a:lnTo>
                  <a:lnTo>
                    <a:pt x="45296" y="782"/>
                  </a:lnTo>
                  <a:lnTo>
                    <a:pt x="45296" y="0"/>
                  </a:lnTo>
                  <a:close/>
                  <a:moveTo>
                    <a:pt x="49347" y="0"/>
                  </a:moveTo>
                  <a:lnTo>
                    <a:pt x="49347" y="782"/>
                  </a:lnTo>
                  <a:lnTo>
                    <a:pt x="53391" y="782"/>
                  </a:lnTo>
                  <a:lnTo>
                    <a:pt x="53391" y="0"/>
                  </a:lnTo>
                  <a:close/>
                  <a:moveTo>
                    <a:pt x="57441" y="0"/>
                  </a:moveTo>
                  <a:lnTo>
                    <a:pt x="57441" y="782"/>
                  </a:lnTo>
                  <a:lnTo>
                    <a:pt x="61486" y="782"/>
                  </a:lnTo>
                  <a:lnTo>
                    <a:pt x="61486" y="0"/>
                  </a:lnTo>
                  <a:close/>
                  <a:moveTo>
                    <a:pt x="65531" y="0"/>
                  </a:moveTo>
                  <a:lnTo>
                    <a:pt x="65531" y="782"/>
                  </a:lnTo>
                  <a:lnTo>
                    <a:pt x="69581" y="782"/>
                  </a:lnTo>
                  <a:lnTo>
                    <a:pt x="69581" y="0"/>
                  </a:lnTo>
                  <a:close/>
                  <a:moveTo>
                    <a:pt x="73626" y="0"/>
                  </a:moveTo>
                  <a:lnTo>
                    <a:pt x="73626" y="782"/>
                  </a:lnTo>
                  <a:lnTo>
                    <a:pt x="77670" y="782"/>
                  </a:lnTo>
                  <a:lnTo>
                    <a:pt x="77670" y="0"/>
                  </a:lnTo>
                  <a:close/>
                  <a:moveTo>
                    <a:pt x="81721" y="0"/>
                  </a:moveTo>
                  <a:lnTo>
                    <a:pt x="81721" y="782"/>
                  </a:lnTo>
                  <a:lnTo>
                    <a:pt x="85765" y="782"/>
                  </a:lnTo>
                  <a:lnTo>
                    <a:pt x="85765" y="0"/>
                  </a:lnTo>
                  <a:close/>
                  <a:moveTo>
                    <a:pt x="89816" y="0"/>
                  </a:moveTo>
                  <a:lnTo>
                    <a:pt x="89816" y="782"/>
                  </a:lnTo>
                  <a:lnTo>
                    <a:pt x="93860" y="782"/>
                  </a:lnTo>
                  <a:lnTo>
                    <a:pt x="93860" y="0"/>
                  </a:lnTo>
                  <a:close/>
                  <a:moveTo>
                    <a:pt x="97905" y="0"/>
                  </a:moveTo>
                  <a:lnTo>
                    <a:pt x="97905" y="782"/>
                  </a:lnTo>
                  <a:lnTo>
                    <a:pt x="101955" y="782"/>
                  </a:lnTo>
                  <a:lnTo>
                    <a:pt x="101955" y="0"/>
                  </a:lnTo>
                  <a:close/>
                  <a:moveTo>
                    <a:pt x="106000" y="0"/>
                  </a:moveTo>
                  <a:lnTo>
                    <a:pt x="106000" y="782"/>
                  </a:lnTo>
                  <a:lnTo>
                    <a:pt x="110045" y="782"/>
                  </a:lnTo>
                  <a:lnTo>
                    <a:pt x="110045" y="0"/>
                  </a:lnTo>
                  <a:close/>
                  <a:moveTo>
                    <a:pt x="114095" y="0"/>
                  </a:moveTo>
                  <a:lnTo>
                    <a:pt x="114095" y="782"/>
                  </a:lnTo>
                  <a:lnTo>
                    <a:pt x="118139" y="782"/>
                  </a:lnTo>
                  <a:lnTo>
                    <a:pt x="118139" y="0"/>
                  </a:lnTo>
                  <a:close/>
                  <a:moveTo>
                    <a:pt x="122184" y="0"/>
                  </a:moveTo>
                  <a:lnTo>
                    <a:pt x="122184" y="782"/>
                  </a:lnTo>
                  <a:lnTo>
                    <a:pt x="126234" y="782"/>
                  </a:lnTo>
                  <a:lnTo>
                    <a:pt x="126234" y="0"/>
                  </a:lnTo>
                  <a:close/>
                  <a:moveTo>
                    <a:pt x="130279" y="0"/>
                  </a:moveTo>
                  <a:lnTo>
                    <a:pt x="130279" y="782"/>
                  </a:lnTo>
                  <a:lnTo>
                    <a:pt x="134329" y="782"/>
                  </a:lnTo>
                  <a:lnTo>
                    <a:pt x="134329" y="0"/>
                  </a:lnTo>
                  <a:close/>
                  <a:moveTo>
                    <a:pt x="138374" y="0"/>
                  </a:moveTo>
                  <a:lnTo>
                    <a:pt x="138374" y="782"/>
                  </a:lnTo>
                  <a:lnTo>
                    <a:pt x="142419" y="782"/>
                  </a:lnTo>
                  <a:lnTo>
                    <a:pt x="142419" y="0"/>
                  </a:lnTo>
                  <a:close/>
                  <a:moveTo>
                    <a:pt x="146469" y="0"/>
                  </a:moveTo>
                  <a:lnTo>
                    <a:pt x="146469" y="782"/>
                  </a:lnTo>
                  <a:lnTo>
                    <a:pt x="150514" y="782"/>
                  </a:lnTo>
                  <a:lnTo>
                    <a:pt x="150514" y="0"/>
                  </a:lnTo>
                  <a:close/>
                  <a:moveTo>
                    <a:pt x="154558" y="0"/>
                  </a:moveTo>
                  <a:lnTo>
                    <a:pt x="154558" y="782"/>
                  </a:lnTo>
                  <a:lnTo>
                    <a:pt x="158608" y="782"/>
                  </a:lnTo>
                  <a:lnTo>
                    <a:pt x="158608" y="0"/>
                  </a:lnTo>
                  <a:close/>
                  <a:moveTo>
                    <a:pt x="162653" y="0"/>
                  </a:moveTo>
                  <a:lnTo>
                    <a:pt x="162653" y="782"/>
                  </a:lnTo>
                  <a:lnTo>
                    <a:pt x="166698" y="782"/>
                  </a:lnTo>
                  <a:lnTo>
                    <a:pt x="166698" y="0"/>
                  </a:lnTo>
                  <a:close/>
                  <a:moveTo>
                    <a:pt x="1" y="782"/>
                  </a:moveTo>
                  <a:lnTo>
                    <a:pt x="1" y="4110"/>
                  </a:lnTo>
                  <a:lnTo>
                    <a:pt x="783" y="4110"/>
                  </a:lnTo>
                  <a:lnTo>
                    <a:pt x="783" y="782"/>
                  </a:lnTo>
                  <a:close/>
                  <a:moveTo>
                    <a:pt x="166698" y="782"/>
                  </a:moveTo>
                  <a:lnTo>
                    <a:pt x="166698" y="4110"/>
                  </a:lnTo>
                  <a:lnTo>
                    <a:pt x="167480" y="4110"/>
                  </a:lnTo>
                  <a:lnTo>
                    <a:pt x="167480" y="782"/>
                  </a:lnTo>
                  <a:close/>
                  <a:moveTo>
                    <a:pt x="1" y="7443"/>
                  </a:moveTo>
                  <a:lnTo>
                    <a:pt x="1" y="10772"/>
                  </a:lnTo>
                  <a:lnTo>
                    <a:pt x="783" y="10772"/>
                  </a:lnTo>
                  <a:lnTo>
                    <a:pt x="783" y="7443"/>
                  </a:lnTo>
                  <a:close/>
                  <a:moveTo>
                    <a:pt x="166698" y="7443"/>
                  </a:moveTo>
                  <a:lnTo>
                    <a:pt x="166698" y="10772"/>
                  </a:lnTo>
                  <a:lnTo>
                    <a:pt x="167480" y="10772"/>
                  </a:lnTo>
                  <a:lnTo>
                    <a:pt x="167480" y="7443"/>
                  </a:lnTo>
                  <a:close/>
                  <a:moveTo>
                    <a:pt x="1" y="14100"/>
                  </a:moveTo>
                  <a:lnTo>
                    <a:pt x="1" y="17433"/>
                  </a:lnTo>
                  <a:lnTo>
                    <a:pt x="783" y="17433"/>
                  </a:lnTo>
                  <a:lnTo>
                    <a:pt x="783" y="14100"/>
                  </a:lnTo>
                  <a:close/>
                  <a:moveTo>
                    <a:pt x="166698" y="14100"/>
                  </a:moveTo>
                  <a:lnTo>
                    <a:pt x="166698" y="17433"/>
                  </a:lnTo>
                  <a:lnTo>
                    <a:pt x="167480" y="17433"/>
                  </a:lnTo>
                  <a:lnTo>
                    <a:pt x="167480" y="14100"/>
                  </a:lnTo>
                  <a:close/>
                  <a:moveTo>
                    <a:pt x="1" y="20761"/>
                  </a:moveTo>
                  <a:lnTo>
                    <a:pt x="1" y="24089"/>
                  </a:lnTo>
                  <a:lnTo>
                    <a:pt x="783" y="24089"/>
                  </a:lnTo>
                  <a:lnTo>
                    <a:pt x="783" y="20761"/>
                  </a:lnTo>
                  <a:close/>
                  <a:moveTo>
                    <a:pt x="166698" y="20761"/>
                  </a:moveTo>
                  <a:lnTo>
                    <a:pt x="166698" y="24089"/>
                  </a:lnTo>
                  <a:lnTo>
                    <a:pt x="167480" y="24089"/>
                  </a:lnTo>
                  <a:lnTo>
                    <a:pt x="167480" y="20761"/>
                  </a:lnTo>
                  <a:close/>
                  <a:moveTo>
                    <a:pt x="1" y="27423"/>
                  </a:moveTo>
                  <a:lnTo>
                    <a:pt x="1" y="30751"/>
                  </a:lnTo>
                  <a:lnTo>
                    <a:pt x="783" y="30751"/>
                  </a:lnTo>
                  <a:lnTo>
                    <a:pt x="783" y="27423"/>
                  </a:lnTo>
                  <a:close/>
                  <a:moveTo>
                    <a:pt x="166698" y="27423"/>
                  </a:moveTo>
                  <a:lnTo>
                    <a:pt x="166698" y="30751"/>
                  </a:lnTo>
                  <a:lnTo>
                    <a:pt x="167480" y="30751"/>
                  </a:lnTo>
                  <a:lnTo>
                    <a:pt x="167480" y="27423"/>
                  </a:lnTo>
                  <a:close/>
                  <a:moveTo>
                    <a:pt x="1" y="34079"/>
                  </a:moveTo>
                  <a:lnTo>
                    <a:pt x="1" y="37412"/>
                  </a:lnTo>
                  <a:lnTo>
                    <a:pt x="783" y="37412"/>
                  </a:lnTo>
                  <a:lnTo>
                    <a:pt x="783" y="34079"/>
                  </a:lnTo>
                  <a:close/>
                  <a:moveTo>
                    <a:pt x="166698" y="34079"/>
                  </a:moveTo>
                  <a:lnTo>
                    <a:pt x="166698" y="37412"/>
                  </a:lnTo>
                  <a:lnTo>
                    <a:pt x="167480" y="37412"/>
                  </a:lnTo>
                  <a:lnTo>
                    <a:pt x="167480" y="34079"/>
                  </a:lnTo>
                  <a:close/>
                  <a:moveTo>
                    <a:pt x="1" y="40741"/>
                  </a:moveTo>
                  <a:lnTo>
                    <a:pt x="1" y="44069"/>
                  </a:lnTo>
                  <a:lnTo>
                    <a:pt x="783" y="44069"/>
                  </a:lnTo>
                  <a:lnTo>
                    <a:pt x="783" y="40741"/>
                  </a:lnTo>
                  <a:close/>
                  <a:moveTo>
                    <a:pt x="166698" y="40741"/>
                  </a:moveTo>
                  <a:lnTo>
                    <a:pt x="166698" y="44069"/>
                  </a:lnTo>
                  <a:lnTo>
                    <a:pt x="167480" y="44069"/>
                  </a:lnTo>
                  <a:lnTo>
                    <a:pt x="167480" y="40741"/>
                  </a:lnTo>
                  <a:close/>
                  <a:moveTo>
                    <a:pt x="1" y="47402"/>
                  </a:moveTo>
                  <a:lnTo>
                    <a:pt x="1" y="50730"/>
                  </a:lnTo>
                  <a:lnTo>
                    <a:pt x="783" y="50730"/>
                  </a:lnTo>
                  <a:lnTo>
                    <a:pt x="783" y="47402"/>
                  </a:lnTo>
                  <a:close/>
                  <a:moveTo>
                    <a:pt x="166698" y="47402"/>
                  </a:moveTo>
                  <a:lnTo>
                    <a:pt x="166698" y="50730"/>
                  </a:lnTo>
                  <a:lnTo>
                    <a:pt x="167480" y="50730"/>
                  </a:lnTo>
                  <a:lnTo>
                    <a:pt x="167480" y="47402"/>
                  </a:lnTo>
                  <a:close/>
                  <a:moveTo>
                    <a:pt x="1" y="54058"/>
                  </a:moveTo>
                  <a:lnTo>
                    <a:pt x="1" y="57392"/>
                  </a:lnTo>
                  <a:lnTo>
                    <a:pt x="783" y="57392"/>
                  </a:lnTo>
                  <a:lnTo>
                    <a:pt x="783" y="54058"/>
                  </a:lnTo>
                  <a:close/>
                  <a:moveTo>
                    <a:pt x="166698" y="54058"/>
                  </a:moveTo>
                  <a:lnTo>
                    <a:pt x="166698" y="57392"/>
                  </a:lnTo>
                  <a:lnTo>
                    <a:pt x="167480" y="57392"/>
                  </a:lnTo>
                  <a:lnTo>
                    <a:pt x="167480" y="54058"/>
                  </a:lnTo>
                  <a:close/>
                  <a:moveTo>
                    <a:pt x="1" y="60720"/>
                  </a:moveTo>
                  <a:lnTo>
                    <a:pt x="1" y="64048"/>
                  </a:lnTo>
                  <a:lnTo>
                    <a:pt x="783" y="64048"/>
                  </a:lnTo>
                  <a:lnTo>
                    <a:pt x="783" y="60720"/>
                  </a:lnTo>
                  <a:close/>
                  <a:moveTo>
                    <a:pt x="166698" y="60720"/>
                  </a:moveTo>
                  <a:lnTo>
                    <a:pt x="166698" y="64048"/>
                  </a:lnTo>
                  <a:lnTo>
                    <a:pt x="167480" y="64048"/>
                  </a:lnTo>
                  <a:lnTo>
                    <a:pt x="167480" y="60720"/>
                  </a:lnTo>
                  <a:close/>
                  <a:moveTo>
                    <a:pt x="1" y="67382"/>
                  </a:moveTo>
                  <a:lnTo>
                    <a:pt x="1" y="70710"/>
                  </a:lnTo>
                  <a:lnTo>
                    <a:pt x="783" y="70710"/>
                  </a:lnTo>
                  <a:lnTo>
                    <a:pt x="783" y="67382"/>
                  </a:lnTo>
                  <a:close/>
                  <a:moveTo>
                    <a:pt x="166698" y="67382"/>
                  </a:moveTo>
                  <a:lnTo>
                    <a:pt x="166698" y="70710"/>
                  </a:lnTo>
                  <a:lnTo>
                    <a:pt x="167480" y="70710"/>
                  </a:lnTo>
                  <a:lnTo>
                    <a:pt x="167480" y="67382"/>
                  </a:lnTo>
                  <a:close/>
                  <a:moveTo>
                    <a:pt x="1" y="74038"/>
                  </a:moveTo>
                  <a:lnTo>
                    <a:pt x="1" y="77371"/>
                  </a:lnTo>
                  <a:lnTo>
                    <a:pt x="783" y="77371"/>
                  </a:lnTo>
                  <a:lnTo>
                    <a:pt x="783" y="74038"/>
                  </a:lnTo>
                  <a:close/>
                  <a:moveTo>
                    <a:pt x="166698" y="74038"/>
                  </a:moveTo>
                  <a:lnTo>
                    <a:pt x="166698" y="77371"/>
                  </a:lnTo>
                  <a:lnTo>
                    <a:pt x="167480" y="77371"/>
                  </a:lnTo>
                  <a:lnTo>
                    <a:pt x="167480" y="74038"/>
                  </a:lnTo>
                  <a:close/>
                  <a:moveTo>
                    <a:pt x="1" y="80699"/>
                  </a:moveTo>
                  <a:lnTo>
                    <a:pt x="1" y="84027"/>
                  </a:lnTo>
                  <a:lnTo>
                    <a:pt x="783" y="84027"/>
                  </a:lnTo>
                  <a:lnTo>
                    <a:pt x="783" y="80699"/>
                  </a:lnTo>
                  <a:close/>
                  <a:moveTo>
                    <a:pt x="166698" y="80699"/>
                  </a:moveTo>
                  <a:lnTo>
                    <a:pt x="166698" y="84027"/>
                  </a:lnTo>
                  <a:lnTo>
                    <a:pt x="167480" y="84027"/>
                  </a:lnTo>
                  <a:lnTo>
                    <a:pt x="167480" y="80699"/>
                  </a:lnTo>
                  <a:close/>
                  <a:moveTo>
                    <a:pt x="1" y="87361"/>
                  </a:moveTo>
                  <a:lnTo>
                    <a:pt x="1" y="90689"/>
                  </a:lnTo>
                  <a:lnTo>
                    <a:pt x="783" y="90689"/>
                  </a:lnTo>
                  <a:lnTo>
                    <a:pt x="783" y="87361"/>
                  </a:lnTo>
                  <a:close/>
                  <a:moveTo>
                    <a:pt x="166698" y="87361"/>
                  </a:moveTo>
                  <a:lnTo>
                    <a:pt x="166698" y="90689"/>
                  </a:lnTo>
                  <a:lnTo>
                    <a:pt x="167480" y="90689"/>
                  </a:lnTo>
                  <a:lnTo>
                    <a:pt x="167480" y="87361"/>
                  </a:lnTo>
                  <a:close/>
                  <a:moveTo>
                    <a:pt x="783" y="90689"/>
                  </a:moveTo>
                  <a:lnTo>
                    <a:pt x="783" y="91471"/>
                  </a:lnTo>
                  <a:lnTo>
                    <a:pt x="4833" y="91471"/>
                  </a:lnTo>
                  <a:lnTo>
                    <a:pt x="4833" y="90689"/>
                  </a:lnTo>
                  <a:close/>
                  <a:moveTo>
                    <a:pt x="8878" y="90689"/>
                  </a:moveTo>
                  <a:lnTo>
                    <a:pt x="8878" y="91471"/>
                  </a:lnTo>
                  <a:lnTo>
                    <a:pt x="12928" y="91471"/>
                  </a:lnTo>
                  <a:lnTo>
                    <a:pt x="12928" y="90689"/>
                  </a:lnTo>
                  <a:close/>
                  <a:moveTo>
                    <a:pt x="16972" y="90689"/>
                  </a:moveTo>
                  <a:lnTo>
                    <a:pt x="16972" y="91471"/>
                  </a:lnTo>
                  <a:lnTo>
                    <a:pt x="21017" y="91471"/>
                  </a:lnTo>
                  <a:lnTo>
                    <a:pt x="21017" y="90689"/>
                  </a:lnTo>
                  <a:close/>
                  <a:moveTo>
                    <a:pt x="25067" y="90689"/>
                  </a:moveTo>
                  <a:lnTo>
                    <a:pt x="25067" y="91471"/>
                  </a:lnTo>
                  <a:lnTo>
                    <a:pt x="29112" y="91471"/>
                  </a:lnTo>
                  <a:lnTo>
                    <a:pt x="29112" y="90689"/>
                  </a:lnTo>
                  <a:close/>
                  <a:moveTo>
                    <a:pt x="33157" y="90689"/>
                  </a:moveTo>
                  <a:lnTo>
                    <a:pt x="33157" y="91471"/>
                  </a:lnTo>
                  <a:lnTo>
                    <a:pt x="37207" y="91471"/>
                  </a:lnTo>
                  <a:lnTo>
                    <a:pt x="37207" y="90689"/>
                  </a:lnTo>
                  <a:close/>
                  <a:moveTo>
                    <a:pt x="41252" y="90689"/>
                  </a:moveTo>
                  <a:lnTo>
                    <a:pt x="41252" y="91471"/>
                  </a:lnTo>
                  <a:lnTo>
                    <a:pt x="45296" y="91471"/>
                  </a:lnTo>
                  <a:lnTo>
                    <a:pt x="45296" y="90689"/>
                  </a:lnTo>
                  <a:close/>
                  <a:moveTo>
                    <a:pt x="49347" y="90689"/>
                  </a:moveTo>
                  <a:lnTo>
                    <a:pt x="49347" y="91471"/>
                  </a:lnTo>
                  <a:lnTo>
                    <a:pt x="53391" y="91471"/>
                  </a:lnTo>
                  <a:lnTo>
                    <a:pt x="53391" y="90689"/>
                  </a:lnTo>
                  <a:close/>
                  <a:moveTo>
                    <a:pt x="57441" y="90689"/>
                  </a:moveTo>
                  <a:lnTo>
                    <a:pt x="57441" y="91471"/>
                  </a:lnTo>
                  <a:lnTo>
                    <a:pt x="61486" y="91471"/>
                  </a:lnTo>
                  <a:lnTo>
                    <a:pt x="61486" y="90689"/>
                  </a:lnTo>
                  <a:close/>
                  <a:moveTo>
                    <a:pt x="65531" y="90689"/>
                  </a:moveTo>
                  <a:lnTo>
                    <a:pt x="65531" y="91471"/>
                  </a:lnTo>
                  <a:lnTo>
                    <a:pt x="69581" y="91471"/>
                  </a:lnTo>
                  <a:lnTo>
                    <a:pt x="69581" y="90689"/>
                  </a:lnTo>
                  <a:close/>
                  <a:moveTo>
                    <a:pt x="73626" y="90689"/>
                  </a:moveTo>
                  <a:lnTo>
                    <a:pt x="73626" y="91471"/>
                  </a:lnTo>
                  <a:lnTo>
                    <a:pt x="77670" y="91471"/>
                  </a:lnTo>
                  <a:lnTo>
                    <a:pt x="77670" y="90689"/>
                  </a:lnTo>
                  <a:close/>
                  <a:moveTo>
                    <a:pt x="81721" y="90689"/>
                  </a:moveTo>
                  <a:lnTo>
                    <a:pt x="81721" y="91471"/>
                  </a:lnTo>
                  <a:lnTo>
                    <a:pt x="85765" y="91471"/>
                  </a:lnTo>
                  <a:lnTo>
                    <a:pt x="85765" y="90689"/>
                  </a:lnTo>
                  <a:close/>
                  <a:moveTo>
                    <a:pt x="89816" y="90689"/>
                  </a:moveTo>
                  <a:lnTo>
                    <a:pt x="89816" y="91471"/>
                  </a:lnTo>
                  <a:lnTo>
                    <a:pt x="93860" y="91471"/>
                  </a:lnTo>
                  <a:lnTo>
                    <a:pt x="93860" y="90689"/>
                  </a:lnTo>
                  <a:close/>
                  <a:moveTo>
                    <a:pt x="97905" y="90689"/>
                  </a:moveTo>
                  <a:lnTo>
                    <a:pt x="97905" y="91471"/>
                  </a:lnTo>
                  <a:lnTo>
                    <a:pt x="101955" y="91471"/>
                  </a:lnTo>
                  <a:lnTo>
                    <a:pt x="101955" y="90689"/>
                  </a:lnTo>
                  <a:close/>
                  <a:moveTo>
                    <a:pt x="106000" y="90689"/>
                  </a:moveTo>
                  <a:lnTo>
                    <a:pt x="106000" y="91471"/>
                  </a:lnTo>
                  <a:lnTo>
                    <a:pt x="110045" y="91471"/>
                  </a:lnTo>
                  <a:lnTo>
                    <a:pt x="110045" y="90689"/>
                  </a:lnTo>
                  <a:close/>
                  <a:moveTo>
                    <a:pt x="114095" y="90689"/>
                  </a:moveTo>
                  <a:lnTo>
                    <a:pt x="114095" y="91471"/>
                  </a:lnTo>
                  <a:lnTo>
                    <a:pt x="118139" y="91471"/>
                  </a:lnTo>
                  <a:lnTo>
                    <a:pt x="118139" y="90689"/>
                  </a:lnTo>
                  <a:close/>
                  <a:moveTo>
                    <a:pt x="122184" y="90689"/>
                  </a:moveTo>
                  <a:lnTo>
                    <a:pt x="122184" y="91471"/>
                  </a:lnTo>
                  <a:lnTo>
                    <a:pt x="126234" y="91471"/>
                  </a:lnTo>
                  <a:lnTo>
                    <a:pt x="126234" y="90689"/>
                  </a:lnTo>
                  <a:close/>
                  <a:moveTo>
                    <a:pt x="130279" y="90689"/>
                  </a:moveTo>
                  <a:lnTo>
                    <a:pt x="130279" y="91471"/>
                  </a:lnTo>
                  <a:lnTo>
                    <a:pt x="134329" y="91471"/>
                  </a:lnTo>
                  <a:lnTo>
                    <a:pt x="134329" y="90689"/>
                  </a:lnTo>
                  <a:close/>
                  <a:moveTo>
                    <a:pt x="138374" y="90689"/>
                  </a:moveTo>
                  <a:lnTo>
                    <a:pt x="138374" y="91471"/>
                  </a:lnTo>
                  <a:lnTo>
                    <a:pt x="142419" y="91471"/>
                  </a:lnTo>
                  <a:lnTo>
                    <a:pt x="142419" y="90689"/>
                  </a:lnTo>
                  <a:close/>
                  <a:moveTo>
                    <a:pt x="146469" y="90689"/>
                  </a:moveTo>
                  <a:lnTo>
                    <a:pt x="146469" y="91471"/>
                  </a:lnTo>
                  <a:lnTo>
                    <a:pt x="150514" y="91471"/>
                  </a:lnTo>
                  <a:lnTo>
                    <a:pt x="150514" y="90689"/>
                  </a:lnTo>
                  <a:close/>
                  <a:moveTo>
                    <a:pt x="154558" y="90689"/>
                  </a:moveTo>
                  <a:lnTo>
                    <a:pt x="154558" y="91471"/>
                  </a:lnTo>
                  <a:lnTo>
                    <a:pt x="158608" y="91471"/>
                  </a:lnTo>
                  <a:lnTo>
                    <a:pt x="158608" y="90689"/>
                  </a:lnTo>
                  <a:close/>
                  <a:moveTo>
                    <a:pt x="162653" y="90689"/>
                  </a:moveTo>
                  <a:lnTo>
                    <a:pt x="162653" y="91471"/>
                  </a:lnTo>
                  <a:lnTo>
                    <a:pt x="166698" y="91471"/>
                  </a:lnTo>
                  <a:lnTo>
                    <a:pt x="166698" y="9068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fill="none" extrusionOk="0">
                  <a:moveTo>
                    <a:pt x="1" y="0"/>
                  </a:moveTo>
                  <a:lnTo>
                    <a:pt x="167480" y="0"/>
                  </a:lnTo>
                  <a:lnTo>
                    <a:pt x="167480" y="91471"/>
                  </a:lnTo>
                  <a:lnTo>
                    <a:pt x="1" y="91471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1734550" y="1731400"/>
              <a:ext cx="4147900" cy="2247725"/>
            </a:xfrm>
            <a:custGeom>
              <a:avLst/>
              <a:gdLst/>
              <a:ahLst/>
              <a:cxnLst/>
              <a:rect l="l" t="t" r="r" b="b"/>
              <a:pathLst>
                <a:path w="165916" h="89909" fill="none" extrusionOk="0">
                  <a:moveTo>
                    <a:pt x="1" y="1"/>
                  </a:moveTo>
                  <a:lnTo>
                    <a:pt x="165916" y="1"/>
                  </a:lnTo>
                  <a:lnTo>
                    <a:pt x="165916" y="89908"/>
                  </a:lnTo>
                  <a:lnTo>
                    <a:pt x="1" y="89908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subTitle" idx="1"/>
          </p:nvPr>
        </p:nvSpPr>
        <p:spPr>
          <a:xfrm>
            <a:off x="713225" y="211697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2"/>
          </p:nvPr>
        </p:nvSpPr>
        <p:spPr>
          <a:xfrm>
            <a:off x="713225" y="3788652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3"/>
          </p:nvPr>
        </p:nvSpPr>
        <p:spPr>
          <a:xfrm>
            <a:off x="3419250" y="3788652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subTitle" idx="4"/>
          </p:nvPr>
        </p:nvSpPr>
        <p:spPr>
          <a:xfrm>
            <a:off x="3419250" y="211697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title" idx="5" hasCustomPrompt="1"/>
          </p:nvPr>
        </p:nvSpPr>
        <p:spPr>
          <a:xfrm>
            <a:off x="1415375" y="1407100"/>
            <a:ext cx="901200" cy="38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6" name="Google Shape;116;p13"/>
          <p:cNvSpPr txBox="1">
            <a:spLocks noGrp="1"/>
          </p:cNvSpPr>
          <p:nvPr>
            <p:ph type="title" idx="6" hasCustomPrompt="1"/>
          </p:nvPr>
        </p:nvSpPr>
        <p:spPr>
          <a:xfrm>
            <a:off x="4121400" y="3078850"/>
            <a:ext cx="901200" cy="38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7" name="Google Shape;117;p13"/>
          <p:cNvSpPr txBox="1">
            <a:spLocks noGrp="1"/>
          </p:cNvSpPr>
          <p:nvPr>
            <p:ph type="title" idx="7" hasCustomPrompt="1"/>
          </p:nvPr>
        </p:nvSpPr>
        <p:spPr>
          <a:xfrm>
            <a:off x="1415375" y="3078850"/>
            <a:ext cx="901200" cy="38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8" name="Google Shape;118;p13"/>
          <p:cNvSpPr txBox="1">
            <a:spLocks noGrp="1"/>
          </p:cNvSpPr>
          <p:nvPr>
            <p:ph type="title" idx="8" hasCustomPrompt="1"/>
          </p:nvPr>
        </p:nvSpPr>
        <p:spPr>
          <a:xfrm>
            <a:off x="4121400" y="1407100"/>
            <a:ext cx="901200" cy="38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9" name="Google Shape;119;p13"/>
          <p:cNvSpPr txBox="1">
            <a:spLocks noGrp="1"/>
          </p:cNvSpPr>
          <p:nvPr>
            <p:ph type="subTitle" idx="9"/>
          </p:nvPr>
        </p:nvSpPr>
        <p:spPr>
          <a:xfrm>
            <a:off x="6125275" y="3788652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3"/>
          <p:cNvSpPr txBox="1">
            <a:spLocks noGrp="1"/>
          </p:cNvSpPr>
          <p:nvPr>
            <p:ph type="subTitle" idx="13"/>
          </p:nvPr>
        </p:nvSpPr>
        <p:spPr>
          <a:xfrm>
            <a:off x="6125275" y="211697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title" idx="14" hasCustomPrompt="1"/>
          </p:nvPr>
        </p:nvSpPr>
        <p:spPr>
          <a:xfrm>
            <a:off x="6827425" y="3078850"/>
            <a:ext cx="901200" cy="38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2" name="Google Shape;122;p13"/>
          <p:cNvSpPr txBox="1">
            <a:spLocks noGrp="1"/>
          </p:cNvSpPr>
          <p:nvPr>
            <p:ph type="title" idx="15" hasCustomPrompt="1"/>
          </p:nvPr>
        </p:nvSpPr>
        <p:spPr>
          <a:xfrm>
            <a:off x="6827425" y="1407100"/>
            <a:ext cx="901200" cy="38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3" name="Google Shape;123;p13"/>
          <p:cNvSpPr txBox="1">
            <a:spLocks noGrp="1"/>
          </p:cNvSpPr>
          <p:nvPr>
            <p:ph type="subTitle" idx="16"/>
          </p:nvPr>
        </p:nvSpPr>
        <p:spPr>
          <a:xfrm>
            <a:off x="713225" y="1835575"/>
            <a:ext cx="2305500" cy="341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subTitle" idx="17"/>
          </p:nvPr>
        </p:nvSpPr>
        <p:spPr>
          <a:xfrm>
            <a:off x="713225" y="3507250"/>
            <a:ext cx="2305500" cy="341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subTitle" idx="18"/>
          </p:nvPr>
        </p:nvSpPr>
        <p:spPr>
          <a:xfrm>
            <a:off x="3419250" y="3507250"/>
            <a:ext cx="2305500" cy="341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subTitle" idx="19"/>
          </p:nvPr>
        </p:nvSpPr>
        <p:spPr>
          <a:xfrm>
            <a:off x="3419250" y="1835575"/>
            <a:ext cx="2305500" cy="341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subTitle" idx="20"/>
          </p:nvPr>
        </p:nvSpPr>
        <p:spPr>
          <a:xfrm>
            <a:off x="6125275" y="3507250"/>
            <a:ext cx="2305500" cy="341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subTitle" idx="21"/>
          </p:nvPr>
        </p:nvSpPr>
        <p:spPr>
          <a:xfrm>
            <a:off x="6125275" y="1835575"/>
            <a:ext cx="2305500" cy="341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subTitle" idx="1"/>
          </p:nvPr>
        </p:nvSpPr>
        <p:spPr>
          <a:xfrm>
            <a:off x="4572000" y="2667025"/>
            <a:ext cx="3849600" cy="9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4572000" y="1584894"/>
            <a:ext cx="3849600" cy="101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72240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noFill/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/>
          <p:nvPr/>
        </p:nvSpPr>
        <p:spPr>
          <a:xfrm>
            <a:off x="0" y="1478100"/>
            <a:ext cx="3498900" cy="2187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713225" y="1595500"/>
            <a:ext cx="2646000" cy="199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53211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4298050" y="2665575"/>
            <a:ext cx="3220800" cy="6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title" hasCustomPrompt="1"/>
          </p:nvPr>
        </p:nvSpPr>
        <p:spPr>
          <a:xfrm>
            <a:off x="4298050" y="1644825"/>
            <a:ext cx="41235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9900932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189832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title"/>
          </p:nvPr>
        </p:nvSpPr>
        <p:spPr>
          <a:xfrm>
            <a:off x="3588600" y="1966368"/>
            <a:ext cx="2109600" cy="4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title" idx="2" hasCustomPrompt="1"/>
          </p:nvPr>
        </p:nvSpPr>
        <p:spPr>
          <a:xfrm>
            <a:off x="3684675" y="1428893"/>
            <a:ext cx="572700" cy="440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44" name="Google Shape;44;p13"/>
          <p:cNvSpPr txBox="1">
            <a:spLocks noGrp="1"/>
          </p:cNvSpPr>
          <p:nvPr>
            <p:ph type="title" idx="3"/>
          </p:nvPr>
        </p:nvSpPr>
        <p:spPr>
          <a:xfrm>
            <a:off x="3588600" y="3727968"/>
            <a:ext cx="2109600" cy="4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4" hasCustomPrompt="1"/>
          </p:nvPr>
        </p:nvSpPr>
        <p:spPr>
          <a:xfrm>
            <a:off x="3684675" y="3203393"/>
            <a:ext cx="572700" cy="440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1"/>
          </p:nvPr>
        </p:nvSpPr>
        <p:spPr>
          <a:xfrm>
            <a:off x="3588600" y="2315993"/>
            <a:ext cx="2109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5"/>
          </p:nvPr>
        </p:nvSpPr>
        <p:spPr>
          <a:xfrm>
            <a:off x="3588600" y="4077593"/>
            <a:ext cx="2109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6"/>
          </p:nvPr>
        </p:nvSpPr>
        <p:spPr>
          <a:xfrm>
            <a:off x="3588600" y="539500"/>
            <a:ext cx="4842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7"/>
          </p:nvPr>
        </p:nvSpPr>
        <p:spPr>
          <a:xfrm>
            <a:off x="6311975" y="1966368"/>
            <a:ext cx="2109600" cy="4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8" hasCustomPrompt="1"/>
          </p:nvPr>
        </p:nvSpPr>
        <p:spPr>
          <a:xfrm>
            <a:off x="6408075" y="1428893"/>
            <a:ext cx="572700" cy="440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9"/>
          </p:nvPr>
        </p:nvSpPr>
        <p:spPr>
          <a:xfrm>
            <a:off x="6311975" y="3727968"/>
            <a:ext cx="2109600" cy="4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13" hasCustomPrompt="1"/>
          </p:nvPr>
        </p:nvSpPr>
        <p:spPr>
          <a:xfrm>
            <a:off x="6408075" y="3203393"/>
            <a:ext cx="572700" cy="440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4"/>
          </p:nvPr>
        </p:nvSpPr>
        <p:spPr>
          <a:xfrm>
            <a:off x="6312000" y="2315993"/>
            <a:ext cx="2109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ubTitle" idx="15"/>
          </p:nvPr>
        </p:nvSpPr>
        <p:spPr>
          <a:xfrm>
            <a:off x="6312000" y="4077593"/>
            <a:ext cx="2109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01913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title" idx="2"/>
          </p:nvPr>
        </p:nvSpPr>
        <p:spPr>
          <a:xfrm>
            <a:off x="713250" y="2774132"/>
            <a:ext cx="2171700" cy="5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713250" y="3143265"/>
            <a:ext cx="2171700" cy="9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title" idx="3"/>
          </p:nvPr>
        </p:nvSpPr>
        <p:spPr>
          <a:xfrm>
            <a:off x="3486178" y="2774132"/>
            <a:ext cx="2171700" cy="5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4"/>
          </p:nvPr>
        </p:nvSpPr>
        <p:spPr>
          <a:xfrm>
            <a:off x="3486178" y="3143265"/>
            <a:ext cx="2171700" cy="9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title" idx="5"/>
          </p:nvPr>
        </p:nvSpPr>
        <p:spPr>
          <a:xfrm>
            <a:off x="6259050" y="2774132"/>
            <a:ext cx="2171700" cy="5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6"/>
          </p:nvPr>
        </p:nvSpPr>
        <p:spPr>
          <a:xfrm>
            <a:off x="6259050" y="3143265"/>
            <a:ext cx="2171700" cy="9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 idx="7" hasCustomPrompt="1"/>
          </p:nvPr>
        </p:nvSpPr>
        <p:spPr>
          <a:xfrm>
            <a:off x="1512750" y="2256143"/>
            <a:ext cx="572700" cy="440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 idx="8" hasCustomPrompt="1"/>
          </p:nvPr>
        </p:nvSpPr>
        <p:spPr>
          <a:xfrm>
            <a:off x="4285650" y="2256143"/>
            <a:ext cx="572700" cy="440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title" idx="9" hasCustomPrompt="1"/>
          </p:nvPr>
        </p:nvSpPr>
        <p:spPr>
          <a:xfrm>
            <a:off x="7058550" y="2256143"/>
            <a:ext cx="572700" cy="440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2309032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4572000" y="539500"/>
            <a:ext cx="384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title" idx="2"/>
          </p:nvPr>
        </p:nvSpPr>
        <p:spPr>
          <a:xfrm>
            <a:off x="4572000" y="1743000"/>
            <a:ext cx="3849600" cy="5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1"/>
          </p:nvPr>
        </p:nvSpPr>
        <p:spPr>
          <a:xfrm>
            <a:off x="4572000" y="2066099"/>
            <a:ext cx="38496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title" idx="3"/>
          </p:nvPr>
        </p:nvSpPr>
        <p:spPr>
          <a:xfrm>
            <a:off x="4572000" y="2688070"/>
            <a:ext cx="3849600" cy="5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4"/>
          </p:nvPr>
        </p:nvSpPr>
        <p:spPr>
          <a:xfrm>
            <a:off x="4572000" y="3011170"/>
            <a:ext cx="38496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title" idx="5"/>
          </p:nvPr>
        </p:nvSpPr>
        <p:spPr>
          <a:xfrm>
            <a:off x="4572000" y="3631701"/>
            <a:ext cx="3849600" cy="5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6"/>
          </p:nvPr>
        </p:nvSpPr>
        <p:spPr>
          <a:xfrm>
            <a:off x="4572000" y="3954800"/>
            <a:ext cx="38496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658388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title" idx="2"/>
          </p:nvPr>
        </p:nvSpPr>
        <p:spPr>
          <a:xfrm>
            <a:off x="1489643" y="1944066"/>
            <a:ext cx="2490600" cy="4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ubTitle" idx="1"/>
          </p:nvPr>
        </p:nvSpPr>
        <p:spPr>
          <a:xfrm>
            <a:off x="1489643" y="2293685"/>
            <a:ext cx="249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title" idx="3"/>
          </p:nvPr>
        </p:nvSpPr>
        <p:spPr>
          <a:xfrm>
            <a:off x="1489643" y="3116002"/>
            <a:ext cx="2490600" cy="4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ubTitle" idx="4"/>
          </p:nvPr>
        </p:nvSpPr>
        <p:spPr>
          <a:xfrm>
            <a:off x="1489643" y="3465621"/>
            <a:ext cx="249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title" idx="5"/>
          </p:nvPr>
        </p:nvSpPr>
        <p:spPr>
          <a:xfrm>
            <a:off x="5339268" y="1944066"/>
            <a:ext cx="2490600" cy="4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ubTitle" idx="6"/>
          </p:nvPr>
        </p:nvSpPr>
        <p:spPr>
          <a:xfrm>
            <a:off x="5339268" y="2293685"/>
            <a:ext cx="249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 idx="7"/>
          </p:nvPr>
        </p:nvSpPr>
        <p:spPr>
          <a:xfrm>
            <a:off x="5339268" y="3116002"/>
            <a:ext cx="2490600" cy="4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ubTitle" idx="8"/>
          </p:nvPr>
        </p:nvSpPr>
        <p:spPr>
          <a:xfrm>
            <a:off x="5339268" y="3465621"/>
            <a:ext cx="249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46988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title" idx="2"/>
          </p:nvPr>
        </p:nvSpPr>
        <p:spPr>
          <a:xfrm>
            <a:off x="713250" y="1920075"/>
            <a:ext cx="1994700" cy="5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subTitle" idx="1"/>
          </p:nvPr>
        </p:nvSpPr>
        <p:spPr>
          <a:xfrm>
            <a:off x="713250" y="2269700"/>
            <a:ext cx="1994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title" idx="3"/>
          </p:nvPr>
        </p:nvSpPr>
        <p:spPr>
          <a:xfrm>
            <a:off x="3107820" y="1920075"/>
            <a:ext cx="1994700" cy="5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subTitle" idx="4"/>
          </p:nvPr>
        </p:nvSpPr>
        <p:spPr>
          <a:xfrm>
            <a:off x="3107846" y="2269700"/>
            <a:ext cx="1994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title" idx="5"/>
          </p:nvPr>
        </p:nvSpPr>
        <p:spPr>
          <a:xfrm>
            <a:off x="713250" y="3128775"/>
            <a:ext cx="1994700" cy="5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subTitle" idx="6"/>
          </p:nvPr>
        </p:nvSpPr>
        <p:spPr>
          <a:xfrm>
            <a:off x="713250" y="3497900"/>
            <a:ext cx="1994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title" idx="7"/>
          </p:nvPr>
        </p:nvSpPr>
        <p:spPr>
          <a:xfrm>
            <a:off x="3107846" y="3128775"/>
            <a:ext cx="1994700" cy="5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subTitle" idx="8"/>
          </p:nvPr>
        </p:nvSpPr>
        <p:spPr>
          <a:xfrm>
            <a:off x="3107846" y="3497900"/>
            <a:ext cx="1994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36339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title" idx="2"/>
          </p:nvPr>
        </p:nvSpPr>
        <p:spPr>
          <a:xfrm>
            <a:off x="713250" y="1966368"/>
            <a:ext cx="2171700" cy="5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subTitle" idx="1"/>
          </p:nvPr>
        </p:nvSpPr>
        <p:spPr>
          <a:xfrm>
            <a:off x="713250" y="2315993"/>
            <a:ext cx="2171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8"/>
          <p:cNvSpPr txBox="1">
            <a:spLocks noGrp="1"/>
          </p:cNvSpPr>
          <p:nvPr>
            <p:ph type="title" idx="3"/>
          </p:nvPr>
        </p:nvSpPr>
        <p:spPr>
          <a:xfrm>
            <a:off x="3486150" y="1966368"/>
            <a:ext cx="2171700" cy="5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9" name="Google Shape;99;p18"/>
          <p:cNvSpPr txBox="1">
            <a:spLocks noGrp="1"/>
          </p:cNvSpPr>
          <p:nvPr>
            <p:ph type="subTitle" idx="4"/>
          </p:nvPr>
        </p:nvSpPr>
        <p:spPr>
          <a:xfrm>
            <a:off x="3486178" y="2315993"/>
            <a:ext cx="2171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8"/>
          <p:cNvSpPr txBox="1">
            <a:spLocks noGrp="1"/>
          </p:cNvSpPr>
          <p:nvPr>
            <p:ph type="title" idx="5"/>
          </p:nvPr>
        </p:nvSpPr>
        <p:spPr>
          <a:xfrm>
            <a:off x="6259050" y="1966368"/>
            <a:ext cx="2171700" cy="5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subTitle" idx="6"/>
          </p:nvPr>
        </p:nvSpPr>
        <p:spPr>
          <a:xfrm>
            <a:off x="6259050" y="2315993"/>
            <a:ext cx="2171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title" idx="7"/>
          </p:nvPr>
        </p:nvSpPr>
        <p:spPr>
          <a:xfrm>
            <a:off x="713250" y="3708468"/>
            <a:ext cx="2171700" cy="5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subTitle" idx="8"/>
          </p:nvPr>
        </p:nvSpPr>
        <p:spPr>
          <a:xfrm>
            <a:off x="713250" y="4077593"/>
            <a:ext cx="2171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title" idx="9"/>
          </p:nvPr>
        </p:nvSpPr>
        <p:spPr>
          <a:xfrm>
            <a:off x="3486178" y="3708468"/>
            <a:ext cx="2171700" cy="5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13"/>
          </p:nvPr>
        </p:nvSpPr>
        <p:spPr>
          <a:xfrm>
            <a:off x="3486178" y="4077593"/>
            <a:ext cx="2171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title" idx="14"/>
          </p:nvPr>
        </p:nvSpPr>
        <p:spPr>
          <a:xfrm>
            <a:off x="6259050" y="3708468"/>
            <a:ext cx="2171700" cy="50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15"/>
          </p:nvPr>
        </p:nvSpPr>
        <p:spPr>
          <a:xfrm>
            <a:off x="6259050" y="4077593"/>
            <a:ext cx="2171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3556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" y="138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" name="Google Shape;141;p15"/>
          <p:cNvGrpSpPr/>
          <p:nvPr/>
        </p:nvGrpSpPr>
        <p:grpSpPr>
          <a:xfrm>
            <a:off x="78" y="78"/>
            <a:ext cx="9144055" cy="5143616"/>
            <a:chOff x="1636825" y="1633675"/>
            <a:chExt cx="4343350" cy="2443175"/>
          </a:xfrm>
        </p:grpSpPr>
        <p:sp>
          <p:nvSpPr>
            <p:cNvPr id="142" name="Google Shape;142;p15"/>
            <p:cNvSpPr/>
            <p:nvPr/>
          </p:nvSpPr>
          <p:spPr>
            <a:xfrm>
              <a:off x="1636825" y="1633675"/>
              <a:ext cx="4343350" cy="2443175"/>
            </a:xfrm>
            <a:custGeom>
              <a:avLst/>
              <a:gdLst/>
              <a:ahLst/>
              <a:cxnLst/>
              <a:rect l="l" t="t" r="r" b="b"/>
              <a:pathLst>
                <a:path w="173734" h="97727" extrusionOk="0">
                  <a:moveTo>
                    <a:pt x="171193" y="2542"/>
                  </a:moveTo>
                  <a:lnTo>
                    <a:pt x="171193" y="95185"/>
                  </a:lnTo>
                  <a:lnTo>
                    <a:pt x="2542" y="95185"/>
                  </a:lnTo>
                  <a:lnTo>
                    <a:pt x="2542" y="2542"/>
                  </a:lnTo>
                  <a:close/>
                  <a:moveTo>
                    <a:pt x="1" y="1"/>
                  </a:moveTo>
                  <a:lnTo>
                    <a:pt x="1" y="97726"/>
                  </a:lnTo>
                  <a:lnTo>
                    <a:pt x="173734" y="97726"/>
                  </a:lnTo>
                  <a:lnTo>
                    <a:pt x="173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5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extrusionOk="0">
                  <a:moveTo>
                    <a:pt x="783" y="0"/>
                  </a:moveTo>
                  <a:lnTo>
                    <a:pt x="783" y="782"/>
                  </a:lnTo>
                  <a:lnTo>
                    <a:pt x="4833" y="782"/>
                  </a:lnTo>
                  <a:lnTo>
                    <a:pt x="4833" y="0"/>
                  </a:lnTo>
                  <a:close/>
                  <a:moveTo>
                    <a:pt x="8878" y="0"/>
                  </a:moveTo>
                  <a:lnTo>
                    <a:pt x="8878" y="782"/>
                  </a:lnTo>
                  <a:lnTo>
                    <a:pt x="12928" y="782"/>
                  </a:lnTo>
                  <a:lnTo>
                    <a:pt x="12928" y="0"/>
                  </a:lnTo>
                  <a:close/>
                  <a:moveTo>
                    <a:pt x="16972" y="0"/>
                  </a:moveTo>
                  <a:lnTo>
                    <a:pt x="16972" y="782"/>
                  </a:lnTo>
                  <a:lnTo>
                    <a:pt x="21017" y="782"/>
                  </a:lnTo>
                  <a:lnTo>
                    <a:pt x="21017" y="0"/>
                  </a:lnTo>
                  <a:close/>
                  <a:moveTo>
                    <a:pt x="25067" y="0"/>
                  </a:moveTo>
                  <a:lnTo>
                    <a:pt x="25067" y="782"/>
                  </a:lnTo>
                  <a:lnTo>
                    <a:pt x="29112" y="782"/>
                  </a:lnTo>
                  <a:lnTo>
                    <a:pt x="29112" y="0"/>
                  </a:lnTo>
                  <a:close/>
                  <a:moveTo>
                    <a:pt x="33157" y="0"/>
                  </a:moveTo>
                  <a:lnTo>
                    <a:pt x="33157" y="782"/>
                  </a:lnTo>
                  <a:lnTo>
                    <a:pt x="37207" y="782"/>
                  </a:lnTo>
                  <a:lnTo>
                    <a:pt x="37207" y="0"/>
                  </a:lnTo>
                  <a:close/>
                  <a:moveTo>
                    <a:pt x="41252" y="0"/>
                  </a:moveTo>
                  <a:lnTo>
                    <a:pt x="41252" y="782"/>
                  </a:lnTo>
                  <a:lnTo>
                    <a:pt x="45296" y="782"/>
                  </a:lnTo>
                  <a:lnTo>
                    <a:pt x="45296" y="0"/>
                  </a:lnTo>
                  <a:close/>
                  <a:moveTo>
                    <a:pt x="49347" y="0"/>
                  </a:moveTo>
                  <a:lnTo>
                    <a:pt x="49347" y="782"/>
                  </a:lnTo>
                  <a:lnTo>
                    <a:pt x="53391" y="782"/>
                  </a:lnTo>
                  <a:lnTo>
                    <a:pt x="53391" y="0"/>
                  </a:lnTo>
                  <a:close/>
                  <a:moveTo>
                    <a:pt x="57441" y="0"/>
                  </a:moveTo>
                  <a:lnTo>
                    <a:pt x="57441" y="782"/>
                  </a:lnTo>
                  <a:lnTo>
                    <a:pt x="61486" y="782"/>
                  </a:lnTo>
                  <a:lnTo>
                    <a:pt x="61486" y="0"/>
                  </a:lnTo>
                  <a:close/>
                  <a:moveTo>
                    <a:pt x="65531" y="0"/>
                  </a:moveTo>
                  <a:lnTo>
                    <a:pt x="65531" y="782"/>
                  </a:lnTo>
                  <a:lnTo>
                    <a:pt x="69581" y="782"/>
                  </a:lnTo>
                  <a:lnTo>
                    <a:pt x="69581" y="0"/>
                  </a:lnTo>
                  <a:close/>
                  <a:moveTo>
                    <a:pt x="73626" y="0"/>
                  </a:moveTo>
                  <a:lnTo>
                    <a:pt x="73626" y="782"/>
                  </a:lnTo>
                  <a:lnTo>
                    <a:pt x="77670" y="782"/>
                  </a:lnTo>
                  <a:lnTo>
                    <a:pt x="77670" y="0"/>
                  </a:lnTo>
                  <a:close/>
                  <a:moveTo>
                    <a:pt x="81721" y="0"/>
                  </a:moveTo>
                  <a:lnTo>
                    <a:pt x="81721" y="782"/>
                  </a:lnTo>
                  <a:lnTo>
                    <a:pt x="85765" y="782"/>
                  </a:lnTo>
                  <a:lnTo>
                    <a:pt x="85765" y="0"/>
                  </a:lnTo>
                  <a:close/>
                  <a:moveTo>
                    <a:pt x="89816" y="0"/>
                  </a:moveTo>
                  <a:lnTo>
                    <a:pt x="89816" y="782"/>
                  </a:lnTo>
                  <a:lnTo>
                    <a:pt x="93860" y="782"/>
                  </a:lnTo>
                  <a:lnTo>
                    <a:pt x="93860" y="0"/>
                  </a:lnTo>
                  <a:close/>
                  <a:moveTo>
                    <a:pt x="97905" y="0"/>
                  </a:moveTo>
                  <a:lnTo>
                    <a:pt x="97905" y="782"/>
                  </a:lnTo>
                  <a:lnTo>
                    <a:pt x="101955" y="782"/>
                  </a:lnTo>
                  <a:lnTo>
                    <a:pt x="101955" y="0"/>
                  </a:lnTo>
                  <a:close/>
                  <a:moveTo>
                    <a:pt x="106000" y="0"/>
                  </a:moveTo>
                  <a:lnTo>
                    <a:pt x="106000" y="782"/>
                  </a:lnTo>
                  <a:lnTo>
                    <a:pt x="110045" y="782"/>
                  </a:lnTo>
                  <a:lnTo>
                    <a:pt x="110045" y="0"/>
                  </a:lnTo>
                  <a:close/>
                  <a:moveTo>
                    <a:pt x="114095" y="0"/>
                  </a:moveTo>
                  <a:lnTo>
                    <a:pt x="114095" y="782"/>
                  </a:lnTo>
                  <a:lnTo>
                    <a:pt x="118139" y="782"/>
                  </a:lnTo>
                  <a:lnTo>
                    <a:pt x="118139" y="0"/>
                  </a:lnTo>
                  <a:close/>
                  <a:moveTo>
                    <a:pt x="122184" y="0"/>
                  </a:moveTo>
                  <a:lnTo>
                    <a:pt x="122184" y="782"/>
                  </a:lnTo>
                  <a:lnTo>
                    <a:pt x="126234" y="782"/>
                  </a:lnTo>
                  <a:lnTo>
                    <a:pt x="126234" y="0"/>
                  </a:lnTo>
                  <a:close/>
                  <a:moveTo>
                    <a:pt x="130279" y="0"/>
                  </a:moveTo>
                  <a:lnTo>
                    <a:pt x="130279" y="782"/>
                  </a:lnTo>
                  <a:lnTo>
                    <a:pt x="134329" y="782"/>
                  </a:lnTo>
                  <a:lnTo>
                    <a:pt x="134329" y="0"/>
                  </a:lnTo>
                  <a:close/>
                  <a:moveTo>
                    <a:pt x="138374" y="0"/>
                  </a:moveTo>
                  <a:lnTo>
                    <a:pt x="138374" y="782"/>
                  </a:lnTo>
                  <a:lnTo>
                    <a:pt x="142419" y="782"/>
                  </a:lnTo>
                  <a:lnTo>
                    <a:pt x="142419" y="0"/>
                  </a:lnTo>
                  <a:close/>
                  <a:moveTo>
                    <a:pt x="146469" y="0"/>
                  </a:moveTo>
                  <a:lnTo>
                    <a:pt x="146469" y="782"/>
                  </a:lnTo>
                  <a:lnTo>
                    <a:pt x="150514" y="782"/>
                  </a:lnTo>
                  <a:lnTo>
                    <a:pt x="150514" y="0"/>
                  </a:lnTo>
                  <a:close/>
                  <a:moveTo>
                    <a:pt x="154558" y="0"/>
                  </a:moveTo>
                  <a:lnTo>
                    <a:pt x="154558" y="782"/>
                  </a:lnTo>
                  <a:lnTo>
                    <a:pt x="158608" y="782"/>
                  </a:lnTo>
                  <a:lnTo>
                    <a:pt x="158608" y="0"/>
                  </a:lnTo>
                  <a:close/>
                  <a:moveTo>
                    <a:pt x="162653" y="0"/>
                  </a:moveTo>
                  <a:lnTo>
                    <a:pt x="162653" y="782"/>
                  </a:lnTo>
                  <a:lnTo>
                    <a:pt x="166698" y="782"/>
                  </a:lnTo>
                  <a:lnTo>
                    <a:pt x="166698" y="0"/>
                  </a:lnTo>
                  <a:close/>
                  <a:moveTo>
                    <a:pt x="1" y="782"/>
                  </a:moveTo>
                  <a:lnTo>
                    <a:pt x="1" y="4110"/>
                  </a:lnTo>
                  <a:lnTo>
                    <a:pt x="783" y="4110"/>
                  </a:lnTo>
                  <a:lnTo>
                    <a:pt x="783" y="782"/>
                  </a:lnTo>
                  <a:close/>
                  <a:moveTo>
                    <a:pt x="166698" y="782"/>
                  </a:moveTo>
                  <a:lnTo>
                    <a:pt x="166698" y="4110"/>
                  </a:lnTo>
                  <a:lnTo>
                    <a:pt x="167480" y="4110"/>
                  </a:lnTo>
                  <a:lnTo>
                    <a:pt x="167480" y="782"/>
                  </a:lnTo>
                  <a:close/>
                  <a:moveTo>
                    <a:pt x="1" y="7443"/>
                  </a:moveTo>
                  <a:lnTo>
                    <a:pt x="1" y="10772"/>
                  </a:lnTo>
                  <a:lnTo>
                    <a:pt x="783" y="10772"/>
                  </a:lnTo>
                  <a:lnTo>
                    <a:pt x="783" y="7443"/>
                  </a:lnTo>
                  <a:close/>
                  <a:moveTo>
                    <a:pt x="166698" y="7443"/>
                  </a:moveTo>
                  <a:lnTo>
                    <a:pt x="166698" y="10772"/>
                  </a:lnTo>
                  <a:lnTo>
                    <a:pt x="167480" y="10772"/>
                  </a:lnTo>
                  <a:lnTo>
                    <a:pt x="167480" y="7443"/>
                  </a:lnTo>
                  <a:close/>
                  <a:moveTo>
                    <a:pt x="1" y="14100"/>
                  </a:moveTo>
                  <a:lnTo>
                    <a:pt x="1" y="17433"/>
                  </a:lnTo>
                  <a:lnTo>
                    <a:pt x="783" y="17433"/>
                  </a:lnTo>
                  <a:lnTo>
                    <a:pt x="783" y="14100"/>
                  </a:lnTo>
                  <a:close/>
                  <a:moveTo>
                    <a:pt x="166698" y="14100"/>
                  </a:moveTo>
                  <a:lnTo>
                    <a:pt x="166698" y="17433"/>
                  </a:lnTo>
                  <a:lnTo>
                    <a:pt x="167480" y="17433"/>
                  </a:lnTo>
                  <a:lnTo>
                    <a:pt x="167480" y="14100"/>
                  </a:lnTo>
                  <a:close/>
                  <a:moveTo>
                    <a:pt x="1" y="20761"/>
                  </a:moveTo>
                  <a:lnTo>
                    <a:pt x="1" y="24089"/>
                  </a:lnTo>
                  <a:lnTo>
                    <a:pt x="783" y="24089"/>
                  </a:lnTo>
                  <a:lnTo>
                    <a:pt x="783" y="20761"/>
                  </a:lnTo>
                  <a:close/>
                  <a:moveTo>
                    <a:pt x="166698" y="20761"/>
                  </a:moveTo>
                  <a:lnTo>
                    <a:pt x="166698" y="24089"/>
                  </a:lnTo>
                  <a:lnTo>
                    <a:pt x="167480" y="24089"/>
                  </a:lnTo>
                  <a:lnTo>
                    <a:pt x="167480" y="20761"/>
                  </a:lnTo>
                  <a:close/>
                  <a:moveTo>
                    <a:pt x="1" y="27423"/>
                  </a:moveTo>
                  <a:lnTo>
                    <a:pt x="1" y="30751"/>
                  </a:lnTo>
                  <a:lnTo>
                    <a:pt x="783" y="30751"/>
                  </a:lnTo>
                  <a:lnTo>
                    <a:pt x="783" y="27423"/>
                  </a:lnTo>
                  <a:close/>
                  <a:moveTo>
                    <a:pt x="166698" y="27423"/>
                  </a:moveTo>
                  <a:lnTo>
                    <a:pt x="166698" y="30751"/>
                  </a:lnTo>
                  <a:lnTo>
                    <a:pt x="167480" y="30751"/>
                  </a:lnTo>
                  <a:lnTo>
                    <a:pt x="167480" y="27423"/>
                  </a:lnTo>
                  <a:close/>
                  <a:moveTo>
                    <a:pt x="1" y="34079"/>
                  </a:moveTo>
                  <a:lnTo>
                    <a:pt x="1" y="37412"/>
                  </a:lnTo>
                  <a:lnTo>
                    <a:pt x="783" y="37412"/>
                  </a:lnTo>
                  <a:lnTo>
                    <a:pt x="783" y="34079"/>
                  </a:lnTo>
                  <a:close/>
                  <a:moveTo>
                    <a:pt x="166698" y="34079"/>
                  </a:moveTo>
                  <a:lnTo>
                    <a:pt x="166698" y="37412"/>
                  </a:lnTo>
                  <a:lnTo>
                    <a:pt x="167480" y="37412"/>
                  </a:lnTo>
                  <a:lnTo>
                    <a:pt x="167480" y="34079"/>
                  </a:lnTo>
                  <a:close/>
                  <a:moveTo>
                    <a:pt x="1" y="40741"/>
                  </a:moveTo>
                  <a:lnTo>
                    <a:pt x="1" y="44069"/>
                  </a:lnTo>
                  <a:lnTo>
                    <a:pt x="783" y="44069"/>
                  </a:lnTo>
                  <a:lnTo>
                    <a:pt x="783" y="40741"/>
                  </a:lnTo>
                  <a:close/>
                  <a:moveTo>
                    <a:pt x="166698" y="40741"/>
                  </a:moveTo>
                  <a:lnTo>
                    <a:pt x="166698" y="44069"/>
                  </a:lnTo>
                  <a:lnTo>
                    <a:pt x="167480" y="44069"/>
                  </a:lnTo>
                  <a:lnTo>
                    <a:pt x="167480" y="40741"/>
                  </a:lnTo>
                  <a:close/>
                  <a:moveTo>
                    <a:pt x="1" y="47402"/>
                  </a:moveTo>
                  <a:lnTo>
                    <a:pt x="1" y="50730"/>
                  </a:lnTo>
                  <a:lnTo>
                    <a:pt x="783" y="50730"/>
                  </a:lnTo>
                  <a:lnTo>
                    <a:pt x="783" y="47402"/>
                  </a:lnTo>
                  <a:close/>
                  <a:moveTo>
                    <a:pt x="166698" y="47402"/>
                  </a:moveTo>
                  <a:lnTo>
                    <a:pt x="166698" y="50730"/>
                  </a:lnTo>
                  <a:lnTo>
                    <a:pt x="167480" y="50730"/>
                  </a:lnTo>
                  <a:lnTo>
                    <a:pt x="167480" y="47402"/>
                  </a:lnTo>
                  <a:close/>
                  <a:moveTo>
                    <a:pt x="1" y="54058"/>
                  </a:moveTo>
                  <a:lnTo>
                    <a:pt x="1" y="57392"/>
                  </a:lnTo>
                  <a:lnTo>
                    <a:pt x="783" y="57392"/>
                  </a:lnTo>
                  <a:lnTo>
                    <a:pt x="783" y="54058"/>
                  </a:lnTo>
                  <a:close/>
                  <a:moveTo>
                    <a:pt x="166698" y="54058"/>
                  </a:moveTo>
                  <a:lnTo>
                    <a:pt x="166698" y="57392"/>
                  </a:lnTo>
                  <a:lnTo>
                    <a:pt x="167480" y="57392"/>
                  </a:lnTo>
                  <a:lnTo>
                    <a:pt x="167480" y="54058"/>
                  </a:lnTo>
                  <a:close/>
                  <a:moveTo>
                    <a:pt x="1" y="60720"/>
                  </a:moveTo>
                  <a:lnTo>
                    <a:pt x="1" y="64048"/>
                  </a:lnTo>
                  <a:lnTo>
                    <a:pt x="783" y="64048"/>
                  </a:lnTo>
                  <a:lnTo>
                    <a:pt x="783" y="60720"/>
                  </a:lnTo>
                  <a:close/>
                  <a:moveTo>
                    <a:pt x="166698" y="60720"/>
                  </a:moveTo>
                  <a:lnTo>
                    <a:pt x="166698" y="64048"/>
                  </a:lnTo>
                  <a:lnTo>
                    <a:pt x="167480" y="64048"/>
                  </a:lnTo>
                  <a:lnTo>
                    <a:pt x="167480" y="60720"/>
                  </a:lnTo>
                  <a:close/>
                  <a:moveTo>
                    <a:pt x="1" y="67382"/>
                  </a:moveTo>
                  <a:lnTo>
                    <a:pt x="1" y="70710"/>
                  </a:lnTo>
                  <a:lnTo>
                    <a:pt x="783" y="70710"/>
                  </a:lnTo>
                  <a:lnTo>
                    <a:pt x="783" y="67382"/>
                  </a:lnTo>
                  <a:close/>
                  <a:moveTo>
                    <a:pt x="166698" y="67382"/>
                  </a:moveTo>
                  <a:lnTo>
                    <a:pt x="166698" y="70710"/>
                  </a:lnTo>
                  <a:lnTo>
                    <a:pt x="167480" y="70710"/>
                  </a:lnTo>
                  <a:lnTo>
                    <a:pt x="167480" y="67382"/>
                  </a:lnTo>
                  <a:close/>
                  <a:moveTo>
                    <a:pt x="1" y="74038"/>
                  </a:moveTo>
                  <a:lnTo>
                    <a:pt x="1" y="77371"/>
                  </a:lnTo>
                  <a:lnTo>
                    <a:pt x="783" y="77371"/>
                  </a:lnTo>
                  <a:lnTo>
                    <a:pt x="783" y="74038"/>
                  </a:lnTo>
                  <a:close/>
                  <a:moveTo>
                    <a:pt x="166698" y="74038"/>
                  </a:moveTo>
                  <a:lnTo>
                    <a:pt x="166698" y="77371"/>
                  </a:lnTo>
                  <a:lnTo>
                    <a:pt x="167480" y="77371"/>
                  </a:lnTo>
                  <a:lnTo>
                    <a:pt x="167480" y="74038"/>
                  </a:lnTo>
                  <a:close/>
                  <a:moveTo>
                    <a:pt x="1" y="80699"/>
                  </a:moveTo>
                  <a:lnTo>
                    <a:pt x="1" y="84027"/>
                  </a:lnTo>
                  <a:lnTo>
                    <a:pt x="783" y="84027"/>
                  </a:lnTo>
                  <a:lnTo>
                    <a:pt x="783" y="80699"/>
                  </a:lnTo>
                  <a:close/>
                  <a:moveTo>
                    <a:pt x="166698" y="80699"/>
                  </a:moveTo>
                  <a:lnTo>
                    <a:pt x="166698" y="84027"/>
                  </a:lnTo>
                  <a:lnTo>
                    <a:pt x="167480" y="84027"/>
                  </a:lnTo>
                  <a:lnTo>
                    <a:pt x="167480" y="80699"/>
                  </a:lnTo>
                  <a:close/>
                  <a:moveTo>
                    <a:pt x="1" y="87361"/>
                  </a:moveTo>
                  <a:lnTo>
                    <a:pt x="1" y="90689"/>
                  </a:lnTo>
                  <a:lnTo>
                    <a:pt x="783" y="90689"/>
                  </a:lnTo>
                  <a:lnTo>
                    <a:pt x="783" y="87361"/>
                  </a:lnTo>
                  <a:close/>
                  <a:moveTo>
                    <a:pt x="166698" y="87361"/>
                  </a:moveTo>
                  <a:lnTo>
                    <a:pt x="166698" y="90689"/>
                  </a:lnTo>
                  <a:lnTo>
                    <a:pt x="167480" y="90689"/>
                  </a:lnTo>
                  <a:lnTo>
                    <a:pt x="167480" y="87361"/>
                  </a:lnTo>
                  <a:close/>
                  <a:moveTo>
                    <a:pt x="783" y="90689"/>
                  </a:moveTo>
                  <a:lnTo>
                    <a:pt x="783" y="91471"/>
                  </a:lnTo>
                  <a:lnTo>
                    <a:pt x="4833" y="91471"/>
                  </a:lnTo>
                  <a:lnTo>
                    <a:pt x="4833" y="90689"/>
                  </a:lnTo>
                  <a:close/>
                  <a:moveTo>
                    <a:pt x="8878" y="90689"/>
                  </a:moveTo>
                  <a:lnTo>
                    <a:pt x="8878" y="91471"/>
                  </a:lnTo>
                  <a:lnTo>
                    <a:pt x="12928" y="91471"/>
                  </a:lnTo>
                  <a:lnTo>
                    <a:pt x="12928" y="90689"/>
                  </a:lnTo>
                  <a:close/>
                  <a:moveTo>
                    <a:pt x="16972" y="90689"/>
                  </a:moveTo>
                  <a:lnTo>
                    <a:pt x="16972" y="91471"/>
                  </a:lnTo>
                  <a:lnTo>
                    <a:pt x="21017" y="91471"/>
                  </a:lnTo>
                  <a:lnTo>
                    <a:pt x="21017" y="90689"/>
                  </a:lnTo>
                  <a:close/>
                  <a:moveTo>
                    <a:pt x="25067" y="90689"/>
                  </a:moveTo>
                  <a:lnTo>
                    <a:pt x="25067" y="91471"/>
                  </a:lnTo>
                  <a:lnTo>
                    <a:pt x="29112" y="91471"/>
                  </a:lnTo>
                  <a:lnTo>
                    <a:pt x="29112" y="90689"/>
                  </a:lnTo>
                  <a:close/>
                  <a:moveTo>
                    <a:pt x="33157" y="90689"/>
                  </a:moveTo>
                  <a:lnTo>
                    <a:pt x="33157" y="91471"/>
                  </a:lnTo>
                  <a:lnTo>
                    <a:pt x="37207" y="91471"/>
                  </a:lnTo>
                  <a:lnTo>
                    <a:pt x="37207" y="90689"/>
                  </a:lnTo>
                  <a:close/>
                  <a:moveTo>
                    <a:pt x="41252" y="90689"/>
                  </a:moveTo>
                  <a:lnTo>
                    <a:pt x="41252" y="91471"/>
                  </a:lnTo>
                  <a:lnTo>
                    <a:pt x="45296" y="91471"/>
                  </a:lnTo>
                  <a:lnTo>
                    <a:pt x="45296" y="90689"/>
                  </a:lnTo>
                  <a:close/>
                  <a:moveTo>
                    <a:pt x="49347" y="90689"/>
                  </a:moveTo>
                  <a:lnTo>
                    <a:pt x="49347" y="91471"/>
                  </a:lnTo>
                  <a:lnTo>
                    <a:pt x="53391" y="91471"/>
                  </a:lnTo>
                  <a:lnTo>
                    <a:pt x="53391" y="90689"/>
                  </a:lnTo>
                  <a:close/>
                  <a:moveTo>
                    <a:pt x="57441" y="90689"/>
                  </a:moveTo>
                  <a:lnTo>
                    <a:pt x="57441" y="91471"/>
                  </a:lnTo>
                  <a:lnTo>
                    <a:pt x="61486" y="91471"/>
                  </a:lnTo>
                  <a:lnTo>
                    <a:pt x="61486" y="90689"/>
                  </a:lnTo>
                  <a:close/>
                  <a:moveTo>
                    <a:pt x="65531" y="90689"/>
                  </a:moveTo>
                  <a:lnTo>
                    <a:pt x="65531" y="91471"/>
                  </a:lnTo>
                  <a:lnTo>
                    <a:pt x="69581" y="91471"/>
                  </a:lnTo>
                  <a:lnTo>
                    <a:pt x="69581" y="90689"/>
                  </a:lnTo>
                  <a:close/>
                  <a:moveTo>
                    <a:pt x="73626" y="90689"/>
                  </a:moveTo>
                  <a:lnTo>
                    <a:pt x="73626" y="91471"/>
                  </a:lnTo>
                  <a:lnTo>
                    <a:pt x="77670" y="91471"/>
                  </a:lnTo>
                  <a:lnTo>
                    <a:pt x="77670" y="90689"/>
                  </a:lnTo>
                  <a:close/>
                  <a:moveTo>
                    <a:pt x="81721" y="90689"/>
                  </a:moveTo>
                  <a:lnTo>
                    <a:pt x="81721" y="91471"/>
                  </a:lnTo>
                  <a:lnTo>
                    <a:pt x="85765" y="91471"/>
                  </a:lnTo>
                  <a:lnTo>
                    <a:pt x="85765" y="90689"/>
                  </a:lnTo>
                  <a:close/>
                  <a:moveTo>
                    <a:pt x="89816" y="90689"/>
                  </a:moveTo>
                  <a:lnTo>
                    <a:pt x="89816" y="91471"/>
                  </a:lnTo>
                  <a:lnTo>
                    <a:pt x="93860" y="91471"/>
                  </a:lnTo>
                  <a:lnTo>
                    <a:pt x="93860" y="90689"/>
                  </a:lnTo>
                  <a:close/>
                  <a:moveTo>
                    <a:pt x="97905" y="90689"/>
                  </a:moveTo>
                  <a:lnTo>
                    <a:pt x="97905" y="91471"/>
                  </a:lnTo>
                  <a:lnTo>
                    <a:pt x="101955" y="91471"/>
                  </a:lnTo>
                  <a:lnTo>
                    <a:pt x="101955" y="90689"/>
                  </a:lnTo>
                  <a:close/>
                  <a:moveTo>
                    <a:pt x="106000" y="90689"/>
                  </a:moveTo>
                  <a:lnTo>
                    <a:pt x="106000" y="91471"/>
                  </a:lnTo>
                  <a:lnTo>
                    <a:pt x="110045" y="91471"/>
                  </a:lnTo>
                  <a:lnTo>
                    <a:pt x="110045" y="90689"/>
                  </a:lnTo>
                  <a:close/>
                  <a:moveTo>
                    <a:pt x="114095" y="90689"/>
                  </a:moveTo>
                  <a:lnTo>
                    <a:pt x="114095" y="91471"/>
                  </a:lnTo>
                  <a:lnTo>
                    <a:pt x="118139" y="91471"/>
                  </a:lnTo>
                  <a:lnTo>
                    <a:pt x="118139" y="90689"/>
                  </a:lnTo>
                  <a:close/>
                  <a:moveTo>
                    <a:pt x="122184" y="90689"/>
                  </a:moveTo>
                  <a:lnTo>
                    <a:pt x="122184" y="91471"/>
                  </a:lnTo>
                  <a:lnTo>
                    <a:pt x="126234" y="91471"/>
                  </a:lnTo>
                  <a:lnTo>
                    <a:pt x="126234" y="90689"/>
                  </a:lnTo>
                  <a:close/>
                  <a:moveTo>
                    <a:pt x="130279" y="90689"/>
                  </a:moveTo>
                  <a:lnTo>
                    <a:pt x="130279" y="91471"/>
                  </a:lnTo>
                  <a:lnTo>
                    <a:pt x="134329" y="91471"/>
                  </a:lnTo>
                  <a:lnTo>
                    <a:pt x="134329" y="90689"/>
                  </a:lnTo>
                  <a:close/>
                  <a:moveTo>
                    <a:pt x="138374" y="90689"/>
                  </a:moveTo>
                  <a:lnTo>
                    <a:pt x="138374" y="91471"/>
                  </a:lnTo>
                  <a:lnTo>
                    <a:pt x="142419" y="91471"/>
                  </a:lnTo>
                  <a:lnTo>
                    <a:pt x="142419" y="90689"/>
                  </a:lnTo>
                  <a:close/>
                  <a:moveTo>
                    <a:pt x="146469" y="90689"/>
                  </a:moveTo>
                  <a:lnTo>
                    <a:pt x="146469" y="91471"/>
                  </a:lnTo>
                  <a:lnTo>
                    <a:pt x="150514" y="91471"/>
                  </a:lnTo>
                  <a:lnTo>
                    <a:pt x="150514" y="90689"/>
                  </a:lnTo>
                  <a:close/>
                  <a:moveTo>
                    <a:pt x="154558" y="90689"/>
                  </a:moveTo>
                  <a:lnTo>
                    <a:pt x="154558" y="91471"/>
                  </a:lnTo>
                  <a:lnTo>
                    <a:pt x="158608" y="91471"/>
                  </a:lnTo>
                  <a:lnTo>
                    <a:pt x="158608" y="90689"/>
                  </a:lnTo>
                  <a:close/>
                  <a:moveTo>
                    <a:pt x="162653" y="90689"/>
                  </a:moveTo>
                  <a:lnTo>
                    <a:pt x="162653" y="91471"/>
                  </a:lnTo>
                  <a:lnTo>
                    <a:pt x="166698" y="91471"/>
                  </a:lnTo>
                  <a:lnTo>
                    <a:pt x="166698" y="9068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5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fill="none" extrusionOk="0">
                  <a:moveTo>
                    <a:pt x="1" y="0"/>
                  </a:moveTo>
                  <a:lnTo>
                    <a:pt x="167480" y="0"/>
                  </a:lnTo>
                  <a:lnTo>
                    <a:pt x="167480" y="91471"/>
                  </a:lnTo>
                  <a:lnTo>
                    <a:pt x="1" y="91471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5"/>
            <p:cNvSpPr/>
            <p:nvPr/>
          </p:nvSpPr>
          <p:spPr>
            <a:xfrm>
              <a:off x="1734550" y="1731400"/>
              <a:ext cx="4147900" cy="2247725"/>
            </a:xfrm>
            <a:custGeom>
              <a:avLst/>
              <a:gdLst/>
              <a:ahLst/>
              <a:cxnLst/>
              <a:rect l="l" t="t" r="r" b="b"/>
              <a:pathLst>
                <a:path w="165916" h="89909" fill="none" extrusionOk="0">
                  <a:moveTo>
                    <a:pt x="1" y="1"/>
                  </a:moveTo>
                  <a:lnTo>
                    <a:pt x="165916" y="1"/>
                  </a:lnTo>
                  <a:lnTo>
                    <a:pt x="165916" y="89908"/>
                  </a:lnTo>
                  <a:lnTo>
                    <a:pt x="1" y="89908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" name="Google Shape;146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>
            <a:spLocks noGrp="1"/>
          </p:cNvSpPr>
          <p:nvPr>
            <p:ph type="subTitle" idx="1"/>
          </p:nvPr>
        </p:nvSpPr>
        <p:spPr>
          <a:xfrm>
            <a:off x="4272350" y="2438425"/>
            <a:ext cx="3275700" cy="9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title"/>
          </p:nvPr>
        </p:nvSpPr>
        <p:spPr>
          <a:xfrm>
            <a:off x="4272350" y="1804975"/>
            <a:ext cx="3275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74594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body" idx="1"/>
          </p:nvPr>
        </p:nvSpPr>
        <p:spPr>
          <a:xfrm>
            <a:off x="4663100" y="1329225"/>
            <a:ext cx="3767700" cy="34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body" idx="2"/>
          </p:nvPr>
        </p:nvSpPr>
        <p:spPr>
          <a:xfrm>
            <a:off x="713225" y="1329225"/>
            <a:ext cx="3767700" cy="34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14" name="Google Shape;114;p2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41507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subTitle" idx="1"/>
          </p:nvPr>
        </p:nvSpPr>
        <p:spPr>
          <a:xfrm>
            <a:off x="713225" y="2274325"/>
            <a:ext cx="3858900" cy="12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title"/>
          </p:nvPr>
        </p:nvSpPr>
        <p:spPr>
          <a:xfrm>
            <a:off x="713225" y="1634675"/>
            <a:ext cx="3858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009468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>
            <a:spLocks noGrp="1"/>
          </p:cNvSpPr>
          <p:nvPr>
            <p:ph type="title" hasCustomPrompt="1"/>
          </p:nvPr>
        </p:nvSpPr>
        <p:spPr>
          <a:xfrm>
            <a:off x="1192793" y="2944678"/>
            <a:ext cx="2096700" cy="56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20" name="Google Shape;120;p22"/>
          <p:cNvSpPr txBox="1">
            <a:spLocks noGrp="1"/>
          </p:cNvSpPr>
          <p:nvPr>
            <p:ph type="subTitle" idx="1"/>
          </p:nvPr>
        </p:nvSpPr>
        <p:spPr>
          <a:xfrm>
            <a:off x="1425218" y="3362825"/>
            <a:ext cx="1632000" cy="8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title" idx="2" hasCustomPrompt="1"/>
          </p:nvPr>
        </p:nvSpPr>
        <p:spPr>
          <a:xfrm>
            <a:off x="3523688" y="2944555"/>
            <a:ext cx="2096700" cy="56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22" name="Google Shape;122;p22"/>
          <p:cNvSpPr txBox="1">
            <a:spLocks noGrp="1"/>
          </p:cNvSpPr>
          <p:nvPr>
            <p:ph type="subTitle" idx="3"/>
          </p:nvPr>
        </p:nvSpPr>
        <p:spPr>
          <a:xfrm>
            <a:off x="3756036" y="3362825"/>
            <a:ext cx="1632000" cy="8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2"/>
          <p:cNvSpPr txBox="1">
            <a:spLocks noGrp="1"/>
          </p:cNvSpPr>
          <p:nvPr>
            <p:ph type="title" idx="4" hasCustomPrompt="1"/>
          </p:nvPr>
        </p:nvSpPr>
        <p:spPr>
          <a:xfrm>
            <a:off x="5854507" y="2944680"/>
            <a:ext cx="2096700" cy="56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24" name="Google Shape;124;p22"/>
          <p:cNvSpPr txBox="1">
            <a:spLocks noGrp="1"/>
          </p:cNvSpPr>
          <p:nvPr>
            <p:ph type="subTitle" idx="5"/>
          </p:nvPr>
        </p:nvSpPr>
        <p:spPr>
          <a:xfrm>
            <a:off x="6086857" y="3362825"/>
            <a:ext cx="1632000" cy="8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30178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>
            <a:spLocks noGrp="1"/>
          </p:cNvSpPr>
          <p:nvPr>
            <p:ph type="title"/>
          </p:nvPr>
        </p:nvSpPr>
        <p:spPr>
          <a:xfrm>
            <a:off x="718019" y="532593"/>
            <a:ext cx="3623100" cy="77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27" name="Google Shape;127;p23"/>
          <p:cNvSpPr txBox="1">
            <a:spLocks noGrp="1"/>
          </p:cNvSpPr>
          <p:nvPr>
            <p:ph type="subTitle" idx="1"/>
          </p:nvPr>
        </p:nvSpPr>
        <p:spPr>
          <a:xfrm>
            <a:off x="718019" y="1365557"/>
            <a:ext cx="3623100" cy="114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3"/>
          <p:cNvSpPr txBox="1"/>
          <p:nvPr/>
        </p:nvSpPr>
        <p:spPr>
          <a:xfrm>
            <a:off x="718019" y="3628889"/>
            <a:ext cx="3342600" cy="6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CREDITS</a:t>
            </a:r>
            <a:r>
              <a:rPr lang="en" sz="12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: This presentation template was created by </a:t>
            </a:r>
            <a:r>
              <a:rPr lang="en" sz="1200" b="1">
                <a:solidFill>
                  <a:schemeClr val="accent4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,</a:t>
            </a:r>
            <a:r>
              <a:rPr lang="en" sz="12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 including icons by </a:t>
            </a:r>
            <a:r>
              <a:rPr lang="en" sz="1200" b="1">
                <a:solidFill>
                  <a:schemeClr val="accent4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 and infographics &amp; images by </a:t>
            </a:r>
            <a:r>
              <a:rPr lang="en" sz="1200" b="1">
                <a:solidFill>
                  <a:schemeClr val="accent4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20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4678306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0323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>
            <a:spLocks noGrp="1"/>
          </p:cNvSpPr>
          <p:nvPr>
            <p:ph type="title"/>
          </p:nvPr>
        </p:nvSpPr>
        <p:spPr>
          <a:xfrm>
            <a:off x="722376" y="3023100"/>
            <a:ext cx="3452700" cy="55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3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32" name="Google Shape;132;p25"/>
          <p:cNvSpPr txBox="1">
            <a:spLocks noGrp="1"/>
          </p:cNvSpPr>
          <p:nvPr>
            <p:ph type="subTitle" idx="1"/>
          </p:nvPr>
        </p:nvSpPr>
        <p:spPr>
          <a:xfrm>
            <a:off x="722375" y="1551800"/>
            <a:ext cx="3452700" cy="144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2608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2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100" y="138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9" name="Google Shape;149;p16"/>
          <p:cNvGrpSpPr/>
          <p:nvPr/>
        </p:nvGrpSpPr>
        <p:grpSpPr>
          <a:xfrm>
            <a:off x="78" y="78"/>
            <a:ext cx="9144055" cy="5143616"/>
            <a:chOff x="1636825" y="1633675"/>
            <a:chExt cx="4343350" cy="2443175"/>
          </a:xfrm>
        </p:grpSpPr>
        <p:sp>
          <p:nvSpPr>
            <p:cNvPr id="150" name="Google Shape;150;p16"/>
            <p:cNvSpPr/>
            <p:nvPr/>
          </p:nvSpPr>
          <p:spPr>
            <a:xfrm>
              <a:off x="1636825" y="1633675"/>
              <a:ext cx="4343350" cy="2443175"/>
            </a:xfrm>
            <a:custGeom>
              <a:avLst/>
              <a:gdLst/>
              <a:ahLst/>
              <a:cxnLst/>
              <a:rect l="l" t="t" r="r" b="b"/>
              <a:pathLst>
                <a:path w="173734" h="97727" extrusionOk="0">
                  <a:moveTo>
                    <a:pt x="171193" y="2542"/>
                  </a:moveTo>
                  <a:lnTo>
                    <a:pt x="171193" y="95185"/>
                  </a:lnTo>
                  <a:lnTo>
                    <a:pt x="2542" y="95185"/>
                  </a:lnTo>
                  <a:lnTo>
                    <a:pt x="2542" y="2542"/>
                  </a:lnTo>
                  <a:close/>
                  <a:moveTo>
                    <a:pt x="1" y="1"/>
                  </a:moveTo>
                  <a:lnTo>
                    <a:pt x="1" y="97726"/>
                  </a:lnTo>
                  <a:lnTo>
                    <a:pt x="173734" y="97726"/>
                  </a:lnTo>
                  <a:lnTo>
                    <a:pt x="173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6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extrusionOk="0">
                  <a:moveTo>
                    <a:pt x="783" y="0"/>
                  </a:moveTo>
                  <a:lnTo>
                    <a:pt x="783" y="782"/>
                  </a:lnTo>
                  <a:lnTo>
                    <a:pt x="4833" y="782"/>
                  </a:lnTo>
                  <a:lnTo>
                    <a:pt x="4833" y="0"/>
                  </a:lnTo>
                  <a:close/>
                  <a:moveTo>
                    <a:pt x="8878" y="0"/>
                  </a:moveTo>
                  <a:lnTo>
                    <a:pt x="8878" y="782"/>
                  </a:lnTo>
                  <a:lnTo>
                    <a:pt x="12928" y="782"/>
                  </a:lnTo>
                  <a:lnTo>
                    <a:pt x="12928" y="0"/>
                  </a:lnTo>
                  <a:close/>
                  <a:moveTo>
                    <a:pt x="16972" y="0"/>
                  </a:moveTo>
                  <a:lnTo>
                    <a:pt x="16972" y="782"/>
                  </a:lnTo>
                  <a:lnTo>
                    <a:pt x="21017" y="782"/>
                  </a:lnTo>
                  <a:lnTo>
                    <a:pt x="21017" y="0"/>
                  </a:lnTo>
                  <a:close/>
                  <a:moveTo>
                    <a:pt x="25067" y="0"/>
                  </a:moveTo>
                  <a:lnTo>
                    <a:pt x="25067" y="782"/>
                  </a:lnTo>
                  <a:lnTo>
                    <a:pt x="29112" y="782"/>
                  </a:lnTo>
                  <a:lnTo>
                    <a:pt x="29112" y="0"/>
                  </a:lnTo>
                  <a:close/>
                  <a:moveTo>
                    <a:pt x="33157" y="0"/>
                  </a:moveTo>
                  <a:lnTo>
                    <a:pt x="33157" y="782"/>
                  </a:lnTo>
                  <a:lnTo>
                    <a:pt x="37207" y="782"/>
                  </a:lnTo>
                  <a:lnTo>
                    <a:pt x="37207" y="0"/>
                  </a:lnTo>
                  <a:close/>
                  <a:moveTo>
                    <a:pt x="41252" y="0"/>
                  </a:moveTo>
                  <a:lnTo>
                    <a:pt x="41252" y="782"/>
                  </a:lnTo>
                  <a:lnTo>
                    <a:pt x="45296" y="782"/>
                  </a:lnTo>
                  <a:lnTo>
                    <a:pt x="45296" y="0"/>
                  </a:lnTo>
                  <a:close/>
                  <a:moveTo>
                    <a:pt x="49347" y="0"/>
                  </a:moveTo>
                  <a:lnTo>
                    <a:pt x="49347" y="782"/>
                  </a:lnTo>
                  <a:lnTo>
                    <a:pt x="53391" y="782"/>
                  </a:lnTo>
                  <a:lnTo>
                    <a:pt x="53391" y="0"/>
                  </a:lnTo>
                  <a:close/>
                  <a:moveTo>
                    <a:pt x="57441" y="0"/>
                  </a:moveTo>
                  <a:lnTo>
                    <a:pt x="57441" y="782"/>
                  </a:lnTo>
                  <a:lnTo>
                    <a:pt x="61486" y="782"/>
                  </a:lnTo>
                  <a:lnTo>
                    <a:pt x="61486" y="0"/>
                  </a:lnTo>
                  <a:close/>
                  <a:moveTo>
                    <a:pt x="65531" y="0"/>
                  </a:moveTo>
                  <a:lnTo>
                    <a:pt x="65531" y="782"/>
                  </a:lnTo>
                  <a:lnTo>
                    <a:pt x="69581" y="782"/>
                  </a:lnTo>
                  <a:lnTo>
                    <a:pt x="69581" y="0"/>
                  </a:lnTo>
                  <a:close/>
                  <a:moveTo>
                    <a:pt x="73626" y="0"/>
                  </a:moveTo>
                  <a:lnTo>
                    <a:pt x="73626" y="782"/>
                  </a:lnTo>
                  <a:lnTo>
                    <a:pt x="77670" y="782"/>
                  </a:lnTo>
                  <a:lnTo>
                    <a:pt x="77670" y="0"/>
                  </a:lnTo>
                  <a:close/>
                  <a:moveTo>
                    <a:pt x="81721" y="0"/>
                  </a:moveTo>
                  <a:lnTo>
                    <a:pt x="81721" y="782"/>
                  </a:lnTo>
                  <a:lnTo>
                    <a:pt x="85765" y="782"/>
                  </a:lnTo>
                  <a:lnTo>
                    <a:pt x="85765" y="0"/>
                  </a:lnTo>
                  <a:close/>
                  <a:moveTo>
                    <a:pt x="89816" y="0"/>
                  </a:moveTo>
                  <a:lnTo>
                    <a:pt x="89816" y="782"/>
                  </a:lnTo>
                  <a:lnTo>
                    <a:pt x="93860" y="782"/>
                  </a:lnTo>
                  <a:lnTo>
                    <a:pt x="93860" y="0"/>
                  </a:lnTo>
                  <a:close/>
                  <a:moveTo>
                    <a:pt x="97905" y="0"/>
                  </a:moveTo>
                  <a:lnTo>
                    <a:pt x="97905" y="782"/>
                  </a:lnTo>
                  <a:lnTo>
                    <a:pt x="101955" y="782"/>
                  </a:lnTo>
                  <a:lnTo>
                    <a:pt x="101955" y="0"/>
                  </a:lnTo>
                  <a:close/>
                  <a:moveTo>
                    <a:pt x="106000" y="0"/>
                  </a:moveTo>
                  <a:lnTo>
                    <a:pt x="106000" y="782"/>
                  </a:lnTo>
                  <a:lnTo>
                    <a:pt x="110045" y="782"/>
                  </a:lnTo>
                  <a:lnTo>
                    <a:pt x="110045" y="0"/>
                  </a:lnTo>
                  <a:close/>
                  <a:moveTo>
                    <a:pt x="114095" y="0"/>
                  </a:moveTo>
                  <a:lnTo>
                    <a:pt x="114095" y="782"/>
                  </a:lnTo>
                  <a:lnTo>
                    <a:pt x="118139" y="782"/>
                  </a:lnTo>
                  <a:lnTo>
                    <a:pt x="118139" y="0"/>
                  </a:lnTo>
                  <a:close/>
                  <a:moveTo>
                    <a:pt x="122184" y="0"/>
                  </a:moveTo>
                  <a:lnTo>
                    <a:pt x="122184" y="782"/>
                  </a:lnTo>
                  <a:lnTo>
                    <a:pt x="126234" y="782"/>
                  </a:lnTo>
                  <a:lnTo>
                    <a:pt x="126234" y="0"/>
                  </a:lnTo>
                  <a:close/>
                  <a:moveTo>
                    <a:pt x="130279" y="0"/>
                  </a:moveTo>
                  <a:lnTo>
                    <a:pt x="130279" y="782"/>
                  </a:lnTo>
                  <a:lnTo>
                    <a:pt x="134329" y="782"/>
                  </a:lnTo>
                  <a:lnTo>
                    <a:pt x="134329" y="0"/>
                  </a:lnTo>
                  <a:close/>
                  <a:moveTo>
                    <a:pt x="138374" y="0"/>
                  </a:moveTo>
                  <a:lnTo>
                    <a:pt x="138374" y="782"/>
                  </a:lnTo>
                  <a:lnTo>
                    <a:pt x="142419" y="782"/>
                  </a:lnTo>
                  <a:lnTo>
                    <a:pt x="142419" y="0"/>
                  </a:lnTo>
                  <a:close/>
                  <a:moveTo>
                    <a:pt x="146469" y="0"/>
                  </a:moveTo>
                  <a:lnTo>
                    <a:pt x="146469" y="782"/>
                  </a:lnTo>
                  <a:lnTo>
                    <a:pt x="150514" y="782"/>
                  </a:lnTo>
                  <a:lnTo>
                    <a:pt x="150514" y="0"/>
                  </a:lnTo>
                  <a:close/>
                  <a:moveTo>
                    <a:pt x="154558" y="0"/>
                  </a:moveTo>
                  <a:lnTo>
                    <a:pt x="154558" y="782"/>
                  </a:lnTo>
                  <a:lnTo>
                    <a:pt x="158608" y="782"/>
                  </a:lnTo>
                  <a:lnTo>
                    <a:pt x="158608" y="0"/>
                  </a:lnTo>
                  <a:close/>
                  <a:moveTo>
                    <a:pt x="162653" y="0"/>
                  </a:moveTo>
                  <a:lnTo>
                    <a:pt x="162653" y="782"/>
                  </a:lnTo>
                  <a:lnTo>
                    <a:pt x="166698" y="782"/>
                  </a:lnTo>
                  <a:lnTo>
                    <a:pt x="166698" y="0"/>
                  </a:lnTo>
                  <a:close/>
                  <a:moveTo>
                    <a:pt x="1" y="782"/>
                  </a:moveTo>
                  <a:lnTo>
                    <a:pt x="1" y="4110"/>
                  </a:lnTo>
                  <a:lnTo>
                    <a:pt x="783" y="4110"/>
                  </a:lnTo>
                  <a:lnTo>
                    <a:pt x="783" y="782"/>
                  </a:lnTo>
                  <a:close/>
                  <a:moveTo>
                    <a:pt x="166698" y="782"/>
                  </a:moveTo>
                  <a:lnTo>
                    <a:pt x="166698" y="4110"/>
                  </a:lnTo>
                  <a:lnTo>
                    <a:pt x="167480" y="4110"/>
                  </a:lnTo>
                  <a:lnTo>
                    <a:pt x="167480" y="782"/>
                  </a:lnTo>
                  <a:close/>
                  <a:moveTo>
                    <a:pt x="1" y="7443"/>
                  </a:moveTo>
                  <a:lnTo>
                    <a:pt x="1" y="10772"/>
                  </a:lnTo>
                  <a:lnTo>
                    <a:pt x="783" y="10772"/>
                  </a:lnTo>
                  <a:lnTo>
                    <a:pt x="783" y="7443"/>
                  </a:lnTo>
                  <a:close/>
                  <a:moveTo>
                    <a:pt x="166698" y="7443"/>
                  </a:moveTo>
                  <a:lnTo>
                    <a:pt x="166698" y="10772"/>
                  </a:lnTo>
                  <a:lnTo>
                    <a:pt x="167480" y="10772"/>
                  </a:lnTo>
                  <a:lnTo>
                    <a:pt x="167480" y="7443"/>
                  </a:lnTo>
                  <a:close/>
                  <a:moveTo>
                    <a:pt x="1" y="14100"/>
                  </a:moveTo>
                  <a:lnTo>
                    <a:pt x="1" y="17433"/>
                  </a:lnTo>
                  <a:lnTo>
                    <a:pt x="783" y="17433"/>
                  </a:lnTo>
                  <a:lnTo>
                    <a:pt x="783" y="14100"/>
                  </a:lnTo>
                  <a:close/>
                  <a:moveTo>
                    <a:pt x="166698" y="14100"/>
                  </a:moveTo>
                  <a:lnTo>
                    <a:pt x="166698" y="17433"/>
                  </a:lnTo>
                  <a:lnTo>
                    <a:pt x="167480" y="17433"/>
                  </a:lnTo>
                  <a:lnTo>
                    <a:pt x="167480" y="14100"/>
                  </a:lnTo>
                  <a:close/>
                  <a:moveTo>
                    <a:pt x="1" y="20761"/>
                  </a:moveTo>
                  <a:lnTo>
                    <a:pt x="1" y="24089"/>
                  </a:lnTo>
                  <a:lnTo>
                    <a:pt x="783" y="24089"/>
                  </a:lnTo>
                  <a:lnTo>
                    <a:pt x="783" y="20761"/>
                  </a:lnTo>
                  <a:close/>
                  <a:moveTo>
                    <a:pt x="166698" y="20761"/>
                  </a:moveTo>
                  <a:lnTo>
                    <a:pt x="166698" y="24089"/>
                  </a:lnTo>
                  <a:lnTo>
                    <a:pt x="167480" y="24089"/>
                  </a:lnTo>
                  <a:lnTo>
                    <a:pt x="167480" y="20761"/>
                  </a:lnTo>
                  <a:close/>
                  <a:moveTo>
                    <a:pt x="1" y="27423"/>
                  </a:moveTo>
                  <a:lnTo>
                    <a:pt x="1" y="30751"/>
                  </a:lnTo>
                  <a:lnTo>
                    <a:pt x="783" y="30751"/>
                  </a:lnTo>
                  <a:lnTo>
                    <a:pt x="783" y="27423"/>
                  </a:lnTo>
                  <a:close/>
                  <a:moveTo>
                    <a:pt x="166698" y="27423"/>
                  </a:moveTo>
                  <a:lnTo>
                    <a:pt x="166698" y="30751"/>
                  </a:lnTo>
                  <a:lnTo>
                    <a:pt x="167480" y="30751"/>
                  </a:lnTo>
                  <a:lnTo>
                    <a:pt x="167480" y="27423"/>
                  </a:lnTo>
                  <a:close/>
                  <a:moveTo>
                    <a:pt x="1" y="34079"/>
                  </a:moveTo>
                  <a:lnTo>
                    <a:pt x="1" y="37412"/>
                  </a:lnTo>
                  <a:lnTo>
                    <a:pt x="783" y="37412"/>
                  </a:lnTo>
                  <a:lnTo>
                    <a:pt x="783" y="34079"/>
                  </a:lnTo>
                  <a:close/>
                  <a:moveTo>
                    <a:pt x="166698" y="34079"/>
                  </a:moveTo>
                  <a:lnTo>
                    <a:pt x="166698" y="37412"/>
                  </a:lnTo>
                  <a:lnTo>
                    <a:pt x="167480" y="37412"/>
                  </a:lnTo>
                  <a:lnTo>
                    <a:pt x="167480" y="34079"/>
                  </a:lnTo>
                  <a:close/>
                  <a:moveTo>
                    <a:pt x="1" y="40741"/>
                  </a:moveTo>
                  <a:lnTo>
                    <a:pt x="1" y="44069"/>
                  </a:lnTo>
                  <a:lnTo>
                    <a:pt x="783" y="44069"/>
                  </a:lnTo>
                  <a:lnTo>
                    <a:pt x="783" y="40741"/>
                  </a:lnTo>
                  <a:close/>
                  <a:moveTo>
                    <a:pt x="166698" y="40741"/>
                  </a:moveTo>
                  <a:lnTo>
                    <a:pt x="166698" y="44069"/>
                  </a:lnTo>
                  <a:lnTo>
                    <a:pt x="167480" y="44069"/>
                  </a:lnTo>
                  <a:lnTo>
                    <a:pt x="167480" y="40741"/>
                  </a:lnTo>
                  <a:close/>
                  <a:moveTo>
                    <a:pt x="1" y="47402"/>
                  </a:moveTo>
                  <a:lnTo>
                    <a:pt x="1" y="50730"/>
                  </a:lnTo>
                  <a:lnTo>
                    <a:pt x="783" y="50730"/>
                  </a:lnTo>
                  <a:lnTo>
                    <a:pt x="783" y="47402"/>
                  </a:lnTo>
                  <a:close/>
                  <a:moveTo>
                    <a:pt x="166698" y="47402"/>
                  </a:moveTo>
                  <a:lnTo>
                    <a:pt x="166698" y="50730"/>
                  </a:lnTo>
                  <a:lnTo>
                    <a:pt x="167480" y="50730"/>
                  </a:lnTo>
                  <a:lnTo>
                    <a:pt x="167480" y="47402"/>
                  </a:lnTo>
                  <a:close/>
                  <a:moveTo>
                    <a:pt x="1" y="54058"/>
                  </a:moveTo>
                  <a:lnTo>
                    <a:pt x="1" y="57392"/>
                  </a:lnTo>
                  <a:lnTo>
                    <a:pt x="783" y="57392"/>
                  </a:lnTo>
                  <a:lnTo>
                    <a:pt x="783" y="54058"/>
                  </a:lnTo>
                  <a:close/>
                  <a:moveTo>
                    <a:pt x="166698" y="54058"/>
                  </a:moveTo>
                  <a:lnTo>
                    <a:pt x="166698" y="57392"/>
                  </a:lnTo>
                  <a:lnTo>
                    <a:pt x="167480" y="57392"/>
                  </a:lnTo>
                  <a:lnTo>
                    <a:pt x="167480" y="54058"/>
                  </a:lnTo>
                  <a:close/>
                  <a:moveTo>
                    <a:pt x="1" y="60720"/>
                  </a:moveTo>
                  <a:lnTo>
                    <a:pt x="1" y="64048"/>
                  </a:lnTo>
                  <a:lnTo>
                    <a:pt x="783" y="64048"/>
                  </a:lnTo>
                  <a:lnTo>
                    <a:pt x="783" y="60720"/>
                  </a:lnTo>
                  <a:close/>
                  <a:moveTo>
                    <a:pt x="166698" y="60720"/>
                  </a:moveTo>
                  <a:lnTo>
                    <a:pt x="166698" y="64048"/>
                  </a:lnTo>
                  <a:lnTo>
                    <a:pt x="167480" y="64048"/>
                  </a:lnTo>
                  <a:lnTo>
                    <a:pt x="167480" y="60720"/>
                  </a:lnTo>
                  <a:close/>
                  <a:moveTo>
                    <a:pt x="1" y="67382"/>
                  </a:moveTo>
                  <a:lnTo>
                    <a:pt x="1" y="70710"/>
                  </a:lnTo>
                  <a:lnTo>
                    <a:pt x="783" y="70710"/>
                  </a:lnTo>
                  <a:lnTo>
                    <a:pt x="783" y="67382"/>
                  </a:lnTo>
                  <a:close/>
                  <a:moveTo>
                    <a:pt x="166698" y="67382"/>
                  </a:moveTo>
                  <a:lnTo>
                    <a:pt x="166698" y="70710"/>
                  </a:lnTo>
                  <a:lnTo>
                    <a:pt x="167480" y="70710"/>
                  </a:lnTo>
                  <a:lnTo>
                    <a:pt x="167480" y="67382"/>
                  </a:lnTo>
                  <a:close/>
                  <a:moveTo>
                    <a:pt x="1" y="74038"/>
                  </a:moveTo>
                  <a:lnTo>
                    <a:pt x="1" y="77371"/>
                  </a:lnTo>
                  <a:lnTo>
                    <a:pt x="783" y="77371"/>
                  </a:lnTo>
                  <a:lnTo>
                    <a:pt x="783" y="74038"/>
                  </a:lnTo>
                  <a:close/>
                  <a:moveTo>
                    <a:pt x="166698" y="74038"/>
                  </a:moveTo>
                  <a:lnTo>
                    <a:pt x="166698" y="77371"/>
                  </a:lnTo>
                  <a:lnTo>
                    <a:pt x="167480" y="77371"/>
                  </a:lnTo>
                  <a:lnTo>
                    <a:pt x="167480" y="74038"/>
                  </a:lnTo>
                  <a:close/>
                  <a:moveTo>
                    <a:pt x="1" y="80699"/>
                  </a:moveTo>
                  <a:lnTo>
                    <a:pt x="1" y="84027"/>
                  </a:lnTo>
                  <a:lnTo>
                    <a:pt x="783" y="84027"/>
                  </a:lnTo>
                  <a:lnTo>
                    <a:pt x="783" y="80699"/>
                  </a:lnTo>
                  <a:close/>
                  <a:moveTo>
                    <a:pt x="166698" y="80699"/>
                  </a:moveTo>
                  <a:lnTo>
                    <a:pt x="166698" y="84027"/>
                  </a:lnTo>
                  <a:lnTo>
                    <a:pt x="167480" y="84027"/>
                  </a:lnTo>
                  <a:lnTo>
                    <a:pt x="167480" y="80699"/>
                  </a:lnTo>
                  <a:close/>
                  <a:moveTo>
                    <a:pt x="1" y="87361"/>
                  </a:moveTo>
                  <a:lnTo>
                    <a:pt x="1" y="90689"/>
                  </a:lnTo>
                  <a:lnTo>
                    <a:pt x="783" y="90689"/>
                  </a:lnTo>
                  <a:lnTo>
                    <a:pt x="783" y="87361"/>
                  </a:lnTo>
                  <a:close/>
                  <a:moveTo>
                    <a:pt x="166698" y="87361"/>
                  </a:moveTo>
                  <a:lnTo>
                    <a:pt x="166698" y="90689"/>
                  </a:lnTo>
                  <a:lnTo>
                    <a:pt x="167480" y="90689"/>
                  </a:lnTo>
                  <a:lnTo>
                    <a:pt x="167480" y="87361"/>
                  </a:lnTo>
                  <a:close/>
                  <a:moveTo>
                    <a:pt x="783" y="90689"/>
                  </a:moveTo>
                  <a:lnTo>
                    <a:pt x="783" y="91471"/>
                  </a:lnTo>
                  <a:lnTo>
                    <a:pt x="4833" y="91471"/>
                  </a:lnTo>
                  <a:lnTo>
                    <a:pt x="4833" y="90689"/>
                  </a:lnTo>
                  <a:close/>
                  <a:moveTo>
                    <a:pt x="8878" y="90689"/>
                  </a:moveTo>
                  <a:lnTo>
                    <a:pt x="8878" y="91471"/>
                  </a:lnTo>
                  <a:lnTo>
                    <a:pt x="12928" y="91471"/>
                  </a:lnTo>
                  <a:lnTo>
                    <a:pt x="12928" y="90689"/>
                  </a:lnTo>
                  <a:close/>
                  <a:moveTo>
                    <a:pt x="16972" y="90689"/>
                  </a:moveTo>
                  <a:lnTo>
                    <a:pt x="16972" y="91471"/>
                  </a:lnTo>
                  <a:lnTo>
                    <a:pt x="21017" y="91471"/>
                  </a:lnTo>
                  <a:lnTo>
                    <a:pt x="21017" y="90689"/>
                  </a:lnTo>
                  <a:close/>
                  <a:moveTo>
                    <a:pt x="25067" y="90689"/>
                  </a:moveTo>
                  <a:lnTo>
                    <a:pt x="25067" y="91471"/>
                  </a:lnTo>
                  <a:lnTo>
                    <a:pt x="29112" y="91471"/>
                  </a:lnTo>
                  <a:lnTo>
                    <a:pt x="29112" y="90689"/>
                  </a:lnTo>
                  <a:close/>
                  <a:moveTo>
                    <a:pt x="33157" y="90689"/>
                  </a:moveTo>
                  <a:lnTo>
                    <a:pt x="33157" y="91471"/>
                  </a:lnTo>
                  <a:lnTo>
                    <a:pt x="37207" y="91471"/>
                  </a:lnTo>
                  <a:lnTo>
                    <a:pt x="37207" y="90689"/>
                  </a:lnTo>
                  <a:close/>
                  <a:moveTo>
                    <a:pt x="41252" y="90689"/>
                  </a:moveTo>
                  <a:lnTo>
                    <a:pt x="41252" y="91471"/>
                  </a:lnTo>
                  <a:lnTo>
                    <a:pt x="45296" y="91471"/>
                  </a:lnTo>
                  <a:lnTo>
                    <a:pt x="45296" y="90689"/>
                  </a:lnTo>
                  <a:close/>
                  <a:moveTo>
                    <a:pt x="49347" y="90689"/>
                  </a:moveTo>
                  <a:lnTo>
                    <a:pt x="49347" y="91471"/>
                  </a:lnTo>
                  <a:lnTo>
                    <a:pt x="53391" y="91471"/>
                  </a:lnTo>
                  <a:lnTo>
                    <a:pt x="53391" y="90689"/>
                  </a:lnTo>
                  <a:close/>
                  <a:moveTo>
                    <a:pt x="57441" y="90689"/>
                  </a:moveTo>
                  <a:lnTo>
                    <a:pt x="57441" y="91471"/>
                  </a:lnTo>
                  <a:lnTo>
                    <a:pt x="61486" y="91471"/>
                  </a:lnTo>
                  <a:lnTo>
                    <a:pt x="61486" y="90689"/>
                  </a:lnTo>
                  <a:close/>
                  <a:moveTo>
                    <a:pt x="65531" y="90689"/>
                  </a:moveTo>
                  <a:lnTo>
                    <a:pt x="65531" y="91471"/>
                  </a:lnTo>
                  <a:lnTo>
                    <a:pt x="69581" y="91471"/>
                  </a:lnTo>
                  <a:lnTo>
                    <a:pt x="69581" y="90689"/>
                  </a:lnTo>
                  <a:close/>
                  <a:moveTo>
                    <a:pt x="73626" y="90689"/>
                  </a:moveTo>
                  <a:lnTo>
                    <a:pt x="73626" y="91471"/>
                  </a:lnTo>
                  <a:lnTo>
                    <a:pt x="77670" y="91471"/>
                  </a:lnTo>
                  <a:lnTo>
                    <a:pt x="77670" y="90689"/>
                  </a:lnTo>
                  <a:close/>
                  <a:moveTo>
                    <a:pt x="81721" y="90689"/>
                  </a:moveTo>
                  <a:lnTo>
                    <a:pt x="81721" y="91471"/>
                  </a:lnTo>
                  <a:lnTo>
                    <a:pt x="85765" y="91471"/>
                  </a:lnTo>
                  <a:lnTo>
                    <a:pt x="85765" y="90689"/>
                  </a:lnTo>
                  <a:close/>
                  <a:moveTo>
                    <a:pt x="89816" y="90689"/>
                  </a:moveTo>
                  <a:lnTo>
                    <a:pt x="89816" y="91471"/>
                  </a:lnTo>
                  <a:lnTo>
                    <a:pt x="93860" y="91471"/>
                  </a:lnTo>
                  <a:lnTo>
                    <a:pt x="93860" y="90689"/>
                  </a:lnTo>
                  <a:close/>
                  <a:moveTo>
                    <a:pt x="97905" y="90689"/>
                  </a:moveTo>
                  <a:lnTo>
                    <a:pt x="97905" y="91471"/>
                  </a:lnTo>
                  <a:lnTo>
                    <a:pt x="101955" y="91471"/>
                  </a:lnTo>
                  <a:lnTo>
                    <a:pt x="101955" y="90689"/>
                  </a:lnTo>
                  <a:close/>
                  <a:moveTo>
                    <a:pt x="106000" y="90689"/>
                  </a:moveTo>
                  <a:lnTo>
                    <a:pt x="106000" y="91471"/>
                  </a:lnTo>
                  <a:lnTo>
                    <a:pt x="110045" y="91471"/>
                  </a:lnTo>
                  <a:lnTo>
                    <a:pt x="110045" y="90689"/>
                  </a:lnTo>
                  <a:close/>
                  <a:moveTo>
                    <a:pt x="114095" y="90689"/>
                  </a:moveTo>
                  <a:lnTo>
                    <a:pt x="114095" y="91471"/>
                  </a:lnTo>
                  <a:lnTo>
                    <a:pt x="118139" y="91471"/>
                  </a:lnTo>
                  <a:lnTo>
                    <a:pt x="118139" y="90689"/>
                  </a:lnTo>
                  <a:close/>
                  <a:moveTo>
                    <a:pt x="122184" y="90689"/>
                  </a:moveTo>
                  <a:lnTo>
                    <a:pt x="122184" y="91471"/>
                  </a:lnTo>
                  <a:lnTo>
                    <a:pt x="126234" y="91471"/>
                  </a:lnTo>
                  <a:lnTo>
                    <a:pt x="126234" y="90689"/>
                  </a:lnTo>
                  <a:close/>
                  <a:moveTo>
                    <a:pt x="130279" y="90689"/>
                  </a:moveTo>
                  <a:lnTo>
                    <a:pt x="130279" y="91471"/>
                  </a:lnTo>
                  <a:lnTo>
                    <a:pt x="134329" y="91471"/>
                  </a:lnTo>
                  <a:lnTo>
                    <a:pt x="134329" y="90689"/>
                  </a:lnTo>
                  <a:close/>
                  <a:moveTo>
                    <a:pt x="138374" y="90689"/>
                  </a:moveTo>
                  <a:lnTo>
                    <a:pt x="138374" y="91471"/>
                  </a:lnTo>
                  <a:lnTo>
                    <a:pt x="142419" y="91471"/>
                  </a:lnTo>
                  <a:lnTo>
                    <a:pt x="142419" y="90689"/>
                  </a:lnTo>
                  <a:close/>
                  <a:moveTo>
                    <a:pt x="146469" y="90689"/>
                  </a:moveTo>
                  <a:lnTo>
                    <a:pt x="146469" y="91471"/>
                  </a:lnTo>
                  <a:lnTo>
                    <a:pt x="150514" y="91471"/>
                  </a:lnTo>
                  <a:lnTo>
                    <a:pt x="150514" y="90689"/>
                  </a:lnTo>
                  <a:close/>
                  <a:moveTo>
                    <a:pt x="154558" y="90689"/>
                  </a:moveTo>
                  <a:lnTo>
                    <a:pt x="154558" y="91471"/>
                  </a:lnTo>
                  <a:lnTo>
                    <a:pt x="158608" y="91471"/>
                  </a:lnTo>
                  <a:lnTo>
                    <a:pt x="158608" y="90689"/>
                  </a:lnTo>
                  <a:close/>
                  <a:moveTo>
                    <a:pt x="162653" y="90689"/>
                  </a:moveTo>
                  <a:lnTo>
                    <a:pt x="162653" y="91471"/>
                  </a:lnTo>
                  <a:lnTo>
                    <a:pt x="166698" y="91471"/>
                  </a:lnTo>
                  <a:lnTo>
                    <a:pt x="166698" y="9068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6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fill="none" extrusionOk="0">
                  <a:moveTo>
                    <a:pt x="1" y="0"/>
                  </a:moveTo>
                  <a:lnTo>
                    <a:pt x="167480" y="0"/>
                  </a:lnTo>
                  <a:lnTo>
                    <a:pt x="167480" y="91471"/>
                  </a:lnTo>
                  <a:lnTo>
                    <a:pt x="1" y="91471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6"/>
            <p:cNvSpPr/>
            <p:nvPr/>
          </p:nvSpPr>
          <p:spPr>
            <a:xfrm>
              <a:off x="1734550" y="1731400"/>
              <a:ext cx="4147900" cy="2247725"/>
            </a:xfrm>
            <a:custGeom>
              <a:avLst/>
              <a:gdLst/>
              <a:ahLst/>
              <a:cxnLst/>
              <a:rect l="l" t="t" r="r" b="b"/>
              <a:pathLst>
                <a:path w="165916" h="89909" fill="none" extrusionOk="0">
                  <a:moveTo>
                    <a:pt x="1" y="1"/>
                  </a:moveTo>
                  <a:lnTo>
                    <a:pt x="165916" y="1"/>
                  </a:lnTo>
                  <a:lnTo>
                    <a:pt x="165916" y="89908"/>
                  </a:lnTo>
                  <a:lnTo>
                    <a:pt x="1" y="89908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" name="Google Shape;154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9_1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100" y="138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6" name="Google Shape;166;p18"/>
          <p:cNvGrpSpPr/>
          <p:nvPr/>
        </p:nvGrpSpPr>
        <p:grpSpPr>
          <a:xfrm>
            <a:off x="78" y="78"/>
            <a:ext cx="9144055" cy="5143616"/>
            <a:chOff x="1636825" y="1633675"/>
            <a:chExt cx="4343350" cy="2443175"/>
          </a:xfrm>
        </p:grpSpPr>
        <p:sp>
          <p:nvSpPr>
            <p:cNvPr id="167" name="Google Shape;167;p18"/>
            <p:cNvSpPr/>
            <p:nvPr/>
          </p:nvSpPr>
          <p:spPr>
            <a:xfrm>
              <a:off x="1636825" y="1633675"/>
              <a:ext cx="4343350" cy="2443175"/>
            </a:xfrm>
            <a:custGeom>
              <a:avLst/>
              <a:gdLst/>
              <a:ahLst/>
              <a:cxnLst/>
              <a:rect l="l" t="t" r="r" b="b"/>
              <a:pathLst>
                <a:path w="173734" h="97727" extrusionOk="0">
                  <a:moveTo>
                    <a:pt x="171193" y="2542"/>
                  </a:moveTo>
                  <a:lnTo>
                    <a:pt x="171193" y="95185"/>
                  </a:lnTo>
                  <a:lnTo>
                    <a:pt x="2542" y="95185"/>
                  </a:lnTo>
                  <a:lnTo>
                    <a:pt x="2542" y="2542"/>
                  </a:lnTo>
                  <a:close/>
                  <a:moveTo>
                    <a:pt x="1" y="1"/>
                  </a:moveTo>
                  <a:lnTo>
                    <a:pt x="1" y="97726"/>
                  </a:lnTo>
                  <a:lnTo>
                    <a:pt x="173734" y="97726"/>
                  </a:lnTo>
                  <a:lnTo>
                    <a:pt x="173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8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extrusionOk="0">
                  <a:moveTo>
                    <a:pt x="783" y="0"/>
                  </a:moveTo>
                  <a:lnTo>
                    <a:pt x="783" y="782"/>
                  </a:lnTo>
                  <a:lnTo>
                    <a:pt x="4833" y="782"/>
                  </a:lnTo>
                  <a:lnTo>
                    <a:pt x="4833" y="0"/>
                  </a:lnTo>
                  <a:close/>
                  <a:moveTo>
                    <a:pt x="8878" y="0"/>
                  </a:moveTo>
                  <a:lnTo>
                    <a:pt x="8878" y="782"/>
                  </a:lnTo>
                  <a:lnTo>
                    <a:pt x="12928" y="782"/>
                  </a:lnTo>
                  <a:lnTo>
                    <a:pt x="12928" y="0"/>
                  </a:lnTo>
                  <a:close/>
                  <a:moveTo>
                    <a:pt x="16972" y="0"/>
                  </a:moveTo>
                  <a:lnTo>
                    <a:pt x="16972" y="782"/>
                  </a:lnTo>
                  <a:lnTo>
                    <a:pt x="21017" y="782"/>
                  </a:lnTo>
                  <a:lnTo>
                    <a:pt x="21017" y="0"/>
                  </a:lnTo>
                  <a:close/>
                  <a:moveTo>
                    <a:pt x="25067" y="0"/>
                  </a:moveTo>
                  <a:lnTo>
                    <a:pt x="25067" y="782"/>
                  </a:lnTo>
                  <a:lnTo>
                    <a:pt x="29112" y="782"/>
                  </a:lnTo>
                  <a:lnTo>
                    <a:pt x="29112" y="0"/>
                  </a:lnTo>
                  <a:close/>
                  <a:moveTo>
                    <a:pt x="33157" y="0"/>
                  </a:moveTo>
                  <a:lnTo>
                    <a:pt x="33157" y="782"/>
                  </a:lnTo>
                  <a:lnTo>
                    <a:pt x="37207" y="782"/>
                  </a:lnTo>
                  <a:lnTo>
                    <a:pt x="37207" y="0"/>
                  </a:lnTo>
                  <a:close/>
                  <a:moveTo>
                    <a:pt x="41252" y="0"/>
                  </a:moveTo>
                  <a:lnTo>
                    <a:pt x="41252" y="782"/>
                  </a:lnTo>
                  <a:lnTo>
                    <a:pt x="45296" y="782"/>
                  </a:lnTo>
                  <a:lnTo>
                    <a:pt x="45296" y="0"/>
                  </a:lnTo>
                  <a:close/>
                  <a:moveTo>
                    <a:pt x="49347" y="0"/>
                  </a:moveTo>
                  <a:lnTo>
                    <a:pt x="49347" y="782"/>
                  </a:lnTo>
                  <a:lnTo>
                    <a:pt x="53391" y="782"/>
                  </a:lnTo>
                  <a:lnTo>
                    <a:pt x="53391" y="0"/>
                  </a:lnTo>
                  <a:close/>
                  <a:moveTo>
                    <a:pt x="57441" y="0"/>
                  </a:moveTo>
                  <a:lnTo>
                    <a:pt x="57441" y="782"/>
                  </a:lnTo>
                  <a:lnTo>
                    <a:pt x="61486" y="782"/>
                  </a:lnTo>
                  <a:lnTo>
                    <a:pt x="61486" y="0"/>
                  </a:lnTo>
                  <a:close/>
                  <a:moveTo>
                    <a:pt x="65531" y="0"/>
                  </a:moveTo>
                  <a:lnTo>
                    <a:pt x="65531" y="782"/>
                  </a:lnTo>
                  <a:lnTo>
                    <a:pt x="69581" y="782"/>
                  </a:lnTo>
                  <a:lnTo>
                    <a:pt x="69581" y="0"/>
                  </a:lnTo>
                  <a:close/>
                  <a:moveTo>
                    <a:pt x="73626" y="0"/>
                  </a:moveTo>
                  <a:lnTo>
                    <a:pt x="73626" y="782"/>
                  </a:lnTo>
                  <a:lnTo>
                    <a:pt x="77670" y="782"/>
                  </a:lnTo>
                  <a:lnTo>
                    <a:pt x="77670" y="0"/>
                  </a:lnTo>
                  <a:close/>
                  <a:moveTo>
                    <a:pt x="81721" y="0"/>
                  </a:moveTo>
                  <a:lnTo>
                    <a:pt x="81721" y="782"/>
                  </a:lnTo>
                  <a:lnTo>
                    <a:pt x="85765" y="782"/>
                  </a:lnTo>
                  <a:lnTo>
                    <a:pt x="85765" y="0"/>
                  </a:lnTo>
                  <a:close/>
                  <a:moveTo>
                    <a:pt x="89816" y="0"/>
                  </a:moveTo>
                  <a:lnTo>
                    <a:pt x="89816" y="782"/>
                  </a:lnTo>
                  <a:lnTo>
                    <a:pt x="93860" y="782"/>
                  </a:lnTo>
                  <a:lnTo>
                    <a:pt x="93860" y="0"/>
                  </a:lnTo>
                  <a:close/>
                  <a:moveTo>
                    <a:pt x="97905" y="0"/>
                  </a:moveTo>
                  <a:lnTo>
                    <a:pt x="97905" y="782"/>
                  </a:lnTo>
                  <a:lnTo>
                    <a:pt x="101955" y="782"/>
                  </a:lnTo>
                  <a:lnTo>
                    <a:pt x="101955" y="0"/>
                  </a:lnTo>
                  <a:close/>
                  <a:moveTo>
                    <a:pt x="106000" y="0"/>
                  </a:moveTo>
                  <a:lnTo>
                    <a:pt x="106000" y="782"/>
                  </a:lnTo>
                  <a:lnTo>
                    <a:pt x="110045" y="782"/>
                  </a:lnTo>
                  <a:lnTo>
                    <a:pt x="110045" y="0"/>
                  </a:lnTo>
                  <a:close/>
                  <a:moveTo>
                    <a:pt x="114095" y="0"/>
                  </a:moveTo>
                  <a:lnTo>
                    <a:pt x="114095" y="782"/>
                  </a:lnTo>
                  <a:lnTo>
                    <a:pt x="118139" y="782"/>
                  </a:lnTo>
                  <a:lnTo>
                    <a:pt x="118139" y="0"/>
                  </a:lnTo>
                  <a:close/>
                  <a:moveTo>
                    <a:pt x="122184" y="0"/>
                  </a:moveTo>
                  <a:lnTo>
                    <a:pt x="122184" y="782"/>
                  </a:lnTo>
                  <a:lnTo>
                    <a:pt x="126234" y="782"/>
                  </a:lnTo>
                  <a:lnTo>
                    <a:pt x="126234" y="0"/>
                  </a:lnTo>
                  <a:close/>
                  <a:moveTo>
                    <a:pt x="130279" y="0"/>
                  </a:moveTo>
                  <a:lnTo>
                    <a:pt x="130279" y="782"/>
                  </a:lnTo>
                  <a:lnTo>
                    <a:pt x="134329" y="782"/>
                  </a:lnTo>
                  <a:lnTo>
                    <a:pt x="134329" y="0"/>
                  </a:lnTo>
                  <a:close/>
                  <a:moveTo>
                    <a:pt x="138374" y="0"/>
                  </a:moveTo>
                  <a:lnTo>
                    <a:pt x="138374" y="782"/>
                  </a:lnTo>
                  <a:lnTo>
                    <a:pt x="142419" y="782"/>
                  </a:lnTo>
                  <a:lnTo>
                    <a:pt x="142419" y="0"/>
                  </a:lnTo>
                  <a:close/>
                  <a:moveTo>
                    <a:pt x="146469" y="0"/>
                  </a:moveTo>
                  <a:lnTo>
                    <a:pt x="146469" y="782"/>
                  </a:lnTo>
                  <a:lnTo>
                    <a:pt x="150514" y="782"/>
                  </a:lnTo>
                  <a:lnTo>
                    <a:pt x="150514" y="0"/>
                  </a:lnTo>
                  <a:close/>
                  <a:moveTo>
                    <a:pt x="154558" y="0"/>
                  </a:moveTo>
                  <a:lnTo>
                    <a:pt x="154558" y="782"/>
                  </a:lnTo>
                  <a:lnTo>
                    <a:pt x="158608" y="782"/>
                  </a:lnTo>
                  <a:lnTo>
                    <a:pt x="158608" y="0"/>
                  </a:lnTo>
                  <a:close/>
                  <a:moveTo>
                    <a:pt x="162653" y="0"/>
                  </a:moveTo>
                  <a:lnTo>
                    <a:pt x="162653" y="782"/>
                  </a:lnTo>
                  <a:lnTo>
                    <a:pt x="166698" y="782"/>
                  </a:lnTo>
                  <a:lnTo>
                    <a:pt x="166698" y="0"/>
                  </a:lnTo>
                  <a:close/>
                  <a:moveTo>
                    <a:pt x="1" y="782"/>
                  </a:moveTo>
                  <a:lnTo>
                    <a:pt x="1" y="4110"/>
                  </a:lnTo>
                  <a:lnTo>
                    <a:pt x="783" y="4110"/>
                  </a:lnTo>
                  <a:lnTo>
                    <a:pt x="783" y="782"/>
                  </a:lnTo>
                  <a:close/>
                  <a:moveTo>
                    <a:pt x="166698" y="782"/>
                  </a:moveTo>
                  <a:lnTo>
                    <a:pt x="166698" y="4110"/>
                  </a:lnTo>
                  <a:lnTo>
                    <a:pt x="167480" y="4110"/>
                  </a:lnTo>
                  <a:lnTo>
                    <a:pt x="167480" y="782"/>
                  </a:lnTo>
                  <a:close/>
                  <a:moveTo>
                    <a:pt x="1" y="7443"/>
                  </a:moveTo>
                  <a:lnTo>
                    <a:pt x="1" y="10772"/>
                  </a:lnTo>
                  <a:lnTo>
                    <a:pt x="783" y="10772"/>
                  </a:lnTo>
                  <a:lnTo>
                    <a:pt x="783" y="7443"/>
                  </a:lnTo>
                  <a:close/>
                  <a:moveTo>
                    <a:pt x="166698" y="7443"/>
                  </a:moveTo>
                  <a:lnTo>
                    <a:pt x="166698" y="10772"/>
                  </a:lnTo>
                  <a:lnTo>
                    <a:pt x="167480" y="10772"/>
                  </a:lnTo>
                  <a:lnTo>
                    <a:pt x="167480" y="7443"/>
                  </a:lnTo>
                  <a:close/>
                  <a:moveTo>
                    <a:pt x="1" y="14100"/>
                  </a:moveTo>
                  <a:lnTo>
                    <a:pt x="1" y="17433"/>
                  </a:lnTo>
                  <a:lnTo>
                    <a:pt x="783" y="17433"/>
                  </a:lnTo>
                  <a:lnTo>
                    <a:pt x="783" y="14100"/>
                  </a:lnTo>
                  <a:close/>
                  <a:moveTo>
                    <a:pt x="166698" y="14100"/>
                  </a:moveTo>
                  <a:lnTo>
                    <a:pt x="166698" y="17433"/>
                  </a:lnTo>
                  <a:lnTo>
                    <a:pt x="167480" y="17433"/>
                  </a:lnTo>
                  <a:lnTo>
                    <a:pt x="167480" y="14100"/>
                  </a:lnTo>
                  <a:close/>
                  <a:moveTo>
                    <a:pt x="1" y="20761"/>
                  </a:moveTo>
                  <a:lnTo>
                    <a:pt x="1" y="24089"/>
                  </a:lnTo>
                  <a:lnTo>
                    <a:pt x="783" y="24089"/>
                  </a:lnTo>
                  <a:lnTo>
                    <a:pt x="783" y="20761"/>
                  </a:lnTo>
                  <a:close/>
                  <a:moveTo>
                    <a:pt x="166698" y="20761"/>
                  </a:moveTo>
                  <a:lnTo>
                    <a:pt x="166698" y="24089"/>
                  </a:lnTo>
                  <a:lnTo>
                    <a:pt x="167480" y="24089"/>
                  </a:lnTo>
                  <a:lnTo>
                    <a:pt x="167480" y="20761"/>
                  </a:lnTo>
                  <a:close/>
                  <a:moveTo>
                    <a:pt x="1" y="27423"/>
                  </a:moveTo>
                  <a:lnTo>
                    <a:pt x="1" y="30751"/>
                  </a:lnTo>
                  <a:lnTo>
                    <a:pt x="783" y="30751"/>
                  </a:lnTo>
                  <a:lnTo>
                    <a:pt x="783" y="27423"/>
                  </a:lnTo>
                  <a:close/>
                  <a:moveTo>
                    <a:pt x="166698" y="27423"/>
                  </a:moveTo>
                  <a:lnTo>
                    <a:pt x="166698" y="30751"/>
                  </a:lnTo>
                  <a:lnTo>
                    <a:pt x="167480" y="30751"/>
                  </a:lnTo>
                  <a:lnTo>
                    <a:pt x="167480" y="27423"/>
                  </a:lnTo>
                  <a:close/>
                  <a:moveTo>
                    <a:pt x="1" y="34079"/>
                  </a:moveTo>
                  <a:lnTo>
                    <a:pt x="1" y="37412"/>
                  </a:lnTo>
                  <a:lnTo>
                    <a:pt x="783" y="37412"/>
                  </a:lnTo>
                  <a:lnTo>
                    <a:pt x="783" y="34079"/>
                  </a:lnTo>
                  <a:close/>
                  <a:moveTo>
                    <a:pt x="166698" y="34079"/>
                  </a:moveTo>
                  <a:lnTo>
                    <a:pt x="166698" y="37412"/>
                  </a:lnTo>
                  <a:lnTo>
                    <a:pt x="167480" y="37412"/>
                  </a:lnTo>
                  <a:lnTo>
                    <a:pt x="167480" y="34079"/>
                  </a:lnTo>
                  <a:close/>
                  <a:moveTo>
                    <a:pt x="1" y="40741"/>
                  </a:moveTo>
                  <a:lnTo>
                    <a:pt x="1" y="44069"/>
                  </a:lnTo>
                  <a:lnTo>
                    <a:pt x="783" y="44069"/>
                  </a:lnTo>
                  <a:lnTo>
                    <a:pt x="783" y="40741"/>
                  </a:lnTo>
                  <a:close/>
                  <a:moveTo>
                    <a:pt x="166698" y="40741"/>
                  </a:moveTo>
                  <a:lnTo>
                    <a:pt x="166698" y="44069"/>
                  </a:lnTo>
                  <a:lnTo>
                    <a:pt x="167480" y="44069"/>
                  </a:lnTo>
                  <a:lnTo>
                    <a:pt x="167480" y="40741"/>
                  </a:lnTo>
                  <a:close/>
                  <a:moveTo>
                    <a:pt x="1" y="47402"/>
                  </a:moveTo>
                  <a:lnTo>
                    <a:pt x="1" y="50730"/>
                  </a:lnTo>
                  <a:lnTo>
                    <a:pt x="783" y="50730"/>
                  </a:lnTo>
                  <a:lnTo>
                    <a:pt x="783" y="47402"/>
                  </a:lnTo>
                  <a:close/>
                  <a:moveTo>
                    <a:pt x="166698" y="47402"/>
                  </a:moveTo>
                  <a:lnTo>
                    <a:pt x="166698" y="50730"/>
                  </a:lnTo>
                  <a:lnTo>
                    <a:pt x="167480" y="50730"/>
                  </a:lnTo>
                  <a:lnTo>
                    <a:pt x="167480" y="47402"/>
                  </a:lnTo>
                  <a:close/>
                  <a:moveTo>
                    <a:pt x="1" y="54058"/>
                  </a:moveTo>
                  <a:lnTo>
                    <a:pt x="1" y="57392"/>
                  </a:lnTo>
                  <a:lnTo>
                    <a:pt x="783" y="57392"/>
                  </a:lnTo>
                  <a:lnTo>
                    <a:pt x="783" y="54058"/>
                  </a:lnTo>
                  <a:close/>
                  <a:moveTo>
                    <a:pt x="166698" y="54058"/>
                  </a:moveTo>
                  <a:lnTo>
                    <a:pt x="166698" y="57392"/>
                  </a:lnTo>
                  <a:lnTo>
                    <a:pt x="167480" y="57392"/>
                  </a:lnTo>
                  <a:lnTo>
                    <a:pt x="167480" y="54058"/>
                  </a:lnTo>
                  <a:close/>
                  <a:moveTo>
                    <a:pt x="1" y="60720"/>
                  </a:moveTo>
                  <a:lnTo>
                    <a:pt x="1" y="64048"/>
                  </a:lnTo>
                  <a:lnTo>
                    <a:pt x="783" y="64048"/>
                  </a:lnTo>
                  <a:lnTo>
                    <a:pt x="783" y="60720"/>
                  </a:lnTo>
                  <a:close/>
                  <a:moveTo>
                    <a:pt x="166698" y="60720"/>
                  </a:moveTo>
                  <a:lnTo>
                    <a:pt x="166698" y="64048"/>
                  </a:lnTo>
                  <a:lnTo>
                    <a:pt x="167480" y="64048"/>
                  </a:lnTo>
                  <a:lnTo>
                    <a:pt x="167480" y="60720"/>
                  </a:lnTo>
                  <a:close/>
                  <a:moveTo>
                    <a:pt x="1" y="67382"/>
                  </a:moveTo>
                  <a:lnTo>
                    <a:pt x="1" y="70710"/>
                  </a:lnTo>
                  <a:lnTo>
                    <a:pt x="783" y="70710"/>
                  </a:lnTo>
                  <a:lnTo>
                    <a:pt x="783" y="67382"/>
                  </a:lnTo>
                  <a:close/>
                  <a:moveTo>
                    <a:pt x="166698" y="67382"/>
                  </a:moveTo>
                  <a:lnTo>
                    <a:pt x="166698" y="70710"/>
                  </a:lnTo>
                  <a:lnTo>
                    <a:pt x="167480" y="70710"/>
                  </a:lnTo>
                  <a:lnTo>
                    <a:pt x="167480" y="67382"/>
                  </a:lnTo>
                  <a:close/>
                  <a:moveTo>
                    <a:pt x="1" y="74038"/>
                  </a:moveTo>
                  <a:lnTo>
                    <a:pt x="1" y="77371"/>
                  </a:lnTo>
                  <a:lnTo>
                    <a:pt x="783" y="77371"/>
                  </a:lnTo>
                  <a:lnTo>
                    <a:pt x="783" y="74038"/>
                  </a:lnTo>
                  <a:close/>
                  <a:moveTo>
                    <a:pt x="166698" y="74038"/>
                  </a:moveTo>
                  <a:lnTo>
                    <a:pt x="166698" y="77371"/>
                  </a:lnTo>
                  <a:lnTo>
                    <a:pt x="167480" y="77371"/>
                  </a:lnTo>
                  <a:lnTo>
                    <a:pt x="167480" y="74038"/>
                  </a:lnTo>
                  <a:close/>
                  <a:moveTo>
                    <a:pt x="1" y="80699"/>
                  </a:moveTo>
                  <a:lnTo>
                    <a:pt x="1" y="84027"/>
                  </a:lnTo>
                  <a:lnTo>
                    <a:pt x="783" y="84027"/>
                  </a:lnTo>
                  <a:lnTo>
                    <a:pt x="783" y="80699"/>
                  </a:lnTo>
                  <a:close/>
                  <a:moveTo>
                    <a:pt x="166698" y="80699"/>
                  </a:moveTo>
                  <a:lnTo>
                    <a:pt x="166698" y="84027"/>
                  </a:lnTo>
                  <a:lnTo>
                    <a:pt x="167480" y="84027"/>
                  </a:lnTo>
                  <a:lnTo>
                    <a:pt x="167480" y="80699"/>
                  </a:lnTo>
                  <a:close/>
                  <a:moveTo>
                    <a:pt x="1" y="87361"/>
                  </a:moveTo>
                  <a:lnTo>
                    <a:pt x="1" y="90689"/>
                  </a:lnTo>
                  <a:lnTo>
                    <a:pt x="783" y="90689"/>
                  </a:lnTo>
                  <a:lnTo>
                    <a:pt x="783" y="87361"/>
                  </a:lnTo>
                  <a:close/>
                  <a:moveTo>
                    <a:pt x="166698" y="87361"/>
                  </a:moveTo>
                  <a:lnTo>
                    <a:pt x="166698" y="90689"/>
                  </a:lnTo>
                  <a:lnTo>
                    <a:pt x="167480" y="90689"/>
                  </a:lnTo>
                  <a:lnTo>
                    <a:pt x="167480" y="87361"/>
                  </a:lnTo>
                  <a:close/>
                  <a:moveTo>
                    <a:pt x="783" y="90689"/>
                  </a:moveTo>
                  <a:lnTo>
                    <a:pt x="783" y="91471"/>
                  </a:lnTo>
                  <a:lnTo>
                    <a:pt x="4833" y="91471"/>
                  </a:lnTo>
                  <a:lnTo>
                    <a:pt x="4833" y="90689"/>
                  </a:lnTo>
                  <a:close/>
                  <a:moveTo>
                    <a:pt x="8878" y="90689"/>
                  </a:moveTo>
                  <a:lnTo>
                    <a:pt x="8878" y="91471"/>
                  </a:lnTo>
                  <a:lnTo>
                    <a:pt x="12928" y="91471"/>
                  </a:lnTo>
                  <a:lnTo>
                    <a:pt x="12928" y="90689"/>
                  </a:lnTo>
                  <a:close/>
                  <a:moveTo>
                    <a:pt x="16972" y="90689"/>
                  </a:moveTo>
                  <a:lnTo>
                    <a:pt x="16972" y="91471"/>
                  </a:lnTo>
                  <a:lnTo>
                    <a:pt x="21017" y="91471"/>
                  </a:lnTo>
                  <a:lnTo>
                    <a:pt x="21017" y="90689"/>
                  </a:lnTo>
                  <a:close/>
                  <a:moveTo>
                    <a:pt x="25067" y="90689"/>
                  </a:moveTo>
                  <a:lnTo>
                    <a:pt x="25067" y="91471"/>
                  </a:lnTo>
                  <a:lnTo>
                    <a:pt x="29112" y="91471"/>
                  </a:lnTo>
                  <a:lnTo>
                    <a:pt x="29112" y="90689"/>
                  </a:lnTo>
                  <a:close/>
                  <a:moveTo>
                    <a:pt x="33157" y="90689"/>
                  </a:moveTo>
                  <a:lnTo>
                    <a:pt x="33157" y="91471"/>
                  </a:lnTo>
                  <a:lnTo>
                    <a:pt x="37207" y="91471"/>
                  </a:lnTo>
                  <a:lnTo>
                    <a:pt x="37207" y="90689"/>
                  </a:lnTo>
                  <a:close/>
                  <a:moveTo>
                    <a:pt x="41252" y="90689"/>
                  </a:moveTo>
                  <a:lnTo>
                    <a:pt x="41252" y="91471"/>
                  </a:lnTo>
                  <a:lnTo>
                    <a:pt x="45296" y="91471"/>
                  </a:lnTo>
                  <a:lnTo>
                    <a:pt x="45296" y="90689"/>
                  </a:lnTo>
                  <a:close/>
                  <a:moveTo>
                    <a:pt x="49347" y="90689"/>
                  </a:moveTo>
                  <a:lnTo>
                    <a:pt x="49347" y="91471"/>
                  </a:lnTo>
                  <a:lnTo>
                    <a:pt x="53391" y="91471"/>
                  </a:lnTo>
                  <a:lnTo>
                    <a:pt x="53391" y="90689"/>
                  </a:lnTo>
                  <a:close/>
                  <a:moveTo>
                    <a:pt x="57441" y="90689"/>
                  </a:moveTo>
                  <a:lnTo>
                    <a:pt x="57441" y="91471"/>
                  </a:lnTo>
                  <a:lnTo>
                    <a:pt x="61486" y="91471"/>
                  </a:lnTo>
                  <a:lnTo>
                    <a:pt x="61486" y="90689"/>
                  </a:lnTo>
                  <a:close/>
                  <a:moveTo>
                    <a:pt x="65531" y="90689"/>
                  </a:moveTo>
                  <a:lnTo>
                    <a:pt x="65531" y="91471"/>
                  </a:lnTo>
                  <a:lnTo>
                    <a:pt x="69581" y="91471"/>
                  </a:lnTo>
                  <a:lnTo>
                    <a:pt x="69581" y="90689"/>
                  </a:lnTo>
                  <a:close/>
                  <a:moveTo>
                    <a:pt x="73626" y="90689"/>
                  </a:moveTo>
                  <a:lnTo>
                    <a:pt x="73626" y="91471"/>
                  </a:lnTo>
                  <a:lnTo>
                    <a:pt x="77670" y="91471"/>
                  </a:lnTo>
                  <a:lnTo>
                    <a:pt x="77670" y="90689"/>
                  </a:lnTo>
                  <a:close/>
                  <a:moveTo>
                    <a:pt x="81721" y="90689"/>
                  </a:moveTo>
                  <a:lnTo>
                    <a:pt x="81721" y="91471"/>
                  </a:lnTo>
                  <a:lnTo>
                    <a:pt x="85765" y="91471"/>
                  </a:lnTo>
                  <a:lnTo>
                    <a:pt x="85765" y="90689"/>
                  </a:lnTo>
                  <a:close/>
                  <a:moveTo>
                    <a:pt x="89816" y="90689"/>
                  </a:moveTo>
                  <a:lnTo>
                    <a:pt x="89816" y="91471"/>
                  </a:lnTo>
                  <a:lnTo>
                    <a:pt x="93860" y="91471"/>
                  </a:lnTo>
                  <a:lnTo>
                    <a:pt x="93860" y="90689"/>
                  </a:lnTo>
                  <a:close/>
                  <a:moveTo>
                    <a:pt x="97905" y="90689"/>
                  </a:moveTo>
                  <a:lnTo>
                    <a:pt x="97905" y="91471"/>
                  </a:lnTo>
                  <a:lnTo>
                    <a:pt x="101955" y="91471"/>
                  </a:lnTo>
                  <a:lnTo>
                    <a:pt x="101955" y="90689"/>
                  </a:lnTo>
                  <a:close/>
                  <a:moveTo>
                    <a:pt x="106000" y="90689"/>
                  </a:moveTo>
                  <a:lnTo>
                    <a:pt x="106000" y="91471"/>
                  </a:lnTo>
                  <a:lnTo>
                    <a:pt x="110045" y="91471"/>
                  </a:lnTo>
                  <a:lnTo>
                    <a:pt x="110045" y="90689"/>
                  </a:lnTo>
                  <a:close/>
                  <a:moveTo>
                    <a:pt x="114095" y="90689"/>
                  </a:moveTo>
                  <a:lnTo>
                    <a:pt x="114095" y="91471"/>
                  </a:lnTo>
                  <a:lnTo>
                    <a:pt x="118139" y="91471"/>
                  </a:lnTo>
                  <a:lnTo>
                    <a:pt x="118139" y="90689"/>
                  </a:lnTo>
                  <a:close/>
                  <a:moveTo>
                    <a:pt x="122184" y="90689"/>
                  </a:moveTo>
                  <a:lnTo>
                    <a:pt x="122184" y="91471"/>
                  </a:lnTo>
                  <a:lnTo>
                    <a:pt x="126234" y="91471"/>
                  </a:lnTo>
                  <a:lnTo>
                    <a:pt x="126234" y="90689"/>
                  </a:lnTo>
                  <a:close/>
                  <a:moveTo>
                    <a:pt x="130279" y="90689"/>
                  </a:moveTo>
                  <a:lnTo>
                    <a:pt x="130279" y="91471"/>
                  </a:lnTo>
                  <a:lnTo>
                    <a:pt x="134329" y="91471"/>
                  </a:lnTo>
                  <a:lnTo>
                    <a:pt x="134329" y="90689"/>
                  </a:lnTo>
                  <a:close/>
                  <a:moveTo>
                    <a:pt x="138374" y="90689"/>
                  </a:moveTo>
                  <a:lnTo>
                    <a:pt x="138374" y="91471"/>
                  </a:lnTo>
                  <a:lnTo>
                    <a:pt x="142419" y="91471"/>
                  </a:lnTo>
                  <a:lnTo>
                    <a:pt x="142419" y="90689"/>
                  </a:lnTo>
                  <a:close/>
                  <a:moveTo>
                    <a:pt x="146469" y="90689"/>
                  </a:moveTo>
                  <a:lnTo>
                    <a:pt x="146469" y="91471"/>
                  </a:lnTo>
                  <a:lnTo>
                    <a:pt x="150514" y="91471"/>
                  </a:lnTo>
                  <a:lnTo>
                    <a:pt x="150514" y="90689"/>
                  </a:lnTo>
                  <a:close/>
                  <a:moveTo>
                    <a:pt x="154558" y="90689"/>
                  </a:moveTo>
                  <a:lnTo>
                    <a:pt x="154558" y="91471"/>
                  </a:lnTo>
                  <a:lnTo>
                    <a:pt x="158608" y="91471"/>
                  </a:lnTo>
                  <a:lnTo>
                    <a:pt x="158608" y="90689"/>
                  </a:lnTo>
                  <a:close/>
                  <a:moveTo>
                    <a:pt x="162653" y="90689"/>
                  </a:moveTo>
                  <a:lnTo>
                    <a:pt x="162653" y="91471"/>
                  </a:lnTo>
                  <a:lnTo>
                    <a:pt x="166698" y="91471"/>
                  </a:lnTo>
                  <a:lnTo>
                    <a:pt x="166698" y="9068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8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fill="none" extrusionOk="0">
                  <a:moveTo>
                    <a:pt x="1" y="0"/>
                  </a:moveTo>
                  <a:lnTo>
                    <a:pt x="167480" y="0"/>
                  </a:lnTo>
                  <a:lnTo>
                    <a:pt x="167480" y="91471"/>
                  </a:lnTo>
                  <a:lnTo>
                    <a:pt x="1" y="91471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1734550" y="1731400"/>
              <a:ext cx="4147900" cy="2247725"/>
            </a:xfrm>
            <a:custGeom>
              <a:avLst/>
              <a:gdLst/>
              <a:ahLst/>
              <a:cxnLst/>
              <a:rect l="l" t="t" r="r" b="b"/>
              <a:pathLst>
                <a:path w="165916" h="89909" fill="none" extrusionOk="0">
                  <a:moveTo>
                    <a:pt x="1" y="1"/>
                  </a:moveTo>
                  <a:lnTo>
                    <a:pt x="165916" y="1"/>
                  </a:lnTo>
                  <a:lnTo>
                    <a:pt x="165916" y="89908"/>
                  </a:lnTo>
                  <a:lnTo>
                    <a:pt x="1" y="89908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" name="Google Shape;171;p18"/>
          <p:cNvSpPr txBox="1">
            <a:spLocks noGrp="1"/>
          </p:cNvSpPr>
          <p:nvPr>
            <p:ph type="title"/>
          </p:nvPr>
        </p:nvSpPr>
        <p:spPr>
          <a:xfrm>
            <a:off x="4035775" y="1613250"/>
            <a:ext cx="4395000" cy="100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8"/>
          <p:cNvSpPr txBox="1">
            <a:spLocks noGrp="1"/>
          </p:cNvSpPr>
          <p:nvPr>
            <p:ph type="subTitle" idx="1"/>
          </p:nvPr>
        </p:nvSpPr>
        <p:spPr>
          <a:xfrm>
            <a:off x="4035775" y="2617950"/>
            <a:ext cx="4395000" cy="9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8"/>
          <p:cNvSpPr>
            <a:spLocks noGrp="1"/>
          </p:cNvSpPr>
          <p:nvPr>
            <p:ph type="pic" idx="2"/>
          </p:nvPr>
        </p:nvSpPr>
        <p:spPr>
          <a:xfrm>
            <a:off x="720000" y="856200"/>
            <a:ext cx="3123000" cy="3431100"/>
          </a:xfrm>
          <a:prstGeom prst="rect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171450" algn="bl" rotWithShape="0">
              <a:schemeClr val="dk2">
                <a:alpha val="50000"/>
              </a:schemeClr>
            </a:outerShdw>
          </a:effectLst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1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41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73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24" Type="http://schemas.openxmlformats.org/officeDocument/2006/relationships/slideLayout" Target="../slideLayouts/slideLayout76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wdies"/>
              <a:buNone/>
              <a:defRPr sz="3000">
                <a:solidFill>
                  <a:schemeClr val="dk2"/>
                </a:solidFill>
                <a:latin typeface="Rowdies"/>
                <a:ea typeface="Rowdies"/>
                <a:cs typeface="Rowdies"/>
                <a:sym typeface="Rowdie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wdies"/>
              <a:buNone/>
              <a:defRPr sz="3000">
                <a:solidFill>
                  <a:schemeClr val="dk2"/>
                </a:solidFill>
                <a:latin typeface="Rowdies"/>
                <a:ea typeface="Rowdies"/>
                <a:cs typeface="Rowdies"/>
                <a:sym typeface="Rowdie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wdies"/>
              <a:buNone/>
              <a:defRPr sz="3000">
                <a:solidFill>
                  <a:schemeClr val="dk2"/>
                </a:solidFill>
                <a:latin typeface="Rowdies"/>
                <a:ea typeface="Rowdies"/>
                <a:cs typeface="Rowdies"/>
                <a:sym typeface="Rowdie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wdies"/>
              <a:buNone/>
              <a:defRPr sz="3000">
                <a:solidFill>
                  <a:schemeClr val="dk2"/>
                </a:solidFill>
                <a:latin typeface="Rowdies"/>
                <a:ea typeface="Rowdies"/>
                <a:cs typeface="Rowdies"/>
                <a:sym typeface="Rowdie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wdies"/>
              <a:buNone/>
              <a:defRPr sz="3000">
                <a:solidFill>
                  <a:schemeClr val="dk2"/>
                </a:solidFill>
                <a:latin typeface="Rowdies"/>
                <a:ea typeface="Rowdies"/>
                <a:cs typeface="Rowdies"/>
                <a:sym typeface="Rowdie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wdies"/>
              <a:buNone/>
              <a:defRPr sz="3000">
                <a:solidFill>
                  <a:schemeClr val="dk2"/>
                </a:solidFill>
                <a:latin typeface="Rowdies"/>
                <a:ea typeface="Rowdies"/>
                <a:cs typeface="Rowdies"/>
                <a:sym typeface="Rowdie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wdies"/>
              <a:buNone/>
              <a:defRPr sz="3000">
                <a:solidFill>
                  <a:schemeClr val="dk2"/>
                </a:solidFill>
                <a:latin typeface="Rowdies"/>
                <a:ea typeface="Rowdies"/>
                <a:cs typeface="Rowdies"/>
                <a:sym typeface="Rowdie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wdies"/>
              <a:buNone/>
              <a:defRPr sz="3000">
                <a:solidFill>
                  <a:schemeClr val="dk2"/>
                </a:solidFill>
                <a:latin typeface="Rowdies"/>
                <a:ea typeface="Rowdies"/>
                <a:cs typeface="Rowdies"/>
                <a:sym typeface="Rowdie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wdies"/>
              <a:buNone/>
              <a:defRPr sz="3000">
                <a:solidFill>
                  <a:schemeClr val="dk2"/>
                </a:solidFill>
                <a:latin typeface="Rowdies"/>
                <a:ea typeface="Rowdies"/>
                <a:cs typeface="Rowdies"/>
                <a:sym typeface="Rowdie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400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●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○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■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●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○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■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●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○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oto Sans"/>
              <a:buChar char="■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5" r:id="rId4"/>
    <p:sldLayoutId id="2147483658" r:id="rId5"/>
    <p:sldLayoutId id="2147483659" r:id="rId6"/>
    <p:sldLayoutId id="2147483661" r:id="rId7"/>
    <p:sldLayoutId id="2147483662" r:id="rId8"/>
    <p:sldLayoutId id="2147483664" r:id="rId9"/>
    <p:sldLayoutId id="2147483672" r:id="rId10"/>
    <p:sldLayoutId id="2147483673" r:id="rId11"/>
    <p:sldLayoutId id="2147483674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550" y="538250"/>
            <a:ext cx="77130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utfit"/>
              <a:buNone/>
              <a:defRPr sz="31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utfit"/>
              <a:buNone/>
              <a:defRPr sz="31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utfit"/>
              <a:buNone/>
              <a:defRPr sz="31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utfit"/>
              <a:buNone/>
              <a:defRPr sz="31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utfit"/>
              <a:buNone/>
              <a:defRPr sz="31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utfit"/>
              <a:buNone/>
              <a:defRPr sz="31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utfit"/>
              <a:buNone/>
              <a:defRPr sz="31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utfit"/>
              <a:buNone/>
              <a:defRPr sz="31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utfit"/>
              <a:buNone/>
              <a:defRPr sz="3100" b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550" y="1152475"/>
            <a:ext cx="7713000" cy="34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ublic Sans"/>
              <a:buChar char="●"/>
              <a:defRPr sz="18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"/>
              <a:buChar char="○"/>
              <a:defRPr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"/>
              <a:buChar char="■"/>
              <a:defRPr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"/>
              <a:buChar char="●"/>
              <a:defRPr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"/>
              <a:buChar char="○"/>
              <a:defRPr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"/>
              <a:buChar char="■"/>
              <a:defRPr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"/>
              <a:buChar char="●"/>
              <a:defRPr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"/>
              <a:buChar char="○"/>
              <a:defRPr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"/>
              <a:buChar char="■"/>
              <a:defRPr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399578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05" r:id="rId26"/>
    <p:sldLayoutId id="2147483706" r:id="rId27"/>
    <p:sldLayoutId id="2147483707" r:id="rId28"/>
    <p:sldLayoutId id="2147483708" r:id="rId29"/>
    <p:sldLayoutId id="2147483709" r:id="rId30"/>
    <p:sldLayoutId id="2147483710" r:id="rId31"/>
    <p:sldLayoutId id="2147483711" r:id="rId32"/>
    <p:sldLayoutId id="2147483712" r:id="rId33"/>
    <p:sldLayoutId id="2147483713" r:id="rId34"/>
    <p:sldLayoutId id="2147483714" r:id="rId35"/>
    <p:sldLayoutId id="2147483715" r:id="rId36"/>
    <p:sldLayoutId id="2147483716" r:id="rId37"/>
    <p:sldLayoutId id="2147483717" r:id="rId38"/>
    <p:sldLayoutId id="2147483718" r:id="rId39"/>
    <p:sldLayoutId id="2147483719" r:id="rId4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lfa Slab One"/>
              <a:buNone/>
              <a:defRPr sz="3000">
                <a:solidFill>
                  <a:schemeClr val="accent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lfa Slab One"/>
              <a:buNone/>
              <a:defRPr sz="3000">
                <a:solidFill>
                  <a:schemeClr val="accent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lfa Slab One"/>
              <a:buNone/>
              <a:defRPr sz="3000">
                <a:solidFill>
                  <a:schemeClr val="accent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lfa Slab One"/>
              <a:buNone/>
              <a:defRPr sz="3000">
                <a:solidFill>
                  <a:schemeClr val="accent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lfa Slab One"/>
              <a:buNone/>
              <a:defRPr sz="3000">
                <a:solidFill>
                  <a:schemeClr val="accent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lfa Slab One"/>
              <a:buNone/>
              <a:defRPr sz="3000">
                <a:solidFill>
                  <a:schemeClr val="accent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lfa Slab One"/>
              <a:buNone/>
              <a:defRPr sz="3000">
                <a:solidFill>
                  <a:schemeClr val="accent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lfa Slab One"/>
              <a:buNone/>
              <a:defRPr sz="3000">
                <a:solidFill>
                  <a:schemeClr val="accent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lfa Slab One"/>
              <a:buNone/>
              <a:defRPr sz="3000">
                <a:solidFill>
                  <a:schemeClr val="accent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Lato"/>
              <a:buChar char="●"/>
              <a:defRPr sz="16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Lato"/>
              <a:buChar char="○"/>
              <a:defRPr sz="16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Lato"/>
              <a:buChar char="■"/>
              <a:defRPr sz="16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Lato"/>
              <a:buChar char="●"/>
              <a:defRPr sz="16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Lato"/>
              <a:buChar char="○"/>
              <a:defRPr sz="16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Lato"/>
              <a:buChar char="■"/>
              <a:defRPr sz="16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Lato"/>
              <a:buChar char="●"/>
              <a:defRPr sz="16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Lato"/>
              <a:buChar char="○"/>
              <a:defRPr sz="16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Lato"/>
              <a:buChar char="■"/>
              <a:defRPr sz="16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81061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  <p:sldLayoutId id="2147483738" r:id="rId18"/>
    <p:sldLayoutId id="2147483739" r:id="rId19"/>
    <p:sldLayoutId id="2147483740" r:id="rId20"/>
    <p:sldLayoutId id="2147483741" r:id="rId21"/>
    <p:sldLayoutId id="2147483742" r:id="rId22"/>
    <p:sldLayoutId id="2147483743" r:id="rId23"/>
    <p:sldLayoutId id="2147483744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pxhere.com/en/photo/1367435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2"/>
          <p:cNvSpPr txBox="1">
            <a:spLocks noGrp="1"/>
          </p:cNvSpPr>
          <p:nvPr>
            <p:ph type="ctrTitle"/>
          </p:nvPr>
        </p:nvSpPr>
        <p:spPr>
          <a:xfrm>
            <a:off x="1603925" y="1446573"/>
            <a:ext cx="5936100" cy="1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dirty="0"/>
              <a:t>Under-5 mortality according to migratory origin in France and Belgium. </a:t>
            </a:r>
            <a:br>
              <a:rPr lang="en-US" sz="2000" dirty="0"/>
            </a:br>
            <a:r>
              <a:rPr lang="en-US" sz="2000" dirty="0"/>
              <a:t>Some lessons to be learned</a:t>
            </a:r>
            <a:endParaRPr sz="2000" dirty="0"/>
          </a:p>
        </p:txBody>
      </p:sp>
      <p:sp>
        <p:nvSpPr>
          <p:cNvPr id="389" name="Google Shape;389;p32"/>
          <p:cNvSpPr txBox="1">
            <a:spLocks noGrp="1"/>
          </p:cNvSpPr>
          <p:nvPr>
            <p:ph type="subTitle" idx="1"/>
          </p:nvPr>
        </p:nvSpPr>
        <p:spPr>
          <a:xfrm>
            <a:off x="2307575" y="3453205"/>
            <a:ext cx="4528800" cy="13189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PhD student: Emmanuel Idohou</a:t>
            </a:r>
            <a:br>
              <a:rPr lang="en-US" dirty="0"/>
            </a:br>
            <a:br>
              <a:rPr lang="en-US" dirty="0"/>
            </a:br>
            <a:r>
              <a:rPr lang="fr-FR" dirty="0"/>
              <a:t>S</a:t>
            </a:r>
            <a:r>
              <a:rPr lang="en-US" dirty="0" err="1"/>
              <a:t>upervisors</a:t>
            </a:r>
            <a:r>
              <a:rPr lang="en-US" dirty="0"/>
              <a:t>: P. Bocquier &amp; M. Guillot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 err="1"/>
              <a:t>Ined</a:t>
            </a:r>
            <a:r>
              <a:rPr lang="fr-FR" b="1" dirty="0"/>
              <a:t> – J</a:t>
            </a:r>
            <a:r>
              <a:rPr lang="en-US" b="1" dirty="0" err="1"/>
              <a:t>une</a:t>
            </a:r>
            <a:r>
              <a:rPr lang="en-US" b="1" dirty="0"/>
              <a:t> 2023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90" name="Google Shape;390;p32"/>
          <p:cNvGrpSpPr/>
          <p:nvPr/>
        </p:nvGrpSpPr>
        <p:grpSpPr>
          <a:xfrm>
            <a:off x="207092" y="3373473"/>
            <a:ext cx="1396833" cy="1565080"/>
            <a:chOff x="1210525" y="238125"/>
            <a:chExt cx="5189650" cy="5228600"/>
          </a:xfrm>
        </p:grpSpPr>
        <p:sp>
          <p:nvSpPr>
            <p:cNvPr id="391" name="Google Shape;391;p32"/>
            <p:cNvSpPr/>
            <p:nvPr/>
          </p:nvSpPr>
          <p:spPr>
            <a:xfrm>
              <a:off x="1210525" y="238125"/>
              <a:ext cx="5189650" cy="5228600"/>
            </a:xfrm>
            <a:custGeom>
              <a:avLst/>
              <a:gdLst/>
              <a:ahLst/>
              <a:cxnLst/>
              <a:rect l="l" t="t" r="r" b="b"/>
              <a:pathLst>
                <a:path w="207586" h="209144" extrusionOk="0">
                  <a:moveTo>
                    <a:pt x="116932" y="27938"/>
                  </a:moveTo>
                  <a:lnTo>
                    <a:pt x="99458" y="81781"/>
                  </a:lnTo>
                  <a:lnTo>
                    <a:pt x="97494" y="67863"/>
                  </a:lnTo>
                  <a:lnTo>
                    <a:pt x="116932" y="27938"/>
                  </a:lnTo>
                  <a:close/>
                  <a:moveTo>
                    <a:pt x="86962" y="7823"/>
                  </a:moveTo>
                  <a:lnTo>
                    <a:pt x="86962" y="85236"/>
                  </a:lnTo>
                  <a:lnTo>
                    <a:pt x="78564" y="67965"/>
                  </a:lnTo>
                  <a:lnTo>
                    <a:pt x="86962" y="7823"/>
                  </a:lnTo>
                  <a:close/>
                  <a:moveTo>
                    <a:pt x="57162" y="28243"/>
                  </a:moveTo>
                  <a:lnTo>
                    <a:pt x="75246" y="83881"/>
                  </a:lnTo>
                  <a:lnTo>
                    <a:pt x="74975" y="85811"/>
                  </a:lnTo>
                  <a:lnTo>
                    <a:pt x="65662" y="76126"/>
                  </a:lnTo>
                  <a:lnTo>
                    <a:pt x="57162" y="28243"/>
                  </a:lnTo>
                  <a:close/>
                  <a:moveTo>
                    <a:pt x="75991" y="86218"/>
                  </a:moveTo>
                  <a:lnTo>
                    <a:pt x="76329" y="87233"/>
                  </a:lnTo>
                  <a:lnTo>
                    <a:pt x="75923" y="86793"/>
                  </a:lnTo>
                  <a:lnTo>
                    <a:pt x="75991" y="86218"/>
                  </a:lnTo>
                  <a:close/>
                  <a:moveTo>
                    <a:pt x="30240" y="42093"/>
                  </a:moveTo>
                  <a:lnTo>
                    <a:pt x="63529" y="87877"/>
                  </a:lnTo>
                  <a:lnTo>
                    <a:pt x="51134" y="81273"/>
                  </a:lnTo>
                  <a:lnTo>
                    <a:pt x="30240" y="42093"/>
                  </a:lnTo>
                  <a:close/>
                  <a:moveTo>
                    <a:pt x="153031" y="28954"/>
                  </a:moveTo>
                  <a:lnTo>
                    <a:pt x="107552" y="91568"/>
                  </a:lnTo>
                  <a:lnTo>
                    <a:pt x="110904" y="72672"/>
                  </a:lnTo>
                  <a:lnTo>
                    <a:pt x="153031" y="28954"/>
                  </a:lnTo>
                  <a:close/>
                  <a:moveTo>
                    <a:pt x="165493" y="62851"/>
                  </a:moveTo>
                  <a:lnTo>
                    <a:pt x="119675" y="96140"/>
                  </a:lnTo>
                  <a:lnTo>
                    <a:pt x="126278" y="83746"/>
                  </a:lnTo>
                  <a:lnTo>
                    <a:pt x="165493" y="62851"/>
                  </a:lnTo>
                  <a:close/>
                  <a:moveTo>
                    <a:pt x="179343" y="89773"/>
                  </a:moveTo>
                  <a:lnTo>
                    <a:pt x="123705" y="107823"/>
                  </a:lnTo>
                  <a:lnTo>
                    <a:pt x="121774" y="107552"/>
                  </a:lnTo>
                  <a:lnTo>
                    <a:pt x="131426" y="98239"/>
                  </a:lnTo>
                  <a:lnTo>
                    <a:pt x="179343" y="89773"/>
                  </a:lnTo>
                  <a:close/>
                  <a:moveTo>
                    <a:pt x="120792" y="108534"/>
                  </a:moveTo>
                  <a:lnTo>
                    <a:pt x="121368" y="108602"/>
                  </a:lnTo>
                  <a:lnTo>
                    <a:pt x="120352" y="108940"/>
                  </a:lnTo>
                  <a:lnTo>
                    <a:pt x="120792" y="108534"/>
                  </a:lnTo>
                  <a:close/>
                  <a:moveTo>
                    <a:pt x="139621" y="111141"/>
                  </a:moveTo>
                  <a:lnTo>
                    <a:pt x="199763" y="119540"/>
                  </a:lnTo>
                  <a:lnTo>
                    <a:pt x="122350" y="119540"/>
                  </a:lnTo>
                  <a:lnTo>
                    <a:pt x="139621" y="111141"/>
                  </a:lnTo>
                  <a:close/>
                  <a:moveTo>
                    <a:pt x="54622" y="131257"/>
                  </a:moveTo>
                  <a:lnTo>
                    <a:pt x="54182" y="131663"/>
                  </a:lnTo>
                  <a:lnTo>
                    <a:pt x="53607" y="131595"/>
                  </a:lnTo>
                  <a:lnTo>
                    <a:pt x="54622" y="131257"/>
                  </a:lnTo>
                  <a:close/>
                  <a:moveTo>
                    <a:pt x="139688" y="130105"/>
                  </a:moveTo>
                  <a:lnTo>
                    <a:pt x="179614" y="149543"/>
                  </a:lnTo>
                  <a:lnTo>
                    <a:pt x="125804" y="132069"/>
                  </a:lnTo>
                  <a:lnTo>
                    <a:pt x="139688" y="130105"/>
                  </a:lnTo>
                  <a:close/>
                  <a:moveTo>
                    <a:pt x="98645" y="152963"/>
                  </a:moveTo>
                  <a:lnTo>
                    <a:pt x="99052" y="153404"/>
                  </a:lnTo>
                  <a:lnTo>
                    <a:pt x="98984" y="153979"/>
                  </a:lnTo>
                  <a:lnTo>
                    <a:pt x="98645" y="152963"/>
                  </a:lnTo>
                  <a:close/>
                  <a:moveTo>
                    <a:pt x="55300" y="144057"/>
                  </a:moveTo>
                  <a:lnTo>
                    <a:pt x="48696" y="156451"/>
                  </a:lnTo>
                  <a:lnTo>
                    <a:pt x="9516" y="177312"/>
                  </a:lnTo>
                  <a:lnTo>
                    <a:pt x="55300" y="144057"/>
                  </a:lnTo>
                  <a:close/>
                  <a:moveTo>
                    <a:pt x="116018" y="140163"/>
                  </a:moveTo>
                  <a:lnTo>
                    <a:pt x="134914" y="143515"/>
                  </a:lnTo>
                  <a:lnTo>
                    <a:pt x="178632" y="185642"/>
                  </a:lnTo>
                  <a:lnTo>
                    <a:pt x="178632" y="185642"/>
                  </a:lnTo>
                  <a:lnTo>
                    <a:pt x="116018" y="140163"/>
                  </a:lnTo>
                  <a:close/>
                  <a:moveTo>
                    <a:pt x="111446" y="152286"/>
                  </a:moveTo>
                  <a:lnTo>
                    <a:pt x="123840" y="158890"/>
                  </a:lnTo>
                  <a:lnTo>
                    <a:pt x="144667" y="197977"/>
                  </a:lnTo>
                  <a:lnTo>
                    <a:pt x="111446" y="152286"/>
                  </a:lnTo>
                  <a:close/>
                  <a:moveTo>
                    <a:pt x="86962" y="0"/>
                  </a:moveTo>
                  <a:lnTo>
                    <a:pt x="77718" y="66238"/>
                  </a:lnTo>
                  <a:lnTo>
                    <a:pt x="55943" y="21537"/>
                  </a:lnTo>
                  <a:lnTo>
                    <a:pt x="55537" y="21707"/>
                  </a:lnTo>
                  <a:lnTo>
                    <a:pt x="55097" y="21808"/>
                  </a:lnTo>
                  <a:lnTo>
                    <a:pt x="64477" y="74941"/>
                  </a:lnTo>
                  <a:lnTo>
                    <a:pt x="27057" y="36099"/>
                  </a:lnTo>
                  <a:lnTo>
                    <a:pt x="26685" y="36404"/>
                  </a:lnTo>
                  <a:lnTo>
                    <a:pt x="26312" y="36641"/>
                  </a:lnTo>
                  <a:lnTo>
                    <a:pt x="49678" y="80528"/>
                  </a:lnTo>
                  <a:lnTo>
                    <a:pt x="49678" y="80528"/>
                  </a:lnTo>
                  <a:lnTo>
                    <a:pt x="0" y="54047"/>
                  </a:lnTo>
                  <a:lnTo>
                    <a:pt x="0" y="57196"/>
                  </a:lnTo>
                  <a:lnTo>
                    <a:pt x="58957" y="100034"/>
                  </a:lnTo>
                  <a:lnTo>
                    <a:pt x="58957" y="100034"/>
                  </a:lnTo>
                  <a:lnTo>
                    <a:pt x="40061" y="96682"/>
                  </a:lnTo>
                  <a:lnTo>
                    <a:pt x="0" y="58077"/>
                  </a:lnTo>
                  <a:lnTo>
                    <a:pt x="0" y="59567"/>
                  </a:lnTo>
                  <a:lnTo>
                    <a:pt x="38165" y="96343"/>
                  </a:lnTo>
                  <a:lnTo>
                    <a:pt x="0" y="89604"/>
                  </a:lnTo>
                  <a:lnTo>
                    <a:pt x="0" y="92144"/>
                  </a:lnTo>
                  <a:lnTo>
                    <a:pt x="49170" y="108128"/>
                  </a:lnTo>
                  <a:lnTo>
                    <a:pt x="35286" y="110058"/>
                  </a:lnTo>
                  <a:lnTo>
                    <a:pt x="0" y="92923"/>
                  </a:lnTo>
                  <a:lnTo>
                    <a:pt x="0" y="93939"/>
                  </a:lnTo>
                  <a:lnTo>
                    <a:pt x="33627" y="110295"/>
                  </a:lnTo>
                  <a:lnTo>
                    <a:pt x="0" y="115002"/>
                  </a:lnTo>
                  <a:lnTo>
                    <a:pt x="0" y="120623"/>
                  </a:lnTo>
                  <a:lnTo>
                    <a:pt x="52624" y="120623"/>
                  </a:lnTo>
                  <a:lnTo>
                    <a:pt x="35354" y="129022"/>
                  </a:lnTo>
                  <a:lnTo>
                    <a:pt x="0" y="124111"/>
                  </a:lnTo>
                  <a:lnTo>
                    <a:pt x="0" y="125195"/>
                  </a:lnTo>
                  <a:lnTo>
                    <a:pt x="33627" y="129868"/>
                  </a:lnTo>
                  <a:lnTo>
                    <a:pt x="0" y="146258"/>
                  </a:lnTo>
                  <a:lnTo>
                    <a:pt x="0" y="149001"/>
                  </a:lnTo>
                  <a:lnTo>
                    <a:pt x="51270" y="132340"/>
                  </a:lnTo>
                  <a:lnTo>
                    <a:pt x="53200" y="132611"/>
                  </a:lnTo>
                  <a:lnTo>
                    <a:pt x="43549" y="141924"/>
                  </a:lnTo>
                  <a:lnTo>
                    <a:pt x="0" y="149645"/>
                  </a:lnTo>
                  <a:lnTo>
                    <a:pt x="0" y="150593"/>
                  </a:lnTo>
                  <a:lnTo>
                    <a:pt x="42330" y="143109"/>
                  </a:lnTo>
                  <a:lnTo>
                    <a:pt x="3522" y="180529"/>
                  </a:lnTo>
                  <a:lnTo>
                    <a:pt x="3793" y="180901"/>
                  </a:lnTo>
                  <a:lnTo>
                    <a:pt x="4064" y="181274"/>
                  </a:lnTo>
                  <a:lnTo>
                    <a:pt x="47917" y="157908"/>
                  </a:lnTo>
                  <a:lnTo>
                    <a:pt x="20623" y="209144"/>
                  </a:lnTo>
                  <a:lnTo>
                    <a:pt x="23468" y="209144"/>
                  </a:lnTo>
                  <a:lnTo>
                    <a:pt x="67457" y="148629"/>
                  </a:lnTo>
                  <a:lnTo>
                    <a:pt x="64104" y="167525"/>
                  </a:lnTo>
                  <a:lnTo>
                    <a:pt x="23976" y="209144"/>
                  </a:lnTo>
                  <a:lnTo>
                    <a:pt x="25466" y="209144"/>
                  </a:lnTo>
                  <a:lnTo>
                    <a:pt x="63766" y="169421"/>
                  </a:lnTo>
                  <a:lnTo>
                    <a:pt x="56722" y="209144"/>
                  </a:lnTo>
                  <a:lnTo>
                    <a:pt x="59059" y="209144"/>
                  </a:lnTo>
                  <a:lnTo>
                    <a:pt x="75550" y="158415"/>
                  </a:lnTo>
                  <a:lnTo>
                    <a:pt x="77481" y="172300"/>
                  </a:lnTo>
                  <a:lnTo>
                    <a:pt x="59567" y="209144"/>
                  </a:lnTo>
                  <a:lnTo>
                    <a:pt x="60582" y="209144"/>
                  </a:lnTo>
                  <a:lnTo>
                    <a:pt x="77718" y="173959"/>
                  </a:lnTo>
                  <a:lnTo>
                    <a:pt x="82628" y="209144"/>
                  </a:lnTo>
                  <a:lnTo>
                    <a:pt x="88046" y="209144"/>
                  </a:lnTo>
                  <a:lnTo>
                    <a:pt x="88046" y="154961"/>
                  </a:lnTo>
                  <a:lnTo>
                    <a:pt x="96444" y="172232"/>
                  </a:lnTo>
                  <a:lnTo>
                    <a:pt x="91297" y="209144"/>
                  </a:lnTo>
                  <a:lnTo>
                    <a:pt x="92381" y="209144"/>
                  </a:lnTo>
                  <a:lnTo>
                    <a:pt x="97291" y="173959"/>
                  </a:lnTo>
                  <a:lnTo>
                    <a:pt x="114426" y="209144"/>
                  </a:lnTo>
                  <a:lnTo>
                    <a:pt x="116932" y="209144"/>
                  </a:lnTo>
                  <a:lnTo>
                    <a:pt x="99763" y="156316"/>
                  </a:lnTo>
                  <a:lnTo>
                    <a:pt x="100034" y="154352"/>
                  </a:lnTo>
                  <a:lnTo>
                    <a:pt x="109346" y="164037"/>
                  </a:lnTo>
                  <a:lnTo>
                    <a:pt x="117338" y="209144"/>
                  </a:lnTo>
                  <a:lnTo>
                    <a:pt x="118286" y="209144"/>
                  </a:lnTo>
                  <a:lnTo>
                    <a:pt x="110498" y="165222"/>
                  </a:lnTo>
                  <a:lnTo>
                    <a:pt x="147951" y="204064"/>
                  </a:lnTo>
                  <a:lnTo>
                    <a:pt x="148324" y="203759"/>
                  </a:lnTo>
                  <a:lnTo>
                    <a:pt x="148696" y="203522"/>
                  </a:lnTo>
                  <a:lnTo>
                    <a:pt x="125330" y="159668"/>
                  </a:lnTo>
                  <a:lnTo>
                    <a:pt x="184355" y="191094"/>
                  </a:lnTo>
                  <a:lnTo>
                    <a:pt x="184626" y="190654"/>
                  </a:lnTo>
                  <a:lnTo>
                    <a:pt x="184964" y="190248"/>
                  </a:lnTo>
                  <a:lnTo>
                    <a:pt x="136844" y="143820"/>
                  </a:lnTo>
                  <a:lnTo>
                    <a:pt x="136844" y="143820"/>
                  </a:lnTo>
                  <a:lnTo>
                    <a:pt x="185777" y="152489"/>
                  </a:lnTo>
                  <a:lnTo>
                    <a:pt x="185879" y="152049"/>
                  </a:lnTo>
                  <a:lnTo>
                    <a:pt x="186048" y="151609"/>
                  </a:lnTo>
                  <a:lnTo>
                    <a:pt x="141382" y="129868"/>
                  </a:lnTo>
                  <a:lnTo>
                    <a:pt x="207586" y="120623"/>
                  </a:lnTo>
                  <a:lnTo>
                    <a:pt x="207552" y="120082"/>
                  </a:lnTo>
                  <a:lnTo>
                    <a:pt x="207586" y="119540"/>
                  </a:lnTo>
                  <a:lnTo>
                    <a:pt x="141382" y="110295"/>
                  </a:lnTo>
                  <a:lnTo>
                    <a:pt x="186048" y="88554"/>
                  </a:lnTo>
                  <a:lnTo>
                    <a:pt x="185879" y="88114"/>
                  </a:lnTo>
                  <a:lnTo>
                    <a:pt x="185777" y="87674"/>
                  </a:lnTo>
                  <a:lnTo>
                    <a:pt x="132645" y="97088"/>
                  </a:lnTo>
                  <a:lnTo>
                    <a:pt x="171487" y="59634"/>
                  </a:lnTo>
                  <a:lnTo>
                    <a:pt x="171182" y="59296"/>
                  </a:lnTo>
                  <a:lnTo>
                    <a:pt x="170945" y="58889"/>
                  </a:lnTo>
                  <a:lnTo>
                    <a:pt x="127091" y="82255"/>
                  </a:lnTo>
                  <a:lnTo>
                    <a:pt x="158517" y="23265"/>
                  </a:lnTo>
                  <a:lnTo>
                    <a:pt x="158077" y="22960"/>
                  </a:lnTo>
                  <a:lnTo>
                    <a:pt x="157636" y="22621"/>
                  </a:lnTo>
                  <a:lnTo>
                    <a:pt x="111243" y="70742"/>
                  </a:lnTo>
                  <a:lnTo>
                    <a:pt x="119912" y="21808"/>
                  </a:lnTo>
                  <a:lnTo>
                    <a:pt x="119472" y="21707"/>
                  </a:lnTo>
                  <a:lnTo>
                    <a:pt x="119031" y="21537"/>
                  </a:lnTo>
                  <a:lnTo>
                    <a:pt x="97291" y="66238"/>
                  </a:lnTo>
                  <a:lnTo>
                    <a:pt x="88012" y="0"/>
                  </a:lnTo>
                  <a:lnTo>
                    <a:pt x="87504" y="34"/>
                  </a:lnTo>
                  <a:lnTo>
                    <a:pt x="869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2"/>
            <p:cNvSpPr/>
            <p:nvPr/>
          </p:nvSpPr>
          <p:spPr>
            <a:xfrm>
              <a:off x="3318550" y="1348850"/>
              <a:ext cx="146475" cy="181200"/>
            </a:xfrm>
            <a:custGeom>
              <a:avLst/>
              <a:gdLst/>
              <a:ahLst/>
              <a:cxnLst/>
              <a:rect l="l" t="t" r="r" b="b"/>
              <a:pathLst>
                <a:path w="5859" h="7248" extrusionOk="0">
                  <a:moveTo>
                    <a:pt x="4030" y="0"/>
                  </a:moveTo>
                  <a:cubicBezTo>
                    <a:pt x="3657" y="204"/>
                    <a:pt x="3285" y="441"/>
                    <a:pt x="2912" y="644"/>
                  </a:cubicBezTo>
                  <a:cubicBezTo>
                    <a:pt x="2574" y="847"/>
                    <a:pt x="2337" y="949"/>
                    <a:pt x="2235" y="949"/>
                  </a:cubicBezTo>
                  <a:cubicBezTo>
                    <a:pt x="2133" y="949"/>
                    <a:pt x="2066" y="847"/>
                    <a:pt x="1964" y="644"/>
                  </a:cubicBezTo>
                  <a:cubicBezTo>
                    <a:pt x="1727" y="238"/>
                    <a:pt x="1558" y="34"/>
                    <a:pt x="1422" y="34"/>
                  </a:cubicBezTo>
                  <a:cubicBezTo>
                    <a:pt x="1118" y="238"/>
                    <a:pt x="880" y="373"/>
                    <a:pt x="711" y="441"/>
                  </a:cubicBezTo>
                  <a:cubicBezTo>
                    <a:pt x="271" y="712"/>
                    <a:pt x="34" y="847"/>
                    <a:pt x="0" y="881"/>
                  </a:cubicBezTo>
                  <a:cubicBezTo>
                    <a:pt x="34" y="949"/>
                    <a:pt x="68" y="1016"/>
                    <a:pt x="102" y="1050"/>
                  </a:cubicBezTo>
                  <a:cubicBezTo>
                    <a:pt x="135" y="1118"/>
                    <a:pt x="169" y="1152"/>
                    <a:pt x="169" y="1220"/>
                  </a:cubicBezTo>
                  <a:lnTo>
                    <a:pt x="169" y="7247"/>
                  </a:lnTo>
                  <a:lnTo>
                    <a:pt x="2167" y="7247"/>
                  </a:lnTo>
                  <a:lnTo>
                    <a:pt x="2167" y="1558"/>
                  </a:lnTo>
                  <a:cubicBezTo>
                    <a:pt x="2167" y="1423"/>
                    <a:pt x="2235" y="1355"/>
                    <a:pt x="2404" y="1355"/>
                  </a:cubicBezTo>
                  <a:cubicBezTo>
                    <a:pt x="2743" y="1355"/>
                    <a:pt x="3149" y="1626"/>
                    <a:pt x="3556" y="2235"/>
                  </a:cubicBezTo>
                  <a:cubicBezTo>
                    <a:pt x="3962" y="2879"/>
                    <a:pt x="4199" y="3522"/>
                    <a:pt x="4199" y="4233"/>
                  </a:cubicBezTo>
                  <a:cubicBezTo>
                    <a:pt x="4199" y="4674"/>
                    <a:pt x="4131" y="5148"/>
                    <a:pt x="3962" y="5588"/>
                  </a:cubicBezTo>
                  <a:cubicBezTo>
                    <a:pt x="3759" y="6198"/>
                    <a:pt x="3420" y="6706"/>
                    <a:pt x="2980" y="7112"/>
                  </a:cubicBezTo>
                  <a:lnTo>
                    <a:pt x="2980" y="7247"/>
                  </a:lnTo>
                  <a:lnTo>
                    <a:pt x="5588" y="7247"/>
                  </a:lnTo>
                  <a:lnTo>
                    <a:pt x="5588" y="6502"/>
                  </a:lnTo>
                  <a:lnTo>
                    <a:pt x="5384" y="6502"/>
                  </a:lnTo>
                  <a:cubicBezTo>
                    <a:pt x="5012" y="6672"/>
                    <a:pt x="4572" y="6807"/>
                    <a:pt x="4030" y="6909"/>
                  </a:cubicBezTo>
                  <a:cubicBezTo>
                    <a:pt x="3962" y="6943"/>
                    <a:pt x="3827" y="6943"/>
                    <a:pt x="3691" y="6976"/>
                  </a:cubicBezTo>
                  <a:cubicBezTo>
                    <a:pt x="3657" y="6976"/>
                    <a:pt x="3623" y="6976"/>
                    <a:pt x="3623" y="6943"/>
                  </a:cubicBezTo>
                  <a:cubicBezTo>
                    <a:pt x="3623" y="6909"/>
                    <a:pt x="3657" y="6875"/>
                    <a:pt x="3725" y="6807"/>
                  </a:cubicBezTo>
                  <a:cubicBezTo>
                    <a:pt x="3827" y="6739"/>
                    <a:pt x="3928" y="6638"/>
                    <a:pt x="4098" y="6536"/>
                  </a:cubicBezTo>
                  <a:cubicBezTo>
                    <a:pt x="4131" y="6468"/>
                    <a:pt x="4199" y="6401"/>
                    <a:pt x="4233" y="6333"/>
                  </a:cubicBezTo>
                  <a:cubicBezTo>
                    <a:pt x="4301" y="6299"/>
                    <a:pt x="4368" y="6231"/>
                    <a:pt x="4436" y="6164"/>
                  </a:cubicBezTo>
                  <a:cubicBezTo>
                    <a:pt x="4572" y="6028"/>
                    <a:pt x="4741" y="5859"/>
                    <a:pt x="4876" y="5690"/>
                  </a:cubicBezTo>
                  <a:cubicBezTo>
                    <a:pt x="5046" y="5486"/>
                    <a:pt x="5147" y="5351"/>
                    <a:pt x="5249" y="5216"/>
                  </a:cubicBezTo>
                  <a:cubicBezTo>
                    <a:pt x="5452" y="4843"/>
                    <a:pt x="5588" y="4504"/>
                    <a:pt x="5689" y="4166"/>
                  </a:cubicBezTo>
                  <a:cubicBezTo>
                    <a:pt x="5791" y="3793"/>
                    <a:pt x="5858" y="3421"/>
                    <a:pt x="5858" y="2981"/>
                  </a:cubicBezTo>
                  <a:cubicBezTo>
                    <a:pt x="5858" y="2506"/>
                    <a:pt x="5757" y="2066"/>
                    <a:pt x="5588" y="1660"/>
                  </a:cubicBezTo>
                  <a:cubicBezTo>
                    <a:pt x="5452" y="1253"/>
                    <a:pt x="5181" y="881"/>
                    <a:pt x="4809" y="508"/>
                  </a:cubicBezTo>
                  <a:cubicBezTo>
                    <a:pt x="4639" y="339"/>
                    <a:pt x="4470" y="204"/>
                    <a:pt x="4267" y="102"/>
                  </a:cubicBezTo>
                  <a:cubicBezTo>
                    <a:pt x="4199" y="68"/>
                    <a:pt x="4131" y="34"/>
                    <a:pt x="40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2"/>
            <p:cNvSpPr/>
            <p:nvPr/>
          </p:nvSpPr>
          <p:spPr>
            <a:xfrm>
              <a:off x="1518675" y="3160575"/>
              <a:ext cx="195575" cy="182050"/>
            </a:xfrm>
            <a:custGeom>
              <a:avLst/>
              <a:gdLst/>
              <a:ahLst/>
              <a:cxnLst/>
              <a:rect l="l" t="t" r="r" b="b"/>
              <a:pathLst>
                <a:path w="7823" h="7282" extrusionOk="0">
                  <a:moveTo>
                    <a:pt x="7823" y="0"/>
                  </a:moveTo>
                  <a:lnTo>
                    <a:pt x="5960" y="34"/>
                  </a:lnTo>
                  <a:cubicBezTo>
                    <a:pt x="5994" y="136"/>
                    <a:pt x="6028" y="237"/>
                    <a:pt x="6062" y="373"/>
                  </a:cubicBezTo>
                  <a:cubicBezTo>
                    <a:pt x="6096" y="474"/>
                    <a:pt x="6096" y="542"/>
                    <a:pt x="6096" y="610"/>
                  </a:cubicBezTo>
                  <a:lnTo>
                    <a:pt x="6096" y="5622"/>
                  </a:lnTo>
                  <a:cubicBezTo>
                    <a:pt x="6096" y="5656"/>
                    <a:pt x="6096" y="5689"/>
                    <a:pt x="6062" y="5723"/>
                  </a:cubicBezTo>
                  <a:cubicBezTo>
                    <a:pt x="6062" y="5723"/>
                    <a:pt x="6028" y="5757"/>
                    <a:pt x="6028" y="5757"/>
                  </a:cubicBezTo>
                  <a:cubicBezTo>
                    <a:pt x="5723" y="5520"/>
                    <a:pt x="5453" y="5249"/>
                    <a:pt x="5249" y="4978"/>
                  </a:cubicBezTo>
                  <a:cubicBezTo>
                    <a:pt x="5046" y="4741"/>
                    <a:pt x="4877" y="4436"/>
                    <a:pt x="4741" y="4132"/>
                  </a:cubicBezTo>
                  <a:cubicBezTo>
                    <a:pt x="4606" y="3895"/>
                    <a:pt x="4470" y="3590"/>
                    <a:pt x="4403" y="3217"/>
                  </a:cubicBezTo>
                  <a:cubicBezTo>
                    <a:pt x="4301" y="2845"/>
                    <a:pt x="4267" y="2540"/>
                    <a:pt x="4267" y="2235"/>
                  </a:cubicBezTo>
                  <a:cubicBezTo>
                    <a:pt x="4267" y="1863"/>
                    <a:pt x="4335" y="1490"/>
                    <a:pt x="4470" y="1152"/>
                  </a:cubicBezTo>
                  <a:cubicBezTo>
                    <a:pt x="4606" y="779"/>
                    <a:pt x="4809" y="474"/>
                    <a:pt x="5046" y="203"/>
                  </a:cubicBezTo>
                  <a:lnTo>
                    <a:pt x="5046" y="34"/>
                  </a:lnTo>
                  <a:lnTo>
                    <a:pt x="2913" y="34"/>
                  </a:lnTo>
                  <a:lnTo>
                    <a:pt x="2913" y="915"/>
                  </a:lnTo>
                  <a:lnTo>
                    <a:pt x="3082" y="915"/>
                  </a:lnTo>
                  <a:cubicBezTo>
                    <a:pt x="3455" y="711"/>
                    <a:pt x="3793" y="576"/>
                    <a:pt x="4030" y="474"/>
                  </a:cubicBezTo>
                  <a:cubicBezTo>
                    <a:pt x="4132" y="441"/>
                    <a:pt x="4200" y="407"/>
                    <a:pt x="4301" y="407"/>
                  </a:cubicBezTo>
                  <a:cubicBezTo>
                    <a:pt x="4335" y="407"/>
                    <a:pt x="4369" y="441"/>
                    <a:pt x="4335" y="508"/>
                  </a:cubicBezTo>
                  <a:cubicBezTo>
                    <a:pt x="4335" y="576"/>
                    <a:pt x="4233" y="678"/>
                    <a:pt x="4064" y="847"/>
                  </a:cubicBezTo>
                  <a:cubicBezTo>
                    <a:pt x="4030" y="881"/>
                    <a:pt x="3963" y="915"/>
                    <a:pt x="3895" y="982"/>
                  </a:cubicBezTo>
                  <a:cubicBezTo>
                    <a:pt x="3827" y="1016"/>
                    <a:pt x="3793" y="1050"/>
                    <a:pt x="3725" y="1118"/>
                  </a:cubicBezTo>
                  <a:cubicBezTo>
                    <a:pt x="3692" y="1152"/>
                    <a:pt x="3624" y="1287"/>
                    <a:pt x="3488" y="1490"/>
                  </a:cubicBezTo>
                  <a:cubicBezTo>
                    <a:pt x="3353" y="1693"/>
                    <a:pt x="3285" y="1829"/>
                    <a:pt x="3251" y="1863"/>
                  </a:cubicBezTo>
                  <a:cubicBezTo>
                    <a:pt x="3082" y="2201"/>
                    <a:pt x="2980" y="2472"/>
                    <a:pt x="2913" y="2709"/>
                  </a:cubicBezTo>
                  <a:cubicBezTo>
                    <a:pt x="2845" y="3014"/>
                    <a:pt x="2811" y="3319"/>
                    <a:pt x="2811" y="3590"/>
                  </a:cubicBezTo>
                  <a:cubicBezTo>
                    <a:pt x="2811" y="3895"/>
                    <a:pt x="2845" y="4233"/>
                    <a:pt x="2947" y="4572"/>
                  </a:cubicBezTo>
                  <a:cubicBezTo>
                    <a:pt x="3082" y="5012"/>
                    <a:pt x="3184" y="5283"/>
                    <a:pt x="3319" y="5419"/>
                  </a:cubicBezTo>
                  <a:lnTo>
                    <a:pt x="3319" y="5588"/>
                  </a:lnTo>
                  <a:lnTo>
                    <a:pt x="3218" y="5588"/>
                  </a:lnTo>
                  <a:cubicBezTo>
                    <a:pt x="2676" y="5249"/>
                    <a:pt x="2269" y="4843"/>
                    <a:pt x="1931" y="4301"/>
                  </a:cubicBezTo>
                  <a:cubicBezTo>
                    <a:pt x="1592" y="3725"/>
                    <a:pt x="1423" y="3048"/>
                    <a:pt x="1423" y="2303"/>
                  </a:cubicBezTo>
                  <a:cubicBezTo>
                    <a:pt x="1423" y="1931"/>
                    <a:pt x="1490" y="1558"/>
                    <a:pt x="1660" y="1219"/>
                  </a:cubicBezTo>
                  <a:cubicBezTo>
                    <a:pt x="1829" y="847"/>
                    <a:pt x="2066" y="474"/>
                    <a:pt x="2371" y="34"/>
                  </a:cubicBezTo>
                  <a:lnTo>
                    <a:pt x="237" y="34"/>
                  </a:lnTo>
                  <a:lnTo>
                    <a:pt x="237" y="881"/>
                  </a:lnTo>
                  <a:lnTo>
                    <a:pt x="407" y="881"/>
                  </a:lnTo>
                  <a:cubicBezTo>
                    <a:pt x="644" y="711"/>
                    <a:pt x="915" y="576"/>
                    <a:pt x="1186" y="474"/>
                  </a:cubicBezTo>
                  <a:cubicBezTo>
                    <a:pt x="1389" y="407"/>
                    <a:pt x="1524" y="373"/>
                    <a:pt x="1592" y="373"/>
                  </a:cubicBezTo>
                  <a:lnTo>
                    <a:pt x="1694" y="441"/>
                  </a:lnTo>
                  <a:cubicBezTo>
                    <a:pt x="1355" y="813"/>
                    <a:pt x="1016" y="1186"/>
                    <a:pt x="678" y="1558"/>
                  </a:cubicBezTo>
                  <a:cubicBezTo>
                    <a:pt x="237" y="2134"/>
                    <a:pt x="0" y="2845"/>
                    <a:pt x="0" y="3691"/>
                  </a:cubicBezTo>
                  <a:cubicBezTo>
                    <a:pt x="0" y="4064"/>
                    <a:pt x="68" y="4403"/>
                    <a:pt x="170" y="4707"/>
                  </a:cubicBezTo>
                  <a:cubicBezTo>
                    <a:pt x="237" y="4944"/>
                    <a:pt x="373" y="5215"/>
                    <a:pt x="576" y="5588"/>
                  </a:cubicBezTo>
                  <a:cubicBezTo>
                    <a:pt x="813" y="6062"/>
                    <a:pt x="1152" y="6468"/>
                    <a:pt x="1558" y="6841"/>
                  </a:cubicBezTo>
                  <a:cubicBezTo>
                    <a:pt x="1897" y="7146"/>
                    <a:pt x="2134" y="7281"/>
                    <a:pt x="2235" y="7281"/>
                  </a:cubicBezTo>
                  <a:cubicBezTo>
                    <a:pt x="2303" y="7281"/>
                    <a:pt x="2540" y="7078"/>
                    <a:pt x="2947" y="6671"/>
                  </a:cubicBezTo>
                  <a:cubicBezTo>
                    <a:pt x="3353" y="6231"/>
                    <a:pt x="3556" y="6028"/>
                    <a:pt x="3624" y="6028"/>
                  </a:cubicBezTo>
                  <a:cubicBezTo>
                    <a:pt x="3929" y="6299"/>
                    <a:pt x="4233" y="6570"/>
                    <a:pt x="4538" y="6841"/>
                  </a:cubicBezTo>
                  <a:cubicBezTo>
                    <a:pt x="4809" y="7078"/>
                    <a:pt x="5012" y="7213"/>
                    <a:pt x="5080" y="7213"/>
                  </a:cubicBezTo>
                  <a:cubicBezTo>
                    <a:pt x="5182" y="7146"/>
                    <a:pt x="5249" y="7078"/>
                    <a:pt x="5317" y="7044"/>
                  </a:cubicBezTo>
                  <a:cubicBezTo>
                    <a:pt x="5690" y="6807"/>
                    <a:pt x="6062" y="6468"/>
                    <a:pt x="6435" y="6096"/>
                  </a:cubicBezTo>
                  <a:cubicBezTo>
                    <a:pt x="6909" y="5689"/>
                    <a:pt x="7349" y="5283"/>
                    <a:pt x="7823" y="4843"/>
                  </a:cubicBezTo>
                  <a:lnTo>
                    <a:pt x="78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2"/>
            <p:cNvSpPr/>
            <p:nvPr/>
          </p:nvSpPr>
          <p:spPr>
            <a:xfrm>
              <a:off x="5061675" y="3158875"/>
              <a:ext cx="141400" cy="183750"/>
            </a:xfrm>
            <a:custGeom>
              <a:avLst/>
              <a:gdLst/>
              <a:ahLst/>
              <a:cxnLst/>
              <a:rect l="l" t="t" r="r" b="b"/>
              <a:pathLst>
                <a:path w="5656" h="7350" extrusionOk="0">
                  <a:moveTo>
                    <a:pt x="3726" y="475"/>
                  </a:moveTo>
                  <a:cubicBezTo>
                    <a:pt x="3963" y="542"/>
                    <a:pt x="4132" y="576"/>
                    <a:pt x="4268" y="610"/>
                  </a:cubicBezTo>
                  <a:cubicBezTo>
                    <a:pt x="4606" y="712"/>
                    <a:pt x="4776" y="847"/>
                    <a:pt x="4776" y="983"/>
                  </a:cubicBezTo>
                  <a:lnTo>
                    <a:pt x="4776" y="6570"/>
                  </a:lnTo>
                  <a:cubicBezTo>
                    <a:pt x="4640" y="6672"/>
                    <a:pt x="4471" y="6706"/>
                    <a:pt x="4268" y="6773"/>
                  </a:cubicBezTo>
                  <a:cubicBezTo>
                    <a:pt x="4064" y="6841"/>
                    <a:pt x="3895" y="6841"/>
                    <a:pt x="3793" y="6841"/>
                  </a:cubicBezTo>
                  <a:cubicBezTo>
                    <a:pt x="3286" y="6841"/>
                    <a:pt x="2879" y="6570"/>
                    <a:pt x="2574" y="6028"/>
                  </a:cubicBezTo>
                  <a:cubicBezTo>
                    <a:pt x="2303" y="5554"/>
                    <a:pt x="2202" y="4979"/>
                    <a:pt x="2202" y="4335"/>
                  </a:cubicBezTo>
                  <a:cubicBezTo>
                    <a:pt x="2202" y="4064"/>
                    <a:pt x="2202" y="3929"/>
                    <a:pt x="2270" y="3895"/>
                  </a:cubicBezTo>
                  <a:cubicBezTo>
                    <a:pt x="2337" y="3861"/>
                    <a:pt x="2574" y="3827"/>
                    <a:pt x="2947" y="3827"/>
                  </a:cubicBezTo>
                  <a:cubicBezTo>
                    <a:pt x="3150" y="3827"/>
                    <a:pt x="3353" y="3861"/>
                    <a:pt x="3556" y="3895"/>
                  </a:cubicBezTo>
                  <a:cubicBezTo>
                    <a:pt x="3861" y="3963"/>
                    <a:pt x="4031" y="3997"/>
                    <a:pt x="4064" y="3997"/>
                  </a:cubicBezTo>
                  <a:lnTo>
                    <a:pt x="4064" y="2845"/>
                  </a:lnTo>
                  <a:lnTo>
                    <a:pt x="3861" y="2845"/>
                  </a:lnTo>
                  <a:cubicBezTo>
                    <a:pt x="3760" y="2947"/>
                    <a:pt x="3624" y="3014"/>
                    <a:pt x="3523" y="3014"/>
                  </a:cubicBezTo>
                  <a:lnTo>
                    <a:pt x="2405" y="3014"/>
                  </a:lnTo>
                  <a:cubicBezTo>
                    <a:pt x="2371" y="3014"/>
                    <a:pt x="2337" y="3014"/>
                    <a:pt x="2337" y="2981"/>
                  </a:cubicBezTo>
                  <a:cubicBezTo>
                    <a:pt x="2236" y="2947"/>
                    <a:pt x="2202" y="2879"/>
                    <a:pt x="2202" y="2777"/>
                  </a:cubicBezTo>
                  <a:cubicBezTo>
                    <a:pt x="2202" y="2371"/>
                    <a:pt x="2303" y="1897"/>
                    <a:pt x="2574" y="1423"/>
                  </a:cubicBezTo>
                  <a:cubicBezTo>
                    <a:pt x="2879" y="779"/>
                    <a:pt x="3252" y="475"/>
                    <a:pt x="3726" y="475"/>
                  </a:cubicBezTo>
                  <a:close/>
                  <a:moveTo>
                    <a:pt x="5385" y="1"/>
                  </a:moveTo>
                  <a:cubicBezTo>
                    <a:pt x="5317" y="1"/>
                    <a:pt x="5250" y="34"/>
                    <a:pt x="5114" y="102"/>
                  </a:cubicBezTo>
                  <a:cubicBezTo>
                    <a:pt x="4911" y="238"/>
                    <a:pt x="4809" y="305"/>
                    <a:pt x="4776" y="305"/>
                  </a:cubicBezTo>
                  <a:cubicBezTo>
                    <a:pt x="4572" y="271"/>
                    <a:pt x="4403" y="238"/>
                    <a:pt x="4200" y="170"/>
                  </a:cubicBezTo>
                  <a:cubicBezTo>
                    <a:pt x="3997" y="136"/>
                    <a:pt x="3726" y="102"/>
                    <a:pt x="3421" y="102"/>
                  </a:cubicBezTo>
                  <a:cubicBezTo>
                    <a:pt x="2337" y="102"/>
                    <a:pt x="1457" y="509"/>
                    <a:pt x="813" y="1355"/>
                  </a:cubicBezTo>
                  <a:cubicBezTo>
                    <a:pt x="272" y="2032"/>
                    <a:pt x="1" y="2811"/>
                    <a:pt x="1" y="3658"/>
                  </a:cubicBezTo>
                  <a:cubicBezTo>
                    <a:pt x="1" y="4640"/>
                    <a:pt x="339" y="5487"/>
                    <a:pt x="949" y="6198"/>
                  </a:cubicBezTo>
                  <a:cubicBezTo>
                    <a:pt x="1592" y="6943"/>
                    <a:pt x="2371" y="7281"/>
                    <a:pt x="3319" y="7281"/>
                  </a:cubicBezTo>
                  <a:cubicBezTo>
                    <a:pt x="3929" y="7281"/>
                    <a:pt x="4335" y="7247"/>
                    <a:pt x="4572" y="7146"/>
                  </a:cubicBezTo>
                  <a:cubicBezTo>
                    <a:pt x="4708" y="7112"/>
                    <a:pt x="4776" y="7078"/>
                    <a:pt x="4809" y="7078"/>
                  </a:cubicBezTo>
                  <a:cubicBezTo>
                    <a:pt x="4877" y="7078"/>
                    <a:pt x="4945" y="7112"/>
                    <a:pt x="5080" y="7214"/>
                  </a:cubicBezTo>
                  <a:cubicBezTo>
                    <a:pt x="5182" y="7281"/>
                    <a:pt x="5283" y="7349"/>
                    <a:pt x="5385" y="7349"/>
                  </a:cubicBezTo>
                  <a:cubicBezTo>
                    <a:pt x="5453" y="7349"/>
                    <a:pt x="5521" y="7315"/>
                    <a:pt x="5554" y="7281"/>
                  </a:cubicBezTo>
                  <a:cubicBezTo>
                    <a:pt x="5622" y="7247"/>
                    <a:pt x="5656" y="7180"/>
                    <a:pt x="5656" y="7112"/>
                  </a:cubicBezTo>
                  <a:lnTo>
                    <a:pt x="5656" y="7078"/>
                  </a:lnTo>
                  <a:cubicBezTo>
                    <a:pt x="5656" y="6977"/>
                    <a:pt x="5588" y="6875"/>
                    <a:pt x="5453" y="6739"/>
                  </a:cubicBezTo>
                  <a:cubicBezTo>
                    <a:pt x="5351" y="6604"/>
                    <a:pt x="5283" y="6469"/>
                    <a:pt x="5283" y="6401"/>
                  </a:cubicBezTo>
                  <a:lnTo>
                    <a:pt x="5283" y="746"/>
                  </a:lnTo>
                  <a:cubicBezTo>
                    <a:pt x="5419" y="644"/>
                    <a:pt x="5487" y="576"/>
                    <a:pt x="5521" y="542"/>
                  </a:cubicBezTo>
                  <a:cubicBezTo>
                    <a:pt x="5588" y="441"/>
                    <a:pt x="5622" y="339"/>
                    <a:pt x="5622" y="238"/>
                  </a:cubicBezTo>
                  <a:cubicBezTo>
                    <a:pt x="5622" y="68"/>
                    <a:pt x="5521" y="1"/>
                    <a:pt x="53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2"/>
            <p:cNvSpPr/>
            <p:nvPr/>
          </p:nvSpPr>
          <p:spPr>
            <a:xfrm>
              <a:off x="3319375" y="4918100"/>
              <a:ext cx="143950" cy="182900"/>
            </a:xfrm>
            <a:custGeom>
              <a:avLst/>
              <a:gdLst/>
              <a:ahLst/>
              <a:cxnLst/>
              <a:rect l="l" t="t" r="r" b="b"/>
              <a:pathLst>
                <a:path w="5758" h="7316" extrusionOk="0">
                  <a:moveTo>
                    <a:pt x="3658" y="1"/>
                  </a:moveTo>
                  <a:cubicBezTo>
                    <a:pt x="3557" y="1"/>
                    <a:pt x="2947" y="238"/>
                    <a:pt x="1796" y="746"/>
                  </a:cubicBezTo>
                  <a:cubicBezTo>
                    <a:pt x="1322" y="949"/>
                    <a:pt x="949" y="1186"/>
                    <a:pt x="746" y="1525"/>
                  </a:cubicBezTo>
                  <a:cubicBezTo>
                    <a:pt x="610" y="1728"/>
                    <a:pt x="509" y="1999"/>
                    <a:pt x="509" y="2236"/>
                  </a:cubicBezTo>
                  <a:cubicBezTo>
                    <a:pt x="509" y="2778"/>
                    <a:pt x="847" y="3252"/>
                    <a:pt x="1457" y="3658"/>
                  </a:cubicBezTo>
                  <a:cubicBezTo>
                    <a:pt x="2067" y="3963"/>
                    <a:pt x="2642" y="4268"/>
                    <a:pt x="3218" y="4572"/>
                  </a:cubicBezTo>
                  <a:cubicBezTo>
                    <a:pt x="3828" y="4911"/>
                    <a:pt x="4166" y="5284"/>
                    <a:pt x="4166" y="5656"/>
                  </a:cubicBezTo>
                  <a:cubicBezTo>
                    <a:pt x="4166" y="5825"/>
                    <a:pt x="4132" y="5961"/>
                    <a:pt x="4065" y="6062"/>
                  </a:cubicBezTo>
                  <a:cubicBezTo>
                    <a:pt x="3997" y="6164"/>
                    <a:pt x="3895" y="6232"/>
                    <a:pt x="3828" y="6232"/>
                  </a:cubicBezTo>
                  <a:cubicBezTo>
                    <a:pt x="3760" y="6232"/>
                    <a:pt x="3658" y="6198"/>
                    <a:pt x="3590" y="6062"/>
                  </a:cubicBezTo>
                  <a:cubicBezTo>
                    <a:pt x="3455" y="5927"/>
                    <a:pt x="3320" y="5792"/>
                    <a:pt x="3150" y="5656"/>
                  </a:cubicBezTo>
                  <a:cubicBezTo>
                    <a:pt x="3015" y="5554"/>
                    <a:pt x="2778" y="5419"/>
                    <a:pt x="2439" y="5284"/>
                  </a:cubicBezTo>
                  <a:cubicBezTo>
                    <a:pt x="1965" y="5080"/>
                    <a:pt x="1592" y="4979"/>
                    <a:pt x="1288" y="4979"/>
                  </a:cubicBezTo>
                  <a:cubicBezTo>
                    <a:pt x="1220" y="4979"/>
                    <a:pt x="1017" y="5080"/>
                    <a:pt x="746" y="5351"/>
                  </a:cubicBezTo>
                  <a:cubicBezTo>
                    <a:pt x="543" y="5554"/>
                    <a:pt x="272" y="5758"/>
                    <a:pt x="1" y="5961"/>
                  </a:cubicBezTo>
                  <a:lnTo>
                    <a:pt x="1" y="6130"/>
                  </a:lnTo>
                  <a:cubicBezTo>
                    <a:pt x="238" y="6130"/>
                    <a:pt x="441" y="6164"/>
                    <a:pt x="712" y="6198"/>
                  </a:cubicBezTo>
                  <a:cubicBezTo>
                    <a:pt x="949" y="6266"/>
                    <a:pt x="1152" y="6333"/>
                    <a:pt x="1355" y="6435"/>
                  </a:cubicBezTo>
                  <a:cubicBezTo>
                    <a:pt x="1559" y="6503"/>
                    <a:pt x="1796" y="6638"/>
                    <a:pt x="1999" y="6807"/>
                  </a:cubicBezTo>
                  <a:cubicBezTo>
                    <a:pt x="2439" y="7146"/>
                    <a:pt x="2642" y="7315"/>
                    <a:pt x="2642" y="7315"/>
                  </a:cubicBezTo>
                  <a:cubicBezTo>
                    <a:pt x="2676" y="7315"/>
                    <a:pt x="3015" y="7180"/>
                    <a:pt x="3624" y="6875"/>
                  </a:cubicBezTo>
                  <a:cubicBezTo>
                    <a:pt x="4166" y="6604"/>
                    <a:pt x="4505" y="6435"/>
                    <a:pt x="4674" y="6333"/>
                  </a:cubicBezTo>
                  <a:cubicBezTo>
                    <a:pt x="5013" y="6130"/>
                    <a:pt x="5284" y="5893"/>
                    <a:pt x="5487" y="5622"/>
                  </a:cubicBezTo>
                  <a:cubicBezTo>
                    <a:pt x="5656" y="5351"/>
                    <a:pt x="5758" y="5047"/>
                    <a:pt x="5758" y="4674"/>
                  </a:cubicBezTo>
                  <a:lnTo>
                    <a:pt x="5758" y="4640"/>
                  </a:lnTo>
                  <a:cubicBezTo>
                    <a:pt x="5758" y="4234"/>
                    <a:pt x="5622" y="3861"/>
                    <a:pt x="5318" y="3557"/>
                  </a:cubicBezTo>
                  <a:cubicBezTo>
                    <a:pt x="5148" y="3387"/>
                    <a:pt x="4776" y="3116"/>
                    <a:pt x="4200" y="2778"/>
                  </a:cubicBezTo>
                  <a:cubicBezTo>
                    <a:pt x="3963" y="2608"/>
                    <a:pt x="3590" y="2439"/>
                    <a:pt x="3150" y="2236"/>
                  </a:cubicBezTo>
                  <a:cubicBezTo>
                    <a:pt x="2405" y="1863"/>
                    <a:pt x="1999" y="1592"/>
                    <a:pt x="1999" y="1457"/>
                  </a:cubicBezTo>
                  <a:cubicBezTo>
                    <a:pt x="1999" y="1254"/>
                    <a:pt x="2067" y="1118"/>
                    <a:pt x="2202" y="949"/>
                  </a:cubicBezTo>
                  <a:cubicBezTo>
                    <a:pt x="2270" y="847"/>
                    <a:pt x="2371" y="780"/>
                    <a:pt x="2473" y="780"/>
                  </a:cubicBezTo>
                  <a:cubicBezTo>
                    <a:pt x="2541" y="780"/>
                    <a:pt x="2608" y="847"/>
                    <a:pt x="2676" y="949"/>
                  </a:cubicBezTo>
                  <a:cubicBezTo>
                    <a:pt x="2845" y="1254"/>
                    <a:pt x="3049" y="1491"/>
                    <a:pt x="3353" y="1626"/>
                  </a:cubicBezTo>
                  <a:cubicBezTo>
                    <a:pt x="3557" y="1762"/>
                    <a:pt x="3861" y="1863"/>
                    <a:pt x="4200" y="1965"/>
                  </a:cubicBezTo>
                  <a:cubicBezTo>
                    <a:pt x="4268" y="1965"/>
                    <a:pt x="4335" y="1999"/>
                    <a:pt x="4437" y="1999"/>
                  </a:cubicBezTo>
                  <a:cubicBezTo>
                    <a:pt x="4640" y="1897"/>
                    <a:pt x="4843" y="1796"/>
                    <a:pt x="4945" y="1762"/>
                  </a:cubicBezTo>
                  <a:cubicBezTo>
                    <a:pt x="5284" y="1559"/>
                    <a:pt x="5487" y="1457"/>
                    <a:pt x="5555" y="1389"/>
                  </a:cubicBezTo>
                  <a:cubicBezTo>
                    <a:pt x="5555" y="1389"/>
                    <a:pt x="5351" y="1288"/>
                    <a:pt x="4945" y="1118"/>
                  </a:cubicBezTo>
                  <a:cubicBezTo>
                    <a:pt x="4810" y="1051"/>
                    <a:pt x="4708" y="1017"/>
                    <a:pt x="4606" y="949"/>
                  </a:cubicBezTo>
                  <a:cubicBezTo>
                    <a:pt x="4471" y="814"/>
                    <a:pt x="4302" y="678"/>
                    <a:pt x="4132" y="509"/>
                  </a:cubicBezTo>
                  <a:cubicBezTo>
                    <a:pt x="3828" y="170"/>
                    <a:pt x="3692" y="1"/>
                    <a:pt x="36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2"/>
            <p:cNvSpPr/>
            <p:nvPr/>
          </p:nvSpPr>
          <p:spPr>
            <a:xfrm>
              <a:off x="2576075" y="2468900"/>
              <a:ext cx="55900" cy="55050"/>
            </a:xfrm>
            <a:custGeom>
              <a:avLst/>
              <a:gdLst/>
              <a:ahLst/>
              <a:cxnLst/>
              <a:rect l="l" t="t" r="r" b="b"/>
              <a:pathLst>
                <a:path w="2236" h="2202" extrusionOk="0">
                  <a:moveTo>
                    <a:pt x="949" y="0"/>
                  </a:moveTo>
                  <a:lnTo>
                    <a:pt x="779" y="170"/>
                  </a:lnTo>
                  <a:lnTo>
                    <a:pt x="1863" y="1220"/>
                  </a:lnTo>
                  <a:lnTo>
                    <a:pt x="237" y="712"/>
                  </a:lnTo>
                  <a:lnTo>
                    <a:pt x="0" y="949"/>
                  </a:lnTo>
                  <a:lnTo>
                    <a:pt x="1253" y="2202"/>
                  </a:lnTo>
                  <a:lnTo>
                    <a:pt x="1423" y="2066"/>
                  </a:lnTo>
                  <a:lnTo>
                    <a:pt x="373" y="983"/>
                  </a:lnTo>
                  <a:lnTo>
                    <a:pt x="1998" y="1490"/>
                  </a:lnTo>
                  <a:lnTo>
                    <a:pt x="2235" y="1253"/>
                  </a:lnTo>
                  <a:lnTo>
                    <a:pt x="9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2"/>
            <p:cNvSpPr/>
            <p:nvPr/>
          </p:nvSpPr>
          <p:spPr>
            <a:xfrm>
              <a:off x="2614175" y="2414725"/>
              <a:ext cx="63525" cy="63500"/>
            </a:xfrm>
            <a:custGeom>
              <a:avLst/>
              <a:gdLst/>
              <a:ahLst/>
              <a:cxnLst/>
              <a:rect l="l" t="t" r="r" b="b"/>
              <a:pathLst>
                <a:path w="2541" h="2540" extrusionOk="0">
                  <a:moveTo>
                    <a:pt x="1592" y="0"/>
                  </a:moveTo>
                  <a:lnTo>
                    <a:pt x="1423" y="169"/>
                  </a:lnTo>
                  <a:lnTo>
                    <a:pt x="2235" y="1490"/>
                  </a:lnTo>
                  <a:lnTo>
                    <a:pt x="881" y="711"/>
                  </a:lnTo>
                  <a:lnTo>
                    <a:pt x="711" y="881"/>
                  </a:lnTo>
                  <a:lnTo>
                    <a:pt x="1490" y="2235"/>
                  </a:lnTo>
                  <a:lnTo>
                    <a:pt x="1490" y="2235"/>
                  </a:lnTo>
                  <a:lnTo>
                    <a:pt x="170" y="1422"/>
                  </a:lnTo>
                  <a:lnTo>
                    <a:pt x="0" y="1592"/>
                  </a:lnTo>
                  <a:lnTo>
                    <a:pt x="1592" y="2540"/>
                  </a:lnTo>
                  <a:lnTo>
                    <a:pt x="1795" y="2337"/>
                  </a:lnTo>
                  <a:lnTo>
                    <a:pt x="948" y="948"/>
                  </a:lnTo>
                  <a:lnTo>
                    <a:pt x="948" y="948"/>
                  </a:lnTo>
                  <a:lnTo>
                    <a:pt x="2337" y="1795"/>
                  </a:lnTo>
                  <a:lnTo>
                    <a:pt x="2540" y="1592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2"/>
            <p:cNvSpPr/>
            <p:nvPr/>
          </p:nvSpPr>
          <p:spPr>
            <a:xfrm>
              <a:off x="2625175" y="4009500"/>
              <a:ext cx="49975" cy="44475"/>
            </a:xfrm>
            <a:custGeom>
              <a:avLst/>
              <a:gdLst/>
              <a:ahLst/>
              <a:cxnLst/>
              <a:rect l="l" t="t" r="r" b="b"/>
              <a:pathLst>
                <a:path w="1999" h="1779" extrusionOk="0">
                  <a:moveTo>
                    <a:pt x="1148" y="0"/>
                  </a:moveTo>
                  <a:cubicBezTo>
                    <a:pt x="1036" y="0"/>
                    <a:pt x="925" y="61"/>
                    <a:pt x="813" y="144"/>
                  </a:cubicBezTo>
                  <a:cubicBezTo>
                    <a:pt x="712" y="246"/>
                    <a:pt x="644" y="381"/>
                    <a:pt x="644" y="483"/>
                  </a:cubicBezTo>
                  <a:cubicBezTo>
                    <a:pt x="644" y="618"/>
                    <a:pt x="712" y="754"/>
                    <a:pt x="813" y="889"/>
                  </a:cubicBezTo>
                  <a:lnTo>
                    <a:pt x="881" y="1025"/>
                  </a:lnTo>
                  <a:cubicBezTo>
                    <a:pt x="983" y="1126"/>
                    <a:pt x="1016" y="1228"/>
                    <a:pt x="1016" y="1296"/>
                  </a:cubicBezTo>
                  <a:cubicBezTo>
                    <a:pt x="1016" y="1363"/>
                    <a:pt x="983" y="1397"/>
                    <a:pt x="949" y="1465"/>
                  </a:cubicBezTo>
                  <a:cubicBezTo>
                    <a:pt x="899" y="1515"/>
                    <a:pt x="831" y="1546"/>
                    <a:pt x="772" y="1546"/>
                  </a:cubicBezTo>
                  <a:cubicBezTo>
                    <a:pt x="750" y="1546"/>
                    <a:pt x="730" y="1542"/>
                    <a:pt x="712" y="1533"/>
                  </a:cubicBezTo>
                  <a:cubicBezTo>
                    <a:pt x="610" y="1533"/>
                    <a:pt x="542" y="1465"/>
                    <a:pt x="441" y="1397"/>
                  </a:cubicBezTo>
                  <a:cubicBezTo>
                    <a:pt x="373" y="1330"/>
                    <a:pt x="339" y="1262"/>
                    <a:pt x="305" y="1194"/>
                  </a:cubicBezTo>
                  <a:cubicBezTo>
                    <a:pt x="238" y="1126"/>
                    <a:pt x="204" y="1025"/>
                    <a:pt x="170" y="957"/>
                  </a:cubicBezTo>
                  <a:lnTo>
                    <a:pt x="1" y="1092"/>
                  </a:lnTo>
                  <a:cubicBezTo>
                    <a:pt x="68" y="1194"/>
                    <a:pt x="102" y="1262"/>
                    <a:pt x="136" y="1330"/>
                  </a:cubicBezTo>
                  <a:cubicBezTo>
                    <a:pt x="204" y="1431"/>
                    <a:pt x="271" y="1499"/>
                    <a:pt x="305" y="1533"/>
                  </a:cubicBezTo>
                  <a:cubicBezTo>
                    <a:pt x="441" y="1668"/>
                    <a:pt x="610" y="1770"/>
                    <a:pt x="746" y="1770"/>
                  </a:cubicBezTo>
                  <a:cubicBezTo>
                    <a:pt x="770" y="1776"/>
                    <a:pt x="794" y="1779"/>
                    <a:pt x="817" y="1779"/>
                  </a:cubicBezTo>
                  <a:cubicBezTo>
                    <a:pt x="928" y="1779"/>
                    <a:pt x="1034" y="1718"/>
                    <a:pt x="1118" y="1634"/>
                  </a:cubicBezTo>
                  <a:cubicBezTo>
                    <a:pt x="1220" y="1533"/>
                    <a:pt x="1253" y="1431"/>
                    <a:pt x="1253" y="1330"/>
                  </a:cubicBezTo>
                  <a:cubicBezTo>
                    <a:pt x="1253" y="1194"/>
                    <a:pt x="1220" y="1059"/>
                    <a:pt x="1118" y="923"/>
                  </a:cubicBezTo>
                  <a:lnTo>
                    <a:pt x="1016" y="788"/>
                  </a:lnTo>
                  <a:cubicBezTo>
                    <a:pt x="949" y="686"/>
                    <a:pt x="915" y="585"/>
                    <a:pt x="915" y="517"/>
                  </a:cubicBezTo>
                  <a:cubicBezTo>
                    <a:pt x="915" y="449"/>
                    <a:pt x="949" y="381"/>
                    <a:pt x="1016" y="314"/>
                  </a:cubicBezTo>
                  <a:cubicBezTo>
                    <a:pt x="1066" y="264"/>
                    <a:pt x="1116" y="233"/>
                    <a:pt x="1178" y="233"/>
                  </a:cubicBezTo>
                  <a:cubicBezTo>
                    <a:pt x="1201" y="233"/>
                    <a:pt x="1226" y="237"/>
                    <a:pt x="1253" y="246"/>
                  </a:cubicBezTo>
                  <a:cubicBezTo>
                    <a:pt x="1355" y="246"/>
                    <a:pt x="1423" y="314"/>
                    <a:pt x="1524" y="415"/>
                  </a:cubicBezTo>
                  <a:cubicBezTo>
                    <a:pt x="1592" y="483"/>
                    <a:pt x="1660" y="551"/>
                    <a:pt x="1694" y="618"/>
                  </a:cubicBezTo>
                  <a:cubicBezTo>
                    <a:pt x="1761" y="720"/>
                    <a:pt x="1795" y="822"/>
                    <a:pt x="1829" y="923"/>
                  </a:cubicBezTo>
                  <a:lnTo>
                    <a:pt x="1998" y="754"/>
                  </a:lnTo>
                  <a:cubicBezTo>
                    <a:pt x="1931" y="652"/>
                    <a:pt x="1897" y="551"/>
                    <a:pt x="1829" y="483"/>
                  </a:cubicBezTo>
                  <a:cubicBezTo>
                    <a:pt x="1795" y="381"/>
                    <a:pt x="1728" y="314"/>
                    <a:pt x="1660" y="280"/>
                  </a:cubicBezTo>
                  <a:cubicBezTo>
                    <a:pt x="1524" y="110"/>
                    <a:pt x="1355" y="9"/>
                    <a:pt x="1220" y="9"/>
                  </a:cubicBezTo>
                  <a:cubicBezTo>
                    <a:pt x="1196" y="3"/>
                    <a:pt x="1172" y="0"/>
                    <a:pt x="11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2"/>
            <p:cNvSpPr/>
            <p:nvPr/>
          </p:nvSpPr>
          <p:spPr>
            <a:xfrm>
              <a:off x="2570150" y="3960600"/>
              <a:ext cx="64375" cy="63525"/>
            </a:xfrm>
            <a:custGeom>
              <a:avLst/>
              <a:gdLst/>
              <a:ahLst/>
              <a:cxnLst/>
              <a:rect l="l" t="t" r="r" b="b"/>
              <a:pathLst>
                <a:path w="2575" h="2541" extrusionOk="0">
                  <a:moveTo>
                    <a:pt x="1592" y="1"/>
                  </a:moveTo>
                  <a:lnTo>
                    <a:pt x="0" y="949"/>
                  </a:lnTo>
                  <a:lnTo>
                    <a:pt x="170" y="1118"/>
                  </a:lnTo>
                  <a:lnTo>
                    <a:pt x="1524" y="305"/>
                  </a:lnTo>
                  <a:lnTo>
                    <a:pt x="712" y="1660"/>
                  </a:lnTo>
                  <a:lnTo>
                    <a:pt x="915" y="1829"/>
                  </a:lnTo>
                  <a:lnTo>
                    <a:pt x="2235" y="1017"/>
                  </a:lnTo>
                  <a:lnTo>
                    <a:pt x="1423" y="2371"/>
                  </a:lnTo>
                  <a:lnTo>
                    <a:pt x="1626" y="2541"/>
                  </a:lnTo>
                  <a:lnTo>
                    <a:pt x="2574" y="949"/>
                  </a:lnTo>
                  <a:lnTo>
                    <a:pt x="2337" y="746"/>
                  </a:lnTo>
                  <a:lnTo>
                    <a:pt x="982" y="1558"/>
                  </a:lnTo>
                  <a:lnTo>
                    <a:pt x="1795" y="204"/>
                  </a:lnTo>
                  <a:lnTo>
                    <a:pt x="15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2"/>
            <p:cNvSpPr/>
            <p:nvPr/>
          </p:nvSpPr>
          <p:spPr>
            <a:xfrm>
              <a:off x="4154125" y="3964850"/>
              <a:ext cx="45750" cy="49125"/>
            </a:xfrm>
            <a:custGeom>
              <a:avLst/>
              <a:gdLst/>
              <a:ahLst/>
              <a:cxnLst/>
              <a:rect l="l" t="t" r="r" b="b"/>
              <a:pathLst>
                <a:path w="1830" h="1965" extrusionOk="0">
                  <a:moveTo>
                    <a:pt x="780" y="0"/>
                  </a:moveTo>
                  <a:cubicBezTo>
                    <a:pt x="678" y="34"/>
                    <a:pt x="610" y="102"/>
                    <a:pt x="509" y="135"/>
                  </a:cubicBezTo>
                  <a:cubicBezTo>
                    <a:pt x="441" y="203"/>
                    <a:pt x="373" y="237"/>
                    <a:pt x="305" y="305"/>
                  </a:cubicBezTo>
                  <a:cubicBezTo>
                    <a:pt x="136" y="474"/>
                    <a:pt x="68" y="610"/>
                    <a:pt x="35" y="779"/>
                  </a:cubicBezTo>
                  <a:cubicBezTo>
                    <a:pt x="1" y="914"/>
                    <a:pt x="68" y="1050"/>
                    <a:pt x="204" y="1185"/>
                  </a:cubicBezTo>
                  <a:cubicBezTo>
                    <a:pt x="305" y="1287"/>
                    <a:pt x="407" y="1321"/>
                    <a:pt x="542" y="1321"/>
                  </a:cubicBezTo>
                  <a:cubicBezTo>
                    <a:pt x="644" y="1321"/>
                    <a:pt x="780" y="1287"/>
                    <a:pt x="949" y="1185"/>
                  </a:cubicBezTo>
                  <a:lnTo>
                    <a:pt x="1050" y="1084"/>
                  </a:lnTo>
                  <a:cubicBezTo>
                    <a:pt x="1186" y="1016"/>
                    <a:pt x="1254" y="982"/>
                    <a:pt x="1321" y="982"/>
                  </a:cubicBezTo>
                  <a:cubicBezTo>
                    <a:pt x="1340" y="973"/>
                    <a:pt x="1358" y="969"/>
                    <a:pt x="1375" y="969"/>
                  </a:cubicBezTo>
                  <a:cubicBezTo>
                    <a:pt x="1423" y="969"/>
                    <a:pt x="1466" y="1000"/>
                    <a:pt x="1491" y="1050"/>
                  </a:cubicBezTo>
                  <a:cubicBezTo>
                    <a:pt x="1558" y="1118"/>
                    <a:pt x="1592" y="1185"/>
                    <a:pt x="1592" y="1287"/>
                  </a:cubicBezTo>
                  <a:cubicBezTo>
                    <a:pt x="1558" y="1355"/>
                    <a:pt x="1525" y="1456"/>
                    <a:pt x="1423" y="1558"/>
                  </a:cubicBezTo>
                  <a:cubicBezTo>
                    <a:pt x="1355" y="1592"/>
                    <a:pt x="1287" y="1659"/>
                    <a:pt x="1220" y="1693"/>
                  </a:cubicBezTo>
                  <a:cubicBezTo>
                    <a:pt x="1152" y="1727"/>
                    <a:pt x="1084" y="1761"/>
                    <a:pt x="983" y="1795"/>
                  </a:cubicBezTo>
                  <a:lnTo>
                    <a:pt x="1152" y="1964"/>
                  </a:lnTo>
                  <a:cubicBezTo>
                    <a:pt x="1220" y="1930"/>
                    <a:pt x="1321" y="1896"/>
                    <a:pt x="1389" y="1829"/>
                  </a:cubicBezTo>
                  <a:cubicBezTo>
                    <a:pt x="1457" y="1795"/>
                    <a:pt x="1525" y="1727"/>
                    <a:pt x="1592" y="1659"/>
                  </a:cubicBezTo>
                  <a:cubicBezTo>
                    <a:pt x="1728" y="1524"/>
                    <a:pt x="1795" y="1388"/>
                    <a:pt x="1795" y="1253"/>
                  </a:cubicBezTo>
                  <a:cubicBezTo>
                    <a:pt x="1829" y="1084"/>
                    <a:pt x="1762" y="982"/>
                    <a:pt x="1660" y="847"/>
                  </a:cubicBezTo>
                  <a:cubicBezTo>
                    <a:pt x="1558" y="745"/>
                    <a:pt x="1457" y="711"/>
                    <a:pt x="1355" y="711"/>
                  </a:cubicBezTo>
                  <a:cubicBezTo>
                    <a:pt x="1254" y="711"/>
                    <a:pt x="1118" y="779"/>
                    <a:pt x="949" y="880"/>
                  </a:cubicBezTo>
                  <a:lnTo>
                    <a:pt x="813" y="948"/>
                  </a:lnTo>
                  <a:cubicBezTo>
                    <a:pt x="712" y="1016"/>
                    <a:pt x="644" y="1050"/>
                    <a:pt x="576" y="1084"/>
                  </a:cubicBezTo>
                  <a:cubicBezTo>
                    <a:pt x="475" y="1084"/>
                    <a:pt x="407" y="1050"/>
                    <a:pt x="373" y="982"/>
                  </a:cubicBezTo>
                  <a:cubicBezTo>
                    <a:pt x="272" y="914"/>
                    <a:pt x="272" y="813"/>
                    <a:pt x="272" y="745"/>
                  </a:cubicBezTo>
                  <a:cubicBezTo>
                    <a:pt x="272" y="643"/>
                    <a:pt x="339" y="542"/>
                    <a:pt x="441" y="440"/>
                  </a:cubicBezTo>
                  <a:cubicBezTo>
                    <a:pt x="509" y="373"/>
                    <a:pt x="576" y="339"/>
                    <a:pt x="678" y="271"/>
                  </a:cubicBezTo>
                  <a:cubicBezTo>
                    <a:pt x="746" y="237"/>
                    <a:pt x="847" y="203"/>
                    <a:pt x="949" y="169"/>
                  </a:cubicBezTo>
                  <a:lnTo>
                    <a:pt x="7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2"/>
            <p:cNvSpPr/>
            <p:nvPr/>
          </p:nvSpPr>
          <p:spPr>
            <a:xfrm>
              <a:off x="4114350" y="4000400"/>
              <a:ext cx="52500" cy="51650"/>
            </a:xfrm>
            <a:custGeom>
              <a:avLst/>
              <a:gdLst/>
              <a:ahLst/>
              <a:cxnLst/>
              <a:rect l="l" t="t" r="r" b="b"/>
              <a:pathLst>
                <a:path w="2100" h="2066" extrusionOk="0">
                  <a:moveTo>
                    <a:pt x="847" y="0"/>
                  </a:moveTo>
                  <a:lnTo>
                    <a:pt x="0" y="813"/>
                  </a:lnTo>
                  <a:lnTo>
                    <a:pt x="169" y="949"/>
                  </a:lnTo>
                  <a:lnTo>
                    <a:pt x="813" y="305"/>
                  </a:lnTo>
                  <a:lnTo>
                    <a:pt x="1253" y="779"/>
                  </a:lnTo>
                  <a:lnTo>
                    <a:pt x="677" y="1389"/>
                  </a:lnTo>
                  <a:lnTo>
                    <a:pt x="813" y="1524"/>
                  </a:lnTo>
                  <a:lnTo>
                    <a:pt x="1422" y="915"/>
                  </a:lnTo>
                  <a:lnTo>
                    <a:pt x="1795" y="1287"/>
                  </a:lnTo>
                  <a:lnTo>
                    <a:pt x="1151" y="1931"/>
                  </a:lnTo>
                  <a:lnTo>
                    <a:pt x="1287" y="2066"/>
                  </a:lnTo>
                  <a:lnTo>
                    <a:pt x="2100" y="1253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2"/>
            <p:cNvSpPr/>
            <p:nvPr/>
          </p:nvSpPr>
          <p:spPr>
            <a:xfrm>
              <a:off x="4115175" y="2430800"/>
              <a:ext cx="55900" cy="55050"/>
            </a:xfrm>
            <a:custGeom>
              <a:avLst/>
              <a:gdLst/>
              <a:ahLst/>
              <a:cxnLst/>
              <a:rect l="l" t="t" r="r" b="b"/>
              <a:pathLst>
                <a:path w="2236" h="2202" extrusionOk="0">
                  <a:moveTo>
                    <a:pt x="1254" y="1"/>
                  </a:moveTo>
                  <a:lnTo>
                    <a:pt x="1" y="1254"/>
                  </a:lnTo>
                  <a:lnTo>
                    <a:pt x="170" y="1423"/>
                  </a:lnTo>
                  <a:lnTo>
                    <a:pt x="1220" y="373"/>
                  </a:lnTo>
                  <a:lnTo>
                    <a:pt x="746" y="1999"/>
                  </a:lnTo>
                  <a:lnTo>
                    <a:pt x="949" y="2202"/>
                  </a:lnTo>
                  <a:lnTo>
                    <a:pt x="2236" y="949"/>
                  </a:lnTo>
                  <a:lnTo>
                    <a:pt x="2067" y="779"/>
                  </a:lnTo>
                  <a:lnTo>
                    <a:pt x="1017" y="1829"/>
                  </a:lnTo>
                  <a:lnTo>
                    <a:pt x="1491" y="238"/>
                  </a:lnTo>
                  <a:lnTo>
                    <a:pt x="125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2"/>
            <p:cNvSpPr/>
            <p:nvPr/>
          </p:nvSpPr>
          <p:spPr>
            <a:xfrm>
              <a:off x="4155825" y="2471450"/>
              <a:ext cx="51675" cy="51650"/>
            </a:xfrm>
            <a:custGeom>
              <a:avLst/>
              <a:gdLst/>
              <a:ahLst/>
              <a:cxnLst/>
              <a:rect l="l" t="t" r="r" b="b"/>
              <a:pathLst>
                <a:path w="2067" h="2066" extrusionOk="0">
                  <a:moveTo>
                    <a:pt x="1287" y="0"/>
                  </a:moveTo>
                  <a:lnTo>
                    <a:pt x="0" y="1253"/>
                  </a:lnTo>
                  <a:lnTo>
                    <a:pt x="813" y="2066"/>
                  </a:lnTo>
                  <a:lnTo>
                    <a:pt x="982" y="1930"/>
                  </a:lnTo>
                  <a:lnTo>
                    <a:pt x="339" y="1287"/>
                  </a:lnTo>
                  <a:lnTo>
                    <a:pt x="779" y="847"/>
                  </a:lnTo>
                  <a:lnTo>
                    <a:pt x="1389" y="1422"/>
                  </a:lnTo>
                  <a:lnTo>
                    <a:pt x="1524" y="1287"/>
                  </a:lnTo>
                  <a:lnTo>
                    <a:pt x="915" y="677"/>
                  </a:lnTo>
                  <a:lnTo>
                    <a:pt x="1287" y="305"/>
                  </a:lnTo>
                  <a:lnTo>
                    <a:pt x="1931" y="948"/>
                  </a:lnTo>
                  <a:lnTo>
                    <a:pt x="2066" y="813"/>
                  </a:lnTo>
                  <a:lnTo>
                    <a:pt x="12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2"/>
            <p:cNvSpPr/>
            <p:nvPr/>
          </p:nvSpPr>
          <p:spPr>
            <a:xfrm>
              <a:off x="2019850" y="1868650"/>
              <a:ext cx="2743850" cy="2743025"/>
            </a:xfrm>
            <a:custGeom>
              <a:avLst/>
              <a:gdLst/>
              <a:ahLst/>
              <a:cxnLst/>
              <a:rect l="l" t="t" r="r" b="b"/>
              <a:pathLst>
                <a:path w="109754" h="109721" extrusionOk="0">
                  <a:moveTo>
                    <a:pt x="54623" y="3591"/>
                  </a:moveTo>
                  <a:lnTo>
                    <a:pt x="54623" y="41315"/>
                  </a:lnTo>
                  <a:lnTo>
                    <a:pt x="54894" y="41315"/>
                  </a:lnTo>
                  <a:cubicBezTo>
                    <a:pt x="57265" y="41315"/>
                    <a:pt x="59500" y="41924"/>
                    <a:pt x="61464" y="43008"/>
                  </a:cubicBezTo>
                  <a:lnTo>
                    <a:pt x="81647" y="27769"/>
                  </a:lnTo>
                  <a:lnTo>
                    <a:pt x="64308" y="45108"/>
                  </a:lnTo>
                  <a:cubicBezTo>
                    <a:pt x="65494" y="46259"/>
                    <a:pt x="66476" y="47647"/>
                    <a:pt x="67187" y="49171"/>
                  </a:cubicBezTo>
                  <a:lnTo>
                    <a:pt x="106164" y="54623"/>
                  </a:lnTo>
                  <a:lnTo>
                    <a:pt x="68440" y="54623"/>
                  </a:lnTo>
                  <a:cubicBezTo>
                    <a:pt x="68440" y="54691"/>
                    <a:pt x="68440" y="54793"/>
                    <a:pt x="68440" y="54861"/>
                  </a:cubicBezTo>
                  <a:cubicBezTo>
                    <a:pt x="68440" y="57265"/>
                    <a:pt x="67830" y="59500"/>
                    <a:pt x="66747" y="61430"/>
                  </a:cubicBezTo>
                  <a:lnTo>
                    <a:pt x="81985" y="81647"/>
                  </a:lnTo>
                  <a:lnTo>
                    <a:pt x="81985" y="81647"/>
                  </a:lnTo>
                  <a:lnTo>
                    <a:pt x="64647" y="64275"/>
                  </a:lnTo>
                  <a:cubicBezTo>
                    <a:pt x="63496" y="65494"/>
                    <a:pt x="62107" y="66476"/>
                    <a:pt x="60583" y="67187"/>
                  </a:cubicBezTo>
                  <a:lnTo>
                    <a:pt x="55131" y="106164"/>
                  </a:lnTo>
                  <a:lnTo>
                    <a:pt x="55131" y="68440"/>
                  </a:lnTo>
                  <a:lnTo>
                    <a:pt x="54860" y="68440"/>
                  </a:lnTo>
                  <a:cubicBezTo>
                    <a:pt x="52490" y="68440"/>
                    <a:pt x="50255" y="67830"/>
                    <a:pt x="48291" y="66747"/>
                  </a:cubicBezTo>
                  <a:lnTo>
                    <a:pt x="28108" y="81986"/>
                  </a:lnTo>
                  <a:lnTo>
                    <a:pt x="45446" y="64647"/>
                  </a:lnTo>
                  <a:cubicBezTo>
                    <a:pt x="44261" y="63462"/>
                    <a:pt x="43279" y="62107"/>
                    <a:pt x="42568" y="60550"/>
                  </a:cubicBezTo>
                  <a:lnTo>
                    <a:pt x="3590" y="55098"/>
                  </a:lnTo>
                  <a:lnTo>
                    <a:pt x="41315" y="55098"/>
                  </a:lnTo>
                  <a:cubicBezTo>
                    <a:pt x="41315" y="55030"/>
                    <a:pt x="41315" y="54962"/>
                    <a:pt x="41315" y="54861"/>
                  </a:cubicBezTo>
                  <a:cubicBezTo>
                    <a:pt x="41315" y="52490"/>
                    <a:pt x="41924" y="50255"/>
                    <a:pt x="43008" y="48291"/>
                  </a:cubicBezTo>
                  <a:lnTo>
                    <a:pt x="27769" y="28108"/>
                  </a:lnTo>
                  <a:lnTo>
                    <a:pt x="45108" y="45446"/>
                  </a:lnTo>
                  <a:cubicBezTo>
                    <a:pt x="46259" y="44261"/>
                    <a:pt x="47647" y="43279"/>
                    <a:pt x="49171" y="42568"/>
                  </a:cubicBezTo>
                  <a:lnTo>
                    <a:pt x="54623" y="3591"/>
                  </a:lnTo>
                  <a:close/>
                  <a:moveTo>
                    <a:pt x="54623" y="1"/>
                  </a:moveTo>
                  <a:lnTo>
                    <a:pt x="48663" y="42669"/>
                  </a:lnTo>
                  <a:lnTo>
                    <a:pt x="25568" y="25230"/>
                  </a:lnTo>
                  <a:lnTo>
                    <a:pt x="25433" y="25399"/>
                  </a:lnTo>
                  <a:lnTo>
                    <a:pt x="25229" y="25568"/>
                  </a:lnTo>
                  <a:lnTo>
                    <a:pt x="42669" y="48663"/>
                  </a:lnTo>
                  <a:lnTo>
                    <a:pt x="1" y="54623"/>
                  </a:lnTo>
                  <a:lnTo>
                    <a:pt x="35" y="54861"/>
                  </a:lnTo>
                  <a:lnTo>
                    <a:pt x="1" y="55098"/>
                  </a:lnTo>
                  <a:lnTo>
                    <a:pt x="42669" y="61058"/>
                  </a:lnTo>
                  <a:lnTo>
                    <a:pt x="25229" y="84153"/>
                  </a:lnTo>
                  <a:lnTo>
                    <a:pt x="25433" y="84322"/>
                  </a:lnTo>
                  <a:lnTo>
                    <a:pt x="25568" y="84525"/>
                  </a:lnTo>
                  <a:lnTo>
                    <a:pt x="48663" y="67085"/>
                  </a:lnTo>
                  <a:lnTo>
                    <a:pt x="54623" y="109720"/>
                  </a:lnTo>
                  <a:lnTo>
                    <a:pt x="55131" y="109720"/>
                  </a:lnTo>
                  <a:lnTo>
                    <a:pt x="61091" y="67085"/>
                  </a:lnTo>
                  <a:lnTo>
                    <a:pt x="84186" y="84525"/>
                  </a:lnTo>
                  <a:lnTo>
                    <a:pt x="84322" y="84322"/>
                  </a:lnTo>
                  <a:lnTo>
                    <a:pt x="84525" y="84153"/>
                  </a:lnTo>
                  <a:lnTo>
                    <a:pt x="67085" y="61091"/>
                  </a:lnTo>
                  <a:lnTo>
                    <a:pt x="109754" y="55131"/>
                  </a:lnTo>
                  <a:lnTo>
                    <a:pt x="109720" y="54861"/>
                  </a:lnTo>
                  <a:lnTo>
                    <a:pt x="109754" y="54623"/>
                  </a:lnTo>
                  <a:lnTo>
                    <a:pt x="67085" y="48663"/>
                  </a:lnTo>
                  <a:lnTo>
                    <a:pt x="84525" y="25568"/>
                  </a:lnTo>
                  <a:lnTo>
                    <a:pt x="84322" y="25399"/>
                  </a:lnTo>
                  <a:lnTo>
                    <a:pt x="84186" y="25230"/>
                  </a:lnTo>
                  <a:lnTo>
                    <a:pt x="61091" y="42669"/>
                  </a:lnTo>
                  <a:lnTo>
                    <a:pt x="55131" y="1"/>
                  </a:lnTo>
                  <a:lnTo>
                    <a:pt x="54894" y="35"/>
                  </a:lnTo>
                  <a:lnTo>
                    <a:pt x="546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2"/>
            <p:cNvSpPr/>
            <p:nvPr/>
          </p:nvSpPr>
          <p:spPr>
            <a:xfrm>
              <a:off x="3045925" y="2894750"/>
              <a:ext cx="690850" cy="690825"/>
            </a:xfrm>
            <a:custGeom>
              <a:avLst/>
              <a:gdLst/>
              <a:ahLst/>
              <a:cxnLst/>
              <a:rect l="l" t="t" r="r" b="b"/>
              <a:pathLst>
                <a:path w="27634" h="27633" extrusionOk="0">
                  <a:moveTo>
                    <a:pt x="13817" y="7890"/>
                  </a:moveTo>
                  <a:cubicBezTo>
                    <a:pt x="17102" y="7890"/>
                    <a:pt x="19777" y="10566"/>
                    <a:pt x="19777" y="13817"/>
                  </a:cubicBezTo>
                  <a:cubicBezTo>
                    <a:pt x="19777" y="17101"/>
                    <a:pt x="17102" y="19777"/>
                    <a:pt x="13817" y="19777"/>
                  </a:cubicBezTo>
                  <a:cubicBezTo>
                    <a:pt x="10566" y="19777"/>
                    <a:pt x="7891" y="17101"/>
                    <a:pt x="7891" y="13817"/>
                  </a:cubicBezTo>
                  <a:cubicBezTo>
                    <a:pt x="7891" y="10566"/>
                    <a:pt x="10566" y="7890"/>
                    <a:pt x="13817" y="7890"/>
                  </a:cubicBezTo>
                  <a:close/>
                  <a:moveTo>
                    <a:pt x="13817" y="7382"/>
                  </a:moveTo>
                  <a:cubicBezTo>
                    <a:pt x="10295" y="7382"/>
                    <a:pt x="7417" y="10295"/>
                    <a:pt x="7417" y="13817"/>
                  </a:cubicBezTo>
                  <a:cubicBezTo>
                    <a:pt x="7417" y="17372"/>
                    <a:pt x="10295" y="20251"/>
                    <a:pt x="13817" y="20251"/>
                  </a:cubicBezTo>
                  <a:cubicBezTo>
                    <a:pt x="17373" y="20251"/>
                    <a:pt x="20251" y="17372"/>
                    <a:pt x="20251" y="13817"/>
                  </a:cubicBezTo>
                  <a:cubicBezTo>
                    <a:pt x="20251" y="10295"/>
                    <a:pt x="17373" y="7382"/>
                    <a:pt x="13817" y="7382"/>
                  </a:cubicBezTo>
                  <a:close/>
                  <a:moveTo>
                    <a:pt x="13817" y="6400"/>
                  </a:moveTo>
                  <a:cubicBezTo>
                    <a:pt x="17915" y="6400"/>
                    <a:pt x="21234" y="9753"/>
                    <a:pt x="21234" y="13817"/>
                  </a:cubicBezTo>
                  <a:cubicBezTo>
                    <a:pt x="21234" y="17914"/>
                    <a:pt x="17915" y="21233"/>
                    <a:pt x="13817" y="21233"/>
                  </a:cubicBezTo>
                  <a:cubicBezTo>
                    <a:pt x="9754" y="21233"/>
                    <a:pt x="6401" y="17914"/>
                    <a:pt x="6401" y="13817"/>
                  </a:cubicBezTo>
                  <a:cubicBezTo>
                    <a:pt x="6401" y="9753"/>
                    <a:pt x="9754" y="6400"/>
                    <a:pt x="13817" y="6400"/>
                  </a:cubicBezTo>
                  <a:close/>
                  <a:moveTo>
                    <a:pt x="13817" y="5926"/>
                  </a:moveTo>
                  <a:cubicBezTo>
                    <a:pt x="9483" y="5926"/>
                    <a:pt x="5927" y="9482"/>
                    <a:pt x="5927" y="13817"/>
                  </a:cubicBezTo>
                  <a:cubicBezTo>
                    <a:pt x="5927" y="18185"/>
                    <a:pt x="9483" y="21741"/>
                    <a:pt x="13817" y="21741"/>
                  </a:cubicBezTo>
                  <a:cubicBezTo>
                    <a:pt x="18186" y="21741"/>
                    <a:pt x="21741" y="18185"/>
                    <a:pt x="21741" y="13817"/>
                  </a:cubicBezTo>
                  <a:cubicBezTo>
                    <a:pt x="21741" y="9482"/>
                    <a:pt x="18186" y="5926"/>
                    <a:pt x="13817" y="5926"/>
                  </a:cubicBezTo>
                  <a:close/>
                  <a:moveTo>
                    <a:pt x="13817" y="4944"/>
                  </a:moveTo>
                  <a:cubicBezTo>
                    <a:pt x="18728" y="4944"/>
                    <a:pt x="22724" y="8940"/>
                    <a:pt x="22724" y="13817"/>
                  </a:cubicBezTo>
                  <a:cubicBezTo>
                    <a:pt x="22724" y="18727"/>
                    <a:pt x="18728" y="22723"/>
                    <a:pt x="13817" y="22723"/>
                  </a:cubicBezTo>
                  <a:cubicBezTo>
                    <a:pt x="8941" y="22723"/>
                    <a:pt x="4945" y="18727"/>
                    <a:pt x="4945" y="13817"/>
                  </a:cubicBezTo>
                  <a:cubicBezTo>
                    <a:pt x="4945" y="8940"/>
                    <a:pt x="8941" y="4944"/>
                    <a:pt x="13817" y="4944"/>
                  </a:cubicBezTo>
                  <a:close/>
                  <a:moveTo>
                    <a:pt x="13817" y="4436"/>
                  </a:moveTo>
                  <a:cubicBezTo>
                    <a:pt x="8670" y="4436"/>
                    <a:pt x="4437" y="8669"/>
                    <a:pt x="4437" y="13817"/>
                  </a:cubicBezTo>
                  <a:cubicBezTo>
                    <a:pt x="4437" y="18998"/>
                    <a:pt x="8670" y="23231"/>
                    <a:pt x="13817" y="23231"/>
                  </a:cubicBezTo>
                  <a:cubicBezTo>
                    <a:pt x="18998" y="23231"/>
                    <a:pt x="23231" y="18998"/>
                    <a:pt x="23231" y="13817"/>
                  </a:cubicBezTo>
                  <a:cubicBezTo>
                    <a:pt x="23231" y="8669"/>
                    <a:pt x="18998" y="4436"/>
                    <a:pt x="13817" y="4436"/>
                  </a:cubicBezTo>
                  <a:close/>
                  <a:moveTo>
                    <a:pt x="13817" y="3454"/>
                  </a:moveTo>
                  <a:cubicBezTo>
                    <a:pt x="19540" y="3454"/>
                    <a:pt x="24214" y="8127"/>
                    <a:pt x="24214" y="13817"/>
                  </a:cubicBezTo>
                  <a:cubicBezTo>
                    <a:pt x="24214" y="19540"/>
                    <a:pt x="19540" y="24213"/>
                    <a:pt x="13817" y="24213"/>
                  </a:cubicBezTo>
                  <a:cubicBezTo>
                    <a:pt x="8128" y="24213"/>
                    <a:pt x="3455" y="19540"/>
                    <a:pt x="3455" y="13817"/>
                  </a:cubicBezTo>
                  <a:cubicBezTo>
                    <a:pt x="3455" y="8127"/>
                    <a:pt x="8128" y="3454"/>
                    <a:pt x="13817" y="3454"/>
                  </a:cubicBezTo>
                  <a:close/>
                  <a:moveTo>
                    <a:pt x="13817" y="2980"/>
                  </a:moveTo>
                  <a:cubicBezTo>
                    <a:pt x="7857" y="2980"/>
                    <a:pt x="2981" y="7856"/>
                    <a:pt x="2981" y="13817"/>
                  </a:cubicBezTo>
                  <a:cubicBezTo>
                    <a:pt x="2981" y="19810"/>
                    <a:pt x="7857" y="24687"/>
                    <a:pt x="13817" y="24687"/>
                  </a:cubicBezTo>
                  <a:cubicBezTo>
                    <a:pt x="19811" y="24687"/>
                    <a:pt x="24688" y="19810"/>
                    <a:pt x="24688" y="13817"/>
                  </a:cubicBezTo>
                  <a:cubicBezTo>
                    <a:pt x="24688" y="7856"/>
                    <a:pt x="19811" y="2980"/>
                    <a:pt x="13817" y="2980"/>
                  </a:cubicBezTo>
                  <a:close/>
                  <a:moveTo>
                    <a:pt x="13817" y="1964"/>
                  </a:moveTo>
                  <a:cubicBezTo>
                    <a:pt x="20353" y="1964"/>
                    <a:pt x="25670" y="7281"/>
                    <a:pt x="25670" y="13817"/>
                  </a:cubicBezTo>
                  <a:cubicBezTo>
                    <a:pt x="25670" y="20352"/>
                    <a:pt x="20353" y="25669"/>
                    <a:pt x="13817" y="25669"/>
                  </a:cubicBezTo>
                  <a:cubicBezTo>
                    <a:pt x="7315" y="25669"/>
                    <a:pt x="1999" y="20352"/>
                    <a:pt x="1999" y="13817"/>
                  </a:cubicBezTo>
                  <a:cubicBezTo>
                    <a:pt x="1999" y="7281"/>
                    <a:pt x="7315" y="1964"/>
                    <a:pt x="13817" y="1964"/>
                  </a:cubicBezTo>
                  <a:close/>
                  <a:moveTo>
                    <a:pt x="13817" y="1490"/>
                  </a:moveTo>
                  <a:cubicBezTo>
                    <a:pt x="7045" y="1490"/>
                    <a:pt x="1491" y="7044"/>
                    <a:pt x="1491" y="13817"/>
                  </a:cubicBezTo>
                  <a:cubicBezTo>
                    <a:pt x="1491" y="20623"/>
                    <a:pt x="7045" y="26177"/>
                    <a:pt x="13817" y="26177"/>
                  </a:cubicBezTo>
                  <a:cubicBezTo>
                    <a:pt x="20624" y="26177"/>
                    <a:pt x="26178" y="20623"/>
                    <a:pt x="26178" y="13817"/>
                  </a:cubicBezTo>
                  <a:cubicBezTo>
                    <a:pt x="26178" y="7044"/>
                    <a:pt x="20624" y="1490"/>
                    <a:pt x="13817" y="1490"/>
                  </a:cubicBezTo>
                  <a:close/>
                  <a:moveTo>
                    <a:pt x="13817" y="508"/>
                  </a:moveTo>
                  <a:cubicBezTo>
                    <a:pt x="21166" y="508"/>
                    <a:pt x="27160" y="6502"/>
                    <a:pt x="27160" y="13817"/>
                  </a:cubicBezTo>
                  <a:cubicBezTo>
                    <a:pt x="27160" y="21165"/>
                    <a:pt x="21166" y="27159"/>
                    <a:pt x="13817" y="27159"/>
                  </a:cubicBezTo>
                  <a:cubicBezTo>
                    <a:pt x="6503" y="27159"/>
                    <a:pt x="509" y="21165"/>
                    <a:pt x="509" y="13817"/>
                  </a:cubicBezTo>
                  <a:cubicBezTo>
                    <a:pt x="509" y="6502"/>
                    <a:pt x="6503" y="508"/>
                    <a:pt x="13817" y="508"/>
                  </a:cubicBezTo>
                  <a:close/>
                  <a:moveTo>
                    <a:pt x="13817" y="0"/>
                  </a:moveTo>
                  <a:cubicBezTo>
                    <a:pt x="6198" y="0"/>
                    <a:pt x="1" y="6197"/>
                    <a:pt x="1" y="13817"/>
                  </a:cubicBezTo>
                  <a:cubicBezTo>
                    <a:pt x="1" y="21436"/>
                    <a:pt x="6198" y="27633"/>
                    <a:pt x="13817" y="27633"/>
                  </a:cubicBezTo>
                  <a:cubicBezTo>
                    <a:pt x="21437" y="27633"/>
                    <a:pt x="27634" y="21436"/>
                    <a:pt x="27634" y="13817"/>
                  </a:cubicBezTo>
                  <a:cubicBezTo>
                    <a:pt x="27634" y="6197"/>
                    <a:pt x="21437" y="0"/>
                    <a:pt x="138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2"/>
            <p:cNvSpPr/>
            <p:nvPr/>
          </p:nvSpPr>
          <p:spPr>
            <a:xfrm>
              <a:off x="3430300" y="1723050"/>
              <a:ext cx="1479025" cy="1479025"/>
            </a:xfrm>
            <a:custGeom>
              <a:avLst/>
              <a:gdLst/>
              <a:ahLst/>
              <a:cxnLst/>
              <a:rect l="l" t="t" r="r" b="b"/>
              <a:pathLst>
                <a:path w="59161" h="59161" extrusionOk="0">
                  <a:moveTo>
                    <a:pt x="12597" y="17914"/>
                  </a:moveTo>
                  <a:cubicBezTo>
                    <a:pt x="16966" y="19371"/>
                    <a:pt x="21063" y="21470"/>
                    <a:pt x="24721" y="24111"/>
                  </a:cubicBezTo>
                  <a:lnTo>
                    <a:pt x="22892" y="26617"/>
                  </a:lnTo>
                  <a:cubicBezTo>
                    <a:pt x="19506" y="24179"/>
                    <a:pt x="15713" y="22215"/>
                    <a:pt x="11649" y="20894"/>
                  </a:cubicBezTo>
                  <a:lnTo>
                    <a:pt x="12597" y="17914"/>
                  </a:lnTo>
                  <a:close/>
                  <a:moveTo>
                    <a:pt x="11480" y="21335"/>
                  </a:moveTo>
                  <a:cubicBezTo>
                    <a:pt x="15510" y="22689"/>
                    <a:pt x="19235" y="24619"/>
                    <a:pt x="22621" y="27024"/>
                  </a:cubicBezTo>
                  <a:lnTo>
                    <a:pt x="17609" y="33898"/>
                  </a:lnTo>
                  <a:cubicBezTo>
                    <a:pt x="14968" y="32002"/>
                    <a:pt x="12022" y="30478"/>
                    <a:pt x="8872" y="29428"/>
                  </a:cubicBezTo>
                  <a:lnTo>
                    <a:pt x="11480" y="21368"/>
                  </a:lnTo>
                  <a:lnTo>
                    <a:pt x="11480" y="21335"/>
                  </a:lnTo>
                  <a:close/>
                  <a:moveTo>
                    <a:pt x="35015" y="34440"/>
                  </a:moveTo>
                  <a:cubicBezTo>
                    <a:pt x="37657" y="38097"/>
                    <a:pt x="39756" y="42161"/>
                    <a:pt x="41212" y="46529"/>
                  </a:cubicBezTo>
                  <a:lnTo>
                    <a:pt x="38266" y="47511"/>
                  </a:lnTo>
                  <a:cubicBezTo>
                    <a:pt x="36912" y="43448"/>
                    <a:pt x="34948" y="39655"/>
                    <a:pt x="32509" y="36269"/>
                  </a:cubicBezTo>
                  <a:lnTo>
                    <a:pt x="35015" y="34440"/>
                  </a:lnTo>
                  <a:close/>
                  <a:moveTo>
                    <a:pt x="32137" y="36540"/>
                  </a:moveTo>
                  <a:cubicBezTo>
                    <a:pt x="34541" y="39892"/>
                    <a:pt x="36471" y="43651"/>
                    <a:pt x="37792" y="47647"/>
                  </a:cubicBezTo>
                  <a:lnTo>
                    <a:pt x="29733" y="50288"/>
                  </a:lnTo>
                  <a:cubicBezTo>
                    <a:pt x="28649" y="47139"/>
                    <a:pt x="27159" y="44193"/>
                    <a:pt x="25263" y="41518"/>
                  </a:cubicBezTo>
                  <a:lnTo>
                    <a:pt x="32137" y="36540"/>
                  </a:lnTo>
                  <a:close/>
                  <a:moveTo>
                    <a:pt x="17914" y="0"/>
                  </a:moveTo>
                  <a:lnTo>
                    <a:pt x="15171" y="8466"/>
                  </a:lnTo>
                  <a:lnTo>
                    <a:pt x="11040" y="16932"/>
                  </a:lnTo>
                  <a:cubicBezTo>
                    <a:pt x="9584" y="16492"/>
                    <a:pt x="8094" y="16153"/>
                    <a:pt x="6536" y="15883"/>
                  </a:cubicBezTo>
                  <a:lnTo>
                    <a:pt x="6637" y="10532"/>
                  </a:lnTo>
                  <a:lnTo>
                    <a:pt x="6400" y="10498"/>
                  </a:lnTo>
                  <a:lnTo>
                    <a:pt x="6163" y="10464"/>
                  </a:lnTo>
                  <a:lnTo>
                    <a:pt x="4606" y="15578"/>
                  </a:lnTo>
                  <a:cubicBezTo>
                    <a:pt x="3082" y="15375"/>
                    <a:pt x="1558" y="15239"/>
                    <a:pt x="0" y="15171"/>
                  </a:cubicBezTo>
                  <a:lnTo>
                    <a:pt x="0" y="15171"/>
                  </a:lnTo>
                  <a:lnTo>
                    <a:pt x="576" y="19303"/>
                  </a:lnTo>
                  <a:cubicBezTo>
                    <a:pt x="4199" y="19506"/>
                    <a:pt x="7721" y="20149"/>
                    <a:pt x="11040" y="21199"/>
                  </a:cubicBezTo>
                  <a:lnTo>
                    <a:pt x="8398" y="29293"/>
                  </a:lnTo>
                  <a:cubicBezTo>
                    <a:pt x="6299" y="28615"/>
                    <a:pt x="4064" y="28141"/>
                    <a:pt x="1795" y="27904"/>
                  </a:cubicBezTo>
                  <a:lnTo>
                    <a:pt x="1795" y="27904"/>
                  </a:lnTo>
                  <a:lnTo>
                    <a:pt x="1863" y="28412"/>
                  </a:lnTo>
                  <a:cubicBezTo>
                    <a:pt x="8906" y="29157"/>
                    <a:pt x="15307" y="32137"/>
                    <a:pt x="20285" y="36675"/>
                  </a:cubicBezTo>
                  <a:lnTo>
                    <a:pt x="20691" y="36404"/>
                  </a:lnTo>
                  <a:cubicBezTo>
                    <a:pt x="19844" y="35625"/>
                    <a:pt x="18964" y="34880"/>
                    <a:pt x="18016" y="34203"/>
                  </a:cubicBezTo>
                  <a:lnTo>
                    <a:pt x="23027" y="27329"/>
                  </a:lnTo>
                  <a:cubicBezTo>
                    <a:pt x="24619" y="28514"/>
                    <a:pt x="26143" y="29801"/>
                    <a:pt x="27565" y="31189"/>
                  </a:cubicBezTo>
                  <a:lnTo>
                    <a:pt x="27768" y="31054"/>
                  </a:lnTo>
                  <a:lnTo>
                    <a:pt x="27904" y="31223"/>
                  </a:lnTo>
                  <a:lnTo>
                    <a:pt x="28107" y="31392"/>
                  </a:lnTo>
                  <a:lnTo>
                    <a:pt x="27938" y="31595"/>
                  </a:lnTo>
                  <a:cubicBezTo>
                    <a:pt x="29360" y="33018"/>
                    <a:pt x="30647" y="34542"/>
                    <a:pt x="31832" y="36133"/>
                  </a:cubicBezTo>
                  <a:lnTo>
                    <a:pt x="24958" y="41145"/>
                  </a:lnTo>
                  <a:cubicBezTo>
                    <a:pt x="24280" y="40197"/>
                    <a:pt x="23535" y="39316"/>
                    <a:pt x="22757" y="38470"/>
                  </a:cubicBezTo>
                  <a:lnTo>
                    <a:pt x="22452" y="38842"/>
                  </a:lnTo>
                  <a:cubicBezTo>
                    <a:pt x="26990" y="43854"/>
                    <a:pt x="30003" y="50221"/>
                    <a:pt x="30748" y="57298"/>
                  </a:cubicBezTo>
                  <a:lnTo>
                    <a:pt x="31223" y="57366"/>
                  </a:lnTo>
                  <a:cubicBezTo>
                    <a:pt x="31019" y="55097"/>
                    <a:pt x="30545" y="52862"/>
                    <a:pt x="29868" y="50729"/>
                  </a:cubicBezTo>
                  <a:lnTo>
                    <a:pt x="37961" y="48121"/>
                  </a:lnTo>
                  <a:cubicBezTo>
                    <a:pt x="39011" y="51440"/>
                    <a:pt x="39655" y="54961"/>
                    <a:pt x="39858" y="58585"/>
                  </a:cubicBezTo>
                  <a:lnTo>
                    <a:pt x="43955" y="59161"/>
                  </a:lnTo>
                  <a:cubicBezTo>
                    <a:pt x="43921" y="57603"/>
                    <a:pt x="43786" y="56045"/>
                    <a:pt x="43583" y="54555"/>
                  </a:cubicBezTo>
                  <a:lnTo>
                    <a:pt x="48696" y="52997"/>
                  </a:lnTo>
                  <a:lnTo>
                    <a:pt x="48629" y="52760"/>
                  </a:lnTo>
                  <a:lnTo>
                    <a:pt x="48595" y="52489"/>
                  </a:lnTo>
                  <a:lnTo>
                    <a:pt x="43278" y="52591"/>
                  </a:lnTo>
                  <a:cubicBezTo>
                    <a:pt x="43007" y="51067"/>
                    <a:pt x="42635" y="49577"/>
                    <a:pt x="42228" y="48087"/>
                  </a:cubicBezTo>
                  <a:lnTo>
                    <a:pt x="50694" y="43990"/>
                  </a:lnTo>
                  <a:lnTo>
                    <a:pt x="59160" y="41247"/>
                  </a:lnTo>
                  <a:lnTo>
                    <a:pt x="59025" y="40773"/>
                  </a:lnTo>
                  <a:lnTo>
                    <a:pt x="50525" y="43515"/>
                  </a:lnTo>
                  <a:lnTo>
                    <a:pt x="41280" y="45141"/>
                  </a:lnTo>
                  <a:cubicBezTo>
                    <a:pt x="40738" y="43719"/>
                    <a:pt x="40129" y="42296"/>
                    <a:pt x="39451" y="40908"/>
                  </a:cubicBezTo>
                  <a:lnTo>
                    <a:pt x="43854" y="37826"/>
                  </a:lnTo>
                  <a:lnTo>
                    <a:pt x="43718" y="37623"/>
                  </a:lnTo>
                  <a:lnTo>
                    <a:pt x="43617" y="37420"/>
                  </a:lnTo>
                  <a:lnTo>
                    <a:pt x="38571" y="39147"/>
                  </a:lnTo>
                  <a:cubicBezTo>
                    <a:pt x="37826" y="37792"/>
                    <a:pt x="37047" y="36472"/>
                    <a:pt x="36167" y="35219"/>
                  </a:cubicBezTo>
                  <a:lnTo>
                    <a:pt x="42973" y="28649"/>
                  </a:lnTo>
                  <a:lnTo>
                    <a:pt x="50186" y="23434"/>
                  </a:lnTo>
                  <a:lnTo>
                    <a:pt x="49882" y="23028"/>
                  </a:lnTo>
                  <a:lnTo>
                    <a:pt x="42669" y="28243"/>
                  </a:lnTo>
                  <a:lnTo>
                    <a:pt x="34338" y="32713"/>
                  </a:lnTo>
                  <a:cubicBezTo>
                    <a:pt x="33390" y="31494"/>
                    <a:pt x="32408" y="30309"/>
                    <a:pt x="31324" y="29225"/>
                  </a:cubicBezTo>
                  <a:lnTo>
                    <a:pt x="34575" y="24924"/>
                  </a:lnTo>
                  <a:lnTo>
                    <a:pt x="34372" y="24789"/>
                  </a:lnTo>
                  <a:lnTo>
                    <a:pt x="34203" y="24586"/>
                  </a:lnTo>
                  <a:lnTo>
                    <a:pt x="29936" y="27803"/>
                  </a:lnTo>
                  <a:cubicBezTo>
                    <a:pt x="28818" y="26753"/>
                    <a:pt x="27667" y="25737"/>
                    <a:pt x="26448" y="24789"/>
                  </a:cubicBezTo>
                  <a:lnTo>
                    <a:pt x="30884" y="16458"/>
                  </a:lnTo>
                  <a:lnTo>
                    <a:pt x="36133" y="9279"/>
                  </a:lnTo>
                  <a:lnTo>
                    <a:pt x="35726" y="8974"/>
                  </a:lnTo>
                  <a:lnTo>
                    <a:pt x="30478" y="16187"/>
                  </a:lnTo>
                  <a:lnTo>
                    <a:pt x="23942" y="22960"/>
                  </a:lnTo>
                  <a:cubicBezTo>
                    <a:pt x="22689" y="22113"/>
                    <a:pt x="21368" y="21301"/>
                    <a:pt x="20014" y="20590"/>
                  </a:cubicBezTo>
                  <a:lnTo>
                    <a:pt x="21741" y="15510"/>
                  </a:lnTo>
                  <a:lnTo>
                    <a:pt x="21504" y="15442"/>
                  </a:lnTo>
                  <a:lnTo>
                    <a:pt x="21300" y="15307"/>
                  </a:lnTo>
                  <a:lnTo>
                    <a:pt x="18253" y="19675"/>
                  </a:lnTo>
                  <a:cubicBezTo>
                    <a:pt x="16864" y="18998"/>
                    <a:pt x="15442" y="18422"/>
                    <a:pt x="13986" y="17880"/>
                  </a:cubicBezTo>
                  <a:lnTo>
                    <a:pt x="15645" y="8602"/>
                  </a:lnTo>
                  <a:lnTo>
                    <a:pt x="18388" y="136"/>
                  </a:lnTo>
                  <a:lnTo>
                    <a:pt x="179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2"/>
            <p:cNvSpPr/>
            <p:nvPr/>
          </p:nvSpPr>
          <p:spPr>
            <a:xfrm>
              <a:off x="4762825" y="3234225"/>
              <a:ext cx="222675" cy="12725"/>
            </a:xfrm>
            <a:custGeom>
              <a:avLst/>
              <a:gdLst/>
              <a:ahLst/>
              <a:cxnLst/>
              <a:rect l="l" t="t" r="r" b="b"/>
              <a:pathLst>
                <a:path w="8907" h="509" extrusionOk="0">
                  <a:moveTo>
                    <a:pt x="35" y="0"/>
                  </a:moveTo>
                  <a:lnTo>
                    <a:pt x="1" y="238"/>
                  </a:lnTo>
                  <a:lnTo>
                    <a:pt x="35" y="475"/>
                  </a:lnTo>
                  <a:lnTo>
                    <a:pt x="1" y="508"/>
                  </a:lnTo>
                  <a:lnTo>
                    <a:pt x="8907" y="508"/>
                  </a:lnTo>
                  <a:lnTo>
                    <a:pt x="890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2"/>
            <p:cNvSpPr/>
            <p:nvPr/>
          </p:nvSpPr>
          <p:spPr>
            <a:xfrm>
              <a:off x="3430300" y="3279100"/>
              <a:ext cx="1479025" cy="1479025"/>
            </a:xfrm>
            <a:custGeom>
              <a:avLst/>
              <a:gdLst/>
              <a:ahLst/>
              <a:cxnLst/>
              <a:rect l="l" t="t" r="r" b="b"/>
              <a:pathLst>
                <a:path w="59161" h="59161" extrusionOk="0">
                  <a:moveTo>
                    <a:pt x="29733" y="8873"/>
                  </a:moveTo>
                  <a:lnTo>
                    <a:pt x="37792" y="11480"/>
                  </a:lnTo>
                  <a:cubicBezTo>
                    <a:pt x="36471" y="15510"/>
                    <a:pt x="34541" y="19235"/>
                    <a:pt x="32103" y="22587"/>
                  </a:cubicBezTo>
                  <a:lnTo>
                    <a:pt x="32137" y="22621"/>
                  </a:lnTo>
                  <a:lnTo>
                    <a:pt x="25263" y="17609"/>
                  </a:lnTo>
                  <a:cubicBezTo>
                    <a:pt x="27159" y="14968"/>
                    <a:pt x="28649" y="12022"/>
                    <a:pt x="29733" y="8873"/>
                  </a:cubicBezTo>
                  <a:close/>
                  <a:moveTo>
                    <a:pt x="32238" y="23299"/>
                  </a:moveTo>
                  <a:lnTo>
                    <a:pt x="34744" y="25127"/>
                  </a:lnTo>
                  <a:cubicBezTo>
                    <a:pt x="32035" y="28785"/>
                    <a:pt x="28784" y="32036"/>
                    <a:pt x="25127" y="34745"/>
                  </a:cubicBezTo>
                  <a:lnTo>
                    <a:pt x="23298" y="32239"/>
                  </a:lnTo>
                  <a:cubicBezTo>
                    <a:pt x="26719" y="29699"/>
                    <a:pt x="29733" y="26719"/>
                    <a:pt x="32238" y="23299"/>
                  </a:cubicBezTo>
                  <a:close/>
                  <a:moveTo>
                    <a:pt x="17609" y="25263"/>
                  </a:moveTo>
                  <a:lnTo>
                    <a:pt x="22621" y="32137"/>
                  </a:lnTo>
                  <a:cubicBezTo>
                    <a:pt x="19269" y="34541"/>
                    <a:pt x="15510" y="36472"/>
                    <a:pt x="11514" y="37792"/>
                  </a:cubicBezTo>
                  <a:lnTo>
                    <a:pt x="8872" y="29733"/>
                  </a:lnTo>
                  <a:cubicBezTo>
                    <a:pt x="12022" y="28683"/>
                    <a:pt x="14968" y="27159"/>
                    <a:pt x="17609" y="25263"/>
                  </a:cubicBezTo>
                  <a:close/>
                  <a:moveTo>
                    <a:pt x="43955" y="0"/>
                  </a:moveTo>
                  <a:lnTo>
                    <a:pt x="43481" y="68"/>
                  </a:lnTo>
                  <a:cubicBezTo>
                    <a:pt x="43312" y="4267"/>
                    <a:pt x="42601" y="8331"/>
                    <a:pt x="41382" y="12157"/>
                  </a:cubicBezTo>
                  <a:lnTo>
                    <a:pt x="38436" y="11175"/>
                  </a:lnTo>
                  <a:cubicBezTo>
                    <a:pt x="39519" y="7789"/>
                    <a:pt x="40163" y="4199"/>
                    <a:pt x="40366" y="508"/>
                  </a:cubicBezTo>
                  <a:lnTo>
                    <a:pt x="40366" y="508"/>
                  </a:lnTo>
                  <a:lnTo>
                    <a:pt x="39858" y="576"/>
                  </a:lnTo>
                  <a:cubicBezTo>
                    <a:pt x="39655" y="4199"/>
                    <a:pt x="39011" y="7721"/>
                    <a:pt x="37961" y="11040"/>
                  </a:cubicBezTo>
                  <a:lnTo>
                    <a:pt x="29868" y="8398"/>
                  </a:lnTo>
                  <a:cubicBezTo>
                    <a:pt x="30545" y="6299"/>
                    <a:pt x="31019" y="4064"/>
                    <a:pt x="31223" y="1795"/>
                  </a:cubicBezTo>
                  <a:lnTo>
                    <a:pt x="31223" y="1795"/>
                  </a:lnTo>
                  <a:lnTo>
                    <a:pt x="30748" y="1863"/>
                  </a:lnTo>
                  <a:cubicBezTo>
                    <a:pt x="30003" y="8906"/>
                    <a:pt x="26990" y="15307"/>
                    <a:pt x="22452" y="20285"/>
                  </a:cubicBezTo>
                  <a:lnTo>
                    <a:pt x="22757" y="20691"/>
                  </a:lnTo>
                  <a:cubicBezTo>
                    <a:pt x="23535" y="19845"/>
                    <a:pt x="24280" y="18930"/>
                    <a:pt x="24958" y="18016"/>
                  </a:cubicBezTo>
                  <a:lnTo>
                    <a:pt x="31832" y="22994"/>
                  </a:lnTo>
                  <a:cubicBezTo>
                    <a:pt x="30647" y="24619"/>
                    <a:pt x="29360" y="26143"/>
                    <a:pt x="27938" y="27565"/>
                  </a:cubicBezTo>
                  <a:lnTo>
                    <a:pt x="28107" y="27735"/>
                  </a:lnTo>
                  <a:lnTo>
                    <a:pt x="27904" y="27904"/>
                  </a:lnTo>
                  <a:lnTo>
                    <a:pt x="27768" y="28107"/>
                  </a:lnTo>
                  <a:lnTo>
                    <a:pt x="27565" y="27938"/>
                  </a:lnTo>
                  <a:cubicBezTo>
                    <a:pt x="26143" y="29360"/>
                    <a:pt x="24619" y="30647"/>
                    <a:pt x="23027" y="31832"/>
                  </a:cubicBezTo>
                  <a:lnTo>
                    <a:pt x="18016" y="24958"/>
                  </a:lnTo>
                  <a:cubicBezTo>
                    <a:pt x="18930" y="24281"/>
                    <a:pt x="19844" y="23536"/>
                    <a:pt x="20691" y="22757"/>
                  </a:cubicBezTo>
                  <a:lnTo>
                    <a:pt x="20285" y="22452"/>
                  </a:lnTo>
                  <a:cubicBezTo>
                    <a:pt x="15307" y="26990"/>
                    <a:pt x="8906" y="30004"/>
                    <a:pt x="1863" y="30749"/>
                  </a:cubicBezTo>
                  <a:lnTo>
                    <a:pt x="1795" y="31223"/>
                  </a:lnTo>
                  <a:cubicBezTo>
                    <a:pt x="4064" y="30986"/>
                    <a:pt x="6299" y="30546"/>
                    <a:pt x="8398" y="29868"/>
                  </a:cubicBezTo>
                  <a:lnTo>
                    <a:pt x="11040" y="37962"/>
                  </a:lnTo>
                  <a:cubicBezTo>
                    <a:pt x="7721" y="39011"/>
                    <a:pt x="4199" y="39655"/>
                    <a:pt x="576" y="39858"/>
                  </a:cubicBezTo>
                  <a:lnTo>
                    <a:pt x="508" y="40332"/>
                  </a:lnTo>
                  <a:cubicBezTo>
                    <a:pt x="4233" y="40163"/>
                    <a:pt x="7789" y="39519"/>
                    <a:pt x="11175" y="38436"/>
                  </a:cubicBezTo>
                  <a:lnTo>
                    <a:pt x="12157" y="41382"/>
                  </a:lnTo>
                  <a:cubicBezTo>
                    <a:pt x="8331" y="42601"/>
                    <a:pt x="4267" y="43312"/>
                    <a:pt x="68" y="43448"/>
                  </a:cubicBezTo>
                  <a:lnTo>
                    <a:pt x="0" y="43956"/>
                  </a:lnTo>
                  <a:cubicBezTo>
                    <a:pt x="1558" y="43922"/>
                    <a:pt x="3116" y="43786"/>
                    <a:pt x="4606" y="43583"/>
                  </a:cubicBezTo>
                  <a:lnTo>
                    <a:pt x="6163" y="48697"/>
                  </a:lnTo>
                  <a:lnTo>
                    <a:pt x="6400" y="48629"/>
                  </a:lnTo>
                  <a:lnTo>
                    <a:pt x="6637" y="48595"/>
                  </a:lnTo>
                  <a:lnTo>
                    <a:pt x="6570" y="43278"/>
                  </a:lnTo>
                  <a:cubicBezTo>
                    <a:pt x="8094" y="43007"/>
                    <a:pt x="9584" y="42635"/>
                    <a:pt x="11040" y="42229"/>
                  </a:cubicBezTo>
                  <a:lnTo>
                    <a:pt x="15171" y="50695"/>
                  </a:lnTo>
                  <a:lnTo>
                    <a:pt x="17914" y="59161"/>
                  </a:lnTo>
                  <a:lnTo>
                    <a:pt x="18388" y="58991"/>
                  </a:lnTo>
                  <a:lnTo>
                    <a:pt x="15645" y="50525"/>
                  </a:lnTo>
                  <a:lnTo>
                    <a:pt x="13986" y="41247"/>
                  </a:lnTo>
                  <a:cubicBezTo>
                    <a:pt x="15442" y="40739"/>
                    <a:pt x="16864" y="40129"/>
                    <a:pt x="18253" y="39452"/>
                  </a:cubicBezTo>
                  <a:lnTo>
                    <a:pt x="21334" y="43854"/>
                  </a:lnTo>
                  <a:lnTo>
                    <a:pt x="21537" y="43719"/>
                  </a:lnTo>
                  <a:lnTo>
                    <a:pt x="21741" y="43617"/>
                  </a:lnTo>
                  <a:lnTo>
                    <a:pt x="20014" y="38571"/>
                  </a:lnTo>
                  <a:cubicBezTo>
                    <a:pt x="21368" y="37826"/>
                    <a:pt x="22689" y="37047"/>
                    <a:pt x="23942" y="36167"/>
                  </a:cubicBezTo>
                  <a:lnTo>
                    <a:pt x="30511" y="42974"/>
                  </a:lnTo>
                  <a:lnTo>
                    <a:pt x="35726" y="50187"/>
                  </a:lnTo>
                  <a:lnTo>
                    <a:pt x="36133" y="49882"/>
                  </a:lnTo>
                  <a:lnTo>
                    <a:pt x="30884" y="42669"/>
                  </a:lnTo>
                  <a:lnTo>
                    <a:pt x="26448" y="34338"/>
                  </a:lnTo>
                  <a:cubicBezTo>
                    <a:pt x="27667" y="33390"/>
                    <a:pt x="28852" y="32408"/>
                    <a:pt x="29936" y="31324"/>
                  </a:cubicBezTo>
                  <a:lnTo>
                    <a:pt x="34236" y="34575"/>
                  </a:lnTo>
                  <a:lnTo>
                    <a:pt x="34372" y="34372"/>
                  </a:lnTo>
                  <a:lnTo>
                    <a:pt x="34575" y="34203"/>
                  </a:lnTo>
                  <a:lnTo>
                    <a:pt x="31358" y="29936"/>
                  </a:lnTo>
                  <a:cubicBezTo>
                    <a:pt x="32408" y="28818"/>
                    <a:pt x="33424" y="27667"/>
                    <a:pt x="34372" y="26448"/>
                  </a:cubicBezTo>
                  <a:lnTo>
                    <a:pt x="42702" y="30884"/>
                  </a:lnTo>
                  <a:lnTo>
                    <a:pt x="49882" y="36133"/>
                  </a:lnTo>
                  <a:lnTo>
                    <a:pt x="50186" y="35727"/>
                  </a:lnTo>
                  <a:lnTo>
                    <a:pt x="42973" y="30478"/>
                  </a:lnTo>
                  <a:lnTo>
                    <a:pt x="36201" y="23942"/>
                  </a:lnTo>
                  <a:cubicBezTo>
                    <a:pt x="37047" y="22655"/>
                    <a:pt x="37860" y="21368"/>
                    <a:pt x="38571" y="19980"/>
                  </a:cubicBezTo>
                  <a:lnTo>
                    <a:pt x="43617" y="21741"/>
                  </a:lnTo>
                  <a:lnTo>
                    <a:pt x="43718" y="21504"/>
                  </a:lnTo>
                  <a:lnTo>
                    <a:pt x="43854" y="21301"/>
                  </a:lnTo>
                  <a:lnTo>
                    <a:pt x="39485" y="18253"/>
                  </a:lnTo>
                  <a:cubicBezTo>
                    <a:pt x="40129" y="16864"/>
                    <a:pt x="40738" y="15442"/>
                    <a:pt x="41280" y="13986"/>
                  </a:cubicBezTo>
                  <a:lnTo>
                    <a:pt x="50559" y="15645"/>
                  </a:lnTo>
                  <a:lnTo>
                    <a:pt x="59025" y="18388"/>
                  </a:lnTo>
                  <a:lnTo>
                    <a:pt x="59160" y="17914"/>
                  </a:lnTo>
                  <a:lnTo>
                    <a:pt x="50694" y="15171"/>
                  </a:lnTo>
                  <a:lnTo>
                    <a:pt x="42228" y="11040"/>
                  </a:lnTo>
                  <a:cubicBezTo>
                    <a:pt x="42669" y="9584"/>
                    <a:pt x="43007" y="8094"/>
                    <a:pt x="43278" y="6536"/>
                  </a:cubicBezTo>
                  <a:lnTo>
                    <a:pt x="48629" y="6638"/>
                  </a:lnTo>
                  <a:lnTo>
                    <a:pt x="48629" y="6401"/>
                  </a:lnTo>
                  <a:lnTo>
                    <a:pt x="48696" y="6163"/>
                  </a:lnTo>
                  <a:lnTo>
                    <a:pt x="43583" y="4606"/>
                  </a:lnTo>
                  <a:cubicBezTo>
                    <a:pt x="43786" y="3082"/>
                    <a:pt x="43921" y="1558"/>
                    <a:pt x="43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2"/>
            <p:cNvSpPr/>
            <p:nvPr/>
          </p:nvSpPr>
          <p:spPr>
            <a:xfrm>
              <a:off x="1798050" y="3234225"/>
              <a:ext cx="222675" cy="12725"/>
            </a:xfrm>
            <a:custGeom>
              <a:avLst/>
              <a:gdLst/>
              <a:ahLst/>
              <a:cxnLst/>
              <a:rect l="l" t="t" r="r" b="b"/>
              <a:pathLst>
                <a:path w="8907" h="509" extrusionOk="0">
                  <a:moveTo>
                    <a:pt x="1" y="0"/>
                  </a:moveTo>
                  <a:lnTo>
                    <a:pt x="1" y="508"/>
                  </a:lnTo>
                  <a:lnTo>
                    <a:pt x="8907" y="508"/>
                  </a:lnTo>
                  <a:lnTo>
                    <a:pt x="8873" y="475"/>
                  </a:lnTo>
                  <a:lnTo>
                    <a:pt x="8907" y="238"/>
                  </a:lnTo>
                  <a:lnTo>
                    <a:pt x="8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2"/>
            <p:cNvSpPr/>
            <p:nvPr/>
          </p:nvSpPr>
          <p:spPr>
            <a:xfrm>
              <a:off x="1874250" y="1723050"/>
              <a:ext cx="1479025" cy="1479025"/>
            </a:xfrm>
            <a:custGeom>
              <a:avLst/>
              <a:gdLst/>
              <a:ahLst/>
              <a:cxnLst/>
              <a:rect l="l" t="t" r="r" b="b"/>
              <a:pathLst>
                <a:path w="59161" h="59161" extrusionOk="0">
                  <a:moveTo>
                    <a:pt x="47647" y="21335"/>
                  </a:moveTo>
                  <a:lnTo>
                    <a:pt x="47647" y="21368"/>
                  </a:lnTo>
                  <a:lnTo>
                    <a:pt x="50288" y="29428"/>
                  </a:lnTo>
                  <a:cubicBezTo>
                    <a:pt x="47139" y="30478"/>
                    <a:pt x="44193" y="32002"/>
                    <a:pt x="41551" y="33898"/>
                  </a:cubicBezTo>
                  <a:lnTo>
                    <a:pt x="36539" y="27024"/>
                  </a:lnTo>
                  <a:cubicBezTo>
                    <a:pt x="39892" y="24619"/>
                    <a:pt x="43651" y="22689"/>
                    <a:pt x="47647" y="21335"/>
                  </a:cubicBezTo>
                  <a:close/>
                  <a:moveTo>
                    <a:pt x="34033" y="24416"/>
                  </a:moveTo>
                  <a:lnTo>
                    <a:pt x="35862" y="26922"/>
                  </a:lnTo>
                  <a:cubicBezTo>
                    <a:pt x="32442" y="29428"/>
                    <a:pt x="29428" y="32442"/>
                    <a:pt x="26922" y="35862"/>
                  </a:cubicBezTo>
                  <a:lnTo>
                    <a:pt x="24416" y="34034"/>
                  </a:lnTo>
                  <a:cubicBezTo>
                    <a:pt x="27125" y="30376"/>
                    <a:pt x="30376" y="27125"/>
                    <a:pt x="34033" y="24416"/>
                  </a:cubicBezTo>
                  <a:close/>
                  <a:moveTo>
                    <a:pt x="27024" y="36540"/>
                  </a:moveTo>
                  <a:lnTo>
                    <a:pt x="33898" y="41551"/>
                  </a:lnTo>
                  <a:cubicBezTo>
                    <a:pt x="32002" y="44193"/>
                    <a:pt x="30478" y="47139"/>
                    <a:pt x="29428" y="50288"/>
                  </a:cubicBezTo>
                  <a:lnTo>
                    <a:pt x="21368" y="47647"/>
                  </a:lnTo>
                  <a:cubicBezTo>
                    <a:pt x="22689" y="43651"/>
                    <a:pt x="24619" y="39926"/>
                    <a:pt x="27024" y="36540"/>
                  </a:cubicBezTo>
                  <a:close/>
                  <a:moveTo>
                    <a:pt x="41246" y="0"/>
                  </a:moveTo>
                  <a:lnTo>
                    <a:pt x="40772" y="136"/>
                  </a:lnTo>
                  <a:lnTo>
                    <a:pt x="43515" y="8602"/>
                  </a:lnTo>
                  <a:lnTo>
                    <a:pt x="45141" y="17880"/>
                  </a:lnTo>
                  <a:cubicBezTo>
                    <a:pt x="43719" y="18422"/>
                    <a:pt x="42296" y="18998"/>
                    <a:pt x="40908" y="19675"/>
                  </a:cubicBezTo>
                  <a:lnTo>
                    <a:pt x="37826" y="15307"/>
                  </a:lnTo>
                  <a:lnTo>
                    <a:pt x="37623" y="15442"/>
                  </a:lnTo>
                  <a:lnTo>
                    <a:pt x="37420" y="15510"/>
                  </a:lnTo>
                  <a:lnTo>
                    <a:pt x="39147" y="20590"/>
                  </a:lnTo>
                  <a:cubicBezTo>
                    <a:pt x="37792" y="21301"/>
                    <a:pt x="36472" y="22113"/>
                    <a:pt x="35219" y="22960"/>
                  </a:cubicBezTo>
                  <a:lnTo>
                    <a:pt x="28649" y="16187"/>
                  </a:lnTo>
                  <a:lnTo>
                    <a:pt x="23434" y="8974"/>
                  </a:lnTo>
                  <a:lnTo>
                    <a:pt x="23028" y="9279"/>
                  </a:lnTo>
                  <a:lnTo>
                    <a:pt x="28277" y="16458"/>
                  </a:lnTo>
                  <a:lnTo>
                    <a:pt x="32713" y="24789"/>
                  </a:lnTo>
                  <a:cubicBezTo>
                    <a:pt x="31494" y="25737"/>
                    <a:pt x="30308" y="26753"/>
                    <a:pt x="29225" y="27803"/>
                  </a:cubicBezTo>
                  <a:lnTo>
                    <a:pt x="24924" y="24586"/>
                  </a:lnTo>
                  <a:lnTo>
                    <a:pt x="24789" y="24789"/>
                  </a:lnTo>
                  <a:lnTo>
                    <a:pt x="24585" y="24924"/>
                  </a:lnTo>
                  <a:lnTo>
                    <a:pt x="27803" y="29225"/>
                  </a:lnTo>
                  <a:cubicBezTo>
                    <a:pt x="26753" y="30309"/>
                    <a:pt x="25737" y="31494"/>
                    <a:pt x="24789" y="32713"/>
                  </a:cubicBezTo>
                  <a:lnTo>
                    <a:pt x="16458" y="28243"/>
                  </a:lnTo>
                  <a:lnTo>
                    <a:pt x="9279" y="23028"/>
                  </a:lnTo>
                  <a:lnTo>
                    <a:pt x="8974" y="23434"/>
                  </a:lnTo>
                  <a:lnTo>
                    <a:pt x="16187" y="28649"/>
                  </a:lnTo>
                  <a:lnTo>
                    <a:pt x="22960" y="35219"/>
                  </a:lnTo>
                  <a:cubicBezTo>
                    <a:pt x="22113" y="36472"/>
                    <a:pt x="21301" y="37792"/>
                    <a:pt x="20590" y="39147"/>
                  </a:cubicBezTo>
                  <a:lnTo>
                    <a:pt x="15544" y="37420"/>
                  </a:lnTo>
                  <a:lnTo>
                    <a:pt x="15442" y="37623"/>
                  </a:lnTo>
                  <a:lnTo>
                    <a:pt x="15307" y="37826"/>
                  </a:lnTo>
                  <a:lnTo>
                    <a:pt x="19675" y="40908"/>
                  </a:lnTo>
                  <a:cubicBezTo>
                    <a:pt x="19032" y="42296"/>
                    <a:pt x="18422" y="43719"/>
                    <a:pt x="17880" y="45141"/>
                  </a:cubicBezTo>
                  <a:lnTo>
                    <a:pt x="8602" y="43515"/>
                  </a:lnTo>
                  <a:lnTo>
                    <a:pt x="136" y="40773"/>
                  </a:lnTo>
                  <a:lnTo>
                    <a:pt x="0" y="41247"/>
                  </a:lnTo>
                  <a:lnTo>
                    <a:pt x="8466" y="43990"/>
                  </a:lnTo>
                  <a:lnTo>
                    <a:pt x="16932" y="48121"/>
                  </a:lnTo>
                  <a:cubicBezTo>
                    <a:pt x="16492" y="49577"/>
                    <a:pt x="16153" y="51067"/>
                    <a:pt x="15882" y="52591"/>
                  </a:cubicBezTo>
                  <a:lnTo>
                    <a:pt x="10532" y="52523"/>
                  </a:lnTo>
                  <a:lnTo>
                    <a:pt x="10532" y="52760"/>
                  </a:lnTo>
                  <a:lnTo>
                    <a:pt x="10464" y="52997"/>
                  </a:lnTo>
                  <a:lnTo>
                    <a:pt x="15578" y="54555"/>
                  </a:lnTo>
                  <a:cubicBezTo>
                    <a:pt x="15374" y="56045"/>
                    <a:pt x="15239" y="57603"/>
                    <a:pt x="15205" y="59161"/>
                  </a:cubicBezTo>
                  <a:lnTo>
                    <a:pt x="15679" y="59093"/>
                  </a:lnTo>
                  <a:cubicBezTo>
                    <a:pt x="15849" y="54894"/>
                    <a:pt x="16560" y="50830"/>
                    <a:pt x="17779" y="47003"/>
                  </a:cubicBezTo>
                  <a:lnTo>
                    <a:pt x="20725" y="47986"/>
                  </a:lnTo>
                  <a:cubicBezTo>
                    <a:pt x="19641" y="51372"/>
                    <a:pt x="18998" y="54928"/>
                    <a:pt x="18795" y="58653"/>
                  </a:cubicBezTo>
                  <a:lnTo>
                    <a:pt x="19303" y="58585"/>
                  </a:lnTo>
                  <a:cubicBezTo>
                    <a:pt x="19506" y="54961"/>
                    <a:pt x="20149" y="51440"/>
                    <a:pt x="21199" y="48121"/>
                  </a:cubicBezTo>
                  <a:lnTo>
                    <a:pt x="29293" y="50729"/>
                  </a:lnTo>
                  <a:cubicBezTo>
                    <a:pt x="28615" y="52862"/>
                    <a:pt x="28141" y="55097"/>
                    <a:pt x="27938" y="57366"/>
                  </a:cubicBezTo>
                  <a:lnTo>
                    <a:pt x="28412" y="57298"/>
                  </a:lnTo>
                  <a:cubicBezTo>
                    <a:pt x="29157" y="50221"/>
                    <a:pt x="32171" y="43854"/>
                    <a:pt x="36709" y="38876"/>
                  </a:cubicBezTo>
                  <a:lnTo>
                    <a:pt x="36404" y="38470"/>
                  </a:lnTo>
                  <a:cubicBezTo>
                    <a:pt x="35625" y="39316"/>
                    <a:pt x="34880" y="40197"/>
                    <a:pt x="34203" y="41145"/>
                  </a:cubicBezTo>
                  <a:lnTo>
                    <a:pt x="27328" y="36133"/>
                  </a:lnTo>
                  <a:cubicBezTo>
                    <a:pt x="28514" y="34542"/>
                    <a:pt x="29800" y="33018"/>
                    <a:pt x="31223" y="31595"/>
                  </a:cubicBezTo>
                  <a:lnTo>
                    <a:pt x="31053" y="31392"/>
                  </a:lnTo>
                  <a:lnTo>
                    <a:pt x="31257" y="31223"/>
                  </a:lnTo>
                  <a:lnTo>
                    <a:pt x="31392" y="31054"/>
                  </a:lnTo>
                  <a:lnTo>
                    <a:pt x="31595" y="31189"/>
                  </a:lnTo>
                  <a:cubicBezTo>
                    <a:pt x="33018" y="29801"/>
                    <a:pt x="34541" y="28514"/>
                    <a:pt x="36133" y="27329"/>
                  </a:cubicBezTo>
                  <a:lnTo>
                    <a:pt x="41145" y="34203"/>
                  </a:lnTo>
                  <a:cubicBezTo>
                    <a:pt x="40231" y="34880"/>
                    <a:pt x="39316" y="35625"/>
                    <a:pt x="38470" y="36404"/>
                  </a:cubicBezTo>
                  <a:lnTo>
                    <a:pt x="38876" y="36675"/>
                  </a:lnTo>
                  <a:cubicBezTo>
                    <a:pt x="43854" y="32171"/>
                    <a:pt x="50254" y="29157"/>
                    <a:pt x="57298" y="28412"/>
                  </a:cubicBezTo>
                  <a:lnTo>
                    <a:pt x="57366" y="27904"/>
                  </a:lnTo>
                  <a:lnTo>
                    <a:pt x="57366" y="27904"/>
                  </a:lnTo>
                  <a:cubicBezTo>
                    <a:pt x="55097" y="28141"/>
                    <a:pt x="52862" y="28615"/>
                    <a:pt x="50762" y="29293"/>
                  </a:cubicBezTo>
                  <a:lnTo>
                    <a:pt x="48121" y="21199"/>
                  </a:lnTo>
                  <a:cubicBezTo>
                    <a:pt x="51439" y="20149"/>
                    <a:pt x="54961" y="19472"/>
                    <a:pt x="58585" y="19303"/>
                  </a:cubicBezTo>
                  <a:lnTo>
                    <a:pt x="58652" y="18795"/>
                  </a:lnTo>
                  <a:lnTo>
                    <a:pt x="58652" y="18795"/>
                  </a:lnTo>
                  <a:cubicBezTo>
                    <a:pt x="54927" y="18964"/>
                    <a:pt x="51372" y="19641"/>
                    <a:pt x="47985" y="20725"/>
                  </a:cubicBezTo>
                  <a:lnTo>
                    <a:pt x="47003" y="17779"/>
                  </a:lnTo>
                  <a:cubicBezTo>
                    <a:pt x="50830" y="16560"/>
                    <a:pt x="54894" y="15815"/>
                    <a:pt x="59093" y="15679"/>
                  </a:cubicBezTo>
                  <a:lnTo>
                    <a:pt x="59160" y="15171"/>
                  </a:lnTo>
                  <a:lnTo>
                    <a:pt x="59160" y="15171"/>
                  </a:lnTo>
                  <a:cubicBezTo>
                    <a:pt x="57603" y="15239"/>
                    <a:pt x="56045" y="15375"/>
                    <a:pt x="54555" y="15578"/>
                  </a:cubicBezTo>
                  <a:lnTo>
                    <a:pt x="52997" y="10464"/>
                  </a:lnTo>
                  <a:lnTo>
                    <a:pt x="52760" y="10532"/>
                  </a:lnTo>
                  <a:lnTo>
                    <a:pt x="52489" y="10532"/>
                  </a:lnTo>
                  <a:lnTo>
                    <a:pt x="52591" y="15883"/>
                  </a:lnTo>
                  <a:cubicBezTo>
                    <a:pt x="51067" y="16153"/>
                    <a:pt x="49577" y="16492"/>
                    <a:pt x="48087" y="16932"/>
                  </a:cubicBezTo>
                  <a:lnTo>
                    <a:pt x="43989" y="8466"/>
                  </a:lnTo>
                  <a:lnTo>
                    <a:pt x="4124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2"/>
            <p:cNvSpPr/>
            <p:nvPr/>
          </p:nvSpPr>
          <p:spPr>
            <a:xfrm>
              <a:off x="1874250" y="3279100"/>
              <a:ext cx="1479025" cy="1479025"/>
            </a:xfrm>
            <a:custGeom>
              <a:avLst/>
              <a:gdLst/>
              <a:ahLst/>
              <a:cxnLst/>
              <a:rect l="l" t="t" r="r" b="b"/>
              <a:pathLst>
                <a:path w="59161" h="59161" extrusionOk="0">
                  <a:moveTo>
                    <a:pt x="29428" y="8873"/>
                  </a:moveTo>
                  <a:cubicBezTo>
                    <a:pt x="30512" y="12022"/>
                    <a:pt x="32002" y="14968"/>
                    <a:pt x="33898" y="17609"/>
                  </a:cubicBezTo>
                  <a:lnTo>
                    <a:pt x="27024" y="22621"/>
                  </a:lnTo>
                  <a:cubicBezTo>
                    <a:pt x="24619" y="19235"/>
                    <a:pt x="22689" y="15510"/>
                    <a:pt x="21368" y="11514"/>
                  </a:cubicBezTo>
                  <a:lnTo>
                    <a:pt x="29428" y="8873"/>
                  </a:lnTo>
                  <a:close/>
                  <a:moveTo>
                    <a:pt x="20894" y="11649"/>
                  </a:moveTo>
                  <a:cubicBezTo>
                    <a:pt x="22249" y="15713"/>
                    <a:pt x="24179" y="19506"/>
                    <a:pt x="26651" y="22892"/>
                  </a:cubicBezTo>
                  <a:lnTo>
                    <a:pt x="24145" y="24721"/>
                  </a:lnTo>
                  <a:lnTo>
                    <a:pt x="24111" y="24721"/>
                  </a:lnTo>
                  <a:cubicBezTo>
                    <a:pt x="21470" y="21064"/>
                    <a:pt x="19370" y="16966"/>
                    <a:pt x="17948" y="12598"/>
                  </a:cubicBezTo>
                  <a:lnTo>
                    <a:pt x="20894" y="11649"/>
                  </a:lnTo>
                  <a:close/>
                  <a:moveTo>
                    <a:pt x="41551" y="25263"/>
                  </a:moveTo>
                  <a:cubicBezTo>
                    <a:pt x="44193" y="27159"/>
                    <a:pt x="47139" y="28649"/>
                    <a:pt x="50288" y="29733"/>
                  </a:cubicBezTo>
                  <a:lnTo>
                    <a:pt x="47681" y="37792"/>
                  </a:lnTo>
                  <a:lnTo>
                    <a:pt x="47647" y="37792"/>
                  </a:lnTo>
                  <a:cubicBezTo>
                    <a:pt x="43651" y="36472"/>
                    <a:pt x="39926" y="34541"/>
                    <a:pt x="36539" y="32137"/>
                  </a:cubicBezTo>
                  <a:lnTo>
                    <a:pt x="41551" y="25263"/>
                  </a:lnTo>
                  <a:close/>
                  <a:moveTo>
                    <a:pt x="36268" y="32510"/>
                  </a:moveTo>
                  <a:cubicBezTo>
                    <a:pt x="39655" y="34982"/>
                    <a:pt x="43448" y="36912"/>
                    <a:pt x="47511" y="38266"/>
                  </a:cubicBezTo>
                  <a:lnTo>
                    <a:pt x="46543" y="41206"/>
                  </a:lnTo>
                  <a:lnTo>
                    <a:pt x="46543" y="41206"/>
                  </a:lnTo>
                  <a:cubicBezTo>
                    <a:pt x="42148" y="39784"/>
                    <a:pt x="38091" y="37653"/>
                    <a:pt x="34440" y="35049"/>
                  </a:cubicBezTo>
                  <a:lnTo>
                    <a:pt x="36268" y="32510"/>
                  </a:lnTo>
                  <a:close/>
                  <a:moveTo>
                    <a:pt x="15205" y="0"/>
                  </a:moveTo>
                  <a:lnTo>
                    <a:pt x="15205" y="0"/>
                  </a:lnTo>
                  <a:cubicBezTo>
                    <a:pt x="15239" y="1558"/>
                    <a:pt x="15374" y="3082"/>
                    <a:pt x="15578" y="4606"/>
                  </a:cubicBezTo>
                  <a:lnTo>
                    <a:pt x="10464" y="6163"/>
                  </a:lnTo>
                  <a:lnTo>
                    <a:pt x="10532" y="6401"/>
                  </a:lnTo>
                  <a:lnTo>
                    <a:pt x="10532" y="6638"/>
                  </a:lnTo>
                  <a:lnTo>
                    <a:pt x="15882" y="6536"/>
                  </a:lnTo>
                  <a:cubicBezTo>
                    <a:pt x="16153" y="8094"/>
                    <a:pt x="16492" y="9584"/>
                    <a:pt x="16932" y="11040"/>
                  </a:cubicBezTo>
                  <a:lnTo>
                    <a:pt x="8466" y="15171"/>
                  </a:lnTo>
                  <a:lnTo>
                    <a:pt x="0" y="17914"/>
                  </a:lnTo>
                  <a:lnTo>
                    <a:pt x="136" y="18388"/>
                  </a:lnTo>
                  <a:lnTo>
                    <a:pt x="8602" y="15645"/>
                  </a:lnTo>
                  <a:lnTo>
                    <a:pt x="17880" y="13986"/>
                  </a:lnTo>
                  <a:cubicBezTo>
                    <a:pt x="18422" y="15442"/>
                    <a:pt x="19032" y="16864"/>
                    <a:pt x="19675" y="18253"/>
                  </a:cubicBezTo>
                  <a:lnTo>
                    <a:pt x="15307" y="21301"/>
                  </a:lnTo>
                  <a:lnTo>
                    <a:pt x="15442" y="21538"/>
                  </a:lnTo>
                  <a:lnTo>
                    <a:pt x="15544" y="21741"/>
                  </a:lnTo>
                  <a:lnTo>
                    <a:pt x="20590" y="20014"/>
                  </a:lnTo>
                  <a:cubicBezTo>
                    <a:pt x="21301" y="21368"/>
                    <a:pt x="22113" y="22689"/>
                    <a:pt x="22960" y="23942"/>
                  </a:cubicBezTo>
                  <a:lnTo>
                    <a:pt x="16187" y="30512"/>
                  </a:lnTo>
                  <a:lnTo>
                    <a:pt x="8974" y="35727"/>
                  </a:lnTo>
                  <a:lnTo>
                    <a:pt x="9279" y="36133"/>
                  </a:lnTo>
                  <a:lnTo>
                    <a:pt x="16458" y="30884"/>
                  </a:lnTo>
                  <a:lnTo>
                    <a:pt x="24789" y="26448"/>
                  </a:lnTo>
                  <a:cubicBezTo>
                    <a:pt x="25737" y="27667"/>
                    <a:pt x="26753" y="28852"/>
                    <a:pt x="27836" y="29936"/>
                  </a:cubicBezTo>
                  <a:lnTo>
                    <a:pt x="24585" y="34237"/>
                  </a:lnTo>
                  <a:lnTo>
                    <a:pt x="24789" y="34372"/>
                  </a:lnTo>
                  <a:lnTo>
                    <a:pt x="24924" y="34575"/>
                  </a:lnTo>
                  <a:lnTo>
                    <a:pt x="29225" y="31358"/>
                  </a:lnTo>
                  <a:cubicBezTo>
                    <a:pt x="30342" y="32408"/>
                    <a:pt x="31494" y="33424"/>
                    <a:pt x="32713" y="34372"/>
                  </a:cubicBezTo>
                  <a:lnTo>
                    <a:pt x="28277" y="42703"/>
                  </a:lnTo>
                  <a:lnTo>
                    <a:pt x="23028" y="49916"/>
                  </a:lnTo>
                  <a:lnTo>
                    <a:pt x="23434" y="50187"/>
                  </a:lnTo>
                  <a:lnTo>
                    <a:pt x="28649" y="42974"/>
                  </a:lnTo>
                  <a:lnTo>
                    <a:pt x="35219" y="36201"/>
                  </a:lnTo>
                  <a:cubicBezTo>
                    <a:pt x="36472" y="37047"/>
                    <a:pt x="37792" y="37860"/>
                    <a:pt x="39147" y="38571"/>
                  </a:cubicBezTo>
                  <a:lnTo>
                    <a:pt x="37420" y="43651"/>
                  </a:lnTo>
                  <a:lnTo>
                    <a:pt x="37623" y="43719"/>
                  </a:lnTo>
                  <a:lnTo>
                    <a:pt x="37826" y="43854"/>
                  </a:lnTo>
                  <a:lnTo>
                    <a:pt x="40908" y="39486"/>
                  </a:lnTo>
                  <a:cubicBezTo>
                    <a:pt x="42296" y="40163"/>
                    <a:pt x="43685" y="40739"/>
                    <a:pt x="45141" y="41280"/>
                  </a:cubicBezTo>
                  <a:lnTo>
                    <a:pt x="43515" y="50559"/>
                  </a:lnTo>
                  <a:lnTo>
                    <a:pt x="40772" y="59025"/>
                  </a:lnTo>
                  <a:lnTo>
                    <a:pt x="41246" y="59161"/>
                  </a:lnTo>
                  <a:lnTo>
                    <a:pt x="43989" y="50695"/>
                  </a:lnTo>
                  <a:lnTo>
                    <a:pt x="48087" y="42229"/>
                  </a:lnTo>
                  <a:cubicBezTo>
                    <a:pt x="49577" y="42669"/>
                    <a:pt x="51067" y="43007"/>
                    <a:pt x="52591" y="43278"/>
                  </a:cubicBezTo>
                  <a:lnTo>
                    <a:pt x="52489" y="48629"/>
                  </a:lnTo>
                  <a:lnTo>
                    <a:pt x="52760" y="48663"/>
                  </a:lnTo>
                  <a:lnTo>
                    <a:pt x="52997" y="48697"/>
                  </a:lnTo>
                  <a:lnTo>
                    <a:pt x="54555" y="43583"/>
                  </a:lnTo>
                  <a:cubicBezTo>
                    <a:pt x="56045" y="43786"/>
                    <a:pt x="57603" y="43922"/>
                    <a:pt x="59160" y="43989"/>
                  </a:cubicBezTo>
                  <a:lnTo>
                    <a:pt x="58585" y="39858"/>
                  </a:lnTo>
                  <a:cubicBezTo>
                    <a:pt x="54961" y="39655"/>
                    <a:pt x="51439" y="39011"/>
                    <a:pt x="48121" y="37962"/>
                  </a:cubicBezTo>
                  <a:lnTo>
                    <a:pt x="50762" y="29868"/>
                  </a:lnTo>
                  <a:cubicBezTo>
                    <a:pt x="52862" y="30546"/>
                    <a:pt x="55097" y="31020"/>
                    <a:pt x="57366" y="31223"/>
                  </a:cubicBezTo>
                  <a:lnTo>
                    <a:pt x="57298" y="30749"/>
                  </a:lnTo>
                  <a:cubicBezTo>
                    <a:pt x="50254" y="30004"/>
                    <a:pt x="43854" y="26990"/>
                    <a:pt x="38876" y="22452"/>
                  </a:cubicBezTo>
                  <a:lnTo>
                    <a:pt x="38470" y="22757"/>
                  </a:lnTo>
                  <a:cubicBezTo>
                    <a:pt x="39316" y="23536"/>
                    <a:pt x="40197" y="24281"/>
                    <a:pt x="41145" y="24958"/>
                  </a:cubicBezTo>
                  <a:lnTo>
                    <a:pt x="36133" y="31832"/>
                  </a:lnTo>
                  <a:cubicBezTo>
                    <a:pt x="34541" y="30647"/>
                    <a:pt x="33018" y="29360"/>
                    <a:pt x="31595" y="27938"/>
                  </a:cubicBezTo>
                  <a:lnTo>
                    <a:pt x="31392" y="28107"/>
                  </a:lnTo>
                  <a:lnTo>
                    <a:pt x="31257" y="27904"/>
                  </a:lnTo>
                  <a:lnTo>
                    <a:pt x="31053" y="27769"/>
                  </a:lnTo>
                  <a:lnTo>
                    <a:pt x="31223" y="27565"/>
                  </a:lnTo>
                  <a:cubicBezTo>
                    <a:pt x="29800" y="26143"/>
                    <a:pt x="28514" y="24619"/>
                    <a:pt x="27328" y="23028"/>
                  </a:cubicBezTo>
                  <a:lnTo>
                    <a:pt x="34203" y="18016"/>
                  </a:lnTo>
                  <a:cubicBezTo>
                    <a:pt x="34880" y="18930"/>
                    <a:pt x="35625" y="19845"/>
                    <a:pt x="36404" y="20691"/>
                  </a:cubicBezTo>
                  <a:lnTo>
                    <a:pt x="36709" y="20285"/>
                  </a:lnTo>
                  <a:cubicBezTo>
                    <a:pt x="32171" y="15307"/>
                    <a:pt x="29157" y="8906"/>
                    <a:pt x="28412" y="1863"/>
                  </a:cubicBezTo>
                  <a:lnTo>
                    <a:pt x="27938" y="1795"/>
                  </a:lnTo>
                  <a:lnTo>
                    <a:pt x="27938" y="1795"/>
                  </a:lnTo>
                  <a:cubicBezTo>
                    <a:pt x="28141" y="4064"/>
                    <a:pt x="28615" y="6299"/>
                    <a:pt x="29293" y="8398"/>
                  </a:cubicBezTo>
                  <a:lnTo>
                    <a:pt x="21199" y="11040"/>
                  </a:lnTo>
                  <a:cubicBezTo>
                    <a:pt x="20149" y="7721"/>
                    <a:pt x="19506" y="4199"/>
                    <a:pt x="19303" y="576"/>
                  </a:cubicBezTo>
                  <a:lnTo>
                    <a:pt x="152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2"/>
            <p:cNvSpPr/>
            <p:nvPr/>
          </p:nvSpPr>
          <p:spPr>
            <a:xfrm>
              <a:off x="3385425" y="4611650"/>
              <a:ext cx="12725" cy="222675"/>
            </a:xfrm>
            <a:custGeom>
              <a:avLst/>
              <a:gdLst/>
              <a:ahLst/>
              <a:cxnLst/>
              <a:rect l="l" t="t" r="r" b="b"/>
              <a:pathLst>
                <a:path w="509" h="8907" extrusionOk="0">
                  <a:moveTo>
                    <a:pt x="0" y="0"/>
                  </a:moveTo>
                  <a:lnTo>
                    <a:pt x="0" y="8906"/>
                  </a:lnTo>
                  <a:lnTo>
                    <a:pt x="508" y="8906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2"/>
            <p:cNvSpPr/>
            <p:nvPr/>
          </p:nvSpPr>
          <p:spPr>
            <a:xfrm>
              <a:off x="3385425" y="1646850"/>
              <a:ext cx="12725" cy="222675"/>
            </a:xfrm>
            <a:custGeom>
              <a:avLst/>
              <a:gdLst/>
              <a:ahLst/>
              <a:cxnLst/>
              <a:rect l="l" t="t" r="r" b="b"/>
              <a:pathLst>
                <a:path w="509" h="8907" extrusionOk="0">
                  <a:moveTo>
                    <a:pt x="0" y="1"/>
                  </a:moveTo>
                  <a:lnTo>
                    <a:pt x="0" y="8873"/>
                  </a:lnTo>
                  <a:lnTo>
                    <a:pt x="237" y="8907"/>
                  </a:lnTo>
                  <a:lnTo>
                    <a:pt x="508" y="8873"/>
                  </a:lnTo>
                  <a:lnTo>
                    <a:pt x="5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2"/>
            <p:cNvSpPr/>
            <p:nvPr/>
          </p:nvSpPr>
          <p:spPr>
            <a:xfrm>
              <a:off x="3801100" y="3367975"/>
              <a:ext cx="90600" cy="176125"/>
            </a:xfrm>
            <a:custGeom>
              <a:avLst/>
              <a:gdLst/>
              <a:ahLst/>
              <a:cxnLst/>
              <a:rect l="l" t="t" r="r" b="b"/>
              <a:pathLst>
                <a:path w="3624" h="7045" extrusionOk="0">
                  <a:moveTo>
                    <a:pt x="3624" y="1"/>
                  </a:moveTo>
                  <a:lnTo>
                    <a:pt x="3116" y="69"/>
                  </a:lnTo>
                  <a:cubicBezTo>
                    <a:pt x="2472" y="2473"/>
                    <a:pt x="1423" y="4674"/>
                    <a:pt x="0" y="6638"/>
                  </a:cubicBezTo>
                  <a:lnTo>
                    <a:pt x="305" y="7045"/>
                  </a:lnTo>
                  <a:cubicBezTo>
                    <a:pt x="1829" y="4945"/>
                    <a:pt x="2980" y="2575"/>
                    <a:pt x="36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2"/>
            <p:cNvSpPr/>
            <p:nvPr/>
          </p:nvSpPr>
          <p:spPr>
            <a:xfrm>
              <a:off x="3801100" y="2937075"/>
              <a:ext cx="90600" cy="175275"/>
            </a:xfrm>
            <a:custGeom>
              <a:avLst/>
              <a:gdLst/>
              <a:ahLst/>
              <a:cxnLst/>
              <a:rect l="l" t="t" r="r" b="b"/>
              <a:pathLst>
                <a:path w="3624" h="7011" extrusionOk="0">
                  <a:moveTo>
                    <a:pt x="305" y="0"/>
                  </a:moveTo>
                  <a:lnTo>
                    <a:pt x="0" y="407"/>
                  </a:lnTo>
                  <a:cubicBezTo>
                    <a:pt x="1423" y="2371"/>
                    <a:pt x="2472" y="4572"/>
                    <a:pt x="3116" y="6942"/>
                  </a:cubicBezTo>
                  <a:lnTo>
                    <a:pt x="3624" y="7010"/>
                  </a:lnTo>
                  <a:cubicBezTo>
                    <a:pt x="2980" y="4470"/>
                    <a:pt x="1829" y="2066"/>
                    <a:pt x="3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2"/>
            <p:cNvSpPr/>
            <p:nvPr/>
          </p:nvSpPr>
          <p:spPr>
            <a:xfrm>
              <a:off x="3519175" y="3649900"/>
              <a:ext cx="176125" cy="90625"/>
            </a:xfrm>
            <a:custGeom>
              <a:avLst/>
              <a:gdLst/>
              <a:ahLst/>
              <a:cxnLst/>
              <a:rect l="l" t="t" r="r" b="b"/>
              <a:pathLst>
                <a:path w="7045" h="3625" extrusionOk="0">
                  <a:moveTo>
                    <a:pt x="6638" y="1"/>
                  </a:moveTo>
                  <a:cubicBezTo>
                    <a:pt x="4674" y="1423"/>
                    <a:pt x="2473" y="2473"/>
                    <a:pt x="102" y="3116"/>
                  </a:cubicBezTo>
                  <a:lnTo>
                    <a:pt x="1" y="3624"/>
                  </a:lnTo>
                  <a:cubicBezTo>
                    <a:pt x="2574" y="2981"/>
                    <a:pt x="4945" y="1829"/>
                    <a:pt x="7044" y="305"/>
                  </a:cubicBezTo>
                  <a:lnTo>
                    <a:pt x="66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2"/>
            <p:cNvSpPr/>
            <p:nvPr/>
          </p:nvSpPr>
          <p:spPr>
            <a:xfrm>
              <a:off x="3510725" y="2674625"/>
              <a:ext cx="235375" cy="117700"/>
            </a:xfrm>
            <a:custGeom>
              <a:avLst/>
              <a:gdLst/>
              <a:ahLst/>
              <a:cxnLst/>
              <a:rect l="l" t="t" r="r" b="b"/>
              <a:pathLst>
                <a:path w="9415" h="4708" extrusionOk="0">
                  <a:moveTo>
                    <a:pt x="0" y="0"/>
                  </a:moveTo>
                  <a:lnTo>
                    <a:pt x="68" y="542"/>
                  </a:lnTo>
                  <a:cubicBezTo>
                    <a:pt x="3387" y="1253"/>
                    <a:pt x="6400" y="2710"/>
                    <a:pt x="9008" y="4707"/>
                  </a:cubicBezTo>
                  <a:lnTo>
                    <a:pt x="9414" y="4403"/>
                  </a:lnTo>
                  <a:cubicBezTo>
                    <a:pt x="6705" y="2269"/>
                    <a:pt x="3488" y="745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2"/>
            <p:cNvSpPr/>
            <p:nvPr/>
          </p:nvSpPr>
          <p:spPr>
            <a:xfrm>
              <a:off x="3088275" y="3649900"/>
              <a:ext cx="176100" cy="90625"/>
            </a:xfrm>
            <a:custGeom>
              <a:avLst/>
              <a:gdLst/>
              <a:ahLst/>
              <a:cxnLst/>
              <a:rect l="l" t="t" r="r" b="b"/>
              <a:pathLst>
                <a:path w="7044" h="3625" extrusionOk="0">
                  <a:moveTo>
                    <a:pt x="406" y="1"/>
                  </a:moveTo>
                  <a:lnTo>
                    <a:pt x="0" y="305"/>
                  </a:lnTo>
                  <a:cubicBezTo>
                    <a:pt x="2100" y="1829"/>
                    <a:pt x="4470" y="2981"/>
                    <a:pt x="7044" y="3624"/>
                  </a:cubicBezTo>
                  <a:lnTo>
                    <a:pt x="6942" y="3116"/>
                  </a:lnTo>
                  <a:cubicBezTo>
                    <a:pt x="4572" y="2473"/>
                    <a:pt x="2371" y="1423"/>
                    <a:pt x="4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2"/>
            <p:cNvSpPr/>
            <p:nvPr/>
          </p:nvSpPr>
          <p:spPr>
            <a:xfrm>
              <a:off x="3037475" y="3688850"/>
              <a:ext cx="235375" cy="116850"/>
            </a:xfrm>
            <a:custGeom>
              <a:avLst/>
              <a:gdLst/>
              <a:ahLst/>
              <a:cxnLst/>
              <a:rect l="l" t="t" r="r" b="b"/>
              <a:pathLst>
                <a:path w="9415" h="4674" extrusionOk="0">
                  <a:moveTo>
                    <a:pt x="407" y="0"/>
                  </a:moveTo>
                  <a:lnTo>
                    <a:pt x="0" y="305"/>
                  </a:lnTo>
                  <a:cubicBezTo>
                    <a:pt x="2709" y="2439"/>
                    <a:pt x="5926" y="3962"/>
                    <a:pt x="9414" y="4674"/>
                  </a:cubicBezTo>
                  <a:lnTo>
                    <a:pt x="9347" y="4166"/>
                  </a:lnTo>
                  <a:cubicBezTo>
                    <a:pt x="6028" y="3455"/>
                    <a:pt x="2980" y="1998"/>
                    <a:pt x="4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2"/>
            <p:cNvSpPr/>
            <p:nvPr/>
          </p:nvSpPr>
          <p:spPr>
            <a:xfrm>
              <a:off x="2891850" y="3367975"/>
              <a:ext cx="90625" cy="176125"/>
            </a:xfrm>
            <a:custGeom>
              <a:avLst/>
              <a:gdLst/>
              <a:ahLst/>
              <a:cxnLst/>
              <a:rect l="l" t="t" r="r" b="b"/>
              <a:pathLst>
                <a:path w="3625" h="7045" extrusionOk="0">
                  <a:moveTo>
                    <a:pt x="1" y="1"/>
                  </a:moveTo>
                  <a:lnTo>
                    <a:pt x="1" y="1"/>
                  </a:lnTo>
                  <a:cubicBezTo>
                    <a:pt x="644" y="2575"/>
                    <a:pt x="1795" y="4945"/>
                    <a:pt x="3319" y="7045"/>
                  </a:cubicBezTo>
                  <a:lnTo>
                    <a:pt x="3624" y="6638"/>
                  </a:lnTo>
                  <a:cubicBezTo>
                    <a:pt x="2202" y="4674"/>
                    <a:pt x="1152" y="2473"/>
                    <a:pt x="509" y="10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2"/>
            <p:cNvSpPr/>
            <p:nvPr/>
          </p:nvSpPr>
          <p:spPr>
            <a:xfrm>
              <a:off x="3037475" y="2674625"/>
              <a:ext cx="235375" cy="117700"/>
            </a:xfrm>
            <a:custGeom>
              <a:avLst/>
              <a:gdLst/>
              <a:ahLst/>
              <a:cxnLst/>
              <a:rect l="l" t="t" r="r" b="b"/>
              <a:pathLst>
                <a:path w="9415" h="4708" extrusionOk="0">
                  <a:moveTo>
                    <a:pt x="9414" y="0"/>
                  </a:moveTo>
                  <a:lnTo>
                    <a:pt x="9414" y="0"/>
                  </a:lnTo>
                  <a:cubicBezTo>
                    <a:pt x="5926" y="745"/>
                    <a:pt x="2709" y="2269"/>
                    <a:pt x="0" y="4403"/>
                  </a:cubicBezTo>
                  <a:lnTo>
                    <a:pt x="407" y="4707"/>
                  </a:lnTo>
                  <a:cubicBezTo>
                    <a:pt x="2980" y="2710"/>
                    <a:pt x="6028" y="1253"/>
                    <a:pt x="9347" y="542"/>
                  </a:cubicBezTo>
                  <a:lnTo>
                    <a:pt x="94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2"/>
            <p:cNvSpPr/>
            <p:nvPr/>
          </p:nvSpPr>
          <p:spPr>
            <a:xfrm>
              <a:off x="3510725" y="3688850"/>
              <a:ext cx="235375" cy="116850"/>
            </a:xfrm>
            <a:custGeom>
              <a:avLst/>
              <a:gdLst/>
              <a:ahLst/>
              <a:cxnLst/>
              <a:rect l="l" t="t" r="r" b="b"/>
              <a:pathLst>
                <a:path w="9415" h="4674" extrusionOk="0">
                  <a:moveTo>
                    <a:pt x="9008" y="0"/>
                  </a:moveTo>
                  <a:cubicBezTo>
                    <a:pt x="6434" y="1998"/>
                    <a:pt x="3387" y="3455"/>
                    <a:pt x="68" y="4166"/>
                  </a:cubicBezTo>
                  <a:lnTo>
                    <a:pt x="0" y="4674"/>
                  </a:lnTo>
                  <a:cubicBezTo>
                    <a:pt x="3488" y="3962"/>
                    <a:pt x="6705" y="2439"/>
                    <a:pt x="9414" y="305"/>
                  </a:cubicBezTo>
                  <a:lnTo>
                    <a:pt x="90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2"/>
            <p:cNvSpPr/>
            <p:nvPr/>
          </p:nvSpPr>
          <p:spPr>
            <a:xfrm>
              <a:off x="2825825" y="3359525"/>
              <a:ext cx="117700" cy="235375"/>
            </a:xfrm>
            <a:custGeom>
              <a:avLst/>
              <a:gdLst/>
              <a:ahLst/>
              <a:cxnLst/>
              <a:rect l="l" t="t" r="r" b="b"/>
              <a:pathLst>
                <a:path w="4708" h="9415" extrusionOk="0">
                  <a:moveTo>
                    <a:pt x="0" y="0"/>
                  </a:moveTo>
                  <a:lnTo>
                    <a:pt x="0" y="0"/>
                  </a:lnTo>
                  <a:cubicBezTo>
                    <a:pt x="745" y="3488"/>
                    <a:pt x="2269" y="6705"/>
                    <a:pt x="4403" y="9414"/>
                  </a:cubicBezTo>
                  <a:lnTo>
                    <a:pt x="4707" y="9008"/>
                  </a:lnTo>
                  <a:cubicBezTo>
                    <a:pt x="2709" y="6401"/>
                    <a:pt x="1253" y="3387"/>
                    <a:pt x="542" y="6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2"/>
            <p:cNvSpPr/>
            <p:nvPr/>
          </p:nvSpPr>
          <p:spPr>
            <a:xfrm>
              <a:off x="2825825" y="2886275"/>
              <a:ext cx="117700" cy="235375"/>
            </a:xfrm>
            <a:custGeom>
              <a:avLst/>
              <a:gdLst/>
              <a:ahLst/>
              <a:cxnLst/>
              <a:rect l="l" t="t" r="r" b="b"/>
              <a:pathLst>
                <a:path w="4708" h="9415" extrusionOk="0">
                  <a:moveTo>
                    <a:pt x="4403" y="0"/>
                  </a:moveTo>
                  <a:cubicBezTo>
                    <a:pt x="2269" y="2709"/>
                    <a:pt x="745" y="5927"/>
                    <a:pt x="0" y="9415"/>
                  </a:cubicBezTo>
                  <a:lnTo>
                    <a:pt x="542" y="9347"/>
                  </a:lnTo>
                  <a:cubicBezTo>
                    <a:pt x="1253" y="6028"/>
                    <a:pt x="2709" y="2980"/>
                    <a:pt x="4707" y="407"/>
                  </a:cubicBezTo>
                  <a:lnTo>
                    <a:pt x="44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2"/>
            <p:cNvSpPr/>
            <p:nvPr/>
          </p:nvSpPr>
          <p:spPr>
            <a:xfrm>
              <a:off x="3528500" y="3610950"/>
              <a:ext cx="115150" cy="63525"/>
            </a:xfrm>
            <a:custGeom>
              <a:avLst/>
              <a:gdLst/>
              <a:ahLst/>
              <a:cxnLst/>
              <a:rect l="l" t="t" r="r" b="b"/>
              <a:pathLst>
                <a:path w="4606" h="2541" extrusionOk="0">
                  <a:moveTo>
                    <a:pt x="4199" y="1"/>
                  </a:moveTo>
                  <a:cubicBezTo>
                    <a:pt x="2913" y="814"/>
                    <a:pt x="1558" y="1491"/>
                    <a:pt x="102" y="1999"/>
                  </a:cubicBezTo>
                  <a:lnTo>
                    <a:pt x="0" y="2541"/>
                  </a:lnTo>
                  <a:cubicBezTo>
                    <a:pt x="1660" y="1999"/>
                    <a:pt x="3217" y="1254"/>
                    <a:pt x="4606" y="306"/>
                  </a:cubicBezTo>
                  <a:lnTo>
                    <a:pt x="41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2"/>
            <p:cNvSpPr/>
            <p:nvPr/>
          </p:nvSpPr>
          <p:spPr>
            <a:xfrm>
              <a:off x="3139900" y="2806700"/>
              <a:ext cx="114325" cy="63500"/>
            </a:xfrm>
            <a:custGeom>
              <a:avLst/>
              <a:gdLst/>
              <a:ahLst/>
              <a:cxnLst/>
              <a:rect l="l" t="t" r="r" b="b"/>
              <a:pathLst>
                <a:path w="4573" h="2540" extrusionOk="0">
                  <a:moveTo>
                    <a:pt x="4572" y="0"/>
                  </a:moveTo>
                  <a:lnTo>
                    <a:pt x="4572" y="0"/>
                  </a:lnTo>
                  <a:cubicBezTo>
                    <a:pt x="2947" y="508"/>
                    <a:pt x="1389" y="1287"/>
                    <a:pt x="1" y="2201"/>
                  </a:cubicBezTo>
                  <a:lnTo>
                    <a:pt x="407" y="2540"/>
                  </a:lnTo>
                  <a:cubicBezTo>
                    <a:pt x="1694" y="1693"/>
                    <a:pt x="3049" y="1050"/>
                    <a:pt x="4505" y="542"/>
                  </a:cubicBezTo>
                  <a:lnTo>
                    <a:pt x="45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2"/>
            <p:cNvSpPr/>
            <p:nvPr/>
          </p:nvSpPr>
          <p:spPr>
            <a:xfrm>
              <a:off x="3139900" y="3610950"/>
              <a:ext cx="114325" cy="63525"/>
            </a:xfrm>
            <a:custGeom>
              <a:avLst/>
              <a:gdLst/>
              <a:ahLst/>
              <a:cxnLst/>
              <a:rect l="l" t="t" r="r" b="b"/>
              <a:pathLst>
                <a:path w="4573" h="2541" extrusionOk="0">
                  <a:moveTo>
                    <a:pt x="407" y="1"/>
                  </a:moveTo>
                  <a:lnTo>
                    <a:pt x="1" y="306"/>
                  </a:lnTo>
                  <a:cubicBezTo>
                    <a:pt x="1389" y="1254"/>
                    <a:pt x="2947" y="1999"/>
                    <a:pt x="4572" y="2541"/>
                  </a:cubicBezTo>
                  <a:lnTo>
                    <a:pt x="4505" y="1965"/>
                  </a:lnTo>
                  <a:cubicBezTo>
                    <a:pt x="3049" y="1491"/>
                    <a:pt x="1694" y="814"/>
                    <a:pt x="4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2"/>
            <p:cNvSpPr/>
            <p:nvPr/>
          </p:nvSpPr>
          <p:spPr>
            <a:xfrm>
              <a:off x="2957900" y="3377300"/>
              <a:ext cx="63500" cy="115150"/>
            </a:xfrm>
            <a:custGeom>
              <a:avLst/>
              <a:gdLst/>
              <a:ahLst/>
              <a:cxnLst/>
              <a:rect l="l" t="t" r="r" b="b"/>
              <a:pathLst>
                <a:path w="2540" h="4606" extrusionOk="0">
                  <a:moveTo>
                    <a:pt x="0" y="0"/>
                  </a:moveTo>
                  <a:cubicBezTo>
                    <a:pt x="542" y="1660"/>
                    <a:pt x="1287" y="3184"/>
                    <a:pt x="2201" y="4606"/>
                  </a:cubicBezTo>
                  <a:lnTo>
                    <a:pt x="2540" y="4200"/>
                  </a:lnTo>
                  <a:cubicBezTo>
                    <a:pt x="1693" y="2913"/>
                    <a:pt x="1050" y="1558"/>
                    <a:pt x="542" y="10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2"/>
            <p:cNvSpPr/>
            <p:nvPr/>
          </p:nvSpPr>
          <p:spPr>
            <a:xfrm>
              <a:off x="2957900" y="2988700"/>
              <a:ext cx="63500" cy="114325"/>
            </a:xfrm>
            <a:custGeom>
              <a:avLst/>
              <a:gdLst/>
              <a:ahLst/>
              <a:cxnLst/>
              <a:rect l="l" t="t" r="r" b="b"/>
              <a:pathLst>
                <a:path w="2540" h="4573" extrusionOk="0">
                  <a:moveTo>
                    <a:pt x="2201" y="1"/>
                  </a:moveTo>
                  <a:cubicBezTo>
                    <a:pt x="1287" y="1389"/>
                    <a:pt x="542" y="2947"/>
                    <a:pt x="0" y="4573"/>
                  </a:cubicBezTo>
                  <a:lnTo>
                    <a:pt x="542" y="4505"/>
                  </a:lnTo>
                  <a:cubicBezTo>
                    <a:pt x="1016" y="3049"/>
                    <a:pt x="1693" y="1694"/>
                    <a:pt x="2540" y="407"/>
                  </a:cubicBezTo>
                  <a:lnTo>
                    <a:pt x="22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2"/>
            <p:cNvSpPr/>
            <p:nvPr/>
          </p:nvSpPr>
          <p:spPr>
            <a:xfrm>
              <a:off x="3528500" y="2806700"/>
              <a:ext cx="115150" cy="63500"/>
            </a:xfrm>
            <a:custGeom>
              <a:avLst/>
              <a:gdLst/>
              <a:ahLst/>
              <a:cxnLst/>
              <a:rect l="l" t="t" r="r" b="b"/>
              <a:pathLst>
                <a:path w="4606" h="2540" extrusionOk="0">
                  <a:moveTo>
                    <a:pt x="0" y="0"/>
                  </a:moveTo>
                  <a:lnTo>
                    <a:pt x="102" y="542"/>
                  </a:lnTo>
                  <a:cubicBezTo>
                    <a:pt x="1558" y="1050"/>
                    <a:pt x="2913" y="1693"/>
                    <a:pt x="4199" y="2540"/>
                  </a:cubicBezTo>
                  <a:lnTo>
                    <a:pt x="4606" y="2201"/>
                  </a:lnTo>
                  <a:cubicBezTo>
                    <a:pt x="3217" y="1287"/>
                    <a:pt x="1660" y="54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2"/>
            <p:cNvSpPr/>
            <p:nvPr/>
          </p:nvSpPr>
          <p:spPr>
            <a:xfrm>
              <a:off x="3954325" y="2734725"/>
              <a:ext cx="193900" cy="414025"/>
            </a:xfrm>
            <a:custGeom>
              <a:avLst/>
              <a:gdLst/>
              <a:ahLst/>
              <a:cxnLst/>
              <a:rect l="l" t="t" r="r" b="b"/>
              <a:pathLst>
                <a:path w="7756" h="16561" extrusionOk="0">
                  <a:moveTo>
                    <a:pt x="306" y="1"/>
                  </a:moveTo>
                  <a:lnTo>
                    <a:pt x="1" y="407"/>
                  </a:lnTo>
                  <a:cubicBezTo>
                    <a:pt x="3895" y="4809"/>
                    <a:pt x="6503" y="10363"/>
                    <a:pt x="7248" y="16492"/>
                  </a:cubicBezTo>
                  <a:lnTo>
                    <a:pt x="7756" y="16560"/>
                  </a:lnTo>
                  <a:cubicBezTo>
                    <a:pt x="7011" y="10262"/>
                    <a:pt x="4302" y="4539"/>
                    <a:pt x="3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2"/>
            <p:cNvSpPr/>
            <p:nvPr/>
          </p:nvSpPr>
          <p:spPr>
            <a:xfrm>
              <a:off x="3762150" y="3377300"/>
              <a:ext cx="63525" cy="115150"/>
            </a:xfrm>
            <a:custGeom>
              <a:avLst/>
              <a:gdLst/>
              <a:ahLst/>
              <a:cxnLst/>
              <a:rect l="l" t="t" r="r" b="b"/>
              <a:pathLst>
                <a:path w="2541" h="4606" extrusionOk="0">
                  <a:moveTo>
                    <a:pt x="2540" y="0"/>
                  </a:moveTo>
                  <a:lnTo>
                    <a:pt x="1999" y="102"/>
                  </a:lnTo>
                  <a:cubicBezTo>
                    <a:pt x="1491" y="1558"/>
                    <a:pt x="847" y="2913"/>
                    <a:pt x="1" y="4200"/>
                  </a:cubicBezTo>
                  <a:lnTo>
                    <a:pt x="305" y="4606"/>
                  </a:lnTo>
                  <a:cubicBezTo>
                    <a:pt x="1254" y="3218"/>
                    <a:pt x="1999" y="1660"/>
                    <a:pt x="25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2"/>
            <p:cNvSpPr/>
            <p:nvPr/>
          </p:nvSpPr>
          <p:spPr>
            <a:xfrm>
              <a:off x="3088275" y="2740650"/>
              <a:ext cx="175250" cy="90625"/>
            </a:xfrm>
            <a:custGeom>
              <a:avLst/>
              <a:gdLst/>
              <a:ahLst/>
              <a:cxnLst/>
              <a:rect l="l" t="t" r="r" b="b"/>
              <a:pathLst>
                <a:path w="7010" h="3625" extrusionOk="0">
                  <a:moveTo>
                    <a:pt x="7010" y="1"/>
                  </a:moveTo>
                  <a:lnTo>
                    <a:pt x="7010" y="1"/>
                  </a:lnTo>
                  <a:cubicBezTo>
                    <a:pt x="4470" y="644"/>
                    <a:pt x="2066" y="1796"/>
                    <a:pt x="0" y="3319"/>
                  </a:cubicBezTo>
                  <a:lnTo>
                    <a:pt x="406" y="3624"/>
                  </a:lnTo>
                  <a:cubicBezTo>
                    <a:pt x="2371" y="2202"/>
                    <a:pt x="4572" y="1152"/>
                    <a:pt x="6942" y="509"/>
                  </a:cubicBezTo>
                  <a:lnTo>
                    <a:pt x="701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2"/>
            <p:cNvSpPr/>
            <p:nvPr/>
          </p:nvSpPr>
          <p:spPr>
            <a:xfrm>
              <a:off x="3519175" y="2740650"/>
              <a:ext cx="176125" cy="90625"/>
            </a:xfrm>
            <a:custGeom>
              <a:avLst/>
              <a:gdLst/>
              <a:ahLst/>
              <a:cxnLst/>
              <a:rect l="l" t="t" r="r" b="b"/>
              <a:pathLst>
                <a:path w="7045" h="3625" extrusionOk="0">
                  <a:moveTo>
                    <a:pt x="1" y="1"/>
                  </a:moveTo>
                  <a:lnTo>
                    <a:pt x="102" y="509"/>
                  </a:lnTo>
                  <a:cubicBezTo>
                    <a:pt x="2473" y="1152"/>
                    <a:pt x="4674" y="2202"/>
                    <a:pt x="6638" y="3624"/>
                  </a:cubicBezTo>
                  <a:lnTo>
                    <a:pt x="7044" y="3319"/>
                  </a:lnTo>
                  <a:cubicBezTo>
                    <a:pt x="4945" y="1796"/>
                    <a:pt x="2574" y="64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2"/>
            <p:cNvSpPr/>
            <p:nvPr/>
          </p:nvSpPr>
          <p:spPr>
            <a:xfrm>
              <a:off x="3762150" y="2988700"/>
              <a:ext cx="63525" cy="114325"/>
            </a:xfrm>
            <a:custGeom>
              <a:avLst/>
              <a:gdLst/>
              <a:ahLst/>
              <a:cxnLst/>
              <a:rect l="l" t="t" r="r" b="b"/>
              <a:pathLst>
                <a:path w="2541" h="4573" extrusionOk="0">
                  <a:moveTo>
                    <a:pt x="305" y="1"/>
                  </a:moveTo>
                  <a:lnTo>
                    <a:pt x="1" y="407"/>
                  </a:lnTo>
                  <a:cubicBezTo>
                    <a:pt x="813" y="1694"/>
                    <a:pt x="1491" y="3049"/>
                    <a:pt x="1999" y="4505"/>
                  </a:cubicBezTo>
                  <a:lnTo>
                    <a:pt x="2540" y="4573"/>
                  </a:lnTo>
                  <a:cubicBezTo>
                    <a:pt x="1999" y="2947"/>
                    <a:pt x="1254" y="1389"/>
                    <a:pt x="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2"/>
            <p:cNvSpPr/>
            <p:nvPr/>
          </p:nvSpPr>
          <p:spPr>
            <a:xfrm>
              <a:off x="2891850" y="2937075"/>
              <a:ext cx="90625" cy="175275"/>
            </a:xfrm>
            <a:custGeom>
              <a:avLst/>
              <a:gdLst/>
              <a:ahLst/>
              <a:cxnLst/>
              <a:rect l="l" t="t" r="r" b="b"/>
              <a:pathLst>
                <a:path w="3625" h="7011" extrusionOk="0">
                  <a:moveTo>
                    <a:pt x="3319" y="0"/>
                  </a:moveTo>
                  <a:cubicBezTo>
                    <a:pt x="1795" y="2066"/>
                    <a:pt x="644" y="4470"/>
                    <a:pt x="1" y="7010"/>
                  </a:cubicBezTo>
                  <a:lnTo>
                    <a:pt x="509" y="6942"/>
                  </a:lnTo>
                  <a:cubicBezTo>
                    <a:pt x="1152" y="4572"/>
                    <a:pt x="2202" y="2371"/>
                    <a:pt x="3624" y="407"/>
                  </a:cubicBezTo>
                  <a:lnTo>
                    <a:pt x="331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2"/>
            <p:cNvSpPr/>
            <p:nvPr/>
          </p:nvSpPr>
          <p:spPr>
            <a:xfrm>
              <a:off x="3840050" y="2886275"/>
              <a:ext cx="116850" cy="235375"/>
            </a:xfrm>
            <a:custGeom>
              <a:avLst/>
              <a:gdLst/>
              <a:ahLst/>
              <a:cxnLst/>
              <a:rect l="l" t="t" r="r" b="b"/>
              <a:pathLst>
                <a:path w="4674" h="9415" extrusionOk="0">
                  <a:moveTo>
                    <a:pt x="305" y="0"/>
                  </a:moveTo>
                  <a:lnTo>
                    <a:pt x="0" y="407"/>
                  </a:lnTo>
                  <a:cubicBezTo>
                    <a:pt x="1998" y="2980"/>
                    <a:pt x="3454" y="6028"/>
                    <a:pt x="4165" y="9347"/>
                  </a:cubicBezTo>
                  <a:lnTo>
                    <a:pt x="4673" y="9415"/>
                  </a:lnTo>
                  <a:cubicBezTo>
                    <a:pt x="3962" y="5927"/>
                    <a:pt x="2438" y="2709"/>
                    <a:pt x="3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2"/>
            <p:cNvSpPr/>
            <p:nvPr/>
          </p:nvSpPr>
          <p:spPr>
            <a:xfrm>
              <a:off x="3840050" y="3359525"/>
              <a:ext cx="116850" cy="235375"/>
            </a:xfrm>
            <a:custGeom>
              <a:avLst/>
              <a:gdLst/>
              <a:ahLst/>
              <a:cxnLst/>
              <a:rect l="l" t="t" r="r" b="b"/>
              <a:pathLst>
                <a:path w="4674" h="9415" extrusionOk="0">
                  <a:moveTo>
                    <a:pt x="4673" y="0"/>
                  </a:moveTo>
                  <a:lnTo>
                    <a:pt x="4165" y="68"/>
                  </a:lnTo>
                  <a:cubicBezTo>
                    <a:pt x="3454" y="3387"/>
                    <a:pt x="1998" y="6401"/>
                    <a:pt x="0" y="9008"/>
                  </a:cubicBezTo>
                  <a:lnTo>
                    <a:pt x="305" y="9414"/>
                  </a:lnTo>
                  <a:cubicBezTo>
                    <a:pt x="2438" y="6705"/>
                    <a:pt x="3962" y="3488"/>
                    <a:pt x="46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2"/>
            <p:cNvSpPr/>
            <p:nvPr/>
          </p:nvSpPr>
          <p:spPr>
            <a:xfrm>
              <a:off x="3483625" y="2484150"/>
              <a:ext cx="414000" cy="193875"/>
            </a:xfrm>
            <a:custGeom>
              <a:avLst/>
              <a:gdLst/>
              <a:ahLst/>
              <a:cxnLst/>
              <a:rect l="l" t="t" r="r" b="b"/>
              <a:pathLst>
                <a:path w="16560" h="7755" extrusionOk="0">
                  <a:moveTo>
                    <a:pt x="0" y="0"/>
                  </a:moveTo>
                  <a:lnTo>
                    <a:pt x="68" y="474"/>
                  </a:lnTo>
                  <a:lnTo>
                    <a:pt x="68" y="508"/>
                  </a:lnTo>
                  <a:cubicBezTo>
                    <a:pt x="6198" y="1253"/>
                    <a:pt x="11751" y="3860"/>
                    <a:pt x="16154" y="7755"/>
                  </a:cubicBezTo>
                  <a:lnTo>
                    <a:pt x="16560" y="7450"/>
                  </a:lnTo>
                  <a:cubicBezTo>
                    <a:pt x="12022" y="3454"/>
                    <a:pt x="6299" y="745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2"/>
            <p:cNvSpPr/>
            <p:nvPr/>
          </p:nvSpPr>
          <p:spPr>
            <a:xfrm>
              <a:off x="2885925" y="2484150"/>
              <a:ext cx="414025" cy="193875"/>
            </a:xfrm>
            <a:custGeom>
              <a:avLst/>
              <a:gdLst/>
              <a:ahLst/>
              <a:cxnLst/>
              <a:rect l="l" t="t" r="r" b="b"/>
              <a:pathLst>
                <a:path w="16561" h="7755" extrusionOk="0">
                  <a:moveTo>
                    <a:pt x="16560" y="0"/>
                  </a:moveTo>
                  <a:cubicBezTo>
                    <a:pt x="10261" y="745"/>
                    <a:pt x="4538" y="3454"/>
                    <a:pt x="1" y="7450"/>
                  </a:cubicBezTo>
                  <a:lnTo>
                    <a:pt x="407" y="7755"/>
                  </a:lnTo>
                  <a:cubicBezTo>
                    <a:pt x="4809" y="3860"/>
                    <a:pt x="10363" y="1253"/>
                    <a:pt x="16492" y="474"/>
                  </a:cubicBezTo>
                  <a:lnTo>
                    <a:pt x="165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2"/>
            <p:cNvSpPr/>
            <p:nvPr/>
          </p:nvSpPr>
          <p:spPr>
            <a:xfrm>
              <a:off x="3916225" y="2784675"/>
              <a:ext cx="169350" cy="354750"/>
            </a:xfrm>
            <a:custGeom>
              <a:avLst/>
              <a:gdLst/>
              <a:ahLst/>
              <a:cxnLst/>
              <a:rect l="l" t="t" r="r" b="b"/>
              <a:pathLst>
                <a:path w="6774" h="14190" extrusionOk="0">
                  <a:moveTo>
                    <a:pt x="306" y="1"/>
                  </a:moveTo>
                  <a:lnTo>
                    <a:pt x="1" y="407"/>
                  </a:lnTo>
                  <a:cubicBezTo>
                    <a:pt x="3252" y="4234"/>
                    <a:pt x="5487" y="8941"/>
                    <a:pt x="6266" y="14122"/>
                  </a:cubicBezTo>
                  <a:lnTo>
                    <a:pt x="6774" y="14190"/>
                  </a:lnTo>
                  <a:cubicBezTo>
                    <a:pt x="5995" y="8839"/>
                    <a:pt x="3692" y="3963"/>
                    <a:pt x="3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2"/>
            <p:cNvSpPr/>
            <p:nvPr/>
          </p:nvSpPr>
          <p:spPr>
            <a:xfrm>
              <a:off x="3492925" y="3765050"/>
              <a:ext cx="354750" cy="168500"/>
            </a:xfrm>
            <a:custGeom>
              <a:avLst/>
              <a:gdLst/>
              <a:ahLst/>
              <a:cxnLst/>
              <a:rect l="l" t="t" r="r" b="b"/>
              <a:pathLst>
                <a:path w="14190" h="6740" extrusionOk="0">
                  <a:moveTo>
                    <a:pt x="13784" y="0"/>
                  </a:moveTo>
                  <a:cubicBezTo>
                    <a:pt x="9957" y="3251"/>
                    <a:pt x="5250" y="5486"/>
                    <a:pt x="69" y="6265"/>
                  </a:cubicBezTo>
                  <a:lnTo>
                    <a:pt x="1" y="6739"/>
                  </a:lnTo>
                  <a:cubicBezTo>
                    <a:pt x="5351" y="5994"/>
                    <a:pt x="10228" y="3691"/>
                    <a:pt x="14190" y="305"/>
                  </a:cubicBezTo>
                  <a:lnTo>
                    <a:pt x="1378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2"/>
            <p:cNvSpPr/>
            <p:nvPr/>
          </p:nvSpPr>
          <p:spPr>
            <a:xfrm>
              <a:off x="3916225" y="3340900"/>
              <a:ext cx="169350" cy="354750"/>
            </a:xfrm>
            <a:custGeom>
              <a:avLst/>
              <a:gdLst/>
              <a:ahLst/>
              <a:cxnLst/>
              <a:rect l="l" t="t" r="r" b="b"/>
              <a:pathLst>
                <a:path w="6774" h="14190" extrusionOk="0">
                  <a:moveTo>
                    <a:pt x="6774" y="0"/>
                  </a:moveTo>
                  <a:lnTo>
                    <a:pt x="6266" y="68"/>
                  </a:lnTo>
                  <a:cubicBezTo>
                    <a:pt x="5487" y="5283"/>
                    <a:pt x="3252" y="9990"/>
                    <a:pt x="1" y="13783"/>
                  </a:cubicBezTo>
                  <a:lnTo>
                    <a:pt x="306" y="14189"/>
                  </a:lnTo>
                  <a:cubicBezTo>
                    <a:pt x="3692" y="10261"/>
                    <a:pt x="5995" y="5385"/>
                    <a:pt x="67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2"/>
            <p:cNvSpPr/>
            <p:nvPr/>
          </p:nvSpPr>
          <p:spPr>
            <a:xfrm>
              <a:off x="2935875" y="3765050"/>
              <a:ext cx="354750" cy="169325"/>
            </a:xfrm>
            <a:custGeom>
              <a:avLst/>
              <a:gdLst/>
              <a:ahLst/>
              <a:cxnLst/>
              <a:rect l="l" t="t" r="r" b="b"/>
              <a:pathLst>
                <a:path w="14190" h="6773" extrusionOk="0">
                  <a:moveTo>
                    <a:pt x="407" y="0"/>
                  </a:moveTo>
                  <a:lnTo>
                    <a:pt x="1" y="305"/>
                  </a:lnTo>
                  <a:cubicBezTo>
                    <a:pt x="3963" y="3691"/>
                    <a:pt x="8839" y="5994"/>
                    <a:pt x="14190" y="6773"/>
                  </a:cubicBezTo>
                  <a:lnTo>
                    <a:pt x="14122" y="6265"/>
                  </a:lnTo>
                  <a:cubicBezTo>
                    <a:pt x="8941" y="5486"/>
                    <a:pt x="4234" y="3251"/>
                    <a:pt x="4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2"/>
            <p:cNvSpPr/>
            <p:nvPr/>
          </p:nvSpPr>
          <p:spPr>
            <a:xfrm>
              <a:off x="2635325" y="2734725"/>
              <a:ext cx="193900" cy="414025"/>
            </a:xfrm>
            <a:custGeom>
              <a:avLst/>
              <a:gdLst/>
              <a:ahLst/>
              <a:cxnLst/>
              <a:rect l="l" t="t" r="r" b="b"/>
              <a:pathLst>
                <a:path w="7756" h="16561" extrusionOk="0">
                  <a:moveTo>
                    <a:pt x="7451" y="1"/>
                  </a:moveTo>
                  <a:cubicBezTo>
                    <a:pt x="3455" y="4539"/>
                    <a:pt x="746" y="10228"/>
                    <a:pt x="1" y="16560"/>
                  </a:cubicBezTo>
                  <a:lnTo>
                    <a:pt x="475" y="16492"/>
                  </a:lnTo>
                  <a:lnTo>
                    <a:pt x="509" y="16492"/>
                  </a:lnTo>
                  <a:cubicBezTo>
                    <a:pt x="1254" y="10363"/>
                    <a:pt x="3861" y="4809"/>
                    <a:pt x="7756" y="407"/>
                  </a:cubicBezTo>
                  <a:lnTo>
                    <a:pt x="74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2"/>
            <p:cNvSpPr/>
            <p:nvPr/>
          </p:nvSpPr>
          <p:spPr>
            <a:xfrm>
              <a:off x="3954325" y="3332425"/>
              <a:ext cx="193900" cy="414025"/>
            </a:xfrm>
            <a:custGeom>
              <a:avLst/>
              <a:gdLst/>
              <a:ahLst/>
              <a:cxnLst/>
              <a:rect l="l" t="t" r="r" b="b"/>
              <a:pathLst>
                <a:path w="7756" h="16561" extrusionOk="0">
                  <a:moveTo>
                    <a:pt x="7756" y="1"/>
                  </a:moveTo>
                  <a:lnTo>
                    <a:pt x="7248" y="68"/>
                  </a:lnTo>
                  <a:cubicBezTo>
                    <a:pt x="6503" y="6198"/>
                    <a:pt x="3861" y="11751"/>
                    <a:pt x="1" y="16154"/>
                  </a:cubicBezTo>
                  <a:lnTo>
                    <a:pt x="306" y="16560"/>
                  </a:lnTo>
                  <a:cubicBezTo>
                    <a:pt x="4302" y="12022"/>
                    <a:pt x="7011" y="6299"/>
                    <a:pt x="77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2"/>
            <p:cNvSpPr/>
            <p:nvPr/>
          </p:nvSpPr>
          <p:spPr>
            <a:xfrm>
              <a:off x="2735225" y="2170900"/>
              <a:ext cx="326825" cy="218450"/>
            </a:xfrm>
            <a:custGeom>
              <a:avLst/>
              <a:gdLst/>
              <a:ahLst/>
              <a:cxnLst/>
              <a:rect l="l" t="t" r="r" b="b"/>
              <a:pathLst>
                <a:path w="13073" h="8738" extrusionOk="0">
                  <a:moveTo>
                    <a:pt x="12090" y="0"/>
                  </a:moveTo>
                  <a:cubicBezTo>
                    <a:pt x="7722" y="1457"/>
                    <a:pt x="3658" y="3556"/>
                    <a:pt x="1" y="6197"/>
                  </a:cubicBezTo>
                  <a:lnTo>
                    <a:pt x="1796" y="8737"/>
                  </a:lnTo>
                  <a:cubicBezTo>
                    <a:pt x="5216" y="6265"/>
                    <a:pt x="9009" y="4335"/>
                    <a:pt x="13072" y="2980"/>
                  </a:cubicBezTo>
                  <a:lnTo>
                    <a:pt x="1209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2"/>
            <p:cNvSpPr/>
            <p:nvPr/>
          </p:nvSpPr>
          <p:spPr>
            <a:xfrm>
              <a:off x="2635325" y="3332425"/>
              <a:ext cx="193900" cy="414025"/>
            </a:xfrm>
            <a:custGeom>
              <a:avLst/>
              <a:gdLst/>
              <a:ahLst/>
              <a:cxnLst/>
              <a:rect l="l" t="t" r="r" b="b"/>
              <a:pathLst>
                <a:path w="7756" h="16561" extrusionOk="0">
                  <a:moveTo>
                    <a:pt x="1" y="1"/>
                  </a:moveTo>
                  <a:cubicBezTo>
                    <a:pt x="746" y="6299"/>
                    <a:pt x="3455" y="12022"/>
                    <a:pt x="7451" y="16560"/>
                  </a:cubicBezTo>
                  <a:lnTo>
                    <a:pt x="7756" y="16154"/>
                  </a:lnTo>
                  <a:cubicBezTo>
                    <a:pt x="3861" y="11751"/>
                    <a:pt x="1254" y="6198"/>
                    <a:pt x="509" y="6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2"/>
            <p:cNvSpPr/>
            <p:nvPr/>
          </p:nvSpPr>
          <p:spPr>
            <a:xfrm>
              <a:off x="3483625" y="3803150"/>
              <a:ext cx="414000" cy="193875"/>
            </a:xfrm>
            <a:custGeom>
              <a:avLst/>
              <a:gdLst/>
              <a:ahLst/>
              <a:cxnLst/>
              <a:rect l="l" t="t" r="r" b="b"/>
              <a:pathLst>
                <a:path w="16560" h="7755" extrusionOk="0">
                  <a:moveTo>
                    <a:pt x="16154" y="0"/>
                  </a:moveTo>
                  <a:cubicBezTo>
                    <a:pt x="11751" y="3861"/>
                    <a:pt x="6198" y="6502"/>
                    <a:pt x="68" y="7247"/>
                  </a:cubicBezTo>
                  <a:lnTo>
                    <a:pt x="0" y="7755"/>
                  </a:lnTo>
                  <a:cubicBezTo>
                    <a:pt x="6299" y="7010"/>
                    <a:pt x="12022" y="4301"/>
                    <a:pt x="16560" y="305"/>
                  </a:cubicBezTo>
                  <a:lnTo>
                    <a:pt x="161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2"/>
            <p:cNvSpPr/>
            <p:nvPr/>
          </p:nvSpPr>
          <p:spPr>
            <a:xfrm>
              <a:off x="2885925" y="3803150"/>
              <a:ext cx="414025" cy="193875"/>
            </a:xfrm>
            <a:custGeom>
              <a:avLst/>
              <a:gdLst/>
              <a:ahLst/>
              <a:cxnLst/>
              <a:rect l="l" t="t" r="r" b="b"/>
              <a:pathLst>
                <a:path w="16561" h="7755" extrusionOk="0">
                  <a:moveTo>
                    <a:pt x="407" y="0"/>
                  </a:moveTo>
                  <a:lnTo>
                    <a:pt x="1" y="305"/>
                  </a:lnTo>
                  <a:cubicBezTo>
                    <a:pt x="4538" y="4301"/>
                    <a:pt x="10227" y="7010"/>
                    <a:pt x="16560" y="7755"/>
                  </a:cubicBezTo>
                  <a:lnTo>
                    <a:pt x="16492" y="7247"/>
                  </a:lnTo>
                  <a:cubicBezTo>
                    <a:pt x="10363" y="6502"/>
                    <a:pt x="4809" y="3861"/>
                    <a:pt x="4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2"/>
            <p:cNvSpPr/>
            <p:nvPr/>
          </p:nvSpPr>
          <p:spPr>
            <a:xfrm>
              <a:off x="2697975" y="2784675"/>
              <a:ext cx="169350" cy="354750"/>
            </a:xfrm>
            <a:custGeom>
              <a:avLst/>
              <a:gdLst/>
              <a:ahLst/>
              <a:cxnLst/>
              <a:rect l="l" t="t" r="r" b="b"/>
              <a:pathLst>
                <a:path w="6774" h="14190" extrusionOk="0">
                  <a:moveTo>
                    <a:pt x="6469" y="1"/>
                  </a:moveTo>
                  <a:cubicBezTo>
                    <a:pt x="3082" y="3963"/>
                    <a:pt x="780" y="8839"/>
                    <a:pt x="1" y="14190"/>
                  </a:cubicBezTo>
                  <a:lnTo>
                    <a:pt x="509" y="14122"/>
                  </a:lnTo>
                  <a:cubicBezTo>
                    <a:pt x="1288" y="8941"/>
                    <a:pt x="3523" y="4234"/>
                    <a:pt x="6774" y="407"/>
                  </a:cubicBezTo>
                  <a:lnTo>
                    <a:pt x="64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2"/>
            <p:cNvSpPr/>
            <p:nvPr/>
          </p:nvSpPr>
          <p:spPr>
            <a:xfrm>
              <a:off x="2697975" y="3341750"/>
              <a:ext cx="169350" cy="354750"/>
            </a:xfrm>
            <a:custGeom>
              <a:avLst/>
              <a:gdLst/>
              <a:ahLst/>
              <a:cxnLst/>
              <a:rect l="l" t="t" r="r" b="b"/>
              <a:pathLst>
                <a:path w="6774" h="14190" extrusionOk="0">
                  <a:moveTo>
                    <a:pt x="1" y="0"/>
                  </a:moveTo>
                  <a:cubicBezTo>
                    <a:pt x="780" y="5351"/>
                    <a:pt x="3082" y="10227"/>
                    <a:pt x="6469" y="14189"/>
                  </a:cubicBezTo>
                  <a:lnTo>
                    <a:pt x="6774" y="13783"/>
                  </a:lnTo>
                  <a:cubicBezTo>
                    <a:pt x="3523" y="9956"/>
                    <a:pt x="1288" y="5249"/>
                    <a:pt x="509" y="6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2"/>
            <p:cNvSpPr/>
            <p:nvPr/>
          </p:nvSpPr>
          <p:spPr>
            <a:xfrm>
              <a:off x="3501400" y="3726950"/>
              <a:ext cx="295500" cy="143100"/>
            </a:xfrm>
            <a:custGeom>
              <a:avLst/>
              <a:gdLst/>
              <a:ahLst/>
              <a:cxnLst/>
              <a:rect l="l" t="t" r="r" b="b"/>
              <a:pathLst>
                <a:path w="11820" h="5724" extrusionOk="0">
                  <a:moveTo>
                    <a:pt x="11413" y="0"/>
                  </a:moveTo>
                  <a:cubicBezTo>
                    <a:pt x="8196" y="2608"/>
                    <a:pt x="4301" y="4470"/>
                    <a:pt x="68" y="5215"/>
                  </a:cubicBezTo>
                  <a:lnTo>
                    <a:pt x="1" y="5723"/>
                  </a:lnTo>
                  <a:cubicBezTo>
                    <a:pt x="4437" y="4978"/>
                    <a:pt x="8500" y="3048"/>
                    <a:pt x="11819" y="305"/>
                  </a:cubicBezTo>
                  <a:lnTo>
                    <a:pt x="114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2"/>
            <p:cNvSpPr/>
            <p:nvPr/>
          </p:nvSpPr>
          <p:spPr>
            <a:xfrm>
              <a:off x="2761475" y="3350200"/>
              <a:ext cx="143950" cy="295500"/>
            </a:xfrm>
            <a:custGeom>
              <a:avLst/>
              <a:gdLst/>
              <a:ahLst/>
              <a:cxnLst/>
              <a:rect l="l" t="t" r="r" b="b"/>
              <a:pathLst>
                <a:path w="5758" h="11820" extrusionOk="0">
                  <a:moveTo>
                    <a:pt x="1" y="1"/>
                  </a:moveTo>
                  <a:lnTo>
                    <a:pt x="1" y="1"/>
                  </a:lnTo>
                  <a:cubicBezTo>
                    <a:pt x="779" y="4437"/>
                    <a:pt x="2710" y="8501"/>
                    <a:pt x="5453" y="11819"/>
                  </a:cubicBezTo>
                  <a:lnTo>
                    <a:pt x="5757" y="11413"/>
                  </a:lnTo>
                  <a:cubicBezTo>
                    <a:pt x="3116" y="8196"/>
                    <a:pt x="1287" y="4335"/>
                    <a:pt x="542" y="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2"/>
            <p:cNvSpPr/>
            <p:nvPr/>
          </p:nvSpPr>
          <p:spPr>
            <a:xfrm>
              <a:off x="2986675" y="2611125"/>
              <a:ext cx="295475" cy="143100"/>
            </a:xfrm>
            <a:custGeom>
              <a:avLst/>
              <a:gdLst/>
              <a:ahLst/>
              <a:cxnLst/>
              <a:rect l="l" t="t" r="r" b="b"/>
              <a:pathLst>
                <a:path w="11819" h="5724" extrusionOk="0">
                  <a:moveTo>
                    <a:pt x="11819" y="1"/>
                  </a:moveTo>
                  <a:cubicBezTo>
                    <a:pt x="7383" y="746"/>
                    <a:pt x="3319" y="2676"/>
                    <a:pt x="0" y="5419"/>
                  </a:cubicBezTo>
                  <a:lnTo>
                    <a:pt x="407" y="5724"/>
                  </a:lnTo>
                  <a:cubicBezTo>
                    <a:pt x="3624" y="3082"/>
                    <a:pt x="7484" y="1254"/>
                    <a:pt x="11751" y="509"/>
                  </a:cubicBezTo>
                  <a:lnTo>
                    <a:pt x="118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2"/>
            <p:cNvSpPr/>
            <p:nvPr/>
          </p:nvSpPr>
          <p:spPr>
            <a:xfrm>
              <a:off x="2762325" y="2835475"/>
              <a:ext cx="143100" cy="295500"/>
            </a:xfrm>
            <a:custGeom>
              <a:avLst/>
              <a:gdLst/>
              <a:ahLst/>
              <a:cxnLst/>
              <a:rect l="l" t="t" r="r" b="b"/>
              <a:pathLst>
                <a:path w="5724" h="11820" extrusionOk="0">
                  <a:moveTo>
                    <a:pt x="5419" y="1"/>
                  </a:moveTo>
                  <a:cubicBezTo>
                    <a:pt x="2676" y="3319"/>
                    <a:pt x="745" y="7383"/>
                    <a:pt x="0" y="11819"/>
                  </a:cubicBezTo>
                  <a:lnTo>
                    <a:pt x="508" y="11751"/>
                  </a:lnTo>
                  <a:cubicBezTo>
                    <a:pt x="1253" y="7484"/>
                    <a:pt x="3082" y="3624"/>
                    <a:pt x="5723" y="407"/>
                  </a:cubicBezTo>
                  <a:lnTo>
                    <a:pt x="54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2"/>
            <p:cNvSpPr/>
            <p:nvPr/>
          </p:nvSpPr>
          <p:spPr>
            <a:xfrm>
              <a:off x="2986675" y="3726950"/>
              <a:ext cx="295475" cy="143100"/>
            </a:xfrm>
            <a:custGeom>
              <a:avLst/>
              <a:gdLst/>
              <a:ahLst/>
              <a:cxnLst/>
              <a:rect l="l" t="t" r="r" b="b"/>
              <a:pathLst>
                <a:path w="11819" h="5724" extrusionOk="0">
                  <a:moveTo>
                    <a:pt x="407" y="0"/>
                  </a:moveTo>
                  <a:lnTo>
                    <a:pt x="0" y="305"/>
                  </a:lnTo>
                  <a:cubicBezTo>
                    <a:pt x="3319" y="3048"/>
                    <a:pt x="7383" y="4978"/>
                    <a:pt x="11819" y="5723"/>
                  </a:cubicBezTo>
                  <a:lnTo>
                    <a:pt x="11751" y="5215"/>
                  </a:lnTo>
                  <a:cubicBezTo>
                    <a:pt x="7484" y="4470"/>
                    <a:pt x="3624" y="2608"/>
                    <a:pt x="4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2"/>
            <p:cNvSpPr/>
            <p:nvPr/>
          </p:nvSpPr>
          <p:spPr>
            <a:xfrm>
              <a:off x="2935875" y="2546775"/>
              <a:ext cx="354750" cy="169350"/>
            </a:xfrm>
            <a:custGeom>
              <a:avLst/>
              <a:gdLst/>
              <a:ahLst/>
              <a:cxnLst/>
              <a:rect l="l" t="t" r="r" b="b"/>
              <a:pathLst>
                <a:path w="14190" h="6774" extrusionOk="0">
                  <a:moveTo>
                    <a:pt x="14190" y="1"/>
                  </a:moveTo>
                  <a:cubicBezTo>
                    <a:pt x="8839" y="780"/>
                    <a:pt x="3963" y="3083"/>
                    <a:pt x="1" y="6469"/>
                  </a:cubicBezTo>
                  <a:lnTo>
                    <a:pt x="407" y="6774"/>
                  </a:lnTo>
                  <a:cubicBezTo>
                    <a:pt x="4234" y="3523"/>
                    <a:pt x="8941" y="1288"/>
                    <a:pt x="14122" y="509"/>
                  </a:cubicBezTo>
                  <a:lnTo>
                    <a:pt x="141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2"/>
            <p:cNvSpPr/>
            <p:nvPr/>
          </p:nvSpPr>
          <p:spPr>
            <a:xfrm>
              <a:off x="3501400" y="2611125"/>
              <a:ext cx="295500" cy="143100"/>
            </a:xfrm>
            <a:custGeom>
              <a:avLst/>
              <a:gdLst/>
              <a:ahLst/>
              <a:cxnLst/>
              <a:rect l="l" t="t" r="r" b="b"/>
              <a:pathLst>
                <a:path w="11820" h="5724" extrusionOk="0">
                  <a:moveTo>
                    <a:pt x="1" y="1"/>
                  </a:moveTo>
                  <a:lnTo>
                    <a:pt x="68" y="509"/>
                  </a:lnTo>
                  <a:cubicBezTo>
                    <a:pt x="4335" y="1254"/>
                    <a:pt x="8196" y="3082"/>
                    <a:pt x="11413" y="5724"/>
                  </a:cubicBezTo>
                  <a:lnTo>
                    <a:pt x="11819" y="5419"/>
                  </a:lnTo>
                  <a:cubicBezTo>
                    <a:pt x="8500" y="2676"/>
                    <a:pt x="4437" y="746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2"/>
            <p:cNvSpPr/>
            <p:nvPr/>
          </p:nvSpPr>
          <p:spPr>
            <a:xfrm>
              <a:off x="3492925" y="2546775"/>
              <a:ext cx="354750" cy="169350"/>
            </a:xfrm>
            <a:custGeom>
              <a:avLst/>
              <a:gdLst/>
              <a:ahLst/>
              <a:cxnLst/>
              <a:rect l="l" t="t" r="r" b="b"/>
              <a:pathLst>
                <a:path w="14190" h="6774" extrusionOk="0">
                  <a:moveTo>
                    <a:pt x="1" y="1"/>
                  </a:moveTo>
                  <a:lnTo>
                    <a:pt x="69" y="509"/>
                  </a:lnTo>
                  <a:cubicBezTo>
                    <a:pt x="5250" y="1288"/>
                    <a:pt x="9957" y="3523"/>
                    <a:pt x="13784" y="6774"/>
                  </a:cubicBezTo>
                  <a:lnTo>
                    <a:pt x="14190" y="6469"/>
                  </a:lnTo>
                  <a:cubicBezTo>
                    <a:pt x="10228" y="3083"/>
                    <a:pt x="5351" y="780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2"/>
            <p:cNvSpPr/>
            <p:nvPr/>
          </p:nvSpPr>
          <p:spPr>
            <a:xfrm>
              <a:off x="3878150" y="2835475"/>
              <a:ext cx="143100" cy="295500"/>
            </a:xfrm>
            <a:custGeom>
              <a:avLst/>
              <a:gdLst/>
              <a:ahLst/>
              <a:cxnLst/>
              <a:rect l="l" t="t" r="r" b="b"/>
              <a:pathLst>
                <a:path w="5724" h="11820" extrusionOk="0">
                  <a:moveTo>
                    <a:pt x="305" y="1"/>
                  </a:moveTo>
                  <a:lnTo>
                    <a:pt x="0" y="407"/>
                  </a:lnTo>
                  <a:cubicBezTo>
                    <a:pt x="2608" y="3624"/>
                    <a:pt x="4470" y="7484"/>
                    <a:pt x="5215" y="11751"/>
                  </a:cubicBezTo>
                  <a:lnTo>
                    <a:pt x="5723" y="11819"/>
                  </a:lnTo>
                  <a:cubicBezTo>
                    <a:pt x="4978" y="7383"/>
                    <a:pt x="3048" y="3319"/>
                    <a:pt x="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2"/>
            <p:cNvSpPr/>
            <p:nvPr/>
          </p:nvSpPr>
          <p:spPr>
            <a:xfrm>
              <a:off x="3878150" y="3350200"/>
              <a:ext cx="143100" cy="295500"/>
            </a:xfrm>
            <a:custGeom>
              <a:avLst/>
              <a:gdLst/>
              <a:ahLst/>
              <a:cxnLst/>
              <a:rect l="l" t="t" r="r" b="b"/>
              <a:pathLst>
                <a:path w="5724" h="11820" extrusionOk="0">
                  <a:moveTo>
                    <a:pt x="5723" y="1"/>
                  </a:moveTo>
                  <a:lnTo>
                    <a:pt x="5215" y="69"/>
                  </a:lnTo>
                  <a:cubicBezTo>
                    <a:pt x="4470" y="4302"/>
                    <a:pt x="2608" y="8196"/>
                    <a:pt x="0" y="11413"/>
                  </a:cubicBezTo>
                  <a:lnTo>
                    <a:pt x="305" y="11819"/>
                  </a:lnTo>
                  <a:cubicBezTo>
                    <a:pt x="3048" y="8501"/>
                    <a:pt x="4978" y="4437"/>
                    <a:pt x="57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" name="Google Shape;463;p32"/>
          <p:cNvGrpSpPr/>
          <p:nvPr/>
        </p:nvGrpSpPr>
        <p:grpSpPr>
          <a:xfrm flipH="1">
            <a:off x="7293422" y="126425"/>
            <a:ext cx="1647001" cy="1779094"/>
            <a:chOff x="1360600" y="238200"/>
            <a:chExt cx="4848400" cy="5237250"/>
          </a:xfrm>
        </p:grpSpPr>
        <p:sp>
          <p:nvSpPr>
            <p:cNvPr id="464" name="Google Shape;464;p32"/>
            <p:cNvSpPr/>
            <p:nvPr/>
          </p:nvSpPr>
          <p:spPr>
            <a:xfrm>
              <a:off x="1360600" y="238200"/>
              <a:ext cx="4848400" cy="5237250"/>
            </a:xfrm>
            <a:custGeom>
              <a:avLst/>
              <a:gdLst/>
              <a:ahLst/>
              <a:cxnLst/>
              <a:rect l="l" t="t" r="r" b="b"/>
              <a:pathLst>
                <a:path w="193936" h="209490" extrusionOk="0">
                  <a:moveTo>
                    <a:pt x="89154" y="1"/>
                  </a:moveTo>
                  <a:cubicBezTo>
                    <a:pt x="82894" y="1"/>
                    <a:pt x="76299" y="827"/>
                    <a:pt x="69312" y="2474"/>
                  </a:cubicBezTo>
                  <a:cubicBezTo>
                    <a:pt x="57558" y="5240"/>
                    <a:pt x="45113" y="10195"/>
                    <a:pt x="30018" y="18088"/>
                  </a:cubicBezTo>
                  <a:cubicBezTo>
                    <a:pt x="26964" y="19702"/>
                    <a:pt x="23795" y="21373"/>
                    <a:pt x="20742" y="23043"/>
                  </a:cubicBezTo>
                  <a:cubicBezTo>
                    <a:pt x="13943" y="26673"/>
                    <a:pt x="7029" y="30361"/>
                    <a:pt x="0" y="33760"/>
                  </a:cubicBezTo>
                  <a:lnTo>
                    <a:pt x="0" y="34163"/>
                  </a:lnTo>
                  <a:cubicBezTo>
                    <a:pt x="7087" y="30822"/>
                    <a:pt x="14058" y="27077"/>
                    <a:pt x="20972" y="23389"/>
                  </a:cubicBezTo>
                  <a:cubicBezTo>
                    <a:pt x="23968" y="21718"/>
                    <a:pt x="27137" y="20047"/>
                    <a:pt x="30191" y="18434"/>
                  </a:cubicBezTo>
                  <a:cubicBezTo>
                    <a:pt x="45229" y="10598"/>
                    <a:pt x="57674" y="5643"/>
                    <a:pt x="69370" y="2878"/>
                  </a:cubicBezTo>
                  <a:cubicBezTo>
                    <a:pt x="76354" y="1225"/>
                    <a:pt x="82932" y="399"/>
                    <a:pt x="89176" y="399"/>
                  </a:cubicBezTo>
                  <a:cubicBezTo>
                    <a:pt x="96428" y="399"/>
                    <a:pt x="103231" y="1513"/>
                    <a:pt x="109701" y="3742"/>
                  </a:cubicBezTo>
                  <a:cubicBezTo>
                    <a:pt x="131480" y="11347"/>
                    <a:pt x="145826" y="30245"/>
                    <a:pt x="161094" y="52255"/>
                  </a:cubicBezTo>
                  <a:cubicBezTo>
                    <a:pt x="178840" y="78009"/>
                    <a:pt x="193532" y="101517"/>
                    <a:pt x="193244" y="128308"/>
                  </a:cubicBezTo>
                  <a:cubicBezTo>
                    <a:pt x="193071" y="144902"/>
                    <a:pt x="186676" y="161092"/>
                    <a:pt x="174692" y="175208"/>
                  </a:cubicBezTo>
                  <a:cubicBezTo>
                    <a:pt x="163399" y="188459"/>
                    <a:pt x="148131" y="198658"/>
                    <a:pt x="131537" y="203901"/>
                  </a:cubicBezTo>
                  <a:cubicBezTo>
                    <a:pt x="120573" y="207389"/>
                    <a:pt x="108708" y="209140"/>
                    <a:pt x="96076" y="209140"/>
                  </a:cubicBezTo>
                  <a:cubicBezTo>
                    <a:pt x="88263" y="209140"/>
                    <a:pt x="80157" y="208470"/>
                    <a:pt x="71790" y="207127"/>
                  </a:cubicBezTo>
                  <a:cubicBezTo>
                    <a:pt x="54332" y="204362"/>
                    <a:pt x="35376" y="198715"/>
                    <a:pt x="13828" y="189842"/>
                  </a:cubicBezTo>
                  <a:cubicBezTo>
                    <a:pt x="9334" y="187999"/>
                    <a:pt x="4725" y="186212"/>
                    <a:pt x="0" y="184484"/>
                  </a:cubicBezTo>
                  <a:lnTo>
                    <a:pt x="0" y="184887"/>
                  </a:lnTo>
                  <a:cubicBezTo>
                    <a:pt x="4667" y="186616"/>
                    <a:pt x="9219" y="188402"/>
                    <a:pt x="13713" y="190188"/>
                  </a:cubicBezTo>
                  <a:cubicBezTo>
                    <a:pt x="35261" y="199061"/>
                    <a:pt x="54217" y="204765"/>
                    <a:pt x="71732" y="207530"/>
                  </a:cubicBezTo>
                  <a:cubicBezTo>
                    <a:pt x="80086" y="208856"/>
                    <a:pt x="88210" y="209489"/>
                    <a:pt x="96046" y="209489"/>
                  </a:cubicBezTo>
                  <a:cubicBezTo>
                    <a:pt x="108721" y="209489"/>
                    <a:pt x="120648" y="207761"/>
                    <a:pt x="131653" y="204304"/>
                  </a:cubicBezTo>
                  <a:cubicBezTo>
                    <a:pt x="148304" y="199003"/>
                    <a:pt x="163687" y="188748"/>
                    <a:pt x="174980" y="175438"/>
                  </a:cubicBezTo>
                  <a:cubicBezTo>
                    <a:pt x="187022" y="161265"/>
                    <a:pt x="193475" y="145017"/>
                    <a:pt x="193647" y="128366"/>
                  </a:cubicBezTo>
                  <a:cubicBezTo>
                    <a:pt x="193935" y="101401"/>
                    <a:pt x="179186" y="77836"/>
                    <a:pt x="161382" y="52082"/>
                  </a:cubicBezTo>
                  <a:cubicBezTo>
                    <a:pt x="146114" y="29957"/>
                    <a:pt x="131710" y="11002"/>
                    <a:pt x="109816" y="3396"/>
                  </a:cubicBezTo>
                  <a:cubicBezTo>
                    <a:pt x="103327" y="1130"/>
                    <a:pt x="96469" y="1"/>
                    <a:pt x="891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2"/>
            <p:cNvSpPr/>
            <p:nvPr/>
          </p:nvSpPr>
          <p:spPr>
            <a:xfrm>
              <a:off x="1360600" y="337600"/>
              <a:ext cx="4700025" cy="5028375"/>
            </a:xfrm>
            <a:custGeom>
              <a:avLst/>
              <a:gdLst/>
              <a:ahLst/>
              <a:cxnLst/>
              <a:rect l="l" t="t" r="r" b="b"/>
              <a:pathLst>
                <a:path w="188001" h="201135" extrusionOk="0">
                  <a:moveTo>
                    <a:pt x="86666" y="0"/>
                  </a:moveTo>
                  <a:cubicBezTo>
                    <a:pt x="80553" y="0"/>
                    <a:pt x="74105" y="825"/>
                    <a:pt x="67238" y="2474"/>
                  </a:cubicBezTo>
                  <a:cubicBezTo>
                    <a:pt x="56003" y="5182"/>
                    <a:pt x="43961" y="9964"/>
                    <a:pt x="29499" y="17512"/>
                  </a:cubicBezTo>
                  <a:cubicBezTo>
                    <a:pt x="26331" y="19183"/>
                    <a:pt x="23104" y="20911"/>
                    <a:pt x="19935" y="22582"/>
                  </a:cubicBezTo>
                  <a:cubicBezTo>
                    <a:pt x="13367" y="26097"/>
                    <a:pt x="6741" y="29669"/>
                    <a:pt x="0" y="32895"/>
                  </a:cubicBezTo>
                  <a:lnTo>
                    <a:pt x="0" y="33299"/>
                  </a:lnTo>
                  <a:cubicBezTo>
                    <a:pt x="6799" y="30072"/>
                    <a:pt x="13540" y="26442"/>
                    <a:pt x="20108" y="22928"/>
                  </a:cubicBezTo>
                  <a:cubicBezTo>
                    <a:pt x="23277" y="21257"/>
                    <a:pt x="26503" y="19528"/>
                    <a:pt x="29672" y="17858"/>
                  </a:cubicBezTo>
                  <a:cubicBezTo>
                    <a:pt x="44134" y="10310"/>
                    <a:pt x="56060" y="5528"/>
                    <a:pt x="67353" y="2820"/>
                  </a:cubicBezTo>
                  <a:cubicBezTo>
                    <a:pt x="74184" y="1220"/>
                    <a:pt x="80606" y="412"/>
                    <a:pt x="86699" y="412"/>
                  </a:cubicBezTo>
                  <a:cubicBezTo>
                    <a:pt x="93556" y="412"/>
                    <a:pt x="99996" y="1436"/>
                    <a:pt x="106129" y="3511"/>
                  </a:cubicBezTo>
                  <a:cubicBezTo>
                    <a:pt x="127159" y="10598"/>
                    <a:pt x="141735" y="29208"/>
                    <a:pt x="155967" y="49316"/>
                  </a:cubicBezTo>
                  <a:cubicBezTo>
                    <a:pt x="169276" y="68156"/>
                    <a:pt x="187482" y="94026"/>
                    <a:pt x="187540" y="121970"/>
                  </a:cubicBezTo>
                  <a:cubicBezTo>
                    <a:pt x="187598" y="137814"/>
                    <a:pt x="181663" y="153371"/>
                    <a:pt x="170486" y="166911"/>
                  </a:cubicBezTo>
                  <a:cubicBezTo>
                    <a:pt x="159942" y="179644"/>
                    <a:pt x="145423" y="189611"/>
                    <a:pt x="129578" y="195027"/>
                  </a:cubicBezTo>
                  <a:cubicBezTo>
                    <a:pt x="118631" y="198772"/>
                    <a:pt x="106935" y="200674"/>
                    <a:pt x="94778" y="200731"/>
                  </a:cubicBezTo>
                  <a:lnTo>
                    <a:pt x="94375" y="200731"/>
                  </a:lnTo>
                  <a:cubicBezTo>
                    <a:pt x="83543" y="200731"/>
                    <a:pt x="72078" y="199406"/>
                    <a:pt x="59402" y="196641"/>
                  </a:cubicBezTo>
                  <a:cubicBezTo>
                    <a:pt x="45171" y="193529"/>
                    <a:pt x="29787" y="188689"/>
                    <a:pt x="12445" y="181891"/>
                  </a:cubicBezTo>
                  <a:cubicBezTo>
                    <a:pt x="8181" y="180220"/>
                    <a:pt x="4033" y="178664"/>
                    <a:pt x="0" y="177281"/>
                  </a:cubicBezTo>
                  <a:lnTo>
                    <a:pt x="0" y="177685"/>
                  </a:lnTo>
                  <a:cubicBezTo>
                    <a:pt x="3976" y="179068"/>
                    <a:pt x="8066" y="180623"/>
                    <a:pt x="12272" y="182236"/>
                  </a:cubicBezTo>
                  <a:cubicBezTo>
                    <a:pt x="29672" y="189035"/>
                    <a:pt x="45056" y="193875"/>
                    <a:pt x="59344" y="196986"/>
                  </a:cubicBezTo>
                  <a:cubicBezTo>
                    <a:pt x="72078" y="199752"/>
                    <a:pt x="83486" y="201135"/>
                    <a:pt x="94375" y="201135"/>
                  </a:cubicBezTo>
                  <a:lnTo>
                    <a:pt x="94778" y="201135"/>
                  </a:lnTo>
                  <a:cubicBezTo>
                    <a:pt x="106993" y="201077"/>
                    <a:pt x="118747" y="199176"/>
                    <a:pt x="129694" y="195431"/>
                  </a:cubicBezTo>
                  <a:cubicBezTo>
                    <a:pt x="145596" y="190015"/>
                    <a:pt x="160172" y="179932"/>
                    <a:pt x="170774" y="167199"/>
                  </a:cubicBezTo>
                  <a:cubicBezTo>
                    <a:pt x="182067" y="153544"/>
                    <a:pt x="188001" y="137930"/>
                    <a:pt x="187943" y="121970"/>
                  </a:cubicBezTo>
                  <a:cubicBezTo>
                    <a:pt x="187886" y="93853"/>
                    <a:pt x="169621" y="67984"/>
                    <a:pt x="156255" y="49085"/>
                  </a:cubicBezTo>
                  <a:cubicBezTo>
                    <a:pt x="141966" y="28920"/>
                    <a:pt x="127389" y="10252"/>
                    <a:pt x="106244" y="3165"/>
                  </a:cubicBezTo>
                  <a:cubicBezTo>
                    <a:pt x="100067" y="1055"/>
                    <a:pt x="93581" y="0"/>
                    <a:pt x="866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2"/>
            <p:cNvSpPr/>
            <p:nvPr/>
          </p:nvSpPr>
          <p:spPr>
            <a:xfrm>
              <a:off x="1360600" y="438425"/>
              <a:ext cx="4563200" cy="4815200"/>
            </a:xfrm>
            <a:custGeom>
              <a:avLst/>
              <a:gdLst/>
              <a:ahLst/>
              <a:cxnLst/>
              <a:rect l="l" t="t" r="r" b="b"/>
              <a:pathLst>
                <a:path w="182528" h="192608" extrusionOk="0">
                  <a:moveTo>
                    <a:pt x="84310" y="0"/>
                  </a:moveTo>
                  <a:cubicBezTo>
                    <a:pt x="78301" y="0"/>
                    <a:pt x="71961" y="808"/>
                    <a:pt x="65221" y="2417"/>
                  </a:cubicBezTo>
                  <a:cubicBezTo>
                    <a:pt x="54390" y="5009"/>
                    <a:pt x="42866" y="9619"/>
                    <a:pt x="28981" y="16878"/>
                  </a:cubicBezTo>
                  <a:cubicBezTo>
                    <a:pt x="25697" y="18607"/>
                    <a:pt x="22297" y="20393"/>
                    <a:pt x="19071" y="22121"/>
                  </a:cubicBezTo>
                  <a:cubicBezTo>
                    <a:pt x="12791" y="25463"/>
                    <a:pt x="6453" y="28862"/>
                    <a:pt x="0" y="31974"/>
                  </a:cubicBezTo>
                  <a:lnTo>
                    <a:pt x="0" y="32377"/>
                  </a:lnTo>
                  <a:cubicBezTo>
                    <a:pt x="6511" y="29266"/>
                    <a:pt x="12906" y="25866"/>
                    <a:pt x="19244" y="22467"/>
                  </a:cubicBezTo>
                  <a:cubicBezTo>
                    <a:pt x="22528" y="20681"/>
                    <a:pt x="25870" y="18895"/>
                    <a:pt x="29154" y="17224"/>
                  </a:cubicBezTo>
                  <a:cubicBezTo>
                    <a:pt x="43884" y="9527"/>
                    <a:pt x="64116" y="438"/>
                    <a:pt x="84348" y="438"/>
                  </a:cubicBezTo>
                  <a:cubicBezTo>
                    <a:pt x="90468" y="438"/>
                    <a:pt x="96588" y="1269"/>
                    <a:pt x="102556" y="3223"/>
                  </a:cubicBezTo>
                  <a:cubicBezTo>
                    <a:pt x="122953" y="9849"/>
                    <a:pt x="137011" y="27364"/>
                    <a:pt x="150781" y="46320"/>
                  </a:cubicBezTo>
                  <a:cubicBezTo>
                    <a:pt x="166914" y="68618"/>
                    <a:pt x="181490" y="90742"/>
                    <a:pt x="181894" y="115517"/>
                  </a:cubicBezTo>
                  <a:cubicBezTo>
                    <a:pt x="182182" y="130670"/>
                    <a:pt x="176766" y="145593"/>
                    <a:pt x="166280" y="158614"/>
                  </a:cubicBezTo>
                  <a:cubicBezTo>
                    <a:pt x="156427" y="170829"/>
                    <a:pt x="142715" y="180623"/>
                    <a:pt x="127562" y="186154"/>
                  </a:cubicBezTo>
                  <a:cubicBezTo>
                    <a:pt x="116730" y="190130"/>
                    <a:pt x="105092" y="192204"/>
                    <a:pt x="93107" y="192262"/>
                  </a:cubicBezTo>
                  <a:lnTo>
                    <a:pt x="92589" y="192262"/>
                  </a:lnTo>
                  <a:cubicBezTo>
                    <a:pt x="82103" y="192262"/>
                    <a:pt x="70752" y="190879"/>
                    <a:pt x="57904" y="188113"/>
                  </a:cubicBezTo>
                  <a:cubicBezTo>
                    <a:pt x="43846" y="185060"/>
                    <a:pt x="28520" y="180393"/>
                    <a:pt x="11005" y="173882"/>
                  </a:cubicBezTo>
                  <a:cubicBezTo>
                    <a:pt x="7260" y="172442"/>
                    <a:pt x="3572" y="171174"/>
                    <a:pt x="0" y="169964"/>
                  </a:cubicBezTo>
                  <a:lnTo>
                    <a:pt x="0" y="170368"/>
                  </a:lnTo>
                  <a:cubicBezTo>
                    <a:pt x="3515" y="171578"/>
                    <a:pt x="7144" y="172845"/>
                    <a:pt x="10889" y="174228"/>
                  </a:cubicBezTo>
                  <a:cubicBezTo>
                    <a:pt x="28405" y="180796"/>
                    <a:pt x="43788" y="185405"/>
                    <a:pt x="57846" y="188459"/>
                  </a:cubicBezTo>
                  <a:cubicBezTo>
                    <a:pt x="70695" y="191282"/>
                    <a:pt x="82103" y="192608"/>
                    <a:pt x="92589" y="192608"/>
                  </a:cubicBezTo>
                  <a:lnTo>
                    <a:pt x="93107" y="192608"/>
                  </a:lnTo>
                  <a:cubicBezTo>
                    <a:pt x="105149" y="192550"/>
                    <a:pt x="116788" y="190533"/>
                    <a:pt x="127735" y="186500"/>
                  </a:cubicBezTo>
                  <a:cubicBezTo>
                    <a:pt x="142945" y="180969"/>
                    <a:pt x="156716" y="171117"/>
                    <a:pt x="166568" y="158902"/>
                  </a:cubicBezTo>
                  <a:cubicBezTo>
                    <a:pt x="177112" y="145766"/>
                    <a:pt x="182527" y="130785"/>
                    <a:pt x="182297" y="115517"/>
                  </a:cubicBezTo>
                  <a:cubicBezTo>
                    <a:pt x="181836" y="90569"/>
                    <a:pt x="167259" y="68445"/>
                    <a:pt x="151127" y="46090"/>
                  </a:cubicBezTo>
                  <a:cubicBezTo>
                    <a:pt x="137299" y="27134"/>
                    <a:pt x="123183" y="9503"/>
                    <a:pt x="102672" y="2820"/>
                  </a:cubicBezTo>
                  <a:cubicBezTo>
                    <a:pt x="96875" y="937"/>
                    <a:pt x="90784" y="0"/>
                    <a:pt x="843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2"/>
            <p:cNvSpPr/>
            <p:nvPr/>
          </p:nvSpPr>
          <p:spPr>
            <a:xfrm>
              <a:off x="1360600" y="537700"/>
              <a:ext cx="4427800" cy="4605025"/>
            </a:xfrm>
            <a:custGeom>
              <a:avLst/>
              <a:gdLst/>
              <a:ahLst/>
              <a:cxnLst/>
              <a:rect l="l" t="t" r="r" b="b"/>
              <a:pathLst>
                <a:path w="177112" h="184201" extrusionOk="0">
                  <a:moveTo>
                    <a:pt x="81859" y="0"/>
                  </a:moveTo>
                  <a:cubicBezTo>
                    <a:pt x="75994" y="0"/>
                    <a:pt x="69801" y="807"/>
                    <a:pt x="63205" y="2421"/>
                  </a:cubicBezTo>
                  <a:cubicBezTo>
                    <a:pt x="52776" y="4956"/>
                    <a:pt x="41772" y="9335"/>
                    <a:pt x="28462" y="16249"/>
                  </a:cubicBezTo>
                  <a:cubicBezTo>
                    <a:pt x="25063" y="18035"/>
                    <a:pt x="21606" y="19879"/>
                    <a:pt x="18264" y="21665"/>
                  </a:cubicBezTo>
                  <a:cubicBezTo>
                    <a:pt x="12272" y="24891"/>
                    <a:pt x="6165" y="28175"/>
                    <a:pt x="0" y="31114"/>
                  </a:cubicBezTo>
                  <a:lnTo>
                    <a:pt x="0" y="31575"/>
                  </a:lnTo>
                  <a:cubicBezTo>
                    <a:pt x="6223" y="28579"/>
                    <a:pt x="12387" y="25295"/>
                    <a:pt x="18437" y="22011"/>
                  </a:cubicBezTo>
                  <a:cubicBezTo>
                    <a:pt x="21779" y="20224"/>
                    <a:pt x="25236" y="18381"/>
                    <a:pt x="28635" y="16595"/>
                  </a:cubicBezTo>
                  <a:cubicBezTo>
                    <a:pt x="42858" y="9193"/>
                    <a:pt x="62394" y="446"/>
                    <a:pt x="81957" y="446"/>
                  </a:cubicBezTo>
                  <a:cubicBezTo>
                    <a:pt x="87675" y="446"/>
                    <a:pt x="93394" y="1194"/>
                    <a:pt x="98984" y="2940"/>
                  </a:cubicBezTo>
                  <a:cubicBezTo>
                    <a:pt x="118804" y="9162"/>
                    <a:pt x="132920" y="26332"/>
                    <a:pt x="145653" y="43386"/>
                  </a:cubicBezTo>
                  <a:cubicBezTo>
                    <a:pt x="160691" y="63494"/>
                    <a:pt x="175441" y="85158"/>
                    <a:pt x="176190" y="109184"/>
                  </a:cubicBezTo>
                  <a:cubicBezTo>
                    <a:pt x="176708" y="123588"/>
                    <a:pt x="171811" y="137877"/>
                    <a:pt x="162074" y="150379"/>
                  </a:cubicBezTo>
                  <a:cubicBezTo>
                    <a:pt x="152970" y="162075"/>
                    <a:pt x="140007" y="171640"/>
                    <a:pt x="125603" y="177286"/>
                  </a:cubicBezTo>
                  <a:cubicBezTo>
                    <a:pt x="114829" y="181550"/>
                    <a:pt x="103305" y="183739"/>
                    <a:pt x="91437" y="183797"/>
                  </a:cubicBezTo>
                  <a:lnTo>
                    <a:pt x="90803" y="183797"/>
                  </a:lnTo>
                  <a:cubicBezTo>
                    <a:pt x="80547" y="183797"/>
                    <a:pt x="69600" y="182472"/>
                    <a:pt x="56406" y="179648"/>
                  </a:cubicBezTo>
                  <a:cubicBezTo>
                    <a:pt x="42405" y="176595"/>
                    <a:pt x="27540" y="172216"/>
                    <a:pt x="9622" y="165936"/>
                  </a:cubicBezTo>
                  <a:cubicBezTo>
                    <a:pt x="6338" y="164783"/>
                    <a:pt x="3111" y="163689"/>
                    <a:pt x="0" y="162709"/>
                  </a:cubicBezTo>
                  <a:lnTo>
                    <a:pt x="0" y="163113"/>
                  </a:lnTo>
                  <a:cubicBezTo>
                    <a:pt x="3111" y="164092"/>
                    <a:pt x="6280" y="165129"/>
                    <a:pt x="9449" y="166281"/>
                  </a:cubicBezTo>
                  <a:cubicBezTo>
                    <a:pt x="27425" y="172619"/>
                    <a:pt x="42290" y="176998"/>
                    <a:pt x="56348" y="179994"/>
                  </a:cubicBezTo>
                  <a:cubicBezTo>
                    <a:pt x="69543" y="182875"/>
                    <a:pt x="80490" y="184200"/>
                    <a:pt x="90803" y="184200"/>
                  </a:cubicBezTo>
                  <a:lnTo>
                    <a:pt x="91437" y="184200"/>
                  </a:lnTo>
                  <a:cubicBezTo>
                    <a:pt x="103363" y="184142"/>
                    <a:pt x="114886" y="181953"/>
                    <a:pt x="125776" y="177689"/>
                  </a:cubicBezTo>
                  <a:cubicBezTo>
                    <a:pt x="140237" y="171985"/>
                    <a:pt x="153259" y="162364"/>
                    <a:pt x="162362" y="150610"/>
                  </a:cubicBezTo>
                  <a:cubicBezTo>
                    <a:pt x="172157" y="137992"/>
                    <a:pt x="177112" y="123645"/>
                    <a:pt x="176593" y="109126"/>
                  </a:cubicBezTo>
                  <a:cubicBezTo>
                    <a:pt x="175786" y="85043"/>
                    <a:pt x="161037" y="63321"/>
                    <a:pt x="145941" y="43156"/>
                  </a:cubicBezTo>
                  <a:cubicBezTo>
                    <a:pt x="133208" y="26044"/>
                    <a:pt x="119035" y="8816"/>
                    <a:pt x="99100" y="2594"/>
                  </a:cubicBezTo>
                  <a:cubicBezTo>
                    <a:pt x="93649" y="865"/>
                    <a:pt x="87930" y="0"/>
                    <a:pt x="81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1360600" y="638550"/>
              <a:ext cx="4290975" cy="4393250"/>
            </a:xfrm>
            <a:custGeom>
              <a:avLst/>
              <a:gdLst/>
              <a:ahLst/>
              <a:cxnLst/>
              <a:rect l="l" t="t" r="r" b="b"/>
              <a:pathLst>
                <a:path w="171639" h="175730" extrusionOk="0">
                  <a:moveTo>
                    <a:pt x="79431" y="0"/>
                  </a:moveTo>
                  <a:cubicBezTo>
                    <a:pt x="73687" y="0"/>
                    <a:pt x="67614" y="793"/>
                    <a:pt x="61131" y="2363"/>
                  </a:cubicBezTo>
                  <a:cubicBezTo>
                    <a:pt x="51163" y="4840"/>
                    <a:pt x="40619" y="9046"/>
                    <a:pt x="27944" y="15614"/>
                  </a:cubicBezTo>
                  <a:cubicBezTo>
                    <a:pt x="24429" y="17458"/>
                    <a:pt x="20857" y="19359"/>
                    <a:pt x="17342" y="21203"/>
                  </a:cubicBezTo>
                  <a:cubicBezTo>
                    <a:pt x="11638" y="24257"/>
                    <a:pt x="5877" y="27368"/>
                    <a:pt x="0" y="30249"/>
                  </a:cubicBezTo>
                  <a:lnTo>
                    <a:pt x="0" y="30710"/>
                  </a:lnTo>
                  <a:cubicBezTo>
                    <a:pt x="5934" y="27771"/>
                    <a:pt x="11754" y="24660"/>
                    <a:pt x="17573" y="21549"/>
                  </a:cubicBezTo>
                  <a:cubicBezTo>
                    <a:pt x="21030" y="19705"/>
                    <a:pt x="24602" y="17804"/>
                    <a:pt x="28117" y="15960"/>
                  </a:cubicBezTo>
                  <a:cubicBezTo>
                    <a:pt x="41781" y="8858"/>
                    <a:pt x="60637" y="423"/>
                    <a:pt x="79538" y="423"/>
                  </a:cubicBezTo>
                  <a:cubicBezTo>
                    <a:pt x="84864" y="423"/>
                    <a:pt x="90194" y="1093"/>
                    <a:pt x="95412" y="2651"/>
                  </a:cubicBezTo>
                  <a:cubicBezTo>
                    <a:pt x="114598" y="8412"/>
                    <a:pt x="128196" y="24430"/>
                    <a:pt x="140468" y="40389"/>
                  </a:cubicBezTo>
                  <a:cubicBezTo>
                    <a:pt x="155045" y="59287"/>
                    <a:pt x="169333" y="79626"/>
                    <a:pt x="170543" y="102730"/>
                  </a:cubicBezTo>
                  <a:cubicBezTo>
                    <a:pt x="171235" y="116443"/>
                    <a:pt x="166856" y="130098"/>
                    <a:pt x="157868" y="142139"/>
                  </a:cubicBezTo>
                  <a:cubicBezTo>
                    <a:pt x="149456" y="153317"/>
                    <a:pt x="137299" y="162651"/>
                    <a:pt x="123644" y="168412"/>
                  </a:cubicBezTo>
                  <a:cubicBezTo>
                    <a:pt x="113100" y="172849"/>
                    <a:pt x="101347" y="175211"/>
                    <a:pt x="89766" y="175326"/>
                  </a:cubicBezTo>
                  <a:lnTo>
                    <a:pt x="89074" y="175326"/>
                  </a:lnTo>
                  <a:cubicBezTo>
                    <a:pt x="79107" y="175326"/>
                    <a:pt x="68275" y="173944"/>
                    <a:pt x="54908" y="171063"/>
                  </a:cubicBezTo>
                  <a:cubicBezTo>
                    <a:pt x="41195" y="168124"/>
                    <a:pt x="26331" y="163918"/>
                    <a:pt x="8181" y="157926"/>
                  </a:cubicBezTo>
                  <a:cubicBezTo>
                    <a:pt x="5416" y="156947"/>
                    <a:pt x="2708" y="156082"/>
                    <a:pt x="0" y="155276"/>
                  </a:cubicBezTo>
                  <a:lnTo>
                    <a:pt x="0" y="155679"/>
                  </a:lnTo>
                  <a:cubicBezTo>
                    <a:pt x="2650" y="156486"/>
                    <a:pt x="5358" y="157350"/>
                    <a:pt x="8066" y="158272"/>
                  </a:cubicBezTo>
                  <a:cubicBezTo>
                    <a:pt x="26215" y="164322"/>
                    <a:pt x="41080" y="168528"/>
                    <a:pt x="54850" y="171466"/>
                  </a:cubicBezTo>
                  <a:cubicBezTo>
                    <a:pt x="68217" y="174347"/>
                    <a:pt x="79107" y="175730"/>
                    <a:pt x="89074" y="175730"/>
                  </a:cubicBezTo>
                  <a:lnTo>
                    <a:pt x="89823" y="175730"/>
                  </a:lnTo>
                  <a:cubicBezTo>
                    <a:pt x="101404" y="175614"/>
                    <a:pt x="113158" y="173195"/>
                    <a:pt x="123759" y="168758"/>
                  </a:cubicBezTo>
                  <a:cubicBezTo>
                    <a:pt x="137529" y="162939"/>
                    <a:pt x="149744" y="153605"/>
                    <a:pt x="158156" y="142370"/>
                  </a:cubicBezTo>
                  <a:cubicBezTo>
                    <a:pt x="167202" y="130270"/>
                    <a:pt x="171638" y="116558"/>
                    <a:pt x="170889" y="102730"/>
                  </a:cubicBezTo>
                  <a:cubicBezTo>
                    <a:pt x="169737" y="79511"/>
                    <a:pt x="155390" y="59114"/>
                    <a:pt x="140756" y="40159"/>
                  </a:cubicBezTo>
                  <a:cubicBezTo>
                    <a:pt x="128484" y="24141"/>
                    <a:pt x="114829" y="8067"/>
                    <a:pt x="95470" y="2305"/>
                  </a:cubicBezTo>
                  <a:cubicBezTo>
                    <a:pt x="90389" y="764"/>
                    <a:pt x="85069" y="0"/>
                    <a:pt x="79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1360600" y="737500"/>
              <a:ext cx="4154125" cy="4181950"/>
            </a:xfrm>
            <a:custGeom>
              <a:avLst/>
              <a:gdLst/>
              <a:ahLst/>
              <a:cxnLst/>
              <a:rect l="l" t="t" r="r" b="b"/>
              <a:pathLst>
                <a:path w="166165" h="167278" extrusionOk="0">
                  <a:moveTo>
                    <a:pt x="77060" y="0"/>
                  </a:moveTo>
                  <a:cubicBezTo>
                    <a:pt x="71419" y="0"/>
                    <a:pt x="65461" y="793"/>
                    <a:pt x="59114" y="2380"/>
                  </a:cubicBezTo>
                  <a:cubicBezTo>
                    <a:pt x="49607" y="4742"/>
                    <a:pt x="39525" y="8775"/>
                    <a:pt x="27425" y="15056"/>
                  </a:cubicBezTo>
                  <a:cubicBezTo>
                    <a:pt x="23795" y="16899"/>
                    <a:pt x="20108" y="18916"/>
                    <a:pt x="16536" y="20817"/>
                  </a:cubicBezTo>
                  <a:cubicBezTo>
                    <a:pt x="11062" y="23698"/>
                    <a:pt x="5589" y="26636"/>
                    <a:pt x="0" y="29402"/>
                  </a:cubicBezTo>
                  <a:lnTo>
                    <a:pt x="0" y="29805"/>
                  </a:lnTo>
                  <a:cubicBezTo>
                    <a:pt x="5646" y="27097"/>
                    <a:pt x="11235" y="24101"/>
                    <a:pt x="16709" y="21163"/>
                  </a:cubicBezTo>
                  <a:cubicBezTo>
                    <a:pt x="20281" y="19262"/>
                    <a:pt x="23968" y="17245"/>
                    <a:pt x="27598" y="15401"/>
                  </a:cubicBezTo>
                  <a:cubicBezTo>
                    <a:pt x="40732" y="8563"/>
                    <a:pt x="58884" y="443"/>
                    <a:pt x="77076" y="443"/>
                  </a:cubicBezTo>
                  <a:cubicBezTo>
                    <a:pt x="82028" y="443"/>
                    <a:pt x="86983" y="1045"/>
                    <a:pt x="91840" y="2438"/>
                  </a:cubicBezTo>
                  <a:cubicBezTo>
                    <a:pt x="110450" y="7681"/>
                    <a:pt x="123529" y="22603"/>
                    <a:pt x="135340" y="37411"/>
                  </a:cubicBezTo>
                  <a:cubicBezTo>
                    <a:pt x="148822" y="54350"/>
                    <a:pt x="163284" y="74227"/>
                    <a:pt x="164839" y="96352"/>
                  </a:cubicBezTo>
                  <a:cubicBezTo>
                    <a:pt x="165761" y="109431"/>
                    <a:pt x="161901" y="122395"/>
                    <a:pt x="153662" y="133918"/>
                  </a:cubicBezTo>
                  <a:cubicBezTo>
                    <a:pt x="145941" y="144577"/>
                    <a:pt x="134591" y="153738"/>
                    <a:pt x="121685" y="159557"/>
                  </a:cubicBezTo>
                  <a:cubicBezTo>
                    <a:pt x="111199" y="164282"/>
                    <a:pt x="99618" y="166817"/>
                    <a:pt x="88152" y="166874"/>
                  </a:cubicBezTo>
                  <a:lnTo>
                    <a:pt x="87346" y="166874"/>
                  </a:lnTo>
                  <a:cubicBezTo>
                    <a:pt x="74843" y="166874"/>
                    <a:pt x="62686" y="164627"/>
                    <a:pt x="53410" y="162611"/>
                  </a:cubicBezTo>
                  <a:cubicBezTo>
                    <a:pt x="36068" y="158923"/>
                    <a:pt x="19359" y="153911"/>
                    <a:pt x="6799" y="149993"/>
                  </a:cubicBezTo>
                  <a:cubicBezTo>
                    <a:pt x="4494" y="149244"/>
                    <a:pt x="2247" y="148552"/>
                    <a:pt x="0" y="147919"/>
                  </a:cubicBezTo>
                  <a:lnTo>
                    <a:pt x="0" y="148322"/>
                  </a:lnTo>
                  <a:cubicBezTo>
                    <a:pt x="2189" y="148956"/>
                    <a:pt x="4436" y="149647"/>
                    <a:pt x="6683" y="150338"/>
                  </a:cubicBezTo>
                  <a:cubicBezTo>
                    <a:pt x="19244" y="154256"/>
                    <a:pt x="35952" y="159269"/>
                    <a:pt x="53352" y="163014"/>
                  </a:cubicBezTo>
                  <a:cubicBezTo>
                    <a:pt x="62629" y="165031"/>
                    <a:pt x="74843" y="167278"/>
                    <a:pt x="87346" y="167278"/>
                  </a:cubicBezTo>
                  <a:lnTo>
                    <a:pt x="88152" y="167278"/>
                  </a:lnTo>
                  <a:cubicBezTo>
                    <a:pt x="99676" y="167162"/>
                    <a:pt x="111314" y="164627"/>
                    <a:pt x="121800" y="159903"/>
                  </a:cubicBezTo>
                  <a:cubicBezTo>
                    <a:pt x="134821" y="154026"/>
                    <a:pt x="146229" y="144922"/>
                    <a:pt x="153950" y="134148"/>
                  </a:cubicBezTo>
                  <a:cubicBezTo>
                    <a:pt x="162247" y="122567"/>
                    <a:pt x="166165" y="109489"/>
                    <a:pt x="165243" y="96352"/>
                  </a:cubicBezTo>
                  <a:cubicBezTo>
                    <a:pt x="163687" y="74055"/>
                    <a:pt x="149110" y="54119"/>
                    <a:pt x="135628" y="37180"/>
                  </a:cubicBezTo>
                  <a:cubicBezTo>
                    <a:pt x="123817" y="22315"/>
                    <a:pt x="110680" y="7335"/>
                    <a:pt x="91955" y="2034"/>
                  </a:cubicBezTo>
                  <a:cubicBezTo>
                    <a:pt x="87222" y="678"/>
                    <a:pt x="82276" y="0"/>
                    <a:pt x="770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2"/>
            <p:cNvSpPr/>
            <p:nvPr/>
          </p:nvSpPr>
          <p:spPr>
            <a:xfrm>
              <a:off x="1360600" y="837625"/>
              <a:ext cx="4044650" cy="3970925"/>
            </a:xfrm>
            <a:custGeom>
              <a:avLst/>
              <a:gdLst/>
              <a:ahLst/>
              <a:cxnLst/>
              <a:rect l="l" t="t" r="r" b="b"/>
              <a:pathLst>
                <a:path w="161786" h="158837" extrusionOk="0">
                  <a:moveTo>
                    <a:pt x="74613" y="0"/>
                  </a:moveTo>
                  <a:cubicBezTo>
                    <a:pt x="69121" y="0"/>
                    <a:pt x="63315" y="781"/>
                    <a:pt x="57097" y="2351"/>
                  </a:cubicBezTo>
                  <a:cubicBezTo>
                    <a:pt x="48109" y="4598"/>
                    <a:pt x="38257" y="8573"/>
                    <a:pt x="26907" y="14392"/>
                  </a:cubicBezTo>
                  <a:cubicBezTo>
                    <a:pt x="23162" y="16351"/>
                    <a:pt x="19359" y="18368"/>
                    <a:pt x="15672" y="20327"/>
                  </a:cubicBezTo>
                  <a:cubicBezTo>
                    <a:pt x="10486" y="23092"/>
                    <a:pt x="5301" y="25916"/>
                    <a:pt x="0" y="28508"/>
                  </a:cubicBezTo>
                  <a:lnTo>
                    <a:pt x="0" y="28969"/>
                  </a:lnTo>
                  <a:cubicBezTo>
                    <a:pt x="5358" y="26319"/>
                    <a:pt x="10601" y="23496"/>
                    <a:pt x="15844" y="20730"/>
                  </a:cubicBezTo>
                  <a:cubicBezTo>
                    <a:pt x="19532" y="18714"/>
                    <a:pt x="23334" y="16697"/>
                    <a:pt x="27080" y="14738"/>
                  </a:cubicBezTo>
                  <a:cubicBezTo>
                    <a:pt x="39681" y="8231"/>
                    <a:pt x="57204" y="412"/>
                    <a:pt x="74747" y="412"/>
                  </a:cubicBezTo>
                  <a:cubicBezTo>
                    <a:pt x="79261" y="412"/>
                    <a:pt x="83777" y="929"/>
                    <a:pt x="88210" y="2120"/>
                  </a:cubicBezTo>
                  <a:cubicBezTo>
                    <a:pt x="106244" y="6960"/>
                    <a:pt x="119323" y="21306"/>
                    <a:pt x="130155" y="34443"/>
                  </a:cubicBezTo>
                  <a:cubicBezTo>
                    <a:pt x="143176" y="50172"/>
                    <a:pt x="157176" y="68724"/>
                    <a:pt x="159135" y="89985"/>
                  </a:cubicBezTo>
                  <a:cubicBezTo>
                    <a:pt x="161382" y="114126"/>
                    <a:pt x="145884" y="137979"/>
                    <a:pt x="119668" y="150655"/>
                  </a:cubicBezTo>
                  <a:cubicBezTo>
                    <a:pt x="109413" y="155610"/>
                    <a:pt x="97890" y="158318"/>
                    <a:pt x="86482" y="158433"/>
                  </a:cubicBezTo>
                  <a:cubicBezTo>
                    <a:pt x="86177" y="158436"/>
                    <a:pt x="85873" y="158437"/>
                    <a:pt x="85568" y="158437"/>
                  </a:cubicBezTo>
                  <a:cubicBezTo>
                    <a:pt x="73558" y="158437"/>
                    <a:pt x="61858" y="156247"/>
                    <a:pt x="51912" y="154112"/>
                  </a:cubicBezTo>
                  <a:cubicBezTo>
                    <a:pt x="38315" y="151231"/>
                    <a:pt x="23968" y="147486"/>
                    <a:pt x="5358" y="141955"/>
                  </a:cubicBezTo>
                  <a:cubicBezTo>
                    <a:pt x="3572" y="141436"/>
                    <a:pt x="1786" y="140917"/>
                    <a:pt x="0" y="140457"/>
                  </a:cubicBezTo>
                  <a:lnTo>
                    <a:pt x="0" y="140860"/>
                  </a:lnTo>
                  <a:cubicBezTo>
                    <a:pt x="1728" y="141321"/>
                    <a:pt x="3457" y="141839"/>
                    <a:pt x="5243" y="142358"/>
                  </a:cubicBezTo>
                  <a:cubicBezTo>
                    <a:pt x="23853" y="147831"/>
                    <a:pt x="38199" y="151576"/>
                    <a:pt x="51854" y="154515"/>
                  </a:cubicBezTo>
                  <a:cubicBezTo>
                    <a:pt x="61822" y="156647"/>
                    <a:pt x="73576" y="158836"/>
                    <a:pt x="85617" y="158836"/>
                  </a:cubicBezTo>
                  <a:lnTo>
                    <a:pt x="86482" y="158836"/>
                  </a:lnTo>
                  <a:cubicBezTo>
                    <a:pt x="97947" y="158721"/>
                    <a:pt x="109528" y="156013"/>
                    <a:pt x="119841" y="151058"/>
                  </a:cubicBezTo>
                  <a:cubicBezTo>
                    <a:pt x="146229" y="138267"/>
                    <a:pt x="161786" y="114299"/>
                    <a:pt x="159539" y="89927"/>
                  </a:cubicBezTo>
                  <a:cubicBezTo>
                    <a:pt x="157580" y="68609"/>
                    <a:pt x="143521" y="49999"/>
                    <a:pt x="130443" y="34212"/>
                  </a:cubicBezTo>
                  <a:cubicBezTo>
                    <a:pt x="119611" y="21018"/>
                    <a:pt x="106474" y="6614"/>
                    <a:pt x="88325" y="1774"/>
                  </a:cubicBezTo>
                  <a:cubicBezTo>
                    <a:pt x="83951" y="594"/>
                    <a:pt x="79402" y="0"/>
                    <a:pt x="746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2"/>
            <p:cNvSpPr/>
            <p:nvPr/>
          </p:nvSpPr>
          <p:spPr>
            <a:xfrm>
              <a:off x="1360600" y="935325"/>
              <a:ext cx="3880450" cy="3760875"/>
            </a:xfrm>
            <a:custGeom>
              <a:avLst/>
              <a:gdLst/>
              <a:ahLst/>
              <a:cxnLst/>
              <a:rect l="l" t="t" r="r" b="b"/>
              <a:pathLst>
                <a:path w="155218" h="150435" extrusionOk="0">
                  <a:moveTo>
                    <a:pt x="72351" y="0"/>
                  </a:moveTo>
                  <a:cubicBezTo>
                    <a:pt x="62052" y="0"/>
                    <a:pt x="47505" y="2958"/>
                    <a:pt x="26388" y="13884"/>
                  </a:cubicBezTo>
                  <a:cubicBezTo>
                    <a:pt x="22528" y="15843"/>
                    <a:pt x="18610" y="17917"/>
                    <a:pt x="14807" y="19991"/>
                  </a:cubicBezTo>
                  <a:cubicBezTo>
                    <a:pt x="9968" y="22584"/>
                    <a:pt x="5013" y="25234"/>
                    <a:pt x="0" y="27712"/>
                  </a:cubicBezTo>
                  <a:lnTo>
                    <a:pt x="0" y="28173"/>
                  </a:lnTo>
                  <a:cubicBezTo>
                    <a:pt x="5070" y="25637"/>
                    <a:pt x="10025" y="22987"/>
                    <a:pt x="14980" y="20337"/>
                  </a:cubicBezTo>
                  <a:cubicBezTo>
                    <a:pt x="18783" y="18263"/>
                    <a:pt x="22701" y="16188"/>
                    <a:pt x="26561" y="14229"/>
                  </a:cubicBezTo>
                  <a:cubicBezTo>
                    <a:pt x="38674" y="7964"/>
                    <a:pt x="55535" y="465"/>
                    <a:pt x="72476" y="465"/>
                  </a:cubicBezTo>
                  <a:cubicBezTo>
                    <a:pt x="76566" y="465"/>
                    <a:pt x="80661" y="902"/>
                    <a:pt x="84696" y="1900"/>
                  </a:cubicBezTo>
                  <a:cubicBezTo>
                    <a:pt x="102096" y="6278"/>
                    <a:pt x="114656" y="19472"/>
                    <a:pt x="125027" y="31572"/>
                  </a:cubicBezTo>
                  <a:cubicBezTo>
                    <a:pt x="138451" y="47128"/>
                    <a:pt x="151242" y="64240"/>
                    <a:pt x="153489" y="83657"/>
                  </a:cubicBezTo>
                  <a:cubicBezTo>
                    <a:pt x="154814" y="95353"/>
                    <a:pt x="151991" y="107049"/>
                    <a:pt x="145192" y="117535"/>
                  </a:cubicBezTo>
                  <a:cubicBezTo>
                    <a:pt x="138855" y="127445"/>
                    <a:pt x="129290" y="135857"/>
                    <a:pt x="117709" y="141907"/>
                  </a:cubicBezTo>
                  <a:cubicBezTo>
                    <a:pt x="107627" y="147092"/>
                    <a:pt x="96219" y="149915"/>
                    <a:pt x="84811" y="150031"/>
                  </a:cubicBezTo>
                  <a:cubicBezTo>
                    <a:pt x="84465" y="150031"/>
                    <a:pt x="84177" y="150088"/>
                    <a:pt x="83889" y="150088"/>
                  </a:cubicBezTo>
                  <a:cubicBezTo>
                    <a:pt x="72366" y="150088"/>
                    <a:pt x="61015" y="147957"/>
                    <a:pt x="50414" y="145710"/>
                  </a:cubicBezTo>
                  <a:cubicBezTo>
                    <a:pt x="33763" y="142137"/>
                    <a:pt x="17573" y="137816"/>
                    <a:pt x="3918" y="134071"/>
                  </a:cubicBezTo>
                  <a:cubicBezTo>
                    <a:pt x="2593" y="133725"/>
                    <a:pt x="1325" y="133380"/>
                    <a:pt x="0" y="133034"/>
                  </a:cubicBezTo>
                  <a:lnTo>
                    <a:pt x="0" y="133437"/>
                  </a:lnTo>
                  <a:cubicBezTo>
                    <a:pt x="1268" y="133783"/>
                    <a:pt x="2535" y="134071"/>
                    <a:pt x="3803" y="134474"/>
                  </a:cubicBezTo>
                  <a:cubicBezTo>
                    <a:pt x="17458" y="138219"/>
                    <a:pt x="33705" y="142541"/>
                    <a:pt x="50356" y="146113"/>
                  </a:cubicBezTo>
                  <a:cubicBezTo>
                    <a:pt x="60958" y="148360"/>
                    <a:pt x="72308" y="150434"/>
                    <a:pt x="83889" y="150434"/>
                  </a:cubicBezTo>
                  <a:lnTo>
                    <a:pt x="84811" y="150434"/>
                  </a:lnTo>
                  <a:cubicBezTo>
                    <a:pt x="96276" y="150319"/>
                    <a:pt x="107742" y="147496"/>
                    <a:pt x="117882" y="142253"/>
                  </a:cubicBezTo>
                  <a:cubicBezTo>
                    <a:pt x="129578" y="136203"/>
                    <a:pt x="139143" y="127733"/>
                    <a:pt x="145538" y="117766"/>
                  </a:cubicBezTo>
                  <a:cubicBezTo>
                    <a:pt x="152394" y="107164"/>
                    <a:pt x="155217" y="95353"/>
                    <a:pt x="153835" y="83599"/>
                  </a:cubicBezTo>
                  <a:cubicBezTo>
                    <a:pt x="151588" y="64067"/>
                    <a:pt x="138797" y="46955"/>
                    <a:pt x="125315" y="31284"/>
                  </a:cubicBezTo>
                  <a:cubicBezTo>
                    <a:pt x="114886" y="19184"/>
                    <a:pt x="102326" y="5875"/>
                    <a:pt x="84753" y="1554"/>
                  </a:cubicBezTo>
                  <a:cubicBezTo>
                    <a:pt x="81464" y="717"/>
                    <a:pt x="77423" y="0"/>
                    <a:pt x="723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2"/>
            <p:cNvSpPr/>
            <p:nvPr/>
          </p:nvSpPr>
          <p:spPr>
            <a:xfrm>
              <a:off x="1360600" y="1036675"/>
              <a:ext cx="3782500" cy="3548600"/>
            </a:xfrm>
            <a:custGeom>
              <a:avLst/>
              <a:gdLst/>
              <a:ahLst/>
              <a:cxnLst/>
              <a:rect l="l" t="t" r="r" b="b"/>
              <a:pathLst>
                <a:path w="151300" h="141944" extrusionOk="0">
                  <a:moveTo>
                    <a:pt x="69956" y="0"/>
                  </a:moveTo>
                  <a:cubicBezTo>
                    <a:pt x="64643" y="0"/>
                    <a:pt x="59026" y="776"/>
                    <a:pt x="53007" y="2340"/>
                  </a:cubicBezTo>
                  <a:cubicBezTo>
                    <a:pt x="44825" y="4471"/>
                    <a:pt x="36240" y="7928"/>
                    <a:pt x="25870" y="13229"/>
                  </a:cubicBezTo>
                  <a:cubicBezTo>
                    <a:pt x="22009" y="15188"/>
                    <a:pt x="18091" y="17320"/>
                    <a:pt x="14289" y="19336"/>
                  </a:cubicBezTo>
                  <a:cubicBezTo>
                    <a:pt x="9564" y="21872"/>
                    <a:pt x="4840" y="24464"/>
                    <a:pt x="0" y="26826"/>
                  </a:cubicBezTo>
                  <a:lnTo>
                    <a:pt x="0" y="27287"/>
                  </a:lnTo>
                  <a:cubicBezTo>
                    <a:pt x="4897" y="24868"/>
                    <a:pt x="9679" y="22217"/>
                    <a:pt x="14462" y="19682"/>
                  </a:cubicBezTo>
                  <a:cubicBezTo>
                    <a:pt x="18264" y="17666"/>
                    <a:pt x="22182" y="15534"/>
                    <a:pt x="26042" y="13575"/>
                  </a:cubicBezTo>
                  <a:cubicBezTo>
                    <a:pt x="37659" y="7602"/>
                    <a:pt x="53921" y="400"/>
                    <a:pt x="70159" y="400"/>
                  </a:cubicBezTo>
                  <a:cubicBezTo>
                    <a:pt x="73814" y="400"/>
                    <a:pt x="77467" y="765"/>
                    <a:pt x="81066" y="1591"/>
                  </a:cubicBezTo>
                  <a:cubicBezTo>
                    <a:pt x="97141" y="5278"/>
                    <a:pt x="109240" y="16686"/>
                    <a:pt x="119899" y="28555"/>
                  </a:cubicBezTo>
                  <a:cubicBezTo>
                    <a:pt x="132171" y="42152"/>
                    <a:pt x="145077" y="58631"/>
                    <a:pt x="147785" y="77241"/>
                  </a:cubicBezTo>
                  <a:cubicBezTo>
                    <a:pt x="150896" y="98847"/>
                    <a:pt x="138624" y="120222"/>
                    <a:pt x="115693" y="132955"/>
                  </a:cubicBezTo>
                  <a:cubicBezTo>
                    <a:pt x="105841" y="138487"/>
                    <a:pt x="94605" y="141425"/>
                    <a:pt x="83140" y="141540"/>
                  </a:cubicBezTo>
                  <a:cubicBezTo>
                    <a:pt x="82851" y="141543"/>
                    <a:pt x="82562" y="141544"/>
                    <a:pt x="82273" y="141544"/>
                  </a:cubicBezTo>
                  <a:cubicBezTo>
                    <a:pt x="70579" y="141544"/>
                    <a:pt x="58924" y="139298"/>
                    <a:pt x="48916" y="137161"/>
                  </a:cubicBezTo>
                  <a:cubicBezTo>
                    <a:pt x="32726" y="133762"/>
                    <a:pt x="16478" y="129671"/>
                    <a:pt x="2535" y="126042"/>
                  </a:cubicBezTo>
                  <a:cubicBezTo>
                    <a:pt x="1671" y="125869"/>
                    <a:pt x="807" y="125638"/>
                    <a:pt x="0" y="125408"/>
                  </a:cubicBezTo>
                  <a:lnTo>
                    <a:pt x="0" y="125811"/>
                  </a:lnTo>
                  <a:cubicBezTo>
                    <a:pt x="807" y="126042"/>
                    <a:pt x="1613" y="126214"/>
                    <a:pt x="2420" y="126445"/>
                  </a:cubicBezTo>
                  <a:cubicBezTo>
                    <a:pt x="16363" y="130017"/>
                    <a:pt x="32668" y="134108"/>
                    <a:pt x="48801" y="137565"/>
                  </a:cubicBezTo>
                  <a:cubicBezTo>
                    <a:pt x="58826" y="139697"/>
                    <a:pt x="70464" y="141944"/>
                    <a:pt x="82160" y="141944"/>
                  </a:cubicBezTo>
                  <a:lnTo>
                    <a:pt x="83140" y="141944"/>
                  </a:lnTo>
                  <a:cubicBezTo>
                    <a:pt x="94663" y="141771"/>
                    <a:pt x="106013" y="138832"/>
                    <a:pt x="115866" y="133301"/>
                  </a:cubicBezTo>
                  <a:cubicBezTo>
                    <a:pt x="138970" y="120510"/>
                    <a:pt x="151300" y="98962"/>
                    <a:pt x="148131" y="77183"/>
                  </a:cubicBezTo>
                  <a:cubicBezTo>
                    <a:pt x="145480" y="58458"/>
                    <a:pt x="132517" y="41980"/>
                    <a:pt x="120187" y="28267"/>
                  </a:cubicBezTo>
                  <a:cubicBezTo>
                    <a:pt x="109470" y="16456"/>
                    <a:pt x="97313" y="4932"/>
                    <a:pt x="81181" y="1245"/>
                  </a:cubicBezTo>
                  <a:cubicBezTo>
                    <a:pt x="77576" y="417"/>
                    <a:pt x="73847" y="0"/>
                    <a:pt x="699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2"/>
            <p:cNvSpPr/>
            <p:nvPr/>
          </p:nvSpPr>
          <p:spPr>
            <a:xfrm>
              <a:off x="1360600" y="1134975"/>
              <a:ext cx="3608225" cy="3337950"/>
            </a:xfrm>
            <a:custGeom>
              <a:avLst/>
              <a:gdLst/>
              <a:ahLst/>
              <a:cxnLst/>
              <a:rect l="l" t="t" r="r" b="b"/>
              <a:pathLst>
                <a:path w="144329" h="133518" extrusionOk="0">
                  <a:moveTo>
                    <a:pt x="67838" y="0"/>
                  </a:moveTo>
                  <a:cubicBezTo>
                    <a:pt x="58521" y="0"/>
                    <a:pt x="45150" y="2577"/>
                    <a:pt x="25351" y="12639"/>
                  </a:cubicBezTo>
                  <a:cubicBezTo>
                    <a:pt x="21376" y="14713"/>
                    <a:pt x="17342" y="16902"/>
                    <a:pt x="13425" y="18977"/>
                  </a:cubicBezTo>
                  <a:cubicBezTo>
                    <a:pt x="8988" y="21339"/>
                    <a:pt x="4552" y="23759"/>
                    <a:pt x="0" y="26063"/>
                  </a:cubicBezTo>
                  <a:lnTo>
                    <a:pt x="0" y="26467"/>
                  </a:lnTo>
                  <a:cubicBezTo>
                    <a:pt x="4609" y="24162"/>
                    <a:pt x="9103" y="21742"/>
                    <a:pt x="13597" y="19322"/>
                  </a:cubicBezTo>
                  <a:cubicBezTo>
                    <a:pt x="17515" y="17190"/>
                    <a:pt x="21548" y="15059"/>
                    <a:pt x="25524" y="13042"/>
                  </a:cubicBezTo>
                  <a:cubicBezTo>
                    <a:pt x="36651" y="7359"/>
                    <a:pt x="52292" y="449"/>
                    <a:pt x="67884" y="449"/>
                  </a:cubicBezTo>
                  <a:cubicBezTo>
                    <a:pt x="71102" y="449"/>
                    <a:pt x="74319" y="743"/>
                    <a:pt x="77494" y="1404"/>
                  </a:cubicBezTo>
                  <a:cubicBezTo>
                    <a:pt x="86251" y="3190"/>
                    <a:pt x="97544" y="7511"/>
                    <a:pt x="114713" y="25602"/>
                  </a:cubicBezTo>
                  <a:cubicBezTo>
                    <a:pt x="125833" y="37299"/>
                    <a:pt x="138970" y="53028"/>
                    <a:pt x="142081" y="70889"/>
                  </a:cubicBezTo>
                  <a:cubicBezTo>
                    <a:pt x="143925" y="81260"/>
                    <a:pt x="142081" y="91746"/>
                    <a:pt x="136838" y="101195"/>
                  </a:cubicBezTo>
                  <a:cubicBezTo>
                    <a:pt x="131768" y="110183"/>
                    <a:pt x="123817" y="118134"/>
                    <a:pt x="113734" y="124184"/>
                  </a:cubicBezTo>
                  <a:cubicBezTo>
                    <a:pt x="104227" y="129830"/>
                    <a:pt x="92762" y="132999"/>
                    <a:pt x="81469" y="133172"/>
                  </a:cubicBezTo>
                  <a:cubicBezTo>
                    <a:pt x="81058" y="133178"/>
                    <a:pt x="80646" y="133181"/>
                    <a:pt x="80235" y="133181"/>
                  </a:cubicBezTo>
                  <a:cubicBezTo>
                    <a:pt x="69067" y="133181"/>
                    <a:pt x="57921" y="130958"/>
                    <a:pt x="47418" y="128735"/>
                  </a:cubicBezTo>
                  <a:cubicBezTo>
                    <a:pt x="32899" y="125682"/>
                    <a:pt x="18380" y="122225"/>
                    <a:pt x="4321" y="118941"/>
                  </a:cubicBezTo>
                  <a:lnTo>
                    <a:pt x="1095" y="118134"/>
                  </a:lnTo>
                  <a:cubicBezTo>
                    <a:pt x="749" y="118076"/>
                    <a:pt x="346" y="117961"/>
                    <a:pt x="0" y="117904"/>
                  </a:cubicBezTo>
                  <a:lnTo>
                    <a:pt x="0" y="118307"/>
                  </a:lnTo>
                  <a:cubicBezTo>
                    <a:pt x="346" y="118364"/>
                    <a:pt x="691" y="118422"/>
                    <a:pt x="1037" y="118537"/>
                  </a:cubicBezTo>
                  <a:lnTo>
                    <a:pt x="4264" y="119286"/>
                  </a:lnTo>
                  <a:cubicBezTo>
                    <a:pt x="18264" y="122628"/>
                    <a:pt x="32841" y="126085"/>
                    <a:pt x="47303" y="129139"/>
                  </a:cubicBezTo>
                  <a:cubicBezTo>
                    <a:pt x="57904" y="131386"/>
                    <a:pt x="69139" y="133518"/>
                    <a:pt x="80432" y="133518"/>
                  </a:cubicBezTo>
                  <a:lnTo>
                    <a:pt x="81469" y="133518"/>
                  </a:lnTo>
                  <a:cubicBezTo>
                    <a:pt x="92877" y="133402"/>
                    <a:pt x="104400" y="130176"/>
                    <a:pt x="113907" y="124472"/>
                  </a:cubicBezTo>
                  <a:cubicBezTo>
                    <a:pt x="124047" y="118422"/>
                    <a:pt x="132113" y="110413"/>
                    <a:pt x="137184" y="101368"/>
                  </a:cubicBezTo>
                  <a:cubicBezTo>
                    <a:pt x="142484" y="91803"/>
                    <a:pt x="144328" y="81260"/>
                    <a:pt x="142484" y="70831"/>
                  </a:cubicBezTo>
                  <a:cubicBezTo>
                    <a:pt x="139315" y="52855"/>
                    <a:pt x="126179" y="37068"/>
                    <a:pt x="115002" y="25372"/>
                  </a:cubicBezTo>
                  <a:cubicBezTo>
                    <a:pt x="105322" y="15116"/>
                    <a:pt x="93280" y="4284"/>
                    <a:pt x="77609" y="1000"/>
                  </a:cubicBezTo>
                  <a:cubicBezTo>
                    <a:pt x="74950" y="455"/>
                    <a:pt x="71752" y="0"/>
                    <a:pt x="67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1360600" y="1233825"/>
              <a:ext cx="3523225" cy="3128200"/>
            </a:xfrm>
            <a:custGeom>
              <a:avLst/>
              <a:gdLst/>
              <a:ahLst/>
              <a:cxnLst/>
              <a:rect l="l" t="t" r="r" b="b"/>
              <a:pathLst>
                <a:path w="140929" h="125128" extrusionOk="0">
                  <a:moveTo>
                    <a:pt x="65434" y="1"/>
                  </a:moveTo>
                  <a:cubicBezTo>
                    <a:pt x="56612" y="1"/>
                    <a:pt x="43871" y="2399"/>
                    <a:pt x="24832" y="12084"/>
                  </a:cubicBezTo>
                  <a:cubicBezTo>
                    <a:pt x="20742" y="14158"/>
                    <a:pt x="16593" y="16405"/>
                    <a:pt x="12560" y="18595"/>
                  </a:cubicBezTo>
                  <a:cubicBezTo>
                    <a:pt x="8412" y="20784"/>
                    <a:pt x="4264" y="23031"/>
                    <a:pt x="0" y="25163"/>
                  </a:cubicBezTo>
                  <a:lnTo>
                    <a:pt x="0" y="25624"/>
                  </a:lnTo>
                  <a:cubicBezTo>
                    <a:pt x="4321" y="23435"/>
                    <a:pt x="8527" y="21188"/>
                    <a:pt x="12733" y="18883"/>
                  </a:cubicBezTo>
                  <a:cubicBezTo>
                    <a:pt x="16766" y="16751"/>
                    <a:pt x="20915" y="14504"/>
                    <a:pt x="25005" y="12430"/>
                  </a:cubicBezTo>
                  <a:cubicBezTo>
                    <a:pt x="35604" y="7033"/>
                    <a:pt x="50633" y="406"/>
                    <a:pt x="65627" y="406"/>
                  </a:cubicBezTo>
                  <a:cubicBezTo>
                    <a:pt x="68403" y="406"/>
                    <a:pt x="71177" y="633"/>
                    <a:pt x="73921" y="1137"/>
                  </a:cubicBezTo>
                  <a:cubicBezTo>
                    <a:pt x="89017" y="3903"/>
                    <a:pt x="100425" y="13525"/>
                    <a:pt x="109586" y="22686"/>
                  </a:cubicBezTo>
                  <a:cubicBezTo>
                    <a:pt x="119380" y="32365"/>
                    <a:pt x="132805" y="47288"/>
                    <a:pt x="136435" y="64515"/>
                  </a:cubicBezTo>
                  <a:cubicBezTo>
                    <a:pt x="140525" y="83759"/>
                    <a:pt x="131307" y="102772"/>
                    <a:pt x="111775" y="115332"/>
                  </a:cubicBezTo>
                  <a:cubicBezTo>
                    <a:pt x="102556" y="121209"/>
                    <a:pt x="91206" y="124551"/>
                    <a:pt x="79856" y="124724"/>
                  </a:cubicBezTo>
                  <a:cubicBezTo>
                    <a:pt x="79566" y="124727"/>
                    <a:pt x="79276" y="124728"/>
                    <a:pt x="78986" y="124728"/>
                  </a:cubicBezTo>
                  <a:cubicBezTo>
                    <a:pt x="68092" y="124728"/>
                    <a:pt x="57088" y="122644"/>
                    <a:pt x="45920" y="120287"/>
                  </a:cubicBezTo>
                  <a:cubicBezTo>
                    <a:pt x="36125" y="118213"/>
                    <a:pt x="26273" y="116024"/>
                    <a:pt x="16709" y="113950"/>
                  </a:cubicBezTo>
                  <a:cubicBezTo>
                    <a:pt x="11120" y="112682"/>
                    <a:pt x="5531" y="111472"/>
                    <a:pt x="0" y="110262"/>
                  </a:cubicBezTo>
                  <a:lnTo>
                    <a:pt x="0" y="110665"/>
                  </a:lnTo>
                  <a:cubicBezTo>
                    <a:pt x="5474" y="111875"/>
                    <a:pt x="11062" y="113085"/>
                    <a:pt x="16651" y="114295"/>
                  </a:cubicBezTo>
                  <a:cubicBezTo>
                    <a:pt x="26215" y="116427"/>
                    <a:pt x="36068" y="118616"/>
                    <a:pt x="45862" y="120633"/>
                  </a:cubicBezTo>
                  <a:cubicBezTo>
                    <a:pt x="56982" y="122995"/>
                    <a:pt x="67872" y="125127"/>
                    <a:pt x="78761" y="125127"/>
                  </a:cubicBezTo>
                  <a:lnTo>
                    <a:pt x="79798" y="125127"/>
                  </a:lnTo>
                  <a:cubicBezTo>
                    <a:pt x="91264" y="124954"/>
                    <a:pt x="102672" y="121613"/>
                    <a:pt x="111948" y="115678"/>
                  </a:cubicBezTo>
                  <a:cubicBezTo>
                    <a:pt x="131653" y="103002"/>
                    <a:pt x="140929" y="83874"/>
                    <a:pt x="136780" y="64457"/>
                  </a:cubicBezTo>
                  <a:cubicBezTo>
                    <a:pt x="133151" y="47115"/>
                    <a:pt x="119668" y="32135"/>
                    <a:pt x="109874" y="22397"/>
                  </a:cubicBezTo>
                  <a:cubicBezTo>
                    <a:pt x="100655" y="13236"/>
                    <a:pt x="89190" y="3499"/>
                    <a:pt x="74037" y="791"/>
                  </a:cubicBezTo>
                  <a:cubicBezTo>
                    <a:pt x="71662" y="358"/>
                    <a:pt x="68840" y="1"/>
                    <a:pt x="654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1360600" y="1332750"/>
              <a:ext cx="3393600" cy="2918350"/>
            </a:xfrm>
            <a:custGeom>
              <a:avLst/>
              <a:gdLst/>
              <a:ahLst/>
              <a:cxnLst/>
              <a:rect l="l" t="t" r="r" b="b"/>
              <a:pathLst>
                <a:path w="135744" h="116734" extrusionOk="0">
                  <a:moveTo>
                    <a:pt x="63449" y="0"/>
                  </a:moveTo>
                  <a:cubicBezTo>
                    <a:pt x="48952" y="0"/>
                    <a:pt x="34493" y="6362"/>
                    <a:pt x="24314" y="11527"/>
                  </a:cubicBezTo>
                  <a:cubicBezTo>
                    <a:pt x="20108" y="13658"/>
                    <a:pt x="15787" y="15963"/>
                    <a:pt x="11696" y="18152"/>
                  </a:cubicBezTo>
                  <a:cubicBezTo>
                    <a:pt x="7836" y="20227"/>
                    <a:pt x="3918" y="22358"/>
                    <a:pt x="0" y="24375"/>
                  </a:cubicBezTo>
                  <a:lnTo>
                    <a:pt x="0" y="24778"/>
                  </a:lnTo>
                  <a:cubicBezTo>
                    <a:pt x="3976" y="22762"/>
                    <a:pt x="7951" y="20630"/>
                    <a:pt x="11869" y="18498"/>
                  </a:cubicBezTo>
                  <a:cubicBezTo>
                    <a:pt x="16017" y="16309"/>
                    <a:pt x="20281" y="14004"/>
                    <a:pt x="24487" y="11872"/>
                  </a:cubicBezTo>
                  <a:cubicBezTo>
                    <a:pt x="34616" y="6758"/>
                    <a:pt x="49023" y="403"/>
                    <a:pt x="63432" y="403"/>
                  </a:cubicBezTo>
                  <a:cubicBezTo>
                    <a:pt x="65744" y="403"/>
                    <a:pt x="68055" y="567"/>
                    <a:pt x="70349" y="925"/>
                  </a:cubicBezTo>
                  <a:cubicBezTo>
                    <a:pt x="85041" y="3172"/>
                    <a:pt x="96276" y="12160"/>
                    <a:pt x="104458" y="19766"/>
                  </a:cubicBezTo>
                  <a:cubicBezTo>
                    <a:pt x="119035" y="33305"/>
                    <a:pt x="127677" y="45923"/>
                    <a:pt x="130731" y="58196"/>
                  </a:cubicBezTo>
                  <a:cubicBezTo>
                    <a:pt x="135340" y="76172"/>
                    <a:pt x="127447" y="94263"/>
                    <a:pt x="109758" y="106478"/>
                  </a:cubicBezTo>
                  <a:cubicBezTo>
                    <a:pt x="100828" y="112643"/>
                    <a:pt x="89650" y="116157"/>
                    <a:pt x="78185" y="116330"/>
                  </a:cubicBezTo>
                  <a:cubicBezTo>
                    <a:pt x="77798" y="116336"/>
                    <a:pt x="77412" y="116339"/>
                    <a:pt x="77025" y="116339"/>
                  </a:cubicBezTo>
                  <a:cubicBezTo>
                    <a:pt x="65767" y="116339"/>
                    <a:pt x="54448" y="113953"/>
                    <a:pt x="44422" y="111836"/>
                  </a:cubicBezTo>
                  <a:cubicBezTo>
                    <a:pt x="41080" y="111145"/>
                    <a:pt x="37796" y="110453"/>
                    <a:pt x="34512" y="109762"/>
                  </a:cubicBezTo>
                  <a:cubicBezTo>
                    <a:pt x="23104" y="107342"/>
                    <a:pt x="11408" y="104865"/>
                    <a:pt x="0" y="102618"/>
                  </a:cubicBezTo>
                  <a:lnTo>
                    <a:pt x="0" y="103021"/>
                  </a:lnTo>
                  <a:cubicBezTo>
                    <a:pt x="11350" y="105268"/>
                    <a:pt x="23046" y="107746"/>
                    <a:pt x="34397" y="110165"/>
                  </a:cubicBezTo>
                  <a:cubicBezTo>
                    <a:pt x="37738" y="110799"/>
                    <a:pt x="41023" y="111548"/>
                    <a:pt x="44307" y="112240"/>
                  </a:cubicBezTo>
                  <a:cubicBezTo>
                    <a:pt x="54390" y="114314"/>
                    <a:pt x="65740" y="116734"/>
                    <a:pt x="77033" y="116734"/>
                  </a:cubicBezTo>
                  <a:cubicBezTo>
                    <a:pt x="77436" y="116734"/>
                    <a:pt x="77782" y="116676"/>
                    <a:pt x="78185" y="116676"/>
                  </a:cubicBezTo>
                  <a:cubicBezTo>
                    <a:pt x="89708" y="116503"/>
                    <a:pt x="101001" y="113046"/>
                    <a:pt x="109989" y="106824"/>
                  </a:cubicBezTo>
                  <a:cubicBezTo>
                    <a:pt x="127850" y="94436"/>
                    <a:pt x="135743" y="76229"/>
                    <a:pt x="131134" y="58080"/>
                  </a:cubicBezTo>
                  <a:cubicBezTo>
                    <a:pt x="128023" y="45751"/>
                    <a:pt x="119380" y="33075"/>
                    <a:pt x="104688" y="19478"/>
                  </a:cubicBezTo>
                  <a:cubicBezTo>
                    <a:pt x="96507" y="11815"/>
                    <a:pt x="85156" y="2769"/>
                    <a:pt x="70407" y="522"/>
                  </a:cubicBezTo>
                  <a:cubicBezTo>
                    <a:pt x="68098" y="164"/>
                    <a:pt x="65773" y="0"/>
                    <a:pt x="63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2"/>
            <p:cNvSpPr/>
            <p:nvPr/>
          </p:nvSpPr>
          <p:spPr>
            <a:xfrm>
              <a:off x="1360600" y="1431075"/>
              <a:ext cx="3200575" cy="2707675"/>
            </a:xfrm>
            <a:custGeom>
              <a:avLst/>
              <a:gdLst/>
              <a:ahLst/>
              <a:cxnLst/>
              <a:rect l="l" t="t" r="r" b="b"/>
              <a:pathLst>
                <a:path w="128023" h="108307" extrusionOk="0">
                  <a:moveTo>
                    <a:pt x="61318" y="1"/>
                  </a:moveTo>
                  <a:cubicBezTo>
                    <a:pt x="47329" y="1"/>
                    <a:pt x="33470" y="6098"/>
                    <a:pt x="23795" y="10935"/>
                  </a:cubicBezTo>
                  <a:cubicBezTo>
                    <a:pt x="19417" y="13182"/>
                    <a:pt x="15038" y="15545"/>
                    <a:pt x="10774" y="17849"/>
                  </a:cubicBezTo>
                  <a:cubicBezTo>
                    <a:pt x="7202" y="19751"/>
                    <a:pt x="3630" y="21709"/>
                    <a:pt x="0" y="23553"/>
                  </a:cubicBezTo>
                  <a:lnTo>
                    <a:pt x="0" y="24014"/>
                  </a:lnTo>
                  <a:cubicBezTo>
                    <a:pt x="3687" y="22113"/>
                    <a:pt x="7375" y="20154"/>
                    <a:pt x="10947" y="18195"/>
                  </a:cubicBezTo>
                  <a:cubicBezTo>
                    <a:pt x="15211" y="15890"/>
                    <a:pt x="19647" y="13528"/>
                    <a:pt x="23968" y="11281"/>
                  </a:cubicBezTo>
                  <a:cubicBezTo>
                    <a:pt x="33591" y="6495"/>
                    <a:pt x="47444" y="404"/>
                    <a:pt x="61311" y="404"/>
                  </a:cubicBezTo>
                  <a:cubicBezTo>
                    <a:pt x="63136" y="404"/>
                    <a:pt x="64961" y="509"/>
                    <a:pt x="66777" y="737"/>
                  </a:cubicBezTo>
                  <a:cubicBezTo>
                    <a:pt x="77724" y="2062"/>
                    <a:pt x="88037" y="7133"/>
                    <a:pt x="99272" y="16870"/>
                  </a:cubicBezTo>
                  <a:cubicBezTo>
                    <a:pt x="112927" y="28566"/>
                    <a:pt x="121627" y="40377"/>
                    <a:pt x="125084" y="51843"/>
                  </a:cubicBezTo>
                  <a:cubicBezTo>
                    <a:pt x="127619" y="60255"/>
                    <a:pt x="127331" y="68955"/>
                    <a:pt x="124278" y="76906"/>
                  </a:cubicBezTo>
                  <a:cubicBezTo>
                    <a:pt x="121282" y="84684"/>
                    <a:pt x="115578" y="91886"/>
                    <a:pt x="107800" y="97705"/>
                  </a:cubicBezTo>
                  <a:cubicBezTo>
                    <a:pt x="99215" y="104101"/>
                    <a:pt x="88095" y="107730"/>
                    <a:pt x="76514" y="107903"/>
                  </a:cubicBezTo>
                  <a:cubicBezTo>
                    <a:pt x="76117" y="107909"/>
                    <a:pt x="75720" y="107912"/>
                    <a:pt x="75323" y="107912"/>
                  </a:cubicBezTo>
                  <a:cubicBezTo>
                    <a:pt x="64539" y="107912"/>
                    <a:pt x="53715" y="105690"/>
                    <a:pt x="43212" y="103467"/>
                  </a:cubicBezTo>
                  <a:lnTo>
                    <a:pt x="42924" y="103409"/>
                  </a:lnTo>
                  <a:cubicBezTo>
                    <a:pt x="26964" y="100067"/>
                    <a:pt x="13425" y="97302"/>
                    <a:pt x="0" y="94882"/>
                  </a:cubicBezTo>
                  <a:lnTo>
                    <a:pt x="0" y="95285"/>
                  </a:lnTo>
                  <a:cubicBezTo>
                    <a:pt x="13425" y="97705"/>
                    <a:pt x="26907" y="100471"/>
                    <a:pt x="42809" y="103813"/>
                  </a:cubicBezTo>
                  <a:lnTo>
                    <a:pt x="43154" y="103870"/>
                  </a:lnTo>
                  <a:cubicBezTo>
                    <a:pt x="53640" y="106060"/>
                    <a:pt x="64472" y="108307"/>
                    <a:pt x="75304" y="108307"/>
                  </a:cubicBezTo>
                  <a:lnTo>
                    <a:pt x="76514" y="108307"/>
                  </a:lnTo>
                  <a:cubicBezTo>
                    <a:pt x="88152" y="108134"/>
                    <a:pt x="99388" y="104446"/>
                    <a:pt x="108030" y="97993"/>
                  </a:cubicBezTo>
                  <a:cubicBezTo>
                    <a:pt x="115866" y="92116"/>
                    <a:pt x="121627" y="84914"/>
                    <a:pt x="124623" y="77021"/>
                  </a:cubicBezTo>
                  <a:cubicBezTo>
                    <a:pt x="127735" y="69012"/>
                    <a:pt x="128023" y="60255"/>
                    <a:pt x="125430" y="51728"/>
                  </a:cubicBezTo>
                  <a:cubicBezTo>
                    <a:pt x="121973" y="40204"/>
                    <a:pt x="113273" y="28335"/>
                    <a:pt x="99560" y="16582"/>
                  </a:cubicBezTo>
                  <a:cubicBezTo>
                    <a:pt x="88210" y="6845"/>
                    <a:pt x="77839" y="1659"/>
                    <a:pt x="66835" y="334"/>
                  </a:cubicBezTo>
                  <a:cubicBezTo>
                    <a:pt x="64999" y="106"/>
                    <a:pt x="63157" y="1"/>
                    <a:pt x="613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2"/>
            <p:cNvSpPr/>
            <p:nvPr/>
          </p:nvSpPr>
          <p:spPr>
            <a:xfrm>
              <a:off x="1360600" y="1527400"/>
              <a:ext cx="3138650" cy="2500450"/>
            </a:xfrm>
            <a:custGeom>
              <a:avLst/>
              <a:gdLst/>
              <a:ahLst/>
              <a:cxnLst/>
              <a:rect l="l" t="t" r="r" b="b"/>
              <a:pathLst>
                <a:path w="125546" h="100018" extrusionOk="0">
                  <a:moveTo>
                    <a:pt x="59338" y="0"/>
                  </a:moveTo>
                  <a:cubicBezTo>
                    <a:pt x="49032" y="0"/>
                    <a:pt x="37466" y="3387"/>
                    <a:pt x="23277" y="10482"/>
                  </a:cubicBezTo>
                  <a:cubicBezTo>
                    <a:pt x="18783" y="12729"/>
                    <a:pt x="14231" y="15206"/>
                    <a:pt x="9852" y="17568"/>
                  </a:cubicBezTo>
                  <a:cubicBezTo>
                    <a:pt x="6626" y="19355"/>
                    <a:pt x="3342" y="21141"/>
                    <a:pt x="0" y="22811"/>
                  </a:cubicBezTo>
                  <a:lnTo>
                    <a:pt x="0" y="23272"/>
                  </a:lnTo>
                  <a:cubicBezTo>
                    <a:pt x="3399" y="21486"/>
                    <a:pt x="6741" y="19700"/>
                    <a:pt x="10025" y="17914"/>
                  </a:cubicBezTo>
                  <a:cubicBezTo>
                    <a:pt x="14404" y="15552"/>
                    <a:pt x="18956" y="13074"/>
                    <a:pt x="23450" y="10827"/>
                  </a:cubicBezTo>
                  <a:cubicBezTo>
                    <a:pt x="37535" y="3785"/>
                    <a:pt x="49089" y="403"/>
                    <a:pt x="59313" y="403"/>
                  </a:cubicBezTo>
                  <a:cubicBezTo>
                    <a:pt x="60631" y="403"/>
                    <a:pt x="61928" y="460"/>
                    <a:pt x="63205" y="572"/>
                  </a:cubicBezTo>
                  <a:cubicBezTo>
                    <a:pt x="73748" y="1493"/>
                    <a:pt x="83601" y="5757"/>
                    <a:pt x="94145" y="13996"/>
                  </a:cubicBezTo>
                  <a:cubicBezTo>
                    <a:pt x="103017" y="20968"/>
                    <a:pt x="114541" y="32088"/>
                    <a:pt x="119380" y="45627"/>
                  </a:cubicBezTo>
                  <a:cubicBezTo>
                    <a:pt x="125084" y="61530"/>
                    <a:pt x="120129" y="77374"/>
                    <a:pt x="105783" y="88955"/>
                  </a:cubicBezTo>
                  <a:cubicBezTo>
                    <a:pt x="97544" y="95638"/>
                    <a:pt x="86597" y="99383"/>
                    <a:pt x="74843" y="99614"/>
                  </a:cubicBezTo>
                  <a:cubicBezTo>
                    <a:pt x="74451" y="99620"/>
                    <a:pt x="74059" y="99623"/>
                    <a:pt x="73667" y="99623"/>
                  </a:cubicBezTo>
                  <a:cubicBezTo>
                    <a:pt x="63281" y="99623"/>
                    <a:pt x="52856" y="97460"/>
                    <a:pt x="42751" y="95350"/>
                  </a:cubicBezTo>
                  <a:lnTo>
                    <a:pt x="41368" y="95062"/>
                  </a:lnTo>
                  <a:cubicBezTo>
                    <a:pt x="25697" y="91778"/>
                    <a:pt x="12387" y="89301"/>
                    <a:pt x="0" y="87284"/>
                  </a:cubicBezTo>
                  <a:lnTo>
                    <a:pt x="0" y="87630"/>
                  </a:lnTo>
                  <a:cubicBezTo>
                    <a:pt x="12387" y="89646"/>
                    <a:pt x="25639" y="92181"/>
                    <a:pt x="41311" y="95465"/>
                  </a:cubicBezTo>
                  <a:lnTo>
                    <a:pt x="42693" y="95696"/>
                  </a:lnTo>
                  <a:cubicBezTo>
                    <a:pt x="52776" y="97828"/>
                    <a:pt x="63205" y="100017"/>
                    <a:pt x="73633" y="100017"/>
                  </a:cubicBezTo>
                  <a:lnTo>
                    <a:pt x="74843" y="100017"/>
                  </a:lnTo>
                  <a:cubicBezTo>
                    <a:pt x="86712" y="99787"/>
                    <a:pt x="97774" y="95984"/>
                    <a:pt x="106071" y="89243"/>
                  </a:cubicBezTo>
                  <a:cubicBezTo>
                    <a:pt x="120533" y="77547"/>
                    <a:pt x="125545" y="61587"/>
                    <a:pt x="119726" y="45455"/>
                  </a:cubicBezTo>
                  <a:cubicBezTo>
                    <a:pt x="114886" y="31857"/>
                    <a:pt x="103305" y="20680"/>
                    <a:pt x="94375" y="13708"/>
                  </a:cubicBezTo>
                  <a:cubicBezTo>
                    <a:pt x="83774" y="5354"/>
                    <a:pt x="73864" y="1090"/>
                    <a:pt x="63262" y="168"/>
                  </a:cubicBezTo>
                  <a:cubicBezTo>
                    <a:pt x="61973" y="57"/>
                    <a:pt x="60666" y="0"/>
                    <a:pt x="593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2"/>
            <p:cNvSpPr/>
            <p:nvPr/>
          </p:nvSpPr>
          <p:spPr>
            <a:xfrm>
              <a:off x="1360600" y="1624125"/>
              <a:ext cx="3011900" cy="2291375"/>
            </a:xfrm>
            <a:custGeom>
              <a:avLst/>
              <a:gdLst/>
              <a:ahLst/>
              <a:cxnLst/>
              <a:rect l="l" t="t" r="r" b="b"/>
              <a:pathLst>
                <a:path w="120476" h="91655" extrusionOk="0">
                  <a:moveTo>
                    <a:pt x="57617" y="1"/>
                  </a:moveTo>
                  <a:cubicBezTo>
                    <a:pt x="47591" y="1"/>
                    <a:pt x="36413" y="3211"/>
                    <a:pt x="22758" y="10012"/>
                  </a:cubicBezTo>
                  <a:cubicBezTo>
                    <a:pt x="18091" y="12317"/>
                    <a:pt x="13425" y="14852"/>
                    <a:pt x="8873" y="17329"/>
                  </a:cubicBezTo>
                  <a:cubicBezTo>
                    <a:pt x="5934" y="18942"/>
                    <a:pt x="2996" y="20498"/>
                    <a:pt x="0" y="22111"/>
                  </a:cubicBezTo>
                  <a:lnTo>
                    <a:pt x="0" y="22572"/>
                  </a:lnTo>
                  <a:cubicBezTo>
                    <a:pt x="3054" y="20959"/>
                    <a:pt x="6050" y="19288"/>
                    <a:pt x="9046" y="17675"/>
                  </a:cubicBezTo>
                  <a:cubicBezTo>
                    <a:pt x="13597" y="15197"/>
                    <a:pt x="18264" y="12662"/>
                    <a:pt x="22931" y="10358"/>
                  </a:cubicBezTo>
                  <a:cubicBezTo>
                    <a:pt x="36518" y="3564"/>
                    <a:pt x="47633" y="403"/>
                    <a:pt x="57598" y="403"/>
                  </a:cubicBezTo>
                  <a:cubicBezTo>
                    <a:pt x="58281" y="403"/>
                    <a:pt x="58960" y="418"/>
                    <a:pt x="59633" y="448"/>
                  </a:cubicBezTo>
                  <a:cubicBezTo>
                    <a:pt x="69715" y="851"/>
                    <a:pt x="79337" y="4366"/>
                    <a:pt x="88959" y="11164"/>
                  </a:cubicBezTo>
                  <a:cubicBezTo>
                    <a:pt x="95758" y="15946"/>
                    <a:pt x="107972" y="25914"/>
                    <a:pt x="113676" y="39339"/>
                  </a:cubicBezTo>
                  <a:cubicBezTo>
                    <a:pt x="120014" y="54204"/>
                    <a:pt x="116442" y="69069"/>
                    <a:pt x="103824" y="80188"/>
                  </a:cubicBezTo>
                  <a:cubicBezTo>
                    <a:pt x="95988" y="87160"/>
                    <a:pt x="85099" y="91078"/>
                    <a:pt x="73172" y="91251"/>
                  </a:cubicBezTo>
                  <a:cubicBezTo>
                    <a:pt x="72769" y="91251"/>
                    <a:pt x="72308" y="91308"/>
                    <a:pt x="71905" y="91308"/>
                  </a:cubicBezTo>
                  <a:cubicBezTo>
                    <a:pt x="61937" y="91308"/>
                    <a:pt x="51912" y="89177"/>
                    <a:pt x="42233" y="87160"/>
                  </a:cubicBezTo>
                  <a:lnTo>
                    <a:pt x="39870" y="86699"/>
                  </a:lnTo>
                  <a:cubicBezTo>
                    <a:pt x="25697" y="83761"/>
                    <a:pt x="12560" y="81398"/>
                    <a:pt x="0" y="79497"/>
                  </a:cubicBezTo>
                  <a:lnTo>
                    <a:pt x="0" y="79900"/>
                  </a:lnTo>
                  <a:cubicBezTo>
                    <a:pt x="12560" y="81802"/>
                    <a:pt x="25639" y="84106"/>
                    <a:pt x="39813" y="87102"/>
                  </a:cubicBezTo>
                  <a:lnTo>
                    <a:pt x="42175" y="87563"/>
                  </a:lnTo>
                  <a:cubicBezTo>
                    <a:pt x="51854" y="89580"/>
                    <a:pt x="61880" y="91654"/>
                    <a:pt x="71905" y="91654"/>
                  </a:cubicBezTo>
                  <a:lnTo>
                    <a:pt x="73172" y="91654"/>
                  </a:lnTo>
                  <a:cubicBezTo>
                    <a:pt x="85214" y="91424"/>
                    <a:pt x="96161" y="87506"/>
                    <a:pt x="104054" y="80534"/>
                  </a:cubicBezTo>
                  <a:cubicBezTo>
                    <a:pt x="116845" y="69241"/>
                    <a:pt x="120475" y="54204"/>
                    <a:pt x="114022" y="39223"/>
                  </a:cubicBezTo>
                  <a:cubicBezTo>
                    <a:pt x="108318" y="25684"/>
                    <a:pt x="96046" y="15658"/>
                    <a:pt x="89190" y="10876"/>
                  </a:cubicBezTo>
                  <a:cubicBezTo>
                    <a:pt x="79452" y="4020"/>
                    <a:pt x="69773" y="505"/>
                    <a:pt x="59633" y="44"/>
                  </a:cubicBezTo>
                  <a:cubicBezTo>
                    <a:pt x="58966" y="15"/>
                    <a:pt x="58294" y="1"/>
                    <a:pt x="576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2"/>
            <p:cNvSpPr/>
            <p:nvPr/>
          </p:nvSpPr>
          <p:spPr>
            <a:xfrm>
              <a:off x="1360600" y="1718850"/>
              <a:ext cx="2888025" cy="2085725"/>
            </a:xfrm>
            <a:custGeom>
              <a:avLst/>
              <a:gdLst/>
              <a:ahLst/>
              <a:cxnLst/>
              <a:rect l="l" t="t" r="r" b="b"/>
              <a:pathLst>
                <a:path w="115521" h="83429" extrusionOk="0">
                  <a:moveTo>
                    <a:pt x="56060" y="0"/>
                  </a:moveTo>
                  <a:cubicBezTo>
                    <a:pt x="46266" y="0"/>
                    <a:pt x="35203" y="3169"/>
                    <a:pt x="22240" y="9565"/>
                  </a:cubicBezTo>
                  <a:cubicBezTo>
                    <a:pt x="17342" y="11985"/>
                    <a:pt x="12445" y="14635"/>
                    <a:pt x="7721" y="17228"/>
                  </a:cubicBezTo>
                  <a:cubicBezTo>
                    <a:pt x="5185" y="18610"/>
                    <a:pt x="2593" y="20051"/>
                    <a:pt x="0" y="21434"/>
                  </a:cubicBezTo>
                  <a:lnTo>
                    <a:pt x="0" y="21837"/>
                  </a:lnTo>
                  <a:cubicBezTo>
                    <a:pt x="2650" y="20454"/>
                    <a:pt x="5301" y="19014"/>
                    <a:pt x="7893" y="17573"/>
                  </a:cubicBezTo>
                  <a:cubicBezTo>
                    <a:pt x="12618" y="14981"/>
                    <a:pt x="17515" y="12330"/>
                    <a:pt x="22413" y="9910"/>
                  </a:cubicBezTo>
                  <a:cubicBezTo>
                    <a:pt x="35319" y="3515"/>
                    <a:pt x="46323" y="404"/>
                    <a:pt x="56060" y="346"/>
                  </a:cubicBezTo>
                  <a:cubicBezTo>
                    <a:pt x="56161" y="346"/>
                    <a:pt x="56262" y="345"/>
                    <a:pt x="56363" y="345"/>
                  </a:cubicBezTo>
                  <a:cubicBezTo>
                    <a:pt x="65934" y="345"/>
                    <a:pt x="75165" y="3053"/>
                    <a:pt x="83831" y="8412"/>
                  </a:cubicBezTo>
                  <a:cubicBezTo>
                    <a:pt x="94548" y="14981"/>
                    <a:pt x="103363" y="23969"/>
                    <a:pt x="108030" y="33187"/>
                  </a:cubicBezTo>
                  <a:cubicBezTo>
                    <a:pt x="115059" y="46958"/>
                    <a:pt x="112812" y="60958"/>
                    <a:pt x="101807" y="71560"/>
                  </a:cubicBezTo>
                  <a:cubicBezTo>
                    <a:pt x="94548" y="78646"/>
                    <a:pt x="83486" y="82795"/>
                    <a:pt x="71501" y="83025"/>
                  </a:cubicBezTo>
                  <a:cubicBezTo>
                    <a:pt x="70997" y="83037"/>
                    <a:pt x="70492" y="83042"/>
                    <a:pt x="69987" y="83042"/>
                  </a:cubicBezTo>
                  <a:cubicBezTo>
                    <a:pt x="60404" y="83042"/>
                    <a:pt x="50791" y="81020"/>
                    <a:pt x="41541" y="79050"/>
                  </a:cubicBezTo>
                  <a:cubicBezTo>
                    <a:pt x="40504" y="78819"/>
                    <a:pt x="39467" y="78589"/>
                    <a:pt x="38372" y="78416"/>
                  </a:cubicBezTo>
                  <a:cubicBezTo>
                    <a:pt x="25293" y="75708"/>
                    <a:pt x="12445" y="73461"/>
                    <a:pt x="0" y="71790"/>
                  </a:cubicBezTo>
                  <a:lnTo>
                    <a:pt x="0" y="72251"/>
                  </a:lnTo>
                  <a:cubicBezTo>
                    <a:pt x="12387" y="73864"/>
                    <a:pt x="25236" y="76054"/>
                    <a:pt x="38315" y="78762"/>
                  </a:cubicBezTo>
                  <a:cubicBezTo>
                    <a:pt x="39352" y="78992"/>
                    <a:pt x="40389" y="79223"/>
                    <a:pt x="41484" y="79453"/>
                  </a:cubicBezTo>
                  <a:cubicBezTo>
                    <a:pt x="50817" y="81412"/>
                    <a:pt x="60497" y="83429"/>
                    <a:pt x="70176" y="83429"/>
                  </a:cubicBezTo>
                  <a:lnTo>
                    <a:pt x="71501" y="83429"/>
                  </a:lnTo>
                  <a:cubicBezTo>
                    <a:pt x="83601" y="83198"/>
                    <a:pt x="94721" y="78935"/>
                    <a:pt x="102096" y="71848"/>
                  </a:cubicBezTo>
                  <a:cubicBezTo>
                    <a:pt x="113215" y="61131"/>
                    <a:pt x="115520" y="46958"/>
                    <a:pt x="108376" y="32957"/>
                  </a:cubicBezTo>
                  <a:cubicBezTo>
                    <a:pt x="103651" y="23738"/>
                    <a:pt x="94836" y="14635"/>
                    <a:pt x="84062" y="8067"/>
                  </a:cubicBezTo>
                  <a:cubicBezTo>
                    <a:pt x="75304" y="2708"/>
                    <a:pt x="66028" y="0"/>
                    <a:pt x="564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2"/>
            <p:cNvSpPr/>
            <p:nvPr/>
          </p:nvSpPr>
          <p:spPr>
            <a:xfrm>
              <a:off x="1360600" y="1808400"/>
              <a:ext cx="2768450" cy="1883825"/>
            </a:xfrm>
            <a:custGeom>
              <a:avLst/>
              <a:gdLst/>
              <a:ahLst/>
              <a:cxnLst/>
              <a:rect l="l" t="t" r="r" b="b"/>
              <a:pathLst>
                <a:path w="110738" h="75353" extrusionOk="0">
                  <a:moveTo>
                    <a:pt x="55898" y="1"/>
                  </a:moveTo>
                  <a:cubicBezTo>
                    <a:pt x="54769" y="1"/>
                    <a:pt x="53632" y="36"/>
                    <a:pt x="52488" y="106"/>
                  </a:cubicBezTo>
                  <a:cubicBezTo>
                    <a:pt x="43327" y="740"/>
                    <a:pt x="33244" y="3736"/>
                    <a:pt x="21721" y="9382"/>
                  </a:cubicBezTo>
                  <a:cubicBezTo>
                    <a:pt x="16709" y="11860"/>
                    <a:pt x="11696" y="14625"/>
                    <a:pt x="6799" y="17275"/>
                  </a:cubicBezTo>
                  <a:cubicBezTo>
                    <a:pt x="4552" y="18485"/>
                    <a:pt x="2305" y="19753"/>
                    <a:pt x="0" y="20963"/>
                  </a:cubicBezTo>
                  <a:lnTo>
                    <a:pt x="0" y="21424"/>
                  </a:lnTo>
                  <a:cubicBezTo>
                    <a:pt x="2362" y="20156"/>
                    <a:pt x="4667" y="18889"/>
                    <a:pt x="6972" y="17621"/>
                  </a:cubicBezTo>
                  <a:cubicBezTo>
                    <a:pt x="11869" y="14971"/>
                    <a:pt x="16881" y="12205"/>
                    <a:pt x="21894" y="9728"/>
                  </a:cubicBezTo>
                  <a:cubicBezTo>
                    <a:pt x="33360" y="4081"/>
                    <a:pt x="43385" y="1085"/>
                    <a:pt x="52488" y="509"/>
                  </a:cubicBezTo>
                  <a:cubicBezTo>
                    <a:pt x="53695" y="428"/>
                    <a:pt x="54892" y="387"/>
                    <a:pt x="56079" y="387"/>
                  </a:cubicBezTo>
                  <a:cubicBezTo>
                    <a:pt x="64131" y="387"/>
                    <a:pt x="71724" y="2252"/>
                    <a:pt x="78703" y="5867"/>
                  </a:cubicBezTo>
                  <a:cubicBezTo>
                    <a:pt x="88383" y="10822"/>
                    <a:pt x="97198" y="18831"/>
                    <a:pt x="102326" y="27185"/>
                  </a:cubicBezTo>
                  <a:cubicBezTo>
                    <a:pt x="110335" y="40149"/>
                    <a:pt x="109470" y="52940"/>
                    <a:pt x="99849" y="63080"/>
                  </a:cubicBezTo>
                  <a:cubicBezTo>
                    <a:pt x="92992" y="70398"/>
                    <a:pt x="82045" y="74719"/>
                    <a:pt x="69888" y="74949"/>
                  </a:cubicBezTo>
                  <a:cubicBezTo>
                    <a:pt x="69382" y="74961"/>
                    <a:pt x="68876" y="74967"/>
                    <a:pt x="68370" y="74967"/>
                  </a:cubicBezTo>
                  <a:cubicBezTo>
                    <a:pt x="59030" y="74967"/>
                    <a:pt x="49756" y="73005"/>
                    <a:pt x="40792" y="71147"/>
                  </a:cubicBezTo>
                  <a:cubicBezTo>
                    <a:pt x="39467" y="70859"/>
                    <a:pt x="38199" y="70570"/>
                    <a:pt x="36932" y="70340"/>
                  </a:cubicBezTo>
                  <a:cubicBezTo>
                    <a:pt x="24602" y="67805"/>
                    <a:pt x="12215" y="65788"/>
                    <a:pt x="0" y="64290"/>
                  </a:cubicBezTo>
                  <a:lnTo>
                    <a:pt x="0" y="64694"/>
                  </a:lnTo>
                  <a:cubicBezTo>
                    <a:pt x="12215" y="66134"/>
                    <a:pt x="24544" y="68151"/>
                    <a:pt x="36817" y="70686"/>
                  </a:cubicBezTo>
                  <a:cubicBezTo>
                    <a:pt x="38084" y="70974"/>
                    <a:pt x="39409" y="71262"/>
                    <a:pt x="40677" y="71492"/>
                  </a:cubicBezTo>
                  <a:cubicBezTo>
                    <a:pt x="49780" y="73394"/>
                    <a:pt x="59114" y="75353"/>
                    <a:pt x="68505" y="75353"/>
                  </a:cubicBezTo>
                  <a:lnTo>
                    <a:pt x="69888" y="75353"/>
                  </a:lnTo>
                  <a:cubicBezTo>
                    <a:pt x="82160" y="75122"/>
                    <a:pt x="93223" y="70743"/>
                    <a:pt x="100137" y="63368"/>
                  </a:cubicBezTo>
                  <a:cubicBezTo>
                    <a:pt x="109874" y="53055"/>
                    <a:pt x="110738" y="40149"/>
                    <a:pt x="102672" y="27013"/>
                  </a:cubicBezTo>
                  <a:cubicBezTo>
                    <a:pt x="97486" y="18543"/>
                    <a:pt x="88613" y="10534"/>
                    <a:pt x="78876" y="5522"/>
                  </a:cubicBezTo>
                  <a:cubicBezTo>
                    <a:pt x="71792" y="1828"/>
                    <a:pt x="64042" y="1"/>
                    <a:pt x="558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2"/>
            <p:cNvSpPr/>
            <p:nvPr/>
          </p:nvSpPr>
          <p:spPr>
            <a:xfrm>
              <a:off x="1360600" y="1890925"/>
              <a:ext cx="2631625" cy="1690825"/>
            </a:xfrm>
            <a:custGeom>
              <a:avLst/>
              <a:gdLst/>
              <a:ahLst/>
              <a:cxnLst/>
              <a:rect l="l" t="t" r="r" b="b"/>
              <a:pathLst>
                <a:path w="105265" h="67633" extrusionOk="0">
                  <a:moveTo>
                    <a:pt x="56673" y="0"/>
                  </a:moveTo>
                  <a:cubicBezTo>
                    <a:pt x="46092" y="0"/>
                    <a:pt x="34225" y="3170"/>
                    <a:pt x="21203" y="9480"/>
                  </a:cubicBezTo>
                  <a:cubicBezTo>
                    <a:pt x="16017" y="11958"/>
                    <a:pt x="10889" y="14839"/>
                    <a:pt x="5877" y="17604"/>
                  </a:cubicBezTo>
                  <a:cubicBezTo>
                    <a:pt x="3918" y="18641"/>
                    <a:pt x="1959" y="19736"/>
                    <a:pt x="0" y="20831"/>
                  </a:cubicBezTo>
                  <a:lnTo>
                    <a:pt x="0" y="21234"/>
                  </a:lnTo>
                  <a:cubicBezTo>
                    <a:pt x="2017" y="20139"/>
                    <a:pt x="4091" y="19045"/>
                    <a:pt x="6107" y="17950"/>
                  </a:cubicBezTo>
                  <a:cubicBezTo>
                    <a:pt x="11062" y="15184"/>
                    <a:pt x="16190" y="12361"/>
                    <a:pt x="21376" y="9826"/>
                  </a:cubicBezTo>
                  <a:cubicBezTo>
                    <a:pt x="34290" y="3533"/>
                    <a:pt x="46055" y="386"/>
                    <a:pt x="56542" y="386"/>
                  </a:cubicBezTo>
                  <a:cubicBezTo>
                    <a:pt x="62665" y="386"/>
                    <a:pt x="68351" y="1459"/>
                    <a:pt x="73576" y="3604"/>
                  </a:cubicBezTo>
                  <a:cubicBezTo>
                    <a:pt x="89535" y="10114"/>
                    <a:pt x="100425" y="23942"/>
                    <a:pt x="102960" y="34198"/>
                  </a:cubicBezTo>
                  <a:cubicBezTo>
                    <a:pt x="104804" y="41803"/>
                    <a:pt x="103133" y="48775"/>
                    <a:pt x="97890" y="54940"/>
                  </a:cubicBezTo>
                  <a:cubicBezTo>
                    <a:pt x="91494" y="62487"/>
                    <a:pt x="80720" y="66981"/>
                    <a:pt x="68217" y="67212"/>
                  </a:cubicBezTo>
                  <a:cubicBezTo>
                    <a:pt x="67713" y="67224"/>
                    <a:pt x="67209" y="67230"/>
                    <a:pt x="66706" y="67230"/>
                  </a:cubicBezTo>
                  <a:cubicBezTo>
                    <a:pt x="57652" y="67230"/>
                    <a:pt x="48661" y="65322"/>
                    <a:pt x="39928" y="63467"/>
                  </a:cubicBezTo>
                  <a:cubicBezTo>
                    <a:pt x="38430" y="63179"/>
                    <a:pt x="36932" y="62833"/>
                    <a:pt x="35376" y="62545"/>
                  </a:cubicBezTo>
                  <a:cubicBezTo>
                    <a:pt x="23738" y="60125"/>
                    <a:pt x="11869" y="58281"/>
                    <a:pt x="0" y="57014"/>
                  </a:cubicBezTo>
                  <a:lnTo>
                    <a:pt x="0" y="57417"/>
                  </a:lnTo>
                  <a:cubicBezTo>
                    <a:pt x="11869" y="58685"/>
                    <a:pt x="23680" y="60528"/>
                    <a:pt x="35319" y="62891"/>
                  </a:cubicBezTo>
                  <a:cubicBezTo>
                    <a:pt x="36817" y="63236"/>
                    <a:pt x="38315" y="63524"/>
                    <a:pt x="39813" y="63870"/>
                  </a:cubicBezTo>
                  <a:cubicBezTo>
                    <a:pt x="48612" y="65674"/>
                    <a:pt x="57670" y="67633"/>
                    <a:pt x="66742" y="67633"/>
                  </a:cubicBezTo>
                  <a:cubicBezTo>
                    <a:pt x="67234" y="67633"/>
                    <a:pt x="67726" y="67627"/>
                    <a:pt x="68217" y="67615"/>
                  </a:cubicBezTo>
                  <a:cubicBezTo>
                    <a:pt x="80835" y="67327"/>
                    <a:pt x="91725" y="62833"/>
                    <a:pt x="98178" y="55170"/>
                  </a:cubicBezTo>
                  <a:lnTo>
                    <a:pt x="98178" y="55228"/>
                  </a:lnTo>
                  <a:cubicBezTo>
                    <a:pt x="103536" y="48890"/>
                    <a:pt x="105264" y="41803"/>
                    <a:pt x="103363" y="34140"/>
                  </a:cubicBezTo>
                  <a:cubicBezTo>
                    <a:pt x="101807" y="27802"/>
                    <a:pt x="97832" y="21349"/>
                    <a:pt x="91898" y="15472"/>
                  </a:cubicBezTo>
                  <a:cubicBezTo>
                    <a:pt x="86654" y="10229"/>
                    <a:pt x="79971" y="5793"/>
                    <a:pt x="73748" y="3200"/>
                  </a:cubicBezTo>
                  <a:cubicBezTo>
                    <a:pt x="68506" y="1065"/>
                    <a:pt x="62805" y="0"/>
                    <a:pt x="566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E16C09D-4D08-4525-A851-189D9610BCD2}"/>
              </a:ext>
            </a:extLst>
          </p:cNvPr>
          <p:cNvSpPr/>
          <p:nvPr/>
        </p:nvSpPr>
        <p:spPr>
          <a:xfrm>
            <a:off x="2433898" y="746566"/>
            <a:ext cx="38708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Workshop on health and mortality among immigrants and their descendants</a:t>
            </a:r>
          </a:p>
          <a:p>
            <a:pPr algn="ctr"/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Europe and the US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2821B3-8DD3-469C-84CE-27E7D9BA63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3876" y="169360"/>
            <a:ext cx="1815773" cy="13907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53"/>
          <p:cNvSpPr txBox="1">
            <a:spLocks noGrp="1"/>
          </p:cNvSpPr>
          <p:nvPr>
            <p:ph type="title"/>
          </p:nvPr>
        </p:nvSpPr>
        <p:spPr>
          <a:xfrm>
            <a:off x="210753" y="193072"/>
            <a:ext cx="4361247" cy="6586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600" dirty="0"/>
              <a:t>U5M according to parents’ naturalization status and origin (nationality at birth)</a:t>
            </a:r>
            <a:endParaRPr sz="1600" dirty="0"/>
          </a:p>
        </p:txBody>
      </p:sp>
      <p:sp>
        <p:nvSpPr>
          <p:cNvPr id="1069" name="Google Shape;1069;p53"/>
          <p:cNvSpPr txBox="1"/>
          <p:nvPr/>
        </p:nvSpPr>
        <p:spPr>
          <a:xfrm>
            <a:off x="210755" y="3820379"/>
            <a:ext cx="3177904" cy="1008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900" dirty="0"/>
              <a:t>a: Not naturalized compared to naturalized parents </a:t>
            </a:r>
            <a:br>
              <a:rPr lang="en-US" sz="900" dirty="0"/>
            </a:br>
            <a:r>
              <a:rPr lang="en-US" sz="900" dirty="0"/>
              <a:t>and those of Belgian origin.</a:t>
            </a:r>
          </a:p>
          <a:p>
            <a:r>
              <a:rPr lang="en-US" sz="900" dirty="0"/>
              <a:t>b: restricted to the subgroups with the highest U5M rates.</a:t>
            </a:r>
          </a:p>
          <a:p>
            <a:r>
              <a:rPr lang="en-US" sz="900" dirty="0"/>
              <a:t>c: Not naturalized compared only to naturalized parents</a:t>
            </a:r>
          </a:p>
          <a:p>
            <a:r>
              <a:rPr lang="en-US" dirty="0"/>
              <a:t> </a:t>
            </a:r>
          </a:p>
        </p:txBody>
      </p:sp>
      <p:sp>
        <p:nvSpPr>
          <p:cNvPr id="1072" name="Google Shape;1072;p53"/>
          <p:cNvSpPr txBox="1"/>
          <p:nvPr/>
        </p:nvSpPr>
        <p:spPr>
          <a:xfrm>
            <a:off x="4870077" y="170674"/>
            <a:ext cx="2002265" cy="658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>
                <a:solidFill>
                  <a:schemeClr val="dk2"/>
                </a:solidFill>
                <a:latin typeface="Rowdies"/>
                <a:sym typeface="Rowdies"/>
              </a:rPr>
              <a:t>    </a:t>
            </a:r>
            <a:r>
              <a:rPr lang="en-US" dirty="0">
                <a:solidFill>
                  <a:srgbClr val="00B050"/>
                </a:solidFill>
                <a:latin typeface="Rowdies"/>
                <a:sym typeface="Rowdies"/>
              </a:rPr>
              <a:t>P</a:t>
            </a:r>
            <a:r>
              <a:rPr lang="en-US" dirty="0">
                <a:solidFill>
                  <a:srgbClr val="00B050"/>
                </a:solidFill>
                <a:latin typeface="Rowdies"/>
              </a:rPr>
              <a:t>rotective effect of naturalization</a:t>
            </a:r>
            <a:endParaRPr dirty="0">
              <a:solidFill>
                <a:srgbClr val="00B050"/>
              </a:solidFill>
              <a:latin typeface="Rowdies"/>
              <a:sym typeface="Rowdies"/>
            </a:endParaRPr>
          </a:p>
        </p:txBody>
      </p:sp>
      <p:sp>
        <p:nvSpPr>
          <p:cNvPr id="1073" name="Google Shape;1073;p53"/>
          <p:cNvSpPr txBox="1"/>
          <p:nvPr/>
        </p:nvSpPr>
        <p:spPr>
          <a:xfrm>
            <a:off x="3566440" y="3839782"/>
            <a:ext cx="5211228" cy="10187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latin typeface="Noto Sans"/>
                <a:ea typeface="Noto Sans"/>
                <a:cs typeface="Noto Sans"/>
              </a:rPr>
              <a:t>Children whose father or mother have been naturalized have lower U5M than those whose parents have not</a:t>
            </a:r>
            <a:endParaRPr lang="en-US" b="1" dirty="0">
              <a:solidFill>
                <a:schemeClr val="dk1"/>
              </a:solidFill>
              <a:uFill>
                <a:noFill/>
              </a:uFill>
              <a:latin typeface="Noto Sans"/>
              <a:ea typeface="Noto Sans"/>
              <a:cs typeface="Noto Sans"/>
              <a:sym typeface="Noto Sans"/>
            </a:endParaRPr>
          </a:p>
          <a:p>
            <a:pPr marL="171450" lvl="0" indent="-171450" algn="ctr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uFill>
                  <a:noFill/>
                </a:uFill>
                <a:latin typeface="Noto Sans"/>
                <a:ea typeface="Noto Sans"/>
                <a:cs typeface="Noto Sans"/>
              </a:rPr>
              <a:t>For some origins, no conclusive protective effect of naturalization of either the father or the mother</a:t>
            </a:r>
            <a:endParaRPr dirty="0">
              <a:solidFill>
                <a:schemeClr val="dk1"/>
              </a:solidFill>
              <a:uFill>
                <a:noFill/>
              </a:uFill>
              <a:latin typeface="Noto Sans"/>
              <a:ea typeface="Noto Sans"/>
              <a:cs typeface="Noto Sans"/>
              <a:sym typeface="Noto San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72AC7D-F2B5-4F83-9CD4-681FCB859C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514446"/>
              </p:ext>
            </p:extLst>
          </p:nvPr>
        </p:nvGraphicFramePr>
        <p:xfrm>
          <a:off x="245496" y="996473"/>
          <a:ext cx="4036048" cy="2746257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586385">
                  <a:extLst>
                    <a:ext uri="{9D8B030D-6E8A-4147-A177-3AD203B41FA5}">
                      <a16:colId xmlns:a16="http://schemas.microsoft.com/office/drawing/2014/main" val="852843750"/>
                    </a:ext>
                  </a:extLst>
                </a:gridCol>
                <a:gridCol w="1000472">
                  <a:extLst>
                    <a:ext uri="{9D8B030D-6E8A-4147-A177-3AD203B41FA5}">
                      <a16:colId xmlns:a16="http://schemas.microsoft.com/office/drawing/2014/main" val="1204037539"/>
                    </a:ext>
                  </a:extLst>
                </a:gridCol>
                <a:gridCol w="646284">
                  <a:extLst>
                    <a:ext uri="{9D8B030D-6E8A-4147-A177-3AD203B41FA5}">
                      <a16:colId xmlns:a16="http://schemas.microsoft.com/office/drawing/2014/main" val="1992120052"/>
                    </a:ext>
                  </a:extLst>
                </a:gridCol>
                <a:gridCol w="410338">
                  <a:extLst>
                    <a:ext uri="{9D8B030D-6E8A-4147-A177-3AD203B41FA5}">
                      <a16:colId xmlns:a16="http://schemas.microsoft.com/office/drawing/2014/main" val="4293260462"/>
                    </a:ext>
                  </a:extLst>
                </a:gridCol>
                <a:gridCol w="392569">
                  <a:extLst>
                    <a:ext uri="{9D8B030D-6E8A-4147-A177-3AD203B41FA5}">
                      <a16:colId xmlns:a16="http://schemas.microsoft.com/office/drawing/2014/main" val="1077118534"/>
                    </a:ext>
                  </a:extLst>
                </a:gridCol>
              </a:tblGrid>
              <a:tr h="2546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Nationality of origin &amp; naturalization status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Births (%)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U5MR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95 CI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99463"/>
                  </a:ext>
                </a:extLst>
              </a:tr>
              <a:tr h="152435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Mother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7406665"/>
                  </a:ext>
                </a:extLst>
              </a:tr>
              <a:tr h="1774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Belgian origin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1739252 (63.02)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3.90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3.80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4.02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1768776826"/>
                  </a:ext>
                </a:extLst>
              </a:tr>
              <a:tr h="1718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Naturalized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492766 (17.86)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B050"/>
                          </a:solidFill>
                          <a:effectLst/>
                        </a:rPr>
                        <a:t>4.01</a:t>
                      </a:r>
                      <a:endParaRPr lang="en-US" sz="9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</a:rPr>
                        <a:t>3.80</a:t>
                      </a:r>
                      <a:endParaRPr lang="en-US" sz="9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4.22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1476974941"/>
                  </a:ext>
                </a:extLst>
              </a:tr>
              <a:tr h="1661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Not naturalized </a:t>
                      </a:r>
                      <a:r>
                        <a:rPr lang="en-US" sz="700" baseline="30000" dirty="0">
                          <a:effectLst/>
                        </a:rPr>
                        <a:t>a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527623 (19.12)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4.62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4.44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4.81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7881491"/>
                  </a:ext>
                </a:extLst>
              </a:tr>
              <a:tr h="127342">
                <a:tc gridSpan="5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700" b="1" i="0" dirty="0">
                          <a:effectLst/>
                        </a:rPr>
                        <a:t>Specific subgroups </a:t>
                      </a:r>
                      <a:r>
                        <a:rPr lang="en-US" sz="700" b="1" i="0" baseline="30000" dirty="0">
                          <a:effectLst/>
                        </a:rPr>
                        <a:t>b</a:t>
                      </a:r>
                      <a:endParaRPr lang="en-US" sz="9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4591946"/>
                  </a:ext>
                </a:extLst>
              </a:tr>
              <a:tr h="1273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Sub-Saharan Africa 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</a:rPr>
                        <a:t> </a:t>
                      </a:r>
                      <a:endParaRPr lang="en-US" sz="9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 </a:t>
                      </a:r>
                      <a:endParaRPr lang="en-US" sz="7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3268137493"/>
                  </a:ext>
                </a:extLst>
              </a:tr>
              <a:tr h="1185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Naturalized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32423 (1.17)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C00000"/>
                          </a:solidFill>
                          <a:effectLst/>
                        </a:rPr>
                        <a:t>6.90</a:t>
                      </a:r>
                      <a:endParaRPr lang="en-US" sz="9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</a:rPr>
                        <a:t>6.11</a:t>
                      </a:r>
                      <a:endParaRPr lang="en-US" sz="9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7.89</a:t>
                      </a:r>
                      <a:endParaRPr lang="en-US" sz="7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315554453"/>
                  </a:ext>
                </a:extLst>
              </a:tr>
              <a:tr h="176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Not naturalized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60022 (2.17)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6.01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5.42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6.69</a:t>
                      </a:r>
                      <a:endParaRPr lang="en-US" sz="7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1985088620"/>
                  </a:ext>
                </a:extLst>
              </a:tr>
              <a:tr h="1273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North Africa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</a:rPr>
                        <a:t> </a:t>
                      </a:r>
                      <a:endParaRPr lang="en-US" sz="9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 </a:t>
                      </a:r>
                      <a:endParaRPr lang="en-US" sz="7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3216348450"/>
                  </a:ext>
                </a:extLst>
              </a:tr>
              <a:tr h="1185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Naturalized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103927 (3.77)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B050"/>
                          </a:solidFill>
                          <a:effectLst/>
                        </a:rPr>
                        <a:t>5.12</a:t>
                      </a:r>
                      <a:endParaRPr lang="en-US" sz="9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</a:rPr>
                        <a:t>4.56</a:t>
                      </a:r>
                      <a:endParaRPr lang="en-US" sz="9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5.52</a:t>
                      </a:r>
                      <a:endParaRPr lang="en-US" sz="7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854506172"/>
                  </a:ext>
                </a:extLst>
              </a:tr>
              <a:tr h="152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Not naturalized </a:t>
                      </a:r>
                      <a:r>
                        <a:rPr lang="en-US" sz="700" baseline="30000" dirty="0">
                          <a:effectLst/>
                        </a:rPr>
                        <a:t>c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99795 (3.62)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5.95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</a:rPr>
                        <a:t>5.10</a:t>
                      </a:r>
                      <a:endParaRPr lang="en-US" sz="9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6.11</a:t>
                      </a:r>
                      <a:endParaRPr lang="en-US" sz="7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3197806438"/>
                  </a:ext>
                </a:extLst>
              </a:tr>
              <a:tr h="1273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Asia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</a:rPr>
                        <a:t> </a:t>
                      </a:r>
                      <a:endParaRPr lang="en-US" sz="9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 </a:t>
                      </a:r>
                      <a:endParaRPr lang="en-US" sz="7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2708599576"/>
                  </a:ext>
                </a:extLst>
              </a:tr>
              <a:tr h="1185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Naturalized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64250 (2.34)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C00000"/>
                          </a:solidFill>
                          <a:effectLst/>
                        </a:rPr>
                        <a:t>5.55</a:t>
                      </a:r>
                      <a:endParaRPr lang="en-US" sz="9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</a:rPr>
                        <a:t>5.00</a:t>
                      </a:r>
                      <a:endParaRPr lang="en-US" sz="9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6.22</a:t>
                      </a:r>
                      <a:endParaRPr lang="en-US" sz="7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1390840527"/>
                  </a:ext>
                </a:extLst>
              </a:tr>
              <a:tr h="1597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Not naturalized </a:t>
                      </a:r>
                      <a:r>
                        <a:rPr lang="en-US" sz="700" baseline="30000" dirty="0">
                          <a:effectLst/>
                        </a:rPr>
                        <a:t>c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74143 (2.69)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4.72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</a:rPr>
                        <a:t>4.22</a:t>
                      </a:r>
                      <a:endParaRPr lang="en-US" sz="9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5.24</a:t>
                      </a:r>
                      <a:endParaRPr lang="en-US" sz="7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1328645859"/>
                  </a:ext>
                </a:extLst>
              </a:tr>
              <a:tr h="1273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America-Oceania and other 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</a:rPr>
                        <a:t> </a:t>
                      </a:r>
                      <a:endParaRPr lang="en-US" sz="9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 </a:t>
                      </a:r>
                      <a:endParaRPr lang="en-US" sz="7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5819644"/>
                  </a:ext>
                </a:extLst>
              </a:tr>
              <a:tr h="1642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Naturalized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7445 (0.27)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C00000"/>
                          </a:solidFill>
                          <a:effectLst/>
                        </a:rPr>
                        <a:t>3.71</a:t>
                      </a:r>
                      <a:endParaRPr lang="en-US" sz="9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</a:rPr>
                        <a:t>2.61</a:t>
                      </a:r>
                      <a:endParaRPr lang="en-US" sz="9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5.49</a:t>
                      </a:r>
                      <a:endParaRPr lang="en-US" sz="7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1679902818"/>
                  </a:ext>
                </a:extLst>
              </a:tr>
              <a:tr h="1783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Not naturalized </a:t>
                      </a:r>
                      <a:r>
                        <a:rPr lang="en-US" sz="700" baseline="30000" dirty="0">
                          <a:effectLst/>
                        </a:rPr>
                        <a:t>c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15775 (0.57)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2.80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2.02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3.71</a:t>
                      </a:r>
                      <a:endParaRPr lang="en-US" sz="7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373443212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C8D8FC0-217C-4C11-8242-142030563A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557896"/>
              </p:ext>
            </p:extLst>
          </p:nvPr>
        </p:nvGraphicFramePr>
        <p:xfrm>
          <a:off x="4431489" y="996473"/>
          <a:ext cx="4216382" cy="2791882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673767">
                  <a:extLst>
                    <a:ext uri="{9D8B030D-6E8A-4147-A177-3AD203B41FA5}">
                      <a16:colId xmlns:a16="http://schemas.microsoft.com/office/drawing/2014/main" val="1745720741"/>
                    </a:ext>
                  </a:extLst>
                </a:gridCol>
                <a:gridCol w="972338">
                  <a:extLst>
                    <a:ext uri="{9D8B030D-6E8A-4147-A177-3AD203B41FA5}">
                      <a16:colId xmlns:a16="http://schemas.microsoft.com/office/drawing/2014/main" val="187570632"/>
                    </a:ext>
                  </a:extLst>
                </a:gridCol>
                <a:gridCol w="610663">
                  <a:extLst>
                    <a:ext uri="{9D8B030D-6E8A-4147-A177-3AD203B41FA5}">
                      <a16:colId xmlns:a16="http://schemas.microsoft.com/office/drawing/2014/main" val="313570903"/>
                    </a:ext>
                  </a:extLst>
                </a:gridCol>
                <a:gridCol w="479807">
                  <a:extLst>
                    <a:ext uri="{9D8B030D-6E8A-4147-A177-3AD203B41FA5}">
                      <a16:colId xmlns:a16="http://schemas.microsoft.com/office/drawing/2014/main" val="3562988187"/>
                    </a:ext>
                  </a:extLst>
                </a:gridCol>
                <a:gridCol w="479807">
                  <a:extLst>
                    <a:ext uri="{9D8B030D-6E8A-4147-A177-3AD203B41FA5}">
                      <a16:colId xmlns:a16="http://schemas.microsoft.com/office/drawing/2014/main" val="1990686176"/>
                    </a:ext>
                  </a:extLst>
                </a:gridCol>
              </a:tblGrid>
              <a:tr h="25806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Nationality of origin &amp; </a:t>
                      </a:r>
                      <a:br>
                        <a:rPr lang="en-US" sz="700" dirty="0">
                          <a:effectLst/>
                        </a:rPr>
                      </a:br>
                      <a:r>
                        <a:rPr lang="en-US" sz="700" dirty="0">
                          <a:effectLst/>
                        </a:rPr>
                        <a:t>naturalization status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Births (%)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U5MR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95 CI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267158809"/>
                  </a:ext>
                </a:extLst>
              </a:tr>
              <a:tr h="171866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Father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1888535649"/>
                  </a:ext>
                </a:extLst>
              </a:tr>
              <a:tr h="1728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Belgian origin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1665622 (60.36)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3.61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3.53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3.74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497338475"/>
                  </a:ext>
                </a:extLst>
              </a:tr>
              <a:tr h="168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Naturalized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482218 (17.47)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B050"/>
                          </a:solidFill>
                          <a:effectLst/>
                        </a:rPr>
                        <a:t>4.21</a:t>
                      </a:r>
                      <a:endParaRPr lang="en-US" sz="9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4.01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4.43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2862467616"/>
                  </a:ext>
                </a:extLst>
              </a:tr>
              <a:tr h="1766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Not naturalized </a:t>
                      </a:r>
                      <a:r>
                        <a:rPr lang="en-US" sz="700" baseline="30000" dirty="0">
                          <a:effectLst/>
                        </a:rPr>
                        <a:t>a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611801 (22.17)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5.32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5.12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5.51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374278464"/>
                  </a:ext>
                </a:extLst>
              </a:tr>
              <a:tr h="1290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Specific subgroups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 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 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3761861684"/>
                  </a:ext>
                </a:extLst>
              </a:tr>
              <a:tr h="1746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Sub-Saharan Africa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 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 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3332853282"/>
                  </a:ext>
                </a:extLst>
              </a:tr>
              <a:tr h="140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Naturalized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31607 (1.15)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FF0000"/>
                          </a:solidFill>
                          <a:effectLst/>
                        </a:rPr>
                        <a:t>5.71</a:t>
                      </a:r>
                      <a:endParaRPr lang="en-US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4.89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6.60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946503273"/>
                  </a:ext>
                </a:extLst>
              </a:tr>
              <a:tr h="1653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Not naturalized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42985 (1.56)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5.43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4.82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6.21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2079843704"/>
                  </a:ext>
                </a:extLst>
              </a:tr>
              <a:tr h="1290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North Africa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 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 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1314584407"/>
                  </a:ext>
                </a:extLst>
              </a:tr>
              <a:tr h="1290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Naturalized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121443 (4.40)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B050"/>
                          </a:solidFill>
                          <a:effectLst/>
                        </a:rPr>
                        <a:t>5.12</a:t>
                      </a:r>
                      <a:endParaRPr lang="en-US" sz="9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4.87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5.55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1685018325"/>
                  </a:ext>
                </a:extLst>
              </a:tr>
              <a:tr h="180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Not naturalized </a:t>
                      </a:r>
                      <a:r>
                        <a:rPr lang="en-US" sz="700" baseline="30000" dirty="0">
                          <a:effectLst/>
                        </a:rPr>
                        <a:t>c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94764 (3.43)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5.72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5.19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6.22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260919487"/>
                  </a:ext>
                </a:extLst>
              </a:tr>
              <a:tr h="1290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Asia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 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 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4154000599"/>
                  </a:ext>
                </a:extLst>
              </a:tr>
              <a:tr h="1290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Naturalized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69685 (2.53)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5.22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4.66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5.70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4073192639"/>
                  </a:ext>
                </a:extLst>
              </a:tr>
              <a:tr h="1290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Not naturalized </a:t>
                      </a:r>
                      <a:r>
                        <a:rPr lang="en-US" sz="700" baseline="30000" dirty="0">
                          <a:effectLst/>
                        </a:rPr>
                        <a:t>c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64404 (2.33)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5.22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4.60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5.84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4080412130"/>
                  </a:ext>
                </a:extLst>
              </a:tr>
              <a:tr h="1290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America-Oceania and other 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 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 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3563059595"/>
                  </a:ext>
                </a:extLst>
              </a:tr>
              <a:tr h="1290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Naturalized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4333 (0.16)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B050"/>
                          </a:solidFill>
                          <a:effectLst/>
                        </a:rPr>
                        <a:t>1.72</a:t>
                      </a:r>
                      <a:endParaRPr lang="en-US" sz="9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0.79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3.58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2635547839"/>
                  </a:ext>
                </a:extLst>
              </a:tr>
              <a:tr h="1506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Not naturalized </a:t>
                      </a:r>
                      <a:r>
                        <a:rPr lang="en-US" sz="700" baseline="30000" dirty="0">
                          <a:effectLst/>
                        </a:rPr>
                        <a:t>c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13288 (0.48)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3.41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2.62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</a:rPr>
                        <a:t>4.63</a:t>
                      </a:r>
                      <a:endParaRPr lang="en-US" sz="9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96" marR="37496" marT="0" marB="0"/>
                </a:tc>
                <a:extLst>
                  <a:ext uri="{0D108BD9-81ED-4DB2-BD59-A6C34878D82A}">
                    <a16:rowId xmlns:a16="http://schemas.microsoft.com/office/drawing/2014/main" val="1639351100"/>
                  </a:ext>
                </a:extLst>
              </a:tr>
            </a:tbl>
          </a:graphicData>
        </a:graphic>
      </p:graphicFrame>
      <p:sp>
        <p:nvSpPr>
          <p:cNvPr id="8" name="Google Shape;1073;p53">
            <a:extLst>
              <a:ext uri="{FF2B5EF4-FFF2-40B4-BE49-F238E27FC236}">
                <a16:creationId xmlns:a16="http://schemas.microsoft.com/office/drawing/2014/main" id="{B4A2A7AD-4204-403C-BD05-E1922BD683DF}"/>
              </a:ext>
            </a:extLst>
          </p:cNvPr>
          <p:cNvSpPr txBox="1"/>
          <p:nvPr/>
        </p:nvSpPr>
        <p:spPr>
          <a:xfrm>
            <a:off x="5090160" y="277354"/>
            <a:ext cx="2402791" cy="536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endParaRPr sz="1200" b="1" dirty="0">
              <a:solidFill>
                <a:schemeClr val="dk1"/>
              </a:solidFill>
              <a:uFill>
                <a:noFill/>
              </a:u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8D30B120-121A-4ED7-B8CF-9A5970D1D1AE}"/>
              </a:ext>
            </a:extLst>
          </p:cNvPr>
          <p:cNvSpPr/>
          <p:nvPr/>
        </p:nvSpPr>
        <p:spPr>
          <a:xfrm rot="16200000">
            <a:off x="4607610" y="377602"/>
            <a:ext cx="152400" cy="2895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186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40"/>
          <p:cNvSpPr txBox="1">
            <a:spLocks noGrp="1"/>
          </p:cNvSpPr>
          <p:nvPr>
            <p:ph type="title"/>
          </p:nvPr>
        </p:nvSpPr>
        <p:spPr>
          <a:xfrm>
            <a:off x="182097" y="314789"/>
            <a:ext cx="6607323" cy="6300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2000" dirty="0"/>
              <a:t>Combined effects of parental origin (region of birth) </a:t>
            </a:r>
            <a:br>
              <a:rPr lang="en-US" sz="2000" dirty="0"/>
            </a:br>
            <a:r>
              <a:rPr lang="en-US" sz="2000" dirty="0"/>
              <a:t>and their nationality at birth</a:t>
            </a:r>
            <a:endParaRPr sz="2000" dirty="0"/>
          </a:p>
        </p:txBody>
      </p:sp>
      <p:sp>
        <p:nvSpPr>
          <p:cNvPr id="707" name="Google Shape;707;p40"/>
          <p:cNvSpPr txBox="1">
            <a:spLocks noGrp="1"/>
          </p:cNvSpPr>
          <p:nvPr>
            <p:ph type="subTitle" idx="1"/>
          </p:nvPr>
        </p:nvSpPr>
        <p:spPr>
          <a:xfrm>
            <a:off x="5080577" y="944881"/>
            <a:ext cx="3799489" cy="11397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spcAft>
                <a:spcPts val="1600"/>
              </a:spcAft>
            </a:pPr>
            <a:r>
              <a:rPr lang="en-US" dirty="0"/>
              <a:t>No difference in U5M between parents born in Belgium with Belgian nationality at birth and those born in Belgium with a foreign nationality at birth </a:t>
            </a:r>
            <a:endParaRPr dirty="0"/>
          </a:p>
        </p:txBody>
      </p:sp>
      <p:sp>
        <p:nvSpPr>
          <p:cNvPr id="5" name="Google Shape;1073;p53">
            <a:extLst>
              <a:ext uri="{FF2B5EF4-FFF2-40B4-BE49-F238E27FC236}">
                <a16:creationId xmlns:a16="http://schemas.microsoft.com/office/drawing/2014/main" id="{289C2ABE-9861-457B-9B43-139ECBC5AB27}"/>
              </a:ext>
            </a:extLst>
          </p:cNvPr>
          <p:cNvSpPr txBox="1"/>
          <p:nvPr/>
        </p:nvSpPr>
        <p:spPr>
          <a:xfrm>
            <a:off x="5211740" y="4007639"/>
            <a:ext cx="3668326" cy="687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en-US" sz="1200" b="1" dirty="0">
                <a:solidFill>
                  <a:schemeClr val="dk1"/>
                </a:solidFill>
                <a:uFill>
                  <a:noFill/>
                </a:uFill>
                <a:latin typeface="Noto Sans"/>
                <a:ea typeface="Noto Sans"/>
                <a:cs typeface="Noto Sans"/>
                <a:sym typeface="Noto Sans"/>
              </a:rPr>
              <a:t>B</a:t>
            </a:r>
            <a:r>
              <a:rPr lang="en-US" sz="1200" b="1" dirty="0">
                <a:solidFill>
                  <a:schemeClr val="dk1"/>
                </a:solidFill>
                <a:uFill>
                  <a:noFill/>
                </a:uFill>
                <a:latin typeface="Noto Sans"/>
                <a:ea typeface="Noto Sans"/>
                <a:cs typeface="Noto Sans"/>
              </a:rPr>
              <a:t>eing an immigrant with a foreign nationality at birth is a combination of factors that adversely affect child’s survival.</a:t>
            </a:r>
            <a:endParaRPr sz="1200" b="1" dirty="0">
              <a:solidFill>
                <a:schemeClr val="dk1"/>
              </a:solidFill>
              <a:uFill>
                <a:noFill/>
              </a:u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9B5EC4-D65B-48B5-BE43-A79C3B81F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34" y="1041572"/>
            <a:ext cx="4140426" cy="36540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Google Shape;707;p40">
            <a:extLst>
              <a:ext uri="{FF2B5EF4-FFF2-40B4-BE49-F238E27FC236}">
                <a16:creationId xmlns:a16="http://schemas.microsoft.com/office/drawing/2014/main" id="{7B719892-3CF4-4EDE-AE87-DC75E4EC577C}"/>
              </a:ext>
            </a:extLst>
          </p:cNvPr>
          <p:cNvSpPr txBox="1">
            <a:spLocks/>
          </p:cNvSpPr>
          <p:nvPr/>
        </p:nvSpPr>
        <p:spPr>
          <a:xfrm>
            <a:off x="5146158" y="2464830"/>
            <a:ext cx="3799489" cy="1139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None/>
              <a:defRPr sz="1400" b="0" i="0" u="none" strike="noStrike" cap="non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None/>
              <a:defRPr sz="1400" b="0" i="0" u="none" strike="noStrike" cap="non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None/>
              <a:defRPr sz="1400" b="0" i="0" u="none" strike="noStrike" cap="non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None/>
              <a:defRPr sz="1400" b="0" i="0" u="none" strike="noStrike" cap="non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None/>
              <a:defRPr sz="1400" b="0" i="0" u="none" strike="noStrike" cap="non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None/>
              <a:defRPr sz="1400" b="0" i="0" u="none" strike="noStrike" cap="non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None/>
              <a:defRPr sz="1400" b="0" i="0" u="none" strike="noStrike" cap="non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None/>
              <a:defRPr sz="1400" b="0" i="0" u="none" strike="noStrike" cap="non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oto Sans"/>
              <a:buNone/>
              <a:defRPr sz="1400" b="0" i="0" u="none" strike="noStrike" cap="none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9pPr>
          </a:lstStyle>
          <a:p>
            <a:pPr marL="0" indent="0" algn="just">
              <a:spcAft>
                <a:spcPts val="1600"/>
              </a:spcAft>
            </a:pPr>
            <a:r>
              <a:rPr lang="en-US" dirty="0"/>
              <a:t>No difference in U5M between parents born in Belgium with Belgian nationality at birth and those born abroad with Belgian nationality at birth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36"/>
          <p:cNvSpPr txBox="1">
            <a:spLocks noGrp="1"/>
          </p:cNvSpPr>
          <p:nvPr>
            <p:ph type="subTitle" idx="1"/>
          </p:nvPr>
        </p:nvSpPr>
        <p:spPr>
          <a:xfrm>
            <a:off x="1190375" y="608853"/>
            <a:ext cx="4891500" cy="12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dirty="0"/>
              <a:t>Why are there differences in U5M</a:t>
            </a:r>
            <a:endParaRPr dirty="0"/>
          </a:p>
        </p:txBody>
      </p:sp>
      <p:grpSp>
        <p:nvGrpSpPr>
          <p:cNvPr id="546" name="Google Shape;546;p36"/>
          <p:cNvGrpSpPr/>
          <p:nvPr/>
        </p:nvGrpSpPr>
        <p:grpSpPr>
          <a:xfrm rot="5400000" flipH="1">
            <a:off x="320136" y="3648590"/>
            <a:ext cx="1244584" cy="1344402"/>
            <a:chOff x="1360600" y="238200"/>
            <a:chExt cx="4848400" cy="5237250"/>
          </a:xfrm>
        </p:grpSpPr>
        <p:sp>
          <p:nvSpPr>
            <p:cNvPr id="547" name="Google Shape;547;p36"/>
            <p:cNvSpPr/>
            <p:nvPr/>
          </p:nvSpPr>
          <p:spPr>
            <a:xfrm>
              <a:off x="1360600" y="238200"/>
              <a:ext cx="4848400" cy="5237250"/>
            </a:xfrm>
            <a:custGeom>
              <a:avLst/>
              <a:gdLst/>
              <a:ahLst/>
              <a:cxnLst/>
              <a:rect l="l" t="t" r="r" b="b"/>
              <a:pathLst>
                <a:path w="193936" h="209490" extrusionOk="0">
                  <a:moveTo>
                    <a:pt x="89154" y="1"/>
                  </a:moveTo>
                  <a:cubicBezTo>
                    <a:pt x="82894" y="1"/>
                    <a:pt x="76299" y="827"/>
                    <a:pt x="69312" y="2474"/>
                  </a:cubicBezTo>
                  <a:cubicBezTo>
                    <a:pt x="57558" y="5240"/>
                    <a:pt x="45113" y="10195"/>
                    <a:pt x="30018" y="18088"/>
                  </a:cubicBezTo>
                  <a:cubicBezTo>
                    <a:pt x="26964" y="19702"/>
                    <a:pt x="23795" y="21373"/>
                    <a:pt x="20742" y="23043"/>
                  </a:cubicBezTo>
                  <a:cubicBezTo>
                    <a:pt x="13943" y="26673"/>
                    <a:pt x="7029" y="30361"/>
                    <a:pt x="0" y="33760"/>
                  </a:cubicBezTo>
                  <a:lnTo>
                    <a:pt x="0" y="34163"/>
                  </a:lnTo>
                  <a:cubicBezTo>
                    <a:pt x="7087" y="30822"/>
                    <a:pt x="14058" y="27077"/>
                    <a:pt x="20972" y="23389"/>
                  </a:cubicBezTo>
                  <a:cubicBezTo>
                    <a:pt x="23968" y="21718"/>
                    <a:pt x="27137" y="20047"/>
                    <a:pt x="30191" y="18434"/>
                  </a:cubicBezTo>
                  <a:cubicBezTo>
                    <a:pt x="45229" y="10598"/>
                    <a:pt x="57674" y="5643"/>
                    <a:pt x="69370" y="2878"/>
                  </a:cubicBezTo>
                  <a:cubicBezTo>
                    <a:pt x="76354" y="1225"/>
                    <a:pt x="82932" y="399"/>
                    <a:pt x="89176" y="399"/>
                  </a:cubicBezTo>
                  <a:cubicBezTo>
                    <a:pt x="96428" y="399"/>
                    <a:pt x="103231" y="1513"/>
                    <a:pt x="109701" y="3742"/>
                  </a:cubicBezTo>
                  <a:cubicBezTo>
                    <a:pt x="131480" y="11347"/>
                    <a:pt x="145826" y="30245"/>
                    <a:pt x="161094" y="52255"/>
                  </a:cubicBezTo>
                  <a:cubicBezTo>
                    <a:pt x="178840" y="78009"/>
                    <a:pt x="193532" y="101517"/>
                    <a:pt x="193244" y="128308"/>
                  </a:cubicBezTo>
                  <a:cubicBezTo>
                    <a:pt x="193071" y="144902"/>
                    <a:pt x="186676" y="161092"/>
                    <a:pt x="174692" y="175208"/>
                  </a:cubicBezTo>
                  <a:cubicBezTo>
                    <a:pt x="163399" y="188459"/>
                    <a:pt x="148131" y="198658"/>
                    <a:pt x="131537" y="203901"/>
                  </a:cubicBezTo>
                  <a:cubicBezTo>
                    <a:pt x="120573" y="207389"/>
                    <a:pt x="108708" y="209140"/>
                    <a:pt x="96076" y="209140"/>
                  </a:cubicBezTo>
                  <a:cubicBezTo>
                    <a:pt x="88263" y="209140"/>
                    <a:pt x="80157" y="208470"/>
                    <a:pt x="71790" y="207127"/>
                  </a:cubicBezTo>
                  <a:cubicBezTo>
                    <a:pt x="54332" y="204362"/>
                    <a:pt x="35376" y="198715"/>
                    <a:pt x="13828" y="189842"/>
                  </a:cubicBezTo>
                  <a:cubicBezTo>
                    <a:pt x="9334" y="187999"/>
                    <a:pt x="4725" y="186212"/>
                    <a:pt x="0" y="184484"/>
                  </a:cubicBezTo>
                  <a:lnTo>
                    <a:pt x="0" y="184887"/>
                  </a:lnTo>
                  <a:cubicBezTo>
                    <a:pt x="4667" y="186616"/>
                    <a:pt x="9219" y="188402"/>
                    <a:pt x="13713" y="190188"/>
                  </a:cubicBezTo>
                  <a:cubicBezTo>
                    <a:pt x="35261" y="199061"/>
                    <a:pt x="54217" y="204765"/>
                    <a:pt x="71732" y="207530"/>
                  </a:cubicBezTo>
                  <a:cubicBezTo>
                    <a:pt x="80086" y="208856"/>
                    <a:pt x="88210" y="209489"/>
                    <a:pt x="96046" y="209489"/>
                  </a:cubicBezTo>
                  <a:cubicBezTo>
                    <a:pt x="108721" y="209489"/>
                    <a:pt x="120648" y="207761"/>
                    <a:pt x="131653" y="204304"/>
                  </a:cubicBezTo>
                  <a:cubicBezTo>
                    <a:pt x="148304" y="199003"/>
                    <a:pt x="163687" y="188748"/>
                    <a:pt x="174980" y="175438"/>
                  </a:cubicBezTo>
                  <a:cubicBezTo>
                    <a:pt x="187022" y="161265"/>
                    <a:pt x="193475" y="145017"/>
                    <a:pt x="193647" y="128366"/>
                  </a:cubicBezTo>
                  <a:cubicBezTo>
                    <a:pt x="193935" y="101401"/>
                    <a:pt x="179186" y="77836"/>
                    <a:pt x="161382" y="52082"/>
                  </a:cubicBezTo>
                  <a:cubicBezTo>
                    <a:pt x="146114" y="29957"/>
                    <a:pt x="131710" y="11002"/>
                    <a:pt x="109816" y="3396"/>
                  </a:cubicBezTo>
                  <a:cubicBezTo>
                    <a:pt x="103327" y="1130"/>
                    <a:pt x="96469" y="1"/>
                    <a:pt x="891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36"/>
            <p:cNvSpPr/>
            <p:nvPr/>
          </p:nvSpPr>
          <p:spPr>
            <a:xfrm>
              <a:off x="1360600" y="337600"/>
              <a:ext cx="4700025" cy="5028375"/>
            </a:xfrm>
            <a:custGeom>
              <a:avLst/>
              <a:gdLst/>
              <a:ahLst/>
              <a:cxnLst/>
              <a:rect l="l" t="t" r="r" b="b"/>
              <a:pathLst>
                <a:path w="188001" h="201135" extrusionOk="0">
                  <a:moveTo>
                    <a:pt x="86666" y="0"/>
                  </a:moveTo>
                  <a:cubicBezTo>
                    <a:pt x="80553" y="0"/>
                    <a:pt x="74105" y="825"/>
                    <a:pt x="67238" y="2474"/>
                  </a:cubicBezTo>
                  <a:cubicBezTo>
                    <a:pt x="56003" y="5182"/>
                    <a:pt x="43961" y="9964"/>
                    <a:pt x="29499" y="17512"/>
                  </a:cubicBezTo>
                  <a:cubicBezTo>
                    <a:pt x="26331" y="19183"/>
                    <a:pt x="23104" y="20911"/>
                    <a:pt x="19935" y="22582"/>
                  </a:cubicBezTo>
                  <a:cubicBezTo>
                    <a:pt x="13367" y="26097"/>
                    <a:pt x="6741" y="29669"/>
                    <a:pt x="0" y="32895"/>
                  </a:cubicBezTo>
                  <a:lnTo>
                    <a:pt x="0" y="33299"/>
                  </a:lnTo>
                  <a:cubicBezTo>
                    <a:pt x="6799" y="30072"/>
                    <a:pt x="13540" y="26442"/>
                    <a:pt x="20108" y="22928"/>
                  </a:cubicBezTo>
                  <a:cubicBezTo>
                    <a:pt x="23277" y="21257"/>
                    <a:pt x="26503" y="19528"/>
                    <a:pt x="29672" y="17858"/>
                  </a:cubicBezTo>
                  <a:cubicBezTo>
                    <a:pt x="44134" y="10310"/>
                    <a:pt x="56060" y="5528"/>
                    <a:pt x="67353" y="2820"/>
                  </a:cubicBezTo>
                  <a:cubicBezTo>
                    <a:pt x="74184" y="1220"/>
                    <a:pt x="80606" y="412"/>
                    <a:pt x="86699" y="412"/>
                  </a:cubicBezTo>
                  <a:cubicBezTo>
                    <a:pt x="93556" y="412"/>
                    <a:pt x="99996" y="1436"/>
                    <a:pt x="106129" y="3511"/>
                  </a:cubicBezTo>
                  <a:cubicBezTo>
                    <a:pt x="127159" y="10598"/>
                    <a:pt x="141735" y="29208"/>
                    <a:pt x="155967" y="49316"/>
                  </a:cubicBezTo>
                  <a:cubicBezTo>
                    <a:pt x="169276" y="68156"/>
                    <a:pt x="187482" y="94026"/>
                    <a:pt x="187540" y="121970"/>
                  </a:cubicBezTo>
                  <a:cubicBezTo>
                    <a:pt x="187598" y="137814"/>
                    <a:pt x="181663" y="153371"/>
                    <a:pt x="170486" y="166911"/>
                  </a:cubicBezTo>
                  <a:cubicBezTo>
                    <a:pt x="159942" y="179644"/>
                    <a:pt x="145423" y="189611"/>
                    <a:pt x="129578" y="195027"/>
                  </a:cubicBezTo>
                  <a:cubicBezTo>
                    <a:pt x="118631" y="198772"/>
                    <a:pt x="106935" y="200674"/>
                    <a:pt x="94778" y="200731"/>
                  </a:cubicBezTo>
                  <a:lnTo>
                    <a:pt x="94375" y="200731"/>
                  </a:lnTo>
                  <a:cubicBezTo>
                    <a:pt x="83543" y="200731"/>
                    <a:pt x="72078" y="199406"/>
                    <a:pt x="59402" y="196641"/>
                  </a:cubicBezTo>
                  <a:cubicBezTo>
                    <a:pt x="45171" y="193529"/>
                    <a:pt x="29787" y="188689"/>
                    <a:pt x="12445" y="181891"/>
                  </a:cubicBezTo>
                  <a:cubicBezTo>
                    <a:pt x="8181" y="180220"/>
                    <a:pt x="4033" y="178664"/>
                    <a:pt x="0" y="177281"/>
                  </a:cubicBezTo>
                  <a:lnTo>
                    <a:pt x="0" y="177685"/>
                  </a:lnTo>
                  <a:cubicBezTo>
                    <a:pt x="3976" y="179068"/>
                    <a:pt x="8066" y="180623"/>
                    <a:pt x="12272" y="182236"/>
                  </a:cubicBezTo>
                  <a:cubicBezTo>
                    <a:pt x="29672" y="189035"/>
                    <a:pt x="45056" y="193875"/>
                    <a:pt x="59344" y="196986"/>
                  </a:cubicBezTo>
                  <a:cubicBezTo>
                    <a:pt x="72078" y="199752"/>
                    <a:pt x="83486" y="201135"/>
                    <a:pt x="94375" y="201135"/>
                  </a:cubicBezTo>
                  <a:lnTo>
                    <a:pt x="94778" y="201135"/>
                  </a:lnTo>
                  <a:cubicBezTo>
                    <a:pt x="106993" y="201077"/>
                    <a:pt x="118747" y="199176"/>
                    <a:pt x="129694" y="195431"/>
                  </a:cubicBezTo>
                  <a:cubicBezTo>
                    <a:pt x="145596" y="190015"/>
                    <a:pt x="160172" y="179932"/>
                    <a:pt x="170774" y="167199"/>
                  </a:cubicBezTo>
                  <a:cubicBezTo>
                    <a:pt x="182067" y="153544"/>
                    <a:pt x="188001" y="137930"/>
                    <a:pt x="187943" y="121970"/>
                  </a:cubicBezTo>
                  <a:cubicBezTo>
                    <a:pt x="187886" y="93853"/>
                    <a:pt x="169621" y="67984"/>
                    <a:pt x="156255" y="49085"/>
                  </a:cubicBezTo>
                  <a:cubicBezTo>
                    <a:pt x="141966" y="28920"/>
                    <a:pt x="127389" y="10252"/>
                    <a:pt x="106244" y="3165"/>
                  </a:cubicBezTo>
                  <a:cubicBezTo>
                    <a:pt x="100067" y="1055"/>
                    <a:pt x="93581" y="0"/>
                    <a:pt x="866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36"/>
            <p:cNvSpPr/>
            <p:nvPr/>
          </p:nvSpPr>
          <p:spPr>
            <a:xfrm>
              <a:off x="1360600" y="438425"/>
              <a:ext cx="4563200" cy="4815200"/>
            </a:xfrm>
            <a:custGeom>
              <a:avLst/>
              <a:gdLst/>
              <a:ahLst/>
              <a:cxnLst/>
              <a:rect l="l" t="t" r="r" b="b"/>
              <a:pathLst>
                <a:path w="182528" h="192608" extrusionOk="0">
                  <a:moveTo>
                    <a:pt x="84310" y="0"/>
                  </a:moveTo>
                  <a:cubicBezTo>
                    <a:pt x="78301" y="0"/>
                    <a:pt x="71961" y="808"/>
                    <a:pt x="65221" y="2417"/>
                  </a:cubicBezTo>
                  <a:cubicBezTo>
                    <a:pt x="54390" y="5009"/>
                    <a:pt x="42866" y="9619"/>
                    <a:pt x="28981" y="16878"/>
                  </a:cubicBezTo>
                  <a:cubicBezTo>
                    <a:pt x="25697" y="18607"/>
                    <a:pt x="22297" y="20393"/>
                    <a:pt x="19071" y="22121"/>
                  </a:cubicBezTo>
                  <a:cubicBezTo>
                    <a:pt x="12791" y="25463"/>
                    <a:pt x="6453" y="28862"/>
                    <a:pt x="0" y="31974"/>
                  </a:cubicBezTo>
                  <a:lnTo>
                    <a:pt x="0" y="32377"/>
                  </a:lnTo>
                  <a:cubicBezTo>
                    <a:pt x="6511" y="29266"/>
                    <a:pt x="12906" y="25866"/>
                    <a:pt x="19244" y="22467"/>
                  </a:cubicBezTo>
                  <a:cubicBezTo>
                    <a:pt x="22528" y="20681"/>
                    <a:pt x="25870" y="18895"/>
                    <a:pt x="29154" y="17224"/>
                  </a:cubicBezTo>
                  <a:cubicBezTo>
                    <a:pt x="43884" y="9527"/>
                    <a:pt x="64116" y="438"/>
                    <a:pt x="84348" y="438"/>
                  </a:cubicBezTo>
                  <a:cubicBezTo>
                    <a:pt x="90468" y="438"/>
                    <a:pt x="96588" y="1269"/>
                    <a:pt x="102556" y="3223"/>
                  </a:cubicBezTo>
                  <a:cubicBezTo>
                    <a:pt x="122953" y="9849"/>
                    <a:pt x="137011" y="27364"/>
                    <a:pt x="150781" y="46320"/>
                  </a:cubicBezTo>
                  <a:cubicBezTo>
                    <a:pt x="166914" y="68618"/>
                    <a:pt x="181490" y="90742"/>
                    <a:pt x="181894" y="115517"/>
                  </a:cubicBezTo>
                  <a:cubicBezTo>
                    <a:pt x="182182" y="130670"/>
                    <a:pt x="176766" y="145593"/>
                    <a:pt x="166280" y="158614"/>
                  </a:cubicBezTo>
                  <a:cubicBezTo>
                    <a:pt x="156427" y="170829"/>
                    <a:pt x="142715" y="180623"/>
                    <a:pt x="127562" y="186154"/>
                  </a:cubicBezTo>
                  <a:cubicBezTo>
                    <a:pt x="116730" y="190130"/>
                    <a:pt x="105092" y="192204"/>
                    <a:pt x="93107" y="192262"/>
                  </a:cubicBezTo>
                  <a:lnTo>
                    <a:pt x="92589" y="192262"/>
                  </a:lnTo>
                  <a:cubicBezTo>
                    <a:pt x="82103" y="192262"/>
                    <a:pt x="70752" y="190879"/>
                    <a:pt x="57904" y="188113"/>
                  </a:cubicBezTo>
                  <a:cubicBezTo>
                    <a:pt x="43846" y="185060"/>
                    <a:pt x="28520" y="180393"/>
                    <a:pt x="11005" y="173882"/>
                  </a:cubicBezTo>
                  <a:cubicBezTo>
                    <a:pt x="7260" y="172442"/>
                    <a:pt x="3572" y="171174"/>
                    <a:pt x="0" y="169964"/>
                  </a:cubicBezTo>
                  <a:lnTo>
                    <a:pt x="0" y="170368"/>
                  </a:lnTo>
                  <a:cubicBezTo>
                    <a:pt x="3515" y="171578"/>
                    <a:pt x="7144" y="172845"/>
                    <a:pt x="10889" y="174228"/>
                  </a:cubicBezTo>
                  <a:cubicBezTo>
                    <a:pt x="28405" y="180796"/>
                    <a:pt x="43788" y="185405"/>
                    <a:pt x="57846" y="188459"/>
                  </a:cubicBezTo>
                  <a:cubicBezTo>
                    <a:pt x="70695" y="191282"/>
                    <a:pt x="82103" y="192608"/>
                    <a:pt x="92589" y="192608"/>
                  </a:cubicBezTo>
                  <a:lnTo>
                    <a:pt x="93107" y="192608"/>
                  </a:lnTo>
                  <a:cubicBezTo>
                    <a:pt x="105149" y="192550"/>
                    <a:pt x="116788" y="190533"/>
                    <a:pt x="127735" y="186500"/>
                  </a:cubicBezTo>
                  <a:cubicBezTo>
                    <a:pt x="142945" y="180969"/>
                    <a:pt x="156716" y="171117"/>
                    <a:pt x="166568" y="158902"/>
                  </a:cubicBezTo>
                  <a:cubicBezTo>
                    <a:pt x="177112" y="145766"/>
                    <a:pt x="182527" y="130785"/>
                    <a:pt x="182297" y="115517"/>
                  </a:cubicBezTo>
                  <a:cubicBezTo>
                    <a:pt x="181836" y="90569"/>
                    <a:pt x="167259" y="68445"/>
                    <a:pt x="151127" y="46090"/>
                  </a:cubicBezTo>
                  <a:cubicBezTo>
                    <a:pt x="137299" y="27134"/>
                    <a:pt x="123183" y="9503"/>
                    <a:pt x="102672" y="2820"/>
                  </a:cubicBezTo>
                  <a:cubicBezTo>
                    <a:pt x="96875" y="937"/>
                    <a:pt x="90784" y="0"/>
                    <a:pt x="843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6"/>
            <p:cNvSpPr/>
            <p:nvPr/>
          </p:nvSpPr>
          <p:spPr>
            <a:xfrm>
              <a:off x="1360600" y="537700"/>
              <a:ext cx="4427800" cy="4605025"/>
            </a:xfrm>
            <a:custGeom>
              <a:avLst/>
              <a:gdLst/>
              <a:ahLst/>
              <a:cxnLst/>
              <a:rect l="l" t="t" r="r" b="b"/>
              <a:pathLst>
                <a:path w="177112" h="184201" extrusionOk="0">
                  <a:moveTo>
                    <a:pt x="81859" y="0"/>
                  </a:moveTo>
                  <a:cubicBezTo>
                    <a:pt x="75994" y="0"/>
                    <a:pt x="69801" y="807"/>
                    <a:pt x="63205" y="2421"/>
                  </a:cubicBezTo>
                  <a:cubicBezTo>
                    <a:pt x="52776" y="4956"/>
                    <a:pt x="41772" y="9335"/>
                    <a:pt x="28462" y="16249"/>
                  </a:cubicBezTo>
                  <a:cubicBezTo>
                    <a:pt x="25063" y="18035"/>
                    <a:pt x="21606" y="19879"/>
                    <a:pt x="18264" y="21665"/>
                  </a:cubicBezTo>
                  <a:cubicBezTo>
                    <a:pt x="12272" y="24891"/>
                    <a:pt x="6165" y="28175"/>
                    <a:pt x="0" y="31114"/>
                  </a:cubicBezTo>
                  <a:lnTo>
                    <a:pt x="0" y="31575"/>
                  </a:lnTo>
                  <a:cubicBezTo>
                    <a:pt x="6223" y="28579"/>
                    <a:pt x="12387" y="25295"/>
                    <a:pt x="18437" y="22011"/>
                  </a:cubicBezTo>
                  <a:cubicBezTo>
                    <a:pt x="21779" y="20224"/>
                    <a:pt x="25236" y="18381"/>
                    <a:pt x="28635" y="16595"/>
                  </a:cubicBezTo>
                  <a:cubicBezTo>
                    <a:pt x="42858" y="9193"/>
                    <a:pt x="62394" y="446"/>
                    <a:pt x="81957" y="446"/>
                  </a:cubicBezTo>
                  <a:cubicBezTo>
                    <a:pt x="87675" y="446"/>
                    <a:pt x="93394" y="1194"/>
                    <a:pt x="98984" y="2940"/>
                  </a:cubicBezTo>
                  <a:cubicBezTo>
                    <a:pt x="118804" y="9162"/>
                    <a:pt x="132920" y="26332"/>
                    <a:pt x="145653" y="43386"/>
                  </a:cubicBezTo>
                  <a:cubicBezTo>
                    <a:pt x="160691" y="63494"/>
                    <a:pt x="175441" y="85158"/>
                    <a:pt x="176190" y="109184"/>
                  </a:cubicBezTo>
                  <a:cubicBezTo>
                    <a:pt x="176708" y="123588"/>
                    <a:pt x="171811" y="137877"/>
                    <a:pt x="162074" y="150379"/>
                  </a:cubicBezTo>
                  <a:cubicBezTo>
                    <a:pt x="152970" y="162075"/>
                    <a:pt x="140007" y="171640"/>
                    <a:pt x="125603" y="177286"/>
                  </a:cubicBezTo>
                  <a:cubicBezTo>
                    <a:pt x="114829" y="181550"/>
                    <a:pt x="103305" y="183739"/>
                    <a:pt x="91437" y="183797"/>
                  </a:cubicBezTo>
                  <a:lnTo>
                    <a:pt x="90803" y="183797"/>
                  </a:lnTo>
                  <a:cubicBezTo>
                    <a:pt x="80547" y="183797"/>
                    <a:pt x="69600" y="182472"/>
                    <a:pt x="56406" y="179648"/>
                  </a:cubicBezTo>
                  <a:cubicBezTo>
                    <a:pt x="42405" y="176595"/>
                    <a:pt x="27540" y="172216"/>
                    <a:pt x="9622" y="165936"/>
                  </a:cubicBezTo>
                  <a:cubicBezTo>
                    <a:pt x="6338" y="164783"/>
                    <a:pt x="3111" y="163689"/>
                    <a:pt x="0" y="162709"/>
                  </a:cubicBezTo>
                  <a:lnTo>
                    <a:pt x="0" y="163113"/>
                  </a:lnTo>
                  <a:cubicBezTo>
                    <a:pt x="3111" y="164092"/>
                    <a:pt x="6280" y="165129"/>
                    <a:pt x="9449" y="166281"/>
                  </a:cubicBezTo>
                  <a:cubicBezTo>
                    <a:pt x="27425" y="172619"/>
                    <a:pt x="42290" y="176998"/>
                    <a:pt x="56348" y="179994"/>
                  </a:cubicBezTo>
                  <a:cubicBezTo>
                    <a:pt x="69543" y="182875"/>
                    <a:pt x="80490" y="184200"/>
                    <a:pt x="90803" y="184200"/>
                  </a:cubicBezTo>
                  <a:lnTo>
                    <a:pt x="91437" y="184200"/>
                  </a:lnTo>
                  <a:cubicBezTo>
                    <a:pt x="103363" y="184142"/>
                    <a:pt x="114886" y="181953"/>
                    <a:pt x="125776" y="177689"/>
                  </a:cubicBezTo>
                  <a:cubicBezTo>
                    <a:pt x="140237" y="171985"/>
                    <a:pt x="153259" y="162364"/>
                    <a:pt x="162362" y="150610"/>
                  </a:cubicBezTo>
                  <a:cubicBezTo>
                    <a:pt x="172157" y="137992"/>
                    <a:pt x="177112" y="123645"/>
                    <a:pt x="176593" y="109126"/>
                  </a:cubicBezTo>
                  <a:cubicBezTo>
                    <a:pt x="175786" y="85043"/>
                    <a:pt x="161037" y="63321"/>
                    <a:pt x="145941" y="43156"/>
                  </a:cubicBezTo>
                  <a:cubicBezTo>
                    <a:pt x="133208" y="26044"/>
                    <a:pt x="119035" y="8816"/>
                    <a:pt x="99100" y="2594"/>
                  </a:cubicBezTo>
                  <a:cubicBezTo>
                    <a:pt x="93649" y="865"/>
                    <a:pt x="87930" y="0"/>
                    <a:pt x="81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36"/>
            <p:cNvSpPr/>
            <p:nvPr/>
          </p:nvSpPr>
          <p:spPr>
            <a:xfrm>
              <a:off x="1360600" y="638550"/>
              <a:ext cx="4290975" cy="4393250"/>
            </a:xfrm>
            <a:custGeom>
              <a:avLst/>
              <a:gdLst/>
              <a:ahLst/>
              <a:cxnLst/>
              <a:rect l="l" t="t" r="r" b="b"/>
              <a:pathLst>
                <a:path w="171639" h="175730" extrusionOk="0">
                  <a:moveTo>
                    <a:pt x="79431" y="0"/>
                  </a:moveTo>
                  <a:cubicBezTo>
                    <a:pt x="73687" y="0"/>
                    <a:pt x="67614" y="793"/>
                    <a:pt x="61131" y="2363"/>
                  </a:cubicBezTo>
                  <a:cubicBezTo>
                    <a:pt x="51163" y="4840"/>
                    <a:pt x="40619" y="9046"/>
                    <a:pt x="27944" y="15614"/>
                  </a:cubicBezTo>
                  <a:cubicBezTo>
                    <a:pt x="24429" y="17458"/>
                    <a:pt x="20857" y="19359"/>
                    <a:pt x="17342" y="21203"/>
                  </a:cubicBezTo>
                  <a:cubicBezTo>
                    <a:pt x="11638" y="24257"/>
                    <a:pt x="5877" y="27368"/>
                    <a:pt x="0" y="30249"/>
                  </a:cubicBezTo>
                  <a:lnTo>
                    <a:pt x="0" y="30710"/>
                  </a:lnTo>
                  <a:cubicBezTo>
                    <a:pt x="5934" y="27771"/>
                    <a:pt x="11754" y="24660"/>
                    <a:pt x="17573" y="21549"/>
                  </a:cubicBezTo>
                  <a:cubicBezTo>
                    <a:pt x="21030" y="19705"/>
                    <a:pt x="24602" y="17804"/>
                    <a:pt x="28117" y="15960"/>
                  </a:cubicBezTo>
                  <a:cubicBezTo>
                    <a:pt x="41781" y="8858"/>
                    <a:pt x="60637" y="423"/>
                    <a:pt x="79538" y="423"/>
                  </a:cubicBezTo>
                  <a:cubicBezTo>
                    <a:pt x="84864" y="423"/>
                    <a:pt x="90194" y="1093"/>
                    <a:pt x="95412" y="2651"/>
                  </a:cubicBezTo>
                  <a:cubicBezTo>
                    <a:pt x="114598" y="8412"/>
                    <a:pt x="128196" y="24430"/>
                    <a:pt x="140468" y="40389"/>
                  </a:cubicBezTo>
                  <a:cubicBezTo>
                    <a:pt x="155045" y="59287"/>
                    <a:pt x="169333" y="79626"/>
                    <a:pt x="170543" y="102730"/>
                  </a:cubicBezTo>
                  <a:cubicBezTo>
                    <a:pt x="171235" y="116443"/>
                    <a:pt x="166856" y="130098"/>
                    <a:pt x="157868" y="142139"/>
                  </a:cubicBezTo>
                  <a:cubicBezTo>
                    <a:pt x="149456" y="153317"/>
                    <a:pt x="137299" y="162651"/>
                    <a:pt x="123644" y="168412"/>
                  </a:cubicBezTo>
                  <a:cubicBezTo>
                    <a:pt x="113100" y="172849"/>
                    <a:pt x="101347" y="175211"/>
                    <a:pt x="89766" y="175326"/>
                  </a:cubicBezTo>
                  <a:lnTo>
                    <a:pt x="89074" y="175326"/>
                  </a:lnTo>
                  <a:cubicBezTo>
                    <a:pt x="79107" y="175326"/>
                    <a:pt x="68275" y="173944"/>
                    <a:pt x="54908" y="171063"/>
                  </a:cubicBezTo>
                  <a:cubicBezTo>
                    <a:pt x="41195" y="168124"/>
                    <a:pt x="26331" y="163918"/>
                    <a:pt x="8181" y="157926"/>
                  </a:cubicBezTo>
                  <a:cubicBezTo>
                    <a:pt x="5416" y="156947"/>
                    <a:pt x="2708" y="156082"/>
                    <a:pt x="0" y="155276"/>
                  </a:cubicBezTo>
                  <a:lnTo>
                    <a:pt x="0" y="155679"/>
                  </a:lnTo>
                  <a:cubicBezTo>
                    <a:pt x="2650" y="156486"/>
                    <a:pt x="5358" y="157350"/>
                    <a:pt x="8066" y="158272"/>
                  </a:cubicBezTo>
                  <a:cubicBezTo>
                    <a:pt x="26215" y="164322"/>
                    <a:pt x="41080" y="168528"/>
                    <a:pt x="54850" y="171466"/>
                  </a:cubicBezTo>
                  <a:cubicBezTo>
                    <a:pt x="68217" y="174347"/>
                    <a:pt x="79107" y="175730"/>
                    <a:pt x="89074" y="175730"/>
                  </a:cubicBezTo>
                  <a:lnTo>
                    <a:pt x="89823" y="175730"/>
                  </a:lnTo>
                  <a:cubicBezTo>
                    <a:pt x="101404" y="175614"/>
                    <a:pt x="113158" y="173195"/>
                    <a:pt x="123759" y="168758"/>
                  </a:cubicBezTo>
                  <a:cubicBezTo>
                    <a:pt x="137529" y="162939"/>
                    <a:pt x="149744" y="153605"/>
                    <a:pt x="158156" y="142370"/>
                  </a:cubicBezTo>
                  <a:cubicBezTo>
                    <a:pt x="167202" y="130270"/>
                    <a:pt x="171638" y="116558"/>
                    <a:pt x="170889" y="102730"/>
                  </a:cubicBezTo>
                  <a:cubicBezTo>
                    <a:pt x="169737" y="79511"/>
                    <a:pt x="155390" y="59114"/>
                    <a:pt x="140756" y="40159"/>
                  </a:cubicBezTo>
                  <a:cubicBezTo>
                    <a:pt x="128484" y="24141"/>
                    <a:pt x="114829" y="8067"/>
                    <a:pt x="95470" y="2305"/>
                  </a:cubicBezTo>
                  <a:cubicBezTo>
                    <a:pt x="90389" y="764"/>
                    <a:pt x="85069" y="0"/>
                    <a:pt x="79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36"/>
            <p:cNvSpPr/>
            <p:nvPr/>
          </p:nvSpPr>
          <p:spPr>
            <a:xfrm>
              <a:off x="1360600" y="737500"/>
              <a:ext cx="4154125" cy="4181950"/>
            </a:xfrm>
            <a:custGeom>
              <a:avLst/>
              <a:gdLst/>
              <a:ahLst/>
              <a:cxnLst/>
              <a:rect l="l" t="t" r="r" b="b"/>
              <a:pathLst>
                <a:path w="166165" h="167278" extrusionOk="0">
                  <a:moveTo>
                    <a:pt x="77060" y="0"/>
                  </a:moveTo>
                  <a:cubicBezTo>
                    <a:pt x="71419" y="0"/>
                    <a:pt x="65461" y="793"/>
                    <a:pt x="59114" y="2380"/>
                  </a:cubicBezTo>
                  <a:cubicBezTo>
                    <a:pt x="49607" y="4742"/>
                    <a:pt x="39525" y="8775"/>
                    <a:pt x="27425" y="15056"/>
                  </a:cubicBezTo>
                  <a:cubicBezTo>
                    <a:pt x="23795" y="16899"/>
                    <a:pt x="20108" y="18916"/>
                    <a:pt x="16536" y="20817"/>
                  </a:cubicBezTo>
                  <a:cubicBezTo>
                    <a:pt x="11062" y="23698"/>
                    <a:pt x="5589" y="26636"/>
                    <a:pt x="0" y="29402"/>
                  </a:cubicBezTo>
                  <a:lnTo>
                    <a:pt x="0" y="29805"/>
                  </a:lnTo>
                  <a:cubicBezTo>
                    <a:pt x="5646" y="27097"/>
                    <a:pt x="11235" y="24101"/>
                    <a:pt x="16709" y="21163"/>
                  </a:cubicBezTo>
                  <a:cubicBezTo>
                    <a:pt x="20281" y="19262"/>
                    <a:pt x="23968" y="17245"/>
                    <a:pt x="27598" y="15401"/>
                  </a:cubicBezTo>
                  <a:cubicBezTo>
                    <a:pt x="40732" y="8563"/>
                    <a:pt x="58884" y="443"/>
                    <a:pt x="77076" y="443"/>
                  </a:cubicBezTo>
                  <a:cubicBezTo>
                    <a:pt x="82028" y="443"/>
                    <a:pt x="86983" y="1045"/>
                    <a:pt x="91840" y="2438"/>
                  </a:cubicBezTo>
                  <a:cubicBezTo>
                    <a:pt x="110450" y="7681"/>
                    <a:pt x="123529" y="22603"/>
                    <a:pt x="135340" y="37411"/>
                  </a:cubicBezTo>
                  <a:cubicBezTo>
                    <a:pt x="148822" y="54350"/>
                    <a:pt x="163284" y="74227"/>
                    <a:pt x="164839" y="96352"/>
                  </a:cubicBezTo>
                  <a:cubicBezTo>
                    <a:pt x="165761" y="109431"/>
                    <a:pt x="161901" y="122395"/>
                    <a:pt x="153662" y="133918"/>
                  </a:cubicBezTo>
                  <a:cubicBezTo>
                    <a:pt x="145941" y="144577"/>
                    <a:pt x="134591" y="153738"/>
                    <a:pt x="121685" y="159557"/>
                  </a:cubicBezTo>
                  <a:cubicBezTo>
                    <a:pt x="111199" y="164282"/>
                    <a:pt x="99618" y="166817"/>
                    <a:pt x="88152" y="166874"/>
                  </a:cubicBezTo>
                  <a:lnTo>
                    <a:pt x="87346" y="166874"/>
                  </a:lnTo>
                  <a:cubicBezTo>
                    <a:pt x="74843" y="166874"/>
                    <a:pt x="62686" y="164627"/>
                    <a:pt x="53410" y="162611"/>
                  </a:cubicBezTo>
                  <a:cubicBezTo>
                    <a:pt x="36068" y="158923"/>
                    <a:pt x="19359" y="153911"/>
                    <a:pt x="6799" y="149993"/>
                  </a:cubicBezTo>
                  <a:cubicBezTo>
                    <a:pt x="4494" y="149244"/>
                    <a:pt x="2247" y="148552"/>
                    <a:pt x="0" y="147919"/>
                  </a:cubicBezTo>
                  <a:lnTo>
                    <a:pt x="0" y="148322"/>
                  </a:lnTo>
                  <a:cubicBezTo>
                    <a:pt x="2189" y="148956"/>
                    <a:pt x="4436" y="149647"/>
                    <a:pt x="6683" y="150338"/>
                  </a:cubicBezTo>
                  <a:cubicBezTo>
                    <a:pt x="19244" y="154256"/>
                    <a:pt x="35952" y="159269"/>
                    <a:pt x="53352" y="163014"/>
                  </a:cubicBezTo>
                  <a:cubicBezTo>
                    <a:pt x="62629" y="165031"/>
                    <a:pt x="74843" y="167278"/>
                    <a:pt x="87346" y="167278"/>
                  </a:cubicBezTo>
                  <a:lnTo>
                    <a:pt x="88152" y="167278"/>
                  </a:lnTo>
                  <a:cubicBezTo>
                    <a:pt x="99676" y="167162"/>
                    <a:pt x="111314" y="164627"/>
                    <a:pt x="121800" y="159903"/>
                  </a:cubicBezTo>
                  <a:cubicBezTo>
                    <a:pt x="134821" y="154026"/>
                    <a:pt x="146229" y="144922"/>
                    <a:pt x="153950" y="134148"/>
                  </a:cubicBezTo>
                  <a:cubicBezTo>
                    <a:pt x="162247" y="122567"/>
                    <a:pt x="166165" y="109489"/>
                    <a:pt x="165243" y="96352"/>
                  </a:cubicBezTo>
                  <a:cubicBezTo>
                    <a:pt x="163687" y="74055"/>
                    <a:pt x="149110" y="54119"/>
                    <a:pt x="135628" y="37180"/>
                  </a:cubicBezTo>
                  <a:cubicBezTo>
                    <a:pt x="123817" y="22315"/>
                    <a:pt x="110680" y="7335"/>
                    <a:pt x="91955" y="2034"/>
                  </a:cubicBezTo>
                  <a:cubicBezTo>
                    <a:pt x="87222" y="678"/>
                    <a:pt x="82276" y="0"/>
                    <a:pt x="770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36"/>
            <p:cNvSpPr/>
            <p:nvPr/>
          </p:nvSpPr>
          <p:spPr>
            <a:xfrm>
              <a:off x="1360600" y="837625"/>
              <a:ext cx="4044650" cy="3970925"/>
            </a:xfrm>
            <a:custGeom>
              <a:avLst/>
              <a:gdLst/>
              <a:ahLst/>
              <a:cxnLst/>
              <a:rect l="l" t="t" r="r" b="b"/>
              <a:pathLst>
                <a:path w="161786" h="158837" extrusionOk="0">
                  <a:moveTo>
                    <a:pt x="74613" y="0"/>
                  </a:moveTo>
                  <a:cubicBezTo>
                    <a:pt x="69121" y="0"/>
                    <a:pt x="63315" y="781"/>
                    <a:pt x="57097" y="2351"/>
                  </a:cubicBezTo>
                  <a:cubicBezTo>
                    <a:pt x="48109" y="4598"/>
                    <a:pt x="38257" y="8573"/>
                    <a:pt x="26907" y="14392"/>
                  </a:cubicBezTo>
                  <a:cubicBezTo>
                    <a:pt x="23162" y="16351"/>
                    <a:pt x="19359" y="18368"/>
                    <a:pt x="15672" y="20327"/>
                  </a:cubicBezTo>
                  <a:cubicBezTo>
                    <a:pt x="10486" y="23092"/>
                    <a:pt x="5301" y="25916"/>
                    <a:pt x="0" y="28508"/>
                  </a:cubicBezTo>
                  <a:lnTo>
                    <a:pt x="0" y="28969"/>
                  </a:lnTo>
                  <a:cubicBezTo>
                    <a:pt x="5358" y="26319"/>
                    <a:pt x="10601" y="23496"/>
                    <a:pt x="15844" y="20730"/>
                  </a:cubicBezTo>
                  <a:cubicBezTo>
                    <a:pt x="19532" y="18714"/>
                    <a:pt x="23334" y="16697"/>
                    <a:pt x="27080" y="14738"/>
                  </a:cubicBezTo>
                  <a:cubicBezTo>
                    <a:pt x="39681" y="8231"/>
                    <a:pt x="57204" y="412"/>
                    <a:pt x="74747" y="412"/>
                  </a:cubicBezTo>
                  <a:cubicBezTo>
                    <a:pt x="79261" y="412"/>
                    <a:pt x="83777" y="929"/>
                    <a:pt x="88210" y="2120"/>
                  </a:cubicBezTo>
                  <a:cubicBezTo>
                    <a:pt x="106244" y="6960"/>
                    <a:pt x="119323" y="21306"/>
                    <a:pt x="130155" y="34443"/>
                  </a:cubicBezTo>
                  <a:cubicBezTo>
                    <a:pt x="143176" y="50172"/>
                    <a:pt x="157176" y="68724"/>
                    <a:pt x="159135" y="89985"/>
                  </a:cubicBezTo>
                  <a:cubicBezTo>
                    <a:pt x="161382" y="114126"/>
                    <a:pt x="145884" y="137979"/>
                    <a:pt x="119668" y="150655"/>
                  </a:cubicBezTo>
                  <a:cubicBezTo>
                    <a:pt x="109413" y="155610"/>
                    <a:pt x="97890" y="158318"/>
                    <a:pt x="86482" y="158433"/>
                  </a:cubicBezTo>
                  <a:cubicBezTo>
                    <a:pt x="86177" y="158436"/>
                    <a:pt x="85873" y="158437"/>
                    <a:pt x="85568" y="158437"/>
                  </a:cubicBezTo>
                  <a:cubicBezTo>
                    <a:pt x="73558" y="158437"/>
                    <a:pt x="61858" y="156247"/>
                    <a:pt x="51912" y="154112"/>
                  </a:cubicBezTo>
                  <a:cubicBezTo>
                    <a:pt x="38315" y="151231"/>
                    <a:pt x="23968" y="147486"/>
                    <a:pt x="5358" y="141955"/>
                  </a:cubicBezTo>
                  <a:cubicBezTo>
                    <a:pt x="3572" y="141436"/>
                    <a:pt x="1786" y="140917"/>
                    <a:pt x="0" y="140457"/>
                  </a:cubicBezTo>
                  <a:lnTo>
                    <a:pt x="0" y="140860"/>
                  </a:lnTo>
                  <a:cubicBezTo>
                    <a:pt x="1728" y="141321"/>
                    <a:pt x="3457" y="141839"/>
                    <a:pt x="5243" y="142358"/>
                  </a:cubicBezTo>
                  <a:cubicBezTo>
                    <a:pt x="23853" y="147831"/>
                    <a:pt x="38199" y="151576"/>
                    <a:pt x="51854" y="154515"/>
                  </a:cubicBezTo>
                  <a:cubicBezTo>
                    <a:pt x="61822" y="156647"/>
                    <a:pt x="73576" y="158836"/>
                    <a:pt x="85617" y="158836"/>
                  </a:cubicBezTo>
                  <a:lnTo>
                    <a:pt x="86482" y="158836"/>
                  </a:lnTo>
                  <a:cubicBezTo>
                    <a:pt x="97947" y="158721"/>
                    <a:pt x="109528" y="156013"/>
                    <a:pt x="119841" y="151058"/>
                  </a:cubicBezTo>
                  <a:cubicBezTo>
                    <a:pt x="146229" y="138267"/>
                    <a:pt x="161786" y="114299"/>
                    <a:pt x="159539" y="89927"/>
                  </a:cubicBezTo>
                  <a:cubicBezTo>
                    <a:pt x="157580" y="68609"/>
                    <a:pt x="143521" y="49999"/>
                    <a:pt x="130443" y="34212"/>
                  </a:cubicBezTo>
                  <a:cubicBezTo>
                    <a:pt x="119611" y="21018"/>
                    <a:pt x="106474" y="6614"/>
                    <a:pt x="88325" y="1774"/>
                  </a:cubicBezTo>
                  <a:cubicBezTo>
                    <a:pt x="83951" y="594"/>
                    <a:pt x="79402" y="0"/>
                    <a:pt x="746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36"/>
            <p:cNvSpPr/>
            <p:nvPr/>
          </p:nvSpPr>
          <p:spPr>
            <a:xfrm>
              <a:off x="1360600" y="935325"/>
              <a:ext cx="3880450" cy="3760875"/>
            </a:xfrm>
            <a:custGeom>
              <a:avLst/>
              <a:gdLst/>
              <a:ahLst/>
              <a:cxnLst/>
              <a:rect l="l" t="t" r="r" b="b"/>
              <a:pathLst>
                <a:path w="155218" h="150435" extrusionOk="0">
                  <a:moveTo>
                    <a:pt x="72351" y="0"/>
                  </a:moveTo>
                  <a:cubicBezTo>
                    <a:pt x="62052" y="0"/>
                    <a:pt x="47505" y="2958"/>
                    <a:pt x="26388" y="13884"/>
                  </a:cubicBezTo>
                  <a:cubicBezTo>
                    <a:pt x="22528" y="15843"/>
                    <a:pt x="18610" y="17917"/>
                    <a:pt x="14807" y="19991"/>
                  </a:cubicBezTo>
                  <a:cubicBezTo>
                    <a:pt x="9968" y="22584"/>
                    <a:pt x="5013" y="25234"/>
                    <a:pt x="0" y="27712"/>
                  </a:cubicBezTo>
                  <a:lnTo>
                    <a:pt x="0" y="28173"/>
                  </a:lnTo>
                  <a:cubicBezTo>
                    <a:pt x="5070" y="25637"/>
                    <a:pt x="10025" y="22987"/>
                    <a:pt x="14980" y="20337"/>
                  </a:cubicBezTo>
                  <a:cubicBezTo>
                    <a:pt x="18783" y="18263"/>
                    <a:pt x="22701" y="16188"/>
                    <a:pt x="26561" y="14229"/>
                  </a:cubicBezTo>
                  <a:cubicBezTo>
                    <a:pt x="38674" y="7964"/>
                    <a:pt x="55535" y="465"/>
                    <a:pt x="72476" y="465"/>
                  </a:cubicBezTo>
                  <a:cubicBezTo>
                    <a:pt x="76566" y="465"/>
                    <a:pt x="80661" y="902"/>
                    <a:pt x="84696" y="1900"/>
                  </a:cubicBezTo>
                  <a:cubicBezTo>
                    <a:pt x="102096" y="6278"/>
                    <a:pt x="114656" y="19472"/>
                    <a:pt x="125027" y="31572"/>
                  </a:cubicBezTo>
                  <a:cubicBezTo>
                    <a:pt x="138451" y="47128"/>
                    <a:pt x="151242" y="64240"/>
                    <a:pt x="153489" y="83657"/>
                  </a:cubicBezTo>
                  <a:cubicBezTo>
                    <a:pt x="154814" y="95353"/>
                    <a:pt x="151991" y="107049"/>
                    <a:pt x="145192" y="117535"/>
                  </a:cubicBezTo>
                  <a:cubicBezTo>
                    <a:pt x="138855" y="127445"/>
                    <a:pt x="129290" y="135857"/>
                    <a:pt x="117709" y="141907"/>
                  </a:cubicBezTo>
                  <a:cubicBezTo>
                    <a:pt x="107627" y="147092"/>
                    <a:pt x="96219" y="149915"/>
                    <a:pt x="84811" y="150031"/>
                  </a:cubicBezTo>
                  <a:cubicBezTo>
                    <a:pt x="84465" y="150031"/>
                    <a:pt x="84177" y="150088"/>
                    <a:pt x="83889" y="150088"/>
                  </a:cubicBezTo>
                  <a:cubicBezTo>
                    <a:pt x="72366" y="150088"/>
                    <a:pt x="61015" y="147957"/>
                    <a:pt x="50414" y="145710"/>
                  </a:cubicBezTo>
                  <a:cubicBezTo>
                    <a:pt x="33763" y="142137"/>
                    <a:pt x="17573" y="137816"/>
                    <a:pt x="3918" y="134071"/>
                  </a:cubicBezTo>
                  <a:cubicBezTo>
                    <a:pt x="2593" y="133725"/>
                    <a:pt x="1325" y="133380"/>
                    <a:pt x="0" y="133034"/>
                  </a:cubicBezTo>
                  <a:lnTo>
                    <a:pt x="0" y="133437"/>
                  </a:lnTo>
                  <a:cubicBezTo>
                    <a:pt x="1268" y="133783"/>
                    <a:pt x="2535" y="134071"/>
                    <a:pt x="3803" y="134474"/>
                  </a:cubicBezTo>
                  <a:cubicBezTo>
                    <a:pt x="17458" y="138219"/>
                    <a:pt x="33705" y="142541"/>
                    <a:pt x="50356" y="146113"/>
                  </a:cubicBezTo>
                  <a:cubicBezTo>
                    <a:pt x="60958" y="148360"/>
                    <a:pt x="72308" y="150434"/>
                    <a:pt x="83889" y="150434"/>
                  </a:cubicBezTo>
                  <a:lnTo>
                    <a:pt x="84811" y="150434"/>
                  </a:lnTo>
                  <a:cubicBezTo>
                    <a:pt x="96276" y="150319"/>
                    <a:pt x="107742" y="147496"/>
                    <a:pt x="117882" y="142253"/>
                  </a:cubicBezTo>
                  <a:cubicBezTo>
                    <a:pt x="129578" y="136203"/>
                    <a:pt x="139143" y="127733"/>
                    <a:pt x="145538" y="117766"/>
                  </a:cubicBezTo>
                  <a:cubicBezTo>
                    <a:pt x="152394" y="107164"/>
                    <a:pt x="155217" y="95353"/>
                    <a:pt x="153835" y="83599"/>
                  </a:cubicBezTo>
                  <a:cubicBezTo>
                    <a:pt x="151588" y="64067"/>
                    <a:pt x="138797" y="46955"/>
                    <a:pt x="125315" y="31284"/>
                  </a:cubicBezTo>
                  <a:cubicBezTo>
                    <a:pt x="114886" y="19184"/>
                    <a:pt x="102326" y="5875"/>
                    <a:pt x="84753" y="1554"/>
                  </a:cubicBezTo>
                  <a:cubicBezTo>
                    <a:pt x="81464" y="717"/>
                    <a:pt x="77423" y="0"/>
                    <a:pt x="723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36"/>
            <p:cNvSpPr/>
            <p:nvPr/>
          </p:nvSpPr>
          <p:spPr>
            <a:xfrm>
              <a:off x="1360600" y="1036675"/>
              <a:ext cx="3782500" cy="3548600"/>
            </a:xfrm>
            <a:custGeom>
              <a:avLst/>
              <a:gdLst/>
              <a:ahLst/>
              <a:cxnLst/>
              <a:rect l="l" t="t" r="r" b="b"/>
              <a:pathLst>
                <a:path w="151300" h="141944" extrusionOk="0">
                  <a:moveTo>
                    <a:pt x="69956" y="0"/>
                  </a:moveTo>
                  <a:cubicBezTo>
                    <a:pt x="64643" y="0"/>
                    <a:pt x="59026" y="776"/>
                    <a:pt x="53007" y="2340"/>
                  </a:cubicBezTo>
                  <a:cubicBezTo>
                    <a:pt x="44825" y="4471"/>
                    <a:pt x="36240" y="7928"/>
                    <a:pt x="25870" y="13229"/>
                  </a:cubicBezTo>
                  <a:cubicBezTo>
                    <a:pt x="22009" y="15188"/>
                    <a:pt x="18091" y="17320"/>
                    <a:pt x="14289" y="19336"/>
                  </a:cubicBezTo>
                  <a:cubicBezTo>
                    <a:pt x="9564" y="21872"/>
                    <a:pt x="4840" y="24464"/>
                    <a:pt x="0" y="26826"/>
                  </a:cubicBezTo>
                  <a:lnTo>
                    <a:pt x="0" y="27287"/>
                  </a:lnTo>
                  <a:cubicBezTo>
                    <a:pt x="4897" y="24868"/>
                    <a:pt x="9679" y="22217"/>
                    <a:pt x="14462" y="19682"/>
                  </a:cubicBezTo>
                  <a:cubicBezTo>
                    <a:pt x="18264" y="17666"/>
                    <a:pt x="22182" y="15534"/>
                    <a:pt x="26042" y="13575"/>
                  </a:cubicBezTo>
                  <a:cubicBezTo>
                    <a:pt x="37659" y="7602"/>
                    <a:pt x="53921" y="400"/>
                    <a:pt x="70159" y="400"/>
                  </a:cubicBezTo>
                  <a:cubicBezTo>
                    <a:pt x="73814" y="400"/>
                    <a:pt x="77467" y="765"/>
                    <a:pt x="81066" y="1591"/>
                  </a:cubicBezTo>
                  <a:cubicBezTo>
                    <a:pt x="97141" y="5278"/>
                    <a:pt x="109240" y="16686"/>
                    <a:pt x="119899" y="28555"/>
                  </a:cubicBezTo>
                  <a:cubicBezTo>
                    <a:pt x="132171" y="42152"/>
                    <a:pt x="145077" y="58631"/>
                    <a:pt x="147785" y="77241"/>
                  </a:cubicBezTo>
                  <a:cubicBezTo>
                    <a:pt x="150896" y="98847"/>
                    <a:pt x="138624" y="120222"/>
                    <a:pt x="115693" y="132955"/>
                  </a:cubicBezTo>
                  <a:cubicBezTo>
                    <a:pt x="105841" y="138487"/>
                    <a:pt x="94605" y="141425"/>
                    <a:pt x="83140" y="141540"/>
                  </a:cubicBezTo>
                  <a:cubicBezTo>
                    <a:pt x="82851" y="141543"/>
                    <a:pt x="82562" y="141544"/>
                    <a:pt x="82273" y="141544"/>
                  </a:cubicBezTo>
                  <a:cubicBezTo>
                    <a:pt x="70579" y="141544"/>
                    <a:pt x="58924" y="139298"/>
                    <a:pt x="48916" y="137161"/>
                  </a:cubicBezTo>
                  <a:cubicBezTo>
                    <a:pt x="32726" y="133762"/>
                    <a:pt x="16478" y="129671"/>
                    <a:pt x="2535" y="126042"/>
                  </a:cubicBezTo>
                  <a:cubicBezTo>
                    <a:pt x="1671" y="125869"/>
                    <a:pt x="807" y="125638"/>
                    <a:pt x="0" y="125408"/>
                  </a:cubicBezTo>
                  <a:lnTo>
                    <a:pt x="0" y="125811"/>
                  </a:lnTo>
                  <a:cubicBezTo>
                    <a:pt x="807" y="126042"/>
                    <a:pt x="1613" y="126214"/>
                    <a:pt x="2420" y="126445"/>
                  </a:cubicBezTo>
                  <a:cubicBezTo>
                    <a:pt x="16363" y="130017"/>
                    <a:pt x="32668" y="134108"/>
                    <a:pt x="48801" y="137565"/>
                  </a:cubicBezTo>
                  <a:cubicBezTo>
                    <a:pt x="58826" y="139697"/>
                    <a:pt x="70464" y="141944"/>
                    <a:pt x="82160" y="141944"/>
                  </a:cubicBezTo>
                  <a:lnTo>
                    <a:pt x="83140" y="141944"/>
                  </a:lnTo>
                  <a:cubicBezTo>
                    <a:pt x="94663" y="141771"/>
                    <a:pt x="106013" y="138832"/>
                    <a:pt x="115866" y="133301"/>
                  </a:cubicBezTo>
                  <a:cubicBezTo>
                    <a:pt x="138970" y="120510"/>
                    <a:pt x="151300" y="98962"/>
                    <a:pt x="148131" y="77183"/>
                  </a:cubicBezTo>
                  <a:cubicBezTo>
                    <a:pt x="145480" y="58458"/>
                    <a:pt x="132517" y="41980"/>
                    <a:pt x="120187" y="28267"/>
                  </a:cubicBezTo>
                  <a:cubicBezTo>
                    <a:pt x="109470" y="16456"/>
                    <a:pt x="97313" y="4932"/>
                    <a:pt x="81181" y="1245"/>
                  </a:cubicBezTo>
                  <a:cubicBezTo>
                    <a:pt x="77576" y="417"/>
                    <a:pt x="73847" y="0"/>
                    <a:pt x="699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36"/>
            <p:cNvSpPr/>
            <p:nvPr/>
          </p:nvSpPr>
          <p:spPr>
            <a:xfrm>
              <a:off x="1360600" y="1134975"/>
              <a:ext cx="3608225" cy="3337950"/>
            </a:xfrm>
            <a:custGeom>
              <a:avLst/>
              <a:gdLst/>
              <a:ahLst/>
              <a:cxnLst/>
              <a:rect l="l" t="t" r="r" b="b"/>
              <a:pathLst>
                <a:path w="144329" h="133518" extrusionOk="0">
                  <a:moveTo>
                    <a:pt x="67838" y="0"/>
                  </a:moveTo>
                  <a:cubicBezTo>
                    <a:pt x="58521" y="0"/>
                    <a:pt x="45150" y="2577"/>
                    <a:pt x="25351" y="12639"/>
                  </a:cubicBezTo>
                  <a:cubicBezTo>
                    <a:pt x="21376" y="14713"/>
                    <a:pt x="17342" y="16902"/>
                    <a:pt x="13425" y="18977"/>
                  </a:cubicBezTo>
                  <a:cubicBezTo>
                    <a:pt x="8988" y="21339"/>
                    <a:pt x="4552" y="23759"/>
                    <a:pt x="0" y="26063"/>
                  </a:cubicBezTo>
                  <a:lnTo>
                    <a:pt x="0" y="26467"/>
                  </a:lnTo>
                  <a:cubicBezTo>
                    <a:pt x="4609" y="24162"/>
                    <a:pt x="9103" y="21742"/>
                    <a:pt x="13597" y="19322"/>
                  </a:cubicBezTo>
                  <a:cubicBezTo>
                    <a:pt x="17515" y="17190"/>
                    <a:pt x="21548" y="15059"/>
                    <a:pt x="25524" y="13042"/>
                  </a:cubicBezTo>
                  <a:cubicBezTo>
                    <a:pt x="36651" y="7359"/>
                    <a:pt x="52292" y="449"/>
                    <a:pt x="67884" y="449"/>
                  </a:cubicBezTo>
                  <a:cubicBezTo>
                    <a:pt x="71102" y="449"/>
                    <a:pt x="74319" y="743"/>
                    <a:pt x="77494" y="1404"/>
                  </a:cubicBezTo>
                  <a:cubicBezTo>
                    <a:pt x="86251" y="3190"/>
                    <a:pt x="97544" y="7511"/>
                    <a:pt x="114713" y="25602"/>
                  </a:cubicBezTo>
                  <a:cubicBezTo>
                    <a:pt x="125833" y="37299"/>
                    <a:pt x="138970" y="53028"/>
                    <a:pt x="142081" y="70889"/>
                  </a:cubicBezTo>
                  <a:cubicBezTo>
                    <a:pt x="143925" y="81260"/>
                    <a:pt x="142081" y="91746"/>
                    <a:pt x="136838" y="101195"/>
                  </a:cubicBezTo>
                  <a:cubicBezTo>
                    <a:pt x="131768" y="110183"/>
                    <a:pt x="123817" y="118134"/>
                    <a:pt x="113734" y="124184"/>
                  </a:cubicBezTo>
                  <a:cubicBezTo>
                    <a:pt x="104227" y="129830"/>
                    <a:pt x="92762" y="132999"/>
                    <a:pt x="81469" y="133172"/>
                  </a:cubicBezTo>
                  <a:cubicBezTo>
                    <a:pt x="81058" y="133178"/>
                    <a:pt x="80646" y="133181"/>
                    <a:pt x="80235" y="133181"/>
                  </a:cubicBezTo>
                  <a:cubicBezTo>
                    <a:pt x="69067" y="133181"/>
                    <a:pt x="57921" y="130958"/>
                    <a:pt x="47418" y="128735"/>
                  </a:cubicBezTo>
                  <a:cubicBezTo>
                    <a:pt x="32899" y="125682"/>
                    <a:pt x="18380" y="122225"/>
                    <a:pt x="4321" y="118941"/>
                  </a:cubicBezTo>
                  <a:lnTo>
                    <a:pt x="1095" y="118134"/>
                  </a:lnTo>
                  <a:cubicBezTo>
                    <a:pt x="749" y="118076"/>
                    <a:pt x="346" y="117961"/>
                    <a:pt x="0" y="117904"/>
                  </a:cubicBezTo>
                  <a:lnTo>
                    <a:pt x="0" y="118307"/>
                  </a:lnTo>
                  <a:cubicBezTo>
                    <a:pt x="346" y="118364"/>
                    <a:pt x="691" y="118422"/>
                    <a:pt x="1037" y="118537"/>
                  </a:cubicBezTo>
                  <a:lnTo>
                    <a:pt x="4264" y="119286"/>
                  </a:lnTo>
                  <a:cubicBezTo>
                    <a:pt x="18264" y="122628"/>
                    <a:pt x="32841" y="126085"/>
                    <a:pt x="47303" y="129139"/>
                  </a:cubicBezTo>
                  <a:cubicBezTo>
                    <a:pt x="57904" y="131386"/>
                    <a:pt x="69139" y="133518"/>
                    <a:pt x="80432" y="133518"/>
                  </a:cubicBezTo>
                  <a:lnTo>
                    <a:pt x="81469" y="133518"/>
                  </a:lnTo>
                  <a:cubicBezTo>
                    <a:pt x="92877" y="133402"/>
                    <a:pt x="104400" y="130176"/>
                    <a:pt x="113907" y="124472"/>
                  </a:cubicBezTo>
                  <a:cubicBezTo>
                    <a:pt x="124047" y="118422"/>
                    <a:pt x="132113" y="110413"/>
                    <a:pt x="137184" y="101368"/>
                  </a:cubicBezTo>
                  <a:cubicBezTo>
                    <a:pt x="142484" y="91803"/>
                    <a:pt x="144328" y="81260"/>
                    <a:pt x="142484" y="70831"/>
                  </a:cubicBezTo>
                  <a:cubicBezTo>
                    <a:pt x="139315" y="52855"/>
                    <a:pt x="126179" y="37068"/>
                    <a:pt x="115002" y="25372"/>
                  </a:cubicBezTo>
                  <a:cubicBezTo>
                    <a:pt x="105322" y="15116"/>
                    <a:pt x="93280" y="4284"/>
                    <a:pt x="77609" y="1000"/>
                  </a:cubicBezTo>
                  <a:cubicBezTo>
                    <a:pt x="74950" y="455"/>
                    <a:pt x="71752" y="0"/>
                    <a:pt x="67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36"/>
            <p:cNvSpPr/>
            <p:nvPr/>
          </p:nvSpPr>
          <p:spPr>
            <a:xfrm>
              <a:off x="1360600" y="1233825"/>
              <a:ext cx="3523225" cy="3128200"/>
            </a:xfrm>
            <a:custGeom>
              <a:avLst/>
              <a:gdLst/>
              <a:ahLst/>
              <a:cxnLst/>
              <a:rect l="l" t="t" r="r" b="b"/>
              <a:pathLst>
                <a:path w="140929" h="125128" extrusionOk="0">
                  <a:moveTo>
                    <a:pt x="65434" y="1"/>
                  </a:moveTo>
                  <a:cubicBezTo>
                    <a:pt x="56612" y="1"/>
                    <a:pt x="43871" y="2399"/>
                    <a:pt x="24832" y="12084"/>
                  </a:cubicBezTo>
                  <a:cubicBezTo>
                    <a:pt x="20742" y="14158"/>
                    <a:pt x="16593" y="16405"/>
                    <a:pt x="12560" y="18595"/>
                  </a:cubicBezTo>
                  <a:cubicBezTo>
                    <a:pt x="8412" y="20784"/>
                    <a:pt x="4264" y="23031"/>
                    <a:pt x="0" y="25163"/>
                  </a:cubicBezTo>
                  <a:lnTo>
                    <a:pt x="0" y="25624"/>
                  </a:lnTo>
                  <a:cubicBezTo>
                    <a:pt x="4321" y="23435"/>
                    <a:pt x="8527" y="21188"/>
                    <a:pt x="12733" y="18883"/>
                  </a:cubicBezTo>
                  <a:cubicBezTo>
                    <a:pt x="16766" y="16751"/>
                    <a:pt x="20915" y="14504"/>
                    <a:pt x="25005" y="12430"/>
                  </a:cubicBezTo>
                  <a:cubicBezTo>
                    <a:pt x="35604" y="7033"/>
                    <a:pt x="50633" y="406"/>
                    <a:pt x="65627" y="406"/>
                  </a:cubicBezTo>
                  <a:cubicBezTo>
                    <a:pt x="68403" y="406"/>
                    <a:pt x="71177" y="633"/>
                    <a:pt x="73921" y="1137"/>
                  </a:cubicBezTo>
                  <a:cubicBezTo>
                    <a:pt x="89017" y="3903"/>
                    <a:pt x="100425" y="13525"/>
                    <a:pt x="109586" y="22686"/>
                  </a:cubicBezTo>
                  <a:cubicBezTo>
                    <a:pt x="119380" y="32365"/>
                    <a:pt x="132805" y="47288"/>
                    <a:pt x="136435" y="64515"/>
                  </a:cubicBezTo>
                  <a:cubicBezTo>
                    <a:pt x="140525" y="83759"/>
                    <a:pt x="131307" y="102772"/>
                    <a:pt x="111775" y="115332"/>
                  </a:cubicBezTo>
                  <a:cubicBezTo>
                    <a:pt x="102556" y="121209"/>
                    <a:pt x="91206" y="124551"/>
                    <a:pt x="79856" y="124724"/>
                  </a:cubicBezTo>
                  <a:cubicBezTo>
                    <a:pt x="79566" y="124727"/>
                    <a:pt x="79276" y="124728"/>
                    <a:pt x="78986" y="124728"/>
                  </a:cubicBezTo>
                  <a:cubicBezTo>
                    <a:pt x="68092" y="124728"/>
                    <a:pt x="57088" y="122644"/>
                    <a:pt x="45920" y="120287"/>
                  </a:cubicBezTo>
                  <a:cubicBezTo>
                    <a:pt x="36125" y="118213"/>
                    <a:pt x="26273" y="116024"/>
                    <a:pt x="16709" y="113950"/>
                  </a:cubicBezTo>
                  <a:cubicBezTo>
                    <a:pt x="11120" y="112682"/>
                    <a:pt x="5531" y="111472"/>
                    <a:pt x="0" y="110262"/>
                  </a:cubicBezTo>
                  <a:lnTo>
                    <a:pt x="0" y="110665"/>
                  </a:lnTo>
                  <a:cubicBezTo>
                    <a:pt x="5474" y="111875"/>
                    <a:pt x="11062" y="113085"/>
                    <a:pt x="16651" y="114295"/>
                  </a:cubicBezTo>
                  <a:cubicBezTo>
                    <a:pt x="26215" y="116427"/>
                    <a:pt x="36068" y="118616"/>
                    <a:pt x="45862" y="120633"/>
                  </a:cubicBezTo>
                  <a:cubicBezTo>
                    <a:pt x="56982" y="122995"/>
                    <a:pt x="67872" y="125127"/>
                    <a:pt x="78761" y="125127"/>
                  </a:cubicBezTo>
                  <a:lnTo>
                    <a:pt x="79798" y="125127"/>
                  </a:lnTo>
                  <a:cubicBezTo>
                    <a:pt x="91264" y="124954"/>
                    <a:pt x="102672" y="121613"/>
                    <a:pt x="111948" y="115678"/>
                  </a:cubicBezTo>
                  <a:cubicBezTo>
                    <a:pt x="131653" y="103002"/>
                    <a:pt x="140929" y="83874"/>
                    <a:pt x="136780" y="64457"/>
                  </a:cubicBezTo>
                  <a:cubicBezTo>
                    <a:pt x="133151" y="47115"/>
                    <a:pt x="119668" y="32135"/>
                    <a:pt x="109874" y="22397"/>
                  </a:cubicBezTo>
                  <a:cubicBezTo>
                    <a:pt x="100655" y="13236"/>
                    <a:pt x="89190" y="3499"/>
                    <a:pt x="74037" y="791"/>
                  </a:cubicBezTo>
                  <a:cubicBezTo>
                    <a:pt x="71662" y="358"/>
                    <a:pt x="68840" y="1"/>
                    <a:pt x="654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36"/>
            <p:cNvSpPr/>
            <p:nvPr/>
          </p:nvSpPr>
          <p:spPr>
            <a:xfrm>
              <a:off x="1360600" y="1332750"/>
              <a:ext cx="3393600" cy="2918350"/>
            </a:xfrm>
            <a:custGeom>
              <a:avLst/>
              <a:gdLst/>
              <a:ahLst/>
              <a:cxnLst/>
              <a:rect l="l" t="t" r="r" b="b"/>
              <a:pathLst>
                <a:path w="135744" h="116734" extrusionOk="0">
                  <a:moveTo>
                    <a:pt x="63449" y="0"/>
                  </a:moveTo>
                  <a:cubicBezTo>
                    <a:pt x="48952" y="0"/>
                    <a:pt x="34493" y="6362"/>
                    <a:pt x="24314" y="11527"/>
                  </a:cubicBezTo>
                  <a:cubicBezTo>
                    <a:pt x="20108" y="13658"/>
                    <a:pt x="15787" y="15963"/>
                    <a:pt x="11696" y="18152"/>
                  </a:cubicBezTo>
                  <a:cubicBezTo>
                    <a:pt x="7836" y="20227"/>
                    <a:pt x="3918" y="22358"/>
                    <a:pt x="0" y="24375"/>
                  </a:cubicBezTo>
                  <a:lnTo>
                    <a:pt x="0" y="24778"/>
                  </a:lnTo>
                  <a:cubicBezTo>
                    <a:pt x="3976" y="22762"/>
                    <a:pt x="7951" y="20630"/>
                    <a:pt x="11869" y="18498"/>
                  </a:cubicBezTo>
                  <a:cubicBezTo>
                    <a:pt x="16017" y="16309"/>
                    <a:pt x="20281" y="14004"/>
                    <a:pt x="24487" y="11872"/>
                  </a:cubicBezTo>
                  <a:cubicBezTo>
                    <a:pt x="34616" y="6758"/>
                    <a:pt x="49023" y="403"/>
                    <a:pt x="63432" y="403"/>
                  </a:cubicBezTo>
                  <a:cubicBezTo>
                    <a:pt x="65744" y="403"/>
                    <a:pt x="68055" y="567"/>
                    <a:pt x="70349" y="925"/>
                  </a:cubicBezTo>
                  <a:cubicBezTo>
                    <a:pt x="85041" y="3172"/>
                    <a:pt x="96276" y="12160"/>
                    <a:pt x="104458" y="19766"/>
                  </a:cubicBezTo>
                  <a:cubicBezTo>
                    <a:pt x="119035" y="33305"/>
                    <a:pt x="127677" y="45923"/>
                    <a:pt x="130731" y="58196"/>
                  </a:cubicBezTo>
                  <a:cubicBezTo>
                    <a:pt x="135340" y="76172"/>
                    <a:pt x="127447" y="94263"/>
                    <a:pt x="109758" y="106478"/>
                  </a:cubicBezTo>
                  <a:cubicBezTo>
                    <a:pt x="100828" y="112643"/>
                    <a:pt x="89650" y="116157"/>
                    <a:pt x="78185" y="116330"/>
                  </a:cubicBezTo>
                  <a:cubicBezTo>
                    <a:pt x="77798" y="116336"/>
                    <a:pt x="77412" y="116339"/>
                    <a:pt x="77025" y="116339"/>
                  </a:cubicBezTo>
                  <a:cubicBezTo>
                    <a:pt x="65767" y="116339"/>
                    <a:pt x="54448" y="113953"/>
                    <a:pt x="44422" y="111836"/>
                  </a:cubicBezTo>
                  <a:cubicBezTo>
                    <a:pt x="41080" y="111145"/>
                    <a:pt x="37796" y="110453"/>
                    <a:pt x="34512" y="109762"/>
                  </a:cubicBezTo>
                  <a:cubicBezTo>
                    <a:pt x="23104" y="107342"/>
                    <a:pt x="11408" y="104865"/>
                    <a:pt x="0" y="102618"/>
                  </a:cubicBezTo>
                  <a:lnTo>
                    <a:pt x="0" y="103021"/>
                  </a:lnTo>
                  <a:cubicBezTo>
                    <a:pt x="11350" y="105268"/>
                    <a:pt x="23046" y="107746"/>
                    <a:pt x="34397" y="110165"/>
                  </a:cubicBezTo>
                  <a:cubicBezTo>
                    <a:pt x="37738" y="110799"/>
                    <a:pt x="41023" y="111548"/>
                    <a:pt x="44307" y="112240"/>
                  </a:cubicBezTo>
                  <a:cubicBezTo>
                    <a:pt x="54390" y="114314"/>
                    <a:pt x="65740" y="116734"/>
                    <a:pt x="77033" y="116734"/>
                  </a:cubicBezTo>
                  <a:cubicBezTo>
                    <a:pt x="77436" y="116734"/>
                    <a:pt x="77782" y="116676"/>
                    <a:pt x="78185" y="116676"/>
                  </a:cubicBezTo>
                  <a:cubicBezTo>
                    <a:pt x="89708" y="116503"/>
                    <a:pt x="101001" y="113046"/>
                    <a:pt x="109989" y="106824"/>
                  </a:cubicBezTo>
                  <a:cubicBezTo>
                    <a:pt x="127850" y="94436"/>
                    <a:pt x="135743" y="76229"/>
                    <a:pt x="131134" y="58080"/>
                  </a:cubicBezTo>
                  <a:cubicBezTo>
                    <a:pt x="128023" y="45751"/>
                    <a:pt x="119380" y="33075"/>
                    <a:pt x="104688" y="19478"/>
                  </a:cubicBezTo>
                  <a:cubicBezTo>
                    <a:pt x="96507" y="11815"/>
                    <a:pt x="85156" y="2769"/>
                    <a:pt x="70407" y="522"/>
                  </a:cubicBezTo>
                  <a:cubicBezTo>
                    <a:pt x="68098" y="164"/>
                    <a:pt x="65773" y="0"/>
                    <a:pt x="63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36"/>
            <p:cNvSpPr/>
            <p:nvPr/>
          </p:nvSpPr>
          <p:spPr>
            <a:xfrm>
              <a:off x="1360600" y="1431075"/>
              <a:ext cx="3200575" cy="2707675"/>
            </a:xfrm>
            <a:custGeom>
              <a:avLst/>
              <a:gdLst/>
              <a:ahLst/>
              <a:cxnLst/>
              <a:rect l="l" t="t" r="r" b="b"/>
              <a:pathLst>
                <a:path w="128023" h="108307" extrusionOk="0">
                  <a:moveTo>
                    <a:pt x="61318" y="1"/>
                  </a:moveTo>
                  <a:cubicBezTo>
                    <a:pt x="47329" y="1"/>
                    <a:pt x="33470" y="6098"/>
                    <a:pt x="23795" y="10935"/>
                  </a:cubicBezTo>
                  <a:cubicBezTo>
                    <a:pt x="19417" y="13182"/>
                    <a:pt x="15038" y="15545"/>
                    <a:pt x="10774" y="17849"/>
                  </a:cubicBezTo>
                  <a:cubicBezTo>
                    <a:pt x="7202" y="19751"/>
                    <a:pt x="3630" y="21709"/>
                    <a:pt x="0" y="23553"/>
                  </a:cubicBezTo>
                  <a:lnTo>
                    <a:pt x="0" y="24014"/>
                  </a:lnTo>
                  <a:cubicBezTo>
                    <a:pt x="3687" y="22113"/>
                    <a:pt x="7375" y="20154"/>
                    <a:pt x="10947" y="18195"/>
                  </a:cubicBezTo>
                  <a:cubicBezTo>
                    <a:pt x="15211" y="15890"/>
                    <a:pt x="19647" y="13528"/>
                    <a:pt x="23968" y="11281"/>
                  </a:cubicBezTo>
                  <a:cubicBezTo>
                    <a:pt x="33591" y="6495"/>
                    <a:pt x="47444" y="404"/>
                    <a:pt x="61311" y="404"/>
                  </a:cubicBezTo>
                  <a:cubicBezTo>
                    <a:pt x="63136" y="404"/>
                    <a:pt x="64961" y="509"/>
                    <a:pt x="66777" y="737"/>
                  </a:cubicBezTo>
                  <a:cubicBezTo>
                    <a:pt x="77724" y="2062"/>
                    <a:pt x="88037" y="7133"/>
                    <a:pt x="99272" y="16870"/>
                  </a:cubicBezTo>
                  <a:cubicBezTo>
                    <a:pt x="112927" y="28566"/>
                    <a:pt x="121627" y="40377"/>
                    <a:pt x="125084" y="51843"/>
                  </a:cubicBezTo>
                  <a:cubicBezTo>
                    <a:pt x="127619" y="60255"/>
                    <a:pt x="127331" y="68955"/>
                    <a:pt x="124278" y="76906"/>
                  </a:cubicBezTo>
                  <a:cubicBezTo>
                    <a:pt x="121282" y="84684"/>
                    <a:pt x="115578" y="91886"/>
                    <a:pt x="107800" y="97705"/>
                  </a:cubicBezTo>
                  <a:cubicBezTo>
                    <a:pt x="99215" y="104101"/>
                    <a:pt x="88095" y="107730"/>
                    <a:pt x="76514" y="107903"/>
                  </a:cubicBezTo>
                  <a:cubicBezTo>
                    <a:pt x="76117" y="107909"/>
                    <a:pt x="75720" y="107912"/>
                    <a:pt x="75323" y="107912"/>
                  </a:cubicBezTo>
                  <a:cubicBezTo>
                    <a:pt x="64539" y="107912"/>
                    <a:pt x="53715" y="105690"/>
                    <a:pt x="43212" y="103467"/>
                  </a:cubicBezTo>
                  <a:lnTo>
                    <a:pt x="42924" y="103409"/>
                  </a:lnTo>
                  <a:cubicBezTo>
                    <a:pt x="26964" y="100067"/>
                    <a:pt x="13425" y="97302"/>
                    <a:pt x="0" y="94882"/>
                  </a:cubicBezTo>
                  <a:lnTo>
                    <a:pt x="0" y="95285"/>
                  </a:lnTo>
                  <a:cubicBezTo>
                    <a:pt x="13425" y="97705"/>
                    <a:pt x="26907" y="100471"/>
                    <a:pt x="42809" y="103813"/>
                  </a:cubicBezTo>
                  <a:lnTo>
                    <a:pt x="43154" y="103870"/>
                  </a:lnTo>
                  <a:cubicBezTo>
                    <a:pt x="53640" y="106060"/>
                    <a:pt x="64472" y="108307"/>
                    <a:pt x="75304" y="108307"/>
                  </a:cubicBezTo>
                  <a:lnTo>
                    <a:pt x="76514" y="108307"/>
                  </a:lnTo>
                  <a:cubicBezTo>
                    <a:pt x="88152" y="108134"/>
                    <a:pt x="99388" y="104446"/>
                    <a:pt x="108030" y="97993"/>
                  </a:cubicBezTo>
                  <a:cubicBezTo>
                    <a:pt x="115866" y="92116"/>
                    <a:pt x="121627" y="84914"/>
                    <a:pt x="124623" y="77021"/>
                  </a:cubicBezTo>
                  <a:cubicBezTo>
                    <a:pt x="127735" y="69012"/>
                    <a:pt x="128023" y="60255"/>
                    <a:pt x="125430" y="51728"/>
                  </a:cubicBezTo>
                  <a:cubicBezTo>
                    <a:pt x="121973" y="40204"/>
                    <a:pt x="113273" y="28335"/>
                    <a:pt x="99560" y="16582"/>
                  </a:cubicBezTo>
                  <a:cubicBezTo>
                    <a:pt x="88210" y="6845"/>
                    <a:pt x="77839" y="1659"/>
                    <a:pt x="66835" y="334"/>
                  </a:cubicBezTo>
                  <a:cubicBezTo>
                    <a:pt x="64999" y="106"/>
                    <a:pt x="63157" y="1"/>
                    <a:pt x="613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36"/>
            <p:cNvSpPr/>
            <p:nvPr/>
          </p:nvSpPr>
          <p:spPr>
            <a:xfrm>
              <a:off x="1360600" y="1527400"/>
              <a:ext cx="3138650" cy="2500450"/>
            </a:xfrm>
            <a:custGeom>
              <a:avLst/>
              <a:gdLst/>
              <a:ahLst/>
              <a:cxnLst/>
              <a:rect l="l" t="t" r="r" b="b"/>
              <a:pathLst>
                <a:path w="125546" h="100018" extrusionOk="0">
                  <a:moveTo>
                    <a:pt x="59338" y="0"/>
                  </a:moveTo>
                  <a:cubicBezTo>
                    <a:pt x="49032" y="0"/>
                    <a:pt x="37466" y="3387"/>
                    <a:pt x="23277" y="10482"/>
                  </a:cubicBezTo>
                  <a:cubicBezTo>
                    <a:pt x="18783" y="12729"/>
                    <a:pt x="14231" y="15206"/>
                    <a:pt x="9852" y="17568"/>
                  </a:cubicBezTo>
                  <a:cubicBezTo>
                    <a:pt x="6626" y="19355"/>
                    <a:pt x="3342" y="21141"/>
                    <a:pt x="0" y="22811"/>
                  </a:cubicBezTo>
                  <a:lnTo>
                    <a:pt x="0" y="23272"/>
                  </a:lnTo>
                  <a:cubicBezTo>
                    <a:pt x="3399" y="21486"/>
                    <a:pt x="6741" y="19700"/>
                    <a:pt x="10025" y="17914"/>
                  </a:cubicBezTo>
                  <a:cubicBezTo>
                    <a:pt x="14404" y="15552"/>
                    <a:pt x="18956" y="13074"/>
                    <a:pt x="23450" y="10827"/>
                  </a:cubicBezTo>
                  <a:cubicBezTo>
                    <a:pt x="37535" y="3785"/>
                    <a:pt x="49089" y="403"/>
                    <a:pt x="59313" y="403"/>
                  </a:cubicBezTo>
                  <a:cubicBezTo>
                    <a:pt x="60631" y="403"/>
                    <a:pt x="61928" y="460"/>
                    <a:pt x="63205" y="572"/>
                  </a:cubicBezTo>
                  <a:cubicBezTo>
                    <a:pt x="73748" y="1493"/>
                    <a:pt x="83601" y="5757"/>
                    <a:pt x="94145" y="13996"/>
                  </a:cubicBezTo>
                  <a:cubicBezTo>
                    <a:pt x="103017" y="20968"/>
                    <a:pt x="114541" y="32088"/>
                    <a:pt x="119380" y="45627"/>
                  </a:cubicBezTo>
                  <a:cubicBezTo>
                    <a:pt x="125084" y="61530"/>
                    <a:pt x="120129" y="77374"/>
                    <a:pt x="105783" y="88955"/>
                  </a:cubicBezTo>
                  <a:cubicBezTo>
                    <a:pt x="97544" y="95638"/>
                    <a:pt x="86597" y="99383"/>
                    <a:pt x="74843" y="99614"/>
                  </a:cubicBezTo>
                  <a:cubicBezTo>
                    <a:pt x="74451" y="99620"/>
                    <a:pt x="74059" y="99623"/>
                    <a:pt x="73667" y="99623"/>
                  </a:cubicBezTo>
                  <a:cubicBezTo>
                    <a:pt x="63281" y="99623"/>
                    <a:pt x="52856" y="97460"/>
                    <a:pt x="42751" y="95350"/>
                  </a:cubicBezTo>
                  <a:lnTo>
                    <a:pt x="41368" y="95062"/>
                  </a:lnTo>
                  <a:cubicBezTo>
                    <a:pt x="25697" y="91778"/>
                    <a:pt x="12387" y="89301"/>
                    <a:pt x="0" y="87284"/>
                  </a:cubicBezTo>
                  <a:lnTo>
                    <a:pt x="0" y="87630"/>
                  </a:lnTo>
                  <a:cubicBezTo>
                    <a:pt x="12387" y="89646"/>
                    <a:pt x="25639" y="92181"/>
                    <a:pt x="41311" y="95465"/>
                  </a:cubicBezTo>
                  <a:lnTo>
                    <a:pt x="42693" y="95696"/>
                  </a:lnTo>
                  <a:cubicBezTo>
                    <a:pt x="52776" y="97828"/>
                    <a:pt x="63205" y="100017"/>
                    <a:pt x="73633" y="100017"/>
                  </a:cubicBezTo>
                  <a:lnTo>
                    <a:pt x="74843" y="100017"/>
                  </a:lnTo>
                  <a:cubicBezTo>
                    <a:pt x="86712" y="99787"/>
                    <a:pt x="97774" y="95984"/>
                    <a:pt x="106071" y="89243"/>
                  </a:cubicBezTo>
                  <a:cubicBezTo>
                    <a:pt x="120533" y="77547"/>
                    <a:pt x="125545" y="61587"/>
                    <a:pt x="119726" y="45455"/>
                  </a:cubicBezTo>
                  <a:cubicBezTo>
                    <a:pt x="114886" y="31857"/>
                    <a:pt x="103305" y="20680"/>
                    <a:pt x="94375" y="13708"/>
                  </a:cubicBezTo>
                  <a:cubicBezTo>
                    <a:pt x="83774" y="5354"/>
                    <a:pt x="73864" y="1090"/>
                    <a:pt x="63262" y="168"/>
                  </a:cubicBezTo>
                  <a:cubicBezTo>
                    <a:pt x="61973" y="57"/>
                    <a:pt x="60666" y="0"/>
                    <a:pt x="593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36"/>
            <p:cNvSpPr/>
            <p:nvPr/>
          </p:nvSpPr>
          <p:spPr>
            <a:xfrm>
              <a:off x="1360600" y="1624125"/>
              <a:ext cx="3011900" cy="2291375"/>
            </a:xfrm>
            <a:custGeom>
              <a:avLst/>
              <a:gdLst/>
              <a:ahLst/>
              <a:cxnLst/>
              <a:rect l="l" t="t" r="r" b="b"/>
              <a:pathLst>
                <a:path w="120476" h="91655" extrusionOk="0">
                  <a:moveTo>
                    <a:pt x="57617" y="1"/>
                  </a:moveTo>
                  <a:cubicBezTo>
                    <a:pt x="47591" y="1"/>
                    <a:pt x="36413" y="3211"/>
                    <a:pt x="22758" y="10012"/>
                  </a:cubicBezTo>
                  <a:cubicBezTo>
                    <a:pt x="18091" y="12317"/>
                    <a:pt x="13425" y="14852"/>
                    <a:pt x="8873" y="17329"/>
                  </a:cubicBezTo>
                  <a:cubicBezTo>
                    <a:pt x="5934" y="18942"/>
                    <a:pt x="2996" y="20498"/>
                    <a:pt x="0" y="22111"/>
                  </a:cubicBezTo>
                  <a:lnTo>
                    <a:pt x="0" y="22572"/>
                  </a:lnTo>
                  <a:cubicBezTo>
                    <a:pt x="3054" y="20959"/>
                    <a:pt x="6050" y="19288"/>
                    <a:pt x="9046" y="17675"/>
                  </a:cubicBezTo>
                  <a:cubicBezTo>
                    <a:pt x="13597" y="15197"/>
                    <a:pt x="18264" y="12662"/>
                    <a:pt x="22931" y="10358"/>
                  </a:cubicBezTo>
                  <a:cubicBezTo>
                    <a:pt x="36518" y="3564"/>
                    <a:pt x="47633" y="403"/>
                    <a:pt x="57598" y="403"/>
                  </a:cubicBezTo>
                  <a:cubicBezTo>
                    <a:pt x="58281" y="403"/>
                    <a:pt x="58960" y="418"/>
                    <a:pt x="59633" y="448"/>
                  </a:cubicBezTo>
                  <a:cubicBezTo>
                    <a:pt x="69715" y="851"/>
                    <a:pt x="79337" y="4366"/>
                    <a:pt x="88959" y="11164"/>
                  </a:cubicBezTo>
                  <a:cubicBezTo>
                    <a:pt x="95758" y="15946"/>
                    <a:pt x="107972" y="25914"/>
                    <a:pt x="113676" y="39339"/>
                  </a:cubicBezTo>
                  <a:cubicBezTo>
                    <a:pt x="120014" y="54204"/>
                    <a:pt x="116442" y="69069"/>
                    <a:pt x="103824" y="80188"/>
                  </a:cubicBezTo>
                  <a:cubicBezTo>
                    <a:pt x="95988" y="87160"/>
                    <a:pt x="85099" y="91078"/>
                    <a:pt x="73172" y="91251"/>
                  </a:cubicBezTo>
                  <a:cubicBezTo>
                    <a:pt x="72769" y="91251"/>
                    <a:pt x="72308" y="91308"/>
                    <a:pt x="71905" y="91308"/>
                  </a:cubicBezTo>
                  <a:cubicBezTo>
                    <a:pt x="61937" y="91308"/>
                    <a:pt x="51912" y="89177"/>
                    <a:pt x="42233" y="87160"/>
                  </a:cubicBezTo>
                  <a:lnTo>
                    <a:pt x="39870" y="86699"/>
                  </a:lnTo>
                  <a:cubicBezTo>
                    <a:pt x="25697" y="83761"/>
                    <a:pt x="12560" y="81398"/>
                    <a:pt x="0" y="79497"/>
                  </a:cubicBezTo>
                  <a:lnTo>
                    <a:pt x="0" y="79900"/>
                  </a:lnTo>
                  <a:cubicBezTo>
                    <a:pt x="12560" y="81802"/>
                    <a:pt x="25639" y="84106"/>
                    <a:pt x="39813" y="87102"/>
                  </a:cubicBezTo>
                  <a:lnTo>
                    <a:pt x="42175" y="87563"/>
                  </a:lnTo>
                  <a:cubicBezTo>
                    <a:pt x="51854" y="89580"/>
                    <a:pt x="61880" y="91654"/>
                    <a:pt x="71905" y="91654"/>
                  </a:cubicBezTo>
                  <a:lnTo>
                    <a:pt x="73172" y="91654"/>
                  </a:lnTo>
                  <a:cubicBezTo>
                    <a:pt x="85214" y="91424"/>
                    <a:pt x="96161" y="87506"/>
                    <a:pt x="104054" y="80534"/>
                  </a:cubicBezTo>
                  <a:cubicBezTo>
                    <a:pt x="116845" y="69241"/>
                    <a:pt x="120475" y="54204"/>
                    <a:pt x="114022" y="39223"/>
                  </a:cubicBezTo>
                  <a:cubicBezTo>
                    <a:pt x="108318" y="25684"/>
                    <a:pt x="96046" y="15658"/>
                    <a:pt x="89190" y="10876"/>
                  </a:cubicBezTo>
                  <a:cubicBezTo>
                    <a:pt x="79452" y="4020"/>
                    <a:pt x="69773" y="505"/>
                    <a:pt x="59633" y="44"/>
                  </a:cubicBezTo>
                  <a:cubicBezTo>
                    <a:pt x="58966" y="15"/>
                    <a:pt x="58294" y="1"/>
                    <a:pt x="576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36"/>
            <p:cNvSpPr/>
            <p:nvPr/>
          </p:nvSpPr>
          <p:spPr>
            <a:xfrm>
              <a:off x="1360600" y="1718850"/>
              <a:ext cx="2888025" cy="2085725"/>
            </a:xfrm>
            <a:custGeom>
              <a:avLst/>
              <a:gdLst/>
              <a:ahLst/>
              <a:cxnLst/>
              <a:rect l="l" t="t" r="r" b="b"/>
              <a:pathLst>
                <a:path w="115521" h="83429" extrusionOk="0">
                  <a:moveTo>
                    <a:pt x="56060" y="0"/>
                  </a:moveTo>
                  <a:cubicBezTo>
                    <a:pt x="46266" y="0"/>
                    <a:pt x="35203" y="3169"/>
                    <a:pt x="22240" y="9565"/>
                  </a:cubicBezTo>
                  <a:cubicBezTo>
                    <a:pt x="17342" y="11985"/>
                    <a:pt x="12445" y="14635"/>
                    <a:pt x="7721" y="17228"/>
                  </a:cubicBezTo>
                  <a:cubicBezTo>
                    <a:pt x="5185" y="18610"/>
                    <a:pt x="2593" y="20051"/>
                    <a:pt x="0" y="21434"/>
                  </a:cubicBezTo>
                  <a:lnTo>
                    <a:pt x="0" y="21837"/>
                  </a:lnTo>
                  <a:cubicBezTo>
                    <a:pt x="2650" y="20454"/>
                    <a:pt x="5301" y="19014"/>
                    <a:pt x="7893" y="17573"/>
                  </a:cubicBezTo>
                  <a:cubicBezTo>
                    <a:pt x="12618" y="14981"/>
                    <a:pt x="17515" y="12330"/>
                    <a:pt x="22413" y="9910"/>
                  </a:cubicBezTo>
                  <a:cubicBezTo>
                    <a:pt x="35319" y="3515"/>
                    <a:pt x="46323" y="404"/>
                    <a:pt x="56060" y="346"/>
                  </a:cubicBezTo>
                  <a:cubicBezTo>
                    <a:pt x="56161" y="346"/>
                    <a:pt x="56262" y="345"/>
                    <a:pt x="56363" y="345"/>
                  </a:cubicBezTo>
                  <a:cubicBezTo>
                    <a:pt x="65934" y="345"/>
                    <a:pt x="75165" y="3053"/>
                    <a:pt x="83831" y="8412"/>
                  </a:cubicBezTo>
                  <a:cubicBezTo>
                    <a:pt x="94548" y="14981"/>
                    <a:pt x="103363" y="23969"/>
                    <a:pt x="108030" y="33187"/>
                  </a:cubicBezTo>
                  <a:cubicBezTo>
                    <a:pt x="115059" y="46958"/>
                    <a:pt x="112812" y="60958"/>
                    <a:pt x="101807" y="71560"/>
                  </a:cubicBezTo>
                  <a:cubicBezTo>
                    <a:pt x="94548" y="78646"/>
                    <a:pt x="83486" y="82795"/>
                    <a:pt x="71501" y="83025"/>
                  </a:cubicBezTo>
                  <a:cubicBezTo>
                    <a:pt x="70997" y="83037"/>
                    <a:pt x="70492" y="83042"/>
                    <a:pt x="69987" y="83042"/>
                  </a:cubicBezTo>
                  <a:cubicBezTo>
                    <a:pt x="60404" y="83042"/>
                    <a:pt x="50791" y="81020"/>
                    <a:pt x="41541" y="79050"/>
                  </a:cubicBezTo>
                  <a:cubicBezTo>
                    <a:pt x="40504" y="78819"/>
                    <a:pt x="39467" y="78589"/>
                    <a:pt x="38372" y="78416"/>
                  </a:cubicBezTo>
                  <a:cubicBezTo>
                    <a:pt x="25293" y="75708"/>
                    <a:pt x="12445" y="73461"/>
                    <a:pt x="0" y="71790"/>
                  </a:cubicBezTo>
                  <a:lnTo>
                    <a:pt x="0" y="72251"/>
                  </a:lnTo>
                  <a:cubicBezTo>
                    <a:pt x="12387" y="73864"/>
                    <a:pt x="25236" y="76054"/>
                    <a:pt x="38315" y="78762"/>
                  </a:cubicBezTo>
                  <a:cubicBezTo>
                    <a:pt x="39352" y="78992"/>
                    <a:pt x="40389" y="79223"/>
                    <a:pt x="41484" y="79453"/>
                  </a:cubicBezTo>
                  <a:cubicBezTo>
                    <a:pt x="50817" y="81412"/>
                    <a:pt x="60497" y="83429"/>
                    <a:pt x="70176" y="83429"/>
                  </a:cubicBezTo>
                  <a:lnTo>
                    <a:pt x="71501" y="83429"/>
                  </a:lnTo>
                  <a:cubicBezTo>
                    <a:pt x="83601" y="83198"/>
                    <a:pt x="94721" y="78935"/>
                    <a:pt x="102096" y="71848"/>
                  </a:cubicBezTo>
                  <a:cubicBezTo>
                    <a:pt x="113215" y="61131"/>
                    <a:pt x="115520" y="46958"/>
                    <a:pt x="108376" y="32957"/>
                  </a:cubicBezTo>
                  <a:cubicBezTo>
                    <a:pt x="103651" y="23738"/>
                    <a:pt x="94836" y="14635"/>
                    <a:pt x="84062" y="8067"/>
                  </a:cubicBezTo>
                  <a:cubicBezTo>
                    <a:pt x="75304" y="2708"/>
                    <a:pt x="66028" y="0"/>
                    <a:pt x="564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36"/>
            <p:cNvSpPr/>
            <p:nvPr/>
          </p:nvSpPr>
          <p:spPr>
            <a:xfrm>
              <a:off x="1360600" y="1808400"/>
              <a:ext cx="2768450" cy="1883825"/>
            </a:xfrm>
            <a:custGeom>
              <a:avLst/>
              <a:gdLst/>
              <a:ahLst/>
              <a:cxnLst/>
              <a:rect l="l" t="t" r="r" b="b"/>
              <a:pathLst>
                <a:path w="110738" h="75353" extrusionOk="0">
                  <a:moveTo>
                    <a:pt x="55898" y="1"/>
                  </a:moveTo>
                  <a:cubicBezTo>
                    <a:pt x="54769" y="1"/>
                    <a:pt x="53632" y="36"/>
                    <a:pt x="52488" y="106"/>
                  </a:cubicBezTo>
                  <a:cubicBezTo>
                    <a:pt x="43327" y="740"/>
                    <a:pt x="33244" y="3736"/>
                    <a:pt x="21721" y="9382"/>
                  </a:cubicBezTo>
                  <a:cubicBezTo>
                    <a:pt x="16709" y="11860"/>
                    <a:pt x="11696" y="14625"/>
                    <a:pt x="6799" y="17275"/>
                  </a:cubicBezTo>
                  <a:cubicBezTo>
                    <a:pt x="4552" y="18485"/>
                    <a:pt x="2305" y="19753"/>
                    <a:pt x="0" y="20963"/>
                  </a:cubicBezTo>
                  <a:lnTo>
                    <a:pt x="0" y="21424"/>
                  </a:lnTo>
                  <a:cubicBezTo>
                    <a:pt x="2362" y="20156"/>
                    <a:pt x="4667" y="18889"/>
                    <a:pt x="6972" y="17621"/>
                  </a:cubicBezTo>
                  <a:cubicBezTo>
                    <a:pt x="11869" y="14971"/>
                    <a:pt x="16881" y="12205"/>
                    <a:pt x="21894" y="9728"/>
                  </a:cubicBezTo>
                  <a:cubicBezTo>
                    <a:pt x="33360" y="4081"/>
                    <a:pt x="43385" y="1085"/>
                    <a:pt x="52488" y="509"/>
                  </a:cubicBezTo>
                  <a:cubicBezTo>
                    <a:pt x="53695" y="428"/>
                    <a:pt x="54892" y="387"/>
                    <a:pt x="56079" y="387"/>
                  </a:cubicBezTo>
                  <a:cubicBezTo>
                    <a:pt x="64131" y="387"/>
                    <a:pt x="71724" y="2252"/>
                    <a:pt x="78703" y="5867"/>
                  </a:cubicBezTo>
                  <a:cubicBezTo>
                    <a:pt x="88383" y="10822"/>
                    <a:pt x="97198" y="18831"/>
                    <a:pt x="102326" y="27185"/>
                  </a:cubicBezTo>
                  <a:cubicBezTo>
                    <a:pt x="110335" y="40149"/>
                    <a:pt x="109470" y="52940"/>
                    <a:pt x="99849" y="63080"/>
                  </a:cubicBezTo>
                  <a:cubicBezTo>
                    <a:pt x="92992" y="70398"/>
                    <a:pt x="82045" y="74719"/>
                    <a:pt x="69888" y="74949"/>
                  </a:cubicBezTo>
                  <a:cubicBezTo>
                    <a:pt x="69382" y="74961"/>
                    <a:pt x="68876" y="74967"/>
                    <a:pt x="68370" y="74967"/>
                  </a:cubicBezTo>
                  <a:cubicBezTo>
                    <a:pt x="59030" y="74967"/>
                    <a:pt x="49756" y="73005"/>
                    <a:pt x="40792" y="71147"/>
                  </a:cubicBezTo>
                  <a:cubicBezTo>
                    <a:pt x="39467" y="70859"/>
                    <a:pt x="38199" y="70570"/>
                    <a:pt x="36932" y="70340"/>
                  </a:cubicBezTo>
                  <a:cubicBezTo>
                    <a:pt x="24602" y="67805"/>
                    <a:pt x="12215" y="65788"/>
                    <a:pt x="0" y="64290"/>
                  </a:cubicBezTo>
                  <a:lnTo>
                    <a:pt x="0" y="64694"/>
                  </a:lnTo>
                  <a:cubicBezTo>
                    <a:pt x="12215" y="66134"/>
                    <a:pt x="24544" y="68151"/>
                    <a:pt x="36817" y="70686"/>
                  </a:cubicBezTo>
                  <a:cubicBezTo>
                    <a:pt x="38084" y="70974"/>
                    <a:pt x="39409" y="71262"/>
                    <a:pt x="40677" y="71492"/>
                  </a:cubicBezTo>
                  <a:cubicBezTo>
                    <a:pt x="49780" y="73394"/>
                    <a:pt x="59114" y="75353"/>
                    <a:pt x="68505" y="75353"/>
                  </a:cubicBezTo>
                  <a:lnTo>
                    <a:pt x="69888" y="75353"/>
                  </a:lnTo>
                  <a:cubicBezTo>
                    <a:pt x="82160" y="75122"/>
                    <a:pt x="93223" y="70743"/>
                    <a:pt x="100137" y="63368"/>
                  </a:cubicBezTo>
                  <a:cubicBezTo>
                    <a:pt x="109874" y="53055"/>
                    <a:pt x="110738" y="40149"/>
                    <a:pt x="102672" y="27013"/>
                  </a:cubicBezTo>
                  <a:cubicBezTo>
                    <a:pt x="97486" y="18543"/>
                    <a:pt x="88613" y="10534"/>
                    <a:pt x="78876" y="5522"/>
                  </a:cubicBezTo>
                  <a:cubicBezTo>
                    <a:pt x="71792" y="1828"/>
                    <a:pt x="64042" y="1"/>
                    <a:pt x="558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36"/>
            <p:cNvSpPr/>
            <p:nvPr/>
          </p:nvSpPr>
          <p:spPr>
            <a:xfrm>
              <a:off x="1360600" y="1890925"/>
              <a:ext cx="2631625" cy="1690825"/>
            </a:xfrm>
            <a:custGeom>
              <a:avLst/>
              <a:gdLst/>
              <a:ahLst/>
              <a:cxnLst/>
              <a:rect l="l" t="t" r="r" b="b"/>
              <a:pathLst>
                <a:path w="105265" h="67633" extrusionOk="0">
                  <a:moveTo>
                    <a:pt x="56673" y="0"/>
                  </a:moveTo>
                  <a:cubicBezTo>
                    <a:pt x="46092" y="0"/>
                    <a:pt x="34225" y="3170"/>
                    <a:pt x="21203" y="9480"/>
                  </a:cubicBezTo>
                  <a:cubicBezTo>
                    <a:pt x="16017" y="11958"/>
                    <a:pt x="10889" y="14839"/>
                    <a:pt x="5877" y="17604"/>
                  </a:cubicBezTo>
                  <a:cubicBezTo>
                    <a:pt x="3918" y="18641"/>
                    <a:pt x="1959" y="19736"/>
                    <a:pt x="0" y="20831"/>
                  </a:cubicBezTo>
                  <a:lnTo>
                    <a:pt x="0" y="21234"/>
                  </a:lnTo>
                  <a:cubicBezTo>
                    <a:pt x="2017" y="20139"/>
                    <a:pt x="4091" y="19045"/>
                    <a:pt x="6107" y="17950"/>
                  </a:cubicBezTo>
                  <a:cubicBezTo>
                    <a:pt x="11062" y="15184"/>
                    <a:pt x="16190" y="12361"/>
                    <a:pt x="21376" y="9826"/>
                  </a:cubicBezTo>
                  <a:cubicBezTo>
                    <a:pt x="34290" y="3533"/>
                    <a:pt x="46055" y="386"/>
                    <a:pt x="56542" y="386"/>
                  </a:cubicBezTo>
                  <a:cubicBezTo>
                    <a:pt x="62665" y="386"/>
                    <a:pt x="68351" y="1459"/>
                    <a:pt x="73576" y="3604"/>
                  </a:cubicBezTo>
                  <a:cubicBezTo>
                    <a:pt x="89535" y="10114"/>
                    <a:pt x="100425" y="23942"/>
                    <a:pt x="102960" y="34198"/>
                  </a:cubicBezTo>
                  <a:cubicBezTo>
                    <a:pt x="104804" y="41803"/>
                    <a:pt x="103133" y="48775"/>
                    <a:pt x="97890" y="54940"/>
                  </a:cubicBezTo>
                  <a:cubicBezTo>
                    <a:pt x="91494" y="62487"/>
                    <a:pt x="80720" y="66981"/>
                    <a:pt x="68217" y="67212"/>
                  </a:cubicBezTo>
                  <a:cubicBezTo>
                    <a:pt x="67713" y="67224"/>
                    <a:pt x="67209" y="67230"/>
                    <a:pt x="66706" y="67230"/>
                  </a:cubicBezTo>
                  <a:cubicBezTo>
                    <a:pt x="57652" y="67230"/>
                    <a:pt x="48661" y="65322"/>
                    <a:pt x="39928" y="63467"/>
                  </a:cubicBezTo>
                  <a:cubicBezTo>
                    <a:pt x="38430" y="63179"/>
                    <a:pt x="36932" y="62833"/>
                    <a:pt x="35376" y="62545"/>
                  </a:cubicBezTo>
                  <a:cubicBezTo>
                    <a:pt x="23738" y="60125"/>
                    <a:pt x="11869" y="58281"/>
                    <a:pt x="0" y="57014"/>
                  </a:cubicBezTo>
                  <a:lnTo>
                    <a:pt x="0" y="57417"/>
                  </a:lnTo>
                  <a:cubicBezTo>
                    <a:pt x="11869" y="58685"/>
                    <a:pt x="23680" y="60528"/>
                    <a:pt x="35319" y="62891"/>
                  </a:cubicBezTo>
                  <a:cubicBezTo>
                    <a:pt x="36817" y="63236"/>
                    <a:pt x="38315" y="63524"/>
                    <a:pt x="39813" y="63870"/>
                  </a:cubicBezTo>
                  <a:cubicBezTo>
                    <a:pt x="48612" y="65674"/>
                    <a:pt x="57670" y="67633"/>
                    <a:pt x="66742" y="67633"/>
                  </a:cubicBezTo>
                  <a:cubicBezTo>
                    <a:pt x="67234" y="67633"/>
                    <a:pt x="67726" y="67627"/>
                    <a:pt x="68217" y="67615"/>
                  </a:cubicBezTo>
                  <a:cubicBezTo>
                    <a:pt x="80835" y="67327"/>
                    <a:pt x="91725" y="62833"/>
                    <a:pt x="98178" y="55170"/>
                  </a:cubicBezTo>
                  <a:lnTo>
                    <a:pt x="98178" y="55228"/>
                  </a:lnTo>
                  <a:cubicBezTo>
                    <a:pt x="103536" y="48890"/>
                    <a:pt x="105264" y="41803"/>
                    <a:pt x="103363" y="34140"/>
                  </a:cubicBezTo>
                  <a:cubicBezTo>
                    <a:pt x="101807" y="27802"/>
                    <a:pt x="97832" y="21349"/>
                    <a:pt x="91898" y="15472"/>
                  </a:cubicBezTo>
                  <a:cubicBezTo>
                    <a:pt x="86654" y="10229"/>
                    <a:pt x="79971" y="5793"/>
                    <a:pt x="73748" y="3200"/>
                  </a:cubicBezTo>
                  <a:cubicBezTo>
                    <a:pt x="68506" y="1065"/>
                    <a:pt x="62805" y="0"/>
                    <a:pt x="566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3" name="Graphic 22" descr="Badge Question Mark with solid fill">
            <a:extLst>
              <a:ext uri="{FF2B5EF4-FFF2-40B4-BE49-F238E27FC236}">
                <a16:creationId xmlns:a16="http://schemas.microsoft.com/office/drawing/2014/main" id="{974622FC-015E-4CFF-954D-09ED5068DB5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52575" y="442089"/>
            <a:ext cx="1015560" cy="8151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5943086-5898-444C-86A2-48E74164F69A}"/>
              </a:ext>
            </a:extLst>
          </p:cNvPr>
          <p:cNvSpPr/>
          <p:nvPr/>
        </p:nvSpPr>
        <p:spPr>
          <a:xfrm>
            <a:off x="727981" y="1719831"/>
            <a:ext cx="3029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>
                <a:solidFill>
                  <a:srgbClr val="00B050"/>
                </a:solidFill>
                <a:latin typeface="Rowdies"/>
                <a:ea typeface="Rowdies"/>
                <a:cs typeface="Rowdies"/>
                <a:sym typeface="Rowdies"/>
              </a:rPr>
              <a:t>Better U5M rates among immigrants from Eastern Europe</a:t>
            </a:r>
          </a:p>
        </p:txBody>
      </p:sp>
      <p:grpSp>
        <p:nvGrpSpPr>
          <p:cNvPr id="39" name="Google Shape;143;p28">
            <a:extLst>
              <a:ext uri="{FF2B5EF4-FFF2-40B4-BE49-F238E27FC236}">
                <a16:creationId xmlns:a16="http://schemas.microsoft.com/office/drawing/2014/main" id="{A4EF01D9-BEA7-4A45-9784-49949A1E47A1}"/>
              </a:ext>
            </a:extLst>
          </p:cNvPr>
          <p:cNvGrpSpPr/>
          <p:nvPr/>
        </p:nvGrpSpPr>
        <p:grpSpPr>
          <a:xfrm>
            <a:off x="4281142" y="940802"/>
            <a:ext cx="290858" cy="4002282"/>
            <a:chOff x="4045638" y="552365"/>
            <a:chExt cx="314476" cy="5014715"/>
          </a:xfrm>
        </p:grpSpPr>
        <p:sp>
          <p:nvSpPr>
            <p:cNvPr id="40" name="Google Shape;144;p28">
              <a:extLst>
                <a:ext uri="{FF2B5EF4-FFF2-40B4-BE49-F238E27FC236}">
                  <a16:creationId xmlns:a16="http://schemas.microsoft.com/office/drawing/2014/main" id="{8454610F-2E8D-4BEA-BD82-0AD081BACA53}"/>
                </a:ext>
              </a:extLst>
            </p:cNvPr>
            <p:cNvSpPr/>
            <p:nvPr/>
          </p:nvSpPr>
          <p:spPr>
            <a:xfrm>
              <a:off x="4140257" y="827980"/>
              <a:ext cx="125400" cy="4739100"/>
            </a:xfrm>
            <a:prstGeom prst="rect">
              <a:avLst/>
            </a:prstGeom>
            <a:solidFill>
              <a:srgbClr val="0E2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45;p28">
              <a:extLst>
                <a:ext uri="{FF2B5EF4-FFF2-40B4-BE49-F238E27FC236}">
                  <a16:creationId xmlns:a16="http://schemas.microsoft.com/office/drawing/2014/main" id="{ED90D3B5-E069-4B44-8527-511C0B37C600}"/>
                </a:ext>
              </a:extLst>
            </p:cNvPr>
            <p:cNvSpPr/>
            <p:nvPr/>
          </p:nvSpPr>
          <p:spPr>
            <a:xfrm>
              <a:off x="4045638" y="780483"/>
              <a:ext cx="314476" cy="98845"/>
            </a:xfrm>
            <a:prstGeom prst="roundRect">
              <a:avLst>
                <a:gd name="adj" fmla="val 50000"/>
              </a:avLst>
            </a:prstGeom>
            <a:solidFill>
              <a:srgbClr val="0E2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46;p28">
              <a:extLst>
                <a:ext uri="{FF2B5EF4-FFF2-40B4-BE49-F238E27FC236}">
                  <a16:creationId xmlns:a16="http://schemas.microsoft.com/office/drawing/2014/main" id="{4735FC9F-17FC-4F88-B051-CEAD3132839D}"/>
                </a:ext>
              </a:extLst>
            </p:cNvPr>
            <p:cNvSpPr/>
            <p:nvPr/>
          </p:nvSpPr>
          <p:spPr>
            <a:xfrm>
              <a:off x="4045638" y="3701728"/>
              <a:ext cx="314476" cy="98845"/>
            </a:xfrm>
            <a:prstGeom prst="roundRect">
              <a:avLst>
                <a:gd name="adj" fmla="val 50000"/>
              </a:avLst>
            </a:prstGeom>
            <a:solidFill>
              <a:srgbClr val="0E2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47;p28">
              <a:extLst>
                <a:ext uri="{FF2B5EF4-FFF2-40B4-BE49-F238E27FC236}">
                  <a16:creationId xmlns:a16="http://schemas.microsoft.com/office/drawing/2014/main" id="{CB0454D8-EFDA-47F9-A20F-C741EA85AF25}"/>
                </a:ext>
              </a:extLst>
            </p:cNvPr>
            <p:cNvSpPr/>
            <p:nvPr/>
          </p:nvSpPr>
          <p:spPr>
            <a:xfrm>
              <a:off x="4079565" y="552365"/>
              <a:ext cx="246622" cy="246622"/>
            </a:xfrm>
            <a:prstGeom prst="ellipse">
              <a:avLst/>
            </a:prstGeom>
            <a:solidFill>
              <a:srgbClr val="0E2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50" name="Graphic 49" descr="Enter with solid fill">
            <a:extLst>
              <a:ext uri="{FF2B5EF4-FFF2-40B4-BE49-F238E27FC236}">
                <a16:creationId xmlns:a16="http://schemas.microsoft.com/office/drawing/2014/main" id="{24EFCB68-0931-455D-929F-533EF166509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1769575" y="2122600"/>
            <a:ext cx="581350" cy="581350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72D67C37-5132-44E5-9283-3B4DB30BF04C}"/>
              </a:ext>
            </a:extLst>
          </p:cNvPr>
          <p:cNvSpPr/>
          <p:nvPr/>
        </p:nvSpPr>
        <p:spPr>
          <a:xfrm>
            <a:off x="584517" y="2729093"/>
            <a:ext cx="310356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Is the H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ealthy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Immigrant </a:t>
            </a:r>
            <a:r>
              <a:rPr lang="en-US" dirty="0"/>
              <a:t>Effect </a:t>
            </a:r>
            <a:br>
              <a:rPr lang="en-US" dirty="0"/>
            </a:br>
            <a:r>
              <a:rPr lang="en-US" dirty="0"/>
              <a:t>the result of a selection effect? </a:t>
            </a:r>
            <a:br>
              <a:rPr lang="en-US" dirty="0"/>
            </a:br>
            <a:r>
              <a:rPr lang="en-US" dirty="0"/>
              <a:t>Is this the effect of social capital?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4D34827-A8B7-400C-A9CF-FFD7C7015A5B}"/>
              </a:ext>
            </a:extLst>
          </p:cNvPr>
          <p:cNvSpPr/>
          <p:nvPr/>
        </p:nvSpPr>
        <p:spPr>
          <a:xfrm>
            <a:off x="4958682" y="1598543"/>
            <a:ext cx="32819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>
                <a:solidFill>
                  <a:srgbClr val="FF0000"/>
                </a:solidFill>
              </a:rPr>
              <a:t>E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xcess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U5M for some groups </a:t>
            </a:r>
            <a:b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like African and Asian-born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945319A7-E5E2-4A55-B731-8894E8CE6F8D}"/>
              </a:ext>
            </a:extLst>
          </p:cNvPr>
          <p:cNvSpPr/>
          <p:nvPr/>
        </p:nvSpPr>
        <p:spPr>
          <a:xfrm>
            <a:off x="6474179" y="2121763"/>
            <a:ext cx="401533" cy="8360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ECE1C5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CD8BBF9-462C-4698-A1E5-9138FDC0E529}"/>
              </a:ext>
            </a:extLst>
          </p:cNvPr>
          <p:cNvSpPr/>
          <p:nvPr/>
        </p:nvSpPr>
        <p:spPr>
          <a:xfrm>
            <a:off x="4639036" y="2834750"/>
            <a:ext cx="1959481" cy="125129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lvl="0" algn="ctr"/>
            <a:r>
              <a:rPr lang="en-US" sz="1200" dirty="0">
                <a:solidFill>
                  <a:srgbClr val="5F5F5F"/>
                </a:solidFill>
              </a:rPr>
              <a:t>Are Asians a specifically vulnerable group like Africans?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D8677D3-0ABE-40D8-90FF-6AEBA3B9A1DB}"/>
              </a:ext>
            </a:extLst>
          </p:cNvPr>
          <p:cNvSpPr/>
          <p:nvPr/>
        </p:nvSpPr>
        <p:spPr>
          <a:xfrm>
            <a:off x="6800406" y="2844824"/>
            <a:ext cx="1959481" cy="125129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lvl="0" algn="ctr"/>
            <a:r>
              <a:rPr lang="en-US" sz="1200" dirty="0">
                <a:solidFill>
                  <a:srgbClr val="5F5F5F"/>
                </a:solidFill>
              </a:rPr>
              <a:t>Is it discrimination towards migrants from non-European Muslim countries?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9146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5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III- Summary</a:t>
            </a:r>
            <a:endParaRPr dirty="0"/>
          </a:p>
        </p:txBody>
      </p:sp>
      <p:sp>
        <p:nvSpPr>
          <p:cNvPr id="1040" name="Google Shape;1040;p51"/>
          <p:cNvSpPr txBox="1">
            <a:spLocks noGrp="1"/>
          </p:cNvSpPr>
          <p:nvPr>
            <p:ph type="subTitle" idx="1"/>
          </p:nvPr>
        </p:nvSpPr>
        <p:spPr>
          <a:xfrm>
            <a:off x="4663456" y="1639529"/>
            <a:ext cx="3848656" cy="32014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57175"/>
            <a:r>
              <a:rPr lang="en-US" dirty="0"/>
              <a:t>Distribution of births: </a:t>
            </a:r>
            <a:br>
              <a:rPr lang="en-US" dirty="0"/>
            </a:br>
            <a:r>
              <a:rPr lang="en-US" dirty="0"/>
              <a:t>SSA 		(4%) </a:t>
            </a:r>
            <a:br>
              <a:rPr lang="en-US" dirty="0"/>
            </a:br>
            <a:r>
              <a:rPr lang="en-US" dirty="0"/>
              <a:t>North Africa 	(6%) </a:t>
            </a:r>
            <a:br>
              <a:rPr lang="en-US" dirty="0"/>
            </a:br>
            <a:r>
              <a:rPr lang="en-US" dirty="0">
                <a:sym typeface="Rowdies"/>
              </a:rPr>
              <a:t>Eastern Europe 	(5%) </a:t>
            </a:r>
            <a:br>
              <a:rPr lang="en-US" dirty="0">
                <a:sym typeface="Rowdies"/>
              </a:rPr>
            </a:br>
            <a:r>
              <a:rPr lang="en-US" dirty="0">
                <a:sym typeface="Rowdies"/>
              </a:rPr>
              <a:t>Other Europe 	(7%) </a:t>
            </a:r>
            <a:br>
              <a:rPr lang="en-US" dirty="0">
                <a:sym typeface="Rowdies"/>
              </a:rPr>
            </a:br>
            <a:r>
              <a:rPr lang="en-US" dirty="0">
                <a:sym typeface="Rowdies"/>
              </a:rPr>
              <a:t>Asia		(3%) </a:t>
            </a:r>
            <a:br>
              <a:rPr lang="en-US" dirty="0">
                <a:sym typeface="Rowdies"/>
              </a:rPr>
            </a:br>
            <a:r>
              <a:rPr lang="en-US" dirty="0">
                <a:sym typeface="Rowdies"/>
              </a:rPr>
              <a:t>other 		(2%)</a:t>
            </a:r>
          </a:p>
          <a:p>
            <a:pPr marL="257175" lvl="0"/>
            <a:r>
              <a:rPr lang="en-US" dirty="0"/>
              <a:t>A higher U5M among children of African and Asian immigrant mothers</a:t>
            </a:r>
          </a:p>
          <a:p>
            <a:pPr marL="257175" lvl="0"/>
            <a:r>
              <a:rPr lang="en-US" dirty="0">
                <a:sym typeface="Rowdies"/>
              </a:rPr>
              <a:t>Better U5M rates among </a:t>
            </a:r>
            <a:br>
              <a:rPr lang="en-US" dirty="0">
                <a:sym typeface="Rowdies"/>
              </a:rPr>
            </a:br>
            <a:r>
              <a:rPr lang="en-US" dirty="0">
                <a:sym typeface="Rowdies"/>
              </a:rPr>
              <a:t>immigrants from Eastern Europe</a:t>
            </a:r>
          </a:p>
          <a:p>
            <a:pPr marL="257175" lvl="0"/>
            <a:r>
              <a:rPr lang="en-US" dirty="0"/>
              <a:t>Strong integration policy?</a:t>
            </a:r>
            <a:endParaRPr lang="en-US" dirty="0">
              <a:sym typeface="Rowdies"/>
            </a:endParaRPr>
          </a:p>
          <a:p>
            <a:pPr marL="314325">
              <a:spcBef>
                <a:spcPts val="1000"/>
              </a:spcBef>
              <a:spcAft>
                <a:spcPts val="1000"/>
              </a:spcAft>
            </a:pPr>
            <a:endParaRPr lang="en-US" dirty="0"/>
          </a:p>
        </p:txBody>
      </p:sp>
      <p:sp>
        <p:nvSpPr>
          <p:cNvPr id="1041" name="Google Shape;1041;p51"/>
          <p:cNvSpPr txBox="1">
            <a:spLocks noGrp="1"/>
          </p:cNvSpPr>
          <p:nvPr>
            <p:ph type="subTitle" idx="2"/>
          </p:nvPr>
        </p:nvSpPr>
        <p:spPr>
          <a:xfrm>
            <a:off x="723344" y="1639529"/>
            <a:ext cx="3848656" cy="32014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57175"/>
            <a:r>
              <a:rPr lang="en-US" dirty="0"/>
              <a:t>Distribution of births: </a:t>
            </a:r>
            <a:br>
              <a:rPr lang="en-US" dirty="0"/>
            </a:br>
            <a:r>
              <a:rPr lang="en-US" dirty="0"/>
              <a:t>SSA 		(5%) </a:t>
            </a:r>
            <a:br>
              <a:rPr lang="en-US" dirty="0"/>
            </a:br>
            <a:r>
              <a:rPr lang="en-US" dirty="0"/>
              <a:t>North Africa 	(7%) </a:t>
            </a:r>
            <a:br>
              <a:rPr lang="en-US" dirty="0"/>
            </a:br>
            <a:r>
              <a:rPr lang="en-US" dirty="0">
                <a:sym typeface="Rowdies"/>
              </a:rPr>
              <a:t>Eastern Europe 	(1%) </a:t>
            </a:r>
            <a:br>
              <a:rPr lang="en-US" dirty="0">
                <a:sym typeface="Rowdies"/>
              </a:rPr>
            </a:br>
            <a:r>
              <a:rPr lang="en-US" dirty="0">
                <a:sym typeface="Rowdies"/>
              </a:rPr>
              <a:t>Other Europe 	(2%) </a:t>
            </a:r>
            <a:br>
              <a:rPr lang="en-US" dirty="0">
                <a:sym typeface="Rowdies"/>
              </a:rPr>
            </a:br>
            <a:r>
              <a:rPr lang="en-US" dirty="0">
                <a:sym typeface="Rowdies"/>
              </a:rPr>
              <a:t>Asia 		(3%) </a:t>
            </a:r>
            <a:br>
              <a:rPr lang="en-US" dirty="0">
                <a:sym typeface="Rowdies"/>
              </a:rPr>
            </a:br>
            <a:r>
              <a:rPr lang="en-US" dirty="0">
                <a:sym typeface="Rowdies"/>
              </a:rPr>
              <a:t>other 		(1%)</a:t>
            </a:r>
          </a:p>
          <a:p>
            <a:pPr marL="257175" lvl="0"/>
            <a:r>
              <a:rPr lang="en-US" dirty="0"/>
              <a:t>A higher U5M among children of African immigrant mothers </a:t>
            </a:r>
          </a:p>
          <a:p>
            <a:pPr marL="257175" lvl="0"/>
            <a:r>
              <a:rPr lang="fr-FR" dirty="0"/>
              <a:t>No </a:t>
            </a:r>
            <a:r>
              <a:rPr lang="fr-FR" dirty="0" err="1"/>
              <a:t>statistical</a:t>
            </a:r>
            <a:r>
              <a:rPr lang="fr-FR" dirty="0"/>
              <a:t> </a:t>
            </a:r>
            <a:r>
              <a:rPr lang="fr-FR" dirty="0" err="1"/>
              <a:t>differences</a:t>
            </a:r>
            <a:r>
              <a:rPr lang="fr-FR" dirty="0"/>
              <a:t> in </a:t>
            </a:r>
            <a:r>
              <a:rPr lang="fr-FR" dirty="0" err="1"/>
              <a:t>favour</a:t>
            </a:r>
            <a:r>
              <a:rPr lang="fr-FR" dirty="0"/>
              <a:t> of </a:t>
            </a:r>
            <a:r>
              <a:rPr lang="en-US" dirty="0">
                <a:sym typeface="Rowdies"/>
              </a:rPr>
              <a:t>immigrants from Eastern Europe</a:t>
            </a:r>
          </a:p>
          <a:p>
            <a:pPr marL="257175" lvl="0"/>
            <a:r>
              <a:rPr lang="en-US" dirty="0"/>
              <a:t>Weak integration </a:t>
            </a:r>
            <a:r>
              <a:rPr lang="fr-FR" dirty="0"/>
              <a:t>p</a:t>
            </a:r>
            <a:r>
              <a:rPr lang="en-US" dirty="0" err="1"/>
              <a:t>olicy</a:t>
            </a:r>
            <a:r>
              <a:rPr lang="en-US" dirty="0"/>
              <a:t>?</a:t>
            </a:r>
            <a:endParaRPr dirty="0"/>
          </a:p>
        </p:txBody>
      </p:sp>
      <p:grpSp>
        <p:nvGrpSpPr>
          <p:cNvPr id="13" name="Google Shape;792;p34">
            <a:extLst>
              <a:ext uri="{FF2B5EF4-FFF2-40B4-BE49-F238E27FC236}">
                <a16:creationId xmlns:a16="http://schemas.microsoft.com/office/drawing/2014/main" id="{A577A39C-1B9C-49DC-B089-4738A1B6163B}"/>
              </a:ext>
            </a:extLst>
          </p:cNvPr>
          <p:cNvGrpSpPr/>
          <p:nvPr/>
        </p:nvGrpSpPr>
        <p:grpSpPr>
          <a:xfrm rot="5400000">
            <a:off x="2713591" y="1183869"/>
            <a:ext cx="372825" cy="504663"/>
            <a:chOff x="-338750" y="1755075"/>
            <a:chExt cx="607800" cy="440100"/>
          </a:xfrm>
        </p:grpSpPr>
        <p:sp>
          <p:nvSpPr>
            <p:cNvPr id="14" name="Google Shape;793;p34">
              <a:extLst>
                <a:ext uri="{FF2B5EF4-FFF2-40B4-BE49-F238E27FC236}">
                  <a16:creationId xmlns:a16="http://schemas.microsoft.com/office/drawing/2014/main" id="{C43C65E7-87F7-440A-88F8-74CFF5009CB1}"/>
                </a:ext>
              </a:extLst>
            </p:cNvPr>
            <p:cNvSpPr/>
            <p:nvPr/>
          </p:nvSpPr>
          <p:spPr>
            <a:xfrm>
              <a:off x="-338750" y="1755075"/>
              <a:ext cx="607800" cy="146700"/>
            </a:xfrm>
            <a:prstGeom prst="rect">
              <a:avLst/>
            </a:prstGeom>
            <a:solidFill>
              <a:srgbClr val="DC33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Google Shape;794;p34">
              <a:extLst>
                <a:ext uri="{FF2B5EF4-FFF2-40B4-BE49-F238E27FC236}">
                  <a16:creationId xmlns:a16="http://schemas.microsoft.com/office/drawing/2014/main" id="{B59A15FB-B109-49A6-A53D-2B5C72C80527}"/>
                </a:ext>
              </a:extLst>
            </p:cNvPr>
            <p:cNvSpPr/>
            <p:nvPr/>
          </p:nvSpPr>
          <p:spPr>
            <a:xfrm>
              <a:off x="-338750" y="1901775"/>
              <a:ext cx="607800" cy="146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Google Shape;795;p34">
              <a:extLst>
                <a:ext uri="{FF2B5EF4-FFF2-40B4-BE49-F238E27FC236}">
                  <a16:creationId xmlns:a16="http://schemas.microsoft.com/office/drawing/2014/main" id="{37117C8F-17C9-43A4-9502-7A2726CBE2E6}"/>
                </a:ext>
              </a:extLst>
            </p:cNvPr>
            <p:cNvSpPr/>
            <p:nvPr/>
          </p:nvSpPr>
          <p:spPr>
            <a:xfrm>
              <a:off x="-338750" y="2048475"/>
              <a:ext cx="607800" cy="146700"/>
            </a:xfrm>
            <a:prstGeom prst="rect">
              <a:avLst/>
            </a:prstGeom>
            <a:solidFill>
              <a:srgbClr val="2674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7" name="Google Shape;792;p34">
            <a:extLst>
              <a:ext uri="{FF2B5EF4-FFF2-40B4-BE49-F238E27FC236}">
                <a16:creationId xmlns:a16="http://schemas.microsoft.com/office/drawing/2014/main" id="{B17EF386-25B7-40C4-97CD-23A3A81BFAD0}"/>
              </a:ext>
            </a:extLst>
          </p:cNvPr>
          <p:cNvGrpSpPr/>
          <p:nvPr/>
        </p:nvGrpSpPr>
        <p:grpSpPr>
          <a:xfrm rot="5400000">
            <a:off x="6702225" y="1192327"/>
            <a:ext cx="389740" cy="504663"/>
            <a:chOff x="-338750" y="1755075"/>
            <a:chExt cx="607800" cy="440100"/>
          </a:xfrm>
        </p:grpSpPr>
        <p:sp>
          <p:nvSpPr>
            <p:cNvPr id="18" name="Google Shape;793;p34">
              <a:extLst>
                <a:ext uri="{FF2B5EF4-FFF2-40B4-BE49-F238E27FC236}">
                  <a16:creationId xmlns:a16="http://schemas.microsoft.com/office/drawing/2014/main" id="{E14DC43A-6E80-4440-AE53-5EC358817E20}"/>
                </a:ext>
              </a:extLst>
            </p:cNvPr>
            <p:cNvSpPr/>
            <p:nvPr/>
          </p:nvSpPr>
          <p:spPr>
            <a:xfrm>
              <a:off x="-338750" y="1755075"/>
              <a:ext cx="607800" cy="1467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794;p34">
              <a:extLst>
                <a:ext uri="{FF2B5EF4-FFF2-40B4-BE49-F238E27FC236}">
                  <a16:creationId xmlns:a16="http://schemas.microsoft.com/office/drawing/2014/main" id="{DF22FD66-AA17-4AEA-9C4B-01C0D383220B}"/>
                </a:ext>
              </a:extLst>
            </p:cNvPr>
            <p:cNvSpPr/>
            <p:nvPr/>
          </p:nvSpPr>
          <p:spPr>
            <a:xfrm>
              <a:off x="-338750" y="1901775"/>
              <a:ext cx="607800" cy="1467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FF0000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20" name="Google Shape;795;p34">
              <a:extLst>
                <a:ext uri="{FF2B5EF4-FFF2-40B4-BE49-F238E27FC236}">
                  <a16:creationId xmlns:a16="http://schemas.microsoft.com/office/drawing/2014/main" id="{9CB210BD-C676-4D90-9386-9BD1D3EA9F1B}"/>
                </a:ext>
              </a:extLst>
            </p:cNvPr>
            <p:cNvSpPr/>
            <p:nvPr/>
          </p:nvSpPr>
          <p:spPr>
            <a:xfrm>
              <a:off x="-338750" y="2048475"/>
              <a:ext cx="607800" cy="1467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61"/>
          <p:cNvSpPr/>
          <p:nvPr/>
        </p:nvSpPr>
        <p:spPr>
          <a:xfrm>
            <a:off x="4297658" y="2948983"/>
            <a:ext cx="548700" cy="5487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7145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61"/>
          <p:cNvSpPr/>
          <p:nvPr/>
        </p:nvSpPr>
        <p:spPr>
          <a:xfrm>
            <a:off x="5111733" y="2948983"/>
            <a:ext cx="548700" cy="5487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7145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61"/>
          <p:cNvSpPr txBox="1">
            <a:spLocks noGrp="1"/>
          </p:cNvSpPr>
          <p:nvPr>
            <p:ph type="title"/>
          </p:nvPr>
        </p:nvSpPr>
        <p:spPr>
          <a:xfrm>
            <a:off x="2347210" y="481998"/>
            <a:ext cx="4448100" cy="9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Thanks!</a:t>
            </a:r>
            <a:endParaRPr dirty="0"/>
          </a:p>
        </p:txBody>
      </p:sp>
      <p:sp>
        <p:nvSpPr>
          <p:cNvPr id="1283" name="Google Shape;1283;p61"/>
          <p:cNvSpPr txBox="1">
            <a:spLocks noGrp="1"/>
          </p:cNvSpPr>
          <p:nvPr>
            <p:ph type="subTitle" idx="1"/>
          </p:nvPr>
        </p:nvSpPr>
        <p:spPr>
          <a:xfrm>
            <a:off x="2368715" y="2182665"/>
            <a:ext cx="4405090" cy="3382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lt1"/>
                </a:solidFill>
                <a:highlight>
                  <a:schemeClr val="dk2"/>
                </a:highlight>
                <a:latin typeface="Rowdies"/>
                <a:ea typeface="Rowdies"/>
                <a:cs typeface="Rowdies"/>
                <a:sym typeface="Rowdies"/>
              </a:rPr>
              <a:t> Do you have any questions?</a:t>
            </a:r>
            <a:br>
              <a:rPr lang="fr-FR" dirty="0"/>
            </a:br>
            <a:r>
              <a:rPr lang="fr-FR" dirty="0"/>
              <a:t>emmanuel.idohou@uclouvain.be</a:t>
            </a:r>
            <a:endParaRPr dirty="0"/>
          </a:p>
        </p:txBody>
      </p:sp>
      <p:sp>
        <p:nvSpPr>
          <p:cNvPr id="1285" name="Google Shape;1285;p61"/>
          <p:cNvSpPr/>
          <p:nvPr/>
        </p:nvSpPr>
        <p:spPr>
          <a:xfrm>
            <a:off x="3483583" y="2948983"/>
            <a:ext cx="548700" cy="5487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7145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6" name="Google Shape;1286;p61"/>
          <p:cNvSpPr/>
          <p:nvPr/>
        </p:nvSpPr>
        <p:spPr>
          <a:xfrm>
            <a:off x="3585096" y="3050305"/>
            <a:ext cx="345674" cy="346056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7" name="Google Shape;1287;p61"/>
          <p:cNvGrpSpPr/>
          <p:nvPr/>
        </p:nvGrpSpPr>
        <p:grpSpPr>
          <a:xfrm>
            <a:off x="4398980" y="3050496"/>
            <a:ext cx="346056" cy="345674"/>
            <a:chOff x="3303268" y="3817349"/>
            <a:chExt cx="346056" cy="345674"/>
          </a:xfrm>
        </p:grpSpPr>
        <p:sp>
          <p:nvSpPr>
            <p:cNvPr id="1288" name="Google Shape;1288;p61"/>
            <p:cNvSpPr/>
            <p:nvPr/>
          </p:nvSpPr>
          <p:spPr>
            <a:xfrm>
              <a:off x="330326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61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61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61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2" name="Google Shape;1292;p61"/>
          <p:cNvGrpSpPr/>
          <p:nvPr/>
        </p:nvGrpSpPr>
        <p:grpSpPr>
          <a:xfrm>
            <a:off x="5213055" y="3050496"/>
            <a:ext cx="346056" cy="345674"/>
            <a:chOff x="3752358" y="3817349"/>
            <a:chExt cx="346056" cy="345674"/>
          </a:xfrm>
        </p:grpSpPr>
        <p:sp>
          <p:nvSpPr>
            <p:cNvPr id="1293" name="Google Shape;1293;p61"/>
            <p:cNvSpPr/>
            <p:nvPr/>
          </p:nvSpPr>
          <p:spPr>
            <a:xfrm>
              <a:off x="375235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28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61"/>
            <p:cNvSpPr/>
            <p:nvPr/>
          </p:nvSpPr>
          <p:spPr>
            <a:xfrm>
              <a:off x="3831933" y="3955682"/>
              <a:ext cx="47809" cy="120540"/>
            </a:xfrm>
            <a:custGeom>
              <a:avLst/>
              <a:gdLst/>
              <a:ahLst/>
              <a:cxnLst/>
              <a:rect l="l" t="t" r="r" b="b"/>
              <a:pathLst>
                <a:path w="1502" h="3787" extrusionOk="0">
                  <a:moveTo>
                    <a:pt x="1168" y="346"/>
                  </a:moveTo>
                  <a:lnTo>
                    <a:pt x="1168" y="3430"/>
                  </a:lnTo>
                  <a:lnTo>
                    <a:pt x="358" y="3430"/>
                  </a:lnTo>
                  <a:lnTo>
                    <a:pt x="358" y="346"/>
                  </a:lnTo>
                  <a:close/>
                  <a:moveTo>
                    <a:pt x="180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72" y="3787"/>
                    <a:pt x="180" y="3787"/>
                  </a:cubicBezTo>
                  <a:lnTo>
                    <a:pt x="1323" y="3787"/>
                  </a:lnTo>
                  <a:cubicBezTo>
                    <a:pt x="1418" y="3787"/>
                    <a:pt x="1501" y="3715"/>
                    <a:pt x="1501" y="3608"/>
                  </a:cubicBezTo>
                  <a:lnTo>
                    <a:pt x="1501" y="179"/>
                  </a:lnTo>
                  <a:cubicBezTo>
                    <a:pt x="1501" y="72"/>
                    <a:pt x="1430" y="1"/>
                    <a:pt x="1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61"/>
            <p:cNvSpPr/>
            <p:nvPr/>
          </p:nvSpPr>
          <p:spPr>
            <a:xfrm>
              <a:off x="3824739" y="3890112"/>
              <a:ext cx="55002" cy="55002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70" y="334"/>
                  </a:moveTo>
                  <a:cubicBezTo>
                    <a:pt x="1156" y="334"/>
                    <a:pt x="1394" y="572"/>
                    <a:pt x="1394" y="846"/>
                  </a:cubicBezTo>
                  <a:cubicBezTo>
                    <a:pt x="1394" y="1132"/>
                    <a:pt x="1156" y="1370"/>
                    <a:pt x="870" y="1370"/>
                  </a:cubicBezTo>
                  <a:cubicBezTo>
                    <a:pt x="584" y="1370"/>
                    <a:pt x="346" y="1132"/>
                    <a:pt x="346" y="846"/>
                  </a:cubicBezTo>
                  <a:cubicBezTo>
                    <a:pt x="346" y="572"/>
                    <a:pt x="584" y="334"/>
                    <a:pt x="870" y="334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61"/>
            <p:cNvSpPr/>
            <p:nvPr/>
          </p:nvSpPr>
          <p:spPr>
            <a:xfrm>
              <a:off x="3904696" y="3955682"/>
              <a:ext cx="128148" cy="120540"/>
            </a:xfrm>
            <a:custGeom>
              <a:avLst/>
              <a:gdLst/>
              <a:ahLst/>
              <a:cxnLst/>
              <a:rect l="l" t="t" r="r" b="b"/>
              <a:pathLst>
                <a:path w="4026" h="3787" extrusionOk="0">
                  <a:moveTo>
                    <a:pt x="191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84" y="3787"/>
                    <a:pt x="191" y="3787"/>
                  </a:cubicBezTo>
                  <a:lnTo>
                    <a:pt x="1334" y="3787"/>
                  </a:lnTo>
                  <a:cubicBezTo>
                    <a:pt x="1418" y="3787"/>
                    <a:pt x="1513" y="3715"/>
                    <a:pt x="1513" y="3608"/>
                  </a:cubicBezTo>
                  <a:lnTo>
                    <a:pt x="1513" y="2382"/>
                  </a:lnTo>
                  <a:cubicBezTo>
                    <a:pt x="1513" y="1977"/>
                    <a:pt x="1596" y="1501"/>
                    <a:pt x="2037" y="1501"/>
                  </a:cubicBezTo>
                  <a:cubicBezTo>
                    <a:pt x="2347" y="1501"/>
                    <a:pt x="2477" y="1763"/>
                    <a:pt x="2525" y="2060"/>
                  </a:cubicBezTo>
                  <a:cubicBezTo>
                    <a:pt x="2537" y="2156"/>
                    <a:pt x="2608" y="2215"/>
                    <a:pt x="2692" y="2215"/>
                  </a:cubicBezTo>
                  <a:cubicBezTo>
                    <a:pt x="2787" y="2215"/>
                    <a:pt x="2870" y="2120"/>
                    <a:pt x="2847" y="2025"/>
                  </a:cubicBezTo>
                  <a:cubicBezTo>
                    <a:pt x="2763" y="1465"/>
                    <a:pt x="2477" y="1155"/>
                    <a:pt x="2013" y="1155"/>
                  </a:cubicBezTo>
                  <a:cubicBezTo>
                    <a:pt x="1465" y="1155"/>
                    <a:pt x="1156" y="1608"/>
                    <a:pt x="1156" y="2382"/>
                  </a:cubicBezTo>
                  <a:lnTo>
                    <a:pt x="1156" y="3430"/>
                  </a:lnTo>
                  <a:lnTo>
                    <a:pt x="346" y="3430"/>
                  </a:lnTo>
                  <a:lnTo>
                    <a:pt x="346" y="358"/>
                  </a:lnTo>
                  <a:lnTo>
                    <a:pt x="918" y="358"/>
                  </a:lnTo>
                  <a:lnTo>
                    <a:pt x="918" y="572"/>
                  </a:lnTo>
                  <a:cubicBezTo>
                    <a:pt x="918" y="632"/>
                    <a:pt x="930" y="679"/>
                    <a:pt x="977" y="715"/>
                  </a:cubicBezTo>
                  <a:cubicBezTo>
                    <a:pt x="1007" y="733"/>
                    <a:pt x="1043" y="742"/>
                    <a:pt x="1078" y="742"/>
                  </a:cubicBezTo>
                  <a:cubicBezTo>
                    <a:pt x="1114" y="742"/>
                    <a:pt x="1150" y="733"/>
                    <a:pt x="1180" y="715"/>
                  </a:cubicBezTo>
                  <a:cubicBezTo>
                    <a:pt x="1477" y="477"/>
                    <a:pt x="1835" y="358"/>
                    <a:pt x="2227" y="358"/>
                  </a:cubicBezTo>
                  <a:cubicBezTo>
                    <a:pt x="3204" y="358"/>
                    <a:pt x="3656" y="1191"/>
                    <a:pt x="3656" y="2001"/>
                  </a:cubicBezTo>
                  <a:lnTo>
                    <a:pt x="3656" y="3430"/>
                  </a:lnTo>
                  <a:lnTo>
                    <a:pt x="2847" y="3430"/>
                  </a:lnTo>
                  <a:lnTo>
                    <a:pt x="2847" y="2870"/>
                  </a:lnTo>
                  <a:cubicBezTo>
                    <a:pt x="2847" y="2775"/>
                    <a:pt x="2775" y="2703"/>
                    <a:pt x="2692" y="2703"/>
                  </a:cubicBezTo>
                  <a:cubicBezTo>
                    <a:pt x="2597" y="2703"/>
                    <a:pt x="2525" y="2775"/>
                    <a:pt x="2525" y="2870"/>
                  </a:cubicBezTo>
                  <a:lnTo>
                    <a:pt x="2525" y="3596"/>
                  </a:lnTo>
                  <a:cubicBezTo>
                    <a:pt x="2525" y="3691"/>
                    <a:pt x="2597" y="3775"/>
                    <a:pt x="2704" y="3775"/>
                  </a:cubicBezTo>
                  <a:lnTo>
                    <a:pt x="3847" y="3775"/>
                  </a:lnTo>
                  <a:cubicBezTo>
                    <a:pt x="3942" y="3775"/>
                    <a:pt x="4025" y="3703"/>
                    <a:pt x="4025" y="3596"/>
                  </a:cubicBezTo>
                  <a:lnTo>
                    <a:pt x="4025" y="1989"/>
                  </a:lnTo>
                  <a:cubicBezTo>
                    <a:pt x="4025" y="810"/>
                    <a:pt x="3299" y="1"/>
                    <a:pt x="2239" y="1"/>
                  </a:cubicBezTo>
                  <a:cubicBezTo>
                    <a:pt x="1894" y="1"/>
                    <a:pt x="1573" y="84"/>
                    <a:pt x="1275" y="251"/>
                  </a:cubicBezTo>
                  <a:lnTo>
                    <a:pt x="1275" y="179"/>
                  </a:lnTo>
                  <a:cubicBezTo>
                    <a:pt x="1275" y="84"/>
                    <a:pt x="1204" y="1"/>
                    <a:pt x="1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7" name="Google Shape;1297;p61"/>
          <p:cNvGrpSpPr/>
          <p:nvPr/>
        </p:nvGrpSpPr>
        <p:grpSpPr>
          <a:xfrm rot="10800000" flipH="1">
            <a:off x="7160737" y="2948983"/>
            <a:ext cx="1647001" cy="1779094"/>
            <a:chOff x="1360600" y="238200"/>
            <a:chExt cx="4848400" cy="5237250"/>
          </a:xfrm>
        </p:grpSpPr>
        <p:sp>
          <p:nvSpPr>
            <p:cNvPr id="1298" name="Google Shape;1298;p61"/>
            <p:cNvSpPr/>
            <p:nvPr/>
          </p:nvSpPr>
          <p:spPr>
            <a:xfrm>
              <a:off x="1360600" y="238200"/>
              <a:ext cx="4848400" cy="5237250"/>
            </a:xfrm>
            <a:custGeom>
              <a:avLst/>
              <a:gdLst/>
              <a:ahLst/>
              <a:cxnLst/>
              <a:rect l="l" t="t" r="r" b="b"/>
              <a:pathLst>
                <a:path w="193936" h="209490" extrusionOk="0">
                  <a:moveTo>
                    <a:pt x="89154" y="1"/>
                  </a:moveTo>
                  <a:cubicBezTo>
                    <a:pt x="82894" y="1"/>
                    <a:pt x="76299" y="827"/>
                    <a:pt x="69312" y="2474"/>
                  </a:cubicBezTo>
                  <a:cubicBezTo>
                    <a:pt x="57558" y="5240"/>
                    <a:pt x="45113" y="10195"/>
                    <a:pt x="30018" y="18088"/>
                  </a:cubicBezTo>
                  <a:cubicBezTo>
                    <a:pt x="26964" y="19702"/>
                    <a:pt x="23795" y="21373"/>
                    <a:pt x="20742" y="23043"/>
                  </a:cubicBezTo>
                  <a:cubicBezTo>
                    <a:pt x="13943" y="26673"/>
                    <a:pt x="7029" y="30361"/>
                    <a:pt x="0" y="33760"/>
                  </a:cubicBezTo>
                  <a:lnTo>
                    <a:pt x="0" y="34163"/>
                  </a:lnTo>
                  <a:cubicBezTo>
                    <a:pt x="7087" y="30822"/>
                    <a:pt x="14058" y="27077"/>
                    <a:pt x="20972" y="23389"/>
                  </a:cubicBezTo>
                  <a:cubicBezTo>
                    <a:pt x="23968" y="21718"/>
                    <a:pt x="27137" y="20047"/>
                    <a:pt x="30191" y="18434"/>
                  </a:cubicBezTo>
                  <a:cubicBezTo>
                    <a:pt x="45229" y="10598"/>
                    <a:pt x="57674" y="5643"/>
                    <a:pt x="69370" y="2878"/>
                  </a:cubicBezTo>
                  <a:cubicBezTo>
                    <a:pt x="76354" y="1225"/>
                    <a:pt x="82932" y="399"/>
                    <a:pt x="89176" y="399"/>
                  </a:cubicBezTo>
                  <a:cubicBezTo>
                    <a:pt x="96428" y="399"/>
                    <a:pt x="103231" y="1513"/>
                    <a:pt x="109701" y="3742"/>
                  </a:cubicBezTo>
                  <a:cubicBezTo>
                    <a:pt x="131480" y="11347"/>
                    <a:pt x="145826" y="30245"/>
                    <a:pt x="161094" y="52255"/>
                  </a:cubicBezTo>
                  <a:cubicBezTo>
                    <a:pt x="178840" y="78009"/>
                    <a:pt x="193532" y="101517"/>
                    <a:pt x="193244" y="128308"/>
                  </a:cubicBezTo>
                  <a:cubicBezTo>
                    <a:pt x="193071" y="144902"/>
                    <a:pt x="186676" y="161092"/>
                    <a:pt x="174692" y="175208"/>
                  </a:cubicBezTo>
                  <a:cubicBezTo>
                    <a:pt x="163399" y="188459"/>
                    <a:pt x="148131" y="198658"/>
                    <a:pt x="131537" y="203901"/>
                  </a:cubicBezTo>
                  <a:cubicBezTo>
                    <a:pt x="120573" y="207389"/>
                    <a:pt x="108708" y="209140"/>
                    <a:pt x="96076" y="209140"/>
                  </a:cubicBezTo>
                  <a:cubicBezTo>
                    <a:pt x="88263" y="209140"/>
                    <a:pt x="80157" y="208470"/>
                    <a:pt x="71790" y="207127"/>
                  </a:cubicBezTo>
                  <a:cubicBezTo>
                    <a:pt x="54332" y="204362"/>
                    <a:pt x="35376" y="198715"/>
                    <a:pt x="13828" y="189842"/>
                  </a:cubicBezTo>
                  <a:cubicBezTo>
                    <a:pt x="9334" y="187999"/>
                    <a:pt x="4725" y="186212"/>
                    <a:pt x="0" y="184484"/>
                  </a:cubicBezTo>
                  <a:lnTo>
                    <a:pt x="0" y="184887"/>
                  </a:lnTo>
                  <a:cubicBezTo>
                    <a:pt x="4667" y="186616"/>
                    <a:pt x="9219" y="188402"/>
                    <a:pt x="13713" y="190188"/>
                  </a:cubicBezTo>
                  <a:cubicBezTo>
                    <a:pt x="35261" y="199061"/>
                    <a:pt x="54217" y="204765"/>
                    <a:pt x="71732" y="207530"/>
                  </a:cubicBezTo>
                  <a:cubicBezTo>
                    <a:pt x="80086" y="208856"/>
                    <a:pt x="88210" y="209489"/>
                    <a:pt x="96046" y="209489"/>
                  </a:cubicBezTo>
                  <a:cubicBezTo>
                    <a:pt x="108721" y="209489"/>
                    <a:pt x="120648" y="207761"/>
                    <a:pt x="131653" y="204304"/>
                  </a:cubicBezTo>
                  <a:cubicBezTo>
                    <a:pt x="148304" y="199003"/>
                    <a:pt x="163687" y="188748"/>
                    <a:pt x="174980" y="175438"/>
                  </a:cubicBezTo>
                  <a:cubicBezTo>
                    <a:pt x="187022" y="161265"/>
                    <a:pt x="193475" y="145017"/>
                    <a:pt x="193647" y="128366"/>
                  </a:cubicBezTo>
                  <a:cubicBezTo>
                    <a:pt x="193935" y="101401"/>
                    <a:pt x="179186" y="77836"/>
                    <a:pt x="161382" y="52082"/>
                  </a:cubicBezTo>
                  <a:cubicBezTo>
                    <a:pt x="146114" y="29957"/>
                    <a:pt x="131710" y="11002"/>
                    <a:pt x="109816" y="3396"/>
                  </a:cubicBezTo>
                  <a:cubicBezTo>
                    <a:pt x="103327" y="1130"/>
                    <a:pt x="96469" y="1"/>
                    <a:pt x="891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61"/>
            <p:cNvSpPr/>
            <p:nvPr/>
          </p:nvSpPr>
          <p:spPr>
            <a:xfrm>
              <a:off x="1360600" y="337600"/>
              <a:ext cx="4700025" cy="5028375"/>
            </a:xfrm>
            <a:custGeom>
              <a:avLst/>
              <a:gdLst/>
              <a:ahLst/>
              <a:cxnLst/>
              <a:rect l="l" t="t" r="r" b="b"/>
              <a:pathLst>
                <a:path w="188001" h="201135" extrusionOk="0">
                  <a:moveTo>
                    <a:pt x="86666" y="0"/>
                  </a:moveTo>
                  <a:cubicBezTo>
                    <a:pt x="80553" y="0"/>
                    <a:pt x="74105" y="825"/>
                    <a:pt x="67238" y="2474"/>
                  </a:cubicBezTo>
                  <a:cubicBezTo>
                    <a:pt x="56003" y="5182"/>
                    <a:pt x="43961" y="9964"/>
                    <a:pt x="29499" y="17512"/>
                  </a:cubicBezTo>
                  <a:cubicBezTo>
                    <a:pt x="26331" y="19183"/>
                    <a:pt x="23104" y="20911"/>
                    <a:pt x="19935" y="22582"/>
                  </a:cubicBezTo>
                  <a:cubicBezTo>
                    <a:pt x="13367" y="26097"/>
                    <a:pt x="6741" y="29669"/>
                    <a:pt x="0" y="32895"/>
                  </a:cubicBezTo>
                  <a:lnTo>
                    <a:pt x="0" y="33299"/>
                  </a:lnTo>
                  <a:cubicBezTo>
                    <a:pt x="6799" y="30072"/>
                    <a:pt x="13540" y="26442"/>
                    <a:pt x="20108" y="22928"/>
                  </a:cubicBezTo>
                  <a:cubicBezTo>
                    <a:pt x="23277" y="21257"/>
                    <a:pt x="26503" y="19528"/>
                    <a:pt x="29672" y="17858"/>
                  </a:cubicBezTo>
                  <a:cubicBezTo>
                    <a:pt x="44134" y="10310"/>
                    <a:pt x="56060" y="5528"/>
                    <a:pt x="67353" y="2820"/>
                  </a:cubicBezTo>
                  <a:cubicBezTo>
                    <a:pt x="74184" y="1220"/>
                    <a:pt x="80606" y="412"/>
                    <a:pt x="86699" y="412"/>
                  </a:cubicBezTo>
                  <a:cubicBezTo>
                    <a:pt x="93556" y="412"/>
                    <a:pt x="99996" y="1436"/>
                    <a:pt x="106129" y="3511"/>
                  </a:cubicBezTo>
                  <a:cubicBezTo>
                    <a:pt x="127159" y="10598"/>
                    <a:pt x="141735" y="29208"/>
                    <a:pt x="155967" y="49316"/>
                  </a:cubicBezTo>
                  <a:cubicBezTo>
                    <a:pt x="169276" y="68156"/>
                    <a:pt x="187482" y="94026"/>
                    <a:pt x="187540" y="121970"/>
                  </a:cubicBezTo>
                  <a:cubicBezTo>
                    <a:pt x="187598" y="137814"/>
                    <a:pt x="181663" y="153371"/>
                    <a:pt x="170486" y="166911"/>
                  </a:cubicBezTo>
                  <a:cubicBezTo>
                    <a:pt x="159942" y="179644"/>
                    <a:pt x="145423" y="189611"/>
                    <a:pt x="129578" y="195027"/>
                  </a:cubicBezTo>
                  <a:cubicBezTo>
                    <a:pt x="118631" y="198772"/>
                    <a:pt x="106935" y="200674"/>
                    <a:pt x="94778" y="200731"/>
                  </a:cubicBezTo>
                  <a:lnTo>
                    <a:pt x="94375" y="200731"/>
                  </a:lnTo>
                  <a:cubicBezTo>
                    <a:pt x="83543" y="200731"/>
                    <a:pt x="72078" y="199406"/>
                    <a:pt x="59402" y="196641"/>
                  </a:cubicBezTo>
                  <a:cubicBezTo>
                    <a:pt x="45171" y="193529"/>
                    <a:pt x="29787" y="188689"/>
                    <a:pt x="12445" y="181891"/>
                  </a:cubicBezTo>
                  <a:cubicBezTo>
                    <a:pt x="8181" y="180220"/>
                    <a:pt x="4033" y="178664"/>
                    <a:pt x="0" y="177281"/>
                  </a:cubicBezTo>
                  <a:lnTo>
                    <a:pt x="0" y="177685"/>
                  </a:lnTo>
                  <a:cubicBezTo>
                    <a:pt x="3976" y="179068"/>
                    <a:pt x="8066" y="180623"/>
                    <a:pt x="12272" y="182236"/>
                  </a:cubicBezTo>
                  <a:cubicBezTo>
                    <a:pt x="29672" y="189035"/>
                    <a:pt x="45056" y="193875"/>
                    <a:pt x="59344" y="196986"/>
                  </a:cubicBezTo>
                  <a:cubicBezTo>
                    <a:pt x="72078" y="199752"/>
                    <a:pt x="83486" y="201135"/>
                    <a:pt x="94375" y="201135"/>
                  </a:cubicBezTo>
                  <a:lnTo>
                    <a:pt x="94778" y="201135"/>
                  </a:lnTo>
                  <a:cubicBezTo>
                    <a:pt x="106993" y="201077"/>
                    <a:pt x="118747" y="199176"/>
                    <a:pt x="129694" y="195431"/>
                  </a:cubicBezTo>
                  <a:cubicBezTo>
                    <a:pt x="145596" y="190015"/>
                    <a:pt x="160172" y="179932"/>
                    <a:pt x="170774" y="167199"/>
                  </a:cubicBezTo>
                  <a:cubicBezTo>
                    <a:pt x="182067" y="153544"/>
                    <a:pt x="188001" y="137930"/>
                    <a:pt x="187943" y="121970"/>
                  </a:cubicBezTo>
                  <a:cubicBezTo>
                    <a:pt x="187886" y="93853"/>
                    <a:pt x="169621" y="67984"/>
                    <a:pt x="156255" y="49085"/>
                  </a:cubicBezTo>
                  <a:cubicBezTo>
                    <a:pt x="141966" y="28920"/>
                    <a:pt x="127389" y="10252"/>
                    <a:pt x="106244" y="3165"/>
                  </a:cubicBezTo>
                  <a:cubicBezTo>
                    <a:pt x="100067" y="1055"/>
                    <a:pt x="93581" y="0"/>
                    <a:pt x="866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61"/>
            <p:cNvSpPr/>
            <p:nvPr/>
          </p:nvSpPr>
          <p:spPr>
            <a:xfrm>
              <a:off x="1360600" y="438425"/>
              <a:ext cx="4563200" cy="4815200"/>
            </a:xfrm>
            <a:custGeom>
              <a:avLst/>
              <a:gdLst/>
              <a:ahLst/>
              <a:cxnLst/>
              <a:rect l="l" t="t" r="r" b="b"/>
              <a:pathLst>
                <a:path w="182528" h="192608" extrusionOk="0">
                  <a:moveTo>
                    <a:pt x="84310" y="0"/>
                  </a:moveTo>
                  <a:cubicBezTo>
                    <a:pt x="78301" y="0"/>
                    <a:pt x="71961" y="808"/>
                    <a:pt x="65221" y="2417"/>
                  </a:cubicBezTo>
                  <a:cubicBezTo>
                    <a:pt x="54390" y="5009"/>
                    <a:pt x="42866" y="9619"/>
                    <a:pt x="28981" y="16878"/>
                  </a:cubicBezTo>
                  <a:cubicBezTo>
                    <a:pt x="25697" y="18607"/>
                    <a:pt x="22297" y="20393"/>
                    <a:pt x="19071" y="22121"/>
                  </a:cubicBezTo>
                  <a:cubicBezTo>
                    <a:pt x="12791" y="25463"/>
                    <a:pt x="6453" y="28862"/>
                    <a:pt x="0" y="31974"/>
                  </a:cubicBezTo>
                  <a:lnTo>
                    <a:pt x="0" y="32377"/>
                  </a:lnTo>
                  <a:cubicBezTo>
                    <a:pt x="6511" y="29266"/>
                    <a:pt x="12906" y="25866"/>
                    <a:pt x="19244" y="22467"/>
                  </a:cubicBezTo>
                  <a:cubicBezTo>
                    <a:pt x="22528" y="20681"/>
                    <a:pt x="25870" y="18895"/>
                    <a:pt x="29154" y="17224"/>
                  </a:cubicBezTo>
                  <a:cubicBezTo>
                    <a:pt x="43884" y="9527"/>
                    <a:pt x="64116" y="438"/>
                    <a:pt x="84348" y="438"/>
                  </a:cubicBezTo>
                  <a:cubicBezTo>
                    <a:pt x="90468" y="438"/>
                    <a:pt x="96588" y="1269"/>
                    <a:pt x="102556" y="3223"/>
                  </a:cubicBezTo>
                  <a:cubicBezTo>
                    <a:pt x="122953" y="9849"/>
                    <a:pt x="137011" y="27364"/>
                    <a:pt x="150781" y="46320"/>
                  </a:cubicBezTo>
                  <a:cubicBezTo>
                    <a:pt x="166914" y="68618"/>
                    <a:pt x="181490" y="90742"/>
                    <a:pt x="181894" y="115517"/>
                  </a:cubicBezTo>
                  <a:cubicBezTo>
                    <a:pt x="182182" y="130670"/>
                    <a:pt x="176766" y="145593"/>
                    <a:pt x="166280" y="158614"/>
                  </a:cubicBezTo>
                  <a:cubicBezTo>
                    <a:pt x="156427" y="170829"/>
                    <a:pt x="142715" y="180623"/>
                    <a:pt x="127562" y="186154"/>
                  </a:cubicBezTo>
                  <a:cubicBezTo>
                    <a:pt x="116730" y="190130"/>
                    <a:pt x="105092" y="192204"/>
                    <a:pt x="93107" y="192262"/>
                  </a:cubicBezTo>
                  <a:lnTo>
                    <a:pt x="92589" y="192262"/>
                  </a:lnTo>
                  <a:cubicBezTo>
                    <a:pt x="82103" y="192262"/>
                    <a:pt x="70752" y="190879"/>
                    <a:pt x="57904" y="188113"/>
                  </a:cubicBezTo>
                  <a:cubicBezTo>
                    <a:pt x="43846" y="185060"/>
                    <a:pt x="28520" y="180393"/>
                    <a:pt x="11005" y="173882"/>
                  </a:cubicBezTo>
                  <a:cubicBezTo>
                    <a:pt x="7260" y="172442"/>
                    <a:pt x="3572" y="171174"/>
                    <a:pt x="0" y="169964"/>
                  </a:cubicBezTo>
                  <a:lnTo>
                    <a:pt x="0" y="170368"/>
                  </a:lnTo>
                  <a:cubicBezTo>
                    <a:pt x="3515" y="171578"/>
                    <a:pt x="7144" y="172845"/>
                    <a:pt x="10889" y="174228"/>
                  </a:cubicBezTo>
                  <a:cubicBezTo>
                    <a:pt x="28405" y="180796"/>
                    <a:pt x="43788" y="185405"/>
                    <a:pt x="57846" y="188459"/>
                  </a:cubicBezTo>
                  <a:cubicBezTo>
                    <a:pt x="70695" y="191282"/>
                    <a:pt x="82103" y="192608"/>
                    <a:pt x="92589" y="192608"/>
                  </a:cubicBezTo>
                  <a:lnTo>
                    <a:pt x="93107" y="192608"/>
                  </a:lnTo>
                  <a:cubicBezTo>
                    <a:pt x="105149" y="192550"/>
                    <a:pt x="116788" y="190533"/>
                    <a:pt x="127735" y="186500"/>
                  </a:cubicBezTo>
                  <a:cubicBezTo>
                    <a:pt x="142945" y="180969"/>
                    <a:pt x="156716" y="171117"/>
                    <a:pt x="166568" y="158902"/>
                  </a:cubicBezTo>
                  <a:cubicBezTo>
                    <a:pt x="177112" y="145766"/>
                    <a:pt x="182527" y="130785"/>
                    <a:pt x="182297" y="115517"/>
                  </a:cubicBezTo>
                  <a:cubicBezTo>
                    <a:pt x="181836" y="90569"/>
                    <a:pt x="167259" y="68445"/>
                    <a:pt x="151127" y="46090"/>
                  </a:cubicBezTo>
                  <a:cubicBezTo>
                    <a:pt x="137299" y="27134"/>
                    <a:pt x="123183" y="9503"/>
                    <a:pt x="102672" y="2820"/>
                  </a:cubicBezTo>
                  <a:cubicBezTo>
                    <a:pt x="96875" y="937"/>
                    <a:pt x="90784" y="0"/>
                    <a:pt x="843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61"/>
            <p:cNvSpPr/>
            <p:nvPr/>
          </p:nvSpPr>
          <p:spPr>
            <a:xfrm>
              <a:off x="1360600" y="537700"/>
              <a:ext cx="4427800" cy="4605025"/>
            </a:xfrm>
            <a:custGeom>
              <a:avLst/>
              <a:gdLst/>
              <a:ahLst/>
              <a:cxnLst/>
              <a:rect l="l" t="t" r="r" b="b"/>
              <a:pathLst>
                <a:path w="177112" h="184201" extrusionOk="0">
                  <a:moveTo>
                    <a:pt x="81859" y="0"/>
                  </a:moveTo>
                  <a:cubicBezTo>
                    <a:pt x="75994" y="0"/>
                    <a:pt x="69801" y="807"/>
                    <a:pt x="63205" y="2421"/>
                  </a:cubicBezTo>
                  <a:cubicBezTo>
                    <a:pt x="52776" y="4956"/>
                    <a:pt x="41772" y="9335"/>
                    <a:pt x="28462" y="16249"/>
                  </a:cubicBezTo>
                  <a:cubicBezTo>
                    <a:pt x="25063" y="18035"/>
                    <a:pt x="21606" y="19879"/>
                    <a:pt x="18264" y="21665"/>
                  </a:cubicBezTo>
                  <a:cubicBezTo>
                    <a:pt x="12272" y="24891"/>
                    <a:pt x="6165" y="28175"/>
                    <a:pt x="0" y="31114"/>
                  </a:cubicBezTo>
                  <a:lnTo>
                    <a:pt x="0" y="31575"/>
                  </a:lnTo>
                  <a:cubicBezTo>
                    <a:pt x="6223" y="28579"/>
                    <a:pt x="12387" y="25295"/>
                    <a:pt x="18437" y="22011"/>
                  </a:cubicBezTo>
                  <a:cubicBezTo>
                    <a:pt x="21779" y="20224"/>
                    <a:pt x="25236" y="18381"/>
                    <a:pt x="28635" y="16595"/>
                  </a:cubicBezTo>
                  <a:cubicBezTo>
                    <a:pt x="42858" y="9193"/>
                    <a:pt x="62394" y="446"/>
                    <a:pt x="81957" y="446"/>
                  </a:cubicBezTo>
                  <a:cubicBezTo>
                    <a:pt x="87675" y="446"/>
                    <a:pt x="93394" y="1194"/>
                    <a:pt x="98984" y="2940"/>
                  </a:cubicBezTo>
                  <a:cubicBezTo>
                    <a:pt x="118804" y="9162"/>
                    <a:pt x="132920" y="26332"/>
                    <a:pt x="145653" y="43386"/>
                  </a:cubicBezTo>
                  <a:cubicBezTo>
                    <a:pt x="160691" y="63494"/>
                    <a:pt x="175441" y="85158"/>
                    <a:pt x="176190" y="109184"/>
                  </a:cubicBezTo>
                  <a:cubicBezTo>
                    <a:pt x="176708" y="123588"/>
                    <a:pt x="171811" y="137877"/>
                    <a:pt x="162074" y="150379"/>
                  </a:cubicBezTo>
                  <a:cubicBezTo>
                    <a:pt x="152970" y="162075"/>
                    <a:pt x="140007" y="171640"/>
                    <a:pt x="125603" y="177286"/>
                  </a:cubicBezTo>
                  <a:cubicBezTo>
                    <a:pt x="114829" y="181550"/>
                    <a:pt x="103305" y="183739"/>
                    <a:pt x="91437" y="183797"/>
                  </a:cubicBezTo>
                  <a:lnTo>
                    <a:pt x="90803" y="183797"/>
                  </a:lnTo>
                  <a:cubicBezTo>
                    <a:pt x="80547" y="183797"/>
                    <a:pt x="69600" y="182472"/>
                    <a:pt x="56406" y="179648"/>
                  </a:cubicBezTo>
                  <a:cubicBezTo>
                    <a:pt x="42405" y="176595"/>
                    <a:pt x="27540" y="172216"/>
                    <a:pt x="9622" y="165936"/>
                  </a:cubicBezTo>
                  <a:cubicBezTo>
                    <a:pt x="6338" y="164783"/>
                    <a:pt x="3111" y="163689"/>
                    <a:pt x="0" y="162709"/>
                  </a:cubicBezTo>
                  <a:lnTo>
                    <a:pt x="0" y="163113"/>
                  </a:lnTo>
                  <a:cubicBezTo>
                    <a:pt x="3111" y="164092"/>
                    <a:pt x="6280" y="165129"/>
                    <a:pt x="9449" y="166281"/>
                  </a:cubicBezTo>
                  <a:cubicBezTo>
                    <a:pt x="27425" y="172619"/>
                    <a:pt x="42290" y="176998"/>
                    <a:pt x="56348" y="179994"/>
                  </a:cubicBezTo>
                  <a:cubicBezTo>
                    <a:pt x="69543" y="182875"/>
                    <a:pt x="80490" y="184200"/>
                    <a:pt x="90803" y="184200"/>
                  </a:cubicBezTo>
                  <a:lnTo>
                    <a:pt x="91437" y="184200"/>
                  </a:lnTo>
                  <a:cubicBezTo>
                    <a:pt x="103363" y="184142"/>
                    <a:pt x="114886" y="181953"/>
                    <a:pt x="125776" y="177689"/>
                  </a:cubicBezTo>
                  <a:cubicBezTo>
                    <a:pt x="140237" y="171985"/>
                    <a:pt x="153259" y="162364"/>
                    <a:pt x="162362" y="150610"/>
                  </a:cubicBezTo>
                  <a:cubicBezTo>
                    <a:pt x="172157" y="137992"/>
                    <a:pt x="177112" y="123645"/>
                    <a:pt x="176593" y="109126"/>
                  </a:cubicBezTo>
                  <a:cubicBezTo>
                    <a:pt x="175786" y="85043"/>
                    <a:pt x="161037" y="63321"/>
                    <a:pt x="145941" y="43156"/>
                  </a:cubicBezTo>
                  <a:cubicBezTo>
                    <a:pt x="133208" y="26044"/>
                    <a:pt x="119035" y="8816"/>
                    <a:pt x="99100" y="2594"/>
                  </a:cubicBezTo>
                  <a:cubicBezTo>
                    <a:pt x="93649" y="865"/>
                    <a:pt x="87930" y="0"/>
                    <a:pt x="81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61"/>
            <p:cNvSpPr/>
            <p:nvPr/>
          </p:nvSpPr>
          <p:spPr>
            <a:xfrm>
              <a:off x="1360600" y="638550"/>
              <a:ext cx="4290975" cy="4393250"/>
            </a:xfrm>
            <a:custGeom>
              <a:avLst/>
              <a:gdLst/>
              <a:ahLst/>
              <a:cxnLst/>
              <a:rect l="l" t="t" r="r" b="b"/>
              <a:pathLst>
                <a:path w="171639" h="175730" extrusionOk="0">
                  <a:moveTo>
                    <a:pt x="79431" y="0"/>
                  </a:moveTo>
                  <a:cubicBezTo>
                    <a:pt x="73687" y="0"/>
                    <a:pt x="67614" y="793"/>
                    <a:pt x="61131" y="2363"/>
                  </a:cubicBezTo>
                  <a:cubicBezTo>
                    <a:pt x="51163" y="4840"/>
                    <a:pt x="40619" y="9046"/>
                    <a:pt x="27944" y="15614"/>
                  </a:cubicBezTo>
                  <a:cubicBezTo>
                    <a:pt x="24429" y="17458"/>
                    <a:pt x="20857" y="19359"/>
                    <a:pt x="17342" y="21203"/>
                  </a:cubicBezTo>
                  <a:cubicBezTo>
                    <a:pt x="11638" y="24257"/>
                    <a:pt x="5877" y="27368"/>
                    <a:pt x="0" y="30249"/>
                  </a:cubicBezTo>
                  <a:lnTo>
                    <a:pt x="0" y="30710"/>
                  </a:lnTo>
                  <a:cubicBezTo>
                    <a:pt x="5934" y="27771"/>
                    <a:pt x="11754" y="24660"/>
                    <a:pt x="17573" y="21549"/>
                  </a:cubicBezTo>
                  <a:cubicBezTo>
                    <a:pt x="21030" y="19705"/>
                    <a:pt x="24602" y="17804"/>
                    <a:pt x="28117" y="15960"/>
                  </a:cubicBezTo>
                  <a:cubicBezTo>
                    <a:pt x="41781" y="8858"/>
                    <a:pt x="60637" y="423"/>
                    <a:pt x="79538" y="423"/>
                  </a:cubicBezTo>
                  <a:cubicBezTo>
                    <a:pt x="84864" y="423"/>
                    <a:pt x="90194" y="1093"/>
                    <a:pt x="95412" y="2651"/>
                  </a:cubicBezTo>
                  <a:cubicBezTo>
                    <a:pt x="114598" y="8412"/>
                    <a:pt x="128196" y="24430"/>
                    <a:pt x="140468" y="40389"/>
                  </a:cubicBezTo>
                  <a:cubicBezTo>
                    <a:pt x="155045" y="59287"/>
                    <a:pt x="169333" y="79626"/>
                    <a:pt x="170543" y="102730"/>
                  </a:cubicBezTo>
                  <a:cubicBezTo>
                    <a:pt x="171235" y="116443"/>
                    <a:pt x="166856" y="130098"/>
                    <a:pt x="157868" y="142139"/>
                  </a:cubicBezTo>
                  <a:cubicBezTo>
                    <a:pt x="149456" y="153317"/>
                    <a:pt x="137299" y="162651"/>
                    <a:pt x="123644" y="168412"/>
                  </a:cubicBezTo>
                  <a:cubicBezTo>
                    <a:pt x="113100" y="172849"/>
                    <a:pt x="101347" y="175211"/>
                    <a:pt x="89766" y="175326"/>
                  </a:cubicBezTo>
                  <a:lnTo>
                    <a:pt x="89074" y="175326"/>
                  </a:lnTo>
                  <a:cubicBezTo>
                    <a:pt x="79107" y="175326"/>
                    <a:pt x="68275" y="173944"/>
                    <a:pt x="54908" y="171063"/>
                  </a:cubicBezTo>
                  <a:cubicBezTo>
                    <a:pt x="41195" y="168124"/>
                    <a:pt x="26331" y="163918"/>
                    <a:pt x="8181" y="157926"/>
                  </a:cubicBezTo>
                  <a:cubicBezTo>
                    <a:pt x="5416" y="156947"/>
                    <a:pt x="2708" y="156082"/>
                    <a:pt x="0" y="155276"/>
                  </a:cubicBezTo>
                  <a:lnTo>
                    <a:pt x="0" y="155679"/>
                  </a:lnTo>
                  <a:cubicBezTo>
                    <a:pt x="2650" y="156486"/>
                    <a:pt x="5358" y="157350"/>
                    <a:pt x="8066" y="158272"/>
                  </a:cubicBezTo>
                  <a:cubicBezTo>
                    <a:pt x="26215" y="164322"/>
                    <a:pt x="41080" y="168528"/>
                    <a:pt x="54850" y="171466"/>
                  </a:cubicBezTo>
                  <a:cubicBezTo>
                    <a:pt x="68217" y="174347"/>
                    <a:pt x="79107" y="175730"/>
                    <a:pt x="89074" y="175730"/>
                  </a:cubicBezTo>
                  <a:lnTo>
                    <a:pt x="89823" y="175730"/>
                  </a:lnTo>
                  <a:cubicBezTo>
                    <a:pt x="101404" y="175614"/>
                    <a:pt x="113158" y="173195"/>
                    <a:pt x="123759" y="168758"/>
                  </a:cubicBezTo>
                  <a:cubicBezTo>
                    <a:pt x="137529" y="162939"/>
                    <a:pt x="149744" y="153605"/>
                    <a:pt x="158156" y="142370"/>
                  </a:cubicBezTo>
                  <a:cubicBezTo>
                    <a:pt x="167202" y="130270"/>
                    <a:pt x="171638" y="116558"/>
                    <a:pt x="170889" y="102730"/>
                  </a:cubicBezTo>
                  <a:cubicBezTo>
                    <a:pt x="169737" y="79511"/>
                    <a:pt x="155390" y="59114"/>
                    <a:pt x="140756" y="40159"/>
                  </a:cubicBezTo>
                  <a:cubicBezTo>
                    <a:pt x="128484" y="24141"/>
                    <a:pt x="114829" y="8067"/>
                    <a:pt x="95470" y="2305"/>
                  </a:cubicBezTo>
                  <a:cubicBezTo>
                    <a:pt x="90389" y="764"/>
                    <a:pt x="85069" y="0"/>
                    <a:pt x="79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61"/>
            <p:cNvSpPr/>
            <p:nvPr/>
          </p:nvSpPr>
          <p:spPr>
            <a:xfrm>
              <a:off x="1360600" y="737500"/>
              <a:ext cx="4154125" cy="4181950"/>
            </a:xfrm>
            <a:custGeom>
              <a:avLst/>
              <a:gdLst/>
              <a:ahLst/>
              <a:cxnLst/>
              <a:rect l="l" t="t" r="r" b="b"/>
              <a:pathLst>
                <a:path w="166165" h="167278" extrusionOk="0">
                  <a:moveTo>
                    <a:pt x="77060" y="0"/>
                  </a:moveTo>
                  <a:cubicBezTo>
                    <a:pt x="71419" y="0"/>
                    <a:pt x="65461" y="793"/>
                    <a:pt x="59114" y="2380"/>
                  </a:cubicBezTo>
                  <a:cubicBezTo>
                    <a:pt x="49607" y="4742"/>
                    <a:pt x="39525" y="8775"/>
                    <a:pt x="27425" y="15056"/>
                  </a:cubicBezTo>
                  <a:cubicBezTo>
                    <a:pt x="23795" y="16899"/>
                    <a:pt x="20108" y="18916"/>
                    <a:pt x="16536" y="20817"/>
                  </a:cubicBezTo>
                  <a:cubicBezTo>
                    <a:pt x="11062" y="23698"/>
                    <a:pt x="5589" y="26636"/>
                    <a:pt x="0" y="29402"/>
                  </a:cubicBezTo>
                  <a:lnTo>
                    <a:pt x="0" y="29805"/>
                  </a:lnTo>
                  <a:cubicBezTo>
                    <a:pt x="5646" y="27097"/>
                    <a:pt x="11235" y="24101"/>
                    <a:pt x="16709" y="21163"/>
                  </a:cubicBezTo>
                  <a:cubicBezTo>
                    <a:pt x="20281" y="19262"/>
                    <a:pt x="23968" y="17245"/>
                    <a:pt x="27598" y="15401"/>
                  </a:cubicBezTo>
                  <a:cubicBezTo>
                    <a:pt x="40732" y="8563"/>
                    <a:pt x="58884" y="443"/>
                    <a:pt x="77076" y="443"/>
                  </a:cubicBezTo>
                  <a:cubicBezTo>
                    <a:pt x="82028" y="443"/>
                    <a:pt x="86983" y="1045"/>
                    <a:pt x="91840" y="2438"/>
                  </a:cubicBezTo>
                  <a:cubicBezTo>
                    <a:pt x="110450" y="7681"/>
                    <a:pt x="123529" y="22603"/>
                    <a:pt x="135340" y="37411"/>
                  </a:cubicBezTo>
                  <a:cubicBezTo>
                    <a:pt x="148822" y="54350"/>
                    <a:pt x="163284" y="74227"/>
                    <a:pt x="164839" y="96352"/>
                  </a:cubicBezTo>
                  <a:cubicBezTo>
                    <a:pt x="165761" y="109431"/>
                    <a:pt x="161901" y="122395"/>
                    <a:pt x="153662" y="133918"/>
                  </a:cubicBezTo>
                  <a:cubicBezTo>
                    <a:pt x="145941" y="144577"/>
                    <a:pt x="134591" y="153738"/>
                    <a:pt x="121685" y="159557"/>
                  </a:cubicBezTo>
                  <a:cubicBezTo>
                    <a:pt x="111199" y="164282"/>
                    <a:pt x="99618" y="166817"/>
                    <a:pt x="88152" y="166874"/>
                  </a:cubicBezTo>
                  <a:lnTo>
                    <a:pt x="87346" y="166874"/>
                  </a:lnTo>
                  <a:cubicBezTo>
                    <a:pt x="74843" y="166874"/>
                    <a:pt x="62686" y="164627"/>
                    <a:pt x="53410" y="162611"/>
                  </a:cubicBezTo>
                  <a:cubicBezTo>
                    <a:pt x="36068" y="158923"/>
                    <a:pt x="19359" y="153911"/>
                    <a:pt x="6799" y="149993"/>
                  </a:cubicBezTo>
                  <a:cubicBezTo>
                    <a:pt x="4494" y="149244"/>
                    <a:pt x="2247" y="148552"/>
                    <a:pt x="0" y="147919"/>
                  </a:cubicBezTo>
                  <a:lnTo>
                    <a:pt x="0" y="148322"/>
                  </a:lnTo>
                  <a:cubicBezTo>
                    <a:pt x="2189" y="148956"/>
                    <a:pt x="4436" y="149647"/>
                    <a:pt x="6683" y="150338"/>
                  </a:cubicBezTo>
                  <a:cubicBezTo>
                    <a:pt x="19244" y="154256"/>
                    <a:pt x="35952" y="159269"/>
                    <a:pt x="53352" y="163014"/>
                  </a:cubicBezTo>
                  <a:cubicBezTo>
                    <a:pt x="62629" y="165031"/>
                    <a:pt x="74843" y="167278"/>
                    <a:pt x="87346" y="167278"/>
                  </a:cubicBezTo>
                  <a:lnTo>
                    <a:pt x="88152" y="167278"/>
                  </a:lnTo>
                  <a:cubicBezTo>
                    <a:pt x="99676" y="167162"/>
                    <a:pt x="111314" y="164627"/>
                    <a:pt x="121800" y="159903"/>
                  </a:cubicBezTo>
                  <a:cubicBezTo>
                    <a:pt x="134821" y="154026"/>
                    <a:pt x="146229" y="144922"/>
                    <a:pt x="153950" y="134148"/>
                  </a:cubicBezTo>
                  <a:cubicBezTo>
                    <a:pt x="162247" y="122567"/>
                    <a:pt x="166165" y="109489"/>
                    <a:pt x="165243" y="96352"/>
                  </a:cubicBezTo>
                  <a:cubicBezTo>
                    <a:pt x="163687" y="74055"/>
                    <a:pt x="149110" y="54119"/>
                    <a:pt x="135628" y="37180"/>
                  </a:cubicBezTo>
                  <a:cubicBezTo>
                    <a:pt x="123817" y="22315"/>
                    <a:pt x="110680" y="7335"/>
                    <a:pt x="91955" y="2034"/>
                  </a:cubicBezTo>
                  <a:cubicBezTo>
                    <a:pt x="87222" y="678"/>
                    <a:pt x="82276" y="0"/>
                    <a:pt x="770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61"/>
            <p:cNvSpPr/>
            <p:nvPr/>
          </p:nvSpPr>
          <p:spPr>
            <a:xfrm>
              <a:off x="1360600" y="837625"/>
              <a:ext cx="4044650" cy="3970925"/>
            </a:xfrm>
            <a:custGeom>
              <a:avLst/>
              <a:gdLst/>
              <a:ahLst/>
              <a:cxnLst/>
              <a:rect l="l" t="t" r="r" b="b"/>
              <a:pathLst>
                <a:path w="161786" h="158837" extrusionOk="0">
                  <a:moveTo>
                    <a:pt x="74613" y="0"/>
                  </a:moveTo>
                  <a:cubicBezTo>
                    <a:pt x="69121" y="0"/>
                    <a:pt x="63315" y="781"/>
                    <a:pt x="57097" y="2351"/>
                  </a:cubicBezTo>
                  <a:cubicBezTo>
                    <a:pt x="48109" y="4598"/>
                    <a:pt x="38257" y="8573"/>
                    <a:pt x="26907" y="14392"/>
                  </a:cubicBezTo>
                  <a:cubicBezTo>
                    <a:pt x="23162" y="16351"/>
                    <a:pt x="19359" y="18368"/>
                    <a:pt x="15672" y="20327"/>
                  </a:cubicBezTo>
                  <a:cubicBezTo>
                    <a:pt x="10486" y="23092"/>
                    <a:pt x="5301" y="25916"/>
                    <a:pt x="0" y="28508"/>
                  </a:cubicBezTo>
                  <a:lnTo>
                    <a:pt x="0" y="28969"/>
                  </a:lnTo>
                  <a:cubicBezTo>
                    <a:pt x="5358" y="26319"/>
                    <a:pt x="10601" y="23496"/>
                    <a:pt x="15844" y="20730"/>
                  </a:cubicBezTo>
                  <a:cubicBezTo>
                    <a:pt x="19532" y="18714"/>
                    <a:pt x="23334" y="16697"/>
                    <a:pt x="27080" y="14738"/>
                  </a:cubicBezTo>
                  <a:cubicBezTo>
                    <a:pt x="39681" y="8231"/>
                    <a:pt x="57204" y="412"/>
                    <a:pt x="74747" y="412"/>
                  </a:cubicBezTo>
                  <a:cubicBezTo>
                    <a:pt x="79261" y="412"/>
                    <a:pt x="83777" y="929"/>
                    <a:pt x="88210" y="2120"/>
                  </a:cubicBezTo>
                  <a:cubicBezTo>
                    <a:pt x="106244" y="6960"/>
                    <a:pt x="119323" y="21306"/>
                    <a:pt x="130155" y="34443"/>
                  </a:cubicBezTo>
                  <a:cubicBezTo>
                    <a:pt x="143176" y="50172"/>
                    <a:pt x="157176" y="68724"/>
                    <a:pt x="159135" y="89985"/>
                  </a:cubicBezTo>
                  <a:cubicBezTo>
                    <a:pt x="161382" y="114126"/>
                    <a:pt x="145884" y="137979"/>
                    <a:pt x="119668" y="150655"/>
                  </a:cubicBezTo>
                  <a:cubicBezTo>
                    <a:pt x="109413" y="155610"/>
                    <a:pt x="97890" y="158318"/>
                    <a:pt x="86482" y="158433"/>
                  </a:cubicBezTo>
                  <a:cubicBezTo>
                    <a:pt x="86177" y="158436"/>
                    <a:pt x="85873" y="158437"/>
                    <a:pt x="85568" y="158437"/>
                  </a:cubicBezTo>
                  <a:cubicBezTo>
                    <a:pt x="73558" y="158437"/>
                    <a:pt x="61858" y="156247"/>
                    <a:pt x="51912" y="154112"/>
                  </a:cubicBezTo>
                  <a:cubicBezTo>
                    <a:pt x="38315" y="151231"/>
                    <a:pt x="23968" y="147486"/>
                    <a:pt x="5358" y="141955"/>
                  </a:cubicBezTo>
                  <a:cubicBezTo>
                    <a:pt x="3572" y="141436"/>
                    <a:pt x="1786" y="140917"/>
                    <a:pt x="0" y="140457"/>
                  </a:cubicBezTo>
                  <a:lnTo>
                    <a:pt x="0" y="140860"/>
                  </a:lnTo>
                  <a:cubicBezTo>
                    <a:pt x="1728" y="141321"/>
                    <a:pt x="3457" y="141839"/>
                    <a:pt x="5243" y="142358"/>
                  </a:cubicBezTo>
                  <a:cubicBezTo>
                    <a:pt x="23853" y="147831"/>
                    <a:pt x="38199" y="151576"/>
                    <a:pt x="51854" y="154515"/>
                  </a:cubicBezTo>
                  <a:cubicBezTo>
                    <a:pt x="61822" y="156647"/>
                    <a:pt x="73576" y="158836"/>
                    <a:pt x="85617" y="158836"/>
                  </a:cubicBezTo>
                  <a:lnTo>
                    <a:pt x="86482" y="158836"/>
                  </a:lnTo>
                  <a:cubicBezTo>
                    <a:pt x="97947" y="158721"/>
                    <a:pt x="109528" y="156013"/>
                    <a:pt x="119841" y="151058"/>
                  </a:cubicBezTo>
                  <a:cubicBezTo>
                    <a:pt x="146229" y="138267"/>
                    <a:pt x="161786" y="114299"/>
                    <a:pt x="159539" y="89927"/>
                  </a:cubicBezTo>
                  <a:cubicBezTo>
                    <a:pt x="157580" y="68609"/>
                    <a:pt x="143521" y="49999"/>
                    <a:pt x="130443" y="34212"/>
                  </a:cubicBezTo>
                  <a:cubicBezTo>
                    <a:pt x="119611" y="21018"/>
                    <a:pt x="106474" y="6614"/>
                    <a:pt x="88325" y="1774"/>
                  </a:cubicBezTo>
                  <a:cubicBezTo>
                    <a:pt x="83951" y="594"/>
                    <a:pt x="79402" y="0"/>
                    <a:pt x="746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61"/>
            <p:cNvSpPr/>
            <p:nvPr/>
          </p:nvSpPr>
          <p:spPr>
            <a:xfrm>
              <a:off x="1360600" y="935325"/>
              <a:ext cx="3880450" cy="3760875"/>
            </a:xfrm>
            <a:custGeom>
              <a:avLst/>
              <a:gdLst/>
              <a:ahLst/>
              <a:cxnLst/>
              <a:rect l="l" t="t" r="r" b="b"/>
              <a:pathLst>
                <a:path w="155218" h="150435" extrusionOk="0">
                  <a:moveTo>
                    <a:pt x="72351" y="0"/>
                  </a:moveTo>
                  <a:cubicBezTo>
                    <a:pt x="62052" y="0"/>
                    <a:pt x="47505" y="2958"/>
                    <a:pt x="26388" y="13884"/>
                  </a:cubicBezTo>
                  <a:cubicBezTo>
                    <a:pt x="22528" y="15843"/>
                    <a:pt x="18610" y="17917"/>
                    <a:pt x="14807" y="19991"/>
                  </a:cubicBezTo>
                  <a:cubicBezTo>
                    <a:pt x="9968" y="22584"/>
                    <a:pt x="5013" y="25234"/>
                    <a:pt x="0" y="27712"/>
                  </a:cubicBezTo>
                  <a:lnTo>
                    <a:pt x="0" y="28173"/>
                  </a:lnTo>
                  <a:cubicBezTo>
                    <a:pt x="5070" y="25637"/>
                    <a:pt x="10025" y="22987"/>
                    <a:pt x="14980" y="20337"/>
                  </a:cubicBezTo>
                  <a:cubicBezTo>
                    <a:pt x="18783" y="18263"/>
                    <a:pt x="22701" y="16188"/>
                    <a:pt x="26561" y="14229"/>
                  </a:cubicBezTo>
                  <a:cubicBezTo>
                    <a:pt x="38674" y="7964"/>
                    <a:pt x="55535" y="465"/>
                    <a:pt x="72476" y="465"/>
                  </a:cubicBezTo>
                  <a:cubicBezTo>
                    <a:pt x="76566" y="465"/>
                    <a:pt x="80661" y="902"/>
                    <a:pt x="84696" y="1900"/>
                  </a:cubicBezTo>
                  <a:cubicBezTo>
                    <a:pt x="102096" y="6278"/>
                    <a:pt x="114656" y="19472"/>
                    <a:pt x="125027" y="31572"/>
                  </a:cubicBezTo>
                  <a:cubicBezTo>
                    <a:pt x="138451" y="47128"/>
                    <a:pt x="151242" y="64240"/>
                    <a:pt x="153489" y="83657"/>
                  </a:cubicBezTo>
                  <a:cubicBezTo>
                    <a:pt x="154814" y="95353"/>
                    <a:pt x="151991" y="107049"/>
                    <a:pt x="145192" y="117535"/>
                  </a:cubicBezTo>
                  <a:cubicBezTo>
                    <a:pt x="138855" y="127445"/>
                    <a:pt x="129290" y="135857"/>
                    <a:pt x="117709" y="141907"/>
                  </a:cubicBezTo>
                  <a:cubicBezTo>
                    <a:pt x="107627" y="147092"/>
                    <a:pt x="96219" y="149915"/>
                    <a:pt x="84811" y="150031"/>
                  </a:cubicBezTo>
                  <a:cubicBezTo>
                    <a:pt x="84465" y="150031"/>
                    <a:pt x="84177" y="150088"/>
                    <a:pt x="83889" y="150088"/>
                  </a:cubicBezTo>
                  <a:cubicBezTo>
                    <a:pt x="72366" y="150088"/>
                    <a:pt x="61015" y="147957"/>
                    <a:pt x="50414" y="145710"/>
                  </a:cubicBezTo>
                  <a:cubicBezTo>
                    <a:pt x="33763" y="142137"/>
                    <a:pt x="17573" y="137816"/>
                    <a:pt x="3918" y="134071"/>
                  </a:cubicBezTo>
                  <a:cubicBezTo>
                    <a:pt x="2593" y="133725"/>
                    <a:pt x="1325" y="133380"/>
                    <a:pt x="0" y="133034"/>
                  </a:cubicBezTo>
                  <a:lnTo>
                    <a:pt x="0" y="133437"/>
                  </a:lnTo>
                  <a:cubicBezTo>
                    <a:pt x="1268" y="133783"/>
                    <a:pt x="2535" y="134071"/>
                    <a:pt x="3803" y="134474"/>
                  </a:cubicBezTo>
                  <a:cubicBezTo>
                    <a:pt x="17458" y="138219"/>
                    <a:pt x="33705" y="142541"/>
                    <a:pt x="50356" y="146113"/>
                  </a:cubicBezTo>
                  <a:cubicBezTo>
                    <a:pt x="60958" y="148360"/>
                    <a:pt x="72308" y="150434"/>
                    <a:pt x="83889" y="150434"/>
                  </a:cubicBezTo>
                  <a:lnTo>
                    <a:pt x="84811" y="150434"/>
                  </a:lnTo>
                  <a:cubicBezTo>
                    <a:pt x="96276" y="150319"/>
                    <a:pt x="107742" y="147496"/>
                    <a:pt x="117882" y="142253"/>
                  </a:cubicBezTo>
                  <a:cubicBezTo>
                    <a:pt x="129578" y="136203"/>
                    <a:pt x="139143" y="127733"/>
                    <a:pt x="145538" y="117766"/>
                  </a:cubicBezTo>
                  <a:cubicBezTo>
                    <a:pt x="152394" y="107164"/>
                    <a:pt x="155217" y="95353"/>
                    <a:pt x="153835" y="83599"/>
                  </a:cubicBezTo>
                  <a:cubicBezTo>
                    <a:pt x="151588" y="64067"/>
                    <a:pt x="138797" y="46955"/>
                    <a:pt x="125315" y="31284"/>
                  </a:cubicBezTo>
                  <a:cubicBezTo>
                    <a:pt x="114886" y="19184"/>
                    <a:pt x="102326" y="5875"/>
                    <a:pt x="84753" y="1554"/>
                  </a:cubicBezTo>
                  <a:cubicBezTo>
                    <a:pt x="81464" y="717"/>
                    <a:pt x="77423" y="0"/>
                    <a:pt x="723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61"/>
            <p:cNvSpPr/>
            <p:nvPr/>
          </p:nvSpPr>
          <p:spPr>
            <a:xfrm>
              <a:off x="1360600" y="1036675"/>
              <a:ext cx="3782500" cy="3548600"/>
            </a:xfrm>
            <a:custGeom>
              <a:avLst/>
              <a:gdLst/>
              <a:ahLst/>
              <a:cxnLst/>
              <a:rect l="l" t="t" r="r" b="b"/>
              <a:pathLst>
                <a:path w="151300" h="141944" extrusionOk="0">
                  <a:moveTo>
                    <a:pt x="69956" y="0"/>
                  </a:moveTo>
                  <a:cubicBezTo>
                    <a:pt x="64643" y="0"/>
                    <a:pt x="59026" y="776"/>
                    <a:pt x="53007" y="2340"/>
                  </a:cubicBezTo>
                  <a:cubicBezTo>
                    <a:pt x="44825" y="4471"/>
                    <a:pt x="36240" y="7928"/>
                    <a:pt x="25870" y="13229"/>
                  </a:cubicBezTo>
                  <a:cubicBezTo>
                    <a:pt x="22009" y="15188"/>
                    <a:pt x="18091" y="17320"/>
                    <a:pt x="14289" y="19336"/>
                  </a:cubicBezTo>
                  <a:cubicBezTo>
                    <a:pt x="9564" y="21872"/>
                    <a:pt x="4840" y="24464"/>
                    <a:pt x="0" y="26826"/>
                  </a:cubicBezTo>
                  <a:lnTo>
                    <a:pt x="0" y="27287"/>
                  </a:lnTo>
                  <a:cubicBezTo>
                    <a:pt x="4897" y="24868"/>
                    <a:pt x="9679" y="22217"/>
                    <a:pt x="14462" y="19682"/>
                  </a:cubicBezTo>
                  <a:cubicBezTo>
                    <a:pt x="18264" y="17666"/>
                    <a:pt x="22182" y="15534"/>
                    <a:pt x="26042" y="13575"/>
                  </a:cubicBezTo>
                  <a:cubicBezTo>
                    <a:pt x="37659" y="7602"/>
                    <a:pt x="53921" y="400"/>
                    <a:pt x="70159" y="400"/>
                  </a:cubicBezTo>
                  <a:cubicBezTo>
                    <a:pt x="73814" y="400"/>
                    <a:pt x="77467" y="765"/>
                    <a:pt x="81066" y="1591"/>
                  </a:cubicBezTo>
                  <a:cubicBezTo>
                    <a:pt x="97141" y="5278"/>
                    <a:pt x="109240" y="16686"/>
                    <a:pt x="119899" y="28555"/>
                  </a:cubicBezTo>
                  <a:cubicBezTo>
                    <a:pt x="132171" y="42152"/>
                    <a:pt x="145077" y="58631"/>
                    <a:pt x="147785" y="77241"/>
                  </a:cubicBezTo>
                  <a:cubicBezTo>
                    <a:pt x="150896" y="98847"/>
                    <a:pt x="138624" y="120222"/>
                    <a:pt x="115693" y="132955"/>
                  </a:cubicBezTo>
                  <a:cubicBezTo>
                    <a:pt x="105841" y="138487"/>
                    <a:pt x="94605" y="141425"/>
                    <a:pt x="83140" y="141540"/>
                  </a:cubicBezTo>
                  <a:cubicBezTo>
                    <a:pt x="82851" y="141543"/>
                    <a:pt x="82562" y="141544"/>
                    <a:pt x="82273" y="141544"/>
                  </a:cubicBezTo>
                  <a:cubicBezTo>
                    <a:pt x="70579" y="141544"/>
                    <a:pt x="58924" y="139298"/>
                    <a:pt x="48916" y="137161"/>
                  </a:cubicBezTo>
                  <a:cubicBezTo>
                    <a:pt x="32726" y="133762"/>
                    <a:pt x="16478" y="129671"/>
                    <a:pt x="2535" y="126042"/>
                  </a:cubicBezTo>
                  <a:cubicBezTo>
                    <a:pt x="1671" y="125869"/>
                    <a:pt x="807" y="125638"/>
                    <a:pt x="0" y="125408"/>
                  </a:cubicBezTo>
                  <a:lnTo>
                    <a:pt x="0" y="125811"/>
                  </a:lnTo>
                  <a:cubicBezTo>
                    <a:pt x="807" y="126042"/>
                    <a:pt x="1613" y="126214"/>
                    <a:pt x="2420" y="126445"/>
                  </a:cubicBezTo>
                  <a:cubicBezTo>
                    <a:pt x="16363" y="130017"/>
                    <a:pt x="32668" y="134108"/>
                    <a:pt x="48801" y="137565"/>
                  </a:cubicBezTo>
                  <a:cubicBezTo>
                    <a:pt x="58826" y="139697"/>
                    <a:pt x="70464" y="141944"/>
                    <a:pt x="82160" y="141944"/>
                  </a:cubicBezTo>
                  <a:lnTo>
                    <a:pt x="83140" y="141944"/>
                  </a:lnTo>
                  <a:cubicBezTo>
                    <a:pt x="94663" y="141771"/>
                    <a:pt x="106013" y="138832"/>
                    <a:pt x="115866" y="133301"/>
                  </a:cubicBezTo>
                  <a:cubicBezTo>
                    <a:pt x="138970" y="120510"/>
                    <a:pt x="151300" y="98962"/>
                    <a:pt x="148131" y="77183"/>
                  </a:cubicBezTo>
                  <a:cubicBezTo>
                    <a:pt x="145480" y="58458"/>
                    <a:pt x="132517" y="41980"/>
                    <a:pt x="120187" y="28267"/>
                  </a:cubicBezTo>
                  <a:cubicBezTo>
                    <a:pt x="109470" y="16456"/>
                    <a:pt x="97313" y="4932"/>
                    <a:pt x="81181" y="1245"/>
                  </a:cubicBezTo>
                  <a:cubicBezTo>
                    <a:pt x="77576" y="417"/>
                    <a:pt x="73847" y="0"/>
                    <a:pt x="699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61"/>
            <p:cNvSpPr/>
            <p:nvPr/>
          </p:nvSpPr>
          <p:spPr>
            <a:xfrm>
              <a:off x="1360600" y="1134975"/>
              <a:ext cx="3608225" cy="3337950"/>
            </a:xfrm>
            <a:custGeom>
              <a:avLst/>
              <a:gdLst/>
              <a:ahLst/>
              <a:cxnLst/>
              <a:rect l="l" t="t" r="r" b="b"/>
              <a:pathLst>
                <a:path w="144329" h="133518" extrusionOk="0">
                  <a:moveTo>
                    <a:pt x="67838" y="0"/>
                  </a:moveTo>
                  <a:cubicBezTo>
                    <a:pt x="58521" y="0"/>
                    <a:pt x="45150" y="2577"/>
                    <a:pt x="25351" y="12639"/>
                  </a:cubicBezTo>
                  <a:cubicBezTo>
                    <a:pt x="21376" y="14713"/>
                    <a:pt x="17342" y="16902"/>
                    <a:pt x="13425" y="18977"/>
                  </a:cubicBezTo>
                  <a:cubicBezTo>
                    <a:pt x="8988" y="21339"/>
                    <a:pt x="4552" y="23759"/>
                    <a:pt x="0" y="26063"/>
                  </a:cubicBezTo>
                  <a:lnTo>
                    <a:pt x="0" y="26467"/>
                  </a:lnTo>
                  <a:cubicBezTo>
                    <a:pt x="4609" y="24162"/>
                    <a:pt x="9103" y="21742"/>
                    <a:pt x="13597" y="19322"/>
                  </a:cubicBezTo>
                  <a:cubicBezTo>
                    <a:pt x="17515" y="17190"/>
                    <a:pt x="21548" y="15059"/>
                    <a:pt x="25524" y="13042"/>
                  </a:cubicBezTo>
                  <a:cubicBezTo>
                    <a:pt x="36651" y="7359"/>
                    <a:pt x="52292" y="449"/>
                    <a:pt x="67884" y="449"/>
                  </a:cubicBezTo>
                  <a:cubicBezTo>
                    <a:pt x="71102" y="449"/>
                    <a:pt x="74319" y="743"/>
                    <a:pt x="77494" y="1404"/>
                  </a:cubicBezTo>
                  <a:cubicBezTo>
                    <a:pt x="86251" y="3190"/>
                    <a:pt x="97544" y="7511"/>
                    <a:pt x="114713" y="25602"/>
                  </a:cubicBezTo>
                  <a:cubicBezTo>
                    <a:pt x="125833" y="37299"/>
                    <a:pt x="138970" y="53028"/>
                    <a:pt x="142081" y="70889"/>
                  </a:cubicBezTo>
                  <a:cubicBezTo>
                    <a:pt x="143925" y="81260"/>
                    <a:pt x="142081" y="91746"/>
                    <a:pt x="136838" y="101195"/>
                  </a:cubicBezTo>
                  <a:cubicBezTo>
                    <a:pt x="131768" y="110183"/>
                    <a:pt x="123817" y="118134"/>
                    <a:pt x="113734" y="124184"/>
                  </a:cubicBezTo>
                  <a:cubicBezTo>
                    <a:pt x="104227" y="129830"/>
                    <a:pt x="92762" y="132999"/>
                    <a:pt x="81469" y="133172"/>
                  </a:cubicBezTo>
                  <a:cubicBezTo>
                    <a:pt x="81058" y="133178"/>
                    <a:pt x="80646" y="133181"/>
                    <a:pt x="80235" y="133181"/>
                  </a:cubicBezTo>
                  <a:cubicBezTo>
                    <a:pt x="69067" y="133181"/>
                    <a:pt x="57921" y="130958"/>
                    <a:pt x="47418" y="128735"/>
                  </a:cubicBezTo>
                  <a:cubicBezTo>
                    <a:pt x="32899" y="125682"/>
                    <a:pt x="18380" y="122225"/>
                    <a:pt x="4321" y="118941"/>
                  </a:cubicBezTo>
                  <a:lnTo>
                    <a:pt x="1095" y="118134"/>
                  </a:lnTo>
                  <a:cubicBezTo>
                    <a:pt x="749" y="118076"/>
                    <a:pt x="346" y="117961"/>
                    <a:pt x="0" y="117904"/>
                  </a:cubicBezTo>
                  <a:lnTo>
                    <a:pt x="0" y="118307"/>
                  </a:lnTo>
                  <a:cubicBezTo>
                    <a:pt x="346" y="118364"/>
                    <a:pt x="691" y="118422"/>
                    <a:pt x="1037" y="118537"/>
                  </a:cubicBezTo>
                  <a:lnTo>
                    <a:pt x="4264" y="119286"/>
                  </a:lnTo>
                  <a:cubicBezTo>
                    <a:pt x="18264" y="122628"/>
                    <a:pt x="32841" y="126085"/>
                    <a:pt x="47303" y="129139"/>
                  </a:cubicBezTo>
                  <a:cubicBezTo>
                    <a:pt x="57904" y="131386"/>
                    <a:pt x="69139" y="133518"/>
                    <a:pt x="80432" y="133518"/>
                  </a:cubicBezTo>
                  <a:lnTo>
                    <a:pt x="81469" y="133518"/>
                  </a:lnTo>
                  <a:cubicBezTo>
                    <a:pt x="92877" y="133402"/>
                    <a:pt x="104400" y="130176"/>
                    <a:pt x="113907" y="124472"/>
                  </a:cubicBezTo>
                  <a:cubicBezTo>
                    <a:pt x="124047" y="118422"/>
                    <a:pt x="132113" y="110413"/>
                    <a:pt x="137184" y="101368"/>
                  </a:cubicBezTo>
                  <a:cubicBezTo>
                    <a:pt x="142484" y="91803"/>
                    <a:pt x="144328" y="81260"/>
                    <a:pt x="142484" y="70831"/>
                  </a:cubicBezTo>
                  <a:cubicBezTo>
                    <a:pt x="139315" y="52855"/>
                    <a:pt x="126179" y="37068"/>
                    <a:pt x="115002" y="25372"/>
                  </a:cubicBezTo>
                  <a:cubicBezTo>
                    <a:pt x="105322" y="15116"/>
                    <a:pt x="93280" y="4284"/>
                    <a:pt x="77609" y="1000"/>
                  </a:cubicBezTo>
                  <a:cubicBezTo>
                    <a:pt x="74950" y="455"/>
                    <a:pt x="71752" y="0"/>
                    <a:pt x="67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61"/>
            <p:cNvSpPr/>
            <p:nvPr/>
          </p:nvSpPr>
          <p:spPr>
            <a:xfrm>
              <a:off x="1360600" y="1233825"/>
              <a:ext cx="3523225" cy="3128200"/>
            </a:xfrm>
            <a:custGeom>
              <a:avLst/>
              <a:gdLst/>
              <a:ahLst/>
              <a:cxnLst/>
              <a:rect l="l" t="t" r="r" b="b"/>
              <a:pathLst>
                <a:path w="140929" h="125128" extrusionOk="0">
                  <a:moveTo>
                    <a:pt x="65434" y="1"/>
                  </a:moveTo>
                  <a:cubicBezTo>
                    <a:pt x="56612" y="1"/>
                    <a:pt x="43871" y="2399"/>
                    <a:pt x="24832" y="12084"/>
                  </a:cubicBezTo>
                  <a:cubicBezTo>
                    <a:pt x="20742" y="14158"/>
                    <a:pt x="16593" y="16405"/>
                    <a:pt x="12560" y="18595"/>
                  </a:cubicBezTo>
                  <a:cubicBezTo>
                    <a:pt x="8412" y="20784"/>
                    <a:pt x="4264" y="23031"/>
                    <a:pt x="0" y="25163"/>
                  </a:cubicBezTo>
                  <a:lnTo>
                    <a:pt x="0" y="25624"/>
                  </a:lnTo>
                  <a:cubicBezTo>
                    <a:pt x="4321" y="23435"/>
                    <a:pt x="8527" y="21188"/>
                    <a:pt x="12733" y="18883"/>
                  </a:cubicBezTo>
                  <a:cubicBezTo>
                    <a:pt x="16766" y="16751"/>
                    <a:pt x="20915" y="14504"/>
                    <a:pt x="25005" y="12430"/>
                  </a:cubicBezTo>
                  <a:cubicBezTo>
                    <a:pt x="35604" y="7033"/>
                    <a:pt x="50633" y="406"/>
                    <a:pt x="65627" y="406"/>
                  </a:cubicBezTo>
                  <a:cubicBezTo>
                    <a:pt x="68403" y="406"/>
                    <a:pt x="71177" y="633"/>
                    <a:pt x="73921" y="1137"/>
                  </a:cubicBezTo>
                  <a:cubicBezTo>
                    <a:pt x="89017" y="3903"/>
                    <a:pt x="100425" y="13525"/>
                    <a:pt x="109586" y="22686"/>
                  </a:cubicBezTo>
                  <a:cubicBezTo>
                    <a:pt x="119380" y="32365"/>
                    <a:pt x="132805" y="47288"/>
                    <a:pt x="136435" y="64515"/>
                  </a:cubicBezTo>
                  <a:cubicBezTo>
                    <a:pt x="140525" y="83759"/>
                    <a:pt x="131307" y="102772"/>
                    <a:pt x="111775" y="115332"/>
                  </a:cubicBezTo>
                  <a:cubicBezTo>
                    <a:pt x="102556" y="121209"/>
                    <a:pt x="91206" y="124551"/>
                    <a:pt x="79856" y="124724"/>
                  </a:cubicBezTo>
                  <a:cubicBezTo>
                    <a:pt x="79566" y="124727"/>
                    <a:pt x="79276" y="124728"/>
                    <a:pt x="78986" y="124728"/>
                  </a:cubicBezTo>
                  <a:cubicBezTo>
                    <a:pt x="68092" y="124728"/>
                    <a:pt x="57088" y="122644"/>
                    <a:pt x="45920" y="120287"/>
                  </a:cubicBezTo>
                  <a:cubicBezTo>
                    <a:pt x="36125" y="118213"/>
                    <a:pt x="26273" y="116024"/>
                    <a:pt x="16709" y="113950"/>
                  </a:cubicBezTo>
                  <a:cubicBezTo>
                    <a:pt x="11120" y="112682"/>
                    <a:pt x="5531" y="111472"/>
                    <a:pt x="0" y="110262"/>
                  </a:cubicBezTo>
                  <a:lnTo>
                    <a:pt x="0" y="110665"/>
                  </a:lnTo>
                  <a:cubicBezTo>
                    <a:pt x="5474" y="111875"/>
                    <a:pt x="11062" y="113085"/>
                    <a:pt x="16651" y="114295"/>
                  </a:cubicBezTo>
                  <a:cubicBezTo>
                    <a:pt x="26215" y="116427"/>
                    <a:pt x="36068" y="118616"/>
                    <a:pt x="45862" y="120633"/>
                  </a:cubicBezTo>
                  <a:cubicBezTo>
                    <a:pt x="56982" y="122995"/>
                    <a:pt x="67872" y="125127"/>
                    <a:pt x="78761" y="125127"/>
                  </a:cubicBezTo>
                  <a:lnTo>
                    <a:pt x="79798" y="125127"/>
                  </a:lnTo>
                  <a:cubicBezTo>
                    <a:pt x="91264" y="124954"/>
                    <a:pt x="102672" y="121613"/>
                    <a:pt x="111948" y="115678"/>
                  </a:cubicBezTo>
                  <a:cubicBezTo>
                    <a:pt x="131653" y="103002"/>
                    <a:pt x="140929" y="83874"/>
                    <a:pt x="136780" y="64457"/>
                  </a:cubicBezTo>
                  <a:cubicBezTo>
                    <a:pt x="133151" y="47115"/>
                    <a:pt x="119668" y="32135"/>
                    <a:pt x="109874" y="22397"/>
                  </a:cubicBezTo>
                  <a:cubicBezTo>
                    <a:pt x="100655" y="13236"/>
                    <a:pt x="89190" y="3499"/>
                    <a:pt x="74037" y="791"/>
                  </a:cubicBezTo>
                  <a:cubicBezTo>
                    <a:pt x="71662" y="358"/>
                    <a:pt x="68840" y="1"/>
                    <a:pt x="654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61"/>
            <p:cNvSpPr/>
            <p:nvPr/>
          </p:nvSpPr>
          <p:spPr>
            <a:xfrm>
              <a:off x="1360600" y="1332750"/>
              <a:ext cx="3393600" cy="2918350"/>
            </a:xfrm>
            <a:custGeom>
              <a:avLst/>
              <a:gdLst/>
              <a:ahLst/>
              <a:cxnLst/>
              <a:rect l="l" t="t" r="r" b="b"/>
              <a:pathLst>
                <a:path w="135744" h="116734" extrusionOk="0">
                  <a:moveTo>
                    <a:pt x="63449" y="0"/>
                  </a:moveTo>
                  <a:cubicBezTo>
                    <a:pt x="48952" y="0"/>
                    <a:pt x="34493" y="6362"/>
                    <a:pt x="24314" y="11527"/>
                  </a:cubicBezTo>
                  <a:cubicBezTo>
                    <a:pt x="20108" y="13658"/>
                    <a:pt x="15787" y="15963"/>
                    <a:pt x="11696" y="18152"/>
                  </a:cubicBezTo>
                  <a:cubicBezTo>
                    <a:pt x="7836" y="20227"/>
                    <a:pt x="3918" y="22358"/>
                    <a:pt x="0" y="24375"/>
                  </a:cubicBezTo>
                  <a:lnTo>
                    <a:pt x="0" y="24778"/>
                  </a:lnTo>
                  <a:cubicBezTo>
                    <a:pt x="3976" y="22762"/>
                    <a:pt x="7951" y="20630"/>
                    <a:pt x="11869" y="18498"/>
                  </a:cubicBezTo>
                  <a:cubicBezTo>
                    <a:pt x="16017" y="16309"/>
                    <a:pt x="20281" y="14004"/>
                    <a:pt x="24487" y="11872"/>
                  </a:cubicBezTo>
                  <a:cubicBezTo>
                    <a:pt x="34616" y="6758"/>
                    <a:pt x="49023" y="403"/>
                    <a:pt x="63432" y="403"/>
                  </a:cubicBezTo>
                  <a:cubicBezTo>
                    <a:pt x="65744" y="403"/>
                    <a:pt x="68055" y="567"/>
                    <a:pt x="70349" y="925"/>
                  </a:cubicBezTo>
                  <a:cubicBezTo>
                    <a:pt x="85041" y="3172"/>
                    <a:pt x="96276" y="12160"/>
                    <a:pt x="104458" y="19766"/>
                  </a:cubicBezTo>
                  <a:cubicBezTo>
                    <a:pt x="119035" y="33305"/>
                    <a:pt x="127677" y="45923"/>
                    <a:pt x="130731" y="58196"/>
                  </a:cubicBezTo>
                  <a:cubicBezTo>
                    <a:pt x="135340" y="76172"/>
                    <a:pt x="127447" y="94263"/>
                    <a:pt x="109758" y="106478"/>
                  </a:cubicBezTo>
                  <a:cubicBezTo>
                    <a:pt x="100828" y="112643"/>
                    <a:pt x="89650" y="116157"/>
                    <a:pt x="78185" y="116330"/>
                  </a:cubicBezTo>
                  <a:cubicBezTo>
                    <a:pt x="77798" y="116336"/>
                    <a:pt x="77412" y="116339"/>
                    <a:pt x="77025" y="116339"/>
                  </a:cubicBezTo>
                  <a:cubicBezTo>
                    <a:pt x="65767" y="116339"/>
                    <a:pt x="54448" y="113953"/>
                    <a:pt x="44422" y="111836"/>
                  </a:cubicBezTo>
                  <a:cubicBezTo>
                    <a:pt x="41080" y="111145"/>
                    <a:pt x="37796" y="110453"/>
                    <a:pt x="34512" y="109762"/>
                  </a:cubicBezTo>
                  <a:cubicBezTo>
                    <a:pt x="23104" y="107342"/>
                    <a:pt x="11408" y="104865"/>
                    <a:pt x="0" y="102618"/>
                  </a:cubicBezTo>
                  <a:lnTo>
                    <a:pt x="0" y="103021"/>
                  </a:lnTo>
                  <a:cubicBezTo>
                    <a:pt x="11350" y="105268"/>
                    <a:pt x="23046" y="107746"/>
                    <a:pt x="34397" y="110165"/>
                  </a:cubicBezTo>
                  <a:cubicBezTo>
                    <a:pt x="37738" y="110799"/>
                    <a:pt x="41023" y="111548"/>
                    <a:pt x="44307" y="112240"/>
                  </a:cubicBezTo>
                  <a:cubicBezTo>
                    <a:pt x="54390" y="114314"/>
                    <a:pt x="65740" y="116734"/>
                    <a:pt x="77033" y="116734"/>
                  </a:cubicBezTo>
                  <a:cubicBezTo>
                    <a:pt x="77436" y="116734"/>
                    <a:pt x="77782" y="116676"/>
                    <a:pt x="78185" y="116676"/>
                  </a:cubicBezTo>
                  <a:cubicBezTo>
                    <a:pt x="89708" y="116503"/>
                    <a:pt x="101001" y="113046"/>
                    <a:pt x="109989" y="106824"/>
                  </a:cubicBezTo>
                  <a:cubicBezTo>
                    <a:pt x="127850" y="94436"/>
                    <a:pt x="135743" y="76229"/>
                    <a:pt x="131134" y="58080"/>
                  </a:cubicBezTo>
                  <a:cubicBezTo>
                    <a:pt x="128023" y="45751"/>
                    <a:pt x="119380" y="33075"/>
                    <a:pt x="104688" y="19478"/>
                  </a:cubicBezTo>
                  <a:cubicBezTo>
                    <a:pt x="96507" y="11815"/>
                    <a:pt x="85156" y="2769"/>
                    <a:pt x="70407" y="522"/>
                  </a:cubicBezTo>
                  <a:cubicBezTo>
                    <a:pt x="68098" y="164"/>
                    <a:pt x="65773" y="0"/>
                    <a:pt x="63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61"/>
            <p:cNvSpPr/>
            <p:nvPr/>
          </p:nvSpPr>
          <p:spPr>
            <a:xfrm>
              <a:off x="1360600" y="1431075"/>
              <a:ext cx="3200575" cy="2707675"/>
            </a:xfrm>
            <a:custGeom>
              <a:avLst/>
              <a:gdLst/>
              <a:ahLst/>
              <a:cxnLst/>
              <a:rect l="l" t="t" r="r" b="b"/>
              <a:pathLst>
                <a:path w="128023" h="108307" extrusionOk="0">
                  <a:moveTo>
                    <a:pt x="61318" y="1"/>
                  </a:moveTo>
                  <a:cubicBezTo>
                    <a:pt x="47329" y="1"/>
                    <a:pt x="33470" y="6098"/>
                    <a:pt x="23795" y="10935"/>
                  </a:cubicBezTo>
                  <a:cubicBezTo>
                    <a:pt x="19417" y="13182"/>
                    <a:pt x="15038" y="15545"/>
                    <a:pt x="10774" y="17849"/>
                  </a:cubicBezTo>
                  <a:cubicBezTo>
                    <a:pt x="7202" y="19751"/>
                    <a:pt x="3630" y="21709"/>
                    <a:pt x="0" y="23553"/>
                  </a:cubicBezTo>
                  <a:lnTo>
                    <a:pt x="0" y="24014"/>
                  </a:lnTo>
                  <a:cubicBezTo>
                    <a:pt x="3687" y="22113"/>
                    <a:pt x="7375" y="20154"/>
                    <a:pt x="10947" y="18195"/>
                  </a:cubicBezTo>
                  <a:cubicBezTo>
                    <a:pt x="15211" y="15890"/>
                    <a:pt x="19647" y="13528"/>
                    <a:pt x="23968" y="11281"/>
                  </a:cubicBezTo>
                  <a:cubicBezTo>
                    <a:pt x="33591" y="6495"/>
                    <a:pt x="47444" y="404"/>
                    <a:pt x="61311" y="404"/>
                  </a:cubicBezTo>
                  <a:cubicBezTo>
                    <a:pt x="63136" y="404"/>
                    <a:pt x="64961" y="509"/>
                    <a:pt x="66777" y="737"/>
                  </a:cubicBezTo>
                  <a:cubicBezTo>
                    <a:pt x="77724" y="2062"/>
                    <a:pt x="88037" y="7133"/>
                    <a:pt x="99272" y="16870"/>
                  </a:cubicBezTo>
                  <a:cubicBezTo>
                    <a:pt x="112927" y="28566"/>
                    <a:pt x="121627" y="40377"/>
                    <a:pt x="125084" y="51843"/>
                  </a:cubicBezTo>
                  <a:cubicBezTo>
                    <a:pt x="127619" y="60255"/>
                    <a:pt x="127331" y="68955"/>
                    <a:pt x="124278" y="76906"/>
                  </a:cubicBezTo>
                  <a:cubicBezTo>
                    <a:pt x="121282" y="84684"/>
                    <a:pt x="115578" y="91886"/>
                    <a:pt x="107800" y="97705"/>
                  </a:cubicBezTo>
                  <a:cubicBezTo>
                    <a:pt x="99215" y="104101"/>
                    <a:pt x="88095" y="107730"/>
                    <a:pt x="76514" y="107903"/>
                  </a:cubicBezTo>
                  <a:cubicBezTo>
                    <a:pt x="76117" y="107909"/>
                    <a:pt x="75720" y="107912"/>
                    <a:pt x="75323" y="107912"/>
                  </a:cubicBezTo>
                  <a:cubicBezTo>
                    <a:pt x="64539" y="107912"/>
                    <a:pt x="53715" y="105690"/>
                    <a:pt x="43212" y="103467"/>
                  </a:cubicBezTo>
                  <a:lnTo>
                    <a:pt x="42924" y="103409"/>
                  </a:lnTo>
                  <a:cubicBezTo>
                    <a:pt x="26964" y="100067"/>
                    <a:pt x="13425" y="97302"/>
                    <a:pt x="0" y="94882"/>
                  </a:cubicBezTo>
                  <a:lnTo>
                    <a:pt x="0" y="95285"/>
                  </a:lnTo>
                  <a:cubicBezTo>
                    <a:pt x="13425" y="97705"/>
                    <a:pt x="26907" y="100471"/>
                    <a:pt x="42809" y="103813"/>
                  </a:cubicBezTo>
                  <a:lnTo>
                    <a:pt x="43154" y="103870"/>
                  </a:lnTo>
                  <a:cubicBezTo>
                    <a:pt x="53640" y="106060"/>
                    <a:pt x="64472" y="108307"/>
                    <a:pt x="75304" y="108307"/>
                  </a:cubicBezTo>
                  <a:lnTo>
                    <a:pt x="76514" y="108307"/>
                  </a:lnTo>
                  <a:cubicBezTo>
                    <a:pt x="88152" y="108134"/>
                    <a:pt x="99388" y="104446"/>
                    <a:pt x="108030" y="97993"/>
                  </a:cubicBezTo>
                  <a:cubicBezTo>
                    <a:pt x="115866" y="92116"/>
                    <a:pt x="121627" y="84914"/>
                    <a:pt x="124623" y="77021"/>
                  </a:cubicBezTo>
                  <a:cubicBezTo>
                    <a:pt x="127735" y="69012"/>
                    <a:pt x="128023" y="60255"/>
                    <a:pt x="125430" y="51728"/>
                  </a:cubicBezTo>
                  <a:cubicBezTo>
                    <a:pt x="121973" y="40204"/>
                    <a:pt x="113273" y="28335"/>
                    <a:pt x="99560" y="16582"/>
                  </a:cubicBezTo>
                  <a:cubicBezTo>
                    <a:pt x="88210" y="6845"/>
                    <a:pt x="77839" y="1659"/>
                    <a:pt x="66835" y="334"/>
                  </a:cubicBezTo>
                  <a:cubicBezTo>
                    <a:pt x="64999" y="106"/>
                    <a:pt x="63157" y="1"/>
                    <a:pt x="613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61"/>
            <p:cNvSpPr/>
            <p:nvPr/>
          </p:nvSpPr>
          <p:spPr>
            <a:xfrm>
              <a:off x="1360600" y="1527400"/>
              <a:ext cx="3138650" cy="2500450"/>
            </a:xfrm>
            <a:custGeom>
              <a:avLst/>
              <a:gdLst/>
              <a:ahLst/>
              <a:cxnLst/>
              <a:rect l="l" t="t" r="r" b="b"/>
              <a:pathLst>
                <a:path w="125546" h="100018" extrusionOk="0">
                  <a:moveTo>
                    <a:pt x="59338" y="0"/>
                  </a:moveTo>
                  <a:cubicBezTo>
                    <a:pt x="49032" y="0"/>
                    <a:pt x="37466" y="3387"/>
                    <a:pt x="23277" y="10482"/>
                  </a:cubicBezTo>
                  <a:cubicBezTo>
                    <a:pt x="18783" y="12729"/>
                    <a:pt x="14231" y="15206"/>
                    <a:pt x="9852" y="17568"/>
                  </a:cubicBezTo>
                  <a:cubicBezTo>
                    <a:pt x="6626" y="19355"/>
                    <a:pt x="3342" y="21141"/>
                    <a:pt x="0" y="22811"/>
                  </a:cubicBezTo>
                  <a:lnTo>
                    <a:pt x="0" y="23272"/>
                  </a:lnTo>
                  <a:cubicBezTo>
                    <a:pt x="3399" y="21486"/>
                    <a:pt x="6741" y="19700"/>
                    <a:pt x="10025" y="17914"/>
                  </a:cubicBezTo>
                  <a:cubicBezTo>
                    <a:pt x="14404" y="15552"/>
                    <a:pt x="18956" y="13074"/>
                    <a:pt x="23450" y="10827"/>
                  </a:cubicBezTo>
                  <a:cubicBezTo>
                    <a:pt x="37535" y="3785"/>
                    <a:pt x="49089" y="403"/>
                    <a:pt x="59313" y="403"/>
                  </a:cubicBezTo>
                  <a:cubicBezTo>
                    <a:pt x="60631" y="403"/>
                    <a:pt x="61928" y="460"/>
                    <a:pt x="63205" y="572"/>
                  </a:cubicBezTo>
                  <a:cubicBezTo>
                    <a:pt x="73748" y="1493"/>
                    <a:pt x="83601" y="5757"/>
                    <a:pt x="94145" y="13996"/>
                  </a:cubicBezTo>
                  <a:cubicBezTo>
                    <a:pt x="103017" y="20968"/>
                    <a:pt x="114541" y="32088"/>
                    <a:pt x="119380" y="45627"/>
                  </a:cubicBezTo>
                  <a:cubicBezTo>
                    <a:pt x="125084" y="61530"/>
                    <a:pt x="120129" y="77374"/>
                    <a:pt x="105783" y="88955"/>
                  </a:cubicBezTo>
                  <a:cubicBezTo>
                    <a:pt x="97544" y="95638"/>
                    <a:pt x="86597" y="99383"/>
                    <a:pt x="74843" y="99614"/>
                  </a:cubicBezTo>
                  <a:cubicBezTo>
                    <a:pt x="74451" y="99620"/>
                    <a:pt x="74059" y="99623"/>
                    <a:pt x="73667" y="99623"/>
                  </a:cubicBezTo>
                  <a:cubicBezTo>
                    <a:pt x="63281" y="99623"/>
                    <a:pt x="52856" y="97460"/>
                    <a:pt x="42751" y="95350"/>
                  </a:cubicBezTo>
                  <a:lnTo>
                    <a:pt x="41368" y="95062"/>
                  </a:lnTo>
                  <a:cubicBezTo>
                    <a:pt x="25697" y="91778"/>
                    <a:pt x="12387" y="89301"/>
                    <a:pt x="0" y="87284"/>
                  </a:cubicBezTo>
                  <a:lnTo>
                    <a:pt x="0" y="87630"/>
                  </a:lnTo>
                  <a:cubicBezTo>
                    <a:pt x="12387" y="89646"/>
                    <a:pt x="25639" y="92181"/>
                    <a:pt x="41311" y="95465"/>
                  </a:cubicBezTo>
                  <a:lnTo>
                    <a:pt x="42693" y="95696"/>
                  </a:lnTo>
                  <a:cubicBezTo>
                    <a:pt x="52776" y="97828"/>
                    <a:pt x="63205" y="100017"/>
                    <a:pt x="73633" y="100017"/>
                  </a:cubicBezTo>
                  <a:lnTo>
                    <a:pt x="74843" y="100017"/>
                  </a:lnTo>
                  <a:cubicBezTo>
                    <a:pt x="86712" y="99787"/>
                    <a:pt x="97774" y="95984"/>
                    <a:pt x="106071" y="89243"/>
                  </a:cubicBezTo>
                  <a:cubicBezTo>
                    <a:pt x="120533" y="77547"/>
                    <a:pt x="125545" y="61587"/>
                    <a:pt x="119726" y="45455"/>
                  </a:cubicBezTo>
                  <a:cubicBezTo>
                    <a:pt x="114886" y="31857"/>
                    <a:pt x="103305" y="20680"/>
                    <a:pt x="94375" y="13708"/>
                  </a:cubicBezTo>
                  <a:cubicBezTo>
                    <a:pt x="83774" y="5354"/>
                    <a:pt x="73864" y="1090"/>
                    <a:pt x="63262" y="168"/>
                  </a:cubicBezTo>
                  <a:cubicBezTo>
                    <a:pt x="61973" y="57"/>
                    <a:pt x="60666" y="0"/>
                    <a:pt x="593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61"/>
            <p:cNvSpPr/>
            <p:nvPr/>
          </p:nvSpPr>
          <p:spPr>
            <a:xfrm>
              <a:off x="1360600" y="1624125"/>
              <a:ext cx="3011900" cy="2291375"/>
            </a:xfrm>
            <a:custGeom>
              <a:avLst/>
              <a:gdLst/>
              <a:ahLst/>
              <a:cxnLst/>
              <a:rect l="l" t="t" r="r" b="b"/>
              <a:pathLst>
                <a:path w="120476" h="91655" extrusionOk="0">
                  <a:moveTo>
                    <a:pt x="57617" y="1"/>
                  </a:moveTo>
                  <a:cubicBezTo>
                    <a:pt x="47591" y="1"/>
                    <a:pt x="36413" y="3211"/>
                    <a:pt x="22758" y="10012"/>
                  </a:cubicBezTo>
                  <a:cubicBezTo>
                    <a:pt x="18091" y="12317"/>
                    <a:pt x="13425" y="14852"/>
                    <a:pt x="8873" y="17329"/>
                  </a:cubicBezTo>
                  <a:cubicBezTo>
                    <a:pt x="5934" y="18942"/>
                    <a:pt x="2996" y="20498"/>
                    <a:pt x="0" y="22111"/>
                  </a:cubicBezTo>
                  <a:lnTo>
                    <a:pt x="0" y="22572"/>
                  </a:lnTo>
                  <a:cubicBezTo>
                    <a:pt x="3054" y="20959"/>
                    <a:pt x="6050" y="19288"/>
                    <a:pt x="9046" y="17675"/>
                  </a:cubicBezTo>
                  <a:cubicBezTo>
                    <a:pt x="13597" y="15197"/>
                    <a:pt x="18264" y="12662"/>
                    <a:pt x="22931" y="10358"/>
                  </a:cubicBezTo>
                  <a:cubicBezTo>
                    <a:pt x="36518" y="3564"/>
                    <a:pt x="47633" y="403"/>
                    <a:pt x="57598" y="403"/>
                  </a:cubicBezTo>
                  <a:cubicBezTo>
                    <a:pt x="58281" y="403"/>
                    <a:pt x="58960" y="418"/>
                    <a:pt x="59633" y="448"/>
                  </a:cubicBezTo>
                  <a:cubicBezTo>
                    <a:pt x="69715" y="851"/>
                    <a:pt x="79337" y="4366"/>
                    <a:pt x="88959" y="11164"/>
                  </a:cubicBezTo>
                  <a:cubicBezTo>
                    <a:pt x="95758" y="15946"/>
                    <a:pt x="107972" y="25914"/>
                    <a:pt x="113676" y="39339"/>
                  </a:cubicBezTo>
                  <a:cubicBezTo>
                    <a:pt x="120014" y="54204"/>
                    <a:pt x="116442" y="69069"/>
                    <a:pt x="103824" y="80188"/>
                  </a:cubicBezTo>
                  <a:cubicBezTo>
                    <a:pt x="95988" y="87160"/>
                    <a:pt x="85099" y="91078"/>
                    <a:pt x="73172" y="91251"/>
                  </a:cubicBezTo>
                  <a:cubicBezTo>
                    <a:pt x="72769" y="91251"/>
                    <a:pt x="72308" y="91308"/>
                    <a:pt x="71905" y="91308"/>
                  </a:cubicBezTo>
                  <a:cubicBezTo>
                    <a:pt x="61937" y="91308"/>
                    <a:pt x="51912" y="89177"/>
                    <a:pt x="42233" y="87160"/>
                  </a:cubicBezTo>
                  <a:lnTo>
                    <a:pt x="39870" y="86699"/>
                  </a:lnTo>
                  <a:cubicBezTo>
                    <a:pt x="25697" y="83761"/>
                    <a:pt x="12560" y="81398"/>
                    <a:pt x="0" y="79497"/>
                  </a:cubicBezTo>
                  <a:lnTo>
                    <a:pt x="0" y="79900"/>
                  </a:lnTo>
                  <a:cubicBezTo>
                    <a:pt x="12560" y="81802"/>
                    <a:pt x="25639" y="84106"/>
                    <a:pt x="39813" y="87102"/>
                  </a:cubicBezTo>
                  <a:lnTo>
                    <a:pt x="42175" y="87563"/>
                  </a:lnTo>
                  <a:cubicBezTo>
                    <a:pt x="51854" y="89580"/>
                    <a:pt x="61880" y="91654"/>
                    <a:pt x="71905" y="91654"/>
                  </a:cubicBezTo>
                  <a:lnTo>
                    <a:pt x="73172" y="91654"/>
                  </a:lnTo>
                  <a:cubicBezTo>
                    <a:pt x="85214" y="91424"/>
                    <a:pt x="96161" y="87506"/>
                    <a:pt x="104054" y="80534"/>
                  </a:cubicBezTo>
                  <a:cubicBezTo>
                    <a:pt x="116845" y="69241"/>
                    <a:pt x="120475" y="54204"/>
                    <a:pt x="114022" y="39223"/>
                  </a:cubicBezTo>
                  <a:cubicBezTo>
                    <a:pt x="108318" y="25684"/>
                    <a:pt x="96046" y="15658"/>
                    <a:pt x="89190" y="10876"/>
                  </a:cubicBezTo>
                  <a:cubicBezTo>
                    <a:pt x="79452" y="4020"/>
                    <a:pt x="69773" y="505"/>
                    <a:pt x="59633" y="44"/>
                  </a:cubicBezTo>
                  <a:cubicBezTo>
                    <a:pt x="58966" y="15"/>
                    <a:pt x="58294" y="1"/>
                    <a:pt x="576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61"/>
            <p:cNvSpPr/>
            <p:nvPr/>
          </p:nvSpPr>
          <p:spPr>
            <a:xfrm>
              <a:off x="1360600" y="1718850"/>
              <a:ext cx="2888025" cy="2085725"/>
            </a:xfrm>
            <a:custGeom>
              <a:avLst/>
              <a:gdLst/>
              <a:ahLst/>
              <a:cxnLst/>
              <a:rect l="l" t="t" r="r" b="b"/>
              <a:pathLst>
                <a:path w="115521" h="83429" extrusionOk="0">
                  <a:moveTo>
                    <a:pt x="56060" y="0"/>
                  </a:moveTo>
                  <a:cubicBezTo>
                    <a:pt x="46266" y="0"/>
                    <a:pt x="35203" y="3169"/>
                    <a:pt x="22240" y="9565"/>
                  </a:cubicBezTo>
                  <a:cubicBezTo>
                    <a:pt x="17342" y="11985"/>
                    <a:pt x="12445" y="14635"/>
                    <a:pt x="7721" y="17228"/>
                  </a:cubicBezTo>
                  <a:cubicBezTo>
                    <a:pt x="5185" y="18610"/>
                    <a:pt x="2593" y="20051"/>
                    <a:pt x="0" y="21434"/>
                  </a:cubicBezTo>
                  <a:lnTo>
                    <a:pt x="0" y="21837"/>
                  </a:lnTo>
                  <a:cubicBezTo>
                    <a:pt x="2650" y="20454"/>
                    <a:pt x="5301" y="19014"/>
                    <a:pt x="7893" y="17573"/>
                  </a:cubicBezTo>
                  <a:cubicBezTo>
                    <a:pt x="12618" y="14981"/>
                    <a:pt x="17515" y="12330"/>
                    <a:pt x="22413" y="9910"/>
                  </a:cubicBezTo>
                  <a:cubicBezTo>
                    <a:pt x="35319" y="3515"/>
                    <a:pt x="46323" y="404"/>
                    <a:pt x="56060" y="346"/>
                  </a:cubicBezTo>
                  <a:cubicBezTo>
                    <a:pt x="56161" y="346"/>
                    <a:pt x="56262" y="345"/>
                    <a:pt x="56363" y="345"/>
                  </a:cubicBezTo>
                  <a:cubicBezTo>
                    <a:pt x="65934" y="345"/>
                    <a:pt x="75165" y="3053"/>
                    <a:pt x="83831" y="8412"/>
                  </a:cubicBezTo>
                  <a:cubicBezTo>
                    <a:pt x="94548" y="14981"/>
                    <a:pt x="103363" y="23969"/>
                    <a:pt x="108030" y="33187"/>
                  </a:cubicBezTo>
                  <a:cubicBezTo>
                    <a:pt x="115059" y="46958"/>
                    <a:pt x="112812" y="60958"/>
                    <a:pt x="101807" y="71560"/>
                  </a:cubicBezTo>
                  <a:cubicBezTo>
                    <a:pt x="94548" y="78646"/>
                    <a:pt x="83486" y="82795"/>
                    <a:pt x="71501" y="83025"/>
                  </a:cubicBezTo>
                  <a:cubicBezTo>
                    <a:pt x="70997" y="83037"/>
                    <a:pt x="70492" y="83042"/>
                    <a:pt x="69987" y="83042"/>
                  </a:cubicBezTo>
                  <a:cubicBezTo>
                    <a:pt x="60404" y="83042"/>
                    <a:pt x="50791" y="81020"/>
                    <a:pt x="41541" y="79050"/>
                  </a:cubicBezTo>
                  <a:cubicBezTo>
                    <a:pt x="40504" y="78819"/>
                    <a:pt x="39467" y="78589"/>
                    <a:pt x="38372" y="78416"/>
                  </a:cubicBezTo>
                  <a:cubicBezTo>
                    <a:pt x="25293" y="75708"/>
                    <a:pt x="12445" y="73461"/>
                    <a:pt x="0" y="71790"/>
                  </a:cubicBezTo>
                  <a:lnTo>
                    <a:pt x="0" y="72251"/>
                  </a:lnTo>
                  <a:cubicBezTo>
                    <a:pt x="12387" y="73864"/>
                    <a:pt x="25236" y="76054"/>
                    <a:pt x="38315" y="78762"/>
                  </a:cubicBezTo>
                  <a:cubicBezTo>
                    <a:pt x="39352" y="78992"/>
                    <a:pt x="40389" y="79223"/>
                    <a:pt x="41484" y="79453"/>
                  </a:cubicBezTo>
                  <a:cubicBezTo>
                    <a:pt x="50817" y="81412"/>
                    <a:pt x="60497" y="83429"/>
                    <a:pt x="70176" y="83429"/>
                  </a:cubicBezTo>
                  <a:lnTo>
                    <a:pt x="71501" y="83429"/>
                  </a:lnTo>
                  <a:cubicBezTo>
                    <a:pt x="83601" y="83198"/>
                    <a:pt x="94721" y="78935"/>
                    <a:pt x="102096" y="71848"/>
                  </a:cubicBezTo>
                  <a:cubicBezTo>
                    <a:pt x="113215" y="61131"/>
                    <a:pt x="115520" y="46958"/>
                    <a:pt x="108376" y="32957"/>
                  </a:cubicBezTo>
                  <a:cubicBezTo>
                    <a:pt x="103651" y="23738"/>
                    <a:pt x="94836" y="14635"/>
                    <a:pt x="84062" y="8067"/>
                  </a:cubicBezTo>
                  <a:cubicBezTo>
                    <a:pt x="75304" y="2708"/>
                    <a:pt x="66028" y="0"/>
                    <a:pt x="564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61"/>
            <p:cNvSpPr/>
            <p:nvPr/>
          </p:nvSpPr>
          <p:spPr>
            <a:xfrm>
              <a:off x="1360600" y="1808400"/>
              <a:ext cx="2768450" cy="1883825"/>
            </a:xfrm>
            <a:custGeom>
              <a:avLst/>
              <a:gdLst/>
              <a:ahLst/>
              <a:cxnLst/>
              <a:rect l="l" t="t" r="r" b="b"/>
              <a:pathLst>
                <a:path w="110738" h="75353" extrusionOk="0">
                  <a:moveTo>
                    <a:pt x="55898" y="1"/>
                  </a:moveTo>
                  <a:cubicBezTo>
                    <a:pt x="54769" y="1"/>
                    <a:pt x="53632" y="36"/>
                    <a:pt x="52488" y="106"/>
                  </a:cubicBezTo>
                  <a:cubicBezTo>
                    <a:pt x="43327" y="740"/>
                    <a:pt x="33244" y="3736"/>
                    <a:pt x="21721" y="9382"/>
                  </a:cubicBezTo>
                  <a:cubicBezTo>
                    <a:pt x="16709" y="11860"/>
                    <a:pt x="11696" y="14625"/>
                    <a:pt x="6799" y="17275"/>
                  </a:cubicBezTo>
                  <a:cubicBezTo>
                    <a:pt x="4552" y="18485"/>
                    <a:pt x="2305" y="19753"/>
                    <a:pt x="0" y="20963"/>
                  </a:cubicBezTo>
                  <a:lnTo>
                    <a:pt x="0" y="21424"/>
                  </a:lnTo>
                  <a:cubicBezTo>
                    <a:pt x="2362" y="20156"/>
                    <a:pt x="4667" y="18889"/>
                    <a:pt x="6972" y="17621"/>
                  </a:cubicBezTo>
                  <a:cubicBezTo>
                    <a:pt x="11869" y="14971"/>
                    <a:pt x="16881" y="12205"/>
                    <a:pt x="21894" y="9728"/>
                  </a:cubicBezTo>
                  <a:cubicBezTo>
                    <a:pt x="33360" y="4081"/>
                    <a:pt x="43385" y="1085"/>
                    <a:pt x="52488" y="509"/>
                  </a:cubicBezTo>
                  <a:cubicBezTo>
                    <a:pt x="53695" y="428"/>
                    <a:pt x="54892" y="387"/>
                    <a:pt x="56079" y="387"/>
                  </a:cubicBezTo>
                  <a:cubicBezTo>
                    <a:pt x="64131" y="387"/>
                    <a:pt x="71724" y="2252"/>
                    <a:pt x="78703" y="5867"/>
                  </a:cubicBezTo>
                  <a:cubicBezTo>
                    <a:pt x="88383" y="10822"/>
                    <a:pt x="97198" y="18831"/>
                    <a:pt x="102326" y="27185"/>
                  </a:cubicBezTo>
                  <a:cubicBezTo>
                    <a:pt x="110335" y="40149"/>
                    <a:pt x="109470" y="52940"/>
                    <a:pt x="99849" y="63080"/>
                  </a:cubicBezTo>
                  <a:cubicBezTo>
                    <a:pt x="92992" y="70398"/>
                    <a:pt x="82045" y="74719"/>
                    <a:pt x="69888" y="74949"/>
                  </a:cubicBezTo>
                  <a:cubicBezTo>
                    <a:pt x="69382" y="74961"/>
                    <a:pt x="68876" y="74967"/>
                    <a:pt x="68370" y="74967"/>
                  </a:cubicBezTo>
                  <a:cubicBezTo>
                    <a:pt x="59030" y="74967"/>
                    <a:pt x="49756" y="73005"/>
                    <a:pt x="40792" y="71147"/>
                  </a:cubicBezTo>
                  <a:cubicBezTo>
                    <a:pt x="39467" y="70859"/>
                    <a:pt x="38199" y="70570"/>
                    <a:pt x="36932" y="70340"/>
                  </a:cubicBezTo>
                  <a:cubicBezTo>
                    <a:pt x="24602" y="67805"/>
                    <a:pt x="12215" y="65788"/>
                    <a:pt x="0" y="64290"/>
                  </a:cubicBezTo>
                  <a:lnTo>
                    <a:pt x="0" y="64694"/>
                  </a:lnTo>
                  <a:cubicBezTo>
                    <a:pt x="12215" y="66134"/>
                    <a:pt x="24544" y="68151"/>
                    <a:pt x="36817" y="70686"/>
                  </a:cubicBezTo>
                  <a:cubicBezTo>
                    <a:pt x="38084" y="70974"/>
                    <a:pt x="39409" y="71262"/>
                    <a:pt x="40677" y="71492"/>
                  </a:cubicBezTo>
                  <a:cubicBezTo>
                    <a:pt x="49780" y="73394"/>
                    <a:pt x="59114" y="75353"/>
                    <a:pt x="68505" y="75353"/>
                  </a:cubicBezTo>
                  <a:lnTo>
                    <a:pt x="69888" y="75353"/>
                  </a:lnTo>
                  <a:cubicBezTo>
                    <a:pt x="82160" y="75122"/>
                    <a:pt x="93223" y="70743"/>
                    <a:pt x="100137" y="63368"/>
                  </a:cubicBezTo>
                  <a:cubicBezTo>
                    <a:pt x="109874" y="53055"/>
                    <a:pt x="110738" y="40149"/>
                    <a:pt x="102672" y="27013"/>
                  </a:cubicBezTo>
                  <a:cubicBezTo>
                    <a:pt x="97486" y="18543"/>
                    <a:pt x="88613" y="10534"/>
                    <a:pt x="78876" y="5522"/>
                  </a:cubicBezTo>
                  <a:cubicBezTo>
                    <a:pt x="71792" y="1828"/>
                    <a:pt x="64042" y="1"/>
                    <a:pt x="558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61"/>
            <p:cNvSpPr/>
            <p:nvPr/>
          </p:nvSpPr>
          <p:spPr>
            <a:xfrm>
              <a:off x="1360600" y="1890925"/>
              <a:ext cx="2631625" cy="1690825"/>
            </a:xfrm>
            <a:custGeom>
              <a:avLst/>
              <a:gdLst/>
              <a:ahLst/>
              <a:cxnLst/>
              <a:rect l="l" t="t" r="r" b="b"/>
              <a:pathLst>
                <a:path w="105265" h="67633" extrusionOk="0">
                  <a:moveTo>
                    <a:pt x="56673" y="0"/>
                  </a:moveTo>
                  <a:cubicBezTo>
                    <a:pt x="46092" y="0"/>
                    <a:pt x="34225" y="3170"/>
                    <a:pt x="21203" y="9480"/>
                  </a:cubicBezTo>
                  <a:cubicBezTo>
                    <a:pt x="16017" y="11958"/>
                    <a:pt x="10889" y="14839"/>
                    <a:pt x="5877" y="17604"/>
                  </a:cubicBezTo>
                  <a:cubicBezTo>
                    <a:pt x="3918" y="18641"/>
                    <a:pt x="1959" y="19736"/>
                    <a:pt x="0" y="20831"/>
                  </a:cubicBezTo>
                  <a:lnTo>
                    <a:pt x="0" y="21234"/>
                  </a:lnTo>
                  <a:cubicBezTo>
                    <a:pt x="2017" y="20139"/>
                    <a:pt x="4091" y="19045"/>
                    <a:pt x="6107" y="17950"/>
                  </a:cubicBezTo>
                  <a:cubicBezTo>
                    <a:pt x="11062" y="15184"/>
                    <a:pt x="16190" y="12361"/>
                    <a:pt x="21376" y="9826"/>
                  </a:cubicBezTo>
                  <a:cubicBezTo>
                    <a:pt x="34290" y="3533"/>
                    <a:pt x="46055" y="386"/>
                    <a:pt x="56542" y="386"/>
                  </a:cubicBezTo>
                  <a:cubicBezTo>
                    <a:pt x="62665" y="386"/>
                    <a:pt x="68351" y="1459"/>
                    <a:pt x="73576" y="3604"/>
                  </a:cubicBezTo>
                  <a:cubicBezTo>
                    <a:pt x="89535" y="10114"/>
                    <a:pt x="100425" y="23942"/>
                    <a:pt x="102960" y="34198"/>
                  </a:cubicBezTo>
                  <a:cubicBezTo>
                    <a:pt x="104804" y="41803"/>
                    <a:pt x="103133" y="48775"/>
                    <a:pt x="97890" y="54940"/>
                  </a:cubicBezTo>
                  <a:cubicBezTo>
                    <a:pt x="91494" y="62487"/>
                    <a:pt x="80720" y="66981"/>
                    <a:pt x="68217" y="67212"/>
                  </a:cubicBezTo>
                  <a:cubicBezTo>
                    <a:pt x="67713" y="67224"/>
                    <a:pt x="67209" y="67230"/>
                    <a:pt x="66706" y="67230"/>
                  </a:cubicBezTo>
                  <a:cubicBezTo>
                    <a:pt x="57652" y="67230"/>
                    <a:pt x="48661" y="65322"/>
                    <a:pt x="39928" y="63467"/>
                  </a:cubicBezTo>
                  <a:cubicBezTo>
                    <a:pt x="38430" y="63179"/>
                    <a:pt x="36932" y="62833"/>
                    <a:pt x="35376" y="62545"/>
                  </a:cubicBezTo>
                  <a:cubicBezTo>
                    <a:pt x="23738" y="60125"/>
                    <a:pt x="11869" y="58281"/>
                    <a:pt x="0" y="57014"/>
                  </a:cubicBezTo>
                  <a:lnTo>
                    <a:pt x="0" y="57417"/>
                  </a:lnTo>
                  <a:cubicBezTo>
                    <a:pt x="11869" y="58685"/>
                    <a:pt x="23680" y="60528"/>
                    <a:pt x="35319" y="62891"/>
                  </a:cubicBezTo>
                  <a:cubicBezTo>
                    <a:pt x="36817" y="63236"/>
                    <a:pt x="38315" y="63524"/>
                    <a:pt x="39813" y="63870"/>
                  </a:cubicBezTo>
                  <a:cubicBezTo>
                    <a:pt x="48612" y="65674"/>
                    <a:pt x="57670" y="67633"/>
                    <a:pt x="66742" y="67633"/>
                  </a:cubicBezTo>
                  <a:cubicBezTo>
                    <a:pt x="67234" y="67633"/>
                    <a:pt x="67726" y="67627"/>
                    <a:pt x="68217" y="67615"/>
                  </a:cubicBezTo>
                  <a:cubicBezTo>
                    <a:pt x="80835" y="67327"/>
                    <a:pt x="91725" y="62833"/>
                    <a:pt x="98178" y="55170"/>
                  </a:cubicBezTo>
                  <a:lnTo>
                    <a:pt x="98178" y="55228"/>
                  </a:lnTo>
                  <a:cubicBezTo>
                    <a:pt x="103536" y="48890"/>
                    <a:pt x="105264" y="41803"/>
                    <a:pt x="103363" y="34140"/>
                  </a:cubicBezTo>
                  <a:cubicBezTo>
                    <a:pt x="101807" y="27802"/>
                    <a:pt x="97832" y="21349"/>
                    <a:pt x="91898" y="15472"/>
                  </a:cubicBezTo>
                  <a:cubicBezTo>
                    <a:pt x="86654" y="10229"/>
                    <a:pt x="79971" y="5793"/>
                    <a:pt x="73748" y="3200"/>
                  </a:cubicBezTo>
                  <a:cubicBezTo>
                    <a:pt x="68506" y="1065"/>
                    <a:pt x="62805" y="0"/>
                    <a:pt x="566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0578BC9-1BA7-4B9E-A016-DDB3D8763805}"/>
              </a:ext>
            </a:extLst>
          </p:cNvPr>
          <p:cNvSpPr/>
          <p:nvPr/>
        </p:nvSpPr>
        <p:spPr>
          <a:xfrm>
            <a:off x="1151739" y="1586081"/>
            <a:ext cx="5828181" cy="57512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Thanks to</a:t>
            </a:r>
          </a:p>
          <a:p>
            <a:r>
              <a:rPr lang="en-US" b="1" dirty="0"/>
              <a:t>Louvain4Migration for funding access to the EDP data and FNRS for funding my research fellowship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Contents</a:t>
            </a:r>
            <a:endParaRPr dirty="0"/>
          </a:p>
        </p:txBody>
      </p:sp>
      <p:graphicFrame>
        <p:nvGraphicFramePr>
          <p:cNvPr id="487" name="Google Shape;487;p33"/>
          <p:cNvGraphicFramePr/>
          <p:nvPr>
            <p:extLst>
              <p:ext uri="{D42A27DB-BD31-4B8C-83A1-F6EECF244321}">
                <p14:modId xmlns:p14="http://schemas.microsoft.com/office/powerpoint/2010/main" val="625692517"/>
              </p:ext>
            </p:extLst>
          </p:nvPr>
        </p:nvGraphicFramePr>
        <p:xfrm>
          <a:off x="1169580" y="1604860"/>
          <a:ext cx="6680010" cy="2169150"/>
        </p:xfrm>
        <a:graphic>
          <a:graphicData uri="http://schemas.openxmlformats.org/drawingml/2006/table">
            <a:tbl>
              <a:tblPr>
                <a:noFill/>
                <a:tableStyleId>{1F935689-77BC-4FD9-AF8C-C1240EC291B1}</a:tableStyleId>
              </a:tblPr>
              <a:tblGrid>
                <a:gridCol w="2098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81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30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dirty="0">
                          <a:solidFill>
                            <a:schemeClr val="lt1"/>
                          </a:solidFill>
                          <a:uFill>
                            <a:noFill/>
                          </a:uFill>
                          <a:latin typeface="Rowdies"/>
                          <a:ea typeface="Rowdies"/>
                          <a:cs typeface="Rowdies"/>
                          <a:sym typeface="Rowdies"/>
                        </a:rPr>
                        <a:t>Part I</a:t>
                      </a:r>
                      <a:endParaRPr sz="3200" dirty="0">
                        <a:solidFill>
                          <a:schemeClr val="lt1"/>
                        </a:solidFill>
                        <a:latin typeface="Rowdies"/>
                        <a:ea typeface="Rowdies"/>
                        <a:cs typeface="Rowdies"/>
                        <a:sym typeface="Rowdie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fr-FR" sz="2000" dirty="0" err="1">
                          <a:solidFill>
                            <a:schemeClr val="dk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Methodology</a:t>
                      </a:r>
                      <a:r>
                        <a:rPr lang="fr-FR" sz="2000" dirty="0">
                          <a:solidFill>
                            <a:schemeClr val="dk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 &amp; </a:t>
                      </a:r>
                      <a:r>
                        <a:rPr lang="fr-FR" sz="2000" dirty="0" err="1">
                          <a:solidFill>
                            <a:schemeClr val="dk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some</a:t>
                      </a:r>
                      <a:r>
                        <a:rPr lang="fr-FR" sz="2000" dirty="0">
                          <a:solidFill>
                            <a:schemeClr val="dk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 </a:t>
                      </a:r>
                      <a:r>
                        <a:rPr lang="fr-FR" sz="2000" dirty="0" err="1">
                          <a:solidFill>
                            <a:schemeClr val="dk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results</a:t>
                      </a:r>
                      <a:r>
                        <a:rPr lang="fr-FR" sz="2000" dirty="0">
                          <a:solidFill>
                            <a:schemeClr val="dk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 for France</a:t>
                      </a:r>
                      <a:endParaRPr sz="2000" dirty="0">
                        <a:solidFill>
                          <a:schemeClr val="dk1"/>
                        </a:solidFill>
                        <a:latin typeface="Noto Sans"/>
                        <a:ea typeface="Noto Sans"/>
                        <a:cs typeface="Noto Sans"/>
                        <a:sym typeface="Noto Sans"/>
                      </a:endParaRPr>
                    </a:p>
                  </a:txBody>
                  <a:tcPr marL="91425" marR="91425" marT="0" marB="0" anchor="ctr">
                    <a:lnL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346619"/>
                  </a:ext>
                </a:extLst>
              </a:tr>
              <a:tr h="7230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dirty="0">
                          <a:solidFill>
                            <a:schemeClr val="lt1"/>
                          </a:solidFill>
                          <a:uFill>
                            <a:noFill/>
                          </a:uFill>
                          <a:latin typeface="Rowdies"/>
                          <a:ea typeface="Rowdies"/>
                          <a:cs typeface="Rowdies"/>
                          <a:sym typeface="Rowdies"/>
                        </a:rPr>
                        <a:t>Part II</a:t>
                      </a:r>
                      <a:endParaRPr lang="fr-FR" sz="3200" dirty="0">
                        <a:solidFill>
                          <a:schemeClr val="lt1"/>
                        </a:solidFill>
                        <a:latin typeface="Rowdies"/>
                        <a:ea typeface="Rowdies"/>
                        <a:cs typeface="Rowdies"/>
                        <a:sym typeface="Rowdie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fr-FR" sz="2000" dirty="0" err="1">
                          <a:solidFill>
                            <a:schemeClr val="dk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Methodology</a:t>
                      </a:r>
                      <a:r>
                        <a:rPr lang="fr-FR" sz="2000" dirty="0">
                          <a:solidFill>
                            <a:schemeClr val="dk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 &amp; </a:t>
                      </a:r>
                      <a:r>
                        <a:rPr lang="fr-FR" sz="2000" dirty="0" err="1">
                          <a:solidFill>
                            <a:schemeClr val="dk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some</a:t>
                      </a:r>
                      <a:r>
                        <a:rPr lang="fr-FR" sz="2000" dirty="0">
                          <a:solidFill>
                            <a:schemeClr val="dk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 descriptive analyses for </a:t>
                      </a:r>
                      <a:r>
                        <a:rPr lang="fr-FR" sz="2000" dirty="0" err="1">
                          <a:solidFill>
                            <a:schemeClr val="dk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Belgium</a:t>
                      </a:r>
                      <a:endParaRPr sz="2000" dirty="0">
                        <a:solidFill>
                          <a:schemeClr val="dk1"/>
                        </a:solidFill>
                        <a:latin typeface="Noto Sans"/>
                        <a:ea typeface="Noto Sans"/>
                        <a:cs typeface="Noto Sans"/>
                        <a:sym typeface="Noto Sans"/>
                      </a:endParaRPr>
                    </a:p>
                  </a:txBody>
                  <a:tcPr marL="91425" marR="91425" marT="0" marB="0" anchor="ctr">
                    <a:lnL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118285"/>
                  </a:ext>
                </a:extLst>
              </a:tr>
              <a:tr h="7230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dirty="0">
                          <a:solidFill>
                            <a:schemeClr val="lt1"/>
                          </a:solidFill>
                          <a:uFill>
                            <a:noFill/>
                          </a:uFill>
                          <a:latin typeface="Rowdies"/>
                          <a:ea typeface="Rowdies"/>
                          <a:cs typeface="Rowdies"/>
                          <a:sym typeface="Rowdies"/>
                        </a:rPr>
                        <a:t>Part III</a:t>
                      </a:r>
                      <a:endParaRPr lang="fr-FR" sz="3200" dirty="0">
                        <a:solidFill>
                          <a:schemeClr val="lt1"/>
                        </a:solidFill>
                        <a:latin typeface="Rowdies"/>
                        <a:ea typeface="Rowdies"/>
                        <a:cs typeface="Rowdies"/>
                        <a:sym typeface="Rowdie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Summary</a:t>
                      </a:r>
                      <a:endParaRPr sz="2000" dirty="0">
                        <a:solidFill>
                          <a:schemeClr val="dk1"/>
                        </a:solidFill>
                        <a:latin typeface="Noto Sans"/>
                        <a:ea typeface="Noto Sans"/>
                        <a:cs typeface="Noto Sans"/>
                        <a:sym typeface="Noto Sans"/>
                      </a:endParaRPr>
                    </a:p>
                  </a:txBody>
                  <a:tcPr marL="91425" marR="91425" marT="0" marB="0" anchor="ctr">
                    <a:lnL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 txBox="1">
            <a:spLocks noGrp="1"/>
          </p:cNvSpPr>
          <p:nvPr>
            <p:ph type="ctrTitle"/>
          </p:nvPr>
        </p:nvSpPr>
        <p:spPr>
          <a:xfrm>
            <a:off x="4641429" y="753745"/>
            <a:ext cx="3590250" cy="6179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</a:t>
            </a:r>
            <a:r>
              <a:rPr lang="en-US" sz="4000" dirty="0"/>
              <a:t> 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case of</a:t>
            </a:r>
            <a:r>
              <a:rPr lang="en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sz="4000" dirty="0"/>
          </a:p>
        </p:txBody>
      </p:sp>
      <p:grpSp>
        <p:nvGrpSpPr>
          <p:cNvPr id="15" name="Google Shape;1084;p55">
            <a:extLst>
              <a:ext uri="{FF2B5EF4-FFF2-40B4-BE49-F238E27FC236}">
                <a16:creationId xmlns:a16="http://schemas.microsoft.com/office/drawing/2014/main" id="{C0A68CC2-848C-4BB7-A036-6B049A707C90}"/>
              </a:ext>
            </a:extLst>
          </p:cNvPr>
          <p:cNvGrpSpPr/>
          <p:nvPr/>
        </p:nvGrpSpPr>
        <p:grpSpPr>
          <a:xfrm rot="21363237">
            <a:off x="2540205" y="74168"/>
            <a:ext cx="2284862" cy="3754520"/>
            <a:chOff x="3301770" y="1029483"/>
            <a:chExt cx="2284862" cy="3754520"/>
          </a:xfrm>
        </p:grpSpPr>
        <p:sp>
          <p:nvSpPr>
            <p:cNvPr id="16" name="Google Shape;1085;p55">
              <a:extLst>
                <a:ext uri="{FF2B5EF4-FFF2-40B4-BE49-F238E27FC236}">
                  <a16:creationId xmlns:a16="http://schemas.microsoft.com/office/drawing/2014/main" id="{92343E62-03B5-4B20-84FA-BFE97D35CB13}"/>
                </a:ext>
              </a:extLst>
            </p:cNvPr>
            <p:cNvSpPr/>
            <p:nvPr/>
          </p:nvSpPr>
          <p:spPr>
            <a:xfrm rot="306201">
              <a:off x="3673453" y="3453343"/>
              <a:ext cx="1426726" cy="264922"/>
            </a:xfrm>
            <a:custGeom>
              <a:avLst/>
              <a:gdLst/>
              <a:ahLst/>
              <a:cxnLst/>
              <a:rect l="l" t="t" r="r" b="b"/>
              <a:pathLst>
                <a:path w="24619" h="4571" extrusionOk="0">
                  <a:moveTo>
                    <a:pt x="1" y="1"/>
                  </a:moveTo>
                  <a:lnTo>
                    <a:pt x="1" y="4571"/>
                  </a:lnTo>
                  <a:lnTo>
                    <a:pt x="24618" y="4571"/>
                  </a:lnTo>
                  <a:lnTo>
                    <a:pt x="246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86;p55">
              <a:extLst>
                <a:ext uri="{FF2B5EF4-FFF2-40B4-BE49-F238E27FC236}">
                  <a16:creationId xmlns:a16="http://schemas.microsoft.com/office/drawing/2014/main" id="{9AADFEFE-6571-4E62-B4A6-C42C08B97DBF}"/>
                </a:ext>
              </a:extLst>
            </p:cNvPr>
            <p:cNvSpPr/>
            <p:nvPr/>
          </p:nvSpPr>
          <p:spPr>
            <a:xfrm rot="306201">
              <a:off x="3744005" y="3466375"/>
              <a:ext cx="61893" cy="119913"/>
            </a:xfrm>
            <a:custGeom>
              <a:avLst/>
              <a:gdLst/>
              <a:ahLst/>
              <a:cxnLst/>
              <a:rect l="l" t="t" r="r" b="b"/>
              <a:pathLst>
                <a:path w="1068" h="2069" extrusionOk="0">
                  <a:moveTo>
                    <a:pt x="534" y="0"/>
                  </a:moveTo>
                  <a:cubicBezTo>
                    <a:pt x="234" y="0"/>
                    <a:pt x="0" y="234"/>
                    <a:pt x="0" y="568"/>
                  </a:cubicBezTo>
                  <a:lnTo>
                    <a:pt x="0" y="2069"/>
                  </a:lnTo>
                  <a:lnTo>
                    <a:pt x="1068" y="2069"/>
                  </a:lnTo>
                  <a:lnTo>
                    <a:pt x="1068" y="568"/>
                  </a:lnTo>
                  <a:cubicBezTo>
                    <a:pt x="1068" y="234"/>
                    <a:pt x="834" y="0"/>
                    <a:pt x="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87;p55">
              <a:extLst>
                <a:ext uri="{FF2B5EF4-FFF2-40B4-BE49-F238E27FC236}">
                  <a16:creationId xmlns:a16="http://schemas.microsoft.com/office/drawing/2014/main" id="{16730A96-7ECE-4A04-858D-7BDF1AE3345A}"/>
                </a:ext>
              </a:extLst>
            </p:cNvPr>
            <p:cNvSpPr/>
            <p:nvPr/>
          </p:nvSpPr>
          <p:spPr>
            <a:xfrm rot="466311">
              <a:off x="3519743" y="1325013"/>
              <a:ext cx="1848915" cy="3349360"/>
            </a:xfrm>
            <a:custGeom>
              <a:avLst/>
              <a:gdLst/>
              <a:ahLst/>
              <a:cxnLst/>
              <a:rect l="l" t="t" r="r" b="b"/>
              <a:pathLst>
                <a:path w="45667" h="82727" extrusionOk="0">
                  <a:moveTo>
                    <a:pt x="22883" y="34558"/>
                  </a:moveTo>
                  <a:lnTo>
                    <a:pt x="23717" y="38561"/>
                  </a:lnTo>
                  <a:lnTo>
                    <a:pt x="23283" y="42264"/>
                  </a:lnTo>
                  <a:lnTo>
                    <a:pt x="25352" y="51270"/>
                  </a:lnTo>
                  <a:lnTo>
                    <a:pt x="20415" y="51270"/>
                  </a:lnTo>
                  <a:lnTo>
                    <a:pt x="22449" y="42264"/>
                  </a:lnTo>
                  <a:lnTo>
                    <a:pt x="22049" y="38561"/>
                  </a:lnTo>
                  <a:lnTo>
                    <a:pt x="22883" y="34558"/>
                  </a:lnTo>
                  <a:close/>
                  <a:moveTo>
                    <a:pt x="21982" y="0"/>
                  </a:moveTo>
                  <a:lnTo>
                    <a:pt x="21149" y="1501"/>
                  </a:lnTo>
                  <a:lnTo>
                    <a:pt x="21616" y="2669"/>
                  </a:lnTo>
                  <a:lnTo>
                    <a:pt x="21682" y="6972"/>
                  </a:lnTo>
                  <a:cubicBezTo>
                    <a:pt x="21682" y="6972"/>
                    <a:pt x="22149" y="29955"/>
                    <a:pt x="15611" y="51137"/>
                  </a:cubicBezTo>
                  <a:cubicBezTo>
                    <a:pt x="15611" y="51137"/>
                    <a:pt x="10808" y="68783"/>
                    <a:pt x="0" y="82726"/>
                  </a:cubicBezTo>
                  <a:lnTo>
                    <a:pt x="12309" y="82726"/>
                  </a:lnTo>
                  <a:cubicBezTo>
                    <a:pt x="12309" y="82726"/>
                    <a:pt x="12843" y="75021"/>
                    <a:pt x="15745" y="69283"/>
                  </a:cubicBezTo>
                  <a:cubicBezTo>
                    <a:pt x="17215" y="66427"/>
                    <a:pt x="20039" y="64993"/>
                    <a:pt x="22858" y="64993"/>
                  </a:cubicBezTo>
                  <a:cubicBezTo>
                    <a:pt x="25668" y="64993"/>
                    <a:pt x="28473" y="66419"/>
                    <a:pt x="29921" y="69283"/>
                  </a:cubicBezTo>
                  <a:cubicBezTo>
                    <a:pt x="32857" y="75054"/>
                    <a:pt x="33357" y="82726"/>
                    <a:pt x="33357" y="82726"/>
                  </a:cubicBezTo>
                  <a:lnTo>
                    <a:pt x="45666" y="82726"/>
                  </a:lnTo>
                  <a:cubicBezTo>
                    <a:pt x="34858" y="68783"/>
                    <a:pt x="30088" y="51137"/>
                    <a:pt x="30088" y="51137"/>
                  </a:cubicBezTo>
                  <a:cubicBezTo>
                    <a:pt x="23517" y="29922"/>
                    <a:pt x="23984" y="6972"/>
                    <a:pt x="23984" y="6972"/>
                  </a:cubicBezTo>
                  <a:lnTo>
                    <a:pt x="24051" y="2669"/>
                  </a:lnTo>
                  <a:lnTo>
                    <a:pt x="24551" y="1501"/>
                  </a:lnTo>
                  <a:lnTo>
                    <a:pt x="237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88;p55">
              <a:extLst>
                <a:ext uri="{FF2B5EF4-FFF2-40B4-BE49-F238E27FC236}">
                  <a16:creationId xmlns:a16="http://schemas.microsoft.com/office/drawing/2014/main" id="{C616F9D9-AB54-4738-B88C-ADBF7C5878F4}"/>
                </a:ext>
              </a:extLst>
            </p:cNvPr>
            <p:cNvSpPr/>
            <p:nvPr/>
          </p:nvSpPr>
          <p:spPr>
            <a:xfrm rot="639670">
              <a:off x="4547631" y="1669283"/>
              <a:ext cx="152634" cy="20284"/>
            </a:xfrm>
            <a:custGeom>
              <a:avLst/>
              <a:gdLst/>
              <a:ahLst/>
              <a:cxnLst/>
              <a:rect l="l" t="t" r="r" b="b"/>
              <a:pathLst>
                <a:path w="3770" h="501" extrusionOk="0">
                  <a:moveTo>
                    <a:pt x="234" y="0"/>
                  </a:moveTo>
                  <a:cubicBezTo>
                    <a:pt x="100" y="0"/>
                    <a:pt x="0" y="134"/>
                    <a:pt x="0" y="267"/>
                  </a:cubicBezTo>
                  <a:cubicBezTo>
                    <a:pt x="0" y="401"/>
                    <a:pt x="100" y="501"/>
                    <a:pt x="234" y="501"/>
                  </a:cubicBezTo>
                  <a:lnTo>
                    <a:pt x="3536" y="501"/>
                  </a:lnTo>
                  <a:cubicBezTo>
                    <a:pt x="3669" y="501"/>
                    <a:pt x="3769" y="401"/>
                    <a:pt x="3769" y="267"/>
                  </a:cubicBezTo>
                  <a:cubicBezTo>
                    <a:pt x="3769" y="134"/>
                    <a:pt x="3669" y="0"/>
                    <a:pt x="3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89;p55">
              <a:extLst>
                <a:ext uri="{FF2B5EF4-FFF2-40B4-BE49-F238E27FC236}">
                  <a16:creationId xmlns:a16="http://schemas.microsoft.com/office/drawing/2014/main" id="{B8CD0DD6-0F0A-43DE-B865-C9297BD4EE9B}"/>
                </a:ext>
              </a:extLst>
            </p:cNvPr>
            <p:cNvSpPr/>
            <p:nvPr/>
          </p:nvSpPr>
          <p:spPr>
            <a:xfrm rot="466311">
              <a:off x="4594261" y="1407280"/>
              <a:ext cx="132392" cy="25709"/>
            </a:xfrm>
            <a:custGeom>
              <a:avLst/>
              <a:gdLst/>
              <a:ahLst/>
              <a:cxnLst/>
              <a:rect l="l" t="t" r="r" b="b"/>
              <a:pathLst>
                <a:path w="3270" h="635" extrusionOk="0">
                  <a:moveTo>
                    <a:pt x="0" y="0"/>
                  </a:moveTo>
                  <a:lnTo>
                    <a:pt x="267" y="634"/>
                  </a:lnTo>
                  <a:lnTo>
                    <a:pt x="3002" y="634"/>
                  </a:lnTo>
                  <a:lnTo>
                    <a:pt x="3269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90;p55">
              <a:extLst>
                <a:ext uri="{FF2B5EF4-FFF2-40B4-BE49-F238E27FC236}">
                  <a16:creationId xmlns:a16="http://schemas.microsoft.com/office/drawing/2014/main" id="{3A28721E-C03F-46FA-982C-0057B040E43F}"/>
                </a:ext>
              </a:extLst>
            </p:cNvPr>
            <p:cNvSpPr/>
            <p:nvPr/>
          </p:nvSpPr>
          <p:spPr>
            <a:xfrm rot="306201">
              <a:off x="3730629" y="3393769"/>
              <a:ext cx="1291408" cy="96962"/>
            </a:xfrm>
            <a:custGeom>
              <a:avLst/>
              <a:gdLst/>
              <a:ahLst/>
              <a:cxnLst/>
              <a:rect l="l" t="t" r="r" b="b"/>
              <a:pathLst>
                <a:path w="22284" h="1673" extrusionOk="0">
                  <a:moveTo>
                    <a:pt x="843" y="0"/>
                  </a:moveTo>
                  <a:cubicBezTo>
                    <a:pt x="401" y="0"/>
                    <a:pt x="33" y="357"/>
                    <a:pt x="1" y="836"/>
                  </a:cubicBezTo>
                  <a:cubicBezTo>
                    <a:pt x="33" y="1285"/>
                    <a:pt x="404" y="1672"/>
                    <a:pt x="847" y="1672"/>
                  </a:cubicBezTo>
                  <a:cubicBezTo>
                    <a:pt x="865" y="1672"/>
                    <a:pt x="883" y="1671"/>
                    <a:pt x="902" y="1670"/>
                  </a:cubicBezTo>
                  <a:lnTo>
                    <a:pt x="21383" y="1670"/>
                  </a:lnTo>
                  <a:cubicBezTo>
                    <a:pt x="21401" y="1671"/>
                    <a:pt x="21419" y="1672"/>
                    <a:pt x="21437" y="1672"/>
                  </a:cubicBezTo>
                  <a:cubicBezTo>
                    <a:pt x="21883" y="1672"/>
                    <a:pt x="22283" y="1285"/>
                    <a:pt x="22283" y="836"/>
                  </a:cubicBezTo>
                  <a:cubicBezTo>
                    <a:pt x="22283" y="357"/>
                    <a:pt x="21886" y="0"/>
                    <a:pt x="21442" y="0"/>
                  </a:cubicBezTo>
                  <a:cubicBezTo>
                    <a:pt x="21422" y="0"/>
                    <a:pt x="21403" y="1"/>
                    <a:pt x="21383" y="2"/>
                  </a:cubicBezTo>
                  <a:lnTo>
                    <a:pt x="902" y="2"/>
                  </a:lnTo>
                  <a:cubicBezTo>
                    <a:pt x="882" y="1"/>
                    <a:pt x="862" y="0"/>
                    <a:pt x="8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91;p55">
              <a:extLst>
                <a:ext uri="{FF2B5EF4-FFF2-40B4-BE49-F238E27FC236}">
                  <a16:creationId xmlns:a16="http://schemas.microsoft.com/office/drawing/2014/main" id="{6FE8CA2C-77FF-462A-978B-EFC7E965DDA1}"/>
                </a:ext>
              </a:extLst>
            </p:cNvPr>
            <p:cNvSpPr/>
            <p:nvPr/>
          </p:nvSpPr>
          <p:spPr>
            <a:xfrm rot="729661">
              <a:off x="4176076" y="2755448"/>
              <a:ext cx="599235" cy="88695"/>
            </a:xfrm>
            <a:custGeom>
              <a:avLst/>
              <a:gdLst/>
              <a:ahLst/>
              <a:cxnLst/>
              <a:rect l="l" t="t" r="r" b="b"/>
              <a:pathLst>
                <a:path w="11276" h="1669" extrusionOk="0">
                  <a:moveTo>
                    <a:pt x="468" y="1"/>
                  </a:moveTo>
                  <a:cubicBezTo>
                    <a:pt x="201" y="1"/>
                    <a:pt x="1" y="368"/>
                    <a:pt x="1" y="835"/>
                  </a:cubicBezTo>
                  <a:cubicBezTo>
                    <a:pt x="1" y="1302"/>
                    <a:pt x="201" y="1669"/>
                    <a:pt x="468" y="1669"/>
                  </a:cubicBezTo>
                  <a:lnTo>
                    <a:pt x="10808" y="1669"/>
                  </a:lnTo>
                  <a:cubicBezTo>
                    <a:pt x="11075" y="1669"/>
                    <a:pt x="11275" y="1268"/>
                    <a:pt x="11275" y="835"/>
                  </a:cubicBezTo>
                  <a:cubicBezTo>
                    <a:pt x="11275" y="368"/>
                    <a:pt x="11075" y="1"/>
                    <a:pt x="108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092;p55">
              <a:extLst>
                <a:ext uri="{FF2B5EF4-FFF2-40B4-BE49-F238E27FC236}">
                  <a16:creationId xmlns:a16="http://schemas.microsoft.com/office/drawing/2014/main" id="{1C2B9AE4-1EAB-43FB-B1FE-3E7931A77F18}"/>
                </a:ext>
              </a:extLst>
            </p:cNvPr>
            <p:cNvSpPr/>
            <p:nvPr/>
          </p:nvSpPr>
          <p:spPr>
            <a:xfrm rot="729661">
              <a:off x="4127145" y="2807772"/>
              <a:ext cx="661253" cy="242915"/>
            </a:xfrm>
            <a:custGeom>
              <a:avLst/>
              <a:gdLst/>
              <a:ahLst/>
              <a:cxnLst/>
              <a:rect l="l" t="t" r="r" b="b"/>
              <a:pathLst>
                <a:path w="12443" h="4571" extrusionOk="0">
                  <a:moveTo>
                    <a:pt x="434" y="0"/>
                  </a:moveTo>
                  <a:cubicBezTo>
                    <a:pt x="201" y="0"/>
                    <a:pt x="0" y="201"/>
                    <a:pt x="0" y="434"/>
                  </a:cubicBezTo>
                  <a:lnTo>
                    <a:pt x="0" y="4137"/>
                  </a:lnTo>
                  <a:cubicBezTo>
                    <a:pt x="0" y="4370"/>
                    <a:pt x="201" y="4570"/>
                    <a:pt x="434" y="4570"/>
                  </a:cubicBezTo>
                  <a:lnTo>
                    <a:pt x="12042" y="4570"/>
                  </a:lnTo>
                  <a:cubicBezTo>
                    <a:pt x="12276" y="4570"/>
                    <a:pt x="12443" y="4370"/>
                    <a:pt x="12443" y="4137"/>
                  </a:cubicBezTo>
                  <a:lnTo>
                    <a:pt x="12443" y="434"/>
                  </a:lnTo>
                  <a:cubicBezTo>
                    <a:pt x="12443" y="201"/>
                    <a:pt x="12276" y="0"/>
                    <a:pt x="120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93;p55">
              <a:extLst>
                <a:ext uri="{FF2B5EF4-FFF2-40B4-BE49-F238E27FC236}">
                  <a16:creationId xmlns:a16="http://schemas.microsoft.com/office/drawing/2014/main" id="{DB24B8E3-E6C7-4311-AFEA-DF5D6EA0DBDF}"/>
                </a:ext>
              </a:extLst>
            </p:cNvPr>
            <p:cNvSpPr/>
            <p:nvPr/>
          </p:nvSpPr>
          <p:spPr>
            <a:xfrm rot="466311">
              <a:off x="4592322" y="1398040"/>
              <a:ext cx="139153" cy="52714"/>
            </a:xfrm>
            <a:custGeom>
              <a:avLst/>
              <a:gdLst/>
              <a:ahLst/>
              <a:cxnLst/>
              <a:rect l="l" t="t" r="r" b="b"/>
              <a:pathLst>
                <a:path w="3437" h="1302" extrusionOk="0">
                  <a:moveTo>
                    <a:pt x="1" y="1"/>
                  </a:moveTo>
                  <a:lnTo>
                    <a:pt x="1" y="868"/>
                  </a:lnTo>
                  <a:cubicBezTo>
                    <a:pt x="1" y="1102"/>
                    <a:pt x="168" y="1302"/>
                    <a:pt x="401" y="1302"/>
                  </a:cubicBezTo>
                  <a:lnTo>
                    <a:pt x="2970" y="1302"/>
                  </a:lnTo>
                  <a:cubicBezTo>
                    <a:pt x="3237" y="1302"/>
                    <a:pt x="3437" y="1102"/>
                    <a:pt x="3437" y="868"/>
                  </a:cubicBezTo>
                  <a:lnTo>
                    <a:pt x="3437" y="1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94;p55">
              <a:extLst>
                <a:ext uri="{FF2B5EF4-FFF2-40B4-BE49-F238E27FC236}">
                  <a16:creationId xmlns:a16="http://schemas.microsoft.com/office/drawing/2014/main" id="{42913D19-0875-4EF1-8DD6-EB685103FA12}"/>
                </a:ext>
              </a:extLst>
            </p:cNvPr>
            <p:cNvSpPr/>
            <p:nvPr/>
          </p:nvSpPr>
          <p:spPr>
            <a:xfrm rot="466311">
              <a:off x="4631041" y="1313773"/>
              <a:ext cx="86480" cy="29920"/>
            </a:xfrm>
            <a:custGeom>
              <a:avLst/>
              <a:gdLst/>
              <a:ahLst/>
              <a:cxnLst/>
              <a:rect l="l" t="t" r="r" b="b"/>
              <a:pathLst>
                <a:path w="2136" h="739" extrusionOk="0">
                  <a:moveTo>
                    <a:pt x="368" y="0"/>
                  </a:moveTo>
                  <a:cubicBezTo>
                    <a:pt x="167" y="0"/>
                    <a:pt x="1" y="167"/>
                    <a:pt x="1" y="401"/>
                  </a:cubicBezTo>
                  <a:cubicBezTo>
                    <a:pt x="1" y="583"/>
                    <a:pt x="140" y="738"/>
                    <a:pt x="317" y="738"/>
                  </a:cubicBezTo>
                  <a:cubicBezTo>
                    <a:pt x="333" y="738"/>
                    <a:pt x="350" y="737"/>
                    <a:pt x="368" y="734"/>
                  </a:cubicBezTo>
                  <a:lnTo>
                    <a:pt x="1769" y="734"/>
                  </a:lnTo>
                  <a:cubicBezTo>
                    <a:pt x="1786" y="737"/>
                    <a:pt x="1803" y="738"/>
                    <a:pt x="1820" y="738"/>
                  </a:cubicBezTo>
                  <a:cubicBezTo>
                    <a:pt x="1996" y="738"/>
                    <a:pt x="2136" y="583"/>
                    <a:pt x="2136" y="401"/>
                  </a:cubicBezTo>
                  <a:cubicBezTo>
                    <a:pt x="2136" y="167"/>
                    <a:pt x="1969" y="0"/>
                    <a:pt x="1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095;p55">
              <a:extLst>
                <a:ext uri="{FF2B5EF4-FFF2-40B4-BE49-F238E27FC236}">
                  <a16:creationId xmlns:a16="http://schemas.microsoft.com/office/drawing/2014/main" id="{CF4EB156-5933-4101-AD4E-E03E3C0A2433}"/>
                </a:ext>
              </a:extLst>
            </p:cNvPr>
            <p:cNvSpPr/>
            <p:nvPr/>
          </p:nvSpPr>
          <p:spPr>
            <a:xfrm rot="729661">
              <a:off x="4168521" y="2810072"/>
              <a:ext cx="58510" cy="109952"/>
            </a:xfrm>
            <a:custGeom>
              <a:avLst/>
              <a:gdLst/>
              <a:ahLst/>
              <a:cxnLst/>
              <a:rect l="l" t="t" r="r" b="b"/>
              <a:pathLst>
                <a:path w="1101" h="2069" extrusionOk="0">
                  <a:moveTo>
                    <a:pt x="567" y="0"/>
                  </a:moveTo>
                  <a:cubicBezTo>
                    <a:pt x="234" y="0"/>
                    <a:pt x="0" y="267"/>
                    <a:pt x="0" y="567"/>
                  </a:cubicBezTo>
                  <a:lnTo>
                    <a:pt x="0" y="2068"/>
                  </a:lnTo>
                  <a:lnTo>
                    <a:pt x="1101" y="2068"/>
                  </a:lnTo>
                  <a:lnTo>
                    <a:pt x="1101" y="567"/>
                  </a:lnTo>
                  <a:cubicBezTo>
                    <a:pt x="1101" y="267"/>
                    <a:pt x="867" y="0"/>
                    <a:pt x="5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096;p55">
              <a:extLst>
                <a:ext uri="{FF2B5EF4-FFF2-40B4-BE49-F238E27FC236}">
                  <a16:creationId xmlns:a16="http://schemas.microsoft.com/office/drawing/2014/main" id="{D4CF97B1-A9EC-4D79-AB20-8C85FDC6948A}"/>
                </a:ext>
              </a:extLst>
            </p:cNvPr>
            <p:cNvSpPr/>
            <p:nvPr/>
          </p:nvSpPr>
          <p:spPr>
            <a:xfrm rot="729661">
              <a:off x="4268998" y="2831734"/>
              <a:ext cx="58563" cy="109952"/>
            </a:xfrm>
            <a:custGeom>
              <a:avLst/>
              <a:gdLst/>
              <a:ahLst/>
              <a:cxnLst/>
              <a:rect l="l" t="t" r="r" b="b"/>
              <a:pathLst>
                <a:path w="1102" h="2069" extrusionOk="0">
                  <a:moveTo>
                    <a:pt x="568" y="0"/>
                  </a:moveTo>
                  <a:cubicBezTo>
                    <a:pt x="234" y="0"/>
                    <a:pt x="1" y="267"/>
                    <a:pt x="1" y="567"/>
                  </a:cubicBezTo>
                  <a:lnTo>
                    <a:pt x="1" y="2068"/>
                  </a:lnTo>
                  <a:lnTo>
                    <a:pt x="1102" y="2068"/>
                  </a:lnTo>
                  <a:lnTo>
                    <a:pt x="1102" y="567"/>
                  </a:lnTo>
                  <a:cubicBezTo>
                    <a:pt x="1102" y="267"/>
                    <a:pt x="868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097;p55">
              <a:extLst>
                <a:ext uri="{FF2B5EF4-FFF2-40B4-BE49-F238E27FC236}">
                  <a16:creationId xmlns:a16="http://schemas.microsoft.com/office/drawing/2014/main" id="{12A5DB1E-9195-4296-A51D-7B293BF480F7}"/>
                </a:ext>
              </a:extLst>
            </p:cNvPr>
            <p:cNvSpPr/>
            <p:nvPr/>
          </p:nvSpPr>
          <p:spPr>
            <a:xfrm rot="729661">
              <a:off x="4367813" y="2853032"/>
              <a:ext cx="58563" cy="109952"/>
            </a:xfrm>
            <a:custGeom>
              <a:avLst/>
              <a:gdLst/>
              <a:ahLst/>
              <a:cxnLst/>
              <a:rect l="l" t="t" r="r" b="b"/>
              <a:pathLst>
                <a:path w="1102" h="2069" extrusionOk="0">
                  <a:moveTo>
                    <a:pt x="567" y="0"/>
                  </a:moveTo>
                  <a:cubicBezTo>
                    <a:pt x="234" y="0"/>
                    <a:pt x="0" y="267"/>
                    <a:pt x="0" y="567"/>
                  </a:cubicBezTo>
                  <a:lnTo>
                    <a:pt x="0" y="2068"/>
                  </a:lnTo>
                  <a:lnTo>
                    <a:pt x="1101" y="2068"/>
                  </a:lnTo>
                  <a:lnTo>
                    <a:pt x="1101" y="567"/>
                  </a:lnTo>
                  <a:cubicBezTo>
                    <a:pt x="1101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098;p55">
              <a:extLst>
                <a:ext uri="{FF2B5EF4-FFF2-40B4-BE49-F238E27FC236}">
                  <a16:creationId xmlns:a16="http://schemas.microsoft.com/office/drawing/2014/main" id="{152B3170-8E09-48B5-B556-A02FCD71EBF1}"/>
                </a:ext>
              </a:extLst>
            </p:cNvPr>
            <p:cNvSpPr/>
            <p:nvPr/>
          </p:nvSpPr>
          <p:spPr>
            <a:xfrm rot="729661">
              <a:off x="4468310" y="2874504"/>
              <a:ext cx="56809" cy="109952"/>
            </a:xfrm>
            <a:custGeom>
              <a:avLst/>
              <a:gdLst/>
              <a:ahLst/>
              <a:cxnLst/>
              <a:rect l="l" t="t" r="r" b="b"/>
              <a:pathLst>
                <a:path w="1069" h="2069" extrusionOk="0">
                  <a:moveTo>
                    <a:pt x="535" y="0"/>
                  </a:moveTo>
                  <a:cubicBezTo>
                    <a:pt x="234" y="0"/>
                    <a:pt x="1" y="267"/>
                    <a:pt x="1" y="567"/>
                  </a:cubicBezTo>
                  <a:lnTo>
                    <a:pt x="1" y="2068"/>
                  </a:lnTo>
                  <a:lnTo>
                    <a:pt x="1068" y="2068"/>
                  </a:lnTo>
                  <a:lnTo>
                    <a:pt x="1068" y="567"/>
                  </a:lnTo>
                  <a:cubicBezTo>
                    <a:pt x="1068" y="267"/>
                    <a:pt x="835" y="0"/>
                    <a:pt x="5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099;p55">
              <a:extLst>
                <a:ext uri="{FF2B5EF4-FFF2-40B4-BE49-F238E27FC236}">
                  <a16:creationId xmlns:a16="http://schemas.microsoft.com/office/drawing/2014/main" id="{69484685-99A3-4F57-8DF5-3E0283781A6C}"/>
                </a:ext>
              </a:extLst>
            </p:cNvPr>
            <p:cNvSpPr/>
            <p:nvPr/>
          </p:nvSpPr>
          <p:spPr>
            <a:xfrm rot="729661">
              <a:off x="4567106" y="2895987"/>
              <a:ext cx="58563" cy="109952"/>
            </a:xfrm>
            <a:custGeom>
              <a:avLst/>
              <a:gdLst/>
              <a:ahLst/>
              <a:cxnLst/>
              <a:rect l="l" t="t" r="r" b="b"/>
              <a:pathLst>
                <a:path w="1102" h="2069" extrusionOk="0">
                  <a:moveTo>
                    <a:pt x="534" y="0"/>
                  </a:moveTo>
                  <a:cubicBezTo>
                    <a:pt x="234" y="0"/>
                    <a:pt x="0" y="267"/>
                    <a:pt x="0" y="567"/>
                  </a:cubicBezTo>
                  <a:lnTo>
                    <a:pt x="0" y="2068"/>
                  </a:lnTo>
                  <a:lnTo>
                    <a:pt x="1101" y="2068"/>
                  </a:lnTo>
                  <a:lnTo>
                    <a:pt x="1101" y="567"/>
                  </a:lnTo>
                  <a:cubicBezTo>
                    <a:pt x="1101" y="267"/>
                    <a:pt x="834" y="0"/>
                    <a:pt x="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1100;p55">
              <a:extLst>
                <a:ext uri="{FF2B5EF4-FFF2-40B4-BE49-F238E27FC236}">
                  <a16:creationId xmlns:a16="http://schemas.microsoft.com/office/drawing/2014/main" id="{8F235377-E3C3-4052-A797-E045AFD62907}"/>
                </a:ext>
              </a:extLst>
            </p:cNvPr>
            <p:cNvSpPr/>
            <p:nvPr/>
          </p:nvSpPr>
          <p:spPr>
            <a:xfrm rot="729661">
              <a:off x="4667636" y="2917649"/>
              <a:ext cx="58510" cy="109952"/>
            </a:xfrm>
            <a:custGeom>
              <a:avLst/>
              <a:gdLst/>
              <a:ahLst/>
              <a:cxnLst/>
              <a:rect l="l" t="t" r="r" b="b"/>
              <a:pathLst>
                <a:path w="1101" h="2069" extrusionOk="0">
                  <a:moveTo>
                    <a:pt x="534" y="0"/>
                  </a:moveTo>
                  <a:cubicBezTo>
                    <a:pt x="234" y="0"/>
                    <a:pt x="0" y="267"/>
                    <a:pt x="0" y="567"/>
                  </a:cubicBezTo>
                  <a:lnTo>
                    <a:pt x="0" y="2068"/>
                  </a:lnTo>
                  <a:lnTo>
                    <a:pt x="1101" y="2068"/>
                  </a:lnTo>
                  <a:lnTo>
                    <a:pt x="1101" y="567"/>
                  </a:lnTo>
                  <a:cubicBezTo>
                    <a:pt x="1067" y="267"/>
                    <a:pt x="834" y="0"/>
                    <a:pt x="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101;p55">
              <a:extLst>
                <a:ext uri="{FF2B5EF4-FFF2-40B4-BE49-F238E27FC236}">
                  <a16:creationId xmlns:a16="http://schemas.microsoft.com/office/drawing/2014/main" id="{355506FA-CB7D-4A46-9935-C0B4928E8BE7}"/>
                </a:ext>
              </a:extLst>
            </p:cNvPr>
            <p:cNvSpPr/>
            <p:nvPr/>
          </p:nvSpPr>
          <p:spPr>
            <a:xfrm rot="306201">
              <a:off x="3594525" y="3695226"/>
              <a:ext cx="1534923" cy="32978"/>
            </a:xfrm>
            <a:custGeom>
              <a:avLst/>
              <a:gdLst/>
              <a:ahLst/>
              <a:cxnLst/>
              <a:rect l="l" t="t" r="r" b="b"/>
              <a:pathLst>
                <a:path w="26486" h="569" extrusionOk="0">
                  <a:moveTo>
                    <a:pt x="0" y="1"/>
                  </a:moveTo>
                  <a:lnTo>
                    <a:pt x="0" y="568"/>
                  </a:lnTo>
                  <a:lnTo>
                    <a:pt x="26486" y="568"/>
                  </a:lnTo>
                  <a:lnTo>
                    <a:pt x="264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102;p55">
              <a:extLst>
                <a:ext uri="{FF2B5EF4-FFF2-40B4-BE49-F238E27FC236}">
                  <a16:creationId xmlns:a16="http://schemas.microsoft.com/office/drawing/2014/main" id="{42BB7C57-BF3B-4D36-9827-F953B14F0239}"/>
                </a:ext>
              </a:extLst>
            </p:cNvPr>
            <p:cNvSpPr/>
            <p:nvPr/>
          </p:nvSpPr>
          <p:spPr>
            <a:xfrm rot="466311">
              <a:off x="4689669" y="1029138"/>
              <a:ext cx="14899" cy="294461"/>
            </a:xfrm>
            <a:custGeom>
              <a:avLst/>
              <a:gdLst/>
              <a:ahLst/>
              <a:cxnLst/>
              <a:rect l="l" t="t" r="r" b="b"/>
              <a:pathLst>
                <a:path w="368" h="7273" extrusionOk="0">
                  <a:moveTo>
                    <a:pt x="1" y="1"/>
                  </a:moveTo>
                  <a:lnTo>
                    <a:pt x="1" y="7272"/>
                  </a:lnTo>
                  <a:lnTo>
                    <a:pt x="368" y="7272"/>
                  </a:lnTo>
                  <a:lnTo>
                    <a:pt x="3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103;p55">
              <a:extLst>
                <a:ext uri="{FF2B5EF4-FFF2-40B4-BE49-F238E27FC236}">
                  <a16:creationId xmlns:a16="http://schemas.microsoft.com/office/drawing/2014/main" id="{7E2CA00D-3E27-498F-96F4-7CD708BFA7C4}"/>
                </a:ext>
              </a:extLst>
            </p:cNvPr>
            <p:cNvSpPr/>
            <p:nvPr/>
          </p:nvSpPr>
          <p:spPr>
            <a:xfrm rot="639670">
              <a:off x="4555523" y="1547479"/>
              <a:ext cx="164820" cy="93240"/>
            </a:xfrm>
            <a:custGeom>
              <a:avLst/>
              <a:gdLst/>
              <a:ahLst/>
              <a:cxnLst/>
              <a:rect l="l" t="t" r="r" b="b"/>
              <a:pathLst>
                <a:path w="4071" h="2303" extrusionOk="0">
                  <a:moveTo>
                    <a:pt x="1135" y="1"/>
                  </a:moveTo>
                  <a:cubicBezTo>
                    <a:pt x="501" y="1"/>
                    <a:pt x="1" y="535"/>
                    <a:pt x="1" y="1168"/>
                  </a:cubicBezTo>
                  <a:cubicBezTo>
                    <a:pt x="1" y="1802"/>
                    <a:pt x="501" y="2302"/>
                    <a:pt x="1135" y="2302"/>
                  </a:cubicBezTo>
                  <a:lnTo>
                    <a:pt x="2903" y="2302"/>
                  </a:lnTo>
                  <a:cubicBezTo>
                    <a:pt x="3537" y="2302"/>
                    <a:pt x="4071" y="1802"/>
                    <a:pt x="4071" y="1168"/>
                  </a:cubicBezTo>
                  <a:cubicBezTo>
                    <a:pt x="4071" y="535"/>
                    <a:pt x="3537" y="1"/>
                    <a:pt x="29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104;p55">
              <a:extLst>
                <a:ext uri="{FF2B5EF4-FFF2-40B4-BE49-F238E27FC236}">
                  <a16:creationId xmlns:a16="http://schemas.microsoft.com/office/drawing/2014/main" id="{A8F18FAF-5BA8-4729-B2F3-8C5255C13665}"/>
                </a:ext>
              </a:extLst>
            </p:cNvPr>
            <p:cNvSpPr/>
            <p:nvPr/>
          </p:nvSpPr>
          <p:spPr>
            <a:xfrm rot="174695">
              <a:off x="4299216" y="2287675"/>
              <a:ext cx="461020" cy="53773"/>
            </a:xfrm>
            <a:custGeom>
              <a:avLst/>
              <a:gdLst/>
              <a:ahLst/>
              <a:cxnLst/>
              <a:rect l="l" t="t" r="r" b="b"/>
              <a:pathLst>
                <a:path w="7440" h="868" extrusionOk="0">
                  <a:moveTo>
                    <a:pt x="434" y="1"/>
                  </a:moveTo>
                  <a:cubicBezTo>
                    <a:pt x="201" y="1"/>
                    <a:pt x="0" y="201"/>
                    <a:pt x="0" y="434"/>
                  </a:cubicBezTo>
                  <a:cubicBezTo>
                    <a:pt x="0" y="668"/>
                    <a:pt x="201" y="868"/>
                    <a:pt x="434" y="868"/>
                  </a:cubicBezTo>
                  <a:lnTo>
                    <a:pt x="7005" y="868"/>
                  </a:lnTo>
                  <a:cubicBezTo>
                    <a:pt x="7239" y="868"/>
                    <a:pt x="7439" y="668"/>
                    <a:pt x="7439" y="434"/>
                  </a:cubicBezTo>
                  <a:cubicBezTo>
                    <a:pt x="7439" y="201"/>
                    <a:pt x="7239" y="1"/>
                    <a:pt x="70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105;p55">
              <a:extLst>
                <a:ext uri="{FF2B5EF4-FFF2-40B4-BE49-F238E27FC236}">
                  <a16:creationId xmlns:a16="http://schemas.microsoft.com/office/drawing/2014/main" id="{CB8D2F24-1134-4987-BF0C-B0FE53583F53}"/>
                </a:ext>
              </a:extLst>
            </p:cNvPr>
            <p:cNvSpPr/>
            <p:nvPr/>
          </p:nvSpPr>
          <p:spPr>
            <a:xfrm rot="306201">
              <a:off x="3853730" y="3476264"/>
              <a:ext cx="63863" cy="119913"/>
            </a:xfrm>
            <a:custGeom>
              <a:avLst/>
              <a:gdLst/>
              <a:ahLst/>
              <a:cxnLst/>
              <a:rect l="l" t="t" r="r" b="b"/>
              <a:pathLst>
                <a:path w="1102" h="2069" extrusionOk="0">
                  <a:moveTo>
                    <a:pt x="534" y="0"/>
                  </a:moveTo>
                  <a:cubicBezTo>
                    <a:pt x="234" y="0"/>
                    <a:pt x="1" y="234"/>
                    <a:pt x="1" y="568"/>
                  </a:cubicBezTo>
                  <a:lnTo>
                    <a:pt x="1" y="2069"/>
                  </a:lnTo>
                  <a:lnTo>
                    <a:pt x="1101" y="2069"/>
                  </a:lnTo>
                  <a:lnTo>
                    <a:pt x="1101" y="568"/>
                  </a:lnTo>
                  <a:cubicBezTo>
                    <a:pt x="1101" y="234"/>
                    <a:pt x="834" y="0"/>
                    <a:pt x="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106;p55">
              <a:extLst>
                <a:ext uri="{FF2B5EF4-FFF2-40B4-BE49-F238E27FC236}">
                  <a16:creationId xmlns:a16="http://schemas.microsoft.com/office/drawing/2014/main" id="{E277A0E5-DAEC-494C-8F89-3D3A4C034F2D}"/>
                </a:ext>
              </a:extLst>
            </p:cNvPr>
            <p:cNvSpPr/>
            <p:nvPr/>
          </p:nvSpPr>
          <p:spPr>
            <a:xfrm rot="306201">
              <a:off x="3963460" y="3486066"/>
              <a:ext cx="63863" cy="119913"/>
            </a:xfrm>
            <a:custGeom>
              <a:avLst/>
              <a:gdLst/>
              <a:ahLst/>
              <a:cxnLst/>
              <a:rect l="l" t="t" r="r" b="b"/>
              <a:pathLst>
                <a:path w="1102" h="2069" extrusionOk="0">
                  <a:moveTo>
                    <a:pt x="568" y="0"/>
                  </a:moveTo>
                  <a:cubicBezTo>
                    <a:pt x="268" y="0"/>
                    <a:pt x="1" y="234"/>
                    <a:pt x="1" y="568"/>
                  </a:cubicBezTo>
                  <a:lnTo>
                    <a:pt x="1" y="2069"/>
                  </a:lnTo>
                  <a:lnTo>
                    <a:pt x="1102" y="2069"/>
                  </a:lnTo>
                  <a:lnTo>
                    <a:pt x="1102" y="568"/>
                  </a:lnTo>
                  <a:cubicBezTo>
                    <a:pt x="1102" y="234"/>
                    <a:pt x="868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107;p55">
              <a:extLst>
                <a:ext uri="{FF2B5EF4-FFF2-40B4-BE49-F238E27FC236}">
                  <a16:creationId xmlns:a16="http://schemas.microsoft.com/office/drawing/2014/main" id="{0E503A98-A963-4207-A3FA-19B42AE63533}"/>
                </a:ext>
              </a:extLst>
            </p:cNvPr>
            <p:cNvSpPr/>
            <p:nvPr/>
          </p:nvSpPr>
          <p:spPr>
            <a:xfrm rot="306201">
              <a:off x="4075152" y="3496043"/>
              <a:ext cx="63863" cy="119913"/>
            </a:xfrm>
            <a:custGeom>
              <a:avLst/>
              <a:gdLst/>
              <a:ahLst/>
              <a:cxnLst/>
              <a:rect l="l" t="t" r="r" b="b"/>
              <a:pathLst>
                <a:path w="1102" h="2069" extrusionOk="0">
                  <a:moveTo>
                    <a:pt x="534" y="0"/>
                  </a:moveTo>
                  <a:cubicBezTo>
                    <a:pt x="234" y="0"/>
                    <a:pt x="1" y="234"/>
                    <a:pt x="1" y="568"/>
                  </a:cubicBezTo>
                  <a:lnTo>
                    <a:pt x="1" y="2069"/>
                  </a:lnTo>
                  <a:lnTo>
                    <a:pt x="1101" y="2069"/>
                  </a:lnTo>
                  <a:lnTo>
                    <a:pt x="1101" y="568"/>
                  </a:lnTo>
                  <a:cubicBezTo>
                    <a:pt x="1101" y="234"/>
                    <a:pt x="835" y="0"/>
                    <a:pt x="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108;p55">
              <a:extLst>
                <a:ext uri="{FF2B5EF4-FFF2-40B4-BE49-F238E27FC236}">
                  <a16:creationId xmlns:a16="http://schemas.microsoft.com/office/drawing/2014/main" id="{B6F059A1-1BB3-43E2-909F-5D0678BED228}"/>
                </a:ext>
              </a:extLst>
            </p:cNvPr>
            <p:cNvSpPr/>
            <p:nvPr/>
          </p:nvSpPr>
          <p:spPr>
            <a:xfrm rot="306201">
              <a:off x="4184882" y="3505844"/>
              <a:ext cx="63863" cy="119913"/>
            </a:xfrm>
            <a:custGeom>
              <a:avLst/>
              <a:gdLst/>
              <a:ahLst/>
              <a:cxnLst/>
              <a:rect l="l" t="t" r="r" b="b"/>
              <a:pathLst>
                <a:path w="1102" h="2069" extrusionOk="0">
                  <a:moveTo>
                    <a:pt x="568" y="0"/>
                  </a:moveTo>
                  <a:cubicBezTo>
                    <a:pt x="234" y="0"/>
                    <a:pt x="1" y="234"/>
                    <a:pt x="1" y="568"/>
                  </a:cubicBezTo>
                  <a:lnTo>
                    <a:pt x="1" y="2069"/>
                  </a:lnTo>
                  <a:lnTo>
                    <a:pt x="1102" y="2069"/>
                  </a:lnTo>
                  <a:lnTo>
                    <a:pt x="1102" y="568"/>
                  </a:lnTo>
                  <a:cubicBezTo>
                    <a:pt x="1102" y="234"/>
                    <a:pt x="868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109;p55">
              <a:extLst>
                <a:ext uri="{FF2B5EF4-FFF2-40B4-BE49-F238E27FC236}">
                  <a16:creationId xmlns:a16="http://schemas.microsoft.com/office/drawing/2014/main" id="{7D40BA9F-BE9D-42F4-B645-1A5CAF591209}"/>
                </a:ext>
              </a:extLst>
            </p:cNvPr>
            <p:cNvSpPr/>
            <p:nvPr/>
          </p:nvSpPr>
          <p:spPr>
            <a:xfrm rot="306201">
              <a:off x="4296577" y="3515736"/>
              <a:ext cx="61951" cy="119913"/>
            </a:xfrm>
            <a:custGeom>
              <a:avLst/>
              <a:gdLst/>
              <a:ahLst/>
              <a:cxnLst/>
              <a:rect l="l" t="t" r="r" b="b"/>
              <a:pathLst>
                <a:path w="1069" h="2069" extrusionOk="0">
                  <a:moveTo>
                    <a:pt x="534" y="0"/>
                  </a:moveTo>
                  <a:cubicBezTo>
                    <a:pt x="234" y="0"/>
                    <a:pt x="1" y="234"/>
                    <a:pt x="1" y="568"/>
                  </a:cubicBezTo>
                  <a:lnTo>
                    <a:pt x="1" y="2069"/>
                  </a:lnTo>
                  <a:lnTo>
                    <a:pt x="1068" y="2069"/>
                  </a:lnTo>
                  <a:lnTo>
                    <a:pt x="1068" y="568"/>
                  </a:lnTo>
                  <a:cubicBezTo>
                    <a:pt x="1068" y="234"/>
                    <a:pt x="835" y="0"/>
                    <a:pt x="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110;p55">
              <a:extLst>
                <a:ext uri="{FF2B5EF4-FFF2-40B4-BE49-F238E27FC236}">
                  <a16:creationId xmlns:a16="http://schemas.microsoft.com/office/drawing/2014/main" id="{DC2F6775-052E-47AF-BFC8-D395D415D081}"/>
                </a:ext>
              </a:extLst>
            </p:cNvPr>
            <p:cNvSpPr/>
            <p:nvPr/>
          </p:nvSpPr>
          <p:spPr>
            <a:xfrm rot="306201">
              <a:off x="4406361" y="3525625"/>
              <a:ext cx="63805" cy="119913"/>
            </a:xfrm>
            <a:custGeom>
              <a:avLst/>
              <a:gdLst/>
              <a:ahLst/>
              <a:cxnLst/>
              <a:rect l="l" t="t" r="r" b="b"/>
              <a:pathLst>
                <a:path w="1101" h="2069" extrusionOk="0">
                  <a:moveTo>
                    <a:pt x="567" y="0"/>
                  </a:moveTo>
                  <a:cubicBezTo>
                    <a:pt x="267" y="0"/>
                    <a:pt x="0" y="234"/>
                    <a:pt x="0" y="568"/>
                  </a:cubicBezTo>
                  <a:lnTo>
                    <a:pt x="0" y="2069"/>
                  </a:lnTo>
                  <a:lnTo>
                    <a:pt x="1101" y="2069"/>
                  </a:lnTo>
                  <a:lnTo>
                    <a:pt x="1101" y="568"/>
                  </a:lnTo>
                  <a:cubicBezTo>
                    <a:pt x="1101" y="234"/>
                    <a:pt x="867" y="0"/>
                    <a:pt x="5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111;p55">
              <a:extLst>
                <a:ext uri="{FF2B5EF4-FFF2-40B4-BE49-F238E27FC236}">
                  <a16:creationId xmlns:a16="http://schemas.microsoft.com/office/drawing/2014/main" id="{C71EE238-B0FC-4BE9-AA6E-18DCC7910AA8}"/>
                </a:ext>
              </a:extLst>
            </p:cNvPr>
            <p:cNvSpPr/>
            <p:nvPr/>
          </p:nvSpPr>
          <p:spPr>
            <a:xfrm rot="306201">
              <a:off x="4517995" y="3535599"/>
              <a:ext cx="63863" cy="119913"/>
            </a:xfrm>
            <a:custGeom>
              <a:avLst/>
              <a:gdLst/>
              <a:ahLst/>
              <a:cxnLst/>
              <a:rect l="l" t="t" r="r" b="b"/>
              <a:pathLst>
                <a:path w="1102" h="2069" extrusionOk="0">
                  <a:moveTo>
                    <a:pt x="534" y="0"/>
                  </a:moveTo>
                  <a:cubicBezTo>
                    <a:pt x="234" y="0"/>
                    <a:pt x="1" y="234"/>
                    <a:pt x="1" y="568"/>
                  </a:cubicBezTo>
                  <a:lnTo>
                    <a:pt x="1" y="2069"/>
                  </a:lnTo>
                  <a:lnTo>
                    <a:pt x="1102" y="2069"/>
                  </a:lnTo>
                  <a:lnTo>
                    <a:pt x="1102" y="568"/>
                  </a:lnTo>
                  <a:cubicBezTo>
                    <a:pt x="1102" y="234"/>
                    <a:pt x="835" y="0"/>
                    <a:pt x="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112;p55">
              <a:extLst>
                <a:ext uri="{FF2B5EF4-FFF2-40B4-BE49-F238E27FC236}">
                  <a16:creationId xmlns:a16="http://schemas.microsoft.com/office/drawing/2014/main" id="{2E1EF95B-58B6-4894-AB0C-0FFC860D0C9B}"/>
                </a:ext>
              </a:extLst>
            </p:cNvPr>
            <p:cNvSpPr/>
            <p:nvPr/>
          </p:nvSpPr>
          <p:spPr>
            <a:xfrm rot="306201">
              <a:off x="4627782" y="3545403"/>
              <a:ext cx="63805" cy="119913"/>
            </a:xfrm>
            <a:custGeom>
              <a:avLst/>
              <a:gdLst/>
              <a:ahLst/>
              <a:cxnLst/>
              <a:rect l="l" t="t" r="r" b="b"/>
              <a:pathLst>
                <a:path w="1101" h="2069" extrusionOk="0">
                  <a:moveTo>
                    <a:pt x="567" y="0"/>
                  </a:moveTo>
                  <a:cubicBezTo>
                    <a:pt x="267" y="0"/>
                    <a:pt x="0" y="234"/>
                    <a:pt x="0" y="568"/>
                  </a:cubicBezTo>
                  <a:lnTo>
                    <a:pt x="0" y="2069"/>
                  </a:lnTo>
                  <a:lnTo>
                    <a:pt x="1101" y="2069"/>
                  </a:lnTo>
                  <a:lnTo>
                    <a:pt x="1101" y="568"/>
                  </a:lnTo>
                  <a:cubicBezTo>
                    <a:pt x="1101" y="234"/>
                    <a:pt x="867" y="0"/>
                    <a:pt x="5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113;p55">
              <a:extLst>
                <a:ext uri="{FF2B5EF4-FFF2-40B4-BE49-F238E27FC236}">
                  <a16:creationId xmlns:a16="http://schemas.microsoft.com/office/drawing/2014/main" id="{626880E0-5E42-46CB-BC51-A613BE162EF0}"/>
                </a:ext>
              </a:extLst>
            </p:cNvPr>
            <p:cNvSpPr/>
            <p:nvPr/>
          </p:nvSpPr>
          <p:spPr>
            <a:xfrm rot="306201">
              <a:off x="4739420" y="3555292"/>
              <a:ext cx="61951" cy="119913"/>
            </a:xfrm>
            <a:custGeom>
              <a:avLst/>
              <a:gdLst/>
              <a:ahLst/>
              <a:cxnLst/>
              <a:rect l="l" t="t" r="r" b="b"/>
              <a:pathLst>
                <a:path w="1069" h="2069" extrusionOk="0">
                  <a:moveTo>
                    <a:pt x="535" y="0"/>
                  </a:moveTo>
                  <a:cubicBezTo>
                    <a:pt x="234" y="0"/>
                    <a:pt x="1" y="234"/>
                    <a:pt x="1" y="568"/>
                  </a:cubicBezTo>
                  <a:lnTo>
                    <a:pt x="1" y="2069"/>
                  </a:lnTo>
                  <a:lnTo>
                    <a:pt x="1068" y="2069"/>
                  </a:lnTo>
                  <a:lnTo>
                    <a:pt x="1068" y="568"/>
                  </a:lnTo>
                  <a:cubicBezTo>
                    <a:pt x="1068" y="234"/>
                    <a:pt x="835" y="0"/>
                    <a:pt x="5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114;p55">
              <a:extLst>
                <a:ext uri="{FF2B5EF4-FFF2-40B4-BE49-F238E27FC236}">
                  <a16:creationId xmlns:a16="http://schemas.microsoft.com/office/drawing/2014/main" id="{FFD6F314-809F-4B3D-9401-18F3E76EA338}"/>
                </a:ext>
              </a:extLst>
            </p:cNvPr>
            <p:cNvSpPr/>
            <p:nvPr/>
          </p:nvSpPr>
          <p:spPr>
            <a:xfrm rot="306201">
              <a:off x="4849204" y="3565181"/>
              <a:ext cx="63805" cy="119913"/>
            </a:xfrm>
            <a:custGeom>
              <a:avLst/>
              <a:gdLst/>
              <a:ahLst/>
              <a:cxnLst/>
              <a:rect l="l" t="t" r="r" b="b"/>
              <a:pathLst>
                <a:path w="1101" h="2069" extrusionOk="0">
                  <a:moveTo>
                    <a:pt x="534" y="0"/>
                  </a:moveTo>
                  <a:cubicBezTo>
                    <a:pt x="234" y="0"/>
                    <a:pt x="0" y="234"/>
                    <a:pt x="0" y="568"/>
                  </a:cubicBezTo>
                  <a:lnTo>
                    <a:pt x="0" y="2069"/>
                  </a:lnTo>
                  <a:lnTo>
                    <a:pt x="1101" y="2069"/>
                  </a:lnTo>
                  <a:lnTo>
                    <a:pt x="1101" y="568"/>
                  </a:lnTo>
                  <a:cubicBezTo>
                    <a:pt x="1101" y="234"/>
                    <a:pt x="834" y="0"/>
                    <a:pt x="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115;p55">
              <a:extLst>
                <a:ext uri="{FF2B5EF4-FFF2-40B4-BE49-F238E27FC236}">
                  <a16:creationId xmlns:a16="http://schemas.microsoft.com/office/drawing/2014/main" id="{20011E1E-E07A-4562-AD44-201E3C410F70}"/>
                </a:ext>
              </a:extLst>
            </p:cNvPr>
            <p:cNvSpPr/>
            <p:nvPr/>
          </p:nvSpPr>
          <p:spPr>
            <a:xfrm rot="306201">
              <a:off x="4960838" y="3575155"/>
              <a:ext cx="63863" cy="119913"/>
            </a:xfrm>
            <a:custGeom>
              <a:avLst/>
              <a:gdLst/>
              <a:ahLst/>
              <a:cxnLst/>
              <a:rect l="l" t="t" r="r" b="b"/>
              <a:pathLst>
                <a:path w="1102" h="2069" extrusionOk="0">
                  <a:moveTo>
                    <a:pt x="535" y="0"/>
                  </a:moveTo>
                  <a:cubicBezTo>
                    <a:pt x="234" y="0"/>
                    <a:pt x="1" y="234"/>
                    <a:pt x="1" y="568"/>
                  </a:cubicBezTo>
                  <a:lnTo>
                    <a:pt x="1" y="2069"/>
                  </a:lnTo>
                  <a:lnTo>
                    <a:pt x="1102" y="2069"/>
                  </a:lnTo>
                  <a:lnTo>
                    <a:pt x="1102" y="568"/>
                  </a:lnTo>
                  <a:cubicBezTo>
                    <a:pt x="1102" y="234"/>
                    <a:pt x="835" y="0"/>
                    <a:pt x="5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1693;p74">
            <a:extLst>
              <a:ext uri="{FF2B5EF4-FFF2-40B4-BE49-F238E27FC236}">
                <a16:creationId xmlns:a16="http://schemas.microsoft.com/office/drawing/2014/main" id="{80D9E18F-611E-4B94-B1DC-5235D53384C1}"/>
              </a:ext>
            </a:extLst>
          </p:cNvPr>
          <p:cNvGrpSpPr/>
          <p:nvPr/>
        </p:nvGrpSpPr>
        <p:grpSpPr>
          <a:xfrm>
            <a:off x="4689893" y="1323720"/>
            <a:ext cx="3979120" cy="1826439"/>
            <a:chOff x="4127764" y="1432047"/>
            <a:chExt cx="3889485" cy="1829366"/>
          </a:xfrm>
        </p:grpSpPr>
        <p:sp>
          <p:nvSpPr>
            <p:cNvPr id="53" name="Google Shape;1698;p74">
              <a:extLst>
                <a:ext uri="{FF2B5EF4-FFF2-40B4-BE49-F238E27FC236}">
                  <a16:creationId xmlns:a16="http://schemas.microsoft.com/office/drawing/2014/main" id="{DA02C304-1599-420D-9631-C157B0BE4DA8}"/>
                </a:ext>
              </a:extLst>
            </p:cNvPr>
            <p:cNvSpPr/>
            <p:nvPr/>
          </p:nvSpPr>
          <p:spPr>
            <a:xfrm rot="402658">
              <a:off x="5138578" y="1794810"/>
              <a:ext cx="2116173" cy="1466603"/>
            </a:xfrm>
            <a:custGeom>
              <a:avLst/>
              <a:gdLst/>
              <a:ahLst/>
              <a:cxnLst/>
              <a:rect l="l" t="t" r="r" b="b"/>
              <a:pathLst>
                <a:path w="47375" h="32833" extrusionOk="0">
                  <a:moveTo>
                    <a:pt x="4987" y="2573"/>
                  </a:moveTo>
                  <a:cubicBezTo>
                    <a:pt x="5557" y="2573"/>
                    <a:pt x="6184" y="3101"/>
                    <a:pt x="6230" y="4549"/>
                  </a:cubicBezTo>
                  <a:cubicBezTo>
                    <a:pt x="6301" y="4985"/>
                    <a:pt x="6142" y="5115"/>
                    <a:pt x="5903" y="5115"/>
                  </a:cubicBezTo>
                  <a:cubicBezTo>
                    <a:pt x="5664" y="5115"/>
                    <a:pt x="5345" y="4985"/>
                    <a:pt x="5098" y="4903"/>
                  </a:cubicBezTo>
                  <a:cubicBezTo>
                    <a:pt x="3365" y="3829"/>
                    <a:pt x="4108" y="2573"/>
                    <a:pt x="4987" y="2573"/>
                  </a:cubicBezTo>
                  <a:close/>
                  <a:moveTo>
                    <a:pt x="20718" y="5021"/>
                  </a:moveTo>
                  <a:lnTo>
                    <a:pt x="20718" y="5021"/>
                  </a:lnTo>
                  <a:cubicBezTo>
                    <a:pt x="20246" y="6932"/>
                    <a:pt x="19845" y="8749"/>
                    <a:pt x="19443" y="10683"/>
                  </a:cubicBezTo>
                  <a:cubicBezTo>
                    <a:pt x="19110" y="11542"/>
                    <a:pt x="17683" y="15476"/>
                    <a:pt x="16817" y="15476"/>
                  </a:cubicBezTo>
                  <a:cubicBezTo>
                    <a:pt x="16517" y="15476"/>
                    <a:pt x="16284" y="15005"/>
                    <a:pt x="16187" y="13774"/>
                  </a:cubicBezTo>
                  <a:cubicBezTo>
                    <a:pt x="16093" y="11769"/>
                    <a:pt x="17650" y="5115"/>
                    <a:pt x="20718" y="5021"/>
                  </a:cubicBezTo>
                  <a:close/>
                  <a:moveTo>
                    <a:pt x="41479" y="23177"/>
                  </a:moveTo>
                  <a:cubicBezTo>
                    <a:pt x="41586" y="23177"/>
                    <a:pt x="41682" y="23181"/>
                    <a:pt x="41765" y="23189"/>
                  </a:cubicBezTo>
                  <a:cubicBezTo>
                    <a:pt x="42520" y="23236"/>
                    <a:pt x="42638" y="23968"/>
                    <a:pt x="42638" y="24510"/>
                  </a:cubicBezTo>
                  <a:cubicBezTo>
                    <a:pt x="42543" y="26358"/>
                    <a:pt x="41301" y="28197"/>
                    <a:pt x="40169" y="28197"/>
                  </a:cubicBezTo>
                  <a:cubicBezTo>
                    <a:pt x="39321" y="28197"/>
                    <a:pt x="38535" y="27163"/>
                    <a:pt x="38343" y="24321"/>
                  </a:cubicBezTo>
                  <a:cubicBezTo>
                    <a:pt x="37933" y="23631"/>
                    <a:pt x="40327" y="23177"/>
                    <a:pt x="41479" y="23177"/>
                  </a:cubicBezTo>
                  <a:close/>
                  <a:moveTo>
                    <a:pt x="23787" y="1"/>
                  </a:moveTo>
                  <a:cubicBezTo>
                    <a:pt x="22908" y="1"/>
                    <a:pt x="22126" y="1591"/>
                    <a:pt x="21449" y="2803"/>
                  </a:cubicBezTo>
                  <a:cubicBezTo>
                    <a:pt x="20934" y="2532"/>
                    <a:pt x="20432" y="2413"/>
                    <a:pt x="19948" y="2413"/>
                  </a:cubicBezTo>
                  <a:cubicBezTo>
                    <a:pt x="17818" y="2413"/>
                    <a:pt x="16033" y="4715"/>
                    <a:pt x="14937" y="6483"/>
                  </a:cubicBezTo>
                  <a:cubicBezTo>
                    <a:pt x="13710" y="8678"/>
                    <a:pt x="12695" y="11179"/>
                    <a:pt x="13049" y="13774"/>
                  </a:cubicBezTo>
                  <a:cubicBezTo>
                    <a:pt x="13106" y="14462"/>
                    <a:pt x="11385" y="21832"/>
                    <a:pt x="10239" y="21832"/>
                  </a:cubicBezTo>
                  <a:cubicBezTo>
                    <a:pt x="9970" y="21832"/>
                    <a:pt x="9732" y="21425"/>
                    <a:pt x="9557" y="20428"/>
                  </a:cubicBezTo>
                  <a:cubicBezTo>
                    <a:pt x="8896" y="17172"/>
                    <a:pt x="10572" y="13916"/>
                    <a:pt x="11374" y="10542"/>
                  </a:cubicBezTo>
                  <a:cubicBezTo>
                    <a:pt x="11728" y="8937"/>
                    <a:pt x="12554" y="7026"/>
                    <a:pt x="11421" y="5658"/>
                  </a:cubicBezTo>
                  <a:cubicBezTo>
                    <a:pt x="10705" y="4795"/>
                    <a:pt x="10188" y="4476"/>
                    <a:pt x="9460" y="4476"/>
                  </a:cubicBezTo>
                  <a:cubicBezTo>
                    <a:pt x="9013" y="4476"/>
                    <a:pt x="8487" y="4596"/>
                    <a:pt x="7787" y="4785"/>
                  </a:cubicBezTo>
                  <a:cubicBezTo>
                    <a:pt x="7964" y="3039"/>
                    <a:pt x="6754" y="1148"/>
                    <a:pt x="4933" y="1148"/>
                  </a:cubicBezTo>
                  <a:cubicBezTo>
                    <a:pt x="4810" y="1148"/>
                    <a:pt x="4683" y="1157"/>
                    <a:pt x="4555" y="1174"/>
                  </a:cubicBezTo>
                  <a:cubicBezTo>
                    <a:pt x="1204" y="2213"/>
                    <a:pt x="1983" y="6177"/>
                    <a:pt x="5593" y="7097"/>
                  </a:cubicBezTo>
                  <a:cubicBezTo>
                    <a:pt x="4649" y="9291"/>
                    <a:pt x="2927" y="10754"/>
                    <a:pt x="709" y="11556"/>
                  </a:cubicBezTo>
                  <a:cubicBezTo>
                    <a:pt x="379" y="11698"/>
                    <a:pt x="1" y="11910"/>
                    <a:pt x="1" y="12241"/>
                  </a:cubicBezTo>
                  <a:cubicBezTo>
                    <a:pt x="196" y="12564"/>
                    <a:pt x="516" y="12701"/>
                    <a:pt x="911" y="12701"/>
                  </a:cubicBezTo>
                  <a:cubicBezTo>
                    <a:pt x="2474" y="12701"/>
                    <a:pt x="5198" y="10558"/>
                    <a:pt x="5876" y="9409"/>
                  </a:cubicBezTo>
                  <a:cubicBezTo>
                    <a:pt x="6372" y="8725"/>
                    <a:pt x="6796" y="7994"/>
                    <a:pt x="7174" y="7215"/>
                  </a:cubicBezTo>
                  <a:cubicBezTo>
                    <a:pt x="7551" y="7097"/>
                    <a:pt x="8165" y="7144"/>
                    <a:pt x="8590" y="7097"/>
                  </a:cubicBezTo>
                  <a:lnTo>
                    <a:pt x="8590" y="7097"/>
                  </a:lnTo>
                  <a:cubicBezTo>
                    <a:pt x="7929" y="10188"/>
                    <a:pt x="6726" y="12972"/>
                    <a:pt x="6254" y="16063"/>
                  </a:cubicBezTo>
                  <a:cubicBezTo>
                    <a:pt x="5629" y="20368"/>
                    <a:pt x="7713" y="23985"/>
                    <a:pt x="9877" y="23985"/>
                  </a:cubicBezTo>
                  <a:cubicBezTo>
                    <a:pt x="11555" y="23985"/>
                    <a:pt x="13281" y="21808"/>
                    <a:pt x="13828" y="16087"/>
                  </a:cubicBezTo>
                  <a:cubicBezTo>
                    <a:pt x="14817" y="17111"/>
                    <a:pt x="15676" y="17570"/>
                    <a:pt x="16436" y="17570"/>
                  </a:cubicBezTo>
                  <a:cubicBezTo>
                    <a:pt x="17723" y="17570"/>
                    <a:pt x="18724" y="16251"/>
                    <a:pt x="19585" y="14128"/>
                  </a:cubicBezTo>
                  <a:cubicBezTo>
                    <a:pt x="20019" y="16946"/>
                    <a:pt x="21255" y="18639"/>
                    <a:pt x="22684" y="18639"/>
                  </a:cubicBezTo>
                  <a:cubicBezTo>
                    <a:pt x="23816" y="18639"/>
                    <a:pt x="25070" y="17576"/>
                    <a:pt x="26145" y="15167"/>
                  </a:cubicBezTo>
                  <a:cubicBezTo>
                    <a:pt x="26285" y="16463"/>
                    <a:pt x="27413" y="19474"/>
                    <a:pt x="28651" y="19474"/>
                  </a:cubicBezTo>
                  <a:cubicBezTo>
                    <a:pt x="29081" y="19474"/>
                    <a:pt x="29524" y="19111"/>
                    <a:pt x="29943" y="18187"/>
                  </a:cubicBezTo>
                  <a:cubicBezTo>
                    <a:pt x="30368" y="12783"/>
                    <a:pt x="30840" y="7545"/>
                    <a:pt x="35347" y="3062"/>
                  </a:cubicBezTo>
                  <a:lnTo>
                    <a:pt x="35347" y="3062"/>
                  </a:lnTo>
                  <a:cubicBezTo>
                    <a:pt x="35677" y="7569"/>
                    <a:pt x="33105" y="13704"/>
                    <a:pt x="34167" y="21962"/>
                  </a:cubicBezTo>
                  <a:cubicBezTo>
                    <a:pt x="34167" y="22434"/>
                    <a:pt x="34450" y="22929"/>
                    <a:pt x="34025" y="23118"/>
                  </a:cubicBezTo>
                  <a:cubicBezTo>
                    <a:pt x="28471" y="25294"/>
                    <a:pt x="20486" y="29611"/>
                    <a:pt x="13225" y="29611"/>
                  </a:cubicBezTo>
                  <a:cubicBezTo>
                    <a:pt x="10092" y="29611"/>
                    <a:pt x="7094" y="28808"/>
                    <a:pt x="4484" y="26681"/>
                  </a:cubicBezTo>
                  <a:cubicBezTo>
                    <a:pt x="4110" y="26360"/>
                    <a:pt x="3830" y="26094"/>
                    <a:pt x="3553" y="26094"/>
                  </a:cubicBezTo>
                  <a:cubicBezTo>
                    <a:pt x="3463" y="26094"/>
                    <a:pt x="3373" y="26122"/>
                    <a:pt x="3281" y="26186"/>
                  </a:cubicBezTo>
                  <a:cubicBezTo>
                    <a:pt x="2361" y="26941"/>
                    <a:pt x="2691" y="27412"/>
                    <a:pt x="3328" y="28286"/>
                  </a:cubicBezTo>
                  <a:cubicBezTo>
                    <a:pt x="5793" y="31607"/>
                    <a:pt x="9168" y="32833"/>
                    <a:pt x="12901" y="32833"/>
                  </a:cubicBezTo>
                  <a:cubicBezTo>
                    <a:pt x="20174" y="32833"/>
                    <a:pt x="28808" y="28181"/>
                    <a:pt x="34733" y="25312"/>
                  </a:cubicBezTo>
                  <a:cubicBezTo>
                    <a:pt x="36151" y="29209"/>
                    <a:pt x="37949" y="30615"/>
                    <a:pt x="39615" y="30615"/>
                  </a:cubicBezTo>
                  <a:cubicBezTo>
                    <a:pt x="43939" y="30615"/>
                    <a:pt x="47374" y="21149"/>
                    <a:pt x="40964" y="21149"/>
                  </a:cubicBezTo>
                  <a:cubicBezTo>
                    <a:pt x="40180" y="21149"/>
                    <a:pt x="39249" y="21290"/>
                    <a:pt x="38155" y="21608"/>
                  </a:cubicBezTo>
                  <a:cubicBezTo>
                    <a:pt x="38037" y="15638"/>
                    <a:pt x="39405" y="9858"/>
                    <a:pt x="38744" y="3912"/>
                  </a:cubicBezTo>
                  <a:cubicBezTo>
                    <a:pt x="38138" y="1647"/>
                    <a:pt x="37303" y="768"/>
                    <a:pt x="36384" y="768"/>
                  </a:cubicBezTo>
                  <a:cubicBezTo>
                    <a:pt x="33798" y="768"/>
                    <a:pt x="30545" y="7730"/>
                    <a:pt x="29849" y="10377"/>
                  </a:cubicBezTo>
                  <a:cubicBezTo>
                    <a:pt x="29967" y="7404"/>
                    <a:pt x="30651" y="4596"/>
                    <a:pt x="31029" y="1646"/>
                  </a:cubicBezTo>
                  <a:cubicBezTo>
                    <a:pt x="31140" y="961"/>
                    <a:pt x="30438" y="15"/>
                    <a:pt x="29765" y="15"/>
                  </a:cubicBezTo>
                  <a:cubicBezTo>
                    <a:pt x="29581" y="15"/>
                    <a:pt x="29398" y="87"/>
                    <a:pt x="29236" y="254"/>
                  </a:cubicBezTo>
                  <a:cubicBezTo>
                    <a:pt x="27820" y="1741"/>
                    <a:pt x="26687" y="5846"/>
                    <a:pt x="26286" y="8607"/>
                  </a:cubicBezTo>
                  <a:cubicBezTo>
                    <a:pt x="26097" y="9692"/>
                    <a:pt x="26168" y="10778"/>
                    <a:pt x="25979" y="11887"/>
                  </a:cubicBezTo>
                  <a:cubicBezTo>
                    <a:pt x="25342" y="13468"/>
                    <a:pt x="24611" y="15167"/>
                    <a:pt x="23290" y="16228"/>
                  </a:cubicBezTo>
                  <a:cubicBezTo>
                    <a:pt x="22723" y="13161"/>
                    <a:pt x="24398" y="7592"/>
                    <a:pt x="25177" y="1434"/>
                  </a:cubicBezTo>
                  <a:cubicBezTo>
                    <a:pt x="24690" y="397"/>
                    <a:pt x="24226" y="1"/>
                    <a:pt x="23787" y="1"/>
                  </a:cubicBez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699;p74">
              <a:extLst>
                <a:ext uri="{FF2B5EF4-FFF2-40B4-BE49-F238E27FC236}">
                  <a16:creationId xmlns:a16="http://schemas.microsoft.com/office/drawing/2014/main" id="{BF1031F0-BEF0-49FF-B3DA-4A05D8E5E70F}"/>
                </a:ext>
              </a:extLst>
            </p:cNvPr>
            <p:cNvSpPr/>
            <p:nvPr/>
          </p:nvSpPr>
          <p:spPr>
            <a:xfrm rot="402658">
              <a:off x="4127764" y="1432047"/>
              <a:ext cx="1569787" cy="1315132"/>
            </a:xfrm>
            <a:custGeom>
              <a:avLst/>
              <a:gdLst/>
              <a:ahLst/>
              <a:cxnLst/>
              <a:rect l="l" t="t" r="r" b="b"/>
              <a:pathLst>
                <a:path w="35143" h="29442" extrusionOk="0">
                  <a:moveTo>
                    <a:pt x="11818" y="3478"/>
                  </a:moveTo>
                  <a:cubicBezTo>
                    <a:pt x="12000" y="3478"/>
                    <a:pt x="12170" y="3496"/>
                    <a:pt x="12326" y="3534"/>
                  </a:cubicBezTo>
                  <a:cubicBezTo>
                    <a:pt x="12845" y="3958"/>
                    <a:pt x="12727" y="5138"/>
                    <a:pt x="12751" y="5728"/>
                  </a:cubicBezTo>
                  <a:cubicBezTo>
                    <a:pt x="12751" y="6365"/>
                    <a:pt x="12774" y="6577"/>
                    <a:pt x="12491" y="6743"/>
                  </a:cubicBezTo>
                  <a:cubicBezTo>
                    <a:pt x="12106" y="6900"/>
                    <a:pt x="9613" y="7708"/>
                    <a:pt x="7959" y="7708"/>
                  </a:cubicBezTo>
                  <a:cubicBezTo>
                    <a:pt x="7385" y="7708"/>
                    <a:pt x="6912" y="7611"/>
                    <a:pt x="6663" y="7356"/>
                  </a:cubicBezTo>
                  <a:cubicBezTo>
                    <a:pt x="6251" y="5816"/>
                    <a:pt x="9748" y="3478"/>
                    <a:pt x="11818" y="3478"/>
                  </a:cubicBezTo>
                  <a:close/>
                  <a:moveTo>
                    <a:pt x="31605" y="1"/>
                  </a:moveTo>
                  <a:cubicBezTo>
                    <a:pt x="27207" y="1"/>
                    <a:pt x="20176" y="3910"/>
                    <a:pt x="16219" y="5327"/>
                  </a:cubicBezTo>
                  <a:cubicBezTo>
                    <a:pt x="15863" y="2082"/>
                    <a:pt x="14299" y="894"/>
                    <a:pt x="12433" y="894"/>
                  </a:cubicBezTo>
                  <a:cubicBezTo>
                    <a:pt x="7341" y="894"/>
                    <a:pt x="0" y="9743"/>
                    <a:pt x="8824" y="9743"/>
                  </a:cubicBezTo>
                  <a:cubicBezTo>
                    <a:pt x="9812" y="9743"/>
                    <a:pt x="11002" y="9632"/>
                    <a:pt x="12420" y="9385"/>
                  </a:cubicBezTo>
                  <a:lnTo>
                    <a:pt x="12420" y="9385"/>
                  </a:lnTo>
                  <a:cubicBezTo>
                    <a:pt x="11831" y="15496"/>
                    <a:pt x="11524" y="28663"/>
                    <a:pt x="20443" y="29441"/>
                  </a:cubicBezTo>
                  <a:cubicBezTo>
                    <a:pt x="21670" y="28875"/>
                    <a:pt x="20679" y="28214"/>
                    <a:pt x="19829" y="27860"/>
                  </a:cubicBezTo>
                  <a:cubicBezTo>
                    <a:pt x="17800" y="26681"/>
                    <a:pt x="17045" y="24227"/>
                    <a:pt x="16455" y="22009"/>
                  </a:cubicBezTo>
                  <a:cubicBezTo>
                    <a:pt x="16314" y="21159"/>
                    <a:pt x="16007" y="20286"/>
                    <a:pt x="16031" y="19413"/>
                  </a:cubicBezTo>
                  <a:cubicBezTo>
                    <a:pt x="17564" y="16417"/>
                    <a:pt x="20301" y="14505"/>
                    <a:pt x="22968" y="12594"/>
                  </a:cubicBezTo>
                  <a:cubicBezTo>
                    <a:pt x="23136" y="12139"/>
                    <a:pt x="22999" y="11948"/>
                    <a:pt x="22663" y="11948"/>
                  </a:cubicBezTo>
                  <a:cubicBezTo>
                    <a:pt x="21258" y="11948"/>
                    <a:pt x="16384" y="15282"/>
                    <a:pt x="15889" y="16558"/>
                  </a:cubicBezTo>
                  <a:cubicBezTo>
                    <a:pt x="15417" y="14647"/>
                    <a:pt x="15889" y="12547"/>
                    <a:pt x="15913" y="10518"/>
                  </a:cubicBezTo>
                  <a:cubicBezTo>
                    <a:pt x="16101" y="9621"/>
                    <a:pt x="15677" y="8300"/>
                    <a:pt x="16691" y="7946"/>
                  </a:cubicBezTo>
                  <a:cubicBezTo>
                    <a:pt x="21741" y="6129"/>
                    <a:pt x="26365" y="3557"/>
                    <a:pt x="31651" y="2330"/>
                  </a:cubicBezTo>
                  <a:cubicBezTo>
                    <a:pt x="32097" y="2273"/>
                    <a:pt x="32421" y="2206"/>
                    <a:pt x="32761" y="2206"/>
                  </a:cubicBezTo>
                  <a:cubicBezTo>
                    <a:pt x="32978" y="2206"/>
                    <a:pt x="33201" y="2233"/>
                    <a:pt x="33467" y="2307"/>
                  </a:cubicBezTo>
                  <a:cubicBezTo>
                    <a:pt x="33823" y="2419"/>
                    <a:pt x="34223" y="2828"/>
                    <a:pt x="34561" y="2828"/>
                  </a:cubicBezTo>
                  <a:cubicBezTo>
                    <a:pt x="34650" y="2828"/>
                    <a:pt x="34734" y="2800"/>
                    <a:pt x="34812" y="2731"/>
                  </a:cubicBezTo>
                  <a:cubicBezTo>
                    <a:pt x="35048" y="2519"/>
                    <a:pt x="35143" y="2189"/>
                    <a:pt x="35095" y="1882"/>
                  </a:cubicBezTo>
                  <a:cubicBezTo>
                    <a:pt x="34470" y="524"/>
                    <a:pt x="33214" y="1"/>
                    <a:pt x="31605" y="1"/>
                  </a:cubicBez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" name="Google Shape;1700;p74">
              <a:extLst>
                <a:ext uri="{FF2B5EF4-FFF2-40B4-BE49-F238E27FC236}">
                  <a16:creationId xmlns:a16="http://schemas.microsoft.com/office/drawing/2014/main" id="{A1193502-E59E-42D7-88A7-94D24275DC42}"/>
                </a:ext>
              </a:extLst>
            </p:cNvPr>
            <p:cNvSpPr/>
            <p:nvPr/>
          </p:nvSpPr>
          <p:spPr>
            <a:xfrm rot="402658">
              <a:off x="6974774" y="1926126"/>
              <a:ext cx="1042475" cy="847094"/>
            </a:xfrm>
            <a:custGeom>
              <a:avLst/>
              <a:gdLst/>
              <a:ahLst/>
              <a:cxnLst/>
              <a:rect l="l" t="t" r="r" b="b"/>
              <a:pathLst>
                <a:path w="23338" h="18964" extrusionOk="0">
                  <a:moveTo>
                    <a:pt x="16930" y="2959"/>
                  </a:moveTo>
                  <a:cubicBezTo>
                    <a:pt x="17147" y="2959"/>
                    <a:pt x="17387" y="3146"/>
                    <a:pt x="17651" y="3588"/>
                  </a:cubicBezTo>
                  <a:cubicBezTo>
                    <a:pt x="18594" y="5193"/>
                    <a:pt x="18288" y="7199"/>
                    <a:pt x="17651" y="8874"/>
                  </a:cubicBezTo>
                  <a:cubicBezTo>
                    <a:pt x="17207" y="9944"/>
                    <a:pt x="16590" y="10769"/>
                    <a:pt x="16079" y="10769"/>
                  </a:cubicBezTo>
                  <a:cubicBezTo>
                    <a:pt x="15666" y="10769"/>
                    <a:pt x="15323" y="10231"/>
                    <a:pt x="15197" y="8850"/>
                  </a:cubicBezTo>
                  <a:cubicBezTo>
                    <a:pt x="15256" y="8333"/>
                    <a:pt x="15768" y="2959"/>
                    <a:pt x="16930" y="2959"/>
                  </a:cubicBezTo>
                  <a:close/>
                  <a:moveTo>
                    <a:pt x="16213" y="0"/>
                  </a:moveTo>
                  <a:cubicBezTo>
                    <a:pt x="15682" y="0"/>
                    <a:pt x="15139" y="208"/>
                    <a:pt x="14630" y="710"/>
                  </a:cubicBezTo>
                  <a:cubicBezTo>
                    <a:pt x="11634" y="3565"/>
                    <a:pt x="10997" y="8048"/>
                    <a:pt x="11539" y="11941"/>
                  </a:cubicBezTo>
                  <a:cubicBezTo>
                    <a:pt x="10529" y="14945"/>
                    <a:pt x="8885" y="17081"/>
                    <a:pt x="7389" y="17081"/>
                  </a:cubicBezTo>
                  <a:cubicBezTo>
                    <a:pt x="6193" y="17081"/>
                    <a:pt x="5092" y="15717"/>
                    <a:pt x="4484" y="12342"/>
                  </a:cubicBezTo>
                  <a:cubicBezTo>
                    <a:pt x="4222" y="11489"/>
                    <a:pt x="3735" y="3098"/>
                    <a:pt x="5928" y="3098"/>
                  </a:cubicBezTo>
                  <a:cubicBezTo>
                    <a:pt x="6099" y="3098"/>
                    <a:pt x="6286" y="3149"/>
                    <a:pt x="6490" y="3258"/>
                  </a:cubicBezTo>
                  <a:cubicBezTo>
                    <a:pt x="7481" y="4556"/>
                    <a:pt x="7481" y="6090"/>
                    <a:pt x="7245" y="7576"/>
                  </a:cubicBezTo>
                  <a:cubicBezTo>
                    <a:pt x="7398" y="8006"/>
                    <a:pt x="7573" y="8176"/>
                    <a:pt x="7750" y="8176"/>
                  </a:cubicBezTo>
                  <a:cubicBezTo>
                    <a:pt x="8282" y="8176"/>
                    <a:pt x="8832" y="6639"/>
                    <a:pt x="8849" y="6019"/>
                  </a:cubicBezTo>
                  <a:cubicBezTo>
                    <a:pt x="9299" y="2580"/>
                    <a:pt x="7602" y="432"/>
                    <a:pt x="5592" y="432"/>
                  </a:cubicBezTo>
                  <a:cubicBezTo>
                    <a:pt x="3271" y="432"/>
                    <a:pt x="531" y="3294"/>
                    <a:pt x="190" y="10337"/>
                  </a:cubicBezTo>
                  <a:cubicBezTo>
                    <a:pt x="1" y="14645"/>
                    <a:pt x="3071" y="18963"/>
                    <a:pt x="6355" y="18963"/>
                  </a:cubicBezTo>
                  <a:cubicBezTo>
                    <a:pt x="8393" y="18963"/>
                    <a:pt x="10514" y="17298"/>
                    <a:pt x="11988" y="12932"/>
                  </a:cubicBezTo>
                  <a:cubicBezTo>
                    <a:pt x="13401" y="15900"/>
                    <a:pt x="15261" y="17374"/>
                    <a:pt x="17016" y="17374"/>
                  </a:cubicBezTo>
                  <a:cubicBezTo>
                    <a:pt x="19043" y="17374"/>
                    <a:pt x="20929" y="15411"/>
                    <a:pt x="21827" y="11517"/>
                  </a:cubicBezTo>
                  <a:cubicBezTo>
                    <a:pt x="21890" y="11306"/>
                    <a:pt x="23337" y="4455"/>
                    <a:pt x="22521" y="4455"/>
                  </a:cubicBezTo>
                  <a:cubicBezTo>
                    <a:pt x="22421" y="4455"/>
                    <a:pt x="22286" y="4559"/>
                    <a:pt x="22110" y="4792"/>
                  </a:cubicBezTo>
                  <a:cubicBezTo>
                    <a:pt x="21284" y="7718"/>
                    <a:pt x="21355" y="10950"/>
                    <a:pt x="19750" y="13664"/>
                  </a:cubicBezTo>
                  <a:cubicBezTo>
                    <a:pt x="19097" y="14672"/>
                    <a:pt x="18333" y="15137"/>
                    <a:pt x="17623" y="15137"/>
                  </a:cubicBezTo>
                  <a:cubicBezTo>
                    <a:pt x="16539" y="15137"/>
                    <a:pt x="15581" y="14050"/>
                    <a:pt x="15338" y="12154"/>
                  </a:cubicBezTo>
                  <a:lnTo>
                    <a:pt x="15338" y="12154"/>
                  </a:lnTo>
                  <a:cubicBezTo>
                    <a:pt x="15453" y="12176"/>
                    <a:pt x="15567" y="12186"/>
                    <a:pt x="15680" y="12186"/>
                  </a:cubicBezTo>
                  <a:cubicBezTo>
                    <a:pt x="18474" y="12186"/>
                    <a:pt x="20433" y="5636"/>
                    <a:pt x="19231" y="2574"/>
                  </a:cubicBezTo>
                  <a:cubicBezTo>
                    <a:pt x="18809" y="1323"/>
                    <a:pt x="17551" y="0"/>
                    <a:pt x="16213" y="0"/>
                  </a:cubicBez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701;p74">
              <a:extLst>
                <a:ext uri="{FF2B5EF4-FFF2-40B4-BE49-F238E27FC236}">
                  <a16:creationId xmlns:a16="http://schemas.microsoft.com/office/drawing/2014/main" id="{7E41F129-B1B3-417D-9E55-580E49F96B60}"/>
                </a:ext>
              </a:extLst>
            </p:cNvPr>
            <p:cNvSpPr/>
            <p:nvPr/>
          </p:nvSpPr>
          <p:spPr>
            <a:xfrm rot="402658">
              <a:off x="6271916" y="2434428"/>
              <a:ext cx="36941" cy="102246"/>
            </a:xfrm>
            <a:custGeom>
              <a:avLst/>
              <a:gdLst/>
              <a:ahLst/>
              <a:cxnLst/>
              <a:rect l="l" t="t" r="r" b="b"/>
              <a:pathLst>
                <a:path w="827" h="2289" extrusionOk="0">
                  <a:moveTo>
                    <a:pt x="827" y="0"/>
                  </a:moveTo>
                  <a:lnTo>
                    <a:pt x="1" y="2289"/>
                  </a:lnTo>
                  <a:lnTo>
                    <a:pt x="827" y="873"/>
                  </a:lnTo>
                  <a:lnTo>
                    <a:pt x="827" y="0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20;p35">
            <a:extLst>
              <a:ext uri="{FF2B5EF4-FFF2-40B4-BE49-F238E27FC236}">
                <a16:creationId xmlns:a16="http://schemas.microsoft.com/office/drawing/2014/main" id="{64076A5C-F70F-45B1-A5F9-CD04F12D3384}"/>
              </a:ext>
            </a:extLst>
          </p:cNvPr>
          <p:cNvSpPr txBox="1">
            <a:spLocks/>
          </p:cNvSpPr>
          <p:nvPr/>
        </p:nvSpPr>
        <p:spPr>
          <a:xfrm>
            <a:off x="5238716" y="246272"/>
            <a:ext cx="1421164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Part </a:t>
            </a:r>
            <a:r>
              <a:rPr lang="e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I </a:t>
            </a:r>
            <a:endParaRPr lang="en" dirty="0">
              <a:solidFill>
                <a:srgbClr val="002060"/>
              </a:solidFill>
            </a:endParaRPr>
          </a:p>
        </p:txBody>
      </p:sp>
      <p:cxnSp>
        <p:nvCxnSpPr>
          <p:cNvPr id="59" name="Google Shape;402;p49">
            <a:extLst>
              <a:ext uri="{FF2B5EF4-FFF2-40B4-BE49-F238E27FC236}">
                <a16:creationId xmlns:a16="http://schemas.microsoft.com/office/drawing/2014/main" id="{2C7AAFC8-A1C3-429A-87AA-A447C6C6FB79}"/>
              </a:ext>
            </a:extLst>
          </p:cNvPr>
          <p:cNvCxnSpPr>
            <a:cxnSpLocks/>
          </p:cNvCxnSpPr>
          <p:nvPr/>
        </p:nvCxnSpPr>
        <p:spPr>
          <a:xfrm flipV="1">
            <a:off x="5062150" y="496483"/>
            <a:ext cx="623949" cy="7051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Google Shape;402;p49">
            <a:extLst>
              <a:ext uri="{FF2B5EF4-FFF2-40B4-BE49-F238E27FC236}">
                <a16:creationId xmlns:a16="http://schemas.microsoft.com/office/drawing/2014/main" id="{9711F5AF-90EC-48AA-B21A-412089E6FCFB}"/>
              </a:ext>
            </a:extLst>
          </p:cNvPr>
          <p:cNvCxnSpPr>
            <a:cxnSpLocks/>
          </p:cNvCxnSpPr>
          <p:nvPr/>
        </p:nvCxnSpPr>
        <p:spPr>
          <a:xfrm>
            <a:off x="6255846" y="503534"/>
            <a:ext cx="644772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2119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3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Methodology</a:t>
            </a:r>
            <a:endParaRPr dirty="0"/>
          </a:p>
        </p:txBody>
      </p:sp>
      <p:sp>
        <p:nvSpPr>
          <p:cNvPr id="496" name="Google Shape;496;p34"/>
          <p:cNvSpPr txBox="1">
            <a:spLocks noGrp="1"/>
          </p:cNvSpPr>
          <p:nvPr>
            <p:ph type="subTitle" idx="3"/>
          </p:nvPr>
        </p:nvSpPr>
        <p:spPr>
          <a:xfrm>
            <a:off x="3050235" y="3889778"/>
            <a:ext cx="3043530" cy="8560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 Sub-Saharan Africa, North Africa, Eastern Europe, other European countries, Asia and others</a:t>
            </a:r>
            <a:endParaRPr dirty="0">
              <a:solidFill>
                <a:srgbClr val="666666"/>
              </a:solidFill>
            </a:endParaRPr>
          </a:p>
        </p:txBody>
      </p:sp>
      <p:sp>
        <p:nvSpPr>
          <p:cNvPr id="497" name="Google Shape;497;p34"/>
          <p:cNvSpPr txBox="1">
            <a:spLocks noGrp="1"/>
          </p:cNvSpPr>
          <p:nvPr>
            <p:ph type="subTitle" idx="1"/>
          </p:nvPr>
        </p:nvSpPr>
        <p:spPr>
          <a:xfrm>
            <a:off x="713225" y="211697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EDP: the largest French sociodemographic panel</a:t>
            </a:r>
            <a:endParaRPr dirty="0"/>
          </a:p>
        </p:txBody>
      </p:sp>
      <p:sp>
        <p:nvSpPr>
          <p:cNvPr id="498" name="Google Shape;498;p34"/>
          <p:cNvSpPr txBox="1">
            <a:spLocks noGrp="1"/>
          </p:cNvSpPr>
          <p:nvPr>
            <p:ph type="subTitle" idx="2"/>
          </p:nvPr>
        </p:nvSpPr>
        <p:spPr>
          <a:xfrm>
            <a:off x="713225" y="3788651"/>
            <a:ext cx="2305500" cy="1003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 err="1"/>
              <a:t>Masured</a:t>
            </a:r>
            <a:r>
              <a:rPr lang="en-US" dirty="0"/>
              <a:t> as mother’s birth place</a:t>
            </a:r>
            <a:endParaRPr dirty="0"/>
          </a:p>
        </p:txBody>
      </p:sp>
      <p:sp>
        <p:nvSpPr>
          <p:cNvPr id="499" name="Google Shape;499;p34"/>
          <p:cNvSpPr txBox="1">
            <a:spLocks noGrp="1"/>
          </p:cNvSpPr>
          <p:nvPr>
            <p:ph type="subTitle" idx="4"/>
          </p:nvPr>
        </p:nvSpPr>
        <p:spPr>
          <a:xfrm>
            <a:off x="3314699" y="2133748"/>
            <a:ext cx="252505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Births in the first 4 days of the first month of each quarter</a:t>
            </a:r>
            <a:endParaRPr dirty="0"/>
          </a:p>
        </p:txBody>
      </p:sp>
      <p:sp>
        <p:nvSpPr>
          <p:cNvPr id="500" name="Google Shape;500;p34"/>
          <p:cNvSpPr txBox="1">
            <a:spLocks noGrp="1"/>
          </p:cNvSpPr>
          <p:nvPr>
            <p:ph type="title" idx="5"/>
          </p:nvPr>
        </p:nvSpPr>
        <p:spPr>
          <a:xfrm>
            <a:off x="1415375" y="1407100"/>
            <a:ext cx="901200" cy="3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501" name="Google Shape;501;p34"/>
          <p:cNvSpPr txBox="1">
            <a:spLocks noGrp="1"/>
          </p:cNvSpPr>
          <p:nvPr>
            <p:ph type="title" idx="6"/>
          </p:nvPr>
        </p:nvSpPr>
        <p:spPr>
          <a:xfrm>
            <a:off x="4121400" y="3078850"/>
            <a:ext cx="901200" cy="3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502" name="Google Shape;502;p34"/>
          <p:cNvSpPr txBox="1">
            <a:spLocks noGrp="1"/>
          </p:cNvSpPr>
          <p:nvPr>
            <p:ph type="title" idx="7"/>
          </p:nvPr>
        </p:nvSpPr>
        <p:spPr>
          <a:xfrm>
            <a:off x="1415375" y="3078850"/>
            <a:ext cx="901200" cy="3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503" name="Google Shape;503;p34"/>
          <p:cNvSpPr txBox="1">
            <a:spLocks noGrp="1"/>
          </p:cNvSpPr>
          <p:nvPr>
            <p:ph type="title" idx="8"/>
          </p:nvPr>
        </p:nvSpPr>
        <p:spPr>
          <a:xfrm>
            <a:off x="4121400" y="1407100"/>
            <a:ext cx="901200" cy="3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504" name="Google Shape;504;p34"/>
          <p:cNvSpPr txBox="1">
            <a:spLocks noGrp="1"/>
          </p:cNvSpPr>
          <p:nvPr>
            <p:ph type="subTitle" idx="9"/>
          </p:nvPr>
        </p:nvSpPr>
        <p:spPr>
          <a:xfrm>
            <a:off x="6018816" y="3788651"/>
            <a:ext cx="2626420" cy="10668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200" dirty="0"/>
              <a:t>Weighting using propensity score</a:t>
            </a:r>
            <a:endParaRPr lang="fr-FR" sz="1200" dirty="0"/>
          </a:p>
          <a:p>
            <a:pPr marL="0" lvl="0" indent="0"/>
            <a:r>
              <a:rPr lang="fr-FR" sz="1200" dirty="0" err="1"/>
              <a:t>Weibull</a:t>
            </a:r>
            <a:r>
              <a:rPr lang="fr-FR" sz="1200" dirty="0"/>
              <a:t> model </a:t>
            </a:r>
            <a:r>
              <a:rPr lang="en-US" sz="1200" dirty="0"/>
              <a:t>adjusted for </a:t>
            </a:r>
            <a:br>
              <a:rPr lang="en-US" sz="1200" dirty="0"/>
            </a:br>
            <a:r>
              <a:rPr lang="en-US" sz="1200" dirty="0"/>
              <a:t>child and parent’s </a:t>
            </a:r>
            <a:br>
              <a:rPr lang="en-US" sz="1200" dirty="0"/>
            </a:br>
            <a:r>
              <a:rPr lang="en-US" sz="1200" dirty="0"/>
              <a:t>socioeconomic factors</a:t>
            </a:r>
            <a:endParaRPr sz="1200" dirty="0"/>
          </a:p>
        </p:txBody>
      </p:sp>
      <p:sp>
        <p:nvSpPr>
          <p:cNvPr id="505" name="Google Shape;505;p34"/>
          <p:cNvSpPr txBox="1">
            <a:spLocks noGrp="1"/>
          </p:cNvSpPr>
          <p:nvPr>
            <p:ph type="subTitle" idx="13"/>
          </p:nvPr>
        </p:nvSpPr>
        <p:spPr>
          <a:xfrm>
            <a:off x="6125275" y="211697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648,040 births in France from 1990 to 2019</a:t>
            </a:r>
            <a:endParaRPr dirty="0"/>
          </a:p>
        </p:txBody>
      </p:sp>
      <p:sp>
        <p:nvSpPr>
          <p:cNvPr id="506" name="Google Shape;506;p34"/>
          <p:cNvSpPr txBox="1">
            <a:spLocks noGrp="1"/>
          </p:cNvSpPr>
          <p:nvPr>
            <p:ph type="title" idx="14"/>
          </p:nvPr>
        </p:nvSpPr>
        <p:spPr>
          <a:xfrm>
            <a:off x="6827425" y="3078850"/>
            <a:ext cx="901200" cy="3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  <p:sp>
        <p:nvSpPr>
          <p:cNvPr id="507" name="Google Shape;507;p34"/>
          <p:cNvSpPr txBox="1">
            <a:spLocks noGrp="1"/>
          </p:cNvSpPr>
          <p:nvPr>
            <p:ph type="title" idx="15"/>
          </p:nvPr>
        </p:nvSpPr>
        <p:spPr>
          <a:xfrm>
            <a:off x="6827425" y="1407100"/>
            <a:ext cx="901200" cy="3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508" name="Google Shape;508;p34"/>
          <p:cNvSpPr txBox="1">
            <a:spLocks noGrp="1"/>
          </p:cNvSpPr>
          <p:nvPr>
            <p:ph type="subTitle" idx="16"/>
          </p:nvPr>
        </p:nvSpPr>
        <p:spPr>
          <a:xfrm>
            <a:off x="713225" y="1835575"/>
            <a:ext cx="2305500" cy="34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Data</a:t>
            </a:r>
            <a:endParaRPr dirty="0"/>
          </a:p>
        </p:txBody>
      </p:sp>
      <p:sp>
        <p:nvSpPr>
          <p:cNvPr id="509" name="Google Shape;509;p34"/>
          <p:cNvSpPr txBox="1">
            <a:spLocks noGrp="1"/>
          </p:cNvSpPr>
          <p:nvPr>
            <p:ph type="subTitle" idx="17"/>
          </p:nvPr>
        </p:nvSpPr>
        <p:spPr>
          <a:xfrm>
            <a:off x="713225" y="3507250"/>
            <a:ext cx="2305500" cy="34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Parental origin</a:t>
            </a:r>
            <a:endParaRPr dirty="0"/>
          </a:p>
        </p:txBody>
      </p:sp>
      <p:sp>
        <p:nvSpPr>
          <p:cNvPr id="510" name="Google Shape;510;p34"/>
          <p:cNvSpPr txBox="1">
            <a:spLocks noGrp="1"/>
          </p:cNvSpPr>
          <p:nvPr>
            <p:ph type="subTitle" idx="18"/>
          </p:nvPr>
        </p:nvSpPr>
        <p:spPr>
          <a:xfrm>
            <a:off x="3314698" y="3507249"/>
            <a:ext cx="2525055" cy="4709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1600" dirty="0"/>
              <a:t>Group in six </a:t>
            </a:r>
            <a:br>
              <a:rPr lang="en-US" sz="1600" dirty="0"/>
            </a:br>
            <a:r>
              <a:rPr lang="en-US" sz="1600" dirty="0"/>
              <a:t>immigrant categories</a:t>
            </a:r>
            <a:endParaRPr sz="1600" dirty="0"/>
          </a:p>
        </p:txBody>
      </p:sp>
      <p:sp>
        <p:nvSpPr>
          <p:cNvPr id="511" name="Google Shape;511;p34"/>
          <p:cNvSpPr txBox="1">
            <a:spLocks noGrp="1"/>
          </p:cNvSpPr>
          <p:nvPr>
            <p:ph type="subTitle" idx="19"/>
          </p:nvPr>
        </p:nvSpPr>
        <p:spPr>
          <a:xfrm>
            <a:off x="3419250" y="1835575"/>
            <a:ext cx="2305500" cy="34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Eligibility</a:t>
            </a:r>
            <a:endParaRPr dirty="0"/>
          </a:p>
        </p:txBody>
      </p:sp>
      <p:sp>
        <p:nvSpPr>
          <p:cNvPr id="512" name="Google Shape;512;p34"/>
          <p:cNvSpPr txBox="1">
            <a:spLocks noGrp="1"/>
          </p:cNvSpPr>
          <p:nvPr>
            <p:ph type="subTitle" idx="20"/>
          </p:nvPr>
        </p:nvSpPr>
        <p:spPr>
          <a:xfrm>
            <a:off x="6125275" y="3507250"/>
            <a:ext cx="2305500" cy="34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Statistical analysis</a:t>
            </a:r>
            <a:endParaRPr dirty="0"/>
          </a:p>
        </p:txBody>
      </p:sp>
      <p:sp>
        <p:nvSpPr>
          <p:cNvPr id="513" name="Google Shape;513;p34"/>
          <p:cNvSpPr txBox="1">
            <a:spLocks noGrp="1"/>
          </p:cNvSpPr>
          <p:nvPr>
            <p:ph type="subTitle" idx="21"/>
          </p:nvPr>
        </p:nvSpPr>
        <p:spPr>
          <a:xfrm>
            <a:off x="6125275" y="1835575"/>
            <a:ext cx="2305500" cy="34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Sampling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5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Some results</a:t>
            </a:r>
            <a:endParaRPr dirty="0"/>
          </a:p>
        </p:txBody>
      </p:sp>
      <p:sp>
        <p:nvSpPr>
          <p:cNvPr id="1053" name="Google Shape;1053;p52"/>
          <p:cNvSpPr txBox="1"/>
          <p:nvPr/>
        </p:nvSpPr>
        <p:spPr>
          <a:xfrm>
            <a:off x="475014" y="1136800"/>
            <a:ext cx="4297868" cy="3648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Results </a:t>
            </a:r>
            <a:r>
              <a:rPr lang="en-US" sz="1600" dirty="0">
                <a:solidFill>
                  <a:schemeClr val="dk1"/>
                </a:solidFill>
                <a:latin typeface="Noto Sans"/>
                <a:ea typeface="Noto Sans"/>
                <a:cs typeface="Noto Sans"/>
              </a:rPr>
              <a:t>highlight the total effect </a:t>
            </a:r>
            <a:br>
              <a:rPr lang="en-US" sz="1600" dirty="0">
                <a:solidFill>
                  <a:schemeClr val="dk1"/>
                </a:solidFill>
                <a:latin typeface="Noto Sans"/>
                <a:ea typeface="Noto Sans"/>
                <a:cs typeface="Noto Sans"/>
              </a:rPr>
            </a:br>
            <a:r>
              <a:rPr lang="en-US" sz="1600" dirty="0">
                <a:solidFill>
                  <a:schemeClr val="dk1"/>
                </a:solidFill>
                <a:latin typeface="Noto Sans"/>
                <a:ea typeface="Noto Sans"/>
                <a:cs typeface="Noto Sans"/>
              </a:rPr>
              <a:t>of migratory origin</a:t>
            </a:r>
            <a:endParaRPr sz="16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457200" lvl="0" indent="-317500">
              <a:lnSpc>
                <a:spcPct val="115000"/>
              </a:lnSpc>
              <a:spcBef>
                <a:spcPts val="1000"/>
              </a:spcBef>
              <a:buClr>
                <a:schemeClr val="dk1"/>
              </a:buClr>
              <a:buSzPts val="1400"/>
              <a:buFont typeface="Noto Sans"/>
              <a:buChar char="●"/>
            </a:pPr>
            <a:r>
              <a:rPr lang="en-US" sz="1600" dirty="0"/>
              <a:t>Higher U5M among children of immigrant mothers </a:t>
            </a:r>
            <a:br>
              <a:rPr lang="en-US" sz="1600" dirty="0"/>
            </a:br>
            <a:r>
              <a:rPr lang="en-US" sz="1600" dirty="0"/>
              <a:t>(except from Europe and Asia) </a:t>
            </a:r>
          </a:p>
          <a:p>
            <a:pPr marL="457200" lvl="0" indent="-317500">
              <a:lnSpc>
                <a:spcPct val="115000"/>
              </a:lnSpc>
              <a:spcBef>
                <a:spcPts val="1000"/>
              </a:spcBef>
              <a:buClr>
                <a:schemeClr val="dk1"/>
              </a:buClr>
              <a:buSzPts val="1400"/>
              <a:buFont typeface="Noto Sans"/>
              <a:buChar char="●"/>
            </a:pPr>
            <a:r>
              <a:rPr lang="en-US" sz="1600" dirty="0"/>
              <a:t>Children of Sub-Saharan African mothers have a 1.44 to 2.10 </a:t>
            </a:r>
            <a:br>
              <a:rPr lang="en-US" sz="1600" dirty="0"/>
            </a:br>
            <a:r>
              <a:rPr lang="en-US" sz="1600" dirty="0"/>
              <a:t>higher risk of U5M, compared to children of French natives</a:t>
            </a:r>
          </a:p>
          <a:p>
            <a:pPr marL="457200" lvl="0" indent="-317500">
              <a:lnSpc>
                <a:spcPct val="115000"/>
              </a:lnSpc>
              <a:spcBef>
                <a:spcPts val="1000"/>
              </a:spcBef>
              <a:buClr>
                <a:schemeClr val="dk1"/>
              </a:buClr>
              <a:buSzPts val="1400"/>
              <a:buFont typeface="Noto Sans"/>
              <a:buChar char="●"/>
            </a:pPr>
            <a:r>
              <a:rPr lang="en-US" sz="1600" dirty="0"/>
              <a:t>For children of North-African mothers, the risk is 1.15 to 1.62 higher</a:t>
            </a:r>
          </a:p>
          <a:p>
            <a:pPr marL="457200" lvl="0" indent="-317500">
              <a:lnSpc>
                <a:spcPct val="115000"/>
              </a:lnSpc>
              <a:spcBef>
                <a:spcPts val="1000"/>
              </a:spcBef>
              <a:buClr>
                <a:schemeClr val="dk1"/>
              </a:buClr>
              <a:buSzPts val="1400"/>
              <a:buFont typeface="Noto Sans"/>
              <a:buChar char="●"/>
            </a:pPr>
            <a:endParaRPr sz="16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054" name="Google Shape;1054;p52"/>
          <p:cNvSpPr txBox="1"/>
          <p:nvPr/>
        </p:nvSpPr>
        <p:spPr>
          <a:xfrm>
            <a:off x="4772882" y="4142224"/>
            <a:ext cx="3995700" cy="55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800" u="sng" dirty="0"/>
              <a:t>Source</a:t>
            </a:r>
            <a:r>
              <a:rPr lang="en-US" sz="800" dirty="0"/>
              <a:t>: Author’s calculations based upon Permanent Demographic Sample (EDP), 1990–2019, N = 648,040 children born in France. Analyses are weighted. ***p&lt;0.001; **p&lt;0.01; *p&lt;0.05.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315FB0-A9F9-440B-A456-B85063905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123" y="974635"/>
            <a:ext cx="4464278" cy="27423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36"/>
          <p:cNvSpPr txBox="1">
            <a:spLocks noGrp="1"/>
          </p:cNvSpPr>
          <p:nvPr>
            <p:ph type="subTitle" idx="1"/>
          </p:nvPr>
        </p:nvSpPr>
        <p:spPr>
          <a:xfrm>
            <a:off x="1217708" y="573811"/>
            <a:ext cx="4891500" cy="5519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1800" dirty="0"/>
              <a:t>Why are there differences in U5M</a:t>
            </a:r>
            <a:endParaRPr sz="1800" dirty="0"/>
          </a:p>
        </p:txBody>
      </p:sp>
      <p:grpSp>
        <p:nvGrpSpPr>
          <p:cNvPr id="546" name="Google Shape;546;p36"/>
          <p:cNvGrpSpPr/>
          <p:nvPr/>
        </p:nvGrpSpPr>
        <p:grpSpPr>
          <a:xfrm rot="5400000" flipH="1">
            <a:off x="320136" y="3648590"/>
            <a:ext cx="1244584" cy="1344402"/>
            <a:chOff x="1360600" y="238200"/>
            <a:chExt cx="4848400" cy="5237250"/>
          </a:xfrm>
        </p:grpSpPr>
        <p:sp>
          <p:nvSpPr>
            <p:cNvPr id="547" name="Google Shape;547;p36"/>
            <p:cNvSpPr/>
            <p:nvPr/>
          </p:nvSpPr>
          <p:spPr>
            <a:xfrm>
              <a:off x="1360600" y="238200"/>
              <a:ext cx="4848400" cy="5237250"/>
            </a:xfrm>
            <a:custGeom>
              <a:avLst/>
              <a:gdLst/>
              <a:ahLst/>
              <a:cxnLst/>
              <a:rect l="l" t="t" r="r" b="b"/>
              <a:pathLst>
                <a:path w="193936" h="209490" extrusionOk="0">
                  <a:moveTo>
                    <a:pt x="89154" y="1"/>
                  </a:moveTo>
                  <a:cubicBezTo>
                    <a:pt x="82894" y="1"/>
                    <a:pt x="76299" y="827"/>
                    <a:pt x="69312" y="2474"/>
                  </a:cubicBezTo>
                  <a:cubicBezTo>
                    <a:pt x="57558" y="5240"/>
                    <a:pt x="45113" y="10195"/>
                    <a:pt x="30018" y="18088"/>
                  </a:cubicBezTo>
                  <a:cubicBezTo>
                    <a:pt x="26964" y="19702"/>
                    <a:pt x="23795" y="21373"/>
                    <a:pt x="20742" y="23043"/>
                  </a:cubicBezTo>
                  <a:cubicBezTo>
                    <a:pt x="13943" y="26673"/>
                    <a:pt x="7029" y="30361"/>
                    <a:pt x="0" y="33760"/>
                  </a:cubicBezTo>
                  <a:lnTo>
                    <a:pt x="0" y="34163"/>
                  </a:lnTo>
                  <a:cubicBezTo>
                    <a:pt x="7087" y="30822"/>
                    <a:pt x="14058" y="27077"/>
                    <a:pt x="20972" y="23389"/>
                  </a:cubicBezTo>
                  <a:cubicBezTo>
                    <a:pt x="23968" y="21718"/>
                    <a:pt x="27137" y="20047"/>
                    <a:pt x="30191" y="18434"/>
                  </a:cubicBezTo>
                  <a:cubicBezTo>
                    <a:pt x="45229" y="10598"/>
                    <a:pt x="57674" y="5643"/>
                    <a:pt x="69370" y="2878"/>
                  </a:cubicBezTo>
                  <a:cubicBezTo>
                    <a:pt x="76354" y="1225"/>
                    <a:pt x="82932" y="399"/>
                    <a:pt x="89176" y="399"/>
                  </a:cubicBezTo>
                  <a:cubicBezTo>
                    <a:pt x="96428" y="399"/>
                    <a:pt x="103231" y="1513"/>
                    <a:pt x="109701" y="3742"/>
                  </a:cubicBezTo>
                  <a:cubicBezTo>
                    <a:pt x="131480" y="11347"/>
                    <a:pt x="145826" y="30245"/>
                    <a:pt x="161094" y="52255"/>
                  </a:cubicBezTo>
                  <a:cubicBezTo>
                    <a:pt x="178840" y="78009"/>
                    <a:pt x="193532" y="101517"/>
                    <a:pt x="193244" y="128308"/>
                  </a:cubicBezTo>
                  <a:cubicBezTo>
                    <a:pt x="193071" y="144902"/>
                    <a:pt x="186676" y="161092"/>
                    <a:pt x="174692" y="175208"/>
                  </a:cubicBezTo>
                  <a:cubicBezTo>
                    <a:pt x="163399" y="188459"/>
                    <a:pt x="148131" y="198658"/>
                    <a:pt x="131537" y="203901"/>
                  </a:cubicBezTo>
                  <a:cubicBezTo>
                    <a:pt x="120573" y="207389"/>
                    <a:pt x="108708" y="209140"/>
                    <a:pt x="96076" y="209140"/>
                  </a:cubicBezTo>
                  <a:cubicBezTo>
                    <a:pt x="88263" y="209140"/>
                    <a:pt x="80157" y="208470"/>
                    <a:pt x="71790" y="207127"/>
                  </a:cubicBezTo>
                  <a:cubicBezTo>
                    <a:pt x="54332" y="204362"/>
                    <a:pt x="35376" y="198715"/>
                    <a:pt x="13828" y="189842"/>
                  </a:cubicBezTo>
                  <a:cubicBezTo>
                    <a:pt x="9334" y="187999"/>
                    <a:pt x="4725" y="186212"/>
                    <a:pt x="0" y="184484"/>
                  </a:cubicBezTo>
                  <a:lnTo>
                    <a:pt x="0" y="184887"/>
                  </a:lnTo>
                  <a:cubicBezTo>
                    <a:pt x="4667" y="186616"/>
                    <a:pt x="9219" y="188402"/>
                    <a:pt x="13713" y="190188"/>
                  </a:cubicBezTo>
                  <a:cubicBezTo>
                    <a:pt x="35261" y="199061"/>
                    <a:pt x="54217" y="204765"/>
                    <a:pt x="71732" y="207530"/>
                  </a:cubicBezTo>
                  <a:cubicBezTo>
                    <a:pt x="80086" y="208856"/>
                    <a:pt x="88210" y="209489"/>
                    <a:pt x="96046" y="209489"/>
                  </a:cubicBezTo>
                  <a:cubicBezTo>
                    <a:pt x="108721" y="209489"/>
                    <a:pt x="120648" y="207761"/>
                    <a:pt x="131653" y="204304"/>
                  </a:cubicBezTo>
                  <a:cubicBezTo>
                    <a:pt x="148304" y="199003"/>
                    <a:pt x="163687" y="188748"/>
                    <a:pt x="174980" y="175438"/>
                  </a:cubicBezTo>
                  <a:cubicBezTo>
                    <a:pt x="187022" y="161265"/>
                    <a:pt x="193475" y="145017"/>
                    <a:pt x="193647" y="128366"/>
                  </a:cubicBezTo>
                  <a:cubicBezTo>
                    <a:pt x="193935" y="101401"/>
                    <a:pt x="179186" y="77836"/>
                    <a:pt x="161382" y="52082"/>
                  </a:cubicBezTo>
                  <a:cubicBezTo>
                    <a:pt x="146114" y="29957"/>
                    <a:pt x="131710" y="11002"/>
                    <a:pt x="109816" y="3396"/>
                  </a:cubicBezTo>
                  <a:cubicBezTo>
                    <a:pt x="103327" y="1130"/>
                    <a:pt x="96469" y="1"/>
                    <a:pt x="891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48" name="Google Shape;548;p36"/>
            <p:cNvSpPr/>
            <p:nvPr/>
          </p:nvSpPr>
          <p:spPr>
            <a:xfrm>
              <a:off x="1360600" y="337600"/>
              <a:ext cx="4700025" cy="5028375"/>
            </a:xfrm>
            <a:custGeom>
              <a:avLst/>
              <a:gdLst/>
              <a:ahLst/>
              <a:cxnLst/>
              <a:rect l="l" t="t" r="r" b="b"/>
              <a:pathLst>
                <a:path w="188001" h="201135" extrusionOk="0">
                  <a:moveTo>
                    <a:pt x="86666" y="0"/>
                  </a:moveTo>
                  <a:cubicBezTo>
                    <a:pt x="80553" y="0"/>
                    <a:pt x="74105" y="825"/>
                    <a:pt x="67238" y="2474"/>
                  </a:cubicBezTo>
                  <a:cubicBezTo>
                    <a:pt x="56003" y="5182"/>
                    <a:pt x="43961" y="9964"/>
                    <a:pt x="29499" y="17512"/>
                  </a:cubicBezTo>
                  <a:cubicBezTo>
                    <a:pt x="26331" y="19183"/>
                    <a:pt x="23104" y="20911"/>
                    <a:pt x="19935" y="22582"/>
                  </a:cubicBezTo>
                  <a:cubicBezTo>
                    <a:pt x="13367" y="26097"/>
                    <a:pt x="6741" y="29669"/>
                    <a:pt x="0" y="32895"/>
                  </a:cubicBezTo>
                  <a:lnTo>
                    <a:pt x="0" y="33299"/>
                  </a:lnTo>
                  <a:cubicBezTo>
                    <a:pt x="6799" y="30072"/>
                    <a:pt x="13540" y="26442"/>
                    <a:pt x="20108" y="22928"/>
                  </a:cubicBezTo>
                  <a:cubicBezTo>
                    <a:pt x="23277" y="21257"/>
                    <a:pt x="26503" y="19528"/>
                    <a:pt x="29672" y="17858"/>
                  </a:cubicBezTo>
                  <a:cubicBezTo>
                    <a:pt x="44134" y="10310"/>
                    <a:pt x="56060" y="5528"/>
                    <a:pt x="67353" y="2820"/>
                  </a:cubicBezTo>
                  <a:cubicBezTo>
                    <a:pt x="74184" y="1220"/>
                    <a:pt x="80606" y="412"/>
                    <a:pt x="86699" y="412"/>
                  </a:cubicBezTo>
                  <a:cubicBezTo>
                    <a:pt x="93556" y="412"/>
                    <a:pt x="99996" y="1436"/>
                    <a:pt x="106129" y="3511"/>
                  </a:cubicBezTo>
                  <a:cubicBezTo>
                    <a:pt x="127159" y="10598"/>
                    <a:pt x="141735" y="29208"/>
                    <a:pt x="155967" y="49316"/>
                  </a:cubicBezTo>
                  <a:cubicBezTo>
                    <a:pt x="169276" y="68156"/>
                    <a:pt x="187482" y="94026"/>
                    <a:pt x="187540" y="121970"/>
                  </a:cubicBezTo>
                  <a:cubicBezTo>
                    <a:pt x="187598" y="137814"/>
                    <a:pt x="181663" y="153371"/>
                    <a:pt x="170486" y="166911"/>
                  </a:cubicBezTo>
                  <a:cubicBezTo>
                    <a:pt x="159942" y="179644"/>
                    <a:pt x="145423" y="189611"/>
                    <a:pt x="129578" y="195027"/>
                  </a:cubicBezTo>
                  <a:cubicBezTo>
                    <a:pt x="118631" y="198772"/>
                    <a:pt x="106935" y="200674"/>
                    <a:pt x="94778" y="200731"/>
                  </a:cubicBezTo>
                  <a:lnTo>
                    <a:pt x="94375" y="200731"/>
                  </a:lnTo>
                  <a:cubicBezTo>
                    <a:pt x="83543" y="200731"/>
                    <a:pt x="72078" y="199406"/>
                    <a:pt x="59402" y="196641"/>
                  </a:cubicBezTo>
                  <a:cubicBezTo>
                    <a:pt x="45171" y="193529"/>
                    <a:pt x="29787" y="188689"/>
                    <a:pt x="12445" y="181891"/>
                  </a:cubicBezTo>
                  <a:cubicBezTo>
                    <a:pt x="8181" y="180220"/>
                    <a:pt x="4033" y="178664"/>
                    <a:pt x="0" y="177281"/>
                  </a:cubicBezTo>
                  <a:lnTo>
                    <a:pt x="0" y="177685"/>
                  </a:lnTo>
                  <a:cubicBezTo>
                    <a:pt x="3976" y="179068"/>
                    <a:pt x="8066" y="180623"/>
                    <a:pt x="12272" y="182236"/>
                  </a:cubicBezTo>
                  <a:cubicBezTo>
                    <a:pt x="29672" y="189035"/>
                    <a:pt x="45056" y="193875"/>
                    <a:pt x="59344" y="196986"/>
                  </a:cubicBezTo>
                  <a:cubicBezTo>
                    <a:pt x="72078" y="199752"/>
                    <a:pt x="83486" y="201135"/>
                    <a:pt x="94375" y="201135"/>
                  </a:cubicBezTo>
                  <a:lnTo>
                    <a:pt x="94778" y="201135"/>
                  </a:lnTo>
                  <a:cubicBezTo>
                    <a:pt x="106993" y="201077"/>
                    <a:pt x="118747" y="199176"/>
                    <a:pt x="129694" y="195431"/>
                  </a:cubicBezTo>
                  <a:cubicBezTo>
                    <a:pt x="145596" y="190015"/>
                    <a:pt x="160172" y="179932"/>
                    <a:pt x="170774" y="167199"/>
                  </a:cubicBezTo>
                  <a:cubicBezTo>
                    <a:pt x="182067" y="153544"/>
                    <a:pt x="188001" y="137930"/>
                    <a:pt x="187943" y="121970"/>
                  </a:cubicBezTo>
                  <a:cubicBezTo>
                    <a:pt x="187886" y="93853"/>
                    <a:pt x="169621" y="67984"/>
                    <a:pt x="156255" y="49085"/>
                  </a:cubicBezTo>
                  <a:cubicBezTo>
                    <a:pt x="141966" y="28920"/>
                    <a:pt x="127389" y="10252"/>
                    <a:pt x="106244" y="3165"/>
                  </a:cubicBezTo>
                  <a:cubicBezTo>
                    <a:pt x="100067" y="1055"/>
                    <a:pt x="93581" y="0"/>
                    <a:pt x="866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49" name="Google Shape;549;p36"/>
            <p:cNvSpPr/>
            <p:nvPr/>
          </p:nvSpPr>
          <p:spPr>
            <a:xfrm>
              <a:off x="1360600" y="438425"/>
              <a:ext cx="4563200" cy="4815200"/>
            </a:xfrm>
            <a:custGeom>
              <a:avLst/>
              <a:gdLst/>
              <a:ahLst/>
              <a:cxnLst/>
              <a:rect l="l" t="t" r="r" b="b"/>
              <a:pathLst>
                <a:path w="182528" h="192608" extrusionOk="0">
                  <a:moveTo>
                    <a:pt x="84310" y="0"/>
                  </a:moveTo>
                  <a:cubicBezTo>
                    <a:pt x="78301" y="0"/>
                    <a:pt x="71961" y="808"/>
                    <a:pt x="65221" y="2417"/>
                  </a:cubicBezTo>
                  <a:cubicBezTo>
                    <a:pt x="54390" y="5009"/>
                    <a:pt x="42866" y="9619"/>
                    <a:pt x="28981" y="16878"/>
                  </a:cubicBezTo>
                  <a:cubicBezTo>
                    <a:pt x="25697" y="18607"/>
                    <a:pt x="22297" y="20393"/>
                    <a:pt x="19071" y="22121"/>
                  </a:cubicBezTo>
                  <a:cubicBezTo>
                    <a:pt x="12791" y="25463"/>
                    <a:pt x="6453" y="28862"/>
                    <a:pt x="0" y="31974"/>
                  </a:cubicBezTo>
                  <a:lnTo>
                    <a:pt x="0" y="32377"/>
                  </a:lnTo>
                  <a:cubicBezTo>
                    <a:pt x="6511" y="29266"/>
                    <a:pt x="12906" y="25866"/>
                    <a:pt x="19244" y="22467"/>
                  </a:cubicBezTo>
                  <a:cubicBezTo>
                    <a:pt x="22528" y="20681"/>
                    <a:pt x="25870" y="18895"/>
                    <a:pt x="29154" y="17224"/>
                  </a:cubicBezTo>
                  <a:cubicBezTo>
                    <a:pt x="43884" y="9527"/>
                    <a:pt x="64116" y="438"/>
                    <a:pt x="84348" y="438"/>
                  </a:cubicBezTo>
                  <a:cubicBezTo>
                    <a:pt x="90468" y="438"/>
                    <a:pt x="96588" y="1269"/>
                    <a:pt x="102556" y="3223"/>
                  </a:cubicBezTo>
                  <a:cubicBezTo>
                    <a:pt x="122953" y="9849"/>
                    <a:pt x="137011" y="27364"/>
                    <a:pt x="150781" y="46320"/>
                  </a:cubicBezTo>
                  <a:cubicBezTo>
                    <a:pt x="166914" y="68618"/>
                    <a:pt x="181490" y="90742"/>
                    <a:pt x="181894" y="115517"/>
                  </a:cubicBezTo>
                  <a:cubicBezTo>
                    <a:pt x="182182" y="130670"/>
                    <a:pt x="176766" y="145593"/>
                    <a:pt x="166280" y="158614"/>
                  </a:cubicBezTo>
                  <a:cubicBezTo>
                    <a:pt x="156427" y="170829"/>
                    <a:pt x="142715" y="180623"/>
                    <a:pt x="127562" y="186154"/>
                  </a:cubicBezTo>
                  <a:cubicBezTo>
                    <a:pt x="116730" y="190130"/>
                    <a:pt x="105092" y="192204"/>
                    <a:pt x="93107" y="192262"/>
                  </a:cubicBezTo>
                  <a:lnTo>
                    <a:pt x="92589" y="192262"/>
                  </a:lnTo>
                  <a:cubicBezTo>
                    <a:pt x="82103" y="192262"/>
                    <a:pt x="70752" y="190879"/>
                    <a:pt x="57904" y="188113"/>
                  </a:cubicBezTo>
                  <a:cubicBezTo>
                    <a:pt x="43846" y="185060"/>
                    <a:pt x="28520" y="180393"/>
                    <a:pt x="11005" y="173882"/>
                  </a:cubicBezTo>
                  <a:cubicBezTo>
                    <a:pt x="7260" y="172442"/>
                    <a:pt x="3572" y="171174"/>
                    <a:pt x="0" y="169964"/>
                  </a:cubicBezTo>
                  <a:lnTo>
                    <a:pt x="0" y="170368"/>
                  </a:lnTo>
                  <a:cubicBezTo>
                    <a:pt x="3515" y="171578"/>
                    <a:pt x="7144" y="172845"/>
                    <a:pt x="10889" y="174228"/>
                  </a:cubicBezTo>
                  <a:cubicBezTo>
                    <a:pt x="28405" y="180796"/>
                    <a:pt x="43788" y="185405"/>
                    <a:pt x="57846" y="188459"/>
                  </a:cubicBezTo>
                  <a:cubicBezTo>
                    <a:pt x="70695" y="191282"/>
                    <a:pt x="82103" y="192608"/>
                    <a:pt x="92589" y="192608"/>
                  </a:cubicBezTo>
                  <a:lnTo>
                    <a:pt x="93107" y="192608"/>
                  </a:lnTo>
                  <a:cubicBezTo>
                    <a:pt x="105149" y="192550"/>
                    <a:pt x="116788" y="190533"/>
                    <a:pt x="127735" y="186500"/>
                  </a:cubicBezTo>
                  <a:cubicBezTo>
                    <a:pt x="142945" y="180969"/>
                    <a:pt x="156716" y="171117"/>
                    <a:pt x="166568" y="158902"/>
                  </a:cubicBezTo>
                  <a:cubicBezTo>
                    <a:pt x="177112" y="145766"/>
                    <a:pt x="182527" y="130785"/>
                    <a:pt x="182297" y="115517"/>
                  </a:cubicBezTo>
                  <a:cubicBezTo>
                    <a:pt x="181836" y="90569"/>
                    <a:pt x="167259" y="68445"/>
                    <a:pt x="151127" y="46090"/>
                  </a:cubicBezTo>
                  <a:cubicBezTo>
                    <a:pt x="137299" y="27134"/>
                    <a:pt x="123183" y="9503"/>
                    <a:pt x="102672" y="2820"/>
                  </a:cubicBezTo>
                  <a:cubicBezTo>
                    <a:pt x="96875" y="937"/>
                    <a:pt x="90784" y="0"/>
                    <a:pt x="843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50" name="Google Shape;550;p36"/>
            <p:cNvSpPr/>
            <p:nvPr/>
          </p:nvSpPr>
          <p:spPr>
            <a:xfrm>
              <a:off x="1360600" y="537700"/>
              <a:ext cx="4427800" cy="4605025"/>
            </a:xfrm>
            <a:custGeom>
              <a:avLst/>
              <a:gdLst/>
              <a:ahLst/>
              <a:cxnLst/>
              <a:rect l="l" t="t" r="r" b="b"/>
              <a:pathLst>
                <a:path w="177112" h="184201" extrusionOk="0">
                  <a:moveTo>
                    <a:pt x="81859" y="0"/>
                  </a:moveTo>
                  <a:cubicBezTo>
                    <a:pt x="75994" y="0"/>
                    <a:pt x="69801" y="807"/>
                    <a:pt x="63205" y="2421"/>
                  </a:cubicBezTo>
                  <a:cubicBezTo>
                    <a:pt x="52776" y="4956"/>
                    <a:pt x="41772" y="9335"/>
                    <a:pt x="28462" y="16249"/>
                  </a:cubicBezTo>
                  <a:cubicBezTo>
                    <a:pt x="25063" y="18035"/>
                    <a:pt x="21606" y="19879"/>
                    <a:pt x="18264" y="21665"/>
                  </a:cubicBezTo>
                  <a:cubicBezTo>
                    <a:pt x="12272" y="24891"/>
                    <a:pt x="6165" y="28175"/>
                    <a:pt x="0" y="31114"/>
                  </a:cubicBezTo>
                  <a:lnTo>
                    <a:pt x="0" y="31575"/>
                  </a:lnTo>
                  <a:cubicBezTo>
                    <a:pt x="6223" y="28579"/>
                    <a:pt x="12387" y="25295"/>
                    <a:pt x="18437" y="22011"/>
                  </a:cubicBezTo>
                  <a:cubicBezTo>
                    <a:pt x="21779" y="20224"/>
                    <a:pt x="25236" y="18381"/>
                    <a:pt x="28635" y="16595"/>
                  </a:cubicBezTo>
                  <a:cubicBezTo>
                    <a:pt x="42858" y="9193"/>
                    <a:pt x="62394" y="446"/>
                    <a:pt x="81957" y="446"/>
                  </a:cubicBezTo>
                  <a:cubicBezTo>
                    <a:pt x="87675" y="446"/>
                    <a:pt x="93394" y="1194"/>
                    <a:pt x="98984" y="2940"/>
                  </a:cubicBezTo>
                  <a:cubicBezTo>
                    <a:pt x="118804" y="9162"/>
                    <a:pt x="132920" y="26332"/>
                    <a:pt x="145653" y="43386"/>
                  </a:cubicBezTo>
                  <a:cubicBezTo>
                    <a:pt x="160691" y="63494"/>
                    <a:pt x="175441" y="85158"/>
                    <a:pt x="176190" y="109184"/>
                  </a:cubicBezTo>
                  <a:cubicBezTo>
                    <a:pt x="176708" y="123588"/>
                    <a:pt x="171811" y="137877"/>
                    <a:pt x="162074" y="150379"/>
                  </a:cubicBezTo>
                  <a:cubicBezTo>
                    <a:pt x="152970" y="162075"/>
                    <a:pt x="140007" y="171640"/>
                    <a:pt x="125603" y="177286"/>
                  </a:cubicBezTo>
                  <a:cubicBezTo>
                    <a:pt x="114829" y="181550"/>
                    <a:pt x="103305" y="183739"/>
                    <a:pt x="91437" y="183797"/>
                  </a:cubicBezTo>
                  <a:lnTo>
                    <a:pt x="90803" y="183797"/>
                  </a:lnTo>
                  <a:cubicBezTo>
                    <a:pt x="80547" y="183797"/>
                    <a:pt x="69600" y="182472"/>
                    <a:pt x="56406" y="179648"/>
                  </a:cubicBezTo>
                  <a:cubicBezTo>
                    <a:pt x="42405" y="176595"/>
                    <a:pt x="27540" y="172216"/>
                    <a:pt x="9622" y="165936"/>
                  </a:cubicBezTo>
                  <a:cubicBezTo>
                    <a:pt x="6338" y="164783"/>
                    <a:pt x="3111" y="163689"/>
                    <a:pt x="0" y="162709"/>
                  </a:cubicBezTo>
                  <a:lnTo>
                    <a:pt x="0" y="163113"/>
                  </a:lnTo>
                  <a:cubicBezTo>
                    <a:pt x="3111" y="164092"/>
                    <a:pt x="6280" y="165129"/>
                    <a:pt x="9449" y="166281"/>
                  </a:cubicBezTo>
                  <a:cubicBezTo>
                    <a:pt x="27425" y="172619"/>
                    <a:pt x="42290" y="176998"/>
                    <a:pt x="56348" y="179994"/>
                  </a:cubicBezTo>
                  <a:cubicBezTo>
                    <a:pt x="69543" y="182875"/>
                    <a:pt x="80490" y="184200"/>
                    <a:pt x="90803" y="184200"/>
                  </a:cubicBezTo>
                  <a:lnTo>
                    <a:pt x="91437" y="184200"/>
                  </a:lnTo>
                  <a:cubicBezTo>
                    <a:pt x="103363" y="184142"/>
                    <a:pt x="114886" y="181953"/>
                    <a:pt x="125776" y="177689"/>
                  </a:cubicBezTo>
                  <a:cubicBezTo>
                    <a:pt x="140237" y="171985"/>
                    <a:pt x="153259" y="162364"/>
                    <a:pt x="162362" y="150610"/>
                  </a:cubicBezTo>
                  <a:cubicBezTo>
                    <a:pt x="172157" y="137992"/>
                    <a:pt x="177112" y="123645"/>
                    <a:pt x="176593" y="109126"/>
                  </a:cubicBezTo>
                  <a:cubicBezTo>
                    <a:pt x="175786" y="85043"/>
                    <a:pt x="161037" y="63321"/>
                    <a:pt x="145941" y="43156"/>
                  </a:cubicBezTo>
                  <a:cubicBezTo>
                    <a:pt x="133208" y="26044"/>
                    <a:pt x="119035" y="8816"/>
                    <a:pt x="99100" y="2594"/>
                  </a:cubicBezTo>
                  <a:cubicBezTo>
                    <a:pt x="93649" y="865"/>
                    <a:pt x="87930" y="0"/>
                    <a:pt x="81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51" name="Google Shape;551;p36"/>
            <p:cNvSpPr/>
            <p:nvPr/>
          </p:nvSpPr>
          <p:spPr>
            <a:xfrm>
              <a:off x="1360600" y="638550"/>
              <a:ext cx="4290975" cy="4393250"/>
            </a:xfrm>
            <a:custGeom>
              <a:avLst/>
              <a:gdLst/>
              <a:ahLst/>
              <a:cxnLst/>
              <a:rect l="l" t="t" r="r" b="b"/>
              <a:pathLst>
                <a:path w="171639" h="175730" extrusionOk="0">
                  <a:moveTo>
                    <a:pt x="79431" y="0"/>
                  </a:moveTo>
                  <a:cubicBezTo>
                    <a:pt x="73687" y="0"/>
                    <a:pt x="67614" y="793"/>
                    <a:pt x="61131" y="2363"/>
                  </a:cubicBezTo>
                  <a:cubicBezTo>
                    <a:pt x="51163" y="4840"/>
                    <a:pt x="40619" y="9046"/>
                    <a:pt x="27944" y="15614"/>
                  </a:cubicBezTo>
                  <a:cubicBezTo>
                    <a:pt x="24429" y="17458"/>
                    <a:pt x="20857" y="19359"/>
                    <a:pt x="17342" y="21203"/>
                  </a:cubicBezTo>
                  <a:cubicBezTo>
                    <a:pt x="11638" y="24257"/>
                    <a:pt x="5877" y="27368"/>
                    <a:pt x="0" y="30249"/>
                  </a:cubicBezTo>
                  <a:lnTo>
                    <a:pt x="0" y="30710"/>
                  </a:lnTo>
                  <a:cubicBezTo>
                    <a:pt x="5934" y="27771"/>
                    <a:pt x="11754" y="24660"/>
                    <a:pt x="17573" y="21549"/>
                  </a:cubicBezTo>
                  <a:cubicBezTo>
                    <a:pt x="21030" y="19705"/>
                    <a:pt x="24602" y="17804"/>
                    <a:pt x="28117" y="15960"/>
                  </a:cubicBezTo>
                  <a:cubicBezTo>
                    <a:pt x="41781" y="8858"/>
                    <a:pt x="60637" y="423"/>
                    <a:pt x="79538" y="423"/>
                  </a:cubicBezTo>
                  <a:cubicBezTo>
                    <a:pt x="84864" y="423"/>
                    <a:pt x="90194" y="1093"/>
                    <a:pt x="95412" y="2651"/>
                  </a:cubicBezTo>
                  <a:cubicBezTo>
                    <a:pt x="114598" y="8412"/>
                    <a:pt x="128196" y="24430"/>
                    <a:pt x="140468" y="40389"/>
                  </a:cubicBezTo>
                  <a:cubicBezTo>
                    <a:pt x="155045" y="59287"/>
                    <a:pt x="169333" y="79626"/>
                    <a:pt x="170543" y="102730"/>
                  </a:cubicBezTo>
                  <a:cubicBezTo>
                    <a:pt x="171235" y="116443"/>
                    <a:pt x="166856" y="130098"/>
                    <a:pt x="157868" y="142139"/>
                  </a:cubicBezTo>
                  <a:cubicBezTo>
                    <a:pt x="149456" y="153317"/>
                    <a:pt x="137299" y="162651"/>
                    <a:pt x="123644" y="168412"/>
                  </a:cubicBezTo>
                  <a:cubicBezTo>
                    <a:pt x="113100" y="172849"/>
                    <a:pt x="101347" y="175211"/>
                    <a:pt x="89766" y="175326"/>
                  </a:cubicBezTo>
                  <a:lnTo>
                    <a:pt x="89074" y="175326"/>
                  </a:lnTo>
                  <a:cubicBezTo>
                    <a:pt x="79107" y="175326"/>
                    <a:pt x="68275" y="173944"/>
                    <a:pt x="54908" y="171063"/>
                  </a:cubicBezTo>
                  <a:cubicBezTo>
                    <a:pt x="41195" y="168124"/>
                    <a:pt x="26331" y="163918"/>
                    <a:pt x="8181" y="157926"/>
                  </a:cubicBezTo>
                  <a:cubicBezTo>
                    <a:pt x="5416" y="156947"/>
                    <a:pt x="2708" y="156082"/>
                    <a:pt x="0" y="155276"/>
                  </a:cubicBezTo>
                  <a:lnTo>
                    <a:pt x="0" y="155679"/>
                  </a:lnTo>
                  <a:cubicBezTo>
                    <a:pt x="2650" y="156486"/>
                    <a:pt x="5358" y="157350"/>
                    <a:pt x="8066" y="158272"/>
                  </a:cubicBezTo>
                  <a:cubicBezTo>
                    <a:pt x="26215" y="164322"/>
                    <a:pt x="41080" y="168528"/>
                    <a:pt x="54850" y="171466"/>
                  </a:cubicBezTo>
                  <a:cubicBezTo>
                    <a:pt x="68217" y="174347"/>
                    <a:pt x="79107" y="175730"/>
                    <a:pt x="89074" y="175730"/>
                  </a:cubicBezTo>
                  <a:lnTo>
                    <a:pt x="89823" y="175730"/>
                  </a:lnTo>
                  <a:cubicBezTo>
                    <a:pt x="101404" y="175614"/>
                    <a:pt x="113158" y="173195"/>
                    <a:pt x="123759" y="168758"/>
                  </a:cubicBezTo>
                  <a:cubicBezTo>
                    <a:pt x="137529" y="162939"/>
                    <a:pt x="149744" y="153605"/>
                    <a:pt x="158156" y="142370"/>
                  </a:cubicBezTo>
                  <a:cubicBezTo>
                    <a:pt x="167202" y="130270"/>
                    <a:pt x="171638" y="116558"/>
                    <a:pt x="170889" y="102730"/>
                  </a:cubicBezTo>
                  <a:cubicBezTo>
                    <a:pt x="169737" y="79511"/>
                    <a:pt x="155390" y="59114"/>
                    <a:pt x="140756" y="40159"/>
                  </a:cubicBezTo>
                  <a:cubicBezTo>
                    <a:pt x="128484" y="24141"/>
                    <a:pt x="114829" y="8067"/>
                    <a:pt x="95470" y="2305"/>
                  </a:cubicBezTo>
                  <a:cubicBezTo>
                    <a:pt x="90389" y="764"/>
                    <a:pt x="85069" y="0"/>
                    <a:pt x="79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52" name="Google Shape;552;p36"/>
            <p:cNvSpPr/>
            <p:nvPr/>
          </p:nvSpPr>
          <p:spPr>
            <a:xfrm>
              <a:off x="1360600" y="737500"/>
              <a:ext cx="4154125" cy="4181950"/>
            </a:xfrm>
            <a:custGeom>
              <a:avLst/>
              <a:gdLst/>
              <a:ahLst/>
              <a:cxnLst/>
              <a:rect l="l" t="t" r="r" b="b"/>
              <a:pathLst>
                <a:path w="166165" h="167278" extrusionOk="0">
                  <a:moveTo>
                    <a:pt x="77060" y="0"/>
                  </a:moveTo>
                  <a:cubicBezTo>
                    <a:pt x="71419" y="0"/>
                    <a:pt x="65461" y="793"/>
                    <a:pt x="59114" y="2380"/>
                  </a:cubicBezTo>
                  <a:cubicBezTo>
                    <a:pt x="49607" y="4742"/>
                    <a:pt x="39525" y="8775"/>
                    <a:pt x="27425" y="15056"/>
                  </a:cubicBezTo>
                  <a:cubicBezTo>
                    <a:pt x="23795" y="16899"/>
                    <a:pt x="20108" y="18916"/>
                    <a:pt x="16536" y="20817"/>
                  </a:cubicBezTo>
                  <a:cubicBezTo>
                    <a:pt x="11062" y="23698"/>
                    <a:pt x="5589" y="26636"/>
                    <a:pt x="0" y="29402"/>
                  </a:cubicBezTo>
                  <a:lnTo>
                    <a:pt x="0" y="29805"/>
                  </a:lnTo>
                  <a:cubicBezTo>
                    <a:pt x="5646" y="27097"/>
                    <a:pt x="11235" y="24101"/>
                    <a:pt x="16709" y="21163"/>
                  </a:cubicBezTo>
                  <a:cubicBezTo>
                    <a:pt x="20281" y="19262"/>
                    <a:pt x="23968" y="17245"/>
                    <a:pt x="27598" y="15401"/>
                  </a:cubicBezTo>
                  <a:cubicBezTo>
                    <a:pt x="40732" y="8563"/>
                    <a:pt x="58884" y="443"/>
                    <a:pt x="77076" y="443"/>
                  </a:cubicBezTo>
                  <a:cubicBezTo>
                    <a:pt x="82028" y="443"/>
                    <a:pt x="86983" y="1045"/>
                    <a:pt x="91840" y="2438"/>
                  </a:cubicBezTo>
                  <a:cubicBezTo>
                    <a:pt x="110450" y="7681"/>
                    <a:pt x="123529" y="22603"/>
                    <a:pt x="135340" y="37411"/>
                  </a:cubicBezTo>
                  <a:cubicBezTo>
                    <a:pt x="148822" y="54350"/>
                    <a:pt x="163284" y="74227"/>
                    <a:pt x="164839" y="96352"/>
                  </a:cubicBezTo>
                  <a:cubicBezTo>
                    <a:pt x="165761" y="109431"/>
                    <a:pt x="161901" y="122395"/>
                    <a:pt x="153662" y="133918"/>
                  </a:cubicBezTo>
                  <a:cubicBezTo>
                    <a:pt x="145941" y="144577"/>
                    <a:pt x="134591" y="153738"/>
                    <a:pt x="121685" y="159557"/>
                  </a:cubicBezTo>
                  <a:cubicBezTo>
                    <a:pt x="111199" y="164282"/>
                    <a:pt x="99618" y="166817"/>
                    <a:pt x="88152" y="166874"/>
                  </a:cubicBezTo>
                  <a:lnTo>
                    <a:pt x="87346" y="166874"/>
                  </a:lnTo>
                  <a:cubicBezTo>
                    <a:pt x="74843" y="166874"/>
                    <a:pt x="62686" y="164627"/>
                    <a:pt x="53410" y="162611"/>
                  </a:cubicBezTo>
                  <a:cubicBezTo>
                    <a:pt x="36068" y="158923"/>
                    <a:pt x="19359" y="153911"/>
                    <a:pt x="6799" y="149993"/>
                  </a:cubicBezTo>
                  <a:cubicBezTo>
                    <a:pt x="4494" y="149244"/>
                    <a:pt x="2247" y="148552"/>
                    <a:pt x="0" y="147919"/>
                  </a:cubicBezTo>
                  <a:lnTo>
                    <a:pt x="0" y="148322"/>
                  </a:lnTo>
                  <a:cubicBezTo>
                    <a:pt x="2189" y="148956"/>
                    <a:pt x="4436" y="149647"/>
                    <a:pt x="6683" y="150338"/>
                  </a:cubicBezTo>
                  <a:cubicBezTo>
                    <a:pt x="19244" y="154256"/>
                    <a:pt x="35952" y="159269"/>
                    <a:pt x="53352" y="163014"/>
                  </a:cubicBezTo>
                  <a:cubicBezTo>
                    <a:pt x="62629" y="165031"/>
                    <a:pt x="74843" y="167278"/>
                    <a:pt x="87346" y="167278"/>
                  </a:cubicBezTo>
                  <a:lnTo>
                    <a:pt x="88152" y="167278"/>
                  </a:lnTo>
                  <a:cubicBezTo>
                    <a:pt x="99676" y="167162"/>
                    <a:pt x="111314" y="164627"/>
                    <a:pt x="121800" y="159903"/>
                  </a:cubicBezTo>
                  <a:cubicBezTo>
                    <a:pt x="134821" y="154026"/>
                    <a:pt x="146229" y="144922"/>
                    <a:pt x="153950" y="134148"/>
                  </a:cubicBezTo>
                  <a:cubicBezTo>
                    <a:pt x="162247" y="122567"/>
                    <a:pt x="166165" y="109489"/>
                    <a:pt x="165243" y="96352"/>
                  </a:cubicBezTo>
                  <a:cubicBezTo>
                    <a:pt x="163687" y="74055"/>
                    <a:pt x="149110" y="54119"/>
                    <a:pt x="135628" y="37180"/>
                  </a:cubicBezTo>
                  <a:cubicBezTo>
                    <a:pt x="123817" y="22315"/>
                    <a:pt x="110680" y="7335"/>
                    <a:pt x="91955" y="2034"/>
                  </a:cubicBezTo>
                  <a:cubicBezTo>
                    <a:pt x="87222" y="678"/>
                    <a:pt x="82276" y="0"/>
                    <a:pt x="770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53" name="Google Shape;553;p36"/>
            <p:cNvSpPr/>
            <p:nvPr/>
          </p:nvSpPr>
          <p:spPr>
            <a:xfrm>
              <a:off x="1360600" y="837625"/>
              <a:ext cx="4044650" cy="3970925"/>
            </a:xfrm>
            <a:custGeom>
              <a:avLst/>
              <a:gdLst/>
              <a:ahLst/>
              <a:cxnLst/>
              <a:rect l="l" t="t" r="r" b="b"/>
              <a:pathLst>
                <a:path w="161786" h="158837" extrusionOk="0">
                  <a:moveTo>
                    <a:pt x="74613" y="0"/>
                  </a:moveTo>
                  <a:cubicBezTo>
                    <a:pt x="69121" y="0"/>
                    <a:pt x="63315" y="781"/>
                    <a:pt x="57097" y="2351"/>
                  </a:cubicBezTo>
                  <a:cubicBezTo>
                    <a:pt x="48109" y="4598"/>
                    <a:pt x="38257" y="8573"/>
                    <a:pt x="26907" y="14392"/>
                  </a:cubicBezTo>
                  <a:cubicBezTo>
                    <a:pt x="23162" y="16351"/>
                    <a:pt x="19359" y="18368"/>
                    <a:pt x="15672" y="20327"/>
                  </a:cubicBezTo>
                  <a:cubicBezTo>
                    <a:pt x="10486" y="23092"/>
                    <a:pt x="5301" y="25916"/>
                    <a:pt x="0" y="28508"/>
                  </a:cubicBezTo>
                  <a:lnTo>
                    <a:pt x="0" y="28969"/>
                  </a:lnTo>
                  <a:cubicBezTo>
                    <a:pt x="5358" y="26319"/>
                    <a:pt x="10601" y="23496"/>
                    <a:pt x="15844" y="20730"/>
                  </a:cubicBezTo>
                  <a:cubicBezTo>
                    <a:pt x="19532" y="18714"/>
                    <a:pt x="23334" y="16697"/>
                    <a:pt x="27080" y="14738"/>
                  </a:cubicBezTo>
                  <a:cubicBezTo>
                    <a:pt x="39681" y="8231"/>
                    <a:pt x="57204" y="412"/>
                    <a:pt x="74747" y="412"/>
                  </a:cubicBezTo>
                  <a:cubicBezTo>
                    <a:pt x="79261" y="412"/>
                    <a:pt x="83777" y="929"/>
                    <a:pt x="88210" y="2120"/>
                  </a:cubicBezTo>
                  <a:cubicBezTo>
                    <a:pt x="106244" y="6960"/>
                    <a:pt x="119323" y="21306"/>
                    <a:pt x="130155" y="34443"/>
                  </a:cubicBezTo>
                  <a:cubicBezTo>
                    <a:pt x="143176" y="50172"/>
                    <a:pt x="157176" y="68724"/>
                    <a:pt x="159135" y="89985"/>
                  </a:cubicBezTo>
                  <a:cubicBezTo>
                    <a:pt x="161382" y="114126"/>
                    <a:pt x="145884" y="137979"/>
                    <a:pt x="119668" y="150655"/>
                  </a:cubicBezTo>
                  <a:cubicBezTo>
                    <a:pt x="109413" y="155610"/>
                    <a:pt x="97890" y="158318"/>
                    <a:pt x="86482" y="158433"/>
                  </a:cubicBezTo>
                  <a:cubicBezTo>
                    <a:pt x="86177" y="158436"/>
                    <a:pt x="85873" y="158437"/>
                    <a:pt x="85568" y="158437"/>
                  </a:cubicBezTo>
                  <a:cubicBezTo>
                    <a:pt x="73558" y="158437"/>
                    <a:pt x="61858" y="156247"/>
                    <a:pt x="51912" y="154112"/>
                  </a:cubicBezTo>
                  <a:cubicBezTo>
                    <a:pt x="38315" y="151231"/>
                    <a:pt x="23968" y="147486"/>
                    <a:pt x="5358" y="141955"/>
                  </a:cubicBezTo>
                  <a:cubicBezTo>
                    <a:pt x="3572" y="141436"/>
                    <a:pt x="1786" y="140917"/>
                    <a:pt x="0" y="140457"/>
                  </a:cubicBezTo>
                  <a:lnTo>
                    <a:pt x="0" y="140860"/>
                  </a:lnTo>
                  <a:cubicBezTo>
                    <a:pt x="1728" y="141321"/>
                    <a:pt x="3457" y="141839"/>
                    <a:pt x="5243" y="142358"/>
                  </a:cubicBezTo>
                  <a:cubicBezTo>
                    <a:pt x="23853" y="147831"/>
                    <a:pt x="38199" y="151576"/>
                    <a:pt x="51854" y="154515"/>
                  </a:cubicBezTo>
                  <a:cubicBezTo>
                    <a:pt x="61822" y="156647"/>
                    <a:pt x="73576" y="158836"/>
                    <a:pt x="85617" y="158836"/>
                  </a:cubicBezTo>
                  <a:lnTo>
                    <a:pt x="86482" y="158836"/>
                  </a:lnTo>
                  <a:cubicBezTo>
                    <a:pt x="97947" y="158721"/>
                    <a:pt x="109528" y="156013"/>
                    <a:pt x="119841" y="151058"/>
                  </a:cubicBezTo>
                  <a:cubicBezTo>
                    <a:pt x="146229" y="138267"/>
                    <a:pt x="161786" y="114299"/>
                    <a:pt x="159539" y="89927"/>
                  </a:cubicBezTo>
                  <a:cubicBezTo>
                    <a:pt x="157580" y="68609"/>
                    <a:pt x="143521" y="49999"/>
                    <a:pt x="130443" y="34212"/>
                  </a:cubicBezTo>
                  <a:cubicBezTo>
                    <a:pt x="119611" y="21018"/>
                    <a:pt x="106474" y="6614"/>
                    <a:pt x="88325" y="1774"/>
                  </a:cubicBezTo>
                  <a:cubicBezTo>
                    <a:pt x="83951" y="594"/>
                    <a:pt x="79402" y="0"/>
                    <a:pt x="746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54" name="Google Shape;554;p36"/>
            <p:cNvSpPr/>
            <p:nvPr/>
          </p:nvSpPr>
          <p:spPr>
            <a:xfrm>
              <a:off x="1360600" y="935325"/>
              <a:ext cx="3880450" cy="3760875"/>
            </a:xfrm>
            <a:custGeom>
              <a:avLst/>
              <a:gdLst/>
              <a:ahLst/>
              <a:cxnLst/>
              <a:rect l="l" t="t" r="r" b="b"/>
              <a:pathLst>
                <a:path w="155218" h="150435" extrusionOk="0">
                  <a:moveTo>
                    <a:pt x="72351" y="0"/>
                  </a:moveTo>
                  <a:cubicBezTo>
                    <a:pt x="62052" y="0"/>
                    <a:pt x="47505" y="2958"/>
                    <a:pt x="26388" y="13884"/>
                  </a:cubicBezTo>
                  <a:cubicBezTo>
                    <a:pt x="22528" y="15843"/>
                    <a:pt x="18610" y="17917"/>
                    <a:pt x="14807" y="19991"/>
                  </a:cubicBezTo>
                  <a:cubicBezTo>
                    <a:pt x="9968" y="22584"/>
                    <a:pt x="5013" y="25234"/>
                    <a:pt x="0" y="27712"/>
                  </a:cubicBezTo>
                  <a:lnTo>
                    <a:pt x="0" y="28173"/>
                  </a:lnTo>
                  <a:cubicBezTo>
                    <a:pt x="5070" y="25637"/>
                    <a:pt x="10025" y="22987"/>
                    <a:pt x="14980" y="20337"/>
                  </a:cubicBezTo>
                  <a:cubicBezTo>
                    <a:pt x="18783" y="18263"/>
                    <a:pt x="22701" y="16188"/>
                    <a:pt x="26561" y="14229"/>
                  </a:cubicBezTo>
                  <a:cubicBezTo>
                    <a:pt x="38674" y="7964"/>
                    <a:pt x="55535" y="465"/>
                    <a:pt x="72476" y="465"/>
                  </a:cubicBezTo>
                  <a:cubicBezTo>
                    <a:pt x="76566" y="465"/>
                    <a:pt x="80661" y="902"/>
                    <a:pt x="84696" y="1900"/>
                  </a:cubicBezTo>
                  <a:cubicBezTo>
                    <a:pt x="102096" y="6278"/>
                    <a:pt x="114656" y="19472"/>
                    <a:pt x="125027" y="31572"/>
                  </a:cubicBezTo>
                  <a:cubicBezTo>
                    <a:pt x="138451" y="47128"/>
                    <a:pt x="151242" y="64240"/>
                    <a:pt x="153489" y="83657"/>
                  </a:cubicBezTo>
                  <a:cubicBezTo>
                    <a:pt x="154814" y="95353"/>
                    <a:pt x="151991" y="107049"/>
                    <a:pt x="145192" y="117535"/>
                  </a:cubicBezTo>
                  <a:cubicBezTo>
                    <a:pt x="138855" y="127445"/>
                    <a:pt x="129290" y="135857"/>
                    <a:pt x="117709" y="141907"/>
                  </a:cubicBezTo>
                  <a:cubicBezTo>
                    <a:pt x="107627" y="147092"/>
                    <a:pt x="96219" y="149915"/>
                    <a:pt x="84811" y="150031"/>
                  </a:cubicBezTo>
                  <a:cubicBezTo>
                    <a:pt x="84465" y="150031"/>
                    <a:pt x="84177" y="150088"/>
                    <a:pt x="83889" y="150088"/>
                  </a:cubicBezTo>
                  <a:cubicBezTo>
                    <a:pt x="72366" y="150088"/>
                    <a:pt x="61015" y="147957"/>
                    <a:pt x="50414" y="145710"/>
                  </a:cubicBezTo>
                  <a:cubicBezTo>
                    <a:pt x="33763" y="142137"/>
                    <a:pt x="17573" y="137816"/>
                    <a:pt x="3918" y="134071"/>
                  </a:cubicBezTo>
                  <a:cubicBezTo>
                    <a:pt x="2593" y="133725"/>
                    <a:pt x="1325" y="133380"/>
                    <a:pt x="0" y="133034"/>
                  </a:cubicBezTo>
                  <a:lnTo>
                    <a:pt x="0" y="133437"/>
                  </a:lnTo>
                  <a:cubicBezTo>
                    <a:pt x="1268" y="133783"/>
                    <a:pt x="2535" y="134071"/>
                    <a:pt x="3803" y="134474"/>
                  </a:cubicBezTo>
                  <a:cubicBezTo>
                    <a:pt x="17458" y="138219"/>
                    <a:pt x="33705" y="142541"/>
                    <a:pt x="50356" y="146113"/>
                  </a:cubicBezTo>
                  <a:cubicBezTo>
                    <a:pt x="60958" y="148360"/>
                    <a:pt x="72308" y="150434"/>
                    <a:pt x="83889" y="150434"/>
                  </a:cubicBezTo>
                  <a:lnTo>
                    <a:pt x="84811" y="150434"/>
                  </a:lnTo>
                  <a:cubicBezTo>
                    <a:pt x="96276" y="150319"/>
                    <a:pt x="107742" y="147496"/>
                    <a:pt x="117882" y="142253"/>
                  </a:cubicBezTo>
                  <a:cubicBezTo>
                    <a:pt x="129578" y="136203"/>
                    <a:pt x="139143" y="127733"/>
                    <a:pt x="145538" y="117766"/>
                  </a:cubicBezTo>
                  <a:cubicBezTo>
                    <a:pt x="152394" y="107164"/>
                    <a:pt x="155217" y="95353"/>
                    <a:pt x="153835" y="83599"/>
                  </a:cubicBezTo>
                  <a:cubicBezTo>
                    <a:pt x="151588" y="64067"/>
                    <a:pt x="138797" y="46955"/>
                    <a:pt x="125315" y="31284"/>
                  </a:cubicBezTo>
                  <a:cubicBezTo>
                    <a:pt x="114886" y="19184"/>
                    <a:pt x="102326" y="5875"/>
                    <a:pt x="84753" y="1554"/>
                  </a:cubicBezTo>
                  <a:cubicBezTo>
                    <a:pt x="81464" y="717"/>
                    <a:pt x="77423" y="0"/>
                    <a:pt x="723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55" name="Google Shape;555;p36"/>
            <p:cNvSpPr/>
            <p:nvPr/>
          </p:nvSpPr>
          <p:spPr>
            <a:xfrm>
              <a:off x="1360600" y="1036675"/>
              <a:ext cx="3782500" cy="3548600"/>
            </a:xfrm>
            <a:custGeom>
              <a:avLst/>
              <a:gdLst/>
              <a:ahLst/>
              <a:cxnLst/>
              <a:rect l="l" t="t" r="r" b="b"/>
              <a:pathLst>
                <a:path w="151300" h="141944" extrusionOk="0">
                  <a:moveTo>
                    <a:pt x="69956" y="0"/>
                  </a:moveTo>
                  <a:cubicBezTo>
                    <a:pt x="64643" y="0"/>
                    <a:pt x="59026" y="776"/>
                    <a:pt x="53007" y="2340"/>
                  </a:cubicBezTo>
                  <a:cubicBezTo>
                    <a:pt x="44825" y="4471"/>
                    <a:pt x="36240" y="7928"/>
                    <a:pt x="25870" y="13229"/>
                  </a:cubicBezTo>
                  <a:cubicBezTo>
                    <a:pt x="22009" y="15188"/>
                    <a:pt x="18091" y="17320"/>
                    <a:pt x="14289" y="19336"/>
                  </a:cubicBezTo>
                  <a:cubicBezTo>
                    <a:pt x="9564" y="21872"/>
                    <a:pt x="4840" y="24464"/>
                    <a:pt x="0" y="26826"/>
                  </a:cubicBezTo>
                  <a:lnTo>
                    <a:pt x="0" y="27287"/>
                  </a:lnTo>
                  <a:cubicBezTo>
                    <a:pt x="4897" y="24868"/>
                    <a:pt x="9679" y="22217"/>
                    <a:pt x="14462" y="19682"/>
                  </a:cubicBezTo>
                  <a:cubicBezTo>
                    <a:pt x="18264" y="17666"/>
                    <a:pt x="22182" y="15534"/>
                    <a:pt x="26042" y="13575"/>
                  </a:cubicBezTo>
                  <a:cubicBezTo>
                    <a:pt x="37659" y="7602"/>
                    <a:pt x="53921" y="400"/>
                    <a:pt x="70159" y="400"/>
                  </a:cubicBezTo>
                  <a:cubicBezTo>
                    <a:pt x="73814" y="400"/>
                    <a:pt x="77467" y="765"/>
                    <a:pt x="81066" y="1591"/>
                  </a:cubicBezTo>
                  <a:cubicBezTo>
                    <a:pt x="97141" y="5278"/>
                    <a:pt x="109240" y="16686"/>
                    <a:pt x="119899" y="28555"/>
                  </a:cubicBezTo>
                  <a:cubicBezTo>
                    <a:pt x="132171" y="42152"/>
                    <a:pt x="145077" y="58631"/>
                    <a:pt x="147785" y="77241"/>
                  </a:cubicBezTo>
                  <a:cubicBezTo>
                    <a:pt x="150896" y="98847"/>
                    <a:pt x="138624" y="120222"/>
                    <a:pt x="115693" y="132955"/>
                  </a:cubicBezTo>
                  <a:cubicBezTo>
                    <a:pt x="105841" y="138487"/>
                    <a:pt x="94605" y="141425"/>
                    <a:pt x="83140" y="141540"/>
                  </a:cubicBezTo>
                  <a:cubicBezTo>
                    <a:pt x="82851" y="141543"/>
                    <a:pt x="82562" y="141544"/>
                    <a:pt x="82273" y="141544"/>
                  </a:cubicBezTo>
                  <a:cubicBezTo>
                    <a:pt x="70579" y="141544"/>
                    <a:pt x="58924" y="139298"/>
                    <a:pt x="48916" y="137161"/>
                  </a:cubicBezTo>
                  <a:cubicBezTo>
                    <a:pt x="32726" y="133762"/>
                    <a:pt x="16478" y="129671"/>
                    <a:pt x="2535" y="126042"/>
                  </a:cubicBezTo>
                  <a:cubicBezTo>
                    <a:pt x="1671" y="125869"/>
                    <a:pt x="807" y="125638"/>
                    <a:pt x="0" y="125408"/>
                  </a:cubicBezTo>
                  <a:lnTo>
                    <a:pt x="0" y="125811"/>
                  </a:lnTo>
                  <a:cubicBezTo>
                    <a:pt x="807" y="126042"/>
                    <a:pt x="1613" y="126214"/>
                    <a:pt x="2420" y="126445"/>
                  </a:cubicBezTo>
                  <a:cubicBezTo>
                    <a:pt x="16363" y="130017"/>
                    <a:pt x="32668" y="134108"/>
                    <a:pt x="48801" y="137565"/>
                  </a:cubicBezTo>
                  <a:cubicBezTo>
                    <a:pt x="58826" y="139697"/>
                    <a:pt x="70464" y="141944"/>
                    <a:pt x="82160" y="141944"/>
                  </a:cubicBezTo>
                  <a:lnTo>
                    <a:pt x="83140" y="141944"/>
                  </a:lnTo>
                  <a:cubicBezTo>
                    <a:pt x="94663" y="141771"/>
                    <a:pt x="106013" y="138832"/>
                    <a:pt x="115866" y="133301"/>
                  </a:cubicBezTo>
                  <a:cubicBezTo>
                    <a:pt x="138970" y="120510"/>
                    <a:pt x="151300" y="98962"/>
                    <a:pt x="148131" y="77183"/>
                  </a:cubicBezTo>
                  <a:cubicBezTo>
                    <a:pt x="145480" y="58458"/>
                    <a:pt x="132517" y="41980"/>
                    <a:pt x="120187" y="28267"/>
                  </a:cubicBezTo>
                  <a:cubicBezTo>
                    <a:pt x="109470" y="16456"/>
                    <a:pt x="97313" y="4932"/>
                    <a:pt x="81181" y="1245"/>
                  </a:cubicBezTo>
                  <a:cubicBezTo>
                    <a:pt x="77576" y="417"/>
                    <a:pt x="73847" y="0"/>
                    <a:pt x="699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56" name="Google Shape;556;p36"/>
            <p:cNvSpPr/>
            <p:nvPr/>
          </p:nvSpPr>
          <p:spPr>
            <a:xfrm>
              <a:off x="1360600" y="1134975"/>
              <a:ext cx="3608225" cy="3337950"/>
            </a:xfrm>
            <a:custGeom>
              <a:avLst/>
              <a:gdLst/>
              <a:ahLst/>
              <a:cxnLst/>
              <a:rect l="l" t="t" r="r" b="b"/>
              <a:pathLst>
                <a:path w="144329" h="133518" extrusionOk="0">
                  <a:moveTo>
                    <a:pt x="67838" y="0"/>
                  </a:moveTo>
                  <a:cubicBezTo>
                    <a:pt x="58521" y="0"/>
                    <a:pt x="45150" y="2577"/>
                    <a:pt x="25351" y="12639"/>
                  </a:cubicBezTo>
                  <a:cubicBezTo>
                    <a:pt x="21376" y="14713"/>
                    <a:pt x="17342" y="16902"/>
                    <a:pt x="13425" y="18977"/>
                  </a:cubicBezTo>
                  <a:cubicBezTo>
                    <a:pt x="8988" y="21339"/>
                    <a:pt x="4552" y="23759"/>
                    <a:pt x="0" y="26063"/>
                  </a:cubicBezTo>
                  <a:lnTo>
                    <a:pt x="0" y="26467"/>
                  </a:lnTo>
                  <a:cubicBezTo>
                    <a:pt x="4609" y="24162"/>
                    <a:pt x="9103" y="21742"/>
                    <a:pt x="13597" y="19322"/>
                  </a:cubicBezTo>
                  <a:cubicBezTo>
                    <a:pt x="17515" y="17190"/>
                    <a:pt x="21548" y="15059"/>
                    <a:pt x="25524" y="13042"/>
                  </a:cubicBezTo>
                  <a:cubicBezTo>
                    <a:pt x="36651" y="7359"/>
                    <a:pt x="52292" y="449"/>
                    <a:pt x="67884" y="449"/>
                  </a:cubicBezTo>
                  <a:cubicBezTo>
                    <a:pt x="71102" y="449"/>
                    <a:pt x="74319" y="743"/>
                    <a:pt x="77494" y="1404"/>
                  </a:cubicBezTo>
                  <a:cubicBezTo>
                    <a:pt x="86251" y="3190"/>
                    <a:pt x="97544" y="7511"/>
                    <a:pt x="114713" y="25602"/>
                  </a:cubicBezTo>
                  <a:cubicBezTo>
                    <a:pt x="125833" y="37299"/>
                    <a:pt x="138970" y="53028"/>
                    <a:pt x="142081" y="70889"/>
                  </a:cubicBezTo>
                  <a:cubicBezTo>
                    <a:pt x="143925" y="81260"/>
                    <a:pt x="142081" y="91746"/>
                    <a:pt x="136838" y="101195"/>
                  </a:cubicBezTo>
                  <a:cubicBezTo>
                    <a:pt x="131768" y="110183"/>
                    <a:pt x="123817" y="118134"/>
                    <a:pt x="113734" y="124184"/>
                  </a:cubicBezTo>
                  <a:cubicBezTo>
                    <a:pt x="104227" y="129830"/>
                    <a:pt x="92762" y="132999"/>
                    <a:pt x="81469" y="133172"/>
                  </a:cubicBezTo>
                  <a:cubicBezTo>
                    <a:pt x="81058" y="133178"/>
                    <a:pt x="80646" y="133181"/>
                    <a:pt x="80235" y="133181"/>
                  </a:cubicBezTo>
                  <a:cubicBezTo>
                    <a:pt x="69067" y="133181"/>
                    <a:pt x="57921" y="130958"/>
                    <a:pt x="47418" y="128735"/>
                  </a:cubicBezTo>
                  <a:cubicBezTo>
                    <a:pt x="32899" y="125682"/>
                    <a:pt x="18380" y="122225"/>
                    <a:pt x="4321" y="118941"/>
                  </a:cubicBezTo>
                  <a:lnTo>
                    <a:pt x="1095" y="118134"/>
                  </a:lnTo>
                  <a:cubicBezTo>
                    <a:pt x="749" y="118076"/>
                    <a:pt x="346" y="117961"/>
                    <a:pt x="0" y="117904"/>
                  </a:cubicBezTo>
                  <a:lnTo>
                    <a:pt x="0" y="118307"/>
                  </a:lnTo>
                  <a:cubicBezTo>
                    <a:pt x="346" y="118364"/>
                    <a:pt x="691" y="118422"/>
                    <a:pt x="1037" y="118537"/>
                  </a:cubicBezTo>
                  <a:lnTo>
                    <a:pt x="4264" y="119286"/>
                  </a:lnTo>
                  <a:cubicBezTo>
                    <a:pt x="18264" y="122628"/>
                    <a:pt x="32841" y="126085"/>
                    <a:pt x="47303" y="129139"/>
                  </a:cubicBezTo>
                  <a:cubicBezTo>
                    <a:pt x="57904" y="131386"/>
                    <a:pt x="69139" y="133518"/>
                    <a:pt x="80432" y="133518"/>
                  </a:cubicBezTo>
                  <a:lnTo>
                    <a:pt x="81469" y="133518"/>
                  </a:lnTo>
                  <a:cubicBezTo>
                    <a:pt x="92877" y="133402"/>
                    <a:pt x="104400" y="130176"/>
                    <a:pt x="113907" y="124472"/>
                  </a:cubicBezTo>
                  <a:cubicBezTo>
                    <a:pt x="124047" y="118422"/>
                    <a:pt x="132113" y="110413"/>
                    <a:pt x="137184" y="101368"/>
                  </a:cubicBezTo>
                  <a:cubicBezTo>
                    <a:pt x="142484" y="91803"/>
                    <a:pt x="144328" y="81260"/>
                    <a:pt x="142484" y="70831"/>
                  </a:cubicBezTo>
                  <a:cubicBezTo>
                    <a:pt x="139315" y="52855"/>
                    <a:pt x="126179" y="37068"/>
                    <a:pt x="115002" y="25372"/>
                  </a:cubicBezTo>
                  <a:cubicBezTo>
                    <a:pt x="105322" y="15116"/>
                    <a:pt x="93280" y="4284"/>
                    <a:pt x="77609" y="1000"/>
                  </a:cubicBezTo>
                  <a:cubicBezTo>
                    <a:pt x="74950" y="455"/>
                    <a:pt x="71752" y="0"/>
                    <a:pt x="67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57" name="Google Shape;557;p36"/>
            <p:cNvSpPr/>
            <p:nvPr/>
          </p:nvSpPr>
          <p:spPr>
            <a:xfrm>
              <a:off x="1360600" y="1233825"/>
              <a:ext cx="3523225" cy="3128200"/>
            </a:xfrm>
            <a:custGeom>
              <a:avLst/>
              <a:gdLst/>
              <a:ahLst/>
              <a:cxnLst/>
              <a:rect l="l" t="t" r="r" b="b"/>
              <a:pathLst>
                <a:path w="140929" h="125128" extrusionOk="0">
                  <a:moveTo>
                    <a:pt x="65434" y="1"/>
                  </a:moveTo>
                  <a:cubicBezTo>
                    <a:pt x="56612" y="1"/>
                    <a:pt x="43871" y="2399"/>
                    <a:pt x="24832" y="12084"/>
                  </a:cubicBezTo>
                  <a:cubicBezTo>
                    <a:pt x="20742" y="14158"/>
                    <a:pt x="16593" y="16405"/>
                    <a:pt x="12560" y="18595"/>
                  </a:cubicBezTo>
                  <a:cubicBezTo>
                    <a:pt x="8412" y="20784"/>
                    <a:pt x="4264" y="23031"/>
                    <a:pt x="0" y="25163"/>
                  </a:cubicBezTo>
                  <a:lnTo>
                    <a:pt x="0" y="25624"/>
                  </a:lnTo>
                  <a:cubicBezTo>
                    <a:pt x="4321" y="23435"/>
                    <a:pt x="8527" y="21188"/>
                    <a:pt x="12733" y="18883"/>
                  </a:cubicBezTo>
                  <a:cubicBezTo>
                    <a:pt x="16766" y="16751"/>
                    <a:pt x="20915" y="14504"/>
                    <a:pt x="25005" y="12430"/>
                  </a:cubicBezTo>
                  <a:cubicBezTo>
                    <a:pt x="35604" y="7033"/>
                    <a:pt x="50633" y="406"/>
                    <a:pt x="65627" y="406"/>
                  </a:cubicBezTo>
                  <a:cubicBezTo>
                    <a:pt x="68403" y="406"/>
                    <a:pt x="71177" y="633"/>
                    <a:pt x="73921" y="1137"/>
                  </a:cubicBezTo>
                  <a:cubicBezTo>
                    <a:pt x="89017" y="3903"/>
                    <a:pt x="100425" y="13525"/>
                    <a:pt x="109586" y="22686"/>
                  </a:cubicBezTo>
                  <a:cubicBezTo>
                    <a:pt x="119380" y="32365"/>
                    <a:pt x="132805" y="47288"/>
                    <a:pt x="136435" y="64515"/>
                  </a:cubicBezTo>
                  <a:cubicBezTo>
                    <a:pt x="140525" y="83759"/>
                    <a:pt x="131307" y="102772"/>
                    <a:pt x="111775" y="115332"/>
                  </a:cubicBezTo>
                  <a:cubicBezTo>
                    <a:pt x="102556" y="121209"/>
                    <a:pt x="91206" y="124551"/>
                    <a:pt x="79856" y="124724"/>
                  </a:cubicBezTo>
                  <a:cubicBezTo>
                    <a:pt x="79566" y="124727"/>
                    <a:pt x="79276" y="124728"/>
                    <a:pt x="78986" y="124728"/>
                  </a:cubicBezTo>
                  <a:cubicBezTo>
                    <a:pt x="68092" y="124728"/>
                    <a:pt x="57088" y="122644"/>
                    <a:pt x="45920" y="120287"/>
                  </a:cubicBezTo>
                  <a:cubicBezTo>
                    <a:pt x="36125" y="118213"/>
                    <a:pt x="26273" y="116024"/>
                    <a:pt x="16709" y="113950"/>
                  </a:cubicBezTo>
                  <a:cubicBezTo>
                    <a:pt x="11120" y="112682"/>
                    <a:pt x="5531" y="111472"/>
                    <a:pt x="0" y="110262"/>
                  </a:cubicBezTo>
                  <a:lnTo>
                    <a:pt x="0" y="110665"/>
                  </a:lnTo>
                  <a:cubicBezTo>
                    <a:pt x="5474" y="111875"/>
                    <a:pt x="11062" y="113085"/>
                    <a:pt x="16651" y="114295"/>
                  </a:cubicBezTo>
                  <a:cubicBezTo>
                    <a:pt x="26215" y="116427"/>
                    <a:pt x="36068" y="118616"/>
                    <a:pt x="45862" y="120633"/>
                  </a:cubicBezTo>
                  <a:cubicBezTo>
                    <a:pt x="56982" y="122995"/>
                    <a:pt x="67872" y="125127"/>
                    <a:pt x="78761" y="125127"/>
                  </a:cubicBezTo>
                  <a:lnTo>
                    <a:pt x="79798" y="125127"/>
                  </a:lnTo>
                  <a:cubicBezTo>
                    <a:pt x="91264" y="124954"/>
                    <a:pt x="102672" y="121613"/>
                    <a:pt x="111948" y="115678"/>
                  </a:cubicBezTo>
                  <a:cubicBezTo>
                    <a:pt x="131653" y="103002"/>
                    <a:pt x="140929" y="83874"/>
                    <a:pt x="136780" y="64457"/>
                  </a:cubicBezTo>
                  <a:cubicBezTo>
                    <a:pt x="133151" y="47115"/>
                    <a:pt x="119668" y="32135"/>
                    <a:pt x="109874" y="22397"/>
                  </a:cubicBezTo>
                  <a:cubicBezTo>
                    <a:pt x="100655" y="13236"/>
                    <a:pt x="89190" y="3499"/>
                    <a:pt x="74037" y="791"/>
                  </a:cubicBezTo>
                  <a:cubicBezTo>
                    <a:pt x="71662" y="358"/>
                    <a:pt x="68840" y="1"/>
                    <a:pt x="654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58" name="Google Shape;558;p36"/>
            <p:cNvSpPr/>
            <p:nvPr/>
          </p:nvSpPr>
          <p:spPr>
            <a:xfrm>
              <a:off x="1360600" y="1332750"/>
              <a:ext cx="3393600" cy="2918350"/>
            </a:xfrm>
            <a:custGeom>
              <a:avLst/>
              <a:gdLst/>
              <a:ahLst/>
              <a:cxnLst/>
              <a:rect l="l" t="t" r="r" b="b"/>
              <a:pathLst>
                <a:path w="135744" h="116734" extrusionOk="0">
                  <a:moveTo>
                    <a:pt x="63449" y="0"/>
                  </a:moveTo>
                  <a:cubicBezTo>
                    <a:pt x="48952" y="0"/>
                    <a:pt x="34493" y="6362"/>
                    <a:pt x="24314" y="11527"/>
                  </a:cubicBezTo>
                  <a:cubicBezTo>
                    <a:pt x="20108" y="13658"/>
                    <a:pt x="15787" y="15963"/>
                    <a:pt x="11696" y="18152"/>
                  </a:cubicBezTo>
                  <a:cubicBezTo>
                    <a:pt x="7836" y="20227"/>
                    <a:pt x="3918" y="22358"/>
                    <a:pt x="0" y="24375"/>
                  </a:cubicBezTo>
                  <a:lnTo>
                    <a:pt x="0" y="24778"/>
                  </a:lnTo>
                  <a:cubicBezTo>
                    <a:pt x="3976" y="22762"/>
                    <a:pt x="7951" y="20630"/>
                    <a:pt x="11869" y="18498"/>
                  </a:cubicBezTo>
                  <a:cubicBezTo>
                    <a:pt x="16017" y="16309"/>
                    <a:pt x="20281" y="14004"/>
                    <a:pt x="24487" y="11872"/>
                  </a:cubicBezTo>
                  <a:cubicBezTo>
                    <a:pt x="34616" y="6758"/>
                    <a:pt x="49023" y="403"/>
                    <a:pt x="63432" y="403"/>
                  </a:cubicBezTo>
                  <a:cubicBezTo>
                    <a:pt x="65744" y="403"/>
                    <a:pt x="68055" y="567"/>
                    <a:pt x="70349" y="925"/>
                  </a:cubicBezTo>
                  <a:cubicBezTo>
                    <a:pt x="85041" y="3172"/>
                    <a:pt x="96276" y="12160"/>
                    <a:pt x="104458" y="19766"/>
                  </a:cubicBezTo>
                  <a:cubicBezTo>
                    <a:pt x="119035" y="33305"/>
                    <a:pt x="127677" y="45923"/>
                    <a:pt x="130731" y="58196"/>
                  </a:cubicBezTo>
                  <a:cubicBezTo>
                    <a:pt x="135340" y="76172"/>
                    <a:pt x="127447" y="94263"/>
                    <a:pt x="109758" y="106478"/>
                  </a:cubicBezTo>
                  <a:cubicBezTo>
                    <a:pt x="100828" y="112643"/>
                    <a:pt x="89650" y="116157"/>
                    <a:pt x="78185" y="116330"/>
                  </a:cubicBezTo>
                  <a:cubicBezTo>
                    <a:pt x="77798" y="116336"/>
                    <a:pt x="77412" y="116339"/>
                    <a:pt x="77025" y="116339"/>
                  </a:cubicBezTo>
                  <a:cubicBezTo>
                    <a:pt x="65767" y="116339"/>
                    <a:pt x="54448" y="113953"/>
                    <a:pt x="44422" y="111836"/>
                  </a:cubicBezTo>
                  <a:cubicBezTo>
                    <a:pt x="41080" y="111145"/>
                    <a:pt x="37796" y="110453"/>
                    <a:pt x="34512" y="109762"/>
                  </a:cubicBezTo>
                  <a:cubicBezTo>
                    <a:pt x="23104" y="107342"/>
                    <a:pt x="11408" y="104865"/>
                    <a:pt x="0" y="102618"/>
                  </a:cubicBezTo>
                  <a:lnTo>
                    <a:pt x="0" y="103021"/>
                  </a:lnTo>
                  <a:cubicBezTo>
                    <a:pt x="11350" y="105268"/>
                    <a:pt x="23046" y="107746"/>
                    <a:pt x="34397" y="110165"/>
                  </a:cubicBezTo>
                  <a:cubicBezTo>
                    <a:pt x="37738" y="110799"/>
                    <a:pt x="41023" y="111548"/>
                    <a:pt x="44307" y="112240"/>
                  </a:cubicBezTo>
                  <a:cubicBezTo>
                    <a:pt x="54390" y="114314"/>
                    <a:pt x="65740" y="116734"/>
                    <a:pt x="77033" y="116734"/>
                  </a:cubicBezTo>
                  <a:cubicBezTo>
                    <a:pt x="77436" y="116734"/>
                    <a:pt x="77782" y="116676"/>
                    <a:pt x="78185" y="116676"/>
                  </a:cubicBezTo>
                  <a:cubicBezTo>
                    <a:pt x="89708" y="116503"/>
                    <a:pt x="101001" y="113046"/>
                    <a:pt x="109989" y="106824"/>
                  </a:cubicBezTo>
                  <a:cubicBezTo>
                    <a:pt x="127850" y="94436"/>
                    <a:pt x="135743" y="76229"/>
                    <a:pt x="131134" y="58080"/>
                  </a:cubicBezTo>
                  <a:cubicBezTo>
                    <a:pt x="128023" y="45751"/>
                    <a:pt x="119380" y="33075"/>
                    <a:pt x="104688" y="19478"/>
                  </a:cubicBezTo>
                  <a:cubicBezTo>
                    <a:pt x="96507" y="11815"/>
                    <a:pt x="85156" y="2769"/>
                    <a:pt x="70407" y="522"/>
                  </a:cubicBezTo>
                  <a:cubicBezTo>
                    <a:pt x="68098" y="164"/>
                    <a:pt x="65773" y="0"/>
                    <a:pt x="63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59" name="Google Shape;559;p36"/>
            <p:cNvSpPr/>
            <p:nvPr/>
          </p:nvSpPr>
          <p:spPr>
            <a:xfrm>
              <a:off x="1360600" y="1431075"/>
              <a:ext cx="3200575" cy="2707675"/>
            </a:xfrm>
            <a:custGeom>
              <a:avLst/>
              <a:gdLst/>
              <a:ahLst/>
              <a:cxnLst/>
              <a:rect l="l" t="t" r="r" b="b"/>
              <a:pathLst>
                <a:path w="128023" h="108307" extrusionOk="0">
                  <a:moveTo>
                    <a:pt x="61318" y="1"/>
                  </a:moveTo>
                  <a:cubicBezTo>
                    <a:pt x="47329" y="1"/>
                    <a:pt x="33470" y="6098"/>
                    <a:pt x="23795" y="10935"/>
                  </a:cubicBezTo>
                  <a:cubicBezTo>
                    <a:pt x="19417" y="13182"/>
                    <a:pt x="15038" y="15545"/>
                    <a:pt x="10774" y="17849"/>
                  </a:cubicBezTo>
                  <a:cubicBezTo>
                    <a:pt x="7202" y="19751"/>
                    <a:pt x="3630" y="21709"/>
                    <a:pt x="0" y="23553"/>
                  </a:cubicBezTo>
                  <a:lnTo>
                    <a:pt x="0" y="24014"/>
                  </a:lnTo>
                  <a:cubicBezTo>
                    <a:pt x="3687" y="22113"/>
                    <a:pt x="7375" y="20154"/>
                    <a:pt x="10947" y="18195"/>
                  </a:cubicBezTo>
                  <a:cubicBezTo>
                    <a:pt x="15211" y="15890"/>
                    <a:pt x="19647" y="13528"/>
                    <a:pt x="23968" y="11281"/>
                  </a:cubicBezTo>
                  <a:cubicBezTo>
                    <a:pt x="33591" y="6495"/>
                    <a:pt x="47444" y="404"/>
                    <a:pt x="61311" y="404"/>
                  </a:cubicBezTo>
                  <a:cubicBezTo>
                    <a:pt x="63136" y="404"/>
                    <a:pt x="64961" y="509"/>
                    <a:pt x="66777" y="737"/>
                  </a:cubicBezTo>
                  <a:cubicBezTo>
                    <a:pt x="77724" y="2062"/>
                    <a:pt x="88037" y="7133"/>
                    <a:pt x="99272" y="16870"/>
                  </a:cubicBezTo>
                  <a:cubicBezTo>
                    <a:pt x="112927" y="28566"/>
                    <a:pt x="121627" y="40377"/>
                    <a:pt x="125084" y="51843"/>
                  </a:cubicBezTo>
                  <a:cubicBezTo>
                    <a:pt x="127619" y="60255"/>
                    <a:pt x="127331" y="68955"/>
                    <a:pt x="124278" y="76906"/>
                  </a:cubicBezTo>
                  <a:cubicBezTo>
                    <a:pt x="121282" y="84684"/>
                    <a:pt x="115578" y="91886"/>
                    <a:pt x="107800" y="97705"/>
                  </a:cubicBezTo>
                  <a:cubicBezTo>
                    <a:pt x="99215" y="104101"/>
                    <a:pt x="88095" y="107730"/>
                    <a:pt x="76514" y="107903"/>
                  </a:cubicBezTo>
                  <a:cubicBezTo>
                    <a:pt x="76117" y="107909"/>
                    <a:pt x="75720" y="107912"/>
                    <a:pt x="75323" y="107912"/>
                  </a:cubicBezTo>
                  <a:cubicBezTo>
                    <a:pt x="64539" y="107912"/>
                    <a:pt x="53715" y="105690"/>
                    <a:pt x="43212" y="103467"/>
                  </a:cubicBezTo>
                  <a:lnTo>
                    <a:pt x="42924" y="103409"/>
                  </a:lnTo>
                  <a:cubicBezTo>
                    <a:pt x="26964" y="100067"/>
                    <a:pt x="13425" y="97302"/>
                    <a:pt x="0" y="94882"/>
                  </a:cubicBezTo>
                  <a:lnTo>
                    <a:pt x="0" y="95285"/>
                  </a:lnTo>
                  <a:cubicBezTo>
                    <a:pt x="13425" y="97705"/>
                    <a:pt x="26907" y="100471"/>
                    <a:pt x="42809" y="103813"/>
                  </a:cubicBezTo>
                  <a:lnTo>
                    <a:pt x="43154" y="103870"/>
                  </a:lnTo>
                  <a:cubicBezTo>
                    <a:pt x="53640" y="106060"/>
                    <a:pt x="64472" y="108307"/>
                    <a:pt x="75304" y="108307"/>
                  </a:cubicBezTo>
                  <a:lnTo>
                    <a:pt x="76514" y="108307"/>
                  </a:lnTo>
                  <a:cubicBezTo>
                    <a:pt x="88152" y="108134"/>
                    <a:pt x="99388" y="104446"/>
                    <a:pt x="108030" y="97993"/>
                  </a:cubicBezTo>
                  <a:cubicBezTo>
                    <a:pt x="115866" y="92116"/>
                    <a:pt x="121627" y="84914"/>
                    <a:pt x="124623" y="77021"/>
                  </a:cubicBezTo>
                  <a:cubicBezTo>
                    <a:pt x="127735" y="69012"/>
                    <a:pt x="128023" y="60255"/>
                    <a:pt x="125430" y="51728"/>
                  </a:cubicBezTo>
                  <a:cubicBezTo>
                    <a:pt x="121973" y="40204"/>
                    <a:pt x="113273" y="28335"/>
                    <a:pt x="99560" y="16582"/>
                  </a:cubicBezTo>
                  <a:cubicBezTo>
                    <a:pt x="88210" y="6845"/>
                    <a:pt x="77839" y="1659"/>
                    <a:pt x="66835" y="334"/>
                  </a:cubicBezTo>
                  <a:cubicBezTo>
                    <a:pt x="64999" y="106"/>
                    <a:pt x="63157" y="1"/>
                    <a:pt x="613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60" name="Google Shape;560;p36"/>
            <p:cNvSpPr/>
            <p:nvPr/>
          </p:nvSpPr>
          <p:spPr>
            <a:xfrm>
              <a:off x="1360600" y="1527400"/>
              <a:ext cx="3138650" cy="2500450"/>
            </a:xfrm>
            <a:custGeom>
              <a:avLst/>
              <a:gdLst/>
              <a:ahLst/>
              <a:cxnLst/>
              <a:rect l="l" t="t" r="r" b="b"/>
              <a:pathLst>
                <a:path w="125546" h="100018" extrusionOk="0">
                  <a:moveTo>
                    <a:pt x="59338" y="0"/>
                  </a:moveTo>
                  <a:cubicBezTo>
                    <a:pt x="49032" y="0"/>
                    <a:pt x="37466" y="3387"/>
                    <a:pt x="23277" y="10482"/>
                  </a:cubicBezTo>
                  <a:cubicBezTo>
                    <a:pt x="18783" y="12729"/>
                    <a:pt x="14231" y="15206"/>
                    <a:pt x="9852" y="17568"/>
                  </a:cubicBezTo>
                  <a:cubicBezTo>
                    <a:pt x="6626" y="19355"/>
                    <a:pt x="3342" y="21141"/>
                    <a:pt x="0" y="22811"/>
                  </a:cubicBezTo>
                  <a:lnTo>
                    <a:pt x="0" y="23272"/>
                  </a:lnTo>
                  <a:cubicBezTo>
                    <a:pt x="3399" y="21486"/>
                    <a:pt x="6741" y="19700"/>
                    <a:pt x="10025" y="17914"/>
                  </a:cubicBezTo>
                  <a:cubicBezTo>
                    <a:pt x="14404" y="15552"/>
                    <a:pt x="18956" y="13074"/>
                    <a:pt x="23450" y="10827"/>
                  </a:cubicBezTo>
                  <a:cubicBezTo>
                    <a:pt x="37535" y="3785"/>
                    <a:pt x="49089" y="403"/>
                    <a:pt x="59313" y="403"/>
                  </a:cubicBezTo>
                  <a:cubicBezTo>
                    <a:pt x="60631" y="403"/>
                    <a:pt x="61928" y="460"/>
                    <a:pt x="63205" y="572"/>
                  </a:cubicBezTo>
                  <a:cubicBezTo>
                    <a:pt x="73748" y="1493"/>
                    <a:pt x="83601" y="5757"/>
                    <a:pt x="94145" y="13996"/>
                  </a:cubicBezTo>
                  <a:cubicBezTo>
                    <a:pt x="103017" y="20968"/>
                    <a:pt x="114541" y="32088"/>
                    <a:pt x="119380" y="45627"/>
                  </a:cubicBezTo>
                  <a:cubicBezTo>
                    <a:pt x="125084" y="61530"/>
                    <a:pt x="120129" y="77374"/>
                    <a:pt x="105783" y="88955"/>
                  </a:cubicBezTo>
                  <a:cubicBezTo>
                    <a:pt x="97544" y="95638"/>
                    <a:pt x="86597" y="99383"/>
                    <a:pt x="74843" y="99614"/>
                  </a:cubicBezTo>
                  <a:cubicBezTo>
                    <a:pt x="74451" y="99620"/>
                    <a:pt x="74059" y="99623"/>
                    <a:pt x="73667" y="99623"/>
                  </a:cubicBezTo>
                  <a:cubicBezTo>
                    <a:pt x="63281" y="99623"/>
                    <a:pt x="52856" y="97460"/>
                    <a:pt x="42751" y="95350"/>
                  </a:cubicBezTo>
                  <a:lnTo>
                    <a:pt x="41368" y="95062"/>
                  </a:lnTo>
                  <a:cubicBezTo>
                    <a:pt x="25697" y="91778"/>
                    <a:pt x="12387" y="89301"/>
                    <a:pt x="0" y="87284"/>
                  </a:cubicBezTo>
                  <a:lnTo>
                    <a:pt x="0" y="87630"/>
                  </a:lnTo>
                  <a:cubicBezTo>
                    <a:pt x="12387" y="89646"/>
                    <a:pt x="25639" y="92181"/>
                    <a:pt x="41311" y="95465"/>
                  </a:cubicBezTo>
                  <a:lnTo>
                    <a:pt x="42693" y="95696"/>
                  </a:lnTo>
                  <a:cubicBezTo>
                    <a:pt x="52776" y="97828"/>
                    <a:pt x="63205" y="100017"/>
                    <a:pt x="73633" y="100017"/>
                  </a:cubicBezTo>
                  <a:lnTo>
                    <a:pt x="74843" y="100017"/>
                  </a:lnTo>
                  <a:cubicBezTo>
                    <a:pt x="86712" y="99787"/>
                    <a:pt x="97774" y="95984"/>
                    <a:pt x="106071" y="89243"/>
                  </a:cubicBezTo>
                  <a:cubicBezTo>
                    <a:pt x="120533" y="77547"/>
                    <a:pt x="125545" y="61587"/>
                    <a:pt x="119726" y="45455"/>
                  </a:cubicBezTo>
                  <a:cubicBezTo>
                    <a:pt x="114886" y="31857"/>
                    <a:pt x="103305" y="20680"/>
                    <a:pt x="94375" y="13708"/>
                  </a:cubicBezTo>
                  <a:cubicBezTo>
                    <a:pt x="83774" y="5354"/>
                    <a:pt x="73864" y="1090"/>
                    <a:pt x="63262" y="168"/>
                  </a:cubicBezTo>
                  <a:cubicBezTo>
                    <a:pt x="61973" y="57"/>
                    <a:pt x="60666" y="0"/>
                    <a:pt x="593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61" name="Google Shape;561;p36"/>
            <p:cNvSpPr/>
            <p:nvPr/>
          </p:nvSpPr>
          <p:spPr>
            <a:xfrm>
              <a:off x="1360600" y="1624125"/>
              <a:ext cx="3011900" cy="2291375"/>
            </a:xfrm>
            <a:custGeom>
              <a:avLst/>
              <a:gdLst/>
              <a:ahLst/>
              <a:cxnLst/>
              <a:rect l="l" t="t" r="r" b="b"/>
              <a:pathLst>
                <a:path w="120476" h="91655" extrusionOk="0">
                  <a:moveTo>
                    <a:pt x="57617" y="1"/>
                  </a:moveTo>
                  <a:cubicBezTo>
                    <a:pt x="47591" y="1"/>
                    <a:pt x="36413" y="3211"/>
                    <a:pt x="22758" y="10012"/>
                  </a:cubicBezTo>
                  <a:cubicBezTo>
                    <a:pt x="18091" y="12317"/>
                    <a:pt x="13425" y="14852"/>
                    <a:pt x="8873" y="17329"/>
                  </a:cubicBezTo>
                  <a:cubicBezTo>
                    <a:pt x="5934" y="18942"/>
                    <a:pt x="2996" y="20498"/>
                    <a:pt x="0" y="22111"/>
                  </a:cubicBezTo>
                  <a:lnTo>
                    <a:pt x="0" y="22572"/>
                  </a:lnTo>
                  <a:cubicBezTo>
                    <a:pt x="3054" y="20959"/>
                    <a:pt x="6050" y="19288"/>
                    <a:pt x="9046" y="17675"/>
                  </a:cubicBezTo>
                  <a:cubicBezTo>
                    <a:pt x="13597" y="15197"/>
                    <a:pt x="18264" y="12662"/>
                    <a:pt x="22931" y="10358"/>
                  </a:cubicBezTo>
                  <a:cubicBezTo>
                    <a:pt x="36518" y="3564"/>
                    <a:pt x="47633" y="403"/>
                    <a:pt x="57598" y="403"/>
                  </a:cubicBezTo>
                  <a:cubicBezTo>
                    <a:pt x="58281" y="403"/>
                    <a:pt x="58960" y="418"/>
                    <a:pt x="59633" y="448"/>
                  </a:cubicBezTo>
                  <a:cubicBezTo>
                    <a:pt x="69715" y="851"/>
                    <a:pt x="79337" y="4366"/>
                    <a:pt x="88959" y="11164"/>
                  </a:cubicBezTo>
                  <a:cubicBezTo>
                    <a:pt x="95758" y="15946"/>
                    <a:pt x="107972" y="25914"/>
                    <a:pt x="113676" y="39339"/>
                  </a:cubicBezTo>
                  <a:cubicBezTo>
                    <a:pt x="120014" y="54204"/>
                    <a:pt x="116442" y="69069"/>
                    <a:pt x="103824" y="80188"/>
                  </a:cubicBezTo>
                  <a:cubicBezTo>
                    <a:pt x="95988" y="87160"/>
                    <a:pt x="85099" y="91078"/>
                    <a:pt x="73172" y="91251"/>
                  </a:cubicBezTo>
                  <a:cubicBezTo>
                    <a:pt x="72769" y="91251"/>
                    <a:pt x="72308" y="91308"/>
                    <a:pt x="71905" y="91308"/>
                  </a:cubicBezTo>
                  <a:cubicBezTo>
                    <a:pt x="61937" y="91308"/>
                    <a:pt x="51912" y="89177"/>
                    <a:pt x="42233" y="87160"/>
                  </a:cubicBezTo>
                  <a:lnTo>
                    <a:pt x="39870" y="86699"/>
                  </a:lnTo>
                  <a:cubicBezTo>
                    <a:pt x="25697" y="83761"/>
                    <a:pt x="12560" y="81398"/>
                    <a:pt x="0" y="79497"/>
                  </a:cubicBezTo>
                  <a:lnTo>
                    <a:pt x="0" y="79900"/>
                  </a:lnTo>
                  <a:cubicBezTo>
                    <a:pt x="12560" y="81802"/>
                    <a:pt x="25639" y="84106"/>
                    <a:pt x="39813" y="87102"/>
                  </a:cubicBezTo>
                  <a:lnTo>
                    <a:pt x="42175" y="87563"/>
                  </a:lnTo>
                  <a:cubicBezTo>
                    <a:pt x="51854" y="89580"/>
                    <a:pt x="61880" y="91654"/>
                    <a:pt x="71905" y="91654"/>
                  </a:cubicBezTo>
                  <a:lnTo>
                    <a:pt x="73172" y="91654"/>
                  </a:lnTo>
                  <a:cubicBezTo>
                    <a:pt x="85214" y="91424"/>
                    <a:pt x="96161" y="87506"/>
                    <a:pt x="104054" y="80534"/>
                  </a:cubicBezTo>
                  <a:cubicBezTo>
                    <a:pt x="116845" y="69241"/>
                    <a:pt x="120475" y="54204"/>
                    <a:pt x="114022" y="39223"/>
                  </a:cubicBezTo>
                  <a:cubicBezTo>
                    <a:pt x="108318" y="25684"/>
                    <a:pt x="96046" y="15658"/>
                    <a:pt x="89190" y="10876"/>
                  </a:cubicBezTo>
                  <a:cubicBezTo>
                    <a:pt x="79452" y="4020"/>
                    <a:pt x="69773" y="505"/>
                    <a:pt x="59633" y="44"/>
                  </a:cubicBezTo>
                  <a:cubicBezTo>
                    <a:pt x="58966" y="15"/>
                    <a:pt x="58294" y="1"/>
                    <a:pt x="576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62" name="Google Shape;562;p36"/>
            <p:cNvSpPr/>
            <p:nvPr/>
          </p:nvSpPr>
          <p:spPr>
            <a:xfrm>
              <a:off x="1360600" y="1718850"/>
              <a:ext cx="2888025" cy="2085725"/>
            </a:xfrm>
            <a:custGeom>
              <a:avLst/>
              <a:gdLst/>
              <a:ahLst/>
              <a:cxnLst/>
              <a:rect l="l" t="t" r="r" b="b"/>
              <a:pathLst>
                <a:path w="115521" h="83429" extrusionOk="0">
                  <a:moveTo>
                    <a:pt x="56060" y="0"/>
                  </a:moveTo>
                  <a:cubicBezTo>
                    <a:pt x="46266" y="0"/>
                    <a:pt x="35203" y="3169"/>
                    <a:pt x="22240" y="9565"/>
                  </a:cubicBezTo>
                  <a:cubicBezTo>
                    <a:pt x="17342" y="11985"/>
                    <a:pt x="12445" y="14635"/>
                    <a:pt x="7721" y="17228"/>
                  </a:cubicBezTo>
                  <a:cubicBezTo>
                    <a:pt x="5185" y="18610"/>
                    <a:pt x="2593" y="20051"/>
                    <a:pt x="0" y="21434"/>
                  </a:cubicBezTo>
                  <a:lnTo>
                    <a:pt x="0" y="21837"/>
                  </a:lnTo>
                  <a:cubicBezTo>
                    <a:pt x="2650" y="20454"/>
                    <a:pt x="5301" y="19014"/>
                    <a:pt x="7893" y="17573"/>
                  </a:cubicBezTo>
                  <a:cubicBezTo>
                    <a:pt x="12618" y="14981"/>
                    <a:pt x="17515" y="12330"/>
                    <a:pt x="22413" y="9910"/>
                  </a:cubicBezTo>
                  <a:cubicBezTo>
                    <a:pt x="35319" y="3515"/>
                    <a:pt x="46323" y="404"/>
                    <a:pt x="56060" y="346"/>
                  </a:cubicBezTo>
                  <a:cubicBezTo>
                    <a:pt x="56161" y="346"/>
                    <a:pt x="56262" y="345"/>
                    <a:pt x="56363" y="345"/>
                  </a:cubicBezTo>
                  <a:cubicBezTo>
                    <a:pt x="65934" y="345"/>
                    <a:pt x="75165" y="3053"/>
                    <a:pt x="83831" y="8412"/>
                  </a:cubicBezTo>
                  <a:cubicBezTo>
                    <a:pt x="94548" y="14981"/>
                    <a:pt x="103363" y="23969"/>
                    <a:pt x="108030" y="33187"/>
                  </a:cubicBezTo>
                  <a:cubicBezTo>
                    <a:pt x="115059" y="46958"/>
                    <a:pt x="112812" y="60958"/>
                    <a:pt x="101807" y="71560"/>
                  </a:cubicBezTo>
                  <a:cubicBezTo>
                    <a:pt x="94548" y="78646"/>
                    <a:pt x="83486" y="82795"/>
                    <a:pt x="71501" y="83025"/>
                  </a:cubicBezTo>
                  <a:cubicBezTo>
                    <a:pt x="70997" y="83037"/>
                    <a:pt x="70492" y="83042"/>
                    <a:pt x="69987" y="83042"/>
                  </a:cubicBezTo>
                  <a:cubicBezTo>
                    <a:pt x="60404" y="83042"/>
                    <a:pt x="50791" y="81020"/>
                    <a:pt x="41541" y="79050"/>
                  </a:cubicBezTo>
                  <a:cubicBezTo>
                    <a:pt x="40504" y="78819"/>
                    <a:pt x="39467" y="78589"/>
                    <a:pt x="38372" y="78416"/>
                  </a:cubicBezTo>
                  <a:cubicBezTo>
                    <a:pt x="25293" y="75708"/>
                    <a:pt x="12445" y="73461"/>
                    <a:pt x="0" y="71790"/>
                  </a:cubicBezTo>
                  <a:lnTo>
                    <a:pt x="0" y="72251"/>
                  </a:lnTo>
                  <a:cubicBezTo>
                    <a:pt x="12387" y="73864"/>
                    <a:pt x="25236" y="76054"/>
                    <a:pt x="38315" y="78762"/>
                  </a:cubicBezTo>
                  <a:cubicBezTo>
                    <a:pt x="39352" y="78992"/>
                    <a:pt x="40389" y="79223"/>
                    <a:pt x="41484" y="79453"/>
                  </a:cubicBezTo>
                  <a:cubicBezTo>
                    <a:pt x="50817" y="81412"/>
                    <a:pt x="60497" y="83429"/>
                    <a:pt x="70176" y="83429"/>
                  </a:cubicBezTo>
                  <a:lnTo>
                    <a:pt x="71501" y="83429"/>
                  </a:lnTo>
                  <a:cubicBezTo>
                    <a:pt x="83601" y="83198"/>
                    <a:pt x="94721" y="78935"/>
                    <a:pt x="102096" y="71848"/>
                  </a:cubicBezTo>
                  <a:cubicBezTo>
                    <a:pt x="113215" y="61131"/>
                    <a:pt x="115520" y="46958"/>
                    <a:pt x="108376" y="32957"/>
                  </a:cubicBezTo>
                  <a:cubicBezTo>
                    <a:pt x="103651" y="23738"/>
                    <a:pt x="94836" y="14635"/>
                    <a:pt x="84062" y="8067"/>
                  </a:cubicBezTo>
                  <a:cubicBezTo>
                    <a:pt x="75304" y="2708"/>
                    <a:pt x="66028" y="0"/>
                    <a:pt x="564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63" name="Google Shape;563;p36"/>
            <p:cNvSpPr/>
            <p:nvPr/>
          </p:nvSpPr>
          <p:spPr>
            <a:xfrm>
              <a:off x="1360600" y="1808400"/>
              <a:ext cx="2768450" cy="1883825"/>
            </a:xfrm>
            <a:custGeom>
              <a:avLst/>
              <a:gdLst/>
              <a:ahLst/>
              <a:cxnLst/>
              <a:rect l="l" t="t" r="r" b="b"/>
              <a:pathLst>
                <a:path w="110738" h="75353" extrusionOk="0">
                  <a:moveTo>
                    <a:pt x="55898" y="1"/>
                  </a:moveTo>
                  <a:cubicBezTo>
                    <a:pt x="54769" y="1"/>
                    <a:pt x="53632" y="36"/>
                    <a:pt x="52488" y="106"/>
                  </a:cubicBezTo>
                  <a:cubicBezTo>
                    <a:pt x="43327" y="740"/>
                    <a:pt x="33244" y="3736"/>
                    <a:pt x="21721" y="9382"/>
                  </a:cubicBezTo>
                  <a:cubicBezTo>
                    <a:pt x="16709" y="11860"/>
                    <a:pt x="11696" y="14625"/>
                    <a:pt x="6799" y="17275"/>
                  </a:cubicBezTo>
                  <a:cubicBezTo>
                    <a:pt x="4552" y="18485"/>
                    <a:pt x="2305" y="19753"/>
                    <a:pt x="0" y="20963"/>
                  </a:cubicBezTo>
                  <a:lnTo>
                    <a:pt x="0" y="21424"/>
                  </a:lnTo>
                  <a:cubicBezTo>
                    <a:pt x="2362" y="20156"/>
                    <a:pt x="4667" y="18889"/>
                    <a:pt x="6972" y="17621"/>
                  </a:cubicBezTo>
                  <a:cubicBezTo>
                    <a:pt x="11869" y="14971"/>
                    <a:pt x="16881" y="12205"/>
                    <a:pt x="21894" y="9728"/>
                  </a:cubicBezTo>
                  <a:cubicBezTo>
                    <a:pt x="33360" y="4081"/>
                    <a:pt x="43385" y="1085"/>
                    <a:pt x="52488" y="509"/>
                  </a:cubicBezTo>
                  <a:cubicBezTo>
                    <a:pt x="53695" y="428"/>
                    <a:pt x="54892" y="387"/>
                    <a:pt x="56079" y="387"/>
                  </a:cubicBezTo>
                  <a:cubicBezTo>
                    <a:pt x="64131" y="387"/>
                    <a:pt x="71724" y="2252"/>
                    <a:pt x="78703" y="5867"/>
                  </a:cubicBezTo>
                  <a:cubicBezTo>
                    <a:pt x="88383" y="10822"/>
                    <a:pt x="97198" y="18831"/>
                    <a:pt x="102326" y="27185"/>
                  </a:cubicBezTo>
                  <a:cubicBezTo>
                    <a:pt x="110335" y="40149"/>
                    <a:pt x="109470" y="52940"/>
                    <a:pt x="99849" y="63080"/>
                  </a:cubicBezTo>
                  <a:cubicBezTo>
                    <a:pt x="92992" y="70398"/>
                    <a:pt x="82045" y="74719"/>
                    <a:pt x="69888" y="74949"/>
                  </a:cubicBezTo>
                  <a:cubicBezTo>
                    <a:pt x="69382" y="74961"/>
                    <a:pt x="68876" y="74967"/>
                    <a:pt x="68370" y="74967"/>
                  </a:cubicBezTo>
                  <a:cubicBezTo>
                    <a:pt x="59030" y="74967"/>
                    <a:pt x="49756" y="73005"/>
                    <a:pt x="40792" y="71147"/>
                  </a:cubicBezTo>
                  <a:cubicBezTo>
                    <a:pt x="39467" y="70859"/>
                    <a:pt x="38199" y="70570"/>
                    <a:pt x="36932" y="70340"/>
                  </a:cubicBezTo>
                  <a:cubicBezTo>
                    <a:pt x="24602" y="67805"/>
                    <a:pt x="12215" y="65788"/>
                    <a:pt x="0" y="64290"/>
                  </a:cubicBezTo>
                  <a:lnTo>
                    <a:pt x="0" y="64694"/>
                  </a:lnTo>
                  <a:cubicBezTo>
                    <a:pt x="12215" y="66134"/>
                    <a:pt x="24544" y="68151"/>
                    <a:pt x="36817" y="70686"/>
                  </a:cubicBezTo>
                  <a:cubicBezTo>
                    <a:pt x="38084" y="70974"/>
                    <a:pt x="39409" y="71262"/>
                    <a:pt x="40677" y="71492"/>
                  </a:cubicBezTo>
                  <a:cubicBezTo>
                    <a:pt x="49780" y="73394"/>
                    <a:pt x="59114" y="75353"/>
                    <a:pt x="68505" y="75353"/>
                  </a:cubicBezTo>
                  <a:lnTo>
                    <a:pt x="69888" y="75353"/>
                  </a:lnTo>
                  <a:cubicBezTo>
                    <a:pt x="82160" y="75122"/>
                    <a:pt x="93223" y="70743"/>
                    <a:pt x="100137" y="63368"/>
                  </a:cubicBezTo>
                  <a:cubicBezTo>
                    <a:pt x="109874" y="53055"/>
                    <a:pt x="110738" y="40149"/>
                    <a:pt x="102672" y="27013"/>
                  </a:cubicBezTo>
                  <a:cubicBezTo>
                    <a:pt x="97486" y="18543"/>
                    <a:pt x="88613" y="10534"/>
                    <a:pt x="78876" y="5522"/>
                  </a:cubicBezTo>
                  <a:cubicBezTo>
                    <a:pt x="71792" y="1828"/>
                    <a:pt x="64042" y="1"/>
                    <a:pt x="558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64" name="Google Shape;564;p36"/>
            <p:cNvSpPr/>
            <p:nvPr/>
          </p:nvSpPr>
          <p:spPr>
            <a:xfrm>
              <a:off x="1360600" y="1890925"/>
              <a:ext cx="2631625" cy="1690825"/>
            </a:xfrm>
            <a:custGeom>
              <a:avLst/>
              <a:gdLst/>
              <a:ahLst/>
              <a:cxnLst/>
              <a:rect l="l" t="t" r="r" b="b"/>
              <a:pathLst>
                <a:path w="105265" h="67633" extrusionOk="0">
                  <a:moveTo>
                    <a:pt x="56673" y="0"/>
                  </a:moveTo>
                  <a:cubicBezTo>
                    <a:pt x="46092" y="0"/>
                    <a:pt x="34225" y="3170"/>
                    <a:pt x="21203" y="9480"/>
                  </a:cubicBezTo>
                  <a:cubicBezTo>
                    <a:pt x="16017" y="11958"/>
                    <a:pt x="10889" y="14839"/>
                    <a:pt x="5877" y="17604"/>
                  </a:cubicBezTo>
                  <a:cubicBezTo>
                    <a:pt x="3918" y="18641"/>
                    <a:pt x="1959" y="19736"/>
                    <a:pt x="0" y="20831"/>
                  </a:cubicBezTo>
                  <a:lnTo>
                    <a:pt x="0" y="21234"/>
                  </a:lnTo>
                  <a:cubicBezTo>
                    <a:pt x="2017" y="20139"/>
                    <a:pt x="4091" y="19045"/>
                    <a:pt x="6107" y="17950"/>
                  </a:cubicBezTo>
                  <a:cubicBezTo>
                    <a:pt x="11062" y="15184"/>
                    <a:pt x="16190" y="12361"/>
                    <a:pt x="21376" y="9826"/>
                  </a:cubicBezTo>
                  <a:cubicBezTo>
                    <a:pt x="34290" y="3533"/>
                    <a:pt x="46055" y="386"/>
                    <a:pt x="56542" y="386"/>
                  </a:cubicBezTo>
                  <a:cubicBezTo>
                    <a:pt x="62665" y="386"/>
                    <a:pt x="68351" y="1459"/>
                    <a:pt x="73576" y="3604"/>
                  </a:cubicBezTo>
                  <a:cubicBezTo>
                    <a:pt x="89535" y="10114"/>
                    <a:pt x="100425" y="23942"/>
                    <a:pt x="102960" y="34198"/>
                  </a:cubicBezTo>
                  <a:cubicBezTo>
                    <a:pt x="104804" y="41803"/>
                    <a:pt x="103133" y="48775"/>
                    <a:pt x="97890" y="54940"/>
                  </a:cubicBezTo>
                  <a:cubicBezTo>
                    <a:pt x="91494" y="62487"/>
                    <a:pt x="80720" y="66981"/>
                    <a:pt x="68217" y="67212"/>
                  </a:cubicBezTo>
                  <a:cubicBezTo>
                    <a:pt x="67713" y="67224"/>
                    <a:pt x="67209" y="67230"/>
                    <a:pt x="66706" y="67230"/>
                  </a:cubicBezTo>
                  <a:cubicBezTo>
                    <a:pt x="57652" y="67230"/>
                    <a:pt x="48661" y="65322"/>
                    <a:pt x="39928" y="63467"/>
                  </a:cubicBezTo>
                  <a:cubicBezTo>
                    <a:pt x="38430" y="63179"/>
                    <a:pt x="36932" y="62833"/>
                    <a:pt x="35376" y="62545"/>
                  </a:cubicBezTo>
                  <a:cubicBezTo>
                    <a:pt x="23738" y="60125"/>
                    <a:pt x="11869" y="58281"/>
                    <a:pt x="0" y="57014"/>
                  </a:cubicBezTo>
                  <a:lnTo>
                    <a:pt x="0" y="57417"/>
                  </a:lnTo>
                  <a:cubicBezTo>
                    <a:pt x="11869" y="58685"/>
                    <a:pt x="23680" y="60528"/>
                    <a:pt x="35319" y="62891"/>
                  </a:cubicBezTo>
                  <a:cubicBezTo>
                    <a:pt x="36817" y="63236"/>
                    <a:pt x="38315" y="63524"/>
                    <a:pt x="39813" y="63870"/>
                  </a:cubicBezTo>
                  <a:cubicBezTo>
                    <a:pt x="48612" y="65674"/>
                    <a:pt x="57670" y="67633"/>
                    <a:pt x="66742" y="67633"/>
                  </a:cubicBezTo>
                  <a:cubicBezTo>
                    <a:pt x="67234" y="67633"/>
                    <a:pt x="67726" y="67627"/>
                    <a:pt x="68217" y="67615"/>
                  </a:cubicBezTo>
                  <a:cubicBezTo>
                    <a:pt x="80835" y="67327"/>
                    <a:pt x="91725" y="62833"/>
                    <a:pt x="98178" y="55170"/>
                  </a:cubicBezTo>
                  <a:lnTo>
                    <a:pt x="98178" y="55228"/>
                  </a:lnTo>
                  <a:cubicBezTo>
                    <a:pt x="103536" y="48890"/>
                    <a:pt x="105264" y="41803"/>
                    <a:pt x="103363" y="34140"/>
                  </a:cubicBezTo>
                  <a:cubicBezTo>
                    <a:pt x="101807" y="27802"/>
                    <a:pt x="97832" y="21349"/>
                    <a:pt x="91898" y="15472"/>
                  </a:cubicBezTo>
                  <a:cubicBezTo>
                    <a:pt x="86654" y="10229"/>
                    <a:pt x="79971" y="5793"/>
                    <a:pt x="73748" y="3200"/>
                  </a:cubicBezTo>
                  <a:cubicBezTo>
                    <a:pt x="68506" y="1065"/>
                    <a:pt x="62805" y="0"/>
                    <a:pt x="566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</p:grpSp>
      <p:pic>
        <p:nvPicPr>
          <p:cNvPr id="23" name="Graphic 22" descr="Badge Question Mark with solid fill">
            <a:extLst>
              <a:ext uri="{FF2B5EF4-FFF2-40B4-BE49-F238E27FC236}">
                <a16:creationId xmlns:a16="http://schemas.microsoft.com/office/drawing/2014/main" id="{974622FC-015E-4CFF-954D-09ED5068DB5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87773" y="414069"/>
            <a:ext cx="1015560" cy="8151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5943086-5898-444C-86A2-48E74164F69A}"/>
              </a:ext>
            </a:extLst>
          </p:cNvPr>
          <p:cNvSpPr/>
          <p:nvPr/>
        </p:nvSpPr>
        <p:spPr>
          <a:xfrm>
            <a:off x="1290332" y="1436960"/>
            <a:ext cx="1782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Excess U5M </a:t>
            </a:r>
            <a:br>
              <a:rPr lang="en-US" sz="1600" dirty="0">
                <a:solidFill>
                  <a:srgbClr val="FF0000"/>
                </a:solidFill>
              </a:rPr>
            </a:br>
            <a:r>
              <a:rPr lang="en-US" sz="1600" dirty="0">
                <a:solidFill>
                  <a:srgbClr val="FF0000"/>
                </a:solidFill>
              </a:rPr>
              <a:t>for certain groups</a:t>
            </a:r>
          </a:p>
        </p:txBody>
      </p:sp>
      <p:grpSp>
        <p:nvGrpSpPr>
          <p:cNvPr id="39" name="Google Shape;143;p28">
            <a:extLst>
              <a:ext uri="{FF2B5EF4-FFF2-40B4-BE49-F238E27FC236}">
                <a16:creationId xmlns:a16="http://schemas.microsoft.com/office/drawing/2014/main" id="{A4EF01D9-BEA7-4A45-9784-49949A1E47A1}"/>
              </a:ext>
            </a:extLst>
          </p:cNvPr>
          <p:cNvGrpSpPr/>
          <p:nvPr/>
        </p:nvGrpSpPr>
        <p:grpSpPr>
          <a:xfrm>
            <a:off x="4281142" y="940802"/>
            <a:ext cx="290858" cy="4002282"/>
            <a:chOff x="4045638" y="552365"/>
            <a:chExt cx="314476" cy="5014715"/>
          </a:xfrm>
        </p:grpSpPr>
        <p:sp>
          <p:nvSpPr>
            <p:cNvPr id="40" name="Google Shape;144;p28">
              <a:extLst>
                <a:ext uri="{FF2B5EF4-FFF2-40B4-BE49-F238E27FC236}">
                  <a16:creationId xmlns:a16="http://schemas.microsoft.com/office/drawing/2014/main" id="{8454610F-2E8D-4BEA-BD82-0AD081BACA53}"/>
                </a:ext>
              </a:extLst>
            </p:cNvPr>
            <p:cNvSpPr/>
            <p:nvPr/>
          </p:nvSpPr>
          <p:spPr>
            <a:xfrm>
              <a:off x="4140257" y="827980"/>
              <a:ext cx="125400" cy="4739100"/>
            </a:xfrm>
            <a:prstGeom prst="rect">
              <a:avLst/>
            </a:prstGeom>
            <a:solidFill>
              <a:srgbClr val="0E2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Google Shape;145;p28">
              <a:extLst>
                <a:ext uri="{FF2B5EF4-FFF2-40B4-BE49-F238E27FC236}">
                  <a16:creationId xmlns:a16="http://schemas.microsoft.com/office/drawing/2014/main" id="{ED90D3B5-E069-4B44-8527-511C0B37C600}"/>
                </a:ext>
              </a:extLst>
            </p:cNvPr>
            <p:cNvSpPr/>
            <p:nvPr/>
          </p:nvSpPr>
          <p:spPr>
            <a:xfrm>
              <a:off x="4045638" y="780483"/>
              <a:ext cx="314476" cy="98845"/>
            </a:xfrm>
            <a:prstGeom prst="roundRect">
              <a:avLst>
                <a:gd name="adj" fmla="val 50000"/>
              </a:avLst>
            </a:prstGeom>
            <a:solidFill>
              <a:srgbClr val="0E2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Google Shape;146;p28">
              <a:extLst>
                <a:ext uri="{FF2B5EF4-FFF2-40B4-BE49-F238E27FC236}">
                  <a16:creationId xmlns:a16="http://schemas.microsoft.com/office/drawing/2014/main" id="{4735FC9F-17FC-4F88-B051-CEAD3132839D}"/>
                </a:ext>
              </a:extLst>
            </p:cNvPr>
            <p:cNvSpPr/>
            <p:nvPr/>
          </p:nvSpPr>
          <p:spPr>
            <a:xfrm>
              <a:off x="4045638" y="3701728"/>
              <a:ext cx="314476" cy="98845"/>
            </a:xfrm>
            <a:prstGeom prst="roundRect">
              <a:avLst>
                <a:gd name="adj" fmla="val 50000"/>
              </a:avLst>
            </a:prstGeom>
            <a:solidFill>
              <a:srgbClr val="0E2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Google Shape;147;p28">
              <a:extLst>
                <a:ext uri="{FF2B5EF4-FFF2-40B4-BE49-F238E27FC236}">
                  <a16:creationId xmlns:a16="http://schemas.microsoft.com/office/drawing/2014/main" id="{CB0454D8-EFDA-47F9-A20F-C741EA85AF25}"/>
                </a:ext>
              </a:extLst>
            </p:cNvPr>
            <p:cNvSpPr/>
            <p:nvPr/>
          </p:nvSpPr>
          <p:spPr>
            <a:xfrm>
              <a:off x="4079565" y="552365"/>
              <a:ext cx="246622" cy="246622"/>
            </a:xfrm>
            <a:prstGeom prst="ellipse">
              <a:avLst/>
            </a:prstGeom>
            <a:solidFill>
              <a:srgbClr val="0E2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50" name="Graphic 49" descr="Enter with solid fill">
            <a:extLst>
              <a:ext uri="{FF2B5EF4-FFF2-40B4-BE49-F238E27FC236}">
                <a16:creationId xmlns:a16="http://schemas.microsoft.com/office/drawing/2014/main" id="{24EFCB68-0931-455D-929F-533EF166509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1904227" y="2154164"/>
            <a:ext cx="581350" cy="581350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72D67C37-5132-44E5-9283-3B4DB30BF04C}"/>
              </a:ext>
            </a:extLst>
          </p:cNvPr>
          <p:cNvSpPr/>
          <p:nvPr/>
        </p:nvSpPr>
        <p:spPr>
          <a:xfrm>
            <a:off x="584517" y="2790318"/>
            <a:ext cx="35525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600" dirty="0"/>
              <a:t>H</a:t>
            </a:r>
            <a:r>
              <a:rPr lang="en-US" sz="1600" dirty="0" err="1"/>
              <a:t>ealthy</a:t>
            </a:r>
            <a:r>
              <a:rPr lang="en-US" sz="1600" dirty="0"/>
              <a:t> Immigrant Effect not passed </a:t>
            </a:r>
          </a:p>
          <a:p>
            <a:pPr algn="ctr"/>
            <a:r>
              <a:rPr lang="en-US" sz="1600" dirty="0"/>
              <a:t>on from generation to generation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A82EE10-818A-4C32-B45D-F0C0F258C2FD}"/>
              </a:ext>
            </a:extLst>
          </p:cNvPr>
          <p:cNvSpPr/>
          <p:nvPr/>
        </p:nvSpPr>
        <p:spPr>
          <a:xfrm>
            <a:off x="220931" y="3502711"/>
            <a:ext cx="1410587" cy="82672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fr-FR" sz="1100" dirty="0"/>
              <a:t>Discrimination</a:t>
            </a:r>
            <a:endParaRPr lang="en-US" sz="1100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F624247E-A5E5-4EB0-8091-3283051241C8}"/>
              </a:ext>
            </a:extLst>
          </p:cNvPr>
          <p:cNvSpPr/>
          <p:nvPr/>
        </p:nvSpPr>
        <p:spPr>
          <a:xfrm>
            <a:off x="1779128" y="3502711"/>
            <a:ext cx="799686" cy="82672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fr-FR" sz="1100" dirty="0" err="1"/>
              <a:t>Lower</a:t>
            </a:r>
            <a:r>
              <a:rPr lang="fr-FR" sz="1100" dirty="0"/>
              <a:t> SES</a:t>
            </a:r>
            <a:endParaRPr lang="en-US" sz="1100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AC52F0C-ECB4-4BA2-8C1E-8AAFF33A13CE}"/>
              </a:ext>
            </a:extLst>
          </p:cNvPr>
          <p:cNvSpPr/>
          <p:nvPr/>
        </p:nvSpPr>
        <p:spPr>
          <a:xfrm>
            <a:off x="2726424" y="3502711"/>
            <a:ext cx="1294539" cy="82672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100" dirty="0"/>
              <a:t>Risky health </a:t>
            </a:r>
            <a:r>
              <a:rPr lang="en-US" sz="1100" dirty="0" err="1"/>
              <a:t>behaviour</a:t>
            </a:r>
            <a:endParaRPr lang="en-US" sz="11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4D34827-A8B7-400C-A9CF-FFD7C7015A5B}"/>
              </a:ext>
            </a:extLst>
          </p:cNvPr>
          <p:cNvSpPr/>
          <p:nvPr/>
        </p:nvSpPr>
        <p:spPr>
          <a:xfrm>
            <a:off x="4929963" y="1452750"/>
            <a:ext cx="32819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B050"/>
                </a:solidFill>
              </a:rPr>
              <a:t>No excess U5M </a:t>
            </a:r>
            <a:br>
              <a:rPr lang="en-US" sz="1600" dirty="0">
                <a:solidFill>
                  <a:srgbClr val="00B050"/>
                </a:solidFill>
              </a:rPr>
            </a:br>
            <a:r>
              <a:rPr lang="en-US" sz="1600" dirty="0">
                <a:solidFill>
                  <a:srgbClr val="00B050"/>
                </a:solidFill>
              </a:rPr>
              <a:t>for certain groups like Asian-born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945319A7-E5E2-4A55-B731-8894E8CE6F8D}"/>
              </a:ext>
            </a:extLst>
          </p:cNvPr>
          <p:cNvSpPr/>
          <p:nvPr/>
        </p:nvSpPr>
        <p:spPr>
          <a:xfrm>
            <a:off x="6398873" y="2261721"/>
            <a:ext cx="401533" cy="8360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CD8BBF9-462C-4698-A1E5-9138FDC0E529}"/>
              </a:ext>
            </a:extLst>
          </p:cNvPr>
          <p:cNvSpPr/>
          <p:nvPr/>
        </p:nvSpPr>
        <p:spPr>
          <a:xfrm>
            <a:off x="5029622" y="3327642"/>
            <a:ext cx="1387338" cy="1032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100" dirty="0"/>
              <a:t>Better health status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D8677D3-0ABE-40D8-90FF-6AEBA3B9A1DB}"/>
              </a:ext>
            </a:extLst>
          </p:cNvPr>
          <p:cNvSpPr/>
          <p:nvPr/>
        </p:nvSpPr>
        <p:spPr>
          <a:xfrm>
            <a:off x="6570921" y="3377051"/>
            <a:ext cx="1714956" cy="9785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100" dirty="0" err="1"/>
              <a:t>Favourable</a:t>
            </a:r>
            <a:r>
              <a:rPr lang="en-US" sz="1100" dirty="0"/>
              <a:t> health behaviors and better 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4" grpId="0" animBg="1"/>
      <p:bldP spid="65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9"/>
          <p:cNvSpPr txBox="1">
            <a:spLocks noGrp="1"/>
          </p:cNvSpPr>
          <p:nvPr>
            <p:ph type="title"/>
          </p:nvPr>
        </p:nvSpPr>
        <p:spPr>
          <a:xfrm>
            <a:off x="730975" y="2576463"/>
            <a:ext cx="5707800" cy="8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BE" sz="3600" dirty="0"/>
              <a:t>Part II: </a:t>
            </a:r>
            <a:br>
              <a:rPr lang="fr-BE" sz="3600" dirty="0"/>
            </a:br>
            <a:r>
              <a:rPr lang="fr-BE" sz="3600" dirty="0"/>
              <a:t>The case of </a:t>
            </a:r>
            <a:r>
              <a:rPr lang="fr-BE" sz="3600" dirty="0" err="1"/>
              <a:t>Belgium</a:t>
            </a:r>
            <a:endParaRPr sz="3600" dirty="0"/>
          </a:p>
        </p:txBody>
      </p:sp>
      <p:cxnSp>
        <p:nvCxnSpPr>
          <p:cNvPr id="401" name="Google Shape;401;p49"/>
          <p:cNvCxnSpPr/>
          <p:nvPr/>
        </p:nvCxnSpPr>
        <p:spPr>
          <a:xfrm>
            <a:off x="4606882" y="2140651"/>
            <a:ext cx="15729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2" name="Google Shape;402;p49"/>
          <p:cNvCxnSpPr/>
          <p:nvPr/>
        </p:nvCxnSpPr>
        <p:spPr>
          <a:xfrm>
            <a:off x="989982" y="2140651"/>
            <a:ext cx="15729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03" name="Google Shape;403;p49"/>
          <p:cNvGrpSpPr/>
          <p:nvPr/>
        </p:nvGrpSpPr>
        <p:grpSpPr>
          <a:xfrm>
            <a:off x="6484002" y="418902"/>
            <a:ext cx="3479560" cy="5208221"/>
            <a:chOff x="6194287" y="-1365342"/>
            <a:chExt cx="4758416" cy="7315841"/>
          </a:xfrm>
        </p:grpSpPr>
        <p:sp>
          <p:nvSpPr>
            <p:cNvPr id="404" name="Google Shape;404;p49"/>
            <p:cNvSpPr/>
            <p:nvPr/>
          </p:nvSpPr>
          <p:spPr>
            <a:xfrm rot="239466">
              <a:off x="6356577" y="941511"/>
              <a:ext cx="2244393" cy="4741599"/>
            </a:xfrm>
            <a:custGeom>
              <a:avLst/>
              <a:gdLst/>
              <a:ahLst/>
              <a:cxnLst/>
              <a:rect l="l" t="t" r="r" b="b"/>
              <a:pathLst>
                <a:path w="18075" h="38186" extrusionOk="0">
                  <a:moveTo>
                    <a:pt x="9234" y="0"/>
                  </a:moveTo>
                  <a:lnTo>
                    <a:pt x="9234" y="0"/>
                  </a:lnTo>
                  <a:cubicBezTo>
                    <a:pt x="9302" y="270"/>
                    <a:pt x="9087" y="1007"/>
                    <a:pt x="9167" y="1442"/>
                  </a:cubicBezTo>
                  <a:cubicBezTo>
                    <a:pt x="9308" y="2240"/>
                    <a:pt x="9424" y="3037"/>
                    <a:pt x="9498" y="3841"/>
                  </a:cubicBezTo>
                  <a:cubicBezTo>
                    <a:pt x="9651" y="5510"/>
                    <a:pt x="9651" y="7191"/>
                    <a:pt x="9498" y="8866"/>
                  </a:cubicBezTo>
                  <a:cubicBezTo>
                    <a:pt x="9179" y="12166"/>
                    <a:pt x="8259" y="15442"/>
                    <a:pt x="6750" y="18596"/>
                  </a:cubicBezTo>
                  <a:cubicBezTo>
                    <a:pt x="4216" y="23860"/>
                    <a:pt x="1" y="29007"/>
                    <a:pt x="522" y="34523"/>
                  </a:cubicBezTo>
                  <a:cubicBezTo>
                    <a:pt x="614" y="35455"/>
                    <a:pt x="878" y="36443"/>
                    <a:pt x="1829" y="37136"/>
                  </a:cubicBezTo>
                  <a:cubicBezTo>
                    <a:pt x="3026" y="38023"/>
                    <a:pt x="4946" y="38186"/>
                    <a:pt x="6768" y="38186"/>
                  </a:cubicBezTo>
                  <a:cubicBezTo>
                    <a:pt x="7001" y="38186"/>
                    <a:pt x="7233" y="38183"/>
                    <a:pt x="7461" y="38179"/>
                  </a:cubicBezTo>
                  <a:cubicBezTo>
                    <a:pt x="10627" y="38112"/>
                    <a:pt x="14179" y="37793"/>
                    <a:pt x="16118" y="36118"/>
                  </a:cubicBezTo>
                  <a:cubicBezTo>
                    <a:pt x="18075" y="34431"/>
                    <a:pt x="17621" y="32044"/>
                    <a:pt x="17069" y="29940"/>
                  </a:cubicBezTo>
                  <a:lnTo>
                    <a:pt x="9234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2"/>
                </a:gs>
              </a:gsLst>
              <a:lin ang="16200038" scaled="0"/>
            </a:gradFill>
            <a:ln>
              <a:noFill/>
            </a:ln>
            <a:effectLst>
              <a:outerShdw blurRad="428625" dist="142875" dir="510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49"/>
            <p:cNvSpPr/>
            <p:nvPr/>
          </p:nvSpPr>
          <p:spPr>
            <a:xfrm rot="-6081679" flipH="1">
              <a:off x="5876854" y="1461925"/>
              <a:ext cx="6266575" cy="2367086"/>
            </a:xfrm>
            <a:custGeom>
              <a:avLst/>
              <a:gdLst/>
              <a:ahLst/>
              <a:cxnLst/>
              <a:rect l="l" t="t" r="r" b="b"/>
              <a:pathLst>
                <a:path w="71193" h="29161" extrusionOk="0">
                  <a:moveTo>
                    <a:pt x="59891" y="0"/>
                  </a:moveTo>
                  <a:cubicBezTo>
                    <a:pt x="59266" y="0"/>
                    <a:pt x="58643" y="18"/>
                    <a:pt x="58033" y="40"/>
                  </a:cubicBezTo>
                  <a:lnTo>
                    <a:pt x="19093" y="1451"/>
                  </a:lnTo>
                  <a:cubicBezTo>
                    <a:pt x="15829" y="1574"/>
                    <a:pt x="12529" y="1697"/>
                    <a:pt x="9394" y="2629"/>
                  </a:cubicBezTo>
                  <a:cubicBezTo>
                    <a:pt x="6265" y="3562"/>
                    <a:pt x="3277" y="5402"/>
                    <a:pt x="1651" y="8230"/>
                  </a:cubicBezTo>
                  <a:cubicBezTo>
                    <a:pt x="320" y="10550"/>
                    <a:pt x="1" y="13341"/>
                    <a:pt x="283" y="15997"/>
                  </a:cubicBezTo>
                  <a:cubicBezTo>
                    <a:pt x="755" y="20384"/>
                    <a:pt x="2357" y="26231"/>
                    <a:pt x="6682" y="28335"/>
                  </a:cubicBezTo>
                  <a:cubicBezTo>
                    <a:pt x="7827" y="28885"/>
                    <a:pt x="9069" y="29161"/>
                    <a:pt x="10313" y="29161"/>
                  </a:cubicBezTo>
                  <a:cubicBezTo>
                    <a:pt x="11375" y="29161"/>
                    <a:pt x="12437" y="28960"/>
                    <a:pt x="13443" y="28556"/>
                  </a:cubicBezTo>
                  <a:cubicBezTo>
                    <a:pt x="18523" y="26470"/>
                    <a:pt x="20510" y="19942"/>
                    <a:pt x="25437" y="17519"/>
                  </a:cubicBezTo>
                  <a:cubicBezTo>
                    <a:pt x="26895" y="16808"/>
                    <a:pt x="28499" y="16517"/>
                    <a:pt x="30124" y="16517"/>
                  </a:cubicBezTo>
                  <a:cubicBezTo>
                    <a:pt x="31473" y="16517"/>
                    <a:pt x="32837" y="16718"/>
                    <a:pt x="34143" y="17047"/>
                  </a:cubicBezTo>
                  <a:cubicBezTo>
                    <a:pt x="37014" y="17777"/>
                    <a:pt x="39713" y="19077"/>
                    <a:pt x="42499" y="20096"/>
                  </a:cubicBezTo>
                  <a:cubicBezTo>
                    <a:pt x="47559" y="21956"/>
                    <a:pt x="52898" y="22906"/>
                    <a:pt x="58278" y="22906"/>
                  </a:cubicBezTo>
                  <a:cubicBezTo>
                    <a:pt x="58983" y="22906"/>
                    <a:pt x="59689" y="22889"/>
                    <a:pt x="60395" y="22856"/>
                  </a:cubicBezTo>
                  <a:cubicBezTo>
                    <a:pt x="63800" y="22703"/>
                    <a:pt x="67585" y="21924"/>
                    <a:pt x="69493" y="19102"/>
                  </a:cubicBezTo>
                  <a:cubicBezTo>
                    <a:pt x="71192" y="16586"/>
                    <a:pt x="70861" y="13273"/>
                    <a:pt x="70456" y="10273"/>
                  </a:cubicBezTo>
                  <a:cubicBezTo>
                    <a:pt x="70063" y="7316"/>
                    <a:pt x="69536" y="4102"/>
                    <a:pt x="67315" y="2108"/>
                  </a:cubicBezTo>
                  <a:cubicBezTo>
                    <a:pt x="65351" y="333"/>
                    <a:pt x="62598" y="0"/>
                    <a:pt x="59891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8100019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49"/>
            <p:cNvSpPr/>
            <p:nvPr/>
          </p:nvSpPr>
          <p:spPr>
            <a:xfrm rot="-5010867">
              <a:off x="6685475" y="225726"/>
              <a:ext cx="5435473" cy="2501036"/>
            </a:xfrm>
            <a:custGeom>
              <a:avLst/>
              <a:gdLst/>
              <a:ahLst/>
              <a:cxnLst/>
              <a:rect l="l" t="t" r="r" b="b"/>
              <a:pathLst>
                <a:path w="37136" h="12887" extrusionOk="0">
                  <a:moveTo>
                    <a:pt x="23862" y="0"/>
                  </a:moveTo>
                  <a:cubicBezTo>
                    <a:pt x="22014" y="0"/>
                    <a:pt x="20139" y="296"/>
                    <a:pt x="18356" y="665"/>
                  </a:cubicBezTo>
                  <a:cubicBezTo>
                    <a:pt x="13099" y="1745"/>
                    <a:pt x="8006" y="3524"/>
                    <a:pt x="3215" y="5948"/>
                  </a:cubicBezTo>
                  <a:cubicBezTo>
                    <a:pt x="1227" y="6948"/>
                    <a:pt x="0" y="7494"/>
                    <a:pt x="1147" y="9181"/>
                  </a:cubicBezTo>
                  <a:cubicBezTo>
                    <a:pt x="2068" y="10531"/>
                    <a:pt x="3559" y="11874"/>
                    <a:pt x="5657" y="12475"/>
                  </a:cubicBezTo>
                  <a:cubicBezTo>
                    <a:pt x="6735" y="12788"/>
                    <a:pt x="7899" y="12886"/>
                    <a:pt x="9081" y="12886"/>
                  </a:cubicBezTo>
                  <a:cubicBezTo>
                    <a:pt x="10031" y="12886"/>
                    <a:pt x="10993" y="12823"/>
                    <a:pt x="11933" y="12758"/>
                  </a:cubicBezTo>
                  <a:lnTo>
                    <a:pt x="32516" y="11347"/>
                  </a:lnTo>
                  <a:cubicBezTo>
                    <a:pt x="33927" y="11248"/>
                    <a:pt x="35528" y="11077"/>
                    <a:pt x="36289" y="10279"/>
                  </a:cubicBezTo>
                  <a:cubicBezTo>
                    <a:pt x="37136" y="9389"/>
                    <a:pt x="36479" y="8230"/>
                    <a:pt x="35811" y="7279"/>
                  </a:cubicBezTo>
                  <a:cubicBezTo>
                    <a:pt x="34780" y="5813"/>
                    <a:pt x="33737" y="4334"/>
                    <a:pt x="32265" y="3052"/>
                  </a:cubicBezTo>
                  <a:cubicBezTo>
                    <a:pt x="30620" y="1616"/>
                    <a:pt x="28633" y="641"/>
                    <a:pt x="26491" y="230"/>
                  </a:cubicBezTo>
                  <a:cubicBezTo>
                    <a:pt x="25630" y="69"/>
                    <a:pt x="24749" y="0"/>
                    <a:pt x="23862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  <a:effectLst>
              <a:outerShdw blurRad="428625" dist="142875" dir="5160000" algn="bl" rotWithShape="0">
                <a:schemeClr val="dk1">
                  <a:alpha val="6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8AE67A9C-6A7F-478C-9F52-DAE5B34AB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451452" y="723823"/>
            <a:ext cx="2266846" cy="14168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4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Methodology</a:t>
            </a:r>
            <a:endParaRPr/>
          </a:p>
        </p:txBody>
      </p:sp>
      <p:sp>
        <p:nvSpPr>
          <p:cNvPr id="984" name="Google Shape;984;p49"/>
          <p:cNvSpPr/>
          <p:nvPr/>
        </p:nvSpPr>
        <p:spPr>
          <a:xfrm>
            <a:off x="2132235" y="3948610"/>
            <a:ext cx="585300" cy="5853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7145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5" name="Google Shape;985;p49"/>
          <p:cNvSpPr/>
          <p:nvPr/>
        </p:nvSpPr>
        <p:spPr>
          <a:xfrm>
            <a:off x="2132235" y="3033100"/>
            <a:ext cx="585300" cy="5853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7145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49"/>
          <p:cNvSpPr/>
          <p:nvPr/>
        </p:nvSpPr>
        <p:spPr>
          <a:xfrm>
            <a:off x="2148646" y="2117590"/>
            <a:ext cx="585300" cy="5853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49"/>
          <p:cNvSpPr/>
          <p:nvPr/>
        </p:nvSpPr>
        <p:spPr>
          <a:xfrm>
            <a:off x="2132235" y="1190875"/>
            <a:ext cx="585300" cy="5853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49"/>
          <p:cNvSpPr/>
          <p:nvPr/>
        </p:nvSpPr>
        <p:spPr>
          <a:xfrm>
            <a:off x="720000" y="2159386"/>
            <a:ext cx="1374900" cy="1374900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89" name="Google Shape;989;p49"/>
          <p:cNvSpPr txBox="1"/>
          <p:nvPr/>
        </p:nvSpPr>
        <p:spPr>
          <a:xfrm>
            <a:off x="5075953" y="1125436"/>
            <a:ext cx="3354900" cy="7161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7145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Birth certificate linked to death certificate</a:t>
            </a:r>
            <a:endParaRPr sz="12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90" name="Google Shape;990;p49"/>
          <p:cNvSpPr txBox="1"/>
          <p:nvPr/>
        </p:nvSpPr>
        <p:spPr>
          <a:xfrm>
            <a:off x="5071979" y="2056840"/>
            <a:ext cx="3354900" cy="706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7145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en-US" sz="12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From 1998 to 2020: </a:t>
            </a:r>
            <a:br>
              <a:rPr lang="en-US" sz="12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</a:br>
            <a:r>
              <a:rPr lang="en" sz="12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2 759 641 </a:t>
            </a:r>
            <a:r>
              <a:rPr lang="en-US" sz="12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births, 10 959 deaths under age 5 </a:t>
            </a:r>
            <a:endParaRPr sz="12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91" name="Google Shape;991;p49"/>
          <p:cNvSpPr txBox="1"/>
          <p:nvPr/>
        </p:nvSpPr>
        <p:spPr>
          <a:xfrm>
            <a:off x="5071979" y="2973820"/>
            <a:ext cx="3354900" cy="6999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7145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2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algn="ctr">
              <a:lnSpc>
                <a:spcPct val="115000"/>
              </a:lnSpc>
            </a:pPr>
            <a:endParaRPr lang="en-US" sz="12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algn="ctr">
              <a:lnSpc>
                <a:spcPct val="115000"/>
              </a:lnSpc>
            </a:pPr>
            <a:endParaRPr lang="en-US" sz="12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algn="ctr">
              <a:lnSpc>
                <a:spcPct val="115000"/>
              </a:lnSpc>
            </a:pPr>
            <a:r>
              <a:rPr lang="en-US" sz="12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Measured as </a:t>
            </a:r>
            <a:r>
              <a:rPr lang="en-US" sz="1200" dirty="0">
                <a:solidFill>
                  <a:schemeClr val="dk1"/>
                </a:solidFill>
                <a:latin typeface="Readex Pro Medium"/>
                <a:ea typeface="Noto Sans"/>
                <a:cs typeface="Readex Pro Medium"/>
                <a:sym typeface="Readex Pro Medium"/>
              </a:rPr>
              <a:t>m</a:t>
            </a:r>
            <a:r>
              <a:rPr lang="en-US" sz="1200" dirty="0">
                <a:solidFill>
                  <a:schemeClr val="dk1"/>
                </a:solidFill>
                <a:latin typeface="Readex Pro Medium"/>
                <a:ea typeface="Readex Pro Medium"/>
                <a:cs typeface="Readex Pro Medium"/>
                <a:sym typeface="Readex Pro Medium"/>
              </a:rPr>
              <a:t>other’s region of birth or father’s region of birth or </a:t>
            </a:r>
            <a:br>
              <a:rPr lang="en-US" sz="1200" dirty="0">
                <a:solidFill>
                  <a:schemeClr val="dk1"/>
                </a:solidFill>
                <a:latin typeface="Readex Pro Medium"/>
                <a:ea typeface="Readex Pro Medium"/>
                <a:cs typeface="Readex Pro Medium"/>
                <a:sym typeface="Readex Pro Medium"/>
              </a:rPr>
            </a:br>
            <a:r>
              <a:rPr lang="en-US" sz="1200" dirty="0">
                <a:solidFill>
                  <a:schemeClr val="dk1"/>
                </a:solidFill>
                <a:latin typeface="Readex Pro Medium"/>
                <a:ea typeface="Readex Pro Medium"/>
                <a:cs typeface="Readex Pro Medium"/>
                <a:sym typeface="Readex Pro Medium"/>
              </a:rPr>
              <a:t>combination of parents’ region of birth</a:t>
            </a:r>
          </a:p>
          <a:p>
            <a:pPr algn="ctr">
              <a:lnSpc>
                <a:spcPct val="115000"/>
              </a:lnSpc>
            </a:pPr>
            <a:endParaRPr lang="en-US" sz="1200" dirty="0">
              <a:solidFill>
                <a:schemeClr val="dk1"/>
              </a:solidFill>
              <a:latin typeface="Readex Pro Medium"/>
              <a:ea typeface="Readex Pro Medium"/>
              <a:cs typeface="Readex Pro Medium"/>
              <a:sym typeface="Readex Pro Medium"/>
            </a:endParaRPr>
          </a:p>
          <a:p>
            <a:pPr algn="ctr">
              <a:lnSpc>
                <a:spcPct val="115000"/>
              </a:lnSpc>
            </a:pPr>
            <a:r>
              <a:rPr lang="en-US" sz="1200" dirty="0">
                <a:solidFill>
                  <a:schemeClr val="dk1"/>
                </a:solidFill>
                <a:latin typeface="Readex Pro Medium"/>
                <a:ea typeface="Readex Pro Medium"/>
                <a:cs typeface="Readex Pro Medium"/>
                <a:sym typeface="Readex Pro Medium"/>
              </a:rPr>
              <a:t> 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92" name="Google Shape;992;p49"/>
          <p:cNvSpPr txBox="1"/>
          <p:nvPr/>
        </p:nvSpPr>
        <p:spPr>
          <a:xfrm>
            <a:off x="5075953" y="3883210"/>
            <a:ext cx="3354900" cy="7161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7145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en-US" sz="12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Descriptive analysis: Compute U5M rates and associated confidence intervals </a:t>
            </a:r>
            <a:endParaRPr sz="12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93" name="Google Shape;993;p49"/>
          <p:cNvSpPr txBox="1"/>
          <p:nvPr/>
        </p:nvSpPr>
        <p:spPr>
          <a:xfrm>
            <a:off x="713225" y="2607736"/>
            <a:ext cx="13749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Rowdies"/>
              <a:ea typeface="Rowdies"/>
              <a:cs typeface="Rowdies"/>
              <a:sym typeface="Rowdies"/>
            </a:endParaRPr>
          </a:p>
        </p:txBody>
      </p:sp>
      <p:cxnSp>
        <p:nvCxnSpPr>
          <p:cNvPr id="994" name="Google Shape;994;p49"/>
          <p:cNvCxnSpPr>
            <a:cxnSpLocks/>
          </p:cNvCxnSpPr>
          <p:nvPr/>
        </p:nvCxnSpPr>
        <p:spPr>
          <a:xfrm rot="-5400000">
            <a:off x="1431899" y="1459036"/>
            <a:ext cx="675900" cy="724800"/>
          </a:xfrm>
          <a:prstGeom prst="bentConnector2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95" name="Google Shape;995;p49"/>
          <p:cNvCxnSpPr>
            <a:stCxn id="988" idx="4"/>
            <a:endCxn id="984" idx="2"/>
          </p:cNvCxnSpPr>
          <p:nvPr/>
        </p:nvCxnSpPr>
        <p:spPr>
          <a:xfrm rot="16200000" flipH="1">
            <a:off x="1416355" y="3525380"/>
            <a:ext cx="706974" cy="724785"/>
          </a:xfrm>
          <a:prstGeom prst="bentConnector2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96" name="Google Shape;996;p49"/>
          <p:cNvCxnSpPr>
            <a:cxnSpLocks/>
            <a:stCxn id="988" idx="7"/>
            <a:endCxn id="986" idx="2"/>
          </p:cNvCxnSpPr>
          <p:nvPr/>
        </p:nvCxnSpPr>
        <p:spPr>
          <a:xfrm rot="-5400000" flipH="1">
            <a:off x="1996301" y="2257985"/>
            <a:ext cx="49500" cy="255000"/>
          </a:xfrm>
          <a:prstGeom prst="bentConnector4">
            <a:avLst>
              <a:gd name="adj1" fmla="val -887827"/>
              <a:gd name="adj2" fmla="val 89499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97" name="Google Shape;997;p49"/>
          <p:cNvCxnSpPr>
            <a:cxnSpLocks/>
          </p:cNvCxnSpPr>
          <p:nvPr/>
        </p:nvCxnSpPr>
        <p:spPr>
          <a:xfrm rot="5400000" flipH="1" flipV="1">
            <a:off x="2009300" y="3210002"/>
            <a:ext cx="7187" cy="238684"/>
          </a:xfrm>
          <a:prstGeom prst="bentConnector4">
            <a:avLst>
              <a:gd name="adj1" fmla="val -3180743"/>
              <a:gd name="adj2" fmla="val 92179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98" name="Google Shape;998;p49"/>
          <p:cNvSpPr txBox="1"/>
          <p:nvPr/>
        </p:nvSpPr>
        <p:spPr>
          <a:xfrm>
            <a:off x="2812463" y="1314325"/>
            <a:ext cx="2163600" cy="338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rPr>
              <a:t>Data</a:t>
            </a:r>
            <a:endParaRPr sz="1800" dirty="0">
              <a:solidFill>
                <a:schemeClr val="lt1"/>
              </a:solidFill>
              <a:latin typeface="Rowdies"/>
              <a:ea typeface="Rowdies"/>
              <a:cs typeface="Rowdies"/>
              <a:sym typeface="Rowdies"/>
            </a:endParaRPr>
          </a:p>
        </p:txBody>
      </p:sp>
      <p:sp>
        <p:nvSpPr>
          <p:cNvPr id="999" name="Google Shape;999;p49"/>
          <p:cNvSpPr txBox="1"/>
          <p:nvPr/>
        </p:nvSpPr>
        <p:spPr>
          <a:xfrm>
            <a:off x="2812463" y="2241040"/>
            <a:ext cx="2163600" cy="338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sz="1800" dirty="0" err="1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rPr>
              <a:t>Coverage</a:t>
            </a:r>
            <a:endParaRPr sz="1800" dirty="0">
              <a:solidFill>
                <a:schemeClr val="lt1"/>
              </a:solidFill>
              <a:latin typeface="Rowdies"/>
              <a:ea typeface="Rowdies"/>
              <a:cs typeface="Rowdies"/>
              <a:sym typeface="Rowdies"/>
            </a:endParaRPr>
          </a:p>
        </p:txBody>
      </p:sp>
      <p:sp>
        <p:nvSpPr>
          <p:cNvPr id="1000" name="Google Shape;1000;p49"/>
          <p:cNvSpPr txBox="1"/>
          <p:nvPr/>
        </p:nvSpPr>
        <p:spPr>
          <a:xfrm>
            <a:off x="2812463" y="3156550"/>
            <a:ext cx="2163600" cy="338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rPr>
              <a:t>Parental origin</a:t>
            </a:r>
            <a:endParaRPr sz="1800" dirty="0">
              <a:solidFill>
                <a:schemeClr val="lt1"/>
              </a:solidFill>
              <a:latin typeface="Rowdies"/>
              <a:ea typeface="Rowdies"/>
              <a:cs typeface="Rowdies"/>
              <a:sym typeface="Rowdies"/>
            </a:endParaRPr>
          </a:p>
        </p:txBody>
      </p:sp>
      <p:sp>
        <p:nvSpPr>
          <p:cNvPr id="1001" name="Google Shape;1001;p49"/>
          <p:cNvSpPr txBox="1"/>
          <p:nvPr/>
        </p:nvSpPr>
        <p:spPr>
          <a:xfrm>
            <a:off x="2812463" y="4074075"/>
            <a:ext cx="2163600" cy="338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rPr>
              <a:t>Statis</a:t>
            </a:r>
            <a:r>
              <a:rPr lang="en-US" sz="1600" dirty="0" err="1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rPr>
              <a:t>ti</a:t>
            </a:r>
            <a:r>
              <a:rPr lang="en" sz="1600" dirty="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rPr>
              <a:t>cal an</a:t>
            </a:r>
            <a:r>
              <a:rPr lang="en-US" sz="1600" dirty="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rPr>
              <a:t>a</a:t>
            </a:r>
            <a:r>
              <a:rPr lang="en" sz="1600" dirty="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rPr>
              <a:t>lysis</a:t>
            </a:r>
            <a:endParaRPr sz="1600" dirty="0">
              <a:solidFill>
                <a:schemeClr val="lt1"/>
              </a:solidFill>
              <a:latin typeface="Rowdies"/>
              <a:ea typeface="Rowdies"/>
              <a:cs typeface="Rowdies"/>
              <a:sym typeface="Rowdies"/>
            </a:endParaRPr>
          </a:p>
        </p:txBody>
      </p:sp>
      <p:cxnSp>
        <p:nvCxnSpPr>
          <p:cNvPr id="1002" name="Google Shape;1002;p49"/>
          <p:cNvCxnSpPr>
            <a:stCxn id="989" idx="1"/>
            <a:endCxn id="998" idx="3"/>
          </p:cNvCxnSpPr>
          <p:nvPr/>
        </p:nvCxnSpPr>
        <p:spPr>
          <a:xfrm flipH="1">
            <a:off x="4976063" y="1483486"/>
            <a:ext cx="99890" cy="39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3" name="Google Shape;1003;p49"/>
          <p:cNvCxnSpPr>
            <a:stCxn id="990" idx="1"/>
            <a:endCxn id="999" idx="3"/>
          </p:cNvCxnSpPr>
          <p:nvPr/>
        </p:nvCxnSpPr>
        <p:spPr>
          <a:xfrm rot="10800000">
            <a:off x="4975979" y="2410240"/>
            <a:ext cx="960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4" name="Google Shape;1004;p49"/>
          <p:cNvCxnSpPr>
            <a:stCxn id="991" idx="1"/>
            <a:endCxn id="1000" idx="3"/>
          </p:cNvCxnSpPr>
          <p:nvPr/>
        </p:nvCxnSpPr>
        <p:spPr>
          <a:xfrm flipH="1">
            <a:off x="4976063" y="3323770"/>
            <a:ext cx="95916" cy="198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5" name="Google Shape;1005;p49"/>
          <p:cNvCxnSpPr>
            <a:cxnSpLocks/>
            <a:stCxn id="1001" idx="3"/>
            <a:endCxn id="992" idx="1"/>
          </p:cNvCxnSpPr>
          <p:nvPr/>
        </p:nvCxnSpPr>
        <p:spPr>
          <a:xfrm flipV="1">
            <a:off x="4976063" y="4241260"/>
            <a:ext cx="99890" cy="20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6" name="Google Shape;1006;p49"/>
          <p:cNvCxnSpPr>
            <a:stCxn id="998" idx="1"/>
            <a:endCxn id="987" idx="6"/>
          </p:cNvCxnSpPr>
          <p:nvPr/>
        </p:nvCxnSpPr>
        <p:spPr>
          <a:xfrm rot="10800000">
            <a:off x="2717663" y="1483525"/>
            <a:ext cx="94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7" name="Google Shape;1007;p49"/>
          <p:cNvCxnSpPr>
            <a:cxnSpLocks/>
            <a:stCxn id="999" idx="1"/>
            <a:endCxn id="986" idx="6"/>
          </p:cNvCxnSpPr>
          <p:nvPr/>
        </p:nvCxnSpPr>
        <p:spPr>
          <a:xfrm rot="10800000">
            <a:off x="2733863" y="2410240"/>
            <a:ext cx="78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8" name="Google Shape;1008;p49"/>
          <p:cNvCxnSpPr>
            <a:cxnSpLocks/>
            <a:stCxn id="1000" idx="1"/>
            <a:endCxn id="985" idx="6"/>
          </p:cNvCxnSpPr>
          <p:nvPr/>
        </p:nvCxnSpPr>
        <p:spPr>
          <a:xfrm flipH="1">
            <a:off x="2717535" y="3325750"/>
            <a:ext cx="94928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9" name="Google Shape;1009;p49"/>
          <p:cNvCxnSpPr>
            <a:cxnSpLocks/>
            <a:stCxn id="984" idx="6"/>
            <a:endCxn id="1001" idx="1"/>
          </p:cNvCxnSpPr>
          <p:nvPr/>
        </p:nvCxnSpPr>
        <p:spPr>
          <a:xfrm>
            <a:off x="2717535" y="4241260"/>
            <a:ext cx="94928" cy="20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10" name="Google Shape;1010;p49"/>
          <p:cNvGrpSpPr/>
          <p:nvPr/>
        </p:nvGrpSpPr>
        <p:grpSpPr>
          <a:xfrm>
            <a:off x="2313397" y="1307232"/>
            <a:ext cx="223121" cy="352580"/>
            <a:chOff x="1711900" y="1819650"/>
            <a:chExt cx="147100" cy="232450"/>
          </a:xfrm>
        </p:grpSpPr>
        <p:sp>
          <p:nvSpPr>
            <p:cNvPr id="1011" name="Google Shape;1011;p49"/>
            <p:cNvSpPr/>
            <p:nvPr/>
          </p:nvSpPr>
          <p:spPr>
            <a:xfrm>
              <a:off x="1711900" y="1819650"/>
              <a:ext cx="147100" cy="232450"/>
            </a:xfrm>
            <a:custGeom>
              <a:avLst/>
              <a:gdLst/>
              <a:ahLst/>
              <a:cxnLst/>
              <a:rect l="l" t="t" r="r" b="b"/>
              <a:pathLst>
                <a:path w="5884" h="9298" extrusionOk="0">
                  <a:moveTo>
                    <a:pt x="4634" y="364"/>
                  </a:moveTo>
                  <a:cubicBezTo>
                    <a:pt x="5029" y="364"/>
                    <a:pt x="5364" y="623"/>
                    <a:pt x="5479" y="981"/>
                  </a:cubicBezTo>
                  <a:lnTo>
                    <a:pt x="406" y="981"/>
                  </a:lnTo>
                  <a:cubicBezTo>
                    <a:pt x="520" y="623"/>
                    <a:pt x="855" y="364"/>
                    <a:pt x="1250" y="364"/>
                  </a:cubicBezTo>
                  <a:close/>
                  <a:moveTo>
                    <a:pt x="2193" y="1344"/>
                  </a:moveTo>
                  <a:lnTo>
                    <a:pt x="1972" y="1565"/>
                  </a:lnTo>
                  <a:lnTo>
                    <a:pt x="1750" y="1344"/>
                  </a:lnTo>
                  <a:close/>
                  <a:moveTo>
                    <a:pt x="364" y="1480"/>
                  </a:moveTo>
                  <a:lnTo>
                    <a:pt x="1210" y="2327"/>
                  </a:lnTo>
                  <a:lnTo>
                    <a:pt x="364" y="3173"/>
                  </a:lnTo>
                  <a:lnTo>
                    <a:pt x="364" y="1480"/>
                  </a:lnTo>
                  <a:close/>
                  <a:moveTo>
                    <a:pt x="5521" y="1344"/>
                  </a:moveTo>
                  <a:lnTo>
                    <a:pt x="5521" y="4204"/>
                  </a:lnTo>
                  <a:lnTo>
                    <a:pt x="4219" y="2218"/>
                  </a:lnTo>
                  <a:cubicBezTo>
                    <a:pt x="4186" y="2167"/>
                    <a:pt x="4128" y="2137"/>
                    <a:pt x="4067" y="2137"/>
                  </a:cubicBezTo>
                  <a:cubicBezTo>
                    <a:pt x="4006" y="2137"/>
                    <a:pt x="3949" y="2167"/>
                    <a:pt x="3915" y="2218"/>
                  </a:cubicBezTo>
                  <a:lnTo>
                    <a:pt x="3404" y="2998"/>
                  </a:lnTo>
                  <a:lnTo>
                    <a:pt x="2880" y="2473"/>
                  </a:lnTo>
                  <a:lnTo>
                    <a:pt x="4009" y="1344"/>
                  </a:lnTo>
                  <a:close/>
                  <a:moveTo>
                    <a:pt x="4067" y="2649"/>
                  </a:moveTo>
                  <a:lnTo>
                    <a:pt x="5209" y="4390"/>
                  </a:lnTo>
                  <a:lnTo>
                    <a:pt x="5209" y="4390"/>
                  </a:lnTo>
                  <a:lnTo>
                    <a:pt x="4142" y="3908"/>
                  </a:lnTo>
                  <a:cubicBezTo>
                    <a:pt x="4117" y="3898"/>
                    <a:pt x="4092" y="3893"/>
                    <a:pt x="4067" y="3893"/>
                  </a:cubicBezTo>
                  <a:cubicBezTo>
                    <a:pt x="4041" y="3893"/>
                    <a:pt x="4016" y="3898"/>
                    <a:pt x="3993" y="3908"/>
                  </a:cubicBezTo>
                  <a:lnTo>
                    <a:pt x="3428" y="4163"/>
                  </a:lnTo>
                  <a:cubicBezTo>
                    <a:pt x="3411" y="4168"/>
                    <a:pt x="3395" y="4176"/>
                    <a:pt x="3381" y="4184"/>
                  </a:cubicBezTo>
                  <a:lnTo>
                    <a:pt x="2926" y="4390"/>
                  </a:lnTo>
                  <a:lnTo>
                    <a:pt x="3580" y="3392"/>
                  </a:lnTo>
                  <a:cubicBezTo>
                    <a:pt x="3584" y="3386"/>
                    <a:pt x="3587" y="3380"/>
                    <a:pt x="3591" y="3375"/>
                  </a:cubicBezTo>
                  <a:lnTo>
                    <a:pt x="4067" y="2649"/>
                  </a:lnTo>
                  <a:close/>
                  <a:moveTo>
                    <a:pt x="3495" y="1344"/>
                  </a:moveTo>
                  <a:lnTo>
                    <a:pt x="2494" y="2345"/>
                  </a:lnTo>
                  <a:cubicBezTo>
                    <a:pt x="2424" y="2415"/>
                    <a:pt x="2424" y="2531"/>
                    <a:pt x="2494" y="2601"/>
                  </a:cubicBezTo>
                  <a:lnTo>
                    <a:pt x="3201" y="3308"/>
                  </a:lnTo>
                  <a:lnTo>
                    <a:pt x="3004" y="3607"/>
                  </a:lnTo>
                  <a:lnTo>
                    <a:pt x="2246" y="2849"/>
                  </a:lnTo>
                  <a:cubicBezTo>
                    <a:pt x="2211" y="2814"/>
                    <a:pt x="2164" y="2796"/>
                    <a:pt x="2118" y="2796"/>
                  </a:cubicBezTo>
                  <a:cubicBezTo>
                    <a:pt x="2071" y="2796"/>
                    <a:pt x="2025" y="2814"/>
                    <a:pt x="1990" y="2849"/>
                  </a:cubicBezTo>
                  <a:lnTo>
                    <a:pt x="396" y="4444"/>
                  </a:lnTo>
                  <a:cubicBezTo>
                    <a:pt x="382" y="4457"/>
                    <a:pt x="372" y="4472"/>
                    <a:pt x="364" y="4487"/>
                  </a:cubicBezTo>
                  <a:lnTo>
                    <a:pt x="364" y="3687"/>
                  </a:lnTo>
                  <a:lnTo>
                    <a:pt x="1595" y="2456"/>
                  </a:lnTo>
                  <a:cubicBezTo>
                    <a:pt x="1629" y="2422"/>
                    <a:pt x="1648" y="2375"/>
                    <a:pt x="1648" y="2327"/>
                  </a:cubicBezTo>
                  <a:cubicBezTo>
                    <a:pt x="1648" y="2279"/>
                    <a:pt x="1629" y="2233"/>
                    <a:pt x="1595" y="2199"/>
                  </a:cubicBezTo>
                  <a:lnTo>
                    <a:pt x="740" y="1344"/>
                  </a:lnTo>
                  <a:lnTo>
                    <a:pt x="1237" y="1344"/>
                  </a:lnTo>
                  <a:lnTo>
                    <a:pt x="1844" y="1950"/>
                  </a:lnTo>
                  <a:cubicBezTo>
                    <a:pt x="1878" y="1984"/>
                    <a:pt x="1924" y="2003"/>
                    <a:pt x="1972" y="2003"/>
                  </a:cubicBezTo>
                  <a:cubicBezTo>
                    <a:pt x="2020" y="2003"/>
                    <a:pt x="2066" y="1984"/>
                    <a:pt x="2101" y="1950"/>
                  </a:cubicBezTo>
                  <a:lnTo>
                    <a:pt x="2706" y="1344"/>
                  </a:lnTo>
                  <a:close/>
                  <a:moveTo>
                    <a:pt x="4067" y="4273"/>
                  </a:moveTo>
                  <a:lnTo>
                    <a:pt x="4663" y="4542"/>
                  </a:lnTo>
                  <a:lnTo>
                    <a:pt x="4301" y="4904"/>
                  </a:lnTo>
                  <a:lnTo>
                    <a:pt x="3794" y="4397"/>
                  </a:lnTo>
                  <a:lnTo>
                    <a:pt x="4067" y="4273"/>
                  </a:lnTo>
                  <a:close/>
                  <a:moveTo>
                    <a:pt x="5521" y="5581"/>
                  </a:moveTo>
                  <a:lnTo>
                    <a:pt x="5521" y="6901"/>
                  </a:lnTo>
                  <a:lnTo>
                    <a:pt x="4860" y="6241"/>
                  </a:lnTo>
                  <a:lnTo>
                    <a:pt x="5521" y="5581"/>
                  </a:lnTo>
                  <a:close/>
                  <a:moveTo>
                    <a:pt x="364" y="5690"/>
                  </a:moveTo>
                  <a:lnTo>
                    <a:pt x="1940" y="7266"/>
                  </a:lnTo>
                  <a:lnTo>
                    <a:pt x="1252" y="7954"/>
                  </a:lnTo>
                  <a:lnTo>
                    <a:pt x="364" y="7954"/>
                  </a:lnTo>
                  <a:lnTo>
                    <a:pt x="364" y="5690"/>
                  </a:lnTo>
                  <a:close/>
                  <a:moveTo>
                    <a:pt x="2118" y="3234"/>
                  </a:moveTo>
                  <a:lnTo>
                    <a:pt x="2801" y="3917"/>
                  </a:lnTo>
                  <a:lnTo>
                    <a:pt x="2280" y="4713"/>
                  </a:lnTo>
                  <a:cubicBezTo>
                    <a:pt x="2235" y="4780"/>
                    <a:pt x="2241" y="4869"/>
                    <a:pt x="2293" y="4930"/>
                  </a:cubicBezTo>
                  <a:cubicBezTo>
                    <a:pt x="2329" y="4971"/>
                    <a:pt x="2380" y="4994"/>
                    <a:pt x="2432" y="4994"/>
                  </a:cubicBezTo>
                  <a:cubicBezTo>
                    <a:pt x="2457" y="4994"/>
                    <a:pt x="2482" y="4989"/>
                    <a:pt x="2506" y="4978"/>
                  </a:cubicBezTo>
                  <a:lnTo>
                    <a:pt x="3440" y="4556"/>
                  </a:lnTo>
                  <a:lnTo>
                    <a:pt x="4044" y="5161"/>
                  </a:lnTo>
                  <a:lnTo>
                    <a:pt x="2707" y="6498"/>
                  </a:lnTo>
                  <a:lnTo>
                    <a:pt x="2231" y="6022"/>
                  </a:lnTo>
                  <a:cubicBezTo>
                    <a:pt x="2196" y="5987"/>
                    <a:pt x="2150" y="5969"/>
                    <a:pt x="2103" y="5969"/>
                  </a:cubicBezTo>
                  <a:cubicBezTo>
                    <a:pt x="2057" y="5969"/>
                    <a:pt x="2010" y="5987"/>
                    <a:pt x="1975" y="6022"/>
                  </a:cubicBezTo>
                  <a:cubicBezTo>
                    <a:pt x="1904" y="6093"/>
                    <a:pt x="1904" y="6208"/>
                    <a:pt x="1975" y="6279"/>
                  </a:cubicBezTo>
                  <a:lnTo>
                    <a:pt x="2579" y="6883"/>
                  </a:lnTo>
                  <a:cubicBezTo>
                    <a:pt x="2614" y="6918"/>
                    <a:pt x="2661" y="6937"/>
                    <a:pt x="2707" y="6937"/>
                  </a:cubicBezTo>
                  <a:cubicBezTo>
                    <a:pt x="2754" y="6937"/>
                    <a:pt x="2800" y="6918"/>
                    <a:pt x="2836" y="6883"/>
                  </a:cubicBezTo>
                  <a:lnTo>
                    <a:pt x="5017" y="4702"/>
                  </a:lnTo>
                  <a:lnTo>
                    <a:pt x="5521" y="4929"/>
                  </a:lnTo>
                  <a:lnTo>
                    <a:pt x="5521" y="5067"/>
                  </a:lnTo>
                  <a:lnTo>
                    <a:pt x="4475" y="6112"/>
                  </a:lnTo>
                  <a:cubicBezTo>
                    <a:pt x="4441" y="6146"/>
                    <a:pt x="4422" y="6193"/>
                    <a:pt x="4422" y="6241"/>
                  </a:cubicBezTo>
                  <a:cubicBezTo>
                    <a:pt x="4422" y="6289"/>
                    <a:pt x="4441" y="6335"/>
                    <a:pt x="4475" y="6369"/>
                  </a:cubicBezTo>
                  <a:lnTo>
                    <a:pt x="5521" y="7415"/>
                  </a:lnTo>
                  <a:lnTo>
                    <a:pt x="5521" y="7887"/>
                  </a:lnTo>
                  <a:lnTo>
                    <a:pt x="4239" y="6606"/>
                  </a:lnTo>
                  <a:cubicBezTo>
                    <a:pt x="4203" y="6570"/>
                    <a:pt x="4157" y="6553"/>
                    <a:pt x="4110" y="6553"/>
                  </a:cubicBezTo>
                  <a:cubicBezTo>
                    <a:pt x="4064" y="6553"/>
                    <a:pt x="4017" y="6570"/>
                    <a:pt x="3982" y="6606"/>
                  </a:cubicBezTo>
                  <a:lnTo>
                    <a:pt x="2634" y="7954"/>
                  </a:lnTo>
                  <a:lnTo>
                    <a:pt x="1765" y="7954"/>
                  </a:lnTo>
                  <a:lnTo>
                    <a:pt x="2325" y="7394"/>
                  </a:lnTo>
                  <a:cubicBezTo>
                    <a:pt x="2359" y="7360"/>
                    <a:pt x="2378" y="7314"/>
                    <a:pt x="2378" y="7266"/>
                  </a:cubicBezTo>
                  <a:cubicBezTo>
                    <a:pt x="2378" y="7218"/>
                    <a:pt x="2359" y="7171"/>
                    <a:pt x="2325" y="7137"/>
                  </a:cubicBezTo>
                  <a:lnTo>
                    <a:pt x="368" y="5180"/>
                  </a:lnTo>
                  <a:cubicBezTo>
                    <a:pt x="366" y="5179"/>
                    <a:pt x="365" y="5177"/>
                    <a:pt x="364" y="5176"/>
                  </a:cubicBezTo>
                  <a:lnTo>
                    <a:pt x="364" y="4657"/>
                  </a:lnTo>
                  <a:cubicBezTo>
                    <a:pt x="372" y="4672"/>
                    <a:pt x="383" y="4686"/>
                    <a:pt x="396" y="4700"/>
                  </a:cubicBezTo>
                  <a:lnTo>
                    <a:pt x="1021" y="5326"/>
                  </a:lnTo>
                  <a:cubicBezTo>
                    <a:pt x="1057" y="5361"/>
                    <a:pt x="1103" y="5379"/>
                    <a:pt x="1150" y="5379"/>
                  </a:cubicBezTo>
                  <a:cubicBezTo>
                    <a:pt x="1196" y="5379"/>
                    <a:pt x="1243" y="5361"/>
                    <a:pt x="1278" y="5326"/>
                  </a:cubicBezTo>
                  <a:cubicBezTo>
                    <a:pt x="1349" y="5255"/>
                    <a:pt x="1349" y="5140"/>
                    <a:pt x="1278" y="5069"/>
                  </a:cubicBezTo>
                  <a:lnTo>
                    <a:pt x="781" y="4572"/>
                  </a:lnTo>
                  <a:lnTo>
                    <a:pt x="2118" y="3234"/>
                  </a:lnTo>
                  <a:close/>
                  <a:moveTo>
                    <a:pt x="4110" y="6991"/>
                  </a:moveTo>
                  <a:lnTo>
                    <a:pt x="5073" y="7954"/>
                  </a:lnTo>
                  <a:lnTo>
                    <a:pt x="3147" y="7954"/>
                  </a:lnTo>
                  <a:lnTo>
                    <a:pt x="4110" y="6991"/>
                  </a:lnTo>
                  <a:close/>
                  <a:moveTo>
                    <a:pt x="5479" y="8317"/>
                  </a:moveTo>
                  <a:cubicBezTo>
                    <a:pt x="5364" y="8675"/>
                    <a:pt x="5029" y="8934"/>
                    <a:pt x="4634" y="8934"/>
                  </a:cubicBezTo>
                  <a:lnTo>
                    <a:pt x="1250" y="8934"/>
                  </a:lnTo>
                  <a:cubicBezTo>
                    <a:pt x="855" y="8934"/>
                    <a:pt x="520" y="8675"/>
                    <a:pt x="406" y="8317"/>
                  </a:cubicBezTo>
                  <a:close/>
                  <a:moveTo>
                    <a:pt x="1250" y="0"/>
                  </a:moveTo>
                  <a:cubicBezTo>
                    <a:pt x="561" y="0"/>
                    <a:pt x="1" y="561"/>
                    <a:pt x="1" y="1250"/>
                  </a:cubicBezTo>
                  <a:lnTo>
                    <a:pt x="1" y="8047"/>
                  </a:lnTo>
                  <a:cubicBezTo>
                    <a:pt x="1" y="8737"/>
                    <a:pt x="561" y="9297"/>
                    <a:pt x="1250" y="9297"/>
                  </a:cubicBezTo>
                  <a:lnTo>
                    <a:pt x="4634" y="9297"/>
                  </a:lnTo>
                  <a:cubicBezTo>
                    <a:pt x="5323" y="9297"/>
                    <a:pt x="5884" y="8737"/>
                    <a:pt x="5884" y="8047"/>
                  </a:cubicBezTo>
                  <a:lnTo>
                    <a:pt x="5884" y="1250"/>
                  </a:lnTo>
                  <a:cubicBezTo>
                    <a:pt x="5884" y="561"/>
                    <a:pt x="5323" y="0"/>
                    <a:pt x="46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9"/>
            <p:cNvSpPr/>
            <p:nvPr/>
          </p:nvSpPr>
          <p:spPr>
            <a:xfrm>
              <a:off x="1747800" y="1956725"/>
              <a:ext cx="9100" cy="9100"/>
            </a:xfrm>
            <a:custGeom>
              <a:avLst/>
              <a:gdLst/>
              <a:ahLst/>
              <a:cxnLst/>
              <a:rect l="l" t="t" r="r" b="b"/>
              <a:pathLst>
                <a:path w="364" h="364" extrusionOk="0">
                  <a:moveTo>
                    <a:pt x="182" y="1"/>
                  </a:moveTo>
                  <a:cubicBezTo>
                    <a:pt x="134" y="1"/>
                    <a:pt x="87" y="20"/>
                    <a:pt x="53" y="54"/>
                  </a:cubicBezTo>
                  <a:cubicBezTo>
                    <a:pt x="19" y="87"/>
                    <a:pt x="0" y="134"/>
                    <a:pt x="0" y="181"/>
                  </a:cubicBezTo>
                  <a:cubicBezTo>
                    <a:pt x="0" y="229"/>
                    <a:pt x="19" y="277"/>
                    <a:pt x="53" y="311"/>
                  </a:cubicBezTo>
                  <a:cubicBezTo>
                    <a:pt x="87" y="344"/>
                    <a:pt x="134" y="364"/>
                    <a:pt x="182" y="364"/>
                  </a:cubicBezTo>
                  <a:cubicBezTo>
                    <a:pt x="229" y="364"/>
                    <a:pt x="276" y="344"/>
                    <a:pt x="310" y="311"/>
                  </a:cubicBezTo>
                  <a:cubicBezTo>
                    <a:pt x="343" y="277"/>
                    <a:pt x="363" y="229"/>
                    <a:pt x="363" y="181"/>
                  </a:cubicBezTo>
                  <a:cubicBezTo>
                    <a:pt x="363" y="134"/>
                    <a:pt x="343" y="87"/>
                    <a:pt x="310" y="54"/>
                  </a:cubicBezTo>
                  <a:cubicBezTo>
                    <a:pt x="276" y="20"/>
                    <a:pt x="229" y="1"/>
                    <a:pt x="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9"/>
            <p:cNvSpPr/>
            <p:nvPr/>
          </p:nvSpPr>
          <p:spPr>
            <a:xfrm>
              <a:off x="1780900" y="2031175"/>
              <a:ext cx="9100" cy="9125"/>
            </a:xfrm>
            <a:custGeom>
              <a:avLst/>
              <a:gdLst/>
              <a:ahLst/>
              <a:cxnLst/>
              <a:rect l="l" t="t" r="r" b="b"/>
              <a:pathLst>
                <a:path w="364" h="365" extrusionOk="0">
                  <a:moveTo>
                    <a:pt x="182" y="1"/>
                  </a:moveTo>
                  <a:cubicBezTo>
                    <a:pt x="134" y="1"/>
                    <a:pt x="88" y="21"/>
                    <a:pt x="54" y="54"/>
                  </a:cubicBezTo>
                  <a:cubicBezTo>
                    <a:pt x="20" y="88"/>
                    <a:pt x="1" y="135"/>
                    <a:pt x="1" y="182"/>
                  </a:cubicBezTo>
                  <a:cubicBezTo>
                    <a:pt x="1" y="231"/>
                    <a:pt x="20" y="278"/>
                    <a:pt x="54" y="311"/>
                  </a:cubicBezTo>
                  <a:cubicBezTo>
                    <a:pt x="88" y="345"/>
                    <a:pt x="134" y="364"/>
                    <a:pt x="182" y="364"/>
                  </a:cubicBezTo>
                  <a:cubicBezTo>
                    <a:pt x="230" y="364"/>
                    <a:pt x="277" y="345"/>
                    <a:pt x="311" y="311"/>
                  </a:cubicBezTo>
                  <a:cubicBezTo>
                    <a:pt x="345" y="278"/>
                    <a:pt x="364" y="231"/>
                    <a:pt x="364" y="182"/>
                  </a:cubicBezTo>
                  <a:cubicBezTo>
                    <a:pt x="364" y="135"/>
                    <a:pt x="345" y="88"/>
                    <a:pt x="311" y="54"/>
                  </a:cubicBezTo>
                  <a:cubicBezTo>
                    <a:pt x="277" y="21"/>
                    <a:pt x="230" y="1"/>
                    <a:pt x="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oogle Shape;1695;p62">
            <a:extLst>
              <a:ext uri="{FF2B5EF4-FFF2-40B4-BE49-F238E27FC236}">
                <a16:creationId xmlns:a16="http://schemas.microsoft.com/office/drawing/2014/main" id="{DBD62C18-8AAB-497F-A4A7-A97DA32DE4BD}"/>
              </a:ext>
            </a:extLst>
          </p:cNvPr>
          <p:cNvGrpSpPr/>
          <p:nvPr/>
        </p:nvGrpSpPr>
        <p:grpSpPr>
          <a:xfrm>
            <a:off x="2263628" y="3159880"/>
            <a:ext cx="352580" cy="352580"/>
            <a:chOff x="4677975" y="2936625"/>
            <a:chExt cx="232450" cy="232450"/>
          </a:xfrm>
        </p:grpSpPr>
        <p:sp>
          <p:nvSpPr>
            <p:cNvPr id="71" name="Google Shape;1696;p62">
              <a:extLst>
                <a:ext uri="{FF2B5EF4-FFF2-40B4-BE49-F238E27FC236}">
                  <a16:creationId xmlns:a16="http://schemas.microsoft.com/office/drawing/2014/main" id="{61F28B8D-3C4D-415F-AD48-E16B9B34844F}"/>
                </a:ext>
              </a:extLst>
            </p:cNvPr>
            <p:cNvSpPr/>
            <p:nvPr/>
          </p:nvSpPr>
          <p:spPr>
            <a:xfrm>
              <a:off x="4677975" y="2960400"/>
              <a:ext cx="146600" cy="208675"/>
            </a:xfrm>
            <a:custGeom>
              <a:avLst/>
              <a:gdLst/>
              <a:ahLst/>
              <a:cxnLst/>
              <a:rect l="l" t="t" r="r" b="b"/>
              <a:pathLst>
                <a:path w="5864" h="8347" extrusionOk="0">
                  <a:moveTo>
                    <a:pt x="2368" y="4315"/>
                  </a:moveTo>
                  <a:lnTo>
                    <a:pt x="2368" y="6237"/>
                  </a:lnTo>
                  <a:lnTo>
                    <a:pt x="2186" y="6237"/>
                  </a:lnTo>
                  <a:lnTo>
                    <a:pt x="2186" y="4897"/>
                  </a:lnTo>
                  <a:cubicBezTo>
                    <a:pt x="2186" y="4797"/>
                    <a:pt x="2105" y="4715"/>
                    <a:pt x="2004" y="4715"/>
                  </a:cubicBezTo>
                  <a:cubicBezTo>
                    <a:pt x="1904" y="4715"/>
                    <a:pt x="1823" y="4797"/>
                    <a:pt x="1823" y="4897"/>
                  </a:cubicBezTo>
                  <a:lnTo>
                    <a:pt x="1823" y="6237"/>
                  </a:lnTo>
                  <a:lnTo>
                    <a:pt x="1641" y="6237"/>
                  </a:lnTo>
                  <a:lnTo>
                    <a:pt x="1641" y="4315"/>
                  </a:lnTo>
                  <a:close/>
                  <a:moveTo>
                    <a:pt x="1894" y="1"/>
                  </a:moveTo>
                  <a:cubicBezTo>
                    <a:pt x="1855" y="1"/>
                    <a:pt x="1815" y="13"/>
                    <a:pt x="1782" y="40"/>
                  </a:cubicBezTo>
                  <a:cubicBezTo>
                    <a:pt x="1240" y="465"/>
                    <a:pt x="791" y="1015"/>
                    <a:pt x="484" y="1631"/>
                  </a:cubicBezTo>
                  <a:cubicBezTo>
                    <a:pt x="164" y="2277"/>
                    <a:pt x="1" y="2972"/>
                    <a:pt x="1" y="3698"/>
                  </a:cubicBezTo>
                  <a:cubicBezTo>
                    <a:pt x="1" y="4940"/>
                    <a:pt x="484" y="6107"/>
                    <a:pt x="1362" y="6985"/>
                  </a:cubicBezTo>
                  <a:cubicBezTo>
                    <a:pt x="2240" y="7863"/>
                    <a:pt x="3408" y="8347"/>
                    <a:pt x="4649" y="8347"/>
                  </a:cubicBezTo>
                  <a:cubicBezTo>
                    <a:pt x="5005" y="8347"/>
                    <a:pt x="5361" y="8307"/>
                    <a:pt x="5705" y="8226"/>
                  </a:cubicBezTo>
                  <a:cubicBezTo>
                    <a:pt x="5803" y="8204"/>
                    <a:pt x="5864" y="8107"/>
                    <a:pt x="5841" y="8009"/>
                  </a:cubicBezTo>
                  <a:cubicBezTo>
                    <a:pt x="5821" y="7925"/>
                    <a:pt x="5747" y="7868"/>
                    <a:pt x="5664" y="7868"/>
                  </a:cubicBezTo>
                  <a:cubicBezTo>
                    <a:pt x="5650" y="7868"/>
                    <a:pt x="5637" y="7869"/>
                    <a:pt x="5623" y="7873"/>
                  </a:cubicBezTo>
                  <a:cubicBezTo>
                    <a:pt x="5306" y="7947"/>
                    <a:pt x="4978" y="7983"/>
                    <a:pt x="4649" y="7983"/>
                  </a:cubicBezTo>
                  <a:cubicBezTo>
                    <a:pt x="3405" y="7983"/>
                    <a:pt x="2283" y="7451"/>
                    <a:pt x="1500" y="6600"/>
                  </a:cubicBezTo>
                  <a:lnTo>
                    <a:pt x="2549" y="6600"/>
                  </a:lnTo>
                  <a:cubicBezTo>
                    <a:pt x="2650" y="6600"/>
                    <a:pt x="2731" y="6519"/>
                    <a:pt x="2731" y="6419"/>
                  </a:cubicBezTo>
                  <a:lnTo>
                    <a:pt x="2731" y="3553"/>
                  </a:lnTo>
                  <a:cubicBezTo>
                    <a:pt x="2731" y="3453"/>
                    <a:pt x="2650" y="3372"/>
                    <a:pt x="2549" y="3372"/>
                  </a:cubicBezTo>
                  <a:cubicBezTo>
                    <a:pt x="2449" y="3372"/>
                    <a:pt x="2368" y="3453"/>
                    <a:pt x="2368" y="3553"/>
                  </a:cubicBezTo>
                  <a:lnTo>
                    <a:pt x="2368" y="3952"/>
                  </a:lnTo>
                  <a:lnTo>
                    <a:pt x="1641" y="3952"/>
                  </a:lnTo>
                  <a:lnTo>
                    <a:pt x="1641" y="3553"/>
                  </a:lnTo>
                  <a:cubicBezTo>
                    <a:pt x="1641" y="3453"/>
                    <a:pt x="1560" y="3372"/>
                    <a:pt x="1460" y="3372"/>
                  </a:cubicBezTo>
                  <a:cubicBezTo>
                    <a:pt x="1359" y="3372"/>
                    <a:pt x="1278" y="3453"/>
                    <a:pt x="1278" y="3553"/>
                  </a:cubicBezTo>
                  <a:lnTo>
                    <a:pt x="1278" y="6341"/>
                  </a:lnTo>
                  <a:cubicBezTo>
                    <a:pt x="705" y="5612"/>
                    <a:pt x="364" y="4694"/>
                    <a:pt x="364" y="3698"/>
                  </a:cubicBezTo>
                  <a:cubicBezTo>
                    <a:pt x="364" y="2374"/>
                    <a:pt x="962" y="1144"/>
                    <a:pt x="2005" y="325"/>
                  </a:cubicBezTo>
                  <a:cubicBezTo>
                    <a:pt x="2085" y="263"/>
                    <a:pt x="2099" y="149"/>
                    <a:pt x="2037" y="70"/>
                  </a:cubicBezTo>
                  <a:cubicBezTo>
                    <a:pt x="2001" y="24"/>
                    <a:pt x="1948" y="1"/>
                    <a:pt x="1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697;p62">
              <a:extLst>
                <a:ext uri="{FF2B5EF4-FFF2-40B4-BE49-F238E27FC236}">
                  <a16:creationId xmlns:a16="http://schemas.microsoft.com/office/drawing/2014/main" id="{F6B428E4-3037-47DC-B0ED-9ABBE9C71D91}"/>
                </a:ext>
              </a:extLst>
            </p:cNvPr>
            <p:cNvSpPr/>
            <p:nvPr/>
          </p:nvSpPr>
          <p:spPr>
            <a:xfrm>
              <a:off x="4757150" y="2936625"/>
              <a:ext cx="153275" cy="210575"/>
            </a:xfrm>
            <a:custGeom>
              <a:avLst/>
              <a:gdLst/>
              <a:ahLst/>
              <a:cxnLst/>
              <a:rect l="l" t="t" r="r" b="b"/>
              <a:pathLst>
                <a:path w="6131" h="8423" extrusionOk="0">
                  <a:moveTo>
                    <a:pt x="4500" y="5266"/>
                  </a:moveTo>
                  <a:lnTo>
                    <a:pt x="4500" y="7188"/>
                  </a:lnTo>
                  <a:lnTo>
                    <a:pt x="4318" y="7188"/>
                  </a:lnTo>
                  <a:lnTo>
                    <a:pt x="4318" y="5848"/>
                  </a:lnTo>
                  <a:cubicBezTo>
                    <a:pt x="4318" y="5748"/>
                    <a:pt x="4237" y="5666"/>
                    <a:pt x="4136" y="5666"/>
                  </a:cubicBezTo>
                  <a:cubicBezTo>
                    <a:pt x="4036" y="5666"/>
                    <a:pt x="3955" y="5748"/>
                    <a:pt x="3955" y="5848"/>
                  </a:cubicBezTo>
                  <a:lnTo>
                    <a:pt x="3955" y="7188"/>
                  </a:lnTo>
                  <a:lnTo>
                    <a:pt x="3773" y="7188"/>
                  </a:lnTo>
                  <a:lnTo>
                    <a:pt x="3773" y="5266"/>
                  </a:lnTo>
                  <a:close/>
                  <a:moveTo>
                    <a:pt x="1482" y="1"/>
                  </a:moveTo>
                  <a:cubicBezTo>
                    <a:pt x="1029" y="1"/>
                    <a:pt x="581" y="66"/>
                    <a:pt x="151" y="194"/>
                  </a:cubicBezTo>
                  <a:cubicBezTo>
                    <a:pt x="55" y="222"/>
                    <a:pt x="0" y="324"/>
                    <a:pt x="29" y="420"/>
                  </a:cubicBezTo>
                  <a:cubicBezTo>
                    <a:pt x="52" y="498"/>
                    <a:pt x="124" y="550"/>
                    <a:pt x="203" y="550"/>
                  </a:cubicBezTo>
                  <a:cubicBezTo>
                    <a:pt x="220" y="550"/>
                    <a:pt x="237" y="547"/>
                    <a:pt x="255" y="542"/>
                  </a:cubicBezTo>
                  <a:cubicBezTo>
                    <a:pt x="651" y="424"/>
                    <a:pt x="1065" y="364"/>
                    <a:pt x="1482" y="364"/>
                  </a:cubicBezTo>
                  <a:cubicBezTo>
                    <a:pt x="3846" y="364"/>
                    <a:pt x="5768" y="2286"/>
                    <a:pt x="5768" y="4649"/>
                  </a:cubicBezTo>
                  <a:cubicBezTo>
                    <a:pt x="5768" y="5608"/>
                    <a:pt x="5441" y="6534"/>
                    <a:pt x="4863" y="7280"/>
                  </a:cubicBezTo>
                  <a:lnTo>
                    <a:pt x="4863" y="4504"/>
                  </a:lnTo>
                  <a:cubicBezTo>
                    <a:pt x="4863" y="4404"/>
                    <a:pt x="4782" y="4323"/>
                    <a:pt x="4681" y="4323"/>
                  </a:cubicBezTo>
                  <a:cubicBezTo>
                    <a:pt x="4581" y="4323"/>
                    <a:pt x="4500" y="4404"/>
                    <a:pt x="4500" y="4504"/>
                  </a:cubicBezTo>
                  <a:lnTo>
                    <a:pt x="4500" y="4903"/>
                  </a:lnTo>
                  <a:lnTo>
                    <a:pt x="3773" y="4903"/>
                  </a:lnTo>
                  <a:lnTo>
                    <a:pt x="3773" y="4504"/>
                  </a:lnTo>
                  <a:cubicBezTo>
                    <a:pt x="3773" y="4404"/>
                    <a:pt x="3692" y="4323"/>
                    <a:pt x="3592" y="4323"/>
                  </a:cubicBezTo>
                  <a:cubicBezTo>
                    <a:pt x="3491" y="4323"/>
                    <a:pt x="3410" y="4404"/>
                    <a:pt x="3410" y="4504"/>
                  </a:cubicBezTo>
                  <a:lnTo>
                    <a:pt x="3410" y="7370"/>
                  </a:lnTo>
                  <a:cubicBezTo>
                    <a:pt x="3410" y="7470"/>
                    <a:pt x="3491" y="7551"/>
                    <a:pt x="3592" y="7551"/>
                  </a:cubicBezTo>
                  <a:lnTo>
                    <a:pt x="4633" y="7551"/>
                  </a:lnTo>
                  <a:cubicBezTo>
                    <a:pt x="4452" y="7751"/>
                    <a:pt x="4250" y="7932"/>
                    <a:pt x="4031" y="8095"/>
                  </a:cubicBezTo>
                  <a:cubicBezTo>
                    <a:pt x="3951" y="8155"/>
                    <a:pt x="3933" y="8268"/>
                    <a:pt x="3993" y="8349"/>
                  </a:cubicBezTo>
                  <a:cubicBezTo>
                    <a:pt x="4029" y="8398"/>
                    <a:pt x="4083" y="8423"/>
                    <a:pt x="4139" y="8423"/>
                  </a:cubicBezTo>
                  <a:cubicBezTo>
                    <a:pt x="4177" y="8423"/>
                    <a:pt x="4214" y="8411"/>
                    <a:pt x="4247" y="8387"/>
                  </a:cubicBezTo>
                  <a:cubicBezTo>
                    <a:pt x="4818" y="7964"/>
                    <a:pt x="5293" y="7406"/>
                    <a:pt x="5617" y="6775"/>
                  </a:cubicBezTo>
                  <a:cubicBezTo>
                    <a:pt x="5958" y="6113"/>
                    <a:pt x="6131" y="5398"/>
                    <a:pt x="6131" y="4649"/>
                  </a:cubicBezTo>
                  <a:cubicBezTo>
                    <a:pt x="6131" y="3408"/>
                    <a:pt x="5648" y="2240"/>
                    <a:pt x="4770" y="1362"/>
                  </a:cubicBezTo>
                  <a:cubicBezTo>
                    <a:pt x="3891" y="484"/>
                    <a:pt x="2724" y="1"/>
                    <a:pt x="14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698;p62">
              <a:extLst>
                <a:ext uri="{FF2B5EF4-FFF2-40B4-BE49-F238E27FC236}">
                  <a16:creationId xmlns:a16="http://schemas.microsoft.com/office/drawing/2014/main" id="{4624BA83-07B4-41B3-8DCC-D7C8CE59EA9B}"/>
                </a:ext>
              </a:extLst>
            </p:cNvPr>
            <p:cNvSpPr/>
            <p:nvPr/>
          </p:nvSpPr>
          <p:spPr>
            <a:xfrm>
              <a:off x="4710875" y="2980275"/>
              <a:ext cx="34525" cy="34550"/>
            </a:xfrm>
            <a:custGeom>
              <a:avLst/>
              <a:gdLst/>
              <a:ahLst/>
              <a:cxnLst/>
              <a:rect l="l" t="t" r="r" b="b"/>
              <a:pathLst>
                <a:path w="1381" h="1382" extrusionOk="0">
                  <a:moveTo>
                    <a:pt x="690" y="364"/>
                  </a:moveTo>
                  <a:cubicBezTo>
                    <a:pt x="871" y="364"/>
                    <a:pt x="1018" y="511"/>
                    <a:pt x="1018" y="691"/>
                  </a:cubicBezTo>
                  <a:cubicBezTo>
                    <a:pt x="1018" y="871"/>
                    <a:pt x="871" y="1018"/>
                    <a:pt x="690" y="1018"/>
                  </a:cubicBezTo>
                  <a:cubicBezTo>
                    <a:pt x="510" y="1018"/>
                    <a:pt x="364" y="871"/>
                    <a:pt x="364" y="691"/>
                  </a:cubicBezTo>
                  <a:cubicBezTo>
                    <a:pt x="364" y="511"/>
                    <a:pt x="510" y="364"/>
                    <a:pt x="690" y="364"/>
                  </a:cubicBezTo>
                  <a:close/>
                  <a:moveTo>
                    <a:pt x="690" y="1"/>
                  </a:moveTo>
                  <a:cubicBezTo>
                    <a:pt x="310" y="1"/>
                    <a:pt x="0" y="310"/>
                    <a:pt x="0" y="691"/>
                  </a:cubicBezTo>
                  <a:cubicBezTo>
                    <a:pt x="0" y="1071"/>
                    <a:pt x="310" y="1381"/>
                    <a:pt x="690" y="1381"/>
                  </a:cubicBezTo>
                  <a:cubicBezTo>
                    <a:pt x="1071" y="1381"/>
                    <a:pt x="1381" y="1071"/>
                    <a:pt x="1381" y="691"/>
                  </a:cubicBezTo>
                  <a:cubicBezTo>
                    <a:pt x="1381" y="310"/>
                    <a:pt x="1071" y="1"/>
                    <a:pt x="6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699;p62">
              <a:extLst>
                <a:ext uri="{FF2B5EF4-FFF2-40B4-BE49-F238E27FC236}">
                  <a16:creationId xmlns:a16="http://schemas.microsoft.com/office/drawing/2014/main" id="{903C1FB1-6D8C-4F4D-B0CA-C7D2BC3750A7}"/>
                </a:ext>
              </a:extLst>
            </p:cNvPr>
            <p:cNvSpPr/>
            <p:nvPr/>
          </p:nvSpPr>
          <p:spPr>
            <a:xfrm>
              <a:off x="4697075" y="3018425"/>
              <a:ext cx="61775" cy="61225"/>
            </a:xfrm>
            <a:custGeom>
              <a:avLst/>
              <a:gdLst/>
              <a:ahLst/>
              <a:cxnLst/>
              <a:rect l="l" t="t" r="r" b="b"/>
              <a:pathLst>
                <a:path w="2471" h="2449" extrusionOk="0">
                  <a:moveTo>
                    <a:pt x="784" y="0"/>
                  </a:moveTo>
                  <a:cubicBezTo>
                    <a:pt x="352" y="0"/>
                    <a:pt x="1" y="351"/>
                    <a:pt x="1" y="783"/>
                  </a:cubicBezTo>
                  <a:lnTo>
                    <a:pt x="1" y="2267"/>
                  </a:lnTo>
                  <a:cubicBezTo>
                    <a:pt x="1" y="2367"/>
                    <a:pt x="82" y="2448"/>
                    <a:pt x="182" y="2448"/>
                  </a:cubicBezTo>
                  <a:cubicBezTo>
                    <a:pt x="283" y="2448"/>
                    <a:pt x="364" y="2367"/>
                    <a:pt x="364" y="2267"/>
                  </a:cubicBezTo>
                  <a:lnTo>
                    <a:pt x="364" y="783"/>
                  </a:lnTo>
                  <a:cubicBezTo>
                    <a:pt x="364" y="552"/>
                    <a:pt x="552" y="363"/>
                    <a:pt x="784" y="363"/>
                  </a:cubicBezTo>
                  <a:lnTo>
                    <a:pt x="1687" y="363"/>
                  </a:lnTo>
                  <a:cubicBezTo>
                    <a:pt x="1919" y="363"/>
                    <a:pt x="2107" y="552"/>
                    <a:pt x="2107" y="783"/>
                  </a:cubicBezTo>
                  <a:lnTo>
                    <a:pt x="2107" y="2267"/>
                  </a:lnTo>
                  <a:cubicBezTo>
                    <a:pt x="2107" y="2367"/>
                    <a:pt x="2189" y="2448"/>
                    <a:pt x="2289" y="2448"/>
                  </a:cubicBezTo>
                  <a:cubicBezTo>
                    <a:pt x="2389" y="2448"/>
                    <a:pt x="2471" y="2367"/>
                    <a:pt x="2471" y="2267"/>
                  </a:cubicBezTo>
                  <a:lnTo>
                    <a:pt x="2471" y="783"/>
                  </a:lnTo>
                  <a:cubicBezTo>
                    <a:pt x="2471" y="351"/>
                    <a:pt x="2119" y="0"/>
                    <a:pt x="1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700;p62">
              <a:extLst>
                <a:ext uri="{FF2B5EF4-FFF2-40B4-BE49-F238E27FC236}">
                  <a16:creationId xmlns:a16="http://schemas.microsoft.com/office/drawing/2014/main" id="{A530DC8F-DC9F-423C-AB42-C5DF8A9C7348}"/>
                </a:ext>
              </a:extLst>
            </p:cNvPr>
            <p:cNvSpPr/>
            <p:nvPr/>
          </p:nvSpPr>
          <p:spPr>
            <a:xfrm>
              <a:off x="4777125" y="2980275"/>
              <a:ext cx="34500" cy="34550"/>
            </a:xfrm>
            <a:custGeom>
              <a:avLst/>
              <a:gdLst/>
              <a:ahLst/>
              <a:cxnLst/>
              <a:rect l="l" t="t" r="r" b="b"/>
              <a:pathLst>
                <a:path w="1380" h="1382" extrusionOk="0">
                  <a:moveTo>
                    <a:pt x="690" y="364"/>
                  </a:moveTo>
                  <a:cubicBezTo>
                    <a:pt x="870" y="364"/>
                    <a:pt x="1017" y="511"/>
                    <a:pt x="1017" y="691"/>
                  </a:cubicBezTo>
                  <a:cubicBezTo>
                    <a:pt x="1017" y="871"/>
                    <a:pt x="870" y="1018"/>
                    <a:pt x="690" y="1018"/>
                  </a:cubicBezTo>
                  <a:cubicBezTo>
                    <a:pt x="510" y="1018"/>
                    <a:pt x="364" y="871"/>
                    <a:pt x="364" y="691"/>
                  </a:cubicBezTo>
                  <a:cubicBezTo>
                    <a:pt x="364" y="511"/>
                    <a:pt x="510" y="364"/>
                    <a:pt x="690" y="364"/>
                  </a:cubicBezTo>
                  <a:close/>
                  <a:moveTo>
                    <a:pt x="690" y="1"/>
                  </a:moveTo>
                  <a:cubicBezTo>
                    <a:pt x="309" y="1"/>
                    <a:pt x="0" y="310"/>
                    <a:pt x="0" y="691"/>
                  </a:cubicBezTo>
                  <a:cubicBezTo>
                    <a:pt x="0" y="1071"/>
                    <a:pt x="309" y="1381"/>
                    <a:pt x="690" y="1381"/>
                  </a:cubicBezTo>
                  <a:cubicBezTo>
                    <a:pt x="1071" y="1381"/>
                    <a:pt x="1380" y="1071"/>
                    <a:pt x="1380" y="691"/>
                  </a:cubicBezTo>
                  <a:cubicBezTo>
                    <a:pt x="1380" y="310"/>
                    <a:pt x="1071" y="1"/>
                    <a:pt x="6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701;p62">
              <a:extLst>
                <a:ext uri="{FF2B5EF4-FFF2-40B4-BE49-F238E27FC236}">
                  <a16:creationId xmlns:a16="http://schemas.microsoft.com/office/drawing/2014/main" id="{76924A97-C8E6-4771-96C2-8A0F2B1FC8F0}"/>
                </a:ext>
              </a:extLst>
            </p:cNvPr>
            <p:cNvSpPr/>
            <p:nvPr/>
          </p:nvSpPr>
          <p:spPr>
            <a:xfrm>
              <a:off x="4776150" y="3044675"/>
              <a:ext cx="36325" cy="80750"/>
            </a:xfrm>
            <a:custGeom>
              <a:avLst/>
              <a:gdLst/>
              <a:ahLst/>
              <a:cxnLst/>
              <a:rect l="l" t="t" r="r" b="b"/>
              <a:pathLst>
                <a:path w="1453" h="3230" extrusionOk="0">
                  <a:moveTo>
                    <a:pt x="1090" y="944"/>
                  </a:moveTo>
                  <a:lnTo>
                    <a:pt x="1090" y="2866"/>
                  </a:lnTo>
                  <a:lnTo>
                    <a:pt x="908" y="2866"/>
                  </a:lnTo>
                  <a:lnTo>
                    <a:pt x="908" y="1526"/>
                  </a:lnTo>
                  <a:cubicBezTo>
                    <a:pt x="908" y="1426"/>
                    <a:pt x="827" y="1344"/>
                    <a:pt x="727" y="1344"/>
                  </a:cubicBezTo>
                  <a:cubicBezTo>
                    <a:pt x="627" y="1344"/>
                    <a:pt x="545" y="1426"/>
                    <a:pt x="545" y="1526"/>
                  </a:cubicBezTo>
                  <a:lnTo>
                    <a:pt x="545" y="2866"/>
                  </a:lnTo>
                  <a:lnTo>
                    <a:pt x="363" y="2866"/>
                  </a:lnTo>
                  <a:lnTo>
                    <a:pt x="363" y="944"/>
                  </a:lnTo>
                  <a:close/>
                  <a:moveTo>
                    <a:pt x="182" y="1"/>
                  </a:moveTo>
                  <a:cubicBezTo>
                    <a:pt x="82" y="1"/>
                    <a:pt x="1" y="82"/>
                    <a:pt x="1" y="182"/>
                  </a:cubicBezTo>
                  <a:lnTo>
                    <a:pt x="1" y="3048"/>
                  </a:lnTo>
                  <a:cubicBezTo>
                    <a:pt x="1" y="3148"/>
                    <a:pt x="82" y="3229"/>
                    <a:pt x="182" y="3229"/>
                  </a:cubicBezTo>
                  <a:lnTo>
                    <a:pt x="1271" y="3229"/>
                  </a:lnTo>
                  <a:cubicBezTo>
                    <a:pt x="1372" y="3229"/>
                    <a:pt x="1453" y="3148"/>
                    <a:pt x="1453" y="3048"/>
                  </a:cubicBezTo>
                  <a:lnTo>
                    <a:pt x="1453" y="182"/>
                  </a:lnTo>
                  <a:cubicBezTo>
                    <a:pt x="1453" y="82"/>
                    <a:pt x="1372" y="1"/>
                    <a:pt x="1271" y="1"/>
                  </a:cubicBezTo>
                  <a:cubicBezTo>
                    <a:pt x="1171" y="1"/>
                    <a:pt x="1090" y="82"/>
                    <a:pt x="1090" y="182"/>
                  </a:cubicBezTo>
                  <a:lnTo>
                    <a:pt x="1090" y="581"/>
                  </a:lnTo>
                  <a:lnTo>
                    <a:pt x="363" y="581"/>
                  </a:lnTo>
                  <a:lnTo>
                    <a:pt x="363" y="182"/>
                  </a:lnTo>
                  <a:cubicBezTo>
                    <a:pt x="363" y="82"/>
                    <a:pt x="282" y="1"/>
                    <a:pt x="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702;p62">
              <a:extLst>
                <a:ext uri="{FF2B5EF4-FFF2-40B4-BE49-F238E27FC236}">
                  <a16:creationId xmlns:a16="http://schemas.microsoft.com/office/drawing/2014/main" id="{1A0C7F00-079E-4A73-A40F-8461EC7CABFD}"/>
                </a:ext>
              </a:extLst>
            </p:cNvPr>
            <p:cNvSpPr/>
            <p:nvPr/>
          </p:nvSpPr>
          <p:spPr>
            <a:xfrm>
              <a:off x="4763325" y="3018425"/>
              <a:ext cx="61750" cy="61225"/>
            </a:xfrm>
            <a:custGeom>
              <a:avLst/>
              <a:gdLst/>
              <a:ahLst/>
              <a:cxnLst/>
              <a:rect l="l" t="t" r="r" b="b"/>
              <a:pathLst>
                <a:path w="2470" h="2449" extrusionOk="0">
                  <a:moveTo>
                    <a:pt x="784" y="0"/>
                  </a:moveTo>
                  <a:cubicBezTo>
                    <a:pt x="352" y="0"/>
                    <a:pt x="1" y="351"/>
                    <a:pt x="1" y="783"/>
                  </a:cubicBezTo>
                  <a:lnTo>
                    <a:pt x="1" y="2267"/>
                  </a:lnTo>
                  <a:cubicBezTo>
                    <a:pt x="1" y="2367"/>
                    <a:pt x="82" y="2448"/>
                    <a:pt x="182" y="2448"/>
                  </a:cubicBezTo>
                  <a:cubicBezTo>
                    <a:pt x="283" y="2448"/>
                    <a:pt x="364" y="2367"/>
                    <a:pt x="364" y="2267"/>
                  </a:cubicBezTo>
                  <a:lnTo>
                    <a:pt x="364" y="783"/>
                  </a:lnTo>
                  <a:cubicBezTo>
                    <a:pt x="364" y="552"/>
                    <a:pt x="552" y="363"/>
                    <a:pt x="784" y="363"/>
                  </a:cubicBezTo>
                  <a:lnTo>
                    <a:pt x="1687" y="363"/>
                  </a:lnTo>
                  <a:cubicBezTo>
                    <a:pt x="1919" y="363"/>
                    <a:pt x="2107" y="552"/>
                    <a:pt x="2107" y="783"/>
                  </a:cubicBezTo>
                  <a:lnTo>
                    <a:pt x="2107" y="2267"/>
                  </a:lnTo>
                  <a:cubicBezTo>
                    <a:pt x="2107" y="2367"/>
                    <a:pt x="2189" y="2448"/>
                    <a:pt x="2288" y="2448"/>
                  </a:cubicBezTo>
                  <a:cubicBezTo>
                    <a:pt x="2389" y="2448"/>
                    <a:pt x="2470" y="2367"/>
                    <a:pt x="2470" y="2267"/>
                  </a:cubicBezTo>
                  <a:lnTo>
                    <a:pt x="2470" y="783"/>
                  </a:lnTo>
                  <a:cubicBezTo>
                    <a:pt x="2470" y="351"/>
                    <a:pt x="2119" y="0"/>
                    <a:pt x="1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703;p62">
              <a:extLst>
                <a:ext uri="{FF2B5EF4-FFF2-40B4-BE49-F238E27FC236}">
                  <a16:creationId xmlns:a16="http://schemas.microsoft.com/office/drawing/2014/main" id="{C7CFEEB1-C006-4CE4-BEA8-5C4EDF91A17C}"/>
                </a:ext>
              </a:extLst>
            </p:cNvPr>
            <p:cNvSpPr/>
            <p:nvPr/>
          </p:nvSpPr>
          <p:spPr>
            <a:xfrm>
              <a:off x="4843350" y="2980275"/>
              <a:ext cx="34525" cy="34550"/>
            </a:xfrm>
            <a:custGeom>
              <a:avLst/>
              <a:gdLst/>
              <a:ahLst/>
              <a:cxnLst/>
              <a:rect l="l" t="t" r="r" b="b"/>
              <a:pathLst>
                <a:path w="1381" h="1382" extrusionOk="0">
                  <a:moveTo>
                    <a:pt x="691" y="364"/>
                  </a:moveTo>
                  <a:cubicBezTo>
                    <a:pt x="871" y="364"/>
                    <a:pt x="1018" y="511"/>
                    <a:pt x="1018" y="691"/>
                  </a:cubicBezTo>
                  <a:cubicBezTo>
                    <a:pt x="1018" y="871"/>
                    <a:pt x="871" y="1018"/>
                    <a:pt x="691" y="1018"/>
                  </a:cubicBezTo>
                  <a:cubicBezTo>
                    <a:pt x="510" y="1018"/>
                    <a:pt x="364" y="871"/>
                    <a:pt x="364" y="691"/>
                  </a:cubicBezTo>
                  <a:cubicBezTo>
                    <a:pt x="364" y="511"/>
                    <a:pt x="510" y="364"/>
                    <a:pt x="691" y="364"/>
                  </a:cubicBezTo>
                  <a:close/>
                  <a:moveTo>
                    <a:pt x="691" y="1"/>
                  </a:moveTo>
                  <a:cubicBezTo>
                    <a:pt x="310" y="1"/>
                    <a:pt x="0" y="310"/>
                    <a:pt x="0" y="691"/>
                  </a:cubicBezTo>
                  <a:cubicBezTo>
                    <a:pt x="0" y="1071"/>
                    <a:pt x="310" y="1381"/>
                    <a:pt x="691" y="1381"/>
                  </a:cubicBezTo>
                  <a:cubicBezTo>
                    <a:pt x="1071" y="1381"/>
                    <a:pt x="1381" y="1071"/>
                    <a:pt x="1381" y="691"/>
                  </a:cubicBezTo>
                  <a:cubicBezTo>
                    <a:pt x="1381" y="310"/>
                    <a:pt x="1071" y="1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704;p62">
              <a:extLst>
                <a:ext uri="{FF2B5EF4-FFF2-40B4-BE49-F238E27FC236}">
                  <a16:creationId xmlns:a16="http://schemas.microsoft.com/office/drawing/2014/main" id="{6A949D97-C2E3-4074-9644-B37CE269C08C}"/>
                </a:ext>
              </a:extLst>
            </p:cNvPr>
            <p:cNvSpPr/>
            <p:nvPr/>
          </p:nvSpPr>
          <p:spPr>
            <a:xfrm>
              <a:off x="4829575" y="3018425"/>
              <a:ext cx="61750" cy="61225"/>
            </a:xfrm>
            <a:custGeom>
              <a:avLst/>
              <a:gdLst/>
              <a:ahLst/>
              <a:cxnLst/>
              <a:rect l="l" t="t" r="r" b="b"/>
              <a:pathLst>
                <a:path w="2470" h="2449" extrusionOk="0">
                  <a:moveTo>
                    <a:pt x="784" y="0"/>
                  </a:moveTo>
                  <a:cubicBezTo>
                    <a:pt x="352" y="0"/>
                    <a:pt x="1" y="351"/>
                    <a:pt x="1" y="783"/>
                  </a:cubicBezTo>
                  <a:lnTo>
                    <a:pt x="1" y="2267"/>
                  </a:lnTo>
                  <a:cubicBezTo>
                    <a:pt x="1" y="2367"/>
                    <a:pt x="82" y="2448"/>
                    <a:pt x="182" y="2448"/>
                  </a:cubicBezTo>
                  <a:cubicBezTo>
                    <a:pt x="283" y="2448"/>
                    <a:pt x="364" y="2367"/>
                    <a:pt x="364" y="2267"/>
                  </a:cubicBezTo>
                  <a:lnTo>
                    <a:pt x="364" y="783"/>
                  </a:lnTo>
                  <a:cubicBezTo>
                    <a:pt x="364" y="552"/>
                    <a:pt x="551" y="363"/>
                    <a:pt x="784" y="363"/>
                  </a:cubicBezTo>
                  <a:lnTo>
                    <a:pt x="1687" y="363"/>
                  </a:lnTo>
                  <a:cubicBezTo>
                    <a:pt x="1918" y="363"/>
                    <a:pt x="2107" y="552"/>
                    <a:pt x="2107" y="783"/>
                  </a:cubicBezTo>
                  <a:lnTo>
                    <a:pt x="2107" y="2267"/>
                  </a:lnTo>
                  <a:cubicBezTo>
                    <a:pt x="2107" y="2367"/>
                    <a:pt x="2188" y="2448"/>
                    <a:pt x="2288" y="2448"/>
                  </a:cubicBezTo>
                  <a:cubicBezTo>
                    <a:pt x="2389" y="2448"/>
                    <a:pt x="2470" y="2367"/>
                    <a:pt x="2470" y="2267"/>
                  </a:cubicBezTo>
                  <a:lnTo>
                    <a:pt x="2470" y="783"/>
                  </a:lnTo>
                  <a:cubicBezTo>
                    <a:pt x="2470" y="351"/>
                    <a:pt x="2119" y="0"/>
                    <a:pt x="1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705;p62">
              <a:extLst>
                <a:ext uri="{FF2B5EF4-FFF2-40B4-BE49-F238E27FC236}">
                  <a16:creationId xmlns:a16="http://schemas.microsoft.com/office/drawing/2014/main" id="{3338AEF1-ED1F-4570-B326-2FEA80E1FD9B}"/>
                </a:ext>
              </a:extLst>
            </p:cNvPr>
            <p:cNvSpPr/>
            <p:nvPr/>
          </p:nvSpPr>
          <p:spPr>
            <a:xfrm>
              <a:off x="4737150" y="2949725"/>
              <a:ext cx="9100" cy="9100"/>
            </a:xfrm>
            <a:custGeom>
              <a:avLst/>
              <a:gdLst/>
              <a:ahLst/>
              <a:cxnLst/>
              <a:rect l="l" t="t" r="r" b="b"/>
              <a:pathLst>
                <a:path w="364" h="364" extrusionOk="0">
                  <a:moveTo>
                    <a:pt x="182" y="0"/>
                  </a:moveTo>
                  <a:cubicBezTo>
                    <a:pt x="134" y="0"/>
                    <a:pt x="87" y="20"/>
                    <a:pt x="54" y="54"/>
                  </a:cubicBezTo>
                  <a:cubicBezTo>
                    <a:pt x="20" y="87"/>
                    <a:pt x="1" y="134"/>
                    <a:pt x="1" y="182"/>
                  </a:cubicBezTo>
                  <a:cubicBezTo>
                    <a:pt x="1" y="229"/>
                    <a:pt x="20" y="276"/>
                    <a:pt x="54" y="310"/>
                  </a:cubicBezTo>
                  <a:cubicBezTo>
                    <a:pt x="87" y="344"/>
                    <a:pt x="134" y="364"/>
                    <a:pt x="182" y="364"/>
                  </a:cubicBezTo>
                  <a:cubicBezTo>
                    <a:pt x="229" y="364"/>
                    <a:pt x="277" y="344"/>
                    <a:pt x="311" y="310"/>
                  </a:cubicBezTo>
                  <a:cubicBezTo>
                    <a:pt x="345" y="276"/>
                    <a:pt x="364" y="229"/>
                    <a:pt x="364" y="182"/>
                  </a:cubicBezTo>
                  <a:cubicBezTo>
                    <a:pt x="364" y="134"/>
                    <a:pt x="345" y="87"/>
                    <a:pt x="311" y="54"/>
                  </a:cubicBezTo>
                  <a:cubicBezTo>
                    <a:pt x="277" y="20"/>
                    <a:pt x="229" y="0"/>
                    <a:pt x="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706;p62">
              <a:extLst>
                <a:ext uri="{FF2B5EF4-FFF2-40B4-BE49-F238E27FC236}">
                  <a16:creationId xmlns:a16="http://schemas.microsoft.com/office/drawing/2014/main" id="{7B54913C-3AFF-4EE0-B3C0-90B6B95E97C9}"/>
                </a:ext>
              </a:extLst>
            </p:cNvPr>
            <p:cNvSpPr/>
            <p:nvPr/>
          </p:nvSpPr>
          <p:spPr>
            <a:xfrm>
              <a:off x="4837950" y="3149025"/>
              <a:ext cx="9125" cy="9100"/>
            </a:xfrm>
            <a:custGeom>
              <a:avLst/>
              <a:gdLst/>
              <a:ahLst/>
              <a:cxnLst/>
              <a:rect l="l" t="t" r="r" b="b"/>
              <a:pathLst>
                <a:path w="365" h="364" extrusionOk="0">
                  <a:moveTo>
                    <a:pt x="182" y="0"/>
                  </a:moveTo>
                  <a:cubicBezTo>
                    <a:pt x="134" y="0"/>
                    <a:pt x="88" y="20"/>
                    <a:pt x="54" y="53"/>
                  </a:cubicBezTo>
                  <a:cubicBezTo>
                    <a:pt x="20" y="87"/>
                    <a:pt x="1" y="134"/>
                    <a:pt x="1" y="182"/>
                  </a:cubicBezTo>
                  <a:cubicBezTo>
                    <a:pt x="1" y="230"/>
                    <a:pt x="20" y="277"/>
                    <a:pt x="54" y="310"/>
                  </a:cubicBezTo>
                  <a:cubicBezTo>
                    <a:pt x="88" y="344"/>
                    <a:pt x="135" y="363"/>
                    <a:pt x="182" y="363"/>
                  </a:cubicBezTo>
                  <a:cubicBezTo>
                    <a:pt x="230" y="363"/>
                    <a:pt x="277" y="344"/>
                    <a:pt x="311" y="310"/>
                  </a:cubicBezTo>
                  <a:cubicBezTo>
                    <a:pt x="345" y="277"/>
                    <a:pt x="364" y="230"/>
                    <a:pt x="364" y="182"/>
                  </a:cubicBezTo>
                  <a:cubicBezTo>
                    <a:pt x="364" y="134"/>
                    <a:pt x="345" y="87"/>
                    <a:pt x="311" y="53"/>
                  </a:cubicBezTo>
                  <a:cubicBezTo>
                    <a:pt x="278" y="20"/>
                    <a:pt x="230" y="0"/>
                    <a:pt x="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" name="Google Shape;1028;p49">
            <a:extLst>
              <a:ext uri="{FF2B5EF4-FFF2-40B4-BE49-F238E27FC236}">
                <a16:creationId xmlns:a16="http://schemas.microsoft.com/office/drawing/2014/main" id="{208BB9FA-7660-4E1E-BEB9-B07A7F4FA3DC}"/>
              </a:ext>
            </a:extLst>
          </p:cNvPr>
          <p:cNvSpPr/>
          <p:nvPr/>
        </p:nvSpPr>
        <p:spPr>
          <a:xfrm>
            <a:off x="2258797" y="2247638"/>
            <a:ext cx="353263" cy="338815"/>
          </a:xfrm>
          <a:custGeom>
            <a:avLst/>
            <a:gdLst/>
            <a:ahLst/>
            <a:cxnLst/>
            <a:rect l="l" t="t" r="r" b="b"/>
            <a:pathLst>
              <a:path w="9316" h="8935" extrusionOk="0">
                <a:moveTo>
                  <a:pt x="1649" y="363"/>
                </a:moveTo>
                <a:cubicBezTo>
                  <a:pt x="1898" y="363"/>
                  <a:pt x="2125" y="519"/>
                  <a:pt x="2214" y="749"/>
                </a:cubicBezTo>
                <a:cubicBezTo>
                  <a:pt x="2242" y="821"/>
                  <a:pt x="2310" y="866"/>
                  <a:pt x="2384" y="866"/>
                </a:cubicBezTo>
                <a:cubicBezTo>
                  <a:pt x="2390" y="866"/>
                  <a:pt x="2396" y="866"/>
                  <a:pt x="2402" y="865"/>
                </a:cubicBezTo>
                <a:cubicBezTo>
                  <a:pt x="2419" y="864"/>
                  <a:pt x="2436" y="863"/>
                  <a:pt x="2453" y="863"/>
                </a:cubicBezTo>
                <a:cubicBezTo>
                  <a:pt x="2654" y="863"/>
                  <a:pt x="2827" y="987"/>
                  <a:pt x="2900" y="1161"/>
                </a:cubicBezTo>
                <a:lnTo>
                  <a:pt x="399" y="1161"/>
                </a:lnTo>
                <a:cubicBezTo>
                  <a:pt x="471" y="987"/>
                  <a:pt x="644" y="863"/>
                  <a:pt x="846" y="863"/>
                </a:cubicBezTo>
                <a:cubicBezTo>
                  <a:pt x="862" y="863"/>
                  <a:pt x="878" y="864"/>
                  <a:pt x="897" y="865"/>
                </a:cubicBezTo>
                <a:cubicBezTo>
                  <a:pt x="903" y="866"/>
                  <a:pt x="908" y="866"/>
                  <a:pt x="914" y="866"/>
                </a:cubicBezTo>
                <a:cubicBezTo>
                  <a:pt x="989" y="866"/>
                  <a:pt x="1057" y="821"/>
                  <a:pt x="1084" y="749"/>
                </a:cubicBezTo>
                <a:cubicBezTo>
                  <a:pt x="1173" y="519"/>
                  <a:pt x="1400" y="363"/>
                  <a:pt x="1649" y="363"/>
                </a:cubicBezTo>
                <a:close/>
                <a:moveTo>
                  <a:pt x="7648" y="3306"/>
                </a:moveTo>
                <a:cubicBezTo>
                  <a:pt x="7897" y="3306"/>
                  <a:pt x="8125" y="3461"/>
                  <a:pt x="8213" y="3692"/>
                </a:cubicBezTo>
                <a:cubicBezTo>
                  <a:pt x="8240" y="3763"/>
                  <a:pt x="8308" y="3809"/>
                  <a:pt x="8383" y="3809"/>
                </a:cubicBezTo>
                <a:cubicBezTo>
                  <a:pt x="8389" y="3809"/>
                  <a:pt x="8395" y="3808"/>
                  <a:pt x="8400" y="3808"/>
                </a:cubicBezTo>
                <a:cubicBezTo>
                  <a:pt x="8418" y="3806"/>
                  <a:pt x="8434" y="3805"/>
                  <a:pt x="8451" y="3805"/>
                </a:cubicBezTo>
                <a:cubicBezTo>
                  <a:pt x="8653" y="3805"/>
                  <a:pt x="8826" y="3928"/>
                  <a:pt x="8898" y="4104"/>
                </a:cubicBezTo>
                <a:lnTo>
                  <a:pt x="6397" y="4104"/>
                </a:lnTo>
                <a:cubicBezTo>
                  <a:pt x="6469" y="3928"/>
                  <a:pt x="6643" y="3805"/>
                  <a:pt x="6844" y="3805"/>
                </a:cubicBezTo>
                <a:cubicBezTo>
                  <a:pt x="6860" y="3805"/>
                  <a:pt x="6878" y="3806"/>
                  <a:pt x="6895" y="3808"/>
                </a:cubicBezTo>
                <a:cubicBezTo>
                  <a:pt x="6901" y="3808"/>
                  <a:pt x="6907" y="3809"/>
                  <a:pt x="6913" y="3809"/>
                </a:cubicBezTo>
                <a:cubicBezTo>
                  <a:pt x="6987" y="3809"/>
                  <a:pt x="7055" y="3763"/>
                  <a:pt x="7083" y="3692"/>
                </a:cubicBezTo>
                <a:cubicBezTo>
                  <a:pt x="7171" y="3461"/>
                  <a:pt x="7398" y="3306"/>
                  <a:pt x="7648" y="3306"/>
                </a:cubicBezTo>
                <a:close/>
                <a:moveTo>
                  <a:pt x="6873" y="1538"/>
                </a:moveTo>
                <a:cubicBezTo>
                  <a:pt x="7320" y="1914"/>
                  <a:pt x="7672" y="2404"/>
                  <a:pt x="7883" y="2972"/>
                </a:cubicBezTo>
                <a:cubicBezTo>
                  <a:pt x="7807" y="2953"/>
                  <a:pt x="7728" y="2943"/>
                  <a:pt x="7648" y="2943"/>
                </a:cubicBezTo>
                <a:cubicBezTo>
                  <a:pt x="7293" y="2943"/>
                  <a:pt x="6967" y="3139"/>
                  <a:pt x="6799" y="3443"/>
                </a:cubicBezTo>
                <a:cubicBezTo>
                  <a:pt x="6354" y="3467"/>
                  <a:pt x="5998" y="3836"/>
                  <a:pt x="5998" y="4286"/>
                </a:cubicBezTo>
                <a:cubicBezTo>
                  <a:pt x="5998" y="4386"/>
                  <a:pt x="6080" y="4467"/>
                  <a:pt x="6180" y="4467"/>
                </a:cubicBezTo>
                <a:lnTo>
                  <a:pt x="8087" y="4467"/>
                </a:lnTo>
                <a:cubicBezTo>
                  <a:pt x="8036" y="5070"/>
                  <a:pt x="7831" y="5642"/>
                  <a:pt x="7486" y="6139"/>
                </a:cubicBezTo>
                <a:lnTo>
                  <a:pt x="7240" y="6081"/>
                </a:lnTo>
                <a:cubicBezTo>
                  <a:pt x="7135" y="6056"/>
                  <a:pt x="7027" y="6043"/>
                  <a:pt x="6919" y="6043"/>
                </a:cubicBezTo>
                <a:cubicBezTo>
                  <a:pt x="6794" y="6043"/>
                  <a:pt x="6670" y="6060"/>
                  <a:pt x="6549" y="6094"/>
                </a:cubicBezTo>
                <a:lnTo>
                  <a:pt x="5738" y="6320"/>
                </a:lnTo>
                <a:lnTo>
                  <a:pt x="5880" y="6130"/>
                </a:lnTo>
                <a:cubicBezTo>
                  <a:pt x="5954" y="6029"/>
                  <a:pt x="5995" y="5905"/>
                  <a:pt x="5995" y="5781"/>
                </a:cubicBezTo>
                <a:lnTo>
                  <a:pt x="5995" y="5517"/>
                </a:lnTo>
                <a:cubicBezTo>
                  <a:pt x="5995" y="5242"/>
                  <a:pt x="5799" y="5001"/>
                  <a:pt x="5530" y="4944"/>
                </a:cubicBezTo>
                <a:lnTo>
                  <a:pt x="5340" y="4904"/>
                </a:lnTo>
                <a:cubicBezTo>
                  <a:pt x="5335" y="4903"/>
                  <a:pt x="5330" y="4901"/>
                  <a:pt x="5326" y="4898"/>
                </a:cubicBezTo>
                <a:lnTo>
                  <a:pt x="5152" y="4805"/>
                </a:lnTo>
                <a:cubicBezTo>
                  <a:pt x="4953" y="4698"/>
                  <a:pt x="4830" y="4491"/>
                  <a:pt x="4830" y="4265"/>
                </a:cubicBezTo>
                <a:cubicBezTo>
                  <a:pt x="4830" y="4049"/>
                  <a:pt x="4946" y="3846"/>
                  <a:pt x="5132" y="3736"/>
                </a:cubicBezTo>
                <a:lnTo>
                  <a:pt x="5577" y="3474"/>
                </a:lnTo>
                <a:cubicBezTo>
                  <a:pt x="5702" y="3400"/>
                  <a:pt x="5780" y="3264"/>
                  <a:pt x="5780" y="3118"/>
                </a:cubicBezTo>
                <a:lnTo>
                  <a:pt x="5780" y="2935"/>
                </a:lnTo>
                <a:cubicBezTo>
                  <a:pt x="5780" y="2873"/>
                  <a:pt x="5812" y="2816"/>
                  <a:pt x="5864" y="2783"/>
                </a:cubicBezTo>
                <a:lnTo>
                  <a:pt x="6330" y="2489"/>
                </a:lnTo>
                <a:cubicBezTo>
                  <a:pt x="6432" y="2424"/>
                  <a:pt x="6500" y="2320"/>
                  <a:pt x="6518" y="2201"/>
                </a:cubicBezTo>
                <a:cubicBezTo>
                  <a:pt x="6536" y="2083"/>
                  <a:pt x="6502" y="1963"/>
                  <a:pt x="6425" y="1872"/>
                </a:cubicBezTo>
                <a:cubicBezTo>
                  <a:pt x="6408" y="1853"/>
                  <a:pt x="6409" y="1826"/>
                  <a:pt x="6425" y="1807"/>
                </a:cubicBezTo>
                <a:lnTo>
                  <a:pt x="6642" y="1555"/>
                </a:lnTo>
                <a:cubicBezTo>
                  <a:pt x="6652" y="1544"/>
                  <a:pt x="6665" y="1538"/>
                  <a:pt x="6679" y="1538"/>
                </a:cubicBezTo>
                <a:close/>
                <a:moveTo>
                  <a:pt x="2025" y="3681"/>
                </a:moveTo>
                <a:cubicBezTo>
                  <a:pt x="2122" y="3701"/>
                  <a:pt x="2283" y="3734"/>
                  <a:pt x="2552" y="3790"/>
                </a:cubicBezTo>
                <a:cubicBezTo>
                  <a:pt x="2665" y="3814"/>
                  <a:pt x="2759" y="3892"/>
                  <a:pt x="2805" y="3997"/>
                </a:cubicBezTo>
                <a:lnTo>
                  <a:pt x="2948" y="4324"/>
                </a:lnTo>
                <a:cubicBezTo>
                  <a:pt x="2958" y="4347"/>
                  <a:pt x="2973" y="4368"/>
                  <a:pt x="2992" y="4385"/>
                </a:cubicBezTo>
                <a:lnTo>
                  <a:pt x="3709" y="5041"/>
                </a:lnTo>
                <a:cubicBezTo>
                  <a:pt x="3730" y="5059"/>
                  <a:pt x="3732" y="5082"/>
                  <a:pt x="3732" y="5094"/>
                </a:cubicBezTo>
                <a:cubicBezTo>
                  <a:pt x="3732" y="5105"/>
                  <a:pt x="3727" y="5128"/>
                  <a:pt x="3706" y="5146"/>
                </a:cubicBezTo>
                <a:lnTo>
                  <a:pt x="2991" y="5725"/>
                </a:lnTo>
                <a:cubicBezTo>
                  <a:pt x="2853" y="5838"/>
                  <a:pt x="2750" y="5986"/>
                  <a:pt x="2694" y="6156"/>
                </a:cubicBezTo>
                <a:cubicBezTo>
                  <a:pt x="2694" y="6157"/>
                  <a:pt x="2694" y="6158"/>
                  <a:pt x="2693" y="6158"/>
                </a:cubicBezTo>
                <a:lnTo>
                  <a:pt x="2585" y="6499"/>
                </a:lnTo>
                <a:lnTo>
                  <a:pt x="2166" y="6043"/>
                </a:lnTo>
                <a:lnTo>
                  <a:pt x="2238" y="5384"/>
                </a:lnTo>
                <a:cubicBezTo>
                  <a:pt x="2238" y="5383"/>
                  <a:pt x="2238" y="5382"/>
                  <a:pt x="2239" y="5380"/>
                </a:cubicBezTo>
                <a:cubicBezTo>
                  <a:pt x="2250" y="5249"/>
                  <a:pt x="2225" y="5117"/>
                  <a:pt x="2167" y="4999"/>
                </a:cubicBezTo>
                <a:lnTo>
                  <a:pt x="1886" y="4430"/>
                </a:lnTo>
                <a:cubicBezTo>
                  <a:pt x="1845" y="4346"/>
                  <a:pt x="1838" y="4250"/>
                  <a:pt x="1868" y="4161"/>
                </a:cubicBezTo>
                <a:lnTo>
                  <a:pt x="2025" y="3681"/>
                </a:lnTo>
                <a:close/>
                <a:moveTo>
                  <a:pt x="4649" y="727"/>
                </a:moveTo>
                <a:cubicBezTo>
                  <a:pt x="4686" y="727"/>
                  <a:pt x="4724" y="727"/>
                  <a:pt x="4760" y="728"/>
                </a:cubicBezTo>
                <a:lnTo>
                  <a:pt x="4490" y="1415"/>
                </a:lnTo>
                <a:cubicBezTo>
                  <a:pt x="4449" y="1518"/>
                  <a:pt x="4365" y="1597"/>
                  <a:pt x="4259" y="1631"/>
                </a:cubicBezTo>
                <a:cubicBezTo>
                  <a:pt x="4164" y="1663"/>
                  <a:pt x="4112" y="1765"/>
                  <a:pt x="4143" y="1861"/>
                </a:cubicBezTo>
                <a:cubicBezTo>
                  <a:pt x="4168" y="1937"/>
                  <a:pt x="4239" y="1986"/>
                  <a:pt x="4316" y="1986"/>
                </a:cubicBezTo>
                <a:cubicBezTo>
                  <a:pt x="4334" y="1986"/>
                  <a:pt x="4353" y="1983"/>
                  <a:pt x="4372" y="1977"/>
                </a:cubicBezTo>
                <a:cubicBezTo>
                  <a:pt x="4581" y="1909"/>
                  <a:pt x="4747" y="1753"/>
                  <a:pt x="4828" y="1548"/>
                </a:cubicBezTo>
                <a:lnTo>
                  <a:pt x="5138" y="762"/>
                </a:lnTo>
                <a:cubicBezTo>
                  <a:pt x="5614" y="829"/>
                  <a:pt x="6062" y="994"/>
                  <a:pt x="6459" y="1238"/>
                </a:cubicBezTo>
                <a:cubicBezTo>
                  <a:pt x="6425" y="1260"/>
                  <a:pt x="6394" y="1286"/>
                  <a:pt x="6367" y="1318"/>
                </a:cubicBezTo>
                <a:lnTo>
                  <a:pt x="6149" y="1570"/>
                </a:lnTo>
                <a:cubicBezTo>
                  <a:pt x="6016" y="1725"/>
                  <a:pt x="6015" y="1951"/>
                  <a:pt x="6148" y="2107"/>
                </a:cubicBezTo>
                <a:cubicBezTo>
                  <a:pt x="6160" y="2121"/>
                  <a:pt x="6160" y="2137"/>
                  <a:pt x="6159" y="2146"/>
                </a:cubicBezTo>
                <a:cubicBezTo>
                  <a:pt x="6157" y="2157"/>
                  <a:pt x="6152" y="2172"/>
                  <a:pt x="6136" y="2181"/>
                </a:cubicBezTo>
                <a:lnTo>
                  <a:pt x="5670" y="2476"/>
                </a:lnTo>
                <a:cubicBezTo>
                  <a:pt x="5512" y="2576"/>
                  <a:pt x="5418" y="2748"/>
                  <a:pt x="5418" y="2935"/>
                </a:cubicBezTo>
                <a:lnTo>
                  <a:pt x="5418" y="3118"/>
                </a:lnTo>
                <a:cubicBezTo>
                  <a:pt x="5418" y="3136"/>
                  <a:pt x="5408" y="3152"/>
                  <a:pt x="5392" y="3161"/>
                </a:cubicBezTo>
                <a:lnTo>
                  <a:pt x="4948" y="3424"/>
                </a:lnTo>
                <a:cubicBezTo>
                  <a:pt x="4651" y="3598"/>
                  <a:pt x="4467" y="3921"/>
                  <a:pt x="4467" y="4265"/>
                </a:cubicBezTo>
                <a:cubicBezTo>
                  <a:pt x="4467" y="4624"/>
                  <a:pt x="4663" y="4954"/>
                  <a:pt x="4980" y="5125"/>
                </a:cubicBezTo>
                <a:lnTo>
                  <a:pt x="5154" y="5219"/>
                </a:lnTo>
                <a:cubicBezTo>
                  <a:pt x="5189" y="5237"/>
                  <a:pt x="5226" y="5251"/>
                  <a:pt x="5264" y="5259"/>
                </a:cubicBezTo>
                <a:lnTo>
                  <a:pt x="5455" y="5299"/>
                </a:lnTo>
                <a:cubicBezTo>
                  <a:pt x="5557" y="5321"/>
                  <a:pt x="5632" y="5413"/>
                  <a:pt x="5632" y="5517"/>
                </a:cubicBezTo>
                <a:lnTo>
                  <a:pt x="5632" y="5781"/>
                </a:lnTo>
                <a:cubicBezTo>
                  <a:pt x="5632" y="5828"/>
                  <a:pt x="5616" y="5876"/>
                  <a:pt x="5588" y="5913"/>
                </a:cubicBezTo>
                <a:lnTo>
                  <a:pt x="5168" y="6479"/>
                </a:lnTo>
                <a:lnTo>
                  <a:pt x="4390" y="6696"/>
                </a:lnTo>
                <a:cubicBezTo>
                  <a:pt x="4095" y="6778"/>
                  <a:pt x="3917" y="7087"/>
                  <a:pt x="3993" y="7383"/>
                </a:cubicBezTo>
                <a:cubicBezTo>
                  <a:pt x="3998" y="7405"/>
                  <a:pt x="4006" y="7426"/>
                  <a:pt x="4014" y="7447"/>
                </a:cubicBezTo>
                <a:lnTo>
                  <a:pt x="3919" y="7447"/>
                </a:lnTo>
                <a:cubicBezTo>
                  <a:pt x="3624" y="7447"/>
                  <a:pt x="3342" y="7323"/>
                  <a:pt x="3143" y="7107"/>
                </a:cubicBezTo>
                <a:lnTo>
                  <a:pt x="2868" y="6808"/>
                </a:lnTo>
                <a:lnTo>
                  <a:pt x="3039" y="6269"/>
                </a:lnTo>
                <a:cubicBezTo>
                  <a:pt x="3073" y="6166"/>
                  <a:pt x="3135" y="6076"/>
                  <a:pt x="3220" y="6008"/>
                </a:cubicBezTo>
                <a:lnTo>
                  <a:pt x="3935" y="5428"/>
                </a:lnTo>
                <a:cubicBezTo>
                  <a:pt x="4033" y="5348"/>
                  <a:pt x="4092" y="5230"/>
                  <a:pt x="4095" y="5105"/>
                </a:cubicBezTo>
                <a:cubicBezTo>
                  <a:pt x="4098" y="4979"/>
                  <a:pt x="4047" y="4857"/>
                  <a:pt x="3954" y="4773"/>
                </a:cubicBezTo>
                <a:lnTo>
                  <a:pt x="3266" y="4143"/>
                </a:lnTo>
                <a:lnTo>
                  <a:pt x="3138" y="3852"/>
                </a:lnTo>
                <a:cubicBezTo>
                  <a:pt x="3045" y="3639"/>
                  <a:pt x="2854" y="3483"/>
                  <a:pt x="2627" y="3435"/>
                </a:cubicBezTo>
                <a:cubicBezTo>
                  <a:pt x="1944" y="3291"/>
                  <a:pt x="1924" y="3291"/>
                  <a:pt x="1898" y="3291"/>
                </a:cubicBezTo>
                <a:cubicBezTo>
                  <a:pt x="1804" y="3291"/>
                  <a:pt x="1727" y="3362"/>
                  <a:pt x="1717" y="3453"/>
                </a:cubicBezTo>
                <a:lnTo>
                  <a:pt x="1522" y="4047"/>
                </a:lnTo>
                <a:cubicBezTo>
                  <a:pt x="1463" y="4227"/>
                  <a:pt x="1476" y="4420"/>
                  <a:pt x="1560" y="4590"/>
                </a:cubicBezTo>
                <a:lnTo>
                  <a:pt x="1841" y="5160"/>
                </a:lnTo>
                <a:cubicBezTo>
                  <a:pt x="1869" y="5217"/>
                  <a:pt x="1882" y="5283"/>
                  <a:pt x="1876" y="5347"/>
                </a:cubicBezTo>
                <a:lnTo>
                  <a:pt x="1839" y="5698"/>
                </a:lnTo>
                <a:cubicBezTo>
                  <a:pt x="1742" y="5624"/>
                  <a:pt x="1625" y="5586"/>
                  <a:pt x="1506" y="5586"/>
                </a:cubicBezTo>
                <a:cubicBezTo>
                  <a:pt x="1504" y="5586"/>
                  <a:pt x="1501" y="5586"/>
                  <a:pt x="1498" y="5586"/>
                </a:cubicBezTo>
                <a:cubicBezTo>
                  <a:pt x="1299" y="5142"/>
                  <a:pt x="1198" y="4668"/>
                  <a:pt x="1198" y="4176"/>
                </a:cubicBezTo>
                <a:cubicBezTo>
                  <a:pt x="1198" y="3803"/>
                  <a:pt x="1259" y="3437"/>
                  <a:pt x="1373" y="3091"/>
                </a:cubicBezTo>
                <a:lnTo>
                  <a:pt x="2868" y="3091"/>
                </a:lnTo>
                <a:cubicBezTo>
                  <a:pt x="3124" y="3091"/>
                  <a:pt x="3365" y="2955"/>
                  <a:pt x="3498" y="2736"/>
                </a:cubicBezTo>
                <a:cubicBezTo>
                  <a:pt x="3549" y="2650"/>
                  <a:pt x="3522" y="2538"/>
                  <a:pt x="3436" y="2487"/>
                </a:cubicBezTo>
                <a:cubicBezTo>
                  <a:pt x="3406" y="2469"/>
                  <a:pt x="3374" y="2460"/>
                  <a:pt x="3342" y="2460"/>
                </a:cubicBezTo>
                <a:cubicBezTo>
                  <a:pt x="3281" y="2460"/>
                  <a:pt x="3221" y="2492"/>
                  <a:pt x="3187" y="2548"/>
                </a:cubicBezTo>
                <a:cubicBezTo>
                  <a:pt x="3120" y="2659"/>
                  <a:pt x="2998" y="2728"/>
                  <a:pt x="2868" y="2728"/>
                </a:cubicBezTo>
                <a:lnTo>
                  <a:pt x="1517" y="2728"/>
                </a:lnTo>
                <a:cubicBezTo>
                  <a:pt x="1726" y="2275"/>
                  <a:pt x="2034" y="1867"/>
                  <a:pt x="2427" y="1537"/>
                </a:cubicBezTo>
                <a:cubicBezTo>
                  <a:pt x="2432" y="1533"/>
                  <a:pt x="2436" y="1529"/>
                  <a:pt x="2440" y="1525"/>
                </a:cubicBezTo>
                <a:lnTo>
                  <a:pt x="3117" y="1525"/>
                </a:lnTo>
                <a:cubicBezTo>
                  <a:pt x="3218" y="1525"/>
                  <a:pt x="3299" y="1443"/>
                  <a:pt x="3299" y="1343"/>
                </a:cubicBezTo>
                <a:cubicBezTo>
                  <a:pt x="3299" y="1232"/>
                  <a:pt x="3277" y="1126"/>
                  <a:pt x="3237" y="1028"/>
                </a:cubicBezTo>
                <a:cubicBezTo>
                  <a:pt x="3681" y="828"/>
                  <a:pt x="4155" y="727"/>
                  <a:pt x="4649" y="727"/>
                </a:cubicBezTo>
                <a:close/>
                <a:moveTo>
                  <a:pt x="1649" y="0"/>
                </a:moveTo>
                <a:cubicBezTo>
                  <a:pt x="1295" y="0"/>
                  <a:pt x="968" y="197"/>
                  <a:pt x="801" y="500"/>
                </a:cubicBezTo>
                <a:cubicBezTo>
                  <a:pt x="354" y="524"/>
                  <a:pt x="0" y="893"/>
                  <a:pt x="0" y="1343"/>
                </a:cubicBezTo>
                <a:cubicBezTo>
                  <a:pt x="0" y="1443"/>
                  <a:pt x="81" y="1525"/>
                  <a:pt x="182" y="1525"/>
                </a:cubicBezTo>
                <a:lnTo>
                  <a:pt x="1909" y="1525"/>
                </a:lnTo>
                <a:cubicBezTo>
                  <a:pt x="1222" y="2234"/>
                  <a:pt x="835" y="3180"/>
                  <a:pt x="835" y="4176"/>
                </a:cubicBezTo>
                <a:cubicBezTo>
                  <a:pt x="835" y="4712"/>
                  <a:pt x="944" y="5229"/>
                  <a:pt x="1158" y="5714"/>
                </a:cubicBezTo>
                <a:cubicBezTo>
                  <a:pt x="1068" y="5791"/>
                  <a:pt x="1004" y="5896"/>
                  <a:pt x="979" y="6013"/>
                </a:cubicBezTo>
                <a:cubicBezTo>
                  <a:pt x="948" y="6158"/>
                  <a:pt x="978" y="6309"/>
                  <a:pt x="1061" y="6432"/>
                </a:cubicBezTo>
                <a:lnTo>
                  <a:pt x="2226" y="8137"/>
                </a:lnTo>
                <a:cubicBezTo>
                  <a:pt x="2568" y="8636"/>
                  <a:pt x="3134" y="8934"/>
                  <a:pt x="3739" y="8934"/>
                </a:cubicBezTo>
                <a:lnTo>
                  <a:pt x="5611" y="8934"/>
                </a:lnTo>
                <a:cubicBezTo>
                  <a:pt x="5711" y="8934"/>
                  <a:pt x="5792" y="8853"/>
                  <a:pt x="5792" y="8752"/>
                </a:cubicBezTo>
                <a:cubicBezTo>
                  <a:pt x="5792" y="8652"/>
                  <a:pt x="5711" y="8571"/>
                  <a:pt x="5611" y="8571"/>
                </a:cubicBezTo>
                <a:lnTo>
                  <a:pt x="3739" y="8571"/>
                </a:lnTo>
                <a:cubicBezTo>
                  <a:pt x="3253" y="8571"/>
                  <a:pt x="2800" y="8333"/>
                  <a:pt x="2527" y="7932"/>
                </a:cubicBezTo>
                <a:lnTo>
                  <a:pt x="1361" y="6227"/>
                </a:lnTo>
                <a:cubicBezTo>
                  <a:pt x="1333" y="6186"/>
                  <a:pt x="1324" y="6137"/>
                  <a:pt x="1334" y="6089"/>
                </a:cubicBezTo>
                <a:cubicBezTo>
                  <a:pt x="1345" y="6041"/>
                  <a:pt x="1373" y="6000"/>
                  <a:pt x="1415" y="5975"/>
                </a:cubicBezTo>
                <a:cubicBezTo>
                  <a:pt x="1444" y="5957"/>
                  <a:pt x="1476" y="5949"/>
                  <a:pt x="1508" y="5949"/>
                </a:cubicBezTo>
                <a:cubicBezTo>
                  <a:pt x="1556" y="5949"/>
                  <a:pt x="1604" y="5969"/>
                  <a:pt x="1639" y="6006"/>
                </a:cubicBezTo>
                <a:lnTo>
                  <a:pt x="2876" y="7352"/>
                </a:lnTo>
                <a:cubicBezTo>
                  <a:pt x="3143" y="7644"/>
                  <a:pt x="3523" y="7810"/>
                  <a:pt x="3919" y="7810"/>
                </a:cubicBezTo>
                <a:lnTo>
                  <a:pt x="6039" y="7810"/>
                </a:lnTo>
                <a:cubicBezTo>
                  <a:pt x="6140" y="7810"/>
                  <a:pt x="6221" y="7729"/>
                  <a:pt x="6221" y="7629"/>
                </a:cubicBezTo>
                <a:cubicBezTo>
                  <a:pt x="6221" y="7528"/>
                  <a:pt x="6140" y="7447"/>
                  <a:pt x="6039" y="7447"/>
                </a:cubicBezTo>
                <a:lnTo>
                  <a:pt x="4543" y="7447"/>
                </a:lnTo>
                <a:cubicBezTo>
                  <a:pt x="4449" y="7447"/>
                  <a:pt x="4368" y="7383"/>
                  <a:pt x="4345" y="7293"/>
                </a:cubicBezTo>
                <a:cubicBezTo>
                  <a:pt x="4318" y="7186"/>
                  <a:pt x="4381" y="7075"/>
                  <a:pt x="4488" y="7046"/>
                </a:cubicBezTo>
                <a:lnTo>
                  <a:pt x="6646" y="6444"/>
                </a:lnTo>
                <a:cubicBezTo>
                  <a:pt x="6736" y="6419"/>
                  <a:pt x="6829" y="6406"/>
                  <a:pt x="6922" y="6406"/>
                </a:cubicBezTo>
                <a:cubicBezTo>
                  <a:pt x="7000" y="6406"/>
                  <a:pt x="7079" y="6415"/>
                  <a:pt x="7156" y="6433"/>
                </a:cubicBezTo>
                <a:lnTo>
                  <a:pt x="7519" y="6520"/>
                </a:lnTo>
                <a:cubicBezTo>
                  <a:pt x="7520" y="6521"/>
                  <a:pt x="7521" y="6521"/>
                  <a:pt x="7523" y="6521"/>
                </a:cubicBezTo>
                <a:lnTo>
                  <a:pt x="9074" y="6889"/>
                </a:lnTo>
                <a:cubicBezTo>
                  <a:pt x="9088" y="6893"/>
                  <a:pt x="9102" y="6894"/>
                  <a:pt x="9116" y="6894"/>
                </a:cubicBezTo>
                <a:cubicBezTo>
                  <a:pt x="9198" y="6894"/>
                  <a:pt x="9273" y="6838"/>
                  <a:pt x="9292" y="6755"/>
                </a:cubicBezTo>
                <a:cubicBezTo>
                  <a:pt x="9315" y="6657"/>
                  <a:pt x="9255" y="6559"/>
                  <a:pt x="9157" y="6536"/>
                </a:cubicBezTo>
                <a:lnTo>
                  <a:pt x="7863" y="6228"/>
                </a:lnTo>
                <a:cubicBezTo>
                  <a:pt x="8202" y="5699"/>
                  <a:pt x="8404" y="5097"/>
                  <a:pt x="8451" y="4467"/>
                </a:cubicBezTo>
                <a:lnTo>
                  <a:pt x="9116" y="4467"/>
                </a:lnTo>
                <a:cubicBezTo>
                  <a:pt x="9216" y="4467"/>
                  <a:pt x="9297" y="4386"/>
                  <a:pt x="9297" y="4286"/>
                </a:cubicBezTo>
                <a:cubicBezTo>
                  <a:pt x="9297" y="3836"/>
                  <a:pt x="8942" y="3467"/>
                  <a:pt x="8496" y="3443"/>
                </a:cubicBezTo>
                <a:cubicBezTo>
                  <a:pt x="8455" y="3368"/>
                  <a:pt x="8404" y="3300"/>
                  <a:pt x="8345" y="3240"/>
                </a:cubicBezTo>
                <a:cubicBezTo>
                  <a:pt x="8345" y="3238"/>
                  <a:pt x="8345" y="3236"/>
                  <a:pt x="8345" y="3234"/>
                </a:cubicBezTo>
                <a:cubicBezTo>
                  <a:pt x="7914" y="1544"/>
                  <a:pt x="6395" y="363"/>
                  <a:pt x="4649" y="363"/>
                </a:cubicBezTo>
                <a:cubicBezTo>
                  <a:pt x="4081" y="363"/>
                  <a:pt x="3535" y="485"/>
                  <a:pt x="3027" y="725"/>
                </a:cubicBezTo>
                <a:cubicBezTo>
                  <a:pt x="2887" y="595"/>
                  <a:pt x="2701" y="512"/>
                  <a:pt x="2498" y="500"/>
                </a:cubicBezTo>
                <a:cubicBezTo>
                  <a:pt x="2330" y="197"/>
                  <a:pt x="2004" y="0"/>
                  <a:pt x="164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" name="Google Shape;1400;p62">
            <a:extLst>
              <a:ext uri="{FF2B5EF4-FFF2-40B4-BE49-F238E27FC236}">
                <a16:creationId xmlns:a16="http://schemas.microsoft.com/office/drawing/2014/main" id="{0009BE9E-B0CD-4D0B-8DF6-1839134D3CF9}"/>
              </a:ext>
            </a:extLst>
          </p:cNvPr>
          <p:cNvGrpSpPr/>
          <p:nvPr/>
        </p:nvGrpSpPr>
        <p:grpSpPr>
          <a:xfrm>
            <a:off x="2227163" y="4074075"/>
            <a:ext cx="352618" cy="352580"/>
            <a:chOff x="4180825" y="1819650"/>
            <a:chExt cx="232475" cy="232450"/>
          </a:xfrm>
        </p:grpSpPr>
        <p:sp>
          <p:nvSpPr>
            <p:cNvPr id="109" name="Google Shape;1401;p62">
              <a:extLst>
                <a:ext uri="{FF2B5EF4-FFF2-40B4-BE49-F238E27FC236}">
                  <a16:creationId xmlns:a16="http://schemas.microsoft.com/office/drawing/2014/main" id="{9CBC08B8-18AA-4CDA-9821-2B2D3B930DC9}"/>
                </a:ext>
              </a:extLst>
            </p:cNvPr>
            <p:cNvSpPr/>
            <p:nvPr/>
          </p:nvSpPr>
          <p:spPr>
            <a:xfrm>
              <a:off x="4404175" y="1977150"/>
              <a:ext cx="9125" cy="9125"/>
            </a:xfrm>
            <a:custGeom>
              <a:avLst/>
              <a:gdLst/>
              <a:ahLst/>
              <a:cxnLst/>
              <a:rect l="l" t="t" r="r" b="b"/>
              <a:pathLst>
                <a:path w="365" h="365" extrusionOk="0">
                  <a:moveTo>
                    <a:pt x="183" y="1"/>
                  </a:moveTo>
                  <a:cubicBezTo>
                    <a:pt x="135" y="1"/>
                    <a:pt x="87" y="20"/>
                    <a:pt x="54" y="54"/>
                  </a:cubicBezTo>
                  <a:cubicBezTo>
                    <a:pt x="20" y="88"/>
                    <a:pt x="1" y="134"/>
                    <a:pt x="1" y="182"/>
                  </a:cubicBezTo>
                  <a:cubicBezTo>
                    <a:pt x="1" y="231"/>
                    <a:pt x="20" y="277"/>
                    <a:pt x="54" y="311"/>
                  </a:cubicBezTo>
                  <a:cubicBezTo>
                    <a:pt x="87" y="345"/>
                    <a:pt x="135" y="364"/>
                    <a:pt x="183" y="364"/>
                  </a:cubicBezTo>
                  <a:cubicBezTo>
                    <a:pt x="230" y="364"/>
                    <a:pt x="277" y="345"/>
                    <a:pt x="311" y="311"/>
                  </a:cubicBezTo>
                  <a:cubicBezTo>
                    <a:pt x="344" y="277"/>
                    <a:pt x="364" y="231"/>
                    <a:pt x="364" y="182"/>
                  </a:cubicBezTo>
                  <a:cubicBezTo>
                    <a:pt x="364" y="134"/>
                    <a:pt x="344" y="88"/>
                    <a:pt x="311" y="54"/>
                  </a:cubicBezTo>
                  <a:cubicBezTo>
                    <a:pt x="277" y="20"/>
                    <a:pt x="230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402;p62">
              <a:extLst>
                <a:ext uri="{FF2B5EF4-FFF2-40B4-BE49-F238E27FC236}">
                  <a16:creationId xmlns:a16="http://schemas.microsoft.com/office/drawing/2014/main" id="{CA5B8AD9-3C3E-4C12-B1EE-270026A40050}"/>
                </a:ext>
              </a:extLst>
            </p:cNvPr>
            <p:cNvSpPr/>
            <p:nvPr/>
          </p:nvSpPr>
          <p:spPr>
            <a:xfrm>
              <a:off x="4277350" y="2008750"/>
              <a:ext cx="11625" cy="10850"/>
            </a:xfrm>
            <a:custGeom>
              <a:avLst/>
              <a:gdLst/>
              <a:ahLst/>
              <a:cxnLst/>
              <a:rect l="l" t="t" r="r" b="b"/>
              <a:pathLst>
                <a:path w="465" h="434" extrusionOk="0">
                  <a:moveTo>
                    <a:pt x="260" y="0"/>
                  </a:moveTo>
                  <a:cubicBezTo>
                    <a:pt x="205" y="0"/>
                    <a:pt x="151" y="25"/>
                    <a:pt x="115" y="73"/>
                  </a:cubicBezTo>
                  <a:cubicBezTo>
                    <a:pt x="101" y="92"/>
                    <a:pt x="84" y="111"/>
                    <a:pt x="67" y="130"/>
                  </a:cubicBezTo>
                  <a:cubicBezTo>
                    <a:pt x="0" y="204"/>
                    <a:pt x="5" y="318"/>
                    <a:pt x="80" y="386"/>
                  </a:cubicBezTo>
                  <a:cubicBezTo>
                    <a:pt x="114" y="418"/>
                    <a:pt x="158" y="433"/>
                    <a:pt x="202" y="433"/>
                  </a:cubicBezTo>
                  <a:cubicBezTo>
                    <a:pt x="251" y="433"/>
                    <a:pt x="300" y="413"/>
                    <a:pt x="335" y="374"/>
                  </a:cubicBezTo>
                  <a:cubicBezTo>
                    <a:pt x="360" y="348"/>
                    <a:pt x="383" y="320"/>
                    <a:pt x="404" y="292"/>
                  </a:cubicBezTo>
                  <a:cubicBezTo>
                    <a:pt x="465" y="212"/>
                    <a:pt x="449" y="98"/>
                    <a:pt x="369" y="37"/>
                  </a:cubicBezTo>
                  <a:cubicBezTo>
                    <a:pt x="337" y="12"/>
                    <a:pt x="298" y="0"/>
                    <a:pt x="2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403;p62">
              <a:extLst>
                <a:ext uri="{FF2B5EF4-FFF2-40B4-BE49-F238E27FC236}">
                  <a16:creationId xmlns:a16="http://schemas.microsoft.com/office/drawing/2014/main" id="{B6EDEFEB-C21C-4CDF-A779-6544E4B73B1F}"/>
                </a:ext>
              </a:extLst>
            </p:cNvPr>
            <p:cNvSpPr/>
            <p:nvPr/>
          </p:nvSpPr>
          <p:spPr>
            <a:xfrm>
              <a:off x="4239250" y="2018475"/>
              <a:ext cx="11375" cy="9100"/>
            </a:xfrm>
            <a:custGeom>
              <a:avLst/>
              <a:gdLst/>
              <a:ahLst/>
              <a:cxnLst/>
              <a:rect l="l" t="t" r="r" b="b"/>
              <a:pathLst>
                <a:path w="455" h="364" extrusionOk="0">
                  <a:moveTo>
                    <a:pt x="182" y="1"/>
                  </a:moveTo>
                  <a:cubicBezTo>
                    <a:pt x="82" y="1"/>
                    <a:pt x="1" y="82"/>
                    <a:pt x="1" y="182"/>
                  </a:cubicBezTo>
                  <a:cubicBezTo>
                    <a:pt x="1" y="283"/>
                    <a:pt x="82" y="364"/>
                    <a:pt x="182" y="364"/>
                  </a:cubicBezTo>
                  <a:lnTo>
                    <a:pt x="273" y="364"/>
                  </a:lnTo>
                  <a:cubicBezTo>
                    <a:pt x="373" y="364"/>
                    <a:pt x="455" y="283"/>
                    <a:pt x="455" y="182"/>
                  </a:cubicBezTo>
                  <a:cubicBezTo>
                    <a:pt x="455" y="82"/>
                    <a:pt x="373" y="1"/>
                    <a:pt x="2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404;p62">
              <a:extLst>
                <a:ext uri="{FF2B5EF4-FFF2-40B4-BE49-F238E27FC236}">
                  <a16:creationId xmlns:a16="http://schemas.microsoft.com/office/drawing/2014/main" id="{778E3C46-FBC4-4754-B2BC-FFE34BDEA684}"/>
                </a:ext>
              </a:extLst>
            </p:cNvPr>
            <p:cNvSpPr/>
            <p:nvPr/>
          </p:nvSpPr>
          <p:spPr>
            <a:xfrm>
              <a:off x="4259675" y="2018375"/>
              <a:ext cx="11575" cy="9200"/>
            </a:xfrm>
            <a:custGeom>
              <a:avLst/>
              <a:gdLst/>
              <a:ahLst/>
              <a:cxnLst/>
              <a:rect l="l" t="t" r="r" b="b"/>
              <a:pathLst>
                <a:path w="463" h="368" extrusionOk="0">
                  <a:moveTo>
                    <a:pt x="273" y="1"/>
                  </a:moveTo>
                  <a:cubicBezTo>
                    <a:pt x="267" y="1"/>
                    <a:pt x="262" y="1"/>
                    <a:pt x="257" y="1"/>
                  </a:cubicBezTo>
                  <a:cubicBezTo>
                    <a:pt x="233" y="4"/>
                    <a:pt x="209" y="5"/>
                    <a:pt x="184" y="5"/>
                  </a:cubicBezTo>
                  <a:lnTo>
                    <a:pt x="182" y="5"/>
                  </a:lnTo>
                  <a:cubicBezTo>
                    <a:pt x="82" y="5"/>
                    <a:pt x="1" y="86"/>
                    <a:pt x="1" y="186"/>
                  </a:cubicBezTo>
                  <a:cubicBezTo>
                    <a:pt x="1" y="287"/>
                    <a:pt x="82" y="368"/>
                    <a:pt x="182" y="368"/>
                  </a:cubicBezTo>
                  <a:lnTo>
                    <a:pt x="185" y="368"/>
                  </a:lnTo>
                  <a:cubicBezTo>
                    <a:pt x="220" y="368"/>
                    <a:pt x="255" y="366"/>
                    <a:pt x="289" y="364"/>
                  </a:cubicBezTo>
                  <a:cubicBezTo>
                    <a:pt x="389" y="354"/>
                    <a:pt x="463" y="266"/>
                    <a:pt x="454" y="166"/>
                  </a:cubicBezTo>
                  <a:cubicBezTo>
                    <a:pt x="446" y="71"/>
                    <a:pt x="366" y="1"/>
                    <a:pt x="2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405;p62">
              <a:extLst>
                <a:ext uri="{FF2B5EF4-FFF2-40B4-BE49-F238E27FC236}">
                  <a16:creationId xmlns:a16="http://schemas.microsoft.com/office/drawing/2014/main" id="{553BAB81-9553-428B-89BF-0B5DCA0B4D3D}"/>
                </a:ext>
              </a:extLst>
            </p:cNvPr>
            <p:cNvSpPr/>
            <p:nvPr/>
          </p:nvSpPr>
          <p:spPr>
            <a:xfrm>
              <a:off x="4284150" y="1989425"/>
              <a:ext cx="10000" cy="11350"/>
            </a:xfrm>
            <a:custGeom>
              <a:avLst/>
              <a:gdLst/>
              <a:ahLst/>
              <a:cxnLst/>
              <a:rect l="l" t="t" r="r" b="b"/>
              <a:pathLst>
                <a:path w="400" h="454" extrusionOk="0">
                  <a:moveTo>
                    <a:pt x="203" y="1"/>
                  </a:moveTo>
                  <a:cubicBezTo>
                    <a:pt x="117" y="1"/>
                    <a:pt x="40" y="62"/>
                    <a:pt x="24" y="149"/>
                  </a:cubicBezTo>
                  <a:cubicBezTo>
                    <a:pt x="18" y="184"/>
                    <a:pt x="13" y="220"/>
                    <a:pt x="9" y="256"/>
                  </a:cubicBezTo>
                  <a:cubicBezTo>
                    <a:pt x="1" y="356"/>
                    <a:pt x="74" y="444"/>
                    <a:pt x="173" y="453"/>
                  </a:cubicBezTo>
                  <a:cubicBezTo>
                    <a:pt x="180" y="454"/>
                    <a:pt x="185" y="454"/>
                    <a:pt x="190" y="454"/>
                  </a:cubicBezTo>
                  <a:cubicBezTo>
                    <a:pt x="283" y="454"/>
                    <a:pt x="362" y="383"/>
                    <a:pt x="371" y="290"/>
                  </a:cubicBezTo>
                  <a:cubicBezTo>
                    <a:pt x="373" y="264"/>
                    <a:pt x="377" y="240"/>
                    <a:pt x="381" y="216"/>
                  </a:cubicBezTo>
                  <a:cubicBezTo>
                    <a:pt x="400" y="118"/>
                    <a:pt x="335" y="22"/>
                    <a:pt x="236" y="4"/>
                  </a:cubicBezTo>
                  <a:cubicBezTo>
                    <a:pt x="225" y="2"/>
                    <a:pt x="21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406;p62">
              <a:extLst>
                <a:ext uri="{FF2B5EF4-FFF2-40B4-BE49-F238E27FC236}">
                  <a16:creationId xmlns:a16="http://schemas.microsoft.com/office/drawing/2014/main" id="{579A8D15-3366-4CE2-BA92-88241CD5CB5D}"/>
                </a:ext>
              </a:extLst>
            </p:cNvPr>
            <p:cNvSpPr/>
            <p:nvPr/>
          </p:nvSpPr>
          <p:spPr>
            <a:xfrm>
              <a:off x="4313375" y="1969450"/>
              <a:ext cx="11375" cy="9100"/>
            </a:xfrm>
            <a:custGeom>
              <a:avLst/>
              <a:gdLst/>
              <a:ahLst/>
              <a:cxnLst/>
              <a:rect l="l" t="t" r="r" b="b"/>
              <a:pathLst>
                <a:path w="455" h="364" extrusionOk="0">
                  <a:moveTo>
                    <a:pt x="182" y="1"/>
                  </a:moveTo>
                  <a:cubicBezTo>
                    <a:pt x="82" y="1"/>
                    <a:pt x="1" y="82"/>
                    <a:pt x="1" y="182"/>
                  </a:cubicBezTo>
                  <a:cubicBezTo>
                    <a:pt x="1" y="283"/>
                    <a:pt x="82" y="364"/>
                    <a:pt x="182" y="364"/>
                  </a:cubicBezTo>
                  <a:lnTo>
                    <a:pt x="273" y="364"/>
                  </a:lnTo>
                  <a:cubicBezTo>
                    <a:pt x="374" y="364"/>
                    <a:pt x="455" y="283"/>
                    <a:pt x="455" y="182"/>
                  </a:cubicBezTo>
                  <a:cubicBezTo>
                    <a:pt x="455" y="82"/>
                    <a:pt x="374" y="1"/>
                    <a:pt x="2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407;p62">
              <a:extLst>
                <a:ext uri="{FF2B5EF4-FFF2-40B4-BE49-F238E27FC236}">
                  <a16:creationId xmlns:a16="http://schemas.microsoft.com/office/drawing/2014/main" id="{13577E0C-A91D-4144-A1EC-45873D1CF5D4}"/>
                </a:ext>
              </a:extLst>
            </p:cNvPr>
            <p:cNvSpPr/>
            <p:nvPr/>
          </p:nvSpPr>
          <p:spPr>
            <a:xfrm>
              <a:off x="4293425" y="1973075"/>
              <a:ext cx="12225" cy="10400"/>
            </a:xfrm>
            <a:custGeom>
              <a:avLst/>
              <a:gdLst/>
              <a:ahLst/>
              <a:cxnLst/>
              <a:rect l="l" t="t" r="r" b="b"/>
              <a:pathLst>
                <a:path w="489" h="416" extrusionOk="0">
                  <a:moveTo>
                    <a:pt x="281" y="1"/>
                  </a:moveTo>
                  <a:cubicBezTo>
                    <a:pt x="249" y="1"/>
                    <a:pt x="216" y="9"/>
                    <a:pt x="186" y="28"/>
                  </a:cubicBezTo>
                  <a:cubicBezTo>
                    <a:pt x="156" y="47"/>
                    <a:pt x="126" y="67"/>
                    <a:pt x="98" y="89"/>
                  </a:cubicBezTo>
                  <a:cubicBezTo>
                    <a:pt x="17" y="149"/>
                    <a:pt x="1" y="263"/>
                    <a:pt x="61" y="343"/>
                  </a:cubicBezTo>
                  <a:cubicBezTo>
                    <a:pt x="97" y="390"/>
                    <a:pt x="152" y="415"/>
                    <a:pt x="207" y="415"/>
                  </a:cubicBezTo>
                  <a:cubicBezTo>
                    <a:pt x="244" y="415"/>
                    <a:pt x="283" y="403"/>
                    <a:pt x="316" y="379"/>
                  </a:cubicBezTo>
                  <a:cubicBezTo>
                    <a:pt x="335" y="364"/>
                    <a:pt x="356" y="350"/>
                    <a:pt x="377" y="337"/>
                  </a:cubicBezTo>
                  <a:cubicBezTo>
                    <a:pt x="462" y="284"/>
                    <a:pt x="489" y="173"/>
                    <a:pt x="435" y="87"/>
                  </a:cubicBezTo>
                  <a:cubicBezTo>
                    <a:pt x="401" y="31"/>
                    <a:pt x="342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408;p62">
              <a:extLst>
                <a:ext uri="{FF2B5EF4-FFF2-40B4-BE49-F238E27FC236}">
                  <a16:creationId xmlns:a16="http://schemas.microsoft.com/office/drawing/2014/main" id="{B1DEEFDE-16FC-4211-B692-AAC058ED4ABB}"/>
                </a:ext>
              </a:extLst>
            </p:cNvPr>
            <p:cNvSpPr/>
            <p:nvPr/>
          </p:nvSpPr>
          <p:spPr>
            <a:xfrm>
              <a:off x="4339475" y="1911975"/>
              <a:ext cx="9525" cy="11350"/>
            </a:xfrm>
            <a:custGeom>
              <a:avLst/>
              <a:gdLst/>
              <a:ahLst/>
              <a:cxnLst/>
              <a:rect l="l" t="t" r="r" b="b"/>
              <a:pathLst>
                <a:path w="381" h="454" extrusionOk="0">
                  <a:moveTo>
                    <a:pt x="189" y="0"/>
                  </a:moveTo>
                  <a:cubicBezTo>
                    <a:pt x="98" y="0"/>
                    <a:pt x="20" y="67"/>
                    <a:pt x="8" y="159"/>
                  </a:cubicBezTo>
                  <a:cubicBezTo>
                    <a:pt x="4" y="196"/>
                    <a:pt x="1" y="235"/>
                    <a:pt x="1" y="272"/>
                  </a:cubicBezTo>
                  <a:cubicBezTo>
                    <a:pt x="1" y="373"/>
                    <a:pt x="82" y="454"/>
                    <a:pt x="183" y="454"/>
                  </a:cubicBezTo>
                  <a:cubicBezTo>
                    <a:pt x="283" y="454"/>
                    <a:pt x="364" y="373"/>
                    <a:pt x="364" y="272"/>
                  </a:cubicBezTo>
                  <a:cubicBezTo>
                    <a:pt x="364" y="250"/>
                    <a:pt x="365" y="227"/>
                    <a:pt x="369" y="205"/>
                  </a:cubicBezTo>
                  <a:cubicBezTo>
                    <a:pt x="381" y="105"/>
                    <a:pt x="311" y="15"/>
                    <a:pt x="211" y="2"/>
                  </a:cubicBezTo>
                  <a:cubicBezTo>
                    <a:pt x="204" y="1"/>
                    <a:pt x="196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409;p62">
              <a:extLst>
                <a:ext uri="{FF2B5EF4-FFF2-40B4-BE49-F238E27FC236}">
                  <a16:creationId xmlns:a16="http://schemas.microsoft.com/office/drawing/2014/main" id="{6C54BD1E-C90F-45E0-B763-61352F7E3E1A}"/>
                </a:ext>
              </a:extLst>
            </p:cNvPr>
            <p:cNvSpPr/>
            <p:nvPr/>
          </p:nvSpPr>
          <p:spPr>
            <a:xfrm>
              <a:off x="4349425" y="1897325"/>
              <a:ext cx="12375" cy="9875"/>
            </a:xfrm>
            <a:custGeom>
              <a:avLst/>
              <a:gdLst/>
              <a:ahLst/>
              <a:cxnLst/>
              <a:rect l="l" t="t" r="r" b="b"/>
              <a:pathLst>
                <a:path w="495" h="395" extrusionOk="0">
                  <a:moveTo>
                    <a:pt x="292" y="0"/>
                  </a:moveTo>
                  <a:cubicBezTo>
                    <a:pt x="275" y="0"/>
                    <a:pt x="259" y="2"/>
                    <a:pt x="242" y="7"/>
                  </a:cubicBezTo>
                  <a:cubicBezTo>
                    <a:pt x="205" y="18"/>
                    <a:pt x="170" y="31"/>
                    <a:pt x="135" y="46"/>
                  </a:cubicBezTo>
                  <a:cubicBezTo>
                    <a:pt x="43" y="86"/>
                    <a:pt x="0" y="193"/>
                    <a:pt x="40" y="285"/>
                  </a:cubicBezTo>
                  <a:cubicBezTo>
                    <a:pt x="71" y="354"/>
                    <a:pt x="137" y="395"/>
                    <a:pt x="207" y="395"/>
                  </a:cubicBezTo>
                  <a:cubicBezTo>
                    <a:pt x="232" y="395"/>
                    <a:pt x="256" y="389"/>
                    <a:pt x="280" y="379"/>
                  </a:cubicBezTo>
                  <a:cubicBezTo>
                    <a:pt x="301" y="370"/>
                    <a:pt x="322" y="362"/>
                    <a:pt x="342" y="356"/>
                  </a:cubicBezTo>
                  <a:cubicBezTo>
                    <a:pt x="439" y="328"/>
                    <a:pt x="494" y="228"/>
                    <a:pt x="466" y="131"/>
                  </a:cubicBezTo>
                  <a:cubicBezTo>
                    <a:pt x="444" y="51"/>
                    <a:pt x="371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410;p62">
              <a:extLst>
                <a:ext uri="{FF2B5EF4-FFF2-40B4-BE49-F238E27FC236}">
                  <a16:creationId xmlns:a16="http://schemas.microsoft.com/office/drawing/2014/main" id="{CF8A938F-8BBA-4720-856C-E9301BCE3CB6}"/>
                </a:ext>
              </a:extLst>
            </p:cNvPr>
            <p:cNvSpPr/>
            <p:nvPr/>
          </p:nvSpPr>
          <p:spPr>
            <a:xfrm>
              <a:off x="4370275" y="1896625"/>
              <a:ext cx="11375" cy="9100"/>
            </a:xfrm>
            <a:custGeom>
              <a:avLst/>
              <a:gdLst/>
              <a:ahLst/>
              <a:cxnLst/>
              <a:rect l="l" t="t" r="r" b="b"/>
              <a:pathLst>
                <a:path w="455" h="364" extrusionOk="0">
                  <a:moveTo>
                    <a:pt x="183" y="1"/>
                  </a:moveTo>
                  <a:cubicBezTo>
                    <a:pt x="82" y="1"/>
                    <a:pt x="1" y="82"/>
                    <a:pt x="1" y="182"/>
                  </a:cubicBezTo>
                  <a:cubicBezTo>
                    <a:pt x="1" y="282"/>
                    <a:pt x="82" y="363"/>
                    <a:pt x="183" y="363"/>
                  </a:cubicBezTo>
                  <a:lnTo>
                    <a:pt x="273" y="363"/>
                  </a:lnTo>
                  <a:cubicBezTo>
                    <a:pt x="373" y="363"/>
                    <a:pt x="455" y="282"/>
                    <a:pt x="455" y="182"/>
                  </a:cubicBezTo>
                  <a:cubicBezTo>
                    <a:pt x="455" y="82"/>
                    <a:pt x="373" y="1"/>
                    <a:pt x="2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411;p62">
              <a:extLst>
                <a:ext uri="{FF2B5EF4-FFF2-40B4-BE49-F238E27FC236}">
                  <a16:creationId xmlns:a16="http://schemas.microsoft.com/office/drawing/2014/main" id="{90ABAA0E-8B04-4460-AB1A-856B0C91D2B9}"/>
                </a:ext>
              </a:extLst>
            </p:cNvPr>
            <p:cNvSpPr/>
            <p:nvPr/>
          </p:nvSpPr>
          <p:spPr>
            <a:xfrm>
              <a:off x="4180825" y="1819650"/>
              <a:ext cx="232475" cy="232450"/>
            </a:xfrm>
            <a:custGeom>
              <a:avLst/>
              <a:gdLst/>
              <a:ahLst/>
              <a:cxnLst/>
              <a:rect l="l" t="t" r="r" b="b"/>
              <a:pathLst>
                <a:path w="9299" h="9298" extrusionOk="0">
                  <a:moveTo>
                    <a:pt x="3560" y="364"/>
                  </a:moveTo>
                  <a:cubicBezTo>
                    <a:pt x="4781" y="364"/>
                    <a:pt x="5775" y="1357"/>
                    <a:pt x="5775" y="2579"/>
                  </a:cubicBezTo>
                  <a:cubicBezTo>
                    <a:pt x="5775" y="3800"/>
                    <a:pt x="4781" y="4794"/>
                    <a:pt x="3560" y="4794"/>
                  </a:cubicBezTo>
                  <a:cubicBezTo>
                    <a:pt x="2338" y="4794"/>
                    <a:pt x="1344" y="3800"/>
                    <a:pt x="1344" y="2579"/>
                  </a:cubicBezTo>
                  <a:cubicBezTo>
                    <a:pt x="1344" y="1357"/>
                    <a:pt x="2338" y="364"/>
                    <a:pt x="3560" y="364"/>
                  </a:cubicBezTo>
                  <a:close/>
                  <a:moveTo>
                    <a:pt x="5553" y="4212"/>
                  </a:moveTo>
                  <a:lnTo>
                    <a:pt x="6960" y="5620"/>
                  </a:lnTo>
                  <a:cubicBezTo>
                    <a:pt x="7059" y="5718"/>
                    <a:pt x="7059" y="5880"/>
                    <a:pt x="6960" y="5979"/>
                  </a:cubicBezTo>
                  <a:cubicBezTo>
                    <a:pt x="6912" y="6027"/>
                    <a:pt x="6848" y="6054"/>
                    <a:pt x="6780" y="6054"/>
                  </a:cubicBezTo>
                  <a:cubicBezTo>
                    <a:pt x="6712" y="6054"/>
                    <a:pt x="6648" y="6027"/>
                    <a:pt x="6600" y="5979"/>
                  </a:cubicBezTo>
                  <a:lnTo>
                    <a:pt x="5194" y="4572"/>
                  </a:lnTo>
                  <a:cubicBezTo>
                    <a:pt x="5325" y="4465"/>
                    <a:pt x="5445" y="4344"/>
                    <a:pt x="5553" y="4212"/>
                  </a:cubicBezTo>
                  <a:close/>
                  <a:moveTo>
                    <a:pt x="7918" y="2016"/>
                  </a:moveTo>
                  <a:lnTo>
                    <a:pt x="7918" y="7082"/>
                  </a:lnTo>
                  <a:cubicBezTo>
                    <a:pt x="7918" y="7183"/>
                    <a:pt x="7999" y="7264"/>
                    <a:pt x="8099" y="7264"/>
                  </a:cubicBezTo>
                  <a:cubicBezTo>
                    <a:pt x="8560" y="7264"/>
                    <a:pt x="8935" y="7639"/>
                    <a:pt x="8935" y="8099"/>
                  </a:cubicBezTo>
                  <a:cubicBezTo>
                    <a:pt x="8935" y="8560"/>
                    <a:pt x="8560" y="8934"/>
                    <a:pt x="8099" y="8934"/>
                  </a:cubicBezTo>
                  <a:lnTo>
                    <a:pt x="363" y="8934"/>
                  </a:lnTo>
                  <a:lnTo>
                    <a:pt x="363" y="2016"/>
                  </a:lnTo>
                  <a:lnTo>
                    <a:pt x="1044" y="2016"/>
                  </a:lnTo>
                  <a:cubicBezTo>
                    <a:pt x="1003" y="2197"/>
                    <a:pt x="981" y="2385"/>
                    <a:pt x="981" y="2579"/>
                  </a:cubicBezTo>
                  <a:cubicBezTo>
                    <a:pt x="981" y="4000"/>
                    <a:pt x="2138" y="5157"/>
                    <a:pt x="3560" y="5157"/>
                  </a:cubicBezTo>
                  <a:cubicBezTo>
                    <a:pt x="4047" y="5157"/>
                    <a:pt x="4504" y="5021"/>
                    <a:pt x="4893" y="4785"/>
                  </a:cubicBezTo>
                  <a:lnTo>
                    <a:pt x="6343" y="6235"/>
                  </a:lnTo>
                  <a:cubicBezTo>
                    <a:pt x="6460" y="6352"/>
                    <a:pt x="6615" y="6417"/>
                    <a:pt x="6780" y="6417"/>
                  </a:cubicBezTo>
                  <a:cubicBezTo>
                    <a:pt x="6945" y="6417"/>
                    <a:pt x="7100" y="6352"/>
                    <a:pt x="7217" y="6235"/>
                  </a:cubicBezTo>
                  <a:cubicBezTo>
                    <a:pt x="7458" y="5995"/>
                    <a:pt x="7458" y="5603"/>
                    <a:pt x="7217" y="5362"/>
                  </a:cubicBezTo>
                  <a:lnTo>
                    <a:pt x="5766" y="3912"/>
                  </a:lnTo>
                  <a:cubicBezTo>
                    <a:pt x="6002" y="3523"/>
                    <a:pt x="6138" y="3066"/>
                    <a:pt x="6138" y="2579"/>
                  </a:cubicBezTo>
                  <a:cubicBezTo>
                    <a:pt x="6138" y="2385"/>
                    <a:pt x="6116" y="2197"/>
                    <a:pt x="6076" y="2016"/>
                  </a:cubicBezTo>
                  <a:close/>
                  <a:moveTo>
                    <a:pt x="3560" y="0"/>
                  </a:moveTo>
                  <a:cubicBezTo>
                    <a:pt x="2464" y="0"/>
                    <a:pt x="1526" y="687"/>
                    <a:pt x="1154" y="1652"/>
                  </a:cubicBezTo>
                  <a:lnTo>
                    <a:pt x="182" y="1652"/>
                  </a:lnTo>
                  <a:cubicBezTo>
                    <a:pt x="81" y="1652"/>
                    <a:pt x="0" y="1733"/>
                    <a:pt x="0" y="1834"/>
                  </a:cubicBezTo>
                  <a:lnTo>
                    <a:pt x="0" y="9116"/>
                  </a:lnTo>
                  <a:cubicBezTo>
                    <a:pt x="0" y="9216"/>
                    <a:pt x="81" y="9297"/>
                    <a:pt x="182" y="9297"/>
                  </a:cubicBezTo>
                  <a:lnTo>
                    <a:pt x="8099" y="9297"/>
                  </a:lnTo>
                  <a:cubicBezTo>
                    <a:pt x="8760" y="9297"/>
                    <a:pt x="9298" y="8760"/>
                    <a:pt x="9298" y="8099"/>
                  </a:cubicBezTo>
                  <a:cubicBezTo>
                    <a:pt x="9298" y="7500"/>
                    <a:pt x="8856" y="7002"/>
                    <a:pt x="8281" y="6914"/>
                  </a:cubicBezTo>
                  <a:lnTo>
                    <a:pt x="8281" y="383"/>
                  </a:lnTo>
                  <a:cubicBezTo>
                    <a:pt x="8655" y="467"/>
                    <a:pt x="8935" y="800"/>
                    <a:pt x="8935" y="1198"/>
                  </a:cubicBezTo>
                  <a:lnTo>
                    <a:pt x="8935" y="5647"/>
                  </a:lnTo>
                  <a:cubicBezTo>
                    <a:pt x="8935" y="5747"/>
                    <a:pt x="9016" y="5829"/>
                    <a:pt x="9117" y="5829"/>
                  </a:cubicBezTo>
                  <a:cubicBezTo>
                    <a:pt x="9217" y="5829"/>
                    <a:pt x="9298" y="5747"/>
                    <a:pt x="9298" y="5647"/>
                  </a:cubicBezTo>
                  <a:lnTo>
                    <a:pt x="9298" y="1198"/>
                  </a:lnTo>
                  <a:cubicBezTo>
                    <a:pt x="9298" y="537"/>
                    <a:pt x="8760" y="0"/>
                    <a:pt x="8099" y="0"/>
                  </a:cubicBezTo>
                  <a:cubicBezTo>
                    <a:pt x="7999" y="0"/>
                    <a:pt x="7918" y="82"/>
                    <a:pt x="7918" y="182"/>
                  </a:cubicBezTo>
                  <a:lnTo>
                    <a:pt x="7918" y="1652"/>
                  </a:lnTo>
                  <a:lnTo>
                    <a:pt x="5966" y="1652"/>
                  </a:lnTo>
                  <a:cubicBezTo>
                    <a:pt x="5593" y="687"/>
                    <a:pt x="4655" y="0"/>
                    <a:pt x="3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412;p62">
              <a:extLst>
                <a:ext uri="{FF2B5EF4-FFF2-40B4-BE49-F238E27FC236}">
                  <a16:creationId xmlns:a16="http://schemas.microsoft.com/office/drawing/2014/main" id="{50CC993A-3F1A-4D2C-84E3-F5BC7A7B27B8}"/>
                </a:ext>
              </a:extLst>
            </p:cNvPr>
            <p:cNvSpPr/>
            <p:nvPr/>
          </p:nvSpPr>
          <p:spPr>
            <a:xfrm>
              <a:off x="4202075" y="1951975"/>
              <a:ext cx="51200" cy="75600"/>
            </a:xfrm>
            <a:custGeom>
              <a:avLst/>
              <a:gdLst/>
              <a:ahLst/>
              <a:cxnLst/>
              <a:rect l="l" t="t" r="r" b="b"/>
              <a:pathLst>
                <a:path w="2048" h="3024" extrusionOk="0">
                  <a:moveTo>
                    <a:pt x="599" y="496"/>
                  </a:moveTo>
                  <a:lnTo>
                    <a:pt x="1502" y="1018"/>
                  </a:lnTo>
                  <a:lnTo>
                    <a:pt x="599" y="1540"/>
                  </a:lnTo>
                  <a:lnTo>
                    <a:pt x="599" y="496"/>
                  </a:lnTo>
                  <a:close/>
                  <a:moveTo>
                    <a:pt x="417" y="0"/>
                  </a:moveTo>
                  <a:cubicBezTo>
                    <a:pt x="386" y="0"/>
                    <a:pt x="354" y="9"/>
                    <a:pt x="326" y="25"/>
                  </a:cubicBezTo>
                  <a:cubicBezTo>
                    <a:pt x="274" y="54"/>
                    <a:pt x="242" y="109"/>
                    <a:pt x="236" y="167"/>
                  </a:cubicBezTo>
                  <a:cubicBezTo>
                    <a:pt x="235" y="171"/>
                    <a:pt x="235" y="176"/>
                    <a:pt x="235" y="182"/>
                  </a:cubicBezTo>
                  <a:lnTo>
                    <a:pt x="235" y="1855"/>
                  </a:lnTo>
                  <a:lnTo>
                    <a:pt x="235" y="2661"/>
                  </a:lnTo>
                  <a:lnTo>
                    <a:pt x="182" y="2661"/>
                  </a:lnTo>
                  <a:cubicBezTo>
                    <a:pt x="82" y="2661"/>
                    <a:pt x="1" y="2742"/>
                    <a:pt x="1" y="2842"/>
                  </a:cubicBezTo>
                  <a:cubicBezTo>
                    <a:pt x="1" y="2943"/>
                    <a:pt x="82" y="3024"/>
                    <a:pt x="182" y="3024"/>
                  </a:cubicBezTo>
                  <a:lnTo>
                    <a:pt x="651" y="3024"/>
                  </a:lnTo>
                  <a:cubicBezTo>
                    <a:pt x="751" y="3024"/>
                    <a:pt x="833" y="2943"/>
                    <a:pt x="833" y="2842"/>
                  </a:cubicBezTo>
                  <a:cubicBezTo>
                    <a:pt x="833" y="2742"/>
                    <a:pt x="751" y="2661"/>
                    <a:pt x="651" y="2661"/>
                  </a:cubicBezTo>
                  <a:lnTo>
                    <a:pt x="599" y="2661"/>
                  </a:lnTo>
                  <a:lnTo>
                    <a:pt x="599" y="1960"/>
                  </a:lnTo>
                  <a:lnTo>
                    <a:pt x="1956" y="1176"/>
                  </a:lnTo>
                  <a:cubicBezTo>
                    <a:pt x="2013" y="1143"/>
                    <a:pt x="2047" y="1083"/>
                    <a:pt x="2047" y="1018"/>
                  </a:cubicBezTo>
                  <a:cubicBezTo>
                    <a:pt x="2047" y="954"/>
                    <a:pt x="2013" y="893"/>
                    <a:pt x="1956" y="861"/>
                  </a:cubicBezTo>
                  <a:lnTo>
                    <a:pt x="508" y="25"/>
                  </a:lnTo>
                  <a:cubicBezTo>
                    <a:pt x="480" y="9"/>
                    <a:pt x="449" y="0"/>
                    <a:pt x="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413;p62">
              <a:extLst>
                <a:ext uri="{FF2B5EF4-FFF2-40B4-BE49-F238E27FC236}">
                  <a16:creationId xmlns:a16="http://schemas.microsoft.com/office/drawing/2014/main" id="{486E77F8-7E99-4DC7-B1EA-D7E0361C1356}"/>
                </a:ext>
              </a:extLst>
            </p:cNvPr>
            <p:cNvSpPr/>
            <p:nvPr/>
          </p:nvSpPr>
          <p:spPr>
            <a:xfrm>
              <a:off x="4223500" y="1837800"/>
              <a:ext cx="92625" cy="92625"/>
            </a:xfrm>
            <a:custGeom>
              <a:avLst/>
              <a:gdLst/>
              <a:ahLst/>
              <a:cxnLst/>
              <a:rect l="l" t="t" r="r" b="b"/>
              <a:pathLst>
                <a:path w="3705" h="3705" extrusionOk="0">
                  <a:moveTo>
                    <a:pt x="2321" y="440"/>
                  </a:moveTo>
                  <a:cubicBezTo>
                    <a:pt x="2723" y="573"/>
                    <a:pt x="3048" y="872"/>
                    <a:pt x="3217" y="1256"/>
                  </a:cubicBezTo>
                  <a:lnTo>
                    <a:pt x="1960" y="1256"/>
                  </a:lnTo>
                  <a:cubicBezTo>
                    <a:pt x="1864" y="1256"/>
                    <a:pt x="1787" y="1179"/>
                    <a:pt x="1787" y="1083"/>
                  </a:cubicBezTo>
                  <a:cubicBezTo>
                    <a:pt x="1787" y="1022"/>
                    <a:pt x="1836" y="973"/>
                    <a:pt x="1897" y="973"/>
                  </a:cubicBezTo>
                  <a:cubicBezTo>
                    <a:pt x="2088" y="973"/>
                    <a:pt x="2243" y="817"/>
                    <a:pt x="2243" y="626"/>
                  </a:cubicBezTo>
                  <a:cubicBezTo>
                    <a:pt x="2243" y="555"/>
                    <a:pt x="2272" y="489"/>
                    <a:pt x="2321" y="440"/>
                  </a:cubicBezTo>
                  <a:close/>
                  <a:moveTo>
                    <a:pt x="1942" y="1620"/>
                  </a:moveTo>
                  <a:cubicBezTo>
                    <a:pt x="1949" y="1620"/>
                    <a:pt x="1954" y="1625"/>
                    <a:pt x="1954" y="1631"/>
                  </a:cubicBezTo>
                  <a:cubicBezTo>
                    <a:pt x="1954" y="1813"/>
                    <a:pt x="2096" y="1962"/>
                    <a:pt x="2275" y="1972"/>
                  </a:cubicBezTo>
                  <a:lnTo>
                    <a:pt x="2275" y="2112"/>
                  </a:lnTo>
                  <a:lnTo>
                    <a:pt x="2222" y="2112"/>
                  </a:lnTo>
                  <a:cubicBezTo>
                    <a:pt x="2034" y="2112"/>
                    <a:pt x="1880" y="2266"/>
                    <a:pt x="1880" y="2454"/>
                  </a:cubicBezTo>
                  <a:lnTo>
                    <a:pt x="1880" y="2788"/>
                  </a:lnTo>
                  <a:cubicBezTo>
                    <a:pt x="1880" y="2814"/>
                    <a:pt x="1858" y="2837"/>
                    <a:pt x="1831" y="2837"/>
                  </a:cubicBezTo>
                  <a:cubicBezTo>
                    <a:pt x="1716" y="2837"/>
                    <a:pt x="1605" y="2885"/>
                    <a:pt x="1527" y="2969"/>
                  </a:cubicBezTo>
                  <a:lnTo>
                    <a:pt x="1527" y="2513"/>
                  </a:lnTo>
                  <a:cubicBezTo>
                    <a:pt x="1527" y="2271"/>
                    <a:pt x="1331" y="2074"/>
                    <a:pt x="1089" y="2074"/>
                  </a:cubicBezTo>
                  <a:cubicBezTo>
                    <a:pt x="1004" y="2074"/>
                    <a:pt x="935" y="2005"/>
                    <a:pt x="935" y="1921"/>
                  </a:cubicBezTo>
                  <a:lnTo>
                    <a:pt x="935" y="1773"/>
                  </a:lnTo>
                  <a:cubicBezTo>
                    <a:pt x="935" y="1689"/>
                    <a:pt x="1004" y="1620"/>
                    <a:pt x="1089" y="1620"/>
                  </a:cubicBezTo>
                  <a:close/>
                  <a:moveTo>
                    <a:pt x="1853" y="364"/>
                  </a:moveTo>
                  <a:cubicBezTo>
                    <a:pt x="1881" y="364"/>
                    <a:pt x="1909" y="365"/>
                    <a:pt x="1937" y="366"/>
                  </a:cubicBezTo>
                  <a:cubicBezTo>
                    <a:pt x="1903" y="442"/>
                    <a:pt x="1883" y="524"/>
                    <a:pt x="1881" y="609"/>
                  </a:cubicBezTo>
                  <a:cubicBezTo>
                    <a:pt x="1627" y="618"/>
                    <a:pt x="1423" y="827"/>
                    <a:pt x="1423" y="1083"/>
                  </a:cubicBezTo>
                  <a:cubicBezTo>
                    <a:pt x="1423" y="1144"/>
                    <a:pt x="1434" y="1202"/>
                    <a:pt x="1452" y="1256"/>
                  </a:cubicBezTo>
                  <a:lnTo>
                    <a:pt x="1089" y="1256"/>
                  </a:lnTo>
                  <a:cubicBezTo>
                    <a:pt x="804" y="1256"/>
                    <a:pt x="572" y="1488"/>
                    <a:pt x="572" y="1773"/>
                  </a:cubicBezTo>
                  <a:lnTo>
                    <a:pt x="572" y="1921"/>
                  </a:lnTo>
                  <a:cubicBezTo>
                    <a:pt x="572" y="2205"/>
                    <a:pt x="804" y="2438"/>
                    <a:pt x="1089" y="2438"/>
                  </a:cubicBezTo>
                  <a:cubicBezTo>
                    <a:pt x="1131" y="2438"/>
                    <a:pt x="1164" y="2471"/>
                    <a:pt x="1164" y="2513"/>
                  </a:cubicBezTo>
                  <a:lnTo>
                    <a:pt x="1164" y="3172"/>
                  </a:lnTo>
                  <a:cubicBezTo>
                    <a:pt x="689" y="2923"/>
                    <a:pt x="363" y="2425"/>
                    <a:pt x="363" y="1853"/>
                  </a:cubicBezTo>
                  <a:cubicBezTo>
                    <a:pt x="363" y="1032"/>
                    <a:pt x="1031" y="364"/>
                    <a:pt x="1853" y="364"/>
                  </a:cubicBezTo>
                  <a:close/>
                  <a:moveTo>
                    <a:pt x="3323" y="1620"/>
                  </a:moveTo>
                  <a:cubicBezTo>
                    <a:pt x="3335" y="1696"/>
                    <a:pt x="3342" y="1773"/>
                    <a:pt x="3342" y="1853"/>
                  </a:cubicBezTo>
                  <a:cubicBezTo>
                    <a:pt x="3342" y="2673"/>
                    <a:pt x="2674" y="3341"/>
                    <a:pt x="1853" y="3341"/>
                  </a:cubicBezTo>
                  <a:cubicBezTo>
                    <a:pt x="1797" y="3341"/>
                    <a:pt x="1743" y="3339"/>
                    <a:pt x="1690" y="3333"/>
                  </a:cubicBezTo>
                  <a:lnTo>
                    <a:pt x="1795" y="3216"/>
                  </a:lnTo>
                  <a:cubicBezTo>
                    <a:pt x="1804" y="3205"/>
                    <a:pt x="1817" y="3200"/>
                    <a:pt x="1831" y="3200"/>
                  </a:cubicBezTo>
                  <a:cubicBezTo>
                    <a:pt x="2058" y="3200"/>
                    <a:pt x="2243" y="3015"/>
                    <a:pt x="2243" y="2788"/>
                  </a:cubicBezTo>
                  <a:lnTo>
                    <a:pt x="2243" y="2475"/>
                  </a:lnTo>
                  <a:lnTo>
                    <a:pt x="2296" y="2475"/>
                  </a:lnTo>
                  <a:cubicBezTo>
                    <a:pt x="2484" y="2475"/>
                    <a:pt x="2638" y="2322"/>
                    <a:pt x="2638" y="2134"/>
                  </a:cubicBezTo>
                  <a:lnTo>
                    <a:pt x="2638" y="1952"/>
                  </a:lnTo>
                  <a:cubicBezTo>
                    <a:pt x="2638" y="1791"/>
                    <a:pt x="2526" y="1655"/>
                    <a:pt x="2375" y="1620"/>
                  </a:cubicBezTo>
                  <a:close/>
                  <a:moveTo>
                    <a:pt x="1853" y="1"/>
                  </a:moveTo>
                  <a:cubicBezTo>
                    <a:pt x="831" y="1"/>
                    <a:pt x="0" y="831"/>
                    <a:pt x="0" y="1853"/>
                  </a:cubicBezTo>
                  <a:cubicBezTo>
                    <a:pt x="0" y="2874"/>
                    <a:pt x="831" y="3705"/>
                    <a:pt x="1853" y="3705"/>
                  </a:cubicBezTo>
                  <a:cubicBezTo>
                    <a:pt x="2874" y="3705"/>
                    <a:pt x="3705" y="2874"/>
                    <a:pt x="3705" y="1853"/>
                  </a:cubicBezTo>
                  <a:cubicBezTo>
                    <a:pt x="3705" y="831"/>
                    <a:pt x="2874" y="1"/>
                    <a:pt x="1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414;p62">
              <a:extLst>
                <a:ext uri="{FF2B5EF4-FFF2-40B4-BE49-F238E27FC236}">
                  <a16:creationId xmlns:a16="http://schemas.microsoft.com/office/drawing/2014/main" id="{727E2EF5-A5D0-4425-850F-B972A4EBCA24}"/>
                </a:ext>
              </a:extLst>
            </p:cNvPr>
            <p:cNvSpPr/>
            <p:nvPr/>
          </p:nvSpPr>
          <p:spPr>
            <a:xfrm>
              <a:off x="4325200" y="2018475"/>
              <a:ext cx="9100" cy="9100"/>
            </a:xfrm>
            <a:custGeom>
              <a:avLst/>
              <a:gdLst/>
              <a:ahLst/>
              <a:cxnLst/>
              <a:rect l="l" t="t" r="r" b="b"/>
              <a:pathLst>
                <a:path w="364" h="364" extrusionOk="0">
                  <a:moveTo>
                    <a:pt x="182" y="1"/>
                  </a:moveTo>
                  <a:cubicBezTo>
                    <a:pt x="134" y="1"/>
                    <a:pt x="87" y="20"/>
                    <a:pt x="53" y="54"/>
                  </a:cubicBezTo>
                  <a:cubicBezTo>
                    <a:pt x="19" y="88"/>
                    <a:pt x="0" y="134"/>
                    <a:pt x="0" y="182"/>
                  </a:cubicBezTo>
                  <a:cubicBezTo>
                    <a:pt x="0" y="230"/>
                    <a:pt x="19" y="277"/>
                    <a:pt x="53" y="311"/>
                  </a:cubicBezTo>
                  <a:cubicBezTo>
                    <a:pt x="87" y="345"/>
                    <a:pt x="134" y="364"/>
                    <a:pt x="182" y="364"/>
                  </a:cubicBezTo>
                  <a:cubicBezTo>
                    <a:pt x="230" y="364"/>
                    <a:pt x="276" y="345"/>
                    <a:pt x="310" y="311"/>
                  </a:cubicBezTo>
                  <a:cubicBezTo>
                    <a:pt x="344" y="277"/>
                    <a:pt x="363" y="230"/>
                    <a:pt x="363" y="182"/>
                  </a:cubicBezTo>
                  <a:cubicBezTo>
                    <a:pt x="363" y="134"/>
                    <a:pt x="344" y="88"/>
                    <a:pt x="310" y="54"/>
                  </a:cubicBezTo>
                  <a:cubicBezTo>
                    <a:pt x="276" y="20"/>
                    <a:pt x="230" y="1"/>
                    <a:pt x="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415;p62">
              <a:extLst>
                <a:ext uri="{FF2B5EF4-FFF2-40B4-BE49-F238E27FC236}">
                  <a16:creationId xmlns:a16="http://schemas.microsoft.com/office/drawing/2014/main" id="{ACF16089-EFC1-4077-9579-9F0F2C68EB45}"/>
                </a:ext>
              </a:extLst>
            </p:cNvPr>
            <p:cNvSpPr/>
            <p:nvPr/>
          </p:nvSpPr>
          <p:spPr>
            <a:xfrm>
              <a:off x="4343600" y="2018475"/>
              <a:ext cx="33475" cy="9100"/>
            </a:xfrm>
            <a:custGeom>
              <a:avLst/>
              <a:gdLst/>
              <a:ahLst/>
              <a:cxnLst/>
              <a:rect l="l" t="t" r="r" b="b"/>
              <a:pathLst>
                <a:path w="1339" h="364" extrusionOk="0">
                  <a:moveTo>
                    <a:pt x="183" y="1"/>
                  </a:moveTo>
                  <a:cubicBezTo>
                    <a:pt x="82" y="1"/>
                    <a:pt x="1" y="82"/>
                    <a:pt x="1" y="182"/>
                  </a:cubicBezTo>
                  <a:cubicBezTo>
                    <a:pt x="1" y="283"/>
                    <a:pt x="82" y="364"/>
                    <a:pt x="183" y="364"/>
                  </a:cubicBezTo>
                  <a:lnTo>
                    <a:pt x="1157" y="364"/>
                  </a:lnTo>
                  <a:cubicBezTo>
                    <a:pt x="1257" y="364"/>
                    <a:pt x="1339" y="283"/>
                    <a:pt x="1339" y="182"/>
                  </a:cubicBezTo>
                  <a:cubicBezTo>
                    <a:pt x="1339" y="82"/>
                    <a:pt x="1257" y="1"/>
                    <a:pt x="1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53"/>
          <p:cNvSpPr txBox="1">
            <a:spLocks noGrp="1"/>
          </p:cNvSpPr>
          <p:nvPr>
            <p:ph type="title"/>
          </p:nvPr>
        </p:nvSpPr>
        <p:spPr>
          <a:xfrm>
            <a:off x="268737" y="272779"/>
            <a:ext cx="5323414" cy="5400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sz="2000" dirty="0"/>
              <a:t>U5M Rate by region of parental origin</a:t>
            </a:r>
            <a:endParaRPr sz="2000" dirty="0"/>
          </a:p>
        </p:txBody>
      </p:sp>
      <p:sp>
        <p:nvSpPr>
          <p:cNvPr id="1067" name="Google Shape;1067;p53"/>
          <p:cNvSpPr/>
          <p:nvPr/>
        </p:nvSpPr>
        <p:spPr>
          <a:xfrm>
            <a:off x="5699267" y="2290253"/>
            <a:ext cx="3056357" cy="1710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7145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53"/>
          <p:cNvSpPr txBox="1"/>
          <p:nvPr/>
        </p:nvSpPr>
        <p:spPr>
          <a:xfrm>
            <a:off x="5722329" y="2357144"/>
            <a:ext cx="2948127" cy="216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en-US" dirty="0"/>
              <a:t>When comparing native-born and immigrant-born, a significant difference emerges between these two groups, in favor of the native-born for both fathers and mothers, with a greater disparity for fathers.</a:t>
            </a:r>
            <a:endParaRPr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073" name="Google Shape;1073;p53"/>
          <p:cNvSpPr txBox="1"/>
          <p:nvPr/>
        </p:nvSpPr>
        <p:spPr>
          <a:xfrm>
            <a:off x="273130" y="4471526"/>
            <a:ext cx="3847607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Source: Belgian Vital Statistics; author’s calculation</a:t>
            </a:r>
            <a:endParaRPr sz="1200" b="1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074" name="Google Shape;1074;p53"/>
          <p:cNvSpPr/>
          <p:nvPr/>
        </p:nvSpPr>
        <p:spPr>
          <a:xfrm>
            <a:off x="5520467" y="1337016"/>
            <a:ext cx="178800" cy="33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53"/>
          <p:cNvSpPr/>
          <p:nvPr/>
        </p:nvSpPr>
        <p:spPr>
          <a:xfrm>
            <a:off x="8581056" y="1346515"/>
            <a:ext cx="178800" cy="328901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7846F-5286-4A70-B537-5E9A5E5B8F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FilmGrai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8340" y="969619"/>
            <a:ext cx="5037894" cy="27631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072;p53">
            <a:extLst>
              <a:ext uri="{FF2B5EF4-FFF2-40B4-BE49-F238E27FC236}">
                <a16:creationId xmlns:a16="http://schemas.microsoft.com/office/drawing/2014/main" id="{98C1F382-BB74-48D5-BE7C-6BB7E1D2A1A4}"/>
              </a:ext>
            </a:extLst>
          </p:cNvPr>
          <p:cNvSpPr txBox="1"/>
          <p:nvPr/>
        </p:nvSpPr>
        <p:spPr>
          <a:xfrm>
            <a:off x="5592151" y="1159840"/>
            <a:ext cx="3078305" cy="74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>
                <a:solidFill>
                  <a:srgbClr val="00B050"/>
                </a:solidFill>
                <a:latin typeface="Rowdies"/>
                <a:ea typeface="Rowdies"/>
                <a:cs typeface="Rowdies"/>
                <a:sym typeface="Rowdies"/>
              </a:rPr>
              <a:t>Lower U5M rates </a:t>
            </a:r>
            <a:br>
              <a:rPr lang="en-US" dirty="0">
                <a:solidFill>
                  <a:srgbClr val="00B050"/>
                </a:solidFill>
                <a:latin typeface="Rowdies"/>
                <a:ea typeface="Rowdies"/>
                <a:cs typeface="Rowdies"/>
                <a:sym typeface="Rowdies"/>
              </a:rPr>
            </a:br>
            <a:r>
              <a:rPr lang="en-US" dirty="0">
                <a:solidFill>
                  <a:srgbClr val="00B050"/>
                </a:solidFill>
                <a:latin typeface="Rowdies"/>
                <a:ea typeface="Rowdies"/>
                <a:cs typeface="Rowdies"/>
                <a:sym typeface="Rowdies"/>
              </a:rPr>
              <a:t>among immigrants </a:t>
            </a:r>
            <a:br>
              <a:rPr lang="en-US" dirty="0">
                <a:solidFill>
                  <a:srgbClr val="00B050"/>
                </a:solidFill>
                <a:latin typeface="Rowdies"/>
                <a:ea typeface="Rowdies"/>
                <a:cs typeface="Rowdies"/>
                <a:sym typeface="Rowdies"/>
              </a:rPr>
            </a:br>
            <a:r>
              <a:rPr lang="en-US" dirty="0">
                <a:solidFill>
                  <a:srgbClr val="00B050"/>
                </a:solidFill>
                <a:latin typeface="Rowdies"/>
                <a:ea typeface="Rowdies"/>
                <a:cs typeface="Rowdies"/>
                <a:sym typeface="Rowdies"/>
              </a:rPr>
              <a:t>from Eastern Europe</a:t>
            </a:r>
            <a:endParaRPr dirty="0">
              <a:solidFill>
                <a:srgbClr val="00B050"/>
              </a:solidFill>
              <a:latin typeface="Rowdies"/>
              <a:ea typeface="Rowdies"/>
              <a:cs typeface="Rowdies"/>
              <a:sym typeface="Rowdies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heme/theme1.xml><?xml version="1.0" encoding="utf-8"?>
<a:theme xmlns:a="http://schemas.openxmlformats.org/drawingml/2006/main" name="Western Europe Thesis Defense by Slidesgo">
  <a:themeElements>
    <a:clrScheme name="Simple Light">
      <a:dk1>
        <a:srgbClr val="5F5F5F"/>
      </a:dk1>
      <a:lt1>
        <a:srgbClr val="ECE1C5"/>
      </a:lt1>
      <a:dk2>
        <a:srgbClr val="9D652D"/>
      </a:dk2>
      <a:lt2>
        <a:srgbClr val="BFA07E"/>
      </a:lt2>
      <a:accent1>
        <a:srgbClr val="F3E9D0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5F5F5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istory Subject for High School: Belgium Independence Day by Slidesgo">
  <a:themeElements>
    <a:clrScheme name="Simple Light">
      <a:dk1>
        <a:srgbClr val="000000"/>
      </a:dk1>
      <a:lt1>
        <a:srgbClr val="F1FF6A"/>
      </a:lt1>
      <a:dk2>
        <a:srgbClr val="D4A600"/>
      </a:dk2>
      <a:lt2>
        <a:srgbClr val="D40023"/>
      </a:lt2>
      <a:accent1>
        <a:srgbClr val="6A0014"/>
      </a:accent1>
      <a:accent2>
        <a:srgbClr val="19172B"/>
      </a:accent2>
      <a:accent3>
        <a:srgbClr val="FFFFFF"/>
      </a:accent3>
      <a:accent4>
        <a:srgbClr val="D9D9D9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rench Revolution by Slidesgo">
  <a:themeElements>
    <a:clrScheme name="Simple Light">
      <a:dk1>
        <a:srgbClr val="F7D6DD"/>
      </a:dk1>
      <a:lt1>
        <a:srgbClr val="F77C94"/>
      </a:lt1>
      <a:dk2>
        <a:srgbClr val="DC3354"/>
      </a:dk2>
      <a:lt2>
        <a:srgbClr val="B02943"/>
      </a:lt2>
      <a:accent1>
        <a:srgbClr val="FFFFFF"/>
      </a:accent1>
      <a:accent2>
        <a:srgbClr val="2674D4"/>
      </a:accent2>
      <a:accent3>
        <a:srgbClr val="154075"/>
      </a:accent3>
      <a:accent4>
        <a:srgbClr val="0E2B4F"/>
      </a:accent4>
      <a:accent5>
        <a:srgbClr val="FFFFFF"/>
      </a:accent5>
      <a:accent6>
        <a:srgbClr val="B02943"/>
      </a:accent6>
      <a:hlink>
        <a:srgbClr val="0E2B4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15385</TotalTime>
  <Words>1140</Words>
  <Application>Microsoft Office PowerPoint</Application>
  <PresentationFormat>On-screen Show (16:9)</PresentationFormat>
  <Paragraphs>267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Alfa Slab One</vt:lpstr>
      <vt:lpstr>Anaheim</vt:lpstr>
      <vt:lpstr>Outfit</vt:lpstr>
      <vt:lpstr>Rowdies</vt:lpstr>
      <vt:lpstr>Noto Sans</vt:lpstr>
      <vt:lpstr>Calibri</vt:lpstr>
      <vt:lpstr>Arial</vt:lpstr>
      <vt:lpstr>Times New Roman</vt:lpstr>
      <vt:lpstr>Lato</vt:lpstr>
      <vt:lpstr>Bebas Neue</vt:lpstr>
      <vt:lpstr>Readex Pro Medium</vt:lpstr>
      <vt:lpstr>Public Sans</vt:lpstr>
      <vt:lpstr>Western Europe Thesis Defense by Slidesgo</vt:lpstr>
      <vt:lpstr>History Subject for High School: Belgium Independence Day by Slidesgo</vt:lpstr>
      <vt:lpstr>French Revolution by Slidesgo</vt:lpstr>
      <vt:lpstr>Under-5 mortality according to migratory origin in France and Belgium.  Some lessons to be learned</vt:lpstr>
      <vt:lpstr>Contents</vt:lpstr>
      <vt:lpstr>The case of </vt:lpstr>
      <vt:lpstr>Methodology</vt:lpstr>
      <vt:lpstr>Some results</vt:lpstr>
      <vt:lpstr>PowerPoint Presentation</vt:lpstr>
      <vt:lpstr>Part II:  The case of Belgium</vt:lpstr>
      <vt:lpstr>Methodology</vt:lpstr>
      <vt:lpstr>U5M Rate by region of parental origin</vt:lpstr>
      <vt:lpstr>U5M according to parents’ naturalization status and origin (nationality at birth)</vt:lpstr>
      <vt:lpstr>Combined effects of parental origin (region of birth)  and their nationality at birth</vt:lpstr>
      <vt:lpstr>PowerPoint Presentation</vt:lpstr>
      <vt:lpstr>III- Summary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Under-5 mortality according to migratory origin in France and Belgium.  Some lessons to be learned</dc:title>
  <cp:lastModifiedBy>Oloukou Idohou</cp:lastModifiedBy>
  <cp:revision>120</cp:revision>
  <dcterms:modified xsi:type="dcterms:W3CDTF">2023-06-06T20:19:32Z</dcterms:modified>
</cp:coreProperties>
</file>