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slideLayouts/slideLayout11.xml" ContentType="application/vnd.openxmlformats-officedocument.presentationml.slideLayout+xml"/>
  <Override PartName="/ppt/theme/theme9.xml" ContentType="application/vnd.openxmlformats-officedocument.theme+xml"/>
  <Override PartName="/ppt/slideLayouts/slideLayout12.xml" ContentType="application/vnd.openxmlformats-officedocument.presentationml.slideLayout+xml"/>
  <Override PartName="/ppt/theme/theme10.xml" ContentType="application/vnd.openxmlformats-officedocument.theme+xml"/>
  <Override PartName="/ppt/slideLayouts/slideLayout13.xml" ContentType="application/vnd.openxmlformats-officedocument.presentationml.slideLayout+xml"/>
  <Override PartName="/ppt/theme/theme11.xml" ContentType="application/vnd.openxmlformats-officedocument.theme+xml"/>
  <Override PartName="/ppt/slideLayouts/slideLayout14.xml" ContentType="application/vnd.openxmlformats-officedocument.presentationml.slideLayout+xml"/>
  <Override PartName="/ppt/theme/theme12.xml" ContentType="application/vnd.openxmlformats-officedocument.theme+xml"/>
  <Override PartName="/ppt/slideLayouts/slideLayout15.xml" ContentType="application/vnd.openxmlformats-officedocument.presentationml.slideLayout+xml"/>
  <Override PartName="/ppt/theme/theme13.xml" ContentType="application/vnd.openxmlformats-officedocument.theme+xml"/>
  <Override PartName="/ppt/slideLayouts/slideLayout16.xml" ContentType="application/vnd.openxmlformats-officedocument.presentationml.slideLayout+xml"/>
  <Override PartName="/ppt/theme/theme14.xml" ContentType="application/vnd.openxmlformats-officedocument.theme+xml"/>
  <Override PartName="/ppt/slideLayouts/slideLayout17.xml" ContentType="application/vnd.openxmlformats-officedocument.presentationml.slideLayout+xml"/>
  <Override PartName="/ppt/theme/theme15.xml" ContentType="application/vnd.openxmlformats-officedocument.theme+xml"/>
  <Override PartName="/ppt/slideLayouts/slideLayout18.xml" ContentType="application/vnd.openxmlformats-officedocument.presentationml.slideLayout+xml"/>
  <Override PartName="/ppt/theme/theme16.xml" ContentType="application/vnd.openxmlformats-officedocument.theme+xml"/>
  <Override PartName="/ppt/slideLayouts/slideLayout19.xml" ContentType="application/vnd.openxmlformats-officedocument.presentationml.slideLayout+xml"/>
  <Override PartName="/ppt/theme/theme17.xml" ContentType="application/vnd.openxmlformats-officedocument.theme+xml"/>
  <Override PartName="/ppt/slideLayouts/slideLayout20.xml" ContentType="application/vnd.openxmlformats-officedocument.presentationml.slideLayout+xml"/>
  <Override PartName="/ppt/theme/theme1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97" r:id="rId1"/>
    <p:sldMasterId id="2147483662" r:id="rId2"/>
    <p:sldMasterId id="2147483664" r:id="rId3"/>
    <p:sldMasterId id="2147483666" r:id="rId4"/>
    <p:sldMasterId id="2147483668" r:id="rId5"/>
    <p:sldMasterId id="2147483673" r:id="rId6"/>
    <p:sldMasterId id="2147483675" r:id="rId7"/>
    <p:sldMasterId id="2147483693" r:id="rId8"/>
    <p:sldMasterId id="2147483695" r:id="rId9"/>
    <p:sldMasterId id="2147483679" r:id="rId10"/>
    <p:sldMasterId id="2147483681" r:id="rId11"/>
    <p:sldMasterId id="2147483685" r:id="rId12"/>
    <p:sldMasterId id="2147483683" r:id="rId13"/>
    <p:sldMasterId id="2147483687" r:id="rId14"/>
    <p:sldMasterId id="2147483689" r:id="rId15"/>
    <p:sldMasterId id="2147483691" r:id="rId16"/>
    <p:sldMasterId id="2147483712" r:id="rId17"/>
    <p:sldMasterId id="2147483714" r:id="rId18"/>
  </p:sldMasterIdLst>
  <p:sldIdLst>
    <p:sldId id="317" r:id="rId19"/>
    <p:sldId id="406" r:id="rId20"/>
    <p:sldId id="407" r:id="rId21"/>
    <p:sldId id="408" r:id="rId22"/>
    <p:sldId id="435" r:id="rId23"/>
    <p:sldId id="437" r:id="rId24"/>
    <p:sldId id="438" r:id="rId25"/>
    <p:sldId id="439" r:id="rId26"/>
    <p:sldId id="422" r:id="rId27"/>
    <p:sldId id="421" r:id="rId28"/>
    <p:sldId id="423" r:id="rId29"/>
    <p:sldId id="425" r:id="rId30"/>
    <p:sldId id="426" r:id="rId31"/>
    <p:sldId id="427" r:id="rId32"/>
    <p:sldId id="428" r:id="rId33"/>
    <p:sldId id="429" r:id="rId34"/>
    <p:sldId id="430" r:id="rId35"/>
    <p:sldId id="440" r:id="rId36"/>
    <p:sldId id="441" r:id="rId37"/>
    <p:sldId id="442" r:id="rId38"/>
    <p:sldId id="424" r:id="rId39"/>
    <p:sldId id="431" r:id="rId40"/>
    <p:sldId id="432" r:id="rId41"/>
    <p:sldId id="433" r:id="rId42"/>
    <p:sldId id="443" r:id="rId43"/>
    <p:sldId id="444" r:id="rId44"/>
    <p:sldId id="434" r:id="rId45"/>
    <p:sldId id="271"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AD1C"/>
    <a:srgbClr val="B3DBF3"/>
    <a:srgbClr val="5DB3E6"/>
    <a:srgbClr val="E20026"/>
    <a:srgbClr val="D82332"/>
    <a:srgbClr val="88005D"/>
    <a:srgbClr val="76800D"/>
    <a:srgbClr val="00214E"/>
    <a:srgbClr val="9A96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C4617A-92F4-4A4D-BE59-5770442B0CD2}" v="200" dt="2024-04-15T15:32:04.7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67" autoAdjust="0"/>
    <p:restoredTop sz="94660"/>
  </p:normalViewPr>
  <p:slideViewPr>
    <p:cSldViewPr snapToGrid="0">
      <p:cViewPr varScale="1">
        <p:scale>
          <a:sx n="121" d="100"/>
          <a:sy n="121" d="100"/>
        </p:scale>
        <p:origin x="184" y="3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viewProps" Target="viewProps.xml"/><Relationship Id="rId8" Type="http://schemas.openxmlformats.org/officeDocument/2006/relationships/slideMaster" Target="slideMasters/slideMaster8.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20" Type="http://schemas.openxmlformats.org/officeDocument/2006/relationships/slide" Target="slides/slide2.xml"/><Relationship Id="rId41"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Beeckman" userId="8c6a83df64ca521f" providerId="LiveId" clId="{36B2D5CF-AB76-41CD-B4FF-325308673F5C}"/>
    <pc:docChg chg="undo redo custSel addSld delSld modSld">
      <pc:chgData name="Bryan Beeckman" userId="8c6a83df64ca521f" providerId="LiveId" clId="{36B2D5CF-AB76-41CD-B4FF-325308673F5C}" dt="2021-08-31T19:18:17.999" v="2367" actId="20577"/>
      <pc:docMkLst>
        <pc:docMk/>
      </pc:docMkLst>
      <pc:sldChg chg="modSp mod">
        <pc:chgData name="Bryan Beeckman" userId="8c6a83df64ca521f" providerId="LiveId" clId="{36B2D5CF-AB76-41CD-B4FF-325308673F5C}" dt="2021-08-31T15:26:09.072" v="124" actId="20577"/>
        <pc:sldMkLst>
          <pc:docMk/>
          <pc:sldMk cId="1937078347" sldId="266"/>
        </pc:sldMkLst>
        <pc:spChg chg="mod">
          <ac:chgData name="Bryan Beeckman" userId="8c6a83df64ca521f" providerId="LiveId" clId="{36B2D5CF-AB76-41CD-B4FF-325308673F5C}" dt="2021-08-31T15:26:09.072" v="124" actId="20577"/>
          <ac:spMkLst>
            <pc:docMk/>
            <pc:sldMk cId="1937078347" sldId="266"/>
            <ac:spMk id="5" creationId="{00000000-0000-0000-0000-000000000000}"/>
          </ac:spMkLst>
        </pc:spChg>
      </pc:sldChg>
      <pc:sldChg chg="modSp mod">
        <pc:chgData name="Bryan Beeckman" userId="8c6a83df64ca521f" providerId="LiveId" clId="{36B2D5CF-AB76-41CD-B4FF-325308673F5C}" dt="2021-08-31T18:51:14.393" v="2363" actId="20577"/>
        <pc:sldMkLst>
          <pc:docMk/>
          <pc:sldMk cId="731427706" sldId="317"/>
        </pc:sldMkLst>
        <pc:spChg chg="mod">
          <ac:chgData name="Bryan Beeckman" userId="8c6a83df64ca521f" providerId="LiveId" clId="{36B2D5CF-AB76-41CD-B4FF-325308673F5C}" dt="2021-08-31T18:51:14.393" v="2363" actId="20577"/>
          <ac:spMkLst>
            <pc:docMk/>
            <pc:sldMk cId="731427706" sldId="317"/>
            <ac:spMk id="4" creationId="{00000000-0000-0000-0000-000000000000}"/>
          </ac:spMkLst>
        </pc:spChg>
        <pc:spChg chg="mod">
          <ac:chgData name="Bryan Beeckman" userId="8c6a83df64ca521f" providerId="LiveId" clId="{36B2D5CF-AB76-41CD-B4FF-325308673F5C}" dt="2021-08-31T15:23:13.232" v="69" actId="20577"/>
          <ac:spMkLst>
            <pc:docMk/>
            <pc:sldMk cId="731427706" sldId="317"/>
            <ac:spMk id="5" creationId="{00000000-0000-0000-0000-000000000000}"/>
          </ac:spMkLst>
        </pc:spChg>
      </pc:sldChg>
      <pc:sldChg chg="modSp modAnim">
        <pc:chgData name="Bryan Beeckman" userId="8c6a83df64ca521f" providerId="LiveId" clId="{36B2D5CF-AB76-41CD-B4FF-325308673F5C}" dt="2021-08-31T17:51:10.368" v="2325"/>
        <pc:sldMkLst>
          <pc:docMk/>
          <pc:sldMk cId="3078926102" sldId="318"/>
        </pc:sldMkLst>
        <pc:spChg chg="mod">
          <ac:chgData name="Bryan Beeckman" userId="8c6a83df64ca521f" providerId="LiveId" clId="{36B2D5CF-AB76-41CD-B4FF-325308673F5C}" dt="2021-08-31T16:36:00.124" v="346" actId="20578"/>
          <ac:spMkLst>
            <pc:docMk/>
            <pc:sldMk cId="3078926102" sldId="318"/>
            <ac:spMk id="5" creationId="{00000000-0000-0000-0000-000000000000}"/>
          </ac:spMkLst>
        </pc:spChg>
      </pc:sldChg>
      <pc:sldChg chg="addSp modSp mod modAnim">
        <pc:chgData name="Bryan Beeckman" userId="8c6a83df64ca521f" providerId="LiveId" clId="{36B2D5CF-AB76-41CD-B4FF-325308673F5C}" dt="2021-08-31T17:52:13.983" v="2338"/>
        <pc:sldMkLst>
          <pc:docMk/>
          <pc:sldMk cId="2453264178" sldId="319"/>
        </pc:sldMkLst>
        <pc:spChg chg="mod">
          <ac:chgData name="Bryan Beeckman" userId="8c6a83df64ca521f" providerId="LiveId" clId="{36B2D5CF-AB76-41CD-B4FF-325308673F5C}" dt="2021-08-31T16:38:55.690" v="405" actId="20577"/>
          <ac:spMkLst>
            <pc:docMk/>
            <pc:sldMk cId="2453264178" sldId="319"/>
            <ac:spMk id="5" creationId="{00000000-0000-0000-0000-000000000000}"/>
          </ac:spMkLst>
        </pc:spChg>
        <pc:spChg chg="add mod">
          <ac:chgData name="Bryan Beeckman" userId="8c6a83df64ca521f" providerId="LiveId" clId="{36B2D5CF-AB76-41CD-B4FF-325308673F5C}" dt="2021-08-31T17:51:29.301" v="2333" actId="571"/>
          <ac:spMkLst>
            <pc:docMk/>
            <pc:sldMk cId="2453264178" sldId="319"/>
            <ac:spMk id="10" creationId="{1D5488BF-4BC4-4594-95E9-4B4A1946C1DD}"/>
          </ac:spMkLst>
        </pc:spChg>
        <pc:graphicFrameChg chg="add mod modGraphic">
          <ac:chgData name="Bryan Beeckman" userId="8c6a83df64ca521f" providerId="LiveId" clId="{36B2D5CF-AB76-41CD-B4FF-325308673F5C}" dt="2021-08-31T16:40:39.502" v="425" actId="255"/>
          <ac:graphicFrameMkLst>
            <pc:docMk/>
            <pc:sldMk cId="2453264178" sldId="319"/>
            <ac:graphicFrameMk id="2" creationId="{F0DCCE8B-5BFA-4C1B-BFFC-33AB726CBE04}"/>
          </ac:graphicFrameMkLst>
        </pc:graphicFrameChg>
        <pc:graphicFrameChg chg="add mod">
          <ac:chgData name="Bryan Beeckman" userId="8c6a83df64ca521f" providerId="LiveId" clId="{36B2D5CF-AB76-41CD-B4FF-325308673F5C}" dt="2021-08-31T17:51:29.301" v="2333" actId="571"/>
          <ac:graphicFrameMkLst>
            <pc:docMk/>
            <pc:sldMk cId="2453264178" sldId="319"/>
            <ac:graphicFrameMk id="11" creationId="{F418247E-08EC-44D7-88CB-ABAF71DFF9E2}"/>
          </ac:graphicFrameMkLst>
        </pc:graphicFrameChg>
      </pc:sldChg>
      <pc:sldChg chg="addSp delSp modSp mod modAnim">
        <pc:chgData name="Bryan Beeckman" userId="8c6a83df64ca521f" providerId="LiveId" clId="{36B2D5CF-AB76-41CD-B4FF-325308673F5C}" dt="2021-08-31T17:52:41.133" v="2340"/>
        <pc:sldMkLst>
          <pc:docMk/>
          <pc:sldMk cId="316832102" sldId="338"/>
        </pc:sldMkLst>
        <pc:spChg chg="mod">
          <ac:chgData name="Bryan Beeckman" userId="8c6a83df64ca521f" providerId="LiveId" clId="{36B2D5CF-AB76-41CD-B4FF-325308673F5C}" dt="2021-08-31T16:41:15.413" v="426" actId="20577"/>
          <ac:spMkLst>
            <pc:docMk/>
            <pc:sldMk cId="316832102" sldId="338"/>
            <ac:spMk id="5" creationId="{00000000-0000-0000-0000-000000000000}"/>
          </ac:spMkLst>
        </pc:spChg>
        <pc:spChg chg="mod">
          <ac:chgData name="Bryan Beeckman" userId="8c6a83df64ca521f" providerId="LiveId" clId="{36B2D5CF-AB76-41CD-B4FF-325308673F5C}" dt="2021-08-31T16:41:41.645" v="430"/>
          <ac:spMkLst>
            <pc:docMk/>
            <pc:sldMk cId="316832102" sldId="338"/>
            <ac:spMk id="9" creationId="{00000000-0000-0000-0000-000000000000}"/>
          </ac:spMkLst>
        </pc:spChg>
        <pc:spChg chg="add mod">
          <ac:chgData name="Bryan Beeckman" userId="8c6a83df64ca521f" providerId="LiveId" clId="{36B2D5CF-AB76-41CD-B4FF-325308673F5C}" dt="2021-08-31T16:46:46.876" v="807" actId="20577"/>
          <ac:spMkLst>
            <pc:docMk/>
            <pc:sldMk cId="316832102" sldId="338"/>
            <ac:spMk id="12" creationId="{FBAF469B-5AC6-4E4E-A899-54A4053067B5}"/>
          </ac:spMkLst>
        </pc:spChg>
        <pc:graphicFrameChg chg="del">
          <ac:chgData name="Bryan Beeckman" userId="8c6a83df64ca521f" providerId="LiveId" clId="{36B2D5CF-AB76-41CD-B4FF-325308673F5C}" dt="2021-08-31T16:41:17.537" v="427" actId="478"/>
          <ac:graphicFrameMkLst>
            <pc:docMk/>
            <pc:sldMk cId="316832102" sldId="338"/>
            <ac:graphicFrameMk id="10" creationId="{BB5BF821-6B30-4B5F-89BD-F5FBCDB490A6}"/>
          </ac:graphicFrameMkLst>
        </pc:graphicFrameChg>
      </pc:sldChg>
      <pc:sldChg chg="modSp mod modAnim">
        <pc:chgData name="Bryan Beeckman" userId="8c6a83df64ca521f" providerId="LiveId" clId="{36B2D5CF-AB76-41CD-B4FF-325308673F5C}" dt="2021-08-31T19:18:17.999" v="2367" actId="20577"/>
        <pc:sldMkLst>
          <pc:docMk/>
          <pc:sldMk cId="1388747924" sldId="367"/>
        </pc:sldMkLst>
        <pc:spChg chg="mod">
          <ac:chgData name="Bryan Beeckman" userId="8c6a83df64ca521f" providerId="LiveId" clId="{36B2D5CF-AB76-41CD-B4FF-325308673F5C}" dt="2021-08-31T19:18:17.999" v="2367" actId="20577"/>
          <ac:spMkLst>
            <pc:docMk/>
            <pc:sldMk cId="1388747924" sldId="367"/>
            <ac:spMk id="5" creationId="{00000000-0000-0000-0000-000000000000}"/>
          </ac:spMkLst>
        </pc:spChg>
        <pc:spChg chg="mod">
          <ac:chgData name="Bryan Beeckman" userId="8c6a83df64ca521f" providerId="LiveId" clId="{36B2D5CF-AB76-41CD-B4FF-325308673F5C}" dt="2021-08-31T17:43:26.365" v="2043" actId="20577"/>
          <ac:spMkLst>
            <pc:docMk/>
            <pc:sldMk cId="1388747924" sldId="367"/>
            <ac:spMk id="9" creationId="{00000000-0000-0000-0000-000000000000}"/>
          </ac:spMkLst>
        </pc:spChg>
      </pc:sldChg>
      <pc:sldChg chg="modSp add mod modAnim">
        <pc:chgData name="Bryan Beeckman" userId="8c6a83df64ca521f" providerId="LiveId" clId="{36B2D5CF-AB76-41CD-B4FF-325308673F5C}" dt="2021-08-31T17:52:55.880" v="2342"/>
        <pc:sldMkLst>
          <pc:docMk/>
          <pc:sldMk cId="1280824841" sldId="368"/>
        </pc:sldMkLst>
        <pc:spChg chg="mod">
          <ac:chgData name="Bryan Beeckman" userId="8c6a83df64ca521f" providerId="LiveId" clId="{36B2D5CF-AB76-41CD-B4FF-325308673F5C}" dt="2021-08-31T16:56:27.522" v="1039" actId="2711"/>
          <ac:spMkLst>
            <pc:docMk/>
            <pc:sldMk cId="1280824841" sldId="368"/>
            <ac:spMk id="12" creationId="{FBAF469B-5AC6-4E4E-A899-54A4053067B5}"/>
          </ac:spMkLst>
        </pc:spChg>
      </pc:sldChg>
      <pc:sldChg chg="del">
        <pc:chgData name="Bryan Beeckman" userId="8c6a83df64ca521f" providerId="LiveId" clId="{36B2D5CF-AB76-41CD-B4FF-325308673F5C}" dt="2021-08-31T16:42:09.165" v="438" actId="47"/>
        <pc:sldMkLst>
          <pc:docMk/>
          <pc:sldMk cId="1939832774" sldId="368"/>
        </pc:sldMkLst>
      </pc:sldChg>
      <pc:sldChg chg="addSp modSp add mod modAnim">
        <pc:chgData name="Bryan Beeckman" userId="8c6a83df64ca521f" providerId="LiveId" clId="{36B2D5CF-AB76-41CD-B4FF-325308673F5C}" dt="2021-08-31T17:53:07.322" v="2343"/>
        <pc:sldMkLst>
          <pc:docMk/>
          <pc:sldMk cId="641486144" sldId="369"/>
        </pc:sldMkLst>
        <pc:spChg chg="mod">
          <ac:chgData name="Bryan Beeckman" userId="8c6a83df64ca521f" providerId="LiveId" clId="{36B2D5CF-AB76-41CD-B4FF-325308673F5C}" dt="2021-08-31T17:08:32.297" v="1268" actId="20577"/>
          <ac:spMkLst>
            <pc:docMk/>
            <pc:sldMk cId="641486144" sldId="369"/>
            <ac:spMk id="12" creationId="{FBAF469B-5AC6-4E4E-A899-54A4053067B5}"/>
          </ac:spMkLst>
        </pc:spChg>
        <pc:graphicFrameChg chg="add mod modGraphic">
          <ac:chgData name="Bryan Beeckman" userId="8c6a83df64ca521f" providerId="LiveId" clId="{36B2D5CF-AB76-41CD-B4FF-325308673F5C}" dt="2021-08-31T17:44:15.749" v="2046" actId="1076"/>
          <ac:graphicFrameMkLst>
            <pc:docMk/>
            <pc:sldMk cId="641486144" sldId="369"/>
            <ac:graphicFrameMk id="2" creationId="{5F73847F-87DF-4DFD-AEB4-D0803195F495}"/>
          </ac:graphicFrameMkLst>
        </pc:graphicFrameChg>
        <pc:graphicFrameChg chg="add mod modGraphic">
          <ac:chgData name="Bryan Beeckman" userId="8c6a83df64ca521f" providerId="LiveId" clId="{36B2D5CF-AB76-41CD-B4FF-325308673F5C}" dt="2021-08-31T17:44:20.356" v="2047" actId="1076"/>
          <ac:graphicFrameMkLst>
            <pc:docMk/>
            <pc:sldMk cId="641486144" sldId="369"/>
            <ac:graphicFrameMk id="3" creationId="{76240515-A067-4973-9BD2-421766B7B3D4}"/>
          </ac:graphicFrameMkLst>
        </pc:graphicFrameChg>
      </pc:sldChg>
      <pc:sldChg chg="del">
        <pc:chgData name="Bryan Beeckman" userId="8c6a83df64ca521f" providerId="LiveId" clId="{36B2D5CF-AB76-41CD-B4FF-325308673F5C}" dt="2021-08-31T16:42:09.485" v="439" actId="47"/>
        <pc:sldMkLst>
          <pc:docMk/>
          <pc:sldMk cId="780185949" sldId="369"/>
        </pc:sldMkLst>
      </pc:sldChg>
      <pc:sldChg chg="del">
        <pc:chgData name="Bryan Beeckman" userId="8c6a83df64ca521f" providerId="LiveId" clId="{36B2D5CF-AB76-41CD-B4FF-325308673F5C}" dt="2021-08-31T16:42:10.111" v="441" actId="47"/>
        <pc:sldMkLst>
          <pc:docMk/>
          <pc:sldMk cId="527918623" sldId="370"/>
        </pc:sldMkLst>
      </pc:sldChg>
      <pc:sldChg chg="delSp modSp add mod modAnim">
        <pc:chgData name="Bryan Beeckman" userId="8c6a83df64ca521f" providerId="LiveId" clId="{36B2D5CF-AB76-41CD-B4FF-325308673F5C}" dt="2021-08-31T17:53:11.939" v="2344"/>
        <pc:sldMkLst>
          <pc:docMk/>
          <pc:sldMk cId="1742566100" sldId="370"/>
        </pc:sldMkLst>
        <pc:spChg chg="mod">
          <ac:chgData name="Bryan Beeckman" userId="8c6a83df64ca521f" providerId="LiveId" clId="{36B2D5CF-AB76-41CD-B4FF-325308673F5C}" dt="2021-08-31T17:08:56.175" v="1274" actId="20577"/>
          <ac:spMkLst>
            <pc:docMk/>
            <pc:sldMk cId="1742566100" sldId="370"/>
            <ac:spMk id="12" creationId="{FBAF469B-5AC6-4E4E-A899-54A4053067B5}"/>
          </ac:spMkLst>
        </pc:spChg>
        <pc:graphicFrameChg chg="del">
          <ac:chgData name="Bryan Beeckman" userId="8c6a83df64ca521f" providerId="LiveId" clId="{36B2D5CF-AB76-41CD-B4FF-325308673F5C}" dt="2021-08-31T17:04:06.979" v="1169" actId="478"/>
          <ac:graphicFrameMkLst>
            <pc:docMk/>
            <pc:sldMk cId="1742566100" sldId="370"/>
            <ac:graphicFrameMk id="2" creationId="{5F73847F-87DF-4DFD-AEB4-D0803195F495}"/>
          </ac:graphicFrameMkLst>
        </pc:graphicFrameChg>
        <pc:graphicFrameChg chg="del modGraphic">
          <ac:chgData name="Bryan Beeckman" userId="8c6a83df64ca521f" providerId="LiveId" clId="{36B2D5CF-AB76-41CD-B4FF-325308673F5C}" dt="2021-08-31T17:04:12.353" v="1171" actId="478"/>
          <ac:graphicFrameMkLst>
            <pc:docMk/>
            <pc:sldMk cId="1742566100" sldId="370"/>
            <ac:graphicFrameMk id="3" creationId="{76240515-A067-4973-9BD2-421766B7B3D4}"/>
          </ac:graphicFrameMkLst>
        </pc:graphicFrameChg>
      </pc:sldChg>
      <pc:sldChg chg="addSp modSp add mod modAnim">
        <pc:chgData name="Bryan Beeckman" userId="8c6a83df64ca521f" providerId="LiveId" clId="{36B2D5CF-AB76-41CD-B4FF-325308673F5C}" dt="2021-08-31T17:53:27.419" v="2346"/>
        <pc:sldMkLst>
          <pc:docMk/>
          <pc:sldMk cId="222637560" sldId="371"/>
        </pc:sldMkLst>
        <pc:spChg chg="mod">
          <ac:chgData name="Bryan Beeckman" userId="8c6a83df64ca521f" providerId="LiveId" clId="{36B2D5CF-AB76-41CD-B4FF-325308673F5C}" dt="2021-08-31T17:16:26.495" v="1372" actId="2711"/>
          <ac:spMkLst>
            <pc:docMk/>
            <pc:sldMk cId="222637560" sldId="371"/>
            <ac:spMk id="12" creationId="{FBAF469B-5AC6-4E4E-A899-54A4053067B5}"/>
          </ac:spMkLst>
        </pc:spChg>
        <pc:graphicFrameChg chg="add mod modGraphic">
          <ac:chgData name="Bryan Beeckman" userId="8c6a83df64ca521f" providerId="LiveId" clId="{36B2D5CF-AB76-41CD-B4FF-325308673F5C}" dt="2021-08-31T17:44:25.919" v="2048" actId="1076"/>
          <ac:graphicFrameMkLst>
            <pc:docMk/>
            <pc:sldMk cId="222637560" sldId="371"/>
            <ac:graphicFrameMk id="2" creationId="{A4D7DB2E-6527-4137-BDF1-C6DC8E5ACF24}"/>
          </ac:graphicFrameMkLst>
        </pc:graphicFrameChg>
      </pc:sldChg>
      <pc:sldChg chg="del">
        <pc:chgData name="Bryan Beeckman" userId="8c6a83df64ca521f" providerId="LiveId" clId="{36B2D5CF-AB76-41CD-B4FF-325308673F5C}" dt="2021-08-31T16:42:10.800" v="443" actId="47"/>
        <pc:sldMkLst>
          <pc:docMk/>
          <pc:sldMk cId="574153671" sldId="371"/>
        </pc:sldMkLst>
      </pc:sldChg>
      <pc:sldChg chg="delSp modSp add mod modAnim">
        <pc:chgData name="Bryan Beeckman" userId="8c6a83df64ca521f" providerId="LiveId" clId="{36B2D5CF-AB76-41CD-B4FF-325308673F5C}" dt="2021-08-31T17:53:47.381" v="2349"/>
        <pc:sldMkLst>
          <pc:docMk/>
          <pc:sldMk cId="3027786744" sldId="372"/>
        </pc:sldMkLst>
        <pc:spChg chg="mod">
          <ac:chgData name="Bryan Beeckman" userId="8c6a83df64ca521f" providerId="LiveId" clId="{36B2D5CF-AB76-41CD-B4FF-325308673F5C}" dt="2021-08-31T17:20:47.634" v="1516" actId="20577"/>
          <ac:spMkLst>
            <pc:docMk/>
            <pc:sldMk cId="3027786744" sldId="372"/>
            <ac:spMk id="12" creationId="{FBAF469B-5AC6-4E4E-A899-54A4053067B5}"/>
          </ac:spMkLst>
        </pc:spChg>
        <pc:graphicFrameChg chg="del modGraphic">
          <ac:chgData name="Bryan Beeckman" userId="8c6a83df64ca521f" providerId="LiveId" clId="{36B2D5CF-AB76-41CD-B4FF-325308673F5C}" dt="2021-08-31T17:14:28.925" v="1346" actId="478"/>
          <ac:graphicFrameMkLst>
            <pc:docMk/>
            <pc:sldMk cId="3027786744" sldId="372"/>
            <ac:graphicFrameMk id="2" creationId="{A4D7DB2E-6527-4137-BDF1-C6DC8E5ACF24}"/>
          </ac:graphicFrameMkLst>
        </pc:graphicFrameChg>
      </pc:sldChg>
      <pc:sldChg chg="del">
        <pc:chgData name="Bryan Beeckman" userId="8c6a83df64ca521f" providerId="LiveId" clId="{36B2D5CF-AB76-41CD-B4FF-325308673F5C}" dt="2021-08-31T16:42:11.866" v="445" actId="47"/>
        <pc:sldMkLst>
          <pc:docMk/>
          <pc:sldMk cId="3052457443" sldId="372"/>
        </pc:sldMkLst>
      </pc:sldChg>
      <pc:sldChg chg="modSp add mod modAnim">
        <pc:chgData name="Bryan Beeckman" userId="8c6a83df64ca521f" providerId="LiveId" clId="{36B2D5CF-AB76-41CD-B4FF-325308673F5C}" dt="2021-08-31T17:53:53.020" v="2350"/>
        <pc:sldMkLst>
          <pc:docMk/>
          <pc:sldMk cId="253712615" sldId="373"/>
        </pc:sldMkLst>
        <pc:spChg chg="mod">
          <ac:chgData name="Bryan Beeckman" userId="8c6a83df64ca521f" providerId="LiveId" clId="{36B2D5CF-AB76-41CD-B4FF-325308673F5C}" dt="2021-08-31T17:24:42.920" v="1672" actId="20577"/>
          <ac:spMkLst>
            <pc:docMk/>
            <pc:sldMk cId="253712615" sldId="373"/>
            <ac:spMk id="12" creationId="{FBAF469B-5AC6-4E4E-A899-54A4053067B5}"/>
          </ac:spMkLst>
        </pc:spChg>
      </pc:sldChg>
      <pc:sldChg chg="del">
        <pc:chgData name="Bryan Beeckman" userId="8c6a83df64ca521f" providerId="LiveId" clId="{36B2D5CF-AB76-41CD-B4FF-325308673F5C}" dt="2021-08-31T16:42:11.134" v="444" actId="47"/>
        <pc:sldMkLst>
          <pc:docMk/>
          <pc:sldMk cId="4185864401" sldId="373"/>
        </pc:sldMkLst>
      </pc:sldChg>
      <pc:sldChg chg="modSp add mod modAnim">
        <pc:chgData name="Bryan Beeckman" userId="8c6a83df64ca521f" providerId="LiveId" clId="{36B2D5CF-AB76-41CD-B4FF-325308673F5C}" dt="2021-08-31T17:54:10.123" v="2353"/>
        <pc:sldMkLst>
          <pc:docMk/>
          <pc:sldMk cId="2760152205" sldId="374"/>
        </pc:sldMkLst>
        <pc:spChg chg="mod">
          <ac:chgData name="Bryan Beeckman" userId="8c6a83df64ca521f" providerId="LiveId" clId="{36B2D5CF-AB76-41CD-B4FF-325308673F5C}" dt="2021-08-31T17:35:05.719" v="1871" actId="2711"/>
          <ac:spMkLst>
            <pc:docMk/>
            <pc:sldMk cId="2760152205" sldId="374"/>
            <ac:spMk id="12" creationId="{FBAF469B-5AC6-4E4E-A899-54A4053067B5}"/>
          </ac:spMkLst>
        </pc:spChg>
      </pc:sldChg>
      <pc:sldChg chg="del">
        <pc:chgData name="Bryan Beeckman" userId="8c6a83df64ca521f" providerId="LiveId" clId="{36B2D5CF-AB76-41CD-B4FF-325308673F5C}" dt="2021-08-31T16:42:12.713" v="446" actId="47"/>
        <pc:sldMkLst>
          <pc:docMk/>
          <pc:sldMk cId="3527811186" sldId="374"/>
        </pc:sldMkLst>
      </pc:sldChg>
      <pc:sldChg chg="del">
        <pc:chgData name="Bryan Beeckman" userId="8c6a83df64ca521f" providerId="LiveId" clId="{36B2D5CF-AB76-41CD-B4FF-325308673F5C}" dt="2021-08-31T16:42:13.312" v="447" actId="47"/>
        <pc:sldMkLst>
          <pc:docMk/>
          <pc:sldMk cId="1542017241" sldId="375"/>
        </pc:sldMkLst>
      </pc:sldChg>
      <pc:sldChg chg="modSp add mod modAnim">
        <pc:chgData name="Bryan Beeckman" userId="8c6a83df64ca521f" providerId="LiveId" clId="{36B2D5CF-AB76-41CD-B4FF-325308673F5C}" dt="2021-08-31T17:54:33.254" v="2356"/>
        <pc:sldMkLst>
          <pc:docMk/>
          <pc:sldMk cId="2543889288" sldId="375"/>
        </pc:sldMkLst>
        <pc:spChg chg="mod">
          <ac:chgData name="Bryan Beeckman" userId="8c6a83df64ca521f" providerId="LiveId" clId="{36B2D5CF-AB76-41CD-B4FF-325308673F5C}" dt="2021-08-31T17:54:23.424" v="2354" actId="20578"/>
          <ac:spMkLst>
            <pc:docMk/>
            <pc:sldMk cId="2543889288" sldId="375"/>
            <ac:spMk id="12" creationId="{FBAF469B-5AC6-4E4E-A899-54A4053067B5}"/>
          </ac:spMkLst>
        </pc:spChg>
      </pc:sldChg>
      <pc:sldChg chg="addSp modSp add mod modAnim">
        <pc:chgData name="Bryan Beeckman" userId="8c6a83df64ca521f" providerId="LiveId" clId="{36B2D5CF-AB76-41CD-B4FF-325308673F5C}" dt="2021-08-31T17:54:44.390" v="2357"/>
        <pc:sldMkLst>
          <pc:docMk/>
          <pc:sldMk cId="861920147" sldId="376"/>
        </pc:sldMkLst>
        <pc:spChg chg="mod">
          <ac:chgData name="Bryan Beeckman" userId="8c6a83df64ca521f" providerId="LiveId" clId="{36B2D5CF-AB76-41CD-B4FF-325308673F5C}" dt="2021-08-31T17:43:16.403" v="2041" actId="255"/>
          <ac:spMkLst>
            <pc:docMk/>
            <pc:sldMk cId="861920147" sldId="376"/>
            <ac:spMk id="12" creationId="{FBAF469B-5AC6-4E4E-A899-54A4053067B5}"/>
          </ac:spMkLst>
        </pc:spChg>
        <pc:graphicFrameChg chg="add mod modGraphic">
          <ac:chgData name="Bryan Beeckman" userId="8c6a83df64ca521f" providerId="LiveId" clId="{36B2D5CF-AB76-41CD-B4FF-325308673F5C}" dt="2021-08-31T17:44:04.312" v="2045" actId="1076"/>
          <ac:graphicFrameMkLst>
            <pc:docMk/>
            <pc:sldMk cId="861920147" sldId="376"/>
            <ac:graphicFrameMk id="2" creationId="{C1294CF4-2CDD-4AFC-B8CB-850E31D9FF45}"/>
          </ac:graphicFrameMkLst>
        </pc:graphicFrameChg>
      </pc:sldChg>
      <pc:sldChg chg="del">
        <pc:chgData name="Bryan Beeckman" userId="8c6a83df64ca521f" providerId="LiveId" clId="{36B2D5CF-AB76-41CD-B4FF-325308673F5C}" dt="2021-08-31T16:42:14.024" v="448" actId="47"/>
        <pc:sldMkLst>
          <pc:docMk/>
          <pc:sldMk cId="2035780439" sldId="376"/>
        </pc:sldMkLst>
      </pc:sldChg>
      <pc:sldChg chg="modSp add mod modAnim">
        <pc:chgData name="Bryan Beeckman" userId="8c6a83df64ca521f" providerId="LiveId" clId="{36B2D5CF-AB76-41CD-B4FF-325308673F5C}" dt="2021-08-31T17:55:15.742" v="2362"/>
        <pc:sldMkLst>
          <pc:docMk/>
          <pc:sldMk cId="961329402" sldId="377"/>
        </pc:sldMkLst>
        <pc:spChg chg="mod">
          <ac:chgData name="Bryan Beeckman" userId="8c6a83df64ca521f" providerId="LiveId" clId="{36B2D5CF-AB76-41CD-B4FF-325308673F5C}" dt="2021-08-31T17:50:10.733" v="2321" actId="20577"/>
          <ac:spMkLst>
            <pc:docMk/>
            <pc:sldMk cId="961329402" sldId="377"/>
            <ac:spMk id="5" creationId="{00000000-0000-0000-0000-000000000000}"/>
          </ac:spMkLst>
        </pc:spChg>
      </pc:sldChg>
      <pc:sldChg chg="del">
        <pc:chgData name="Bryan Beeckman" userId="8c6a83df64ca521f" providerId="LiveId" clId="{36B2D5CF-AB76-41CD-B4FF-325308673F5C}" dt="2021-08-31T16:42:09.818" v="440" actId="47"/>
        <pc:sldMkLst>
          <pc:docMk/>
          <pc:sldMk cId="1796048338" sldId="377"/>
        </pc:sldMkLst>
      </pc:sldChg>
      <pc:sldChg chg="del">
        <pc:chgData name="Bryan Beeckman" userId="8c6a83df64ca521f" providerId="LiveId" clId="{36B2D5CF-AB76-41CD-B4FF-325308673F5C}" dt="2021-08-31T16:42:10.514" v="442" actId="47"/>
        <pc:sldMkLst>
          <pc:docMk/>
          <pc:sldMk cId="4090420280" sldId="378"/>
        </pc:sldMkLst>
      </pc:sldChg>
    </pc:docChg>
  </pc:docChgLst>
  <pc:docChgLst>
    <pc:chgData name="Bryan Beeckman" userId="8c6a83df64ca521f" providerId="LiveId" clId="{18D2C1FE-D48C-42EB-908A-774127D526B1}"/>
    <pc:docChg chg="modSld">
      <pc:chgData name="Bryan Beeckman" userId="8c6a83df64ca521f" providerId="LiveId" clId="{18D2C1FE-D48C-42EB-908A-774127D526B1}" dt="2021-11-20T11:00:08.451" v="1" actId="13926"/>
      <pc:docMkLst>
        <pc:docMk/>
      </pc:docMkLst>
      <pc:sldChg chg="modSp mod">
        <pc:chgData name="Bryan Beeckman" userId="8c6a83df64ca521f" providerId="LiveId" clId="{18D2C1FE-D48C-42EB-908A-774127D526B1}" dt="2021-11-20T11:00:08.451" v="1" actId="13926"/>
        <pc:sldMkLst>
          <pc:docMk/>
          <pc:sldMk cId="3353158052" sldId="384"/>
        </pc:sldMkLst>
        <pc:graphicFrameChg chg="modGraphic">
          <ac:chgData name="Bryan Beeckman" userId="8c6a83df64ca521f" providerId="LiveId" clId="{18D2C1FE-D48C-42EB-908A-774127D526B1}" dt="2021-11-20T11:00:08.451" v="1" actId="13926"/>
          <ac:graphicFrameMkLst>
            <pc:docMk/>
            <pc:sldMk cId="3353158052" sldId="384"/>
            <ac:graphicFrameMk id="6" creationId="{FF49594C-A2C2-4A21-982C-6543CE583D30}"/>
          </ac:graphicFrameMkLst>
        </pc:graphicFrameChg>
      </pc:sldChg>
    </pc:docChg>
  </pc:docChgLst>
  <pc:docChgLst>
    <pc:chgData name="Bryan Beeckman" userId="8c6a83df64ca521f" providerId="LiveId" clId="{C7CA1712-6E00-45BD-8625-EC33270E4DBA}"/>
    <pc:docChg chg="undo custSel addSld delSld modSld sldOrd">
      <pc:chgData name="Bryan Beeckman" userId="8c6a83df64ca521f" providerId="LiveId" clId="{C7CA1712-6E00-45BD-8625-EC33270E4DBA}" dt="2020-11-12T14:36:56.768" v="2739" actId="123"/>
      <pc:docMkLst>
        <pc:docMk/>
      </pc:docMkLst>
      <pc:sldChg chg="modSp">
        <pc:chgData name="Bryan Beeckman" userId="8c6a83df64ca521f" providerId="LiveId" clId="{C7CA1712-6E00-45BD-8625-EC33270E4DBA}" dt="2020-11-12T09:41:38.691" v="1134" actId="20577"/>
        <pc:sldMkLst>
          <pc:docMk/>
          <pc:sldMk cId="1937078347" sldId="266"/>
        </pc:sldMkLst>
        <pc:spChg chg="mod">
          <ac:chgData name="Bryan Beeckman" userId="8c6a83df64ca521f" providerId="LiveId" clId="{C7CA1712-6E00-45BD-8625-EC33270E4DBA}" dt="2020-11-12T09:41:38.691" v="1134" actId="20577"/>
          <ac:spMkLst>
            <pc:docMk/>
            <pc:sldMk cId="1937078347" sldId="266"/>
            <ac:spMk id="5" creationId="{00000000-0000-0000-0000-000000000000}"/>
          </ac:spMkLst>
        </pc:spChg>
      </pc:sldChg>
      <pc:sldChg chg="modSp">
        <pc:chgData name="Bryan Beeckman" userId="8c6a83df64ca521f" providerId="LiveId" clId="{C7CA1712-6E00-45BD-8625-EC33270E4DBA}" dt="2020-11-12T08:59:04.112" v="333" actId="5793"/>
        <pc:sldMkLst>
          <pc:docMk/>
          <pc:sldMk cId="3078926102" sldId="318"/>
        </pc:sldMkLst>
        <pc:spChg chg="mod">
          <ac:chgData name="Bryan Beeckman" userId="8c6a83df64ca521f" providerId="LiveId" clId="{C7CA1712-6E00-45BD-8625-EC33270E4DBA}" dt="2020-11-12T08:59:04.112" v="333" actId="5793"/>
          <ac:spMkLst>
            <pc:docMk/>
            <pc:sldMk cId="3078926102" sldId="318"/>
            <ac:spMk id="5" creationId="{00000000-0000-0000-0000-000000000000}"/>
          </ac:spMkLst>
        </pc:spChg>
        <pc:spChg chg="mod">
          <ac:chgData name="Bryan Beeckman" userId="8c6a83df64ca521f" providerId="LiveId" clId="{C7CA1712-6E00-45BD-8625-EC33270E4DBA}" dt="2020-11-12T08:51:39.361" v="189" actId="14100"/>
          <ac:spMkLst>
            <pc:docMk/>
            <pc:sldMk cId="3078926102" sldId="318"/>
            <ac:spMk id="9" creationId="{00000000-0000-0000-0000-000000000000}"/>
          </ac:spMkLst>
        </pc:spChg>
      </pc:sldChg>
      <pc:sldChg chg="addSp modSp">
        <pc:chgData name="Bryan Beeckman" userId="8c6a83df64ca521f" providerId="LiveId" clId="{C7CA1712-6E00-45BD-8625-EC33270E4DBA}" dt="2020-11-12T09:04:36.793" v="486" actId="790"/>
        <pc:sldMkLst>
          <pc:docMk/>
          <pc:sldMk cId="2453264178" sldId="319"/>
        </pc:sldMkLst>
        <pc:spChg chg="mod">
          <ac:chgData name="Bryan Beeckman" userId="8c6a83df64ca521f" providerId="LiveId" clId="{C7CA1712-6E00-45BD-8625-EC33270E4DBA}" dt="2020-11-12T09:04:36.793" v="486" actId="790"/>
          <ac:spMkLst>
            <pc:docMk/>
            <pc:sldMk cId="2453264178" sldId="319"/>
            <ac:spMk id="5" creationId="{00000000-0000-0000-0000-000000000000}"/>
          </ac:spMkLst>
        </pc:spChg>
        <pc:spChg chg="mod">
          <ac:chgData name="Bryan Beeckman" userId="8c6a83df64ca521f" providerId="LiveId" clId="{C7CA1712-6E00-45BD-8625-EC33270E4DBA}" dt="2020-11-12T08:59:17.971" v="335" actId="14100"/>
          <ac:spMkLst>
            <pc:docMk/>
            <pc:sldMk cId="2453264178" sldId="319"/>
            <ac:spMk id="9" creationId="{00000000-0000-0000-0000-000000000000}"/>
          </ac:spMkLst>
        </pc:spChg>
        <pc:graphicFrameChg chg="add mod modGraphic">
          <ac:chgData name="Bryan Beeckman" userId="8c6a83df64ca521f" providerId="LiveId" clId="{C7CA1712-6E00-45BD-8625-EC33270E4DBA}" dt="2020-11-12T09:03:01.298" v="450" actId="1076"/>
          <ac:graphicFrameMkLst>
            <pc:docMk/>
            <pc:sldMk cId="2453264178" sldId="319"/>
            <ac:graphicFrameMk id="2" creationId="{519C5335-258C-4E87-83C9-74592968F979}"/>
          </ac:graphicFrameMkLst>
        </pc:graphicFrameChg>
      </pc:sldChg>
      <pc:sldChg chg="modSp">
        <pc:chgData name="Bryan Beeckman" userId="8c6a83df64ca521f" providerId="LiveId" clId="{C7CA1712-6E00-45BD-8625-EC33270E4DBA}" dt="2020-11-12T09:32:40.508" v="802" actId="790"/>
        <pc:sldMkLst>
          <pc:docMk/>
          <pc:sldMk cId="2450687708" sldId="320"/>
        </pc:sldMkLst>
        <pc:spChg chg="mod">
          <ac:chgData name="Bryan Beeckman" userId="8c6a83df64ca521f" providerId="LiveId" clId="{C7CA1712-6E00-45BD-8625-EC33270E4DBA}" dt="2020-11-12T09:32:40.508" v="802" actId="790"/>
          <ac:spMkLst>
            <pc:docMk/>
            <pc:sldMk cId="2450687708" sldId="320"/>
            <ac:spMk id="5" creationId="{00000000-0000-0000-0000-000000000000}"/>
          </ac:spMkLst>
        </pc:spChg>
        <pc:spChg chg="mod">
          <ac:chgData name="Bryan Beeckman" userId="8c6a83df64ca521f" providerId="LiveId" clId="{C7CA1712-6E00-45BD-8625-EC33270E4DBA}" dt="2020-11-12T09:17:42.616" v="496"/>
          <ac:spMkLst>
            <pc:docMk/>
            <pc:sldMk cId="2450687708" sldId="320"/>
            <ac:spMk id="9" creationId="{00000000-0000-0000-0000-000000000000}"/>
          </ac:spMkLst>
        </pc:spChg>
      </pc:sldChg>
      <pc:sldChg chg="modSp add">
        <pc:chgData name="Bryan Beeckman" userId="8c6a83df64ca521f" providerId="LiveId" clId="{C7CA1712-6E00-45BD-8625-EC33270E4DBA}" dt="2020-11-12T10:53:04.988" v="1246" actId="790"/>
        <pc:sldMkLst>
          <pc:docMk/>
          <pc:sldMk cId="2186718194" sldId="321"/>
        </pc:sldMkLst>
        <pc:spChg chg="mod">
          <ac:chgData name="Bryan Beeckman" userId="8c6a83df64ca521f" providerId="LiveId" clId="{C7CA1712-6E00-45BD-8625-EC33270E4DBA}" dt="2020-11-12T10:53:04.988" v="1246" actId="790"/>
          <ac:spMkLst>
            <pc:docMk/>
            <pc:sldMk cId="2186718194" sldId="321"/>
            <ac:spMk id="5" creationId="{00000000-0000-0000-0000-000000000000}"/>
          </ac:spMkLst>
        </pc:spChg>
        <pc:spChg chg="mod">
          <ac:chgData name="Bryan Beeckman" userId="8c6a83df64ca521f" providerId="LiveId" clId="{C7CA1712-6E00-45BD-8625-EC33270E4DBA}" dt="2020-11-12T09:41:29.162" v="1130" actId="14100"/>
          <ac:spMkLst>
            <pc:docMk/>
            <pc:sldMk cId="2186718194" sldId="321"/>
            <ac:spMk id="9" creationId="{00000000-0000-0000-0000-000000000000}"/>
          </ac:spMkLst>
        </pc:spChg>
      </pc:sldChg>
      <pc:sldChg chg="modSp add">
        <pc:chgData name="Bryan Beeckman" userId="8c6a83df64ca521f" providerId="LiveId" clId="{C7CA1712-6E00-45BD-8625-EC33270E4DBA}" dt="2020-11-12T13:11:33.418" v="2418" actId="20577"/>
        <pc:sldMkLst>
          <pc:docMk/>
          <pc:sldMk cId="2569239032" sldId="322"/>
        </pc:sldMkLst>
        <pc:spChg chg="mod">
          <ac:chgData name="Bryan Beeckman" userId="8c6a83df64ca521f" providerId="LiveId" clId="{C7CA1712-6E00-45BD-8625-EC33270E4DBA}" dt="2020-11-12T13:11:33.418" v="2418" actId="20577"/>
          <ac:spMkLst>
            <pc:docMk/>
            <pc:sldMk cId="2569239032" sldId="322"/>
            <ac:spMk id="5" creationId="{00000000-0000-0000-0000-000000000000}"/>
          </ac:spMkLst>
        </pc:spChg>
        <pc:spChg chg="mod">
          <ac:chgData name="Bryan Beeckman" userId="8c6a83df64ca521f" providerId="LiveId" clId="{C7CA1712-6E00-45BD-8625-EC33270E4DBA}" dt="2020-11-12T13:05:02.381" v="2265" actId="14100"/>
          <ac:spMkLst>
            <pc:docMk/>
            <pc:sldMk cId="2569239032" sldId="322"/>
            <ac:spMk id="9" creationId="{00000000-0000-0000-0000-000000000000}"/>
          </ac:spMkLst>
        </pc:spChg>
      </pc:sldChg>
      <pc:sldChg chg="add del">
        <pc:chgData name="Bryan Beeckman" userId="8c6a83df64ca521f" providerId="LiveId" clId="{C7CA1712-6E00-45BD-8625-EC33270E4DBA}" dt="2020-11-12T14:32:16.500" v="2618" actId="2696"/>
        <pc:sldMkLst>
          <pc:docMk/>
          <pc:sldMk cId="3227661447" sldId="323"/>
        </pc:sldMkLst>
      </pc:sldChg>
      <pc:sldChg chg="modSp add">
        <pc:chgData name="Bryan Beeckman" userId="8c6a83df64ca521f" providerId="LiveId" clId="{C7CA1712-6E00-45BD-8625-EC33270E4DBA}" dt="2020-11-12T14:36:56.768" v="2739" actId="123"/>
        <pc:sldMkLst>
          <pc:docMk/>
          <pc:sldMk cId="3301472600" sldId="324"/>
        </pc:sldMkLst>
        <pc:spChg chg="mod">
          <ac:chgData name="Bryan Beeckman" userId="8c6a83df64ca521f" providerId="LiveId" clId="{C7CA1712-6E00-45BD-8625-EC33270E4DBA}" dt="2020-11-12T14:36:56.768" v="2739" actId="123"/>
          <ac:spMkLst>
            <pc:docMk/>
            <pc:sldMk cId="3301472600" sldId="324"/>
            <ac:spMk id="5" creationId="{00000000-0000-0000-0000-000000000000}"/>
          </ac:spMkLst>
        </pc:spChg>
        <pc:spChg chg="mod">
          <ac:chgData name="Bryan Beeckman" userId="8c6a83df64ca521f" providerId="LiveId" clId="{C7CA1712-6E00-45BD-8625-EC33270E4DBA}" dt="2020-11-12T11:21:58.862" v="1996" actId="790"/>
          <ac:spMkLst>
            <pc:docMk/>
            <pc:sldMk cId="3301472600" sldId="324"/>
            <ac:spMk id="9" creationId="{00000000-0000-0000-0000-000000000000}"/>
          </ac:spMkLst>
        </pc:spChg>
      </pc:sldChg>
      <pc:sldChg chg="modSp add ord">
        <pc:chgData name="Bryan Beeckman" userId="8c6a83df64ca521f" providerId="LiveId" clId="{C7CA1712-6E00-45BD-8625-EC33270E4DBA}" dt="2020-11-12T10:51:11.498" v="1135" actId="20577"/>
        <pc:sldMkLst>
          <pc:docMk/>
          <pc:sldMk cId="2099728069" sldId="325"/>
        </pc:sldMkLst>
        <pc:spChg chg="mod">
          <ac:chgData name="Bryan Beeckman" userId="8c6a83df64ca521f" providerId="LiveId" clId="{C7CA1712-6E00-45BD-8625-EC33270E4DBA}" dt="2020-11-12T10:51:11.498" v="1135" actId="20577"/>
          <ac:spMkLst>
            <pc:docMk/>
            <pc:sldMk cId="2099728069" sldId="325"/>
            <ac:spMk id="5" creationId="{00000000-0000-0000-0000-000000000000}"/>
          </ac:spMkLst>
        </pc:spChg>
      </pc:sldChg>
      <pc:sldChg chg="modSp add">
        <pc:chgData name="Bryan Beeckman" userId="8c6a83df64ca521f" providerId="LiveId" clId="{C7CA1712-6E00-45BD-8625-EC33270E4DBA}" dt="2020-11-12T09:40:22.407" v="1118" actId="20577"/>
        <pc:sldMkLst>
          <pc:docMk/>
          <pc:sldMk cId="898095078" sldId="326"/>
        </pc:sldMkLst>
        <pc:spChg chg="mod">
          <ac:chgData name="Bryan Beeckman" userId="8c6a83df64ca521f" providerId="LiveId" clId="{C7CA1712-6E00-45BD-8625-EC33270E4DBA}" dt="2020-11-12T09:40:22.407" v="1118" actId="20577"/>
          <ac:spMkLst>
            <pc:docMk/>
            <pc:sldMk cId="898095078" sldId="326"/>
            <ac:spMk id="5" creationId="{00000000-0000-0000-0000-000000000000}"/>
          </ac:spMkLst>
        </pc:spChg>
      </pc:sldChg>
      <pc:sldChg chg="modSp add">
        <pc:chgData name="Bryan Beeckman" userId="8c6a83df64ca521f" providerId="LiveId" clId="{C7CA1712-6E00-45BD-8625-EC33270E4DBA}" dt="2020-11-12T13:09:56.288" v="2367" actId="20577"/>
        <pc:sldMkLst>
          <pc:docMk/>
          <pc:sldMk cId="4195109183" sldId="327"/>
        </pc:sldMkLst>
        <pc:spChg chg="mod">
          <ac:chgData name="Bryan Beeckman" userId="8c6a83df64ca521f" providerId="LiveId" clId="{C7CA1712-6E00-45BD-8625-EC33270E4DBA}" dt="2020-11-12T13:09:56.288" v="2367" actId="20577"/>
          <ac:spMkLst>
            <pc:docMk/>
            <pc:sldMk cId="4195109183" sldId="327"/>
            <ac:spMk id="5" creationId="{00000000-0000-0000-0000-000000000000}"/>
          </ac:spMkLst>
        </pc:spChg>
      </pc:sldChg>
      <pc:sldChg chg="addSp modSp add">
        <pc:chgData name="Bryan Beeckman" userId="8c6a83df64ca521f" providerId="LiveId" clId="{C7CA1712-6E00-45BD-8625-EC33270E4DBA}" dt="2020-11-12T13:09:50.277" v="2365" actId="20577"/>
        <pc:sldMkLst>
          <pc:docMk/>
          <pc:sldMk cId="533080595" sldId="328"/>
        </pc:sldMkLst>
        <pc:spChg chg="mod">
          <ac:chgData name="Bryan Beeckman" userId="8c6a83df64ca521f" providerId="LiveId" clId="{C7CA1712-6E00-45BD-8625-EC33270E4DBA}" dt="2020-11-12T13:09:50.277" v="2365" actId="20577"/>
          <ac:spMkLst>
            <pc:docMk/>
            <pc:sldMk cId="533080595" sldId="328"/>
            <ac:spMk id="5" creationId="{00000000-0000-0000-0000-000000000000}"/>
          </ac:spMkLst>
        </pc:spChg>
        <pc:graphicFrameChg chg="add mod modGraphic">
          <ac:chgData name="Bryan Beeckman" userId="8c6a83df64ca521f" providerId="LiveId" clId="{C7CA1712-6E00-45BD-8625-EC33270E4DBA}" dt="2020-11-12T11:05:03.385" v="1749" actId="947"/>
          <ac:graphicFrameMkLst>
            <pc:docMk/>
            <pc:sldMk cId="533080595" sldId="328"/>
            <ac:graphicFrameMk id="2" creationId="{3FD70A93-C083-4D68-8A85-2553D6982A51}"/>
          </ac:graphicFrameMkLst>
        </pc:graphicFrameChg>
      </pc:sldChg>
      <pc:sldChg chg="delSp modSp add">
        <pc:chgData name="Bryan Beeckman" userId="8c6a83df64ca521f" providerId="LiveId" clId="{C7CA1712-6E00-45BD-8625-EC33270E4DBA}" dt="2020-11-12T13:09:45.812" v="2364" actId="20577"/>
        <pc:sldMkLst>
          <pc:docMk/>
          <pc:sldMk cId="3961752481" sldId="329"/>
        </pc:sldMkLst>
        <pc:spChg chg="mod">
          <ac:chgData name="Bryan Beeckman" userId="8c6a83df64ca521f" providerId="LiveId" clId="{C7CA1712-6E00-45BD-8625-EC33270E4DBA}" dt="2020-11-12T13:09:45.812" v="2364" actId="20577"/>
          <ac:spMkLst>
            <pc:docMk/>
            <pc:sldMk cId="3961752481" sldId="329"/>
            <ac:spMk id="5" creationId="{00000000-0000-0000-0000-000000000000}"/>
          </ac:spMkLst>
        </pc:spChg>
        <pc:graphicFrameChg chg="del">
          <ac:chgData name="Bryan Beeckman" userId="8c6a83df64ca521f" providerId="LiveId" clId="{C7CA1712-6E00-45BD-8625-EC33270E4DBA}" dt="2020-11-12T11:18:46.381" v="1761" actId="478"/>
          <ac:graphicFrameMkLst>
            <pc:docMk/>
            <pc:sldMk cId="3961752481" sldId="329"/>
            <ac:graphicFrameMk id="2" creationId="{3FD70A93-C083-4D68-8A85-2553D6982A51}"/>
          </ac:graphicFrameMkLst>
        </pc:graphicFrameChg>
      </pc:sldChg>
      <pc:sldChg chg="addSp modSp add">
        <pc:chgData name="Bryan Beeckman" userId="8c6a83df64ca521f" providerId="LiveId" clId="{C7CA1712-6E00-45BD-8625-EC33270E4DBA}" dt="2020-11-12T13:09:40.285" v="2361" actId="20577"/>
        <pc:sldMkLst>
          <pc:docMk/>
          <pc:sldMk cId="488929220" sldId="330"/>
        </pc:sldMkLst>
        <pc:spChg chg="mod">
          <ac:chgData name="Bryan Beeckman" userId="8c6a83df64ca521f" providerId="LiveId" clId="{C7CA1712-6E00-45BD-8625-EC33270E4DBA}" dt="2020-11-12T13:09:40.285" v="2361" actId="20577"/>
          <ac:spMkLst>
            <pc:docMk/>
            <pc:sldMk cId="488929220" sldId="330"/>
            <ac:spMk id="5" creationId="{00000000-0000-0000-0000-000000000000}"/>
          </ac:spMkLst>
        </pc:spChg>
        <pc:graphicFrameChg chg="add mod modGraphic">
          <ac:chgData name="Bryan Beeckman" userId="8c6a83df64ca521f" providerId="LiveId" clId="{C7CA1712-6E00-45BD-8625-EC33270E4DBA}" dt="2020-11-12T13:06:48.462" v="2271" actId="1076"/>
          <ac:graphicFrameMkLst>
            <pc:docMk/>
            <pc:sldMk cId="488929220" sldId="330"/>
            <ac:graphicFrameMk id="2" creationId="{8C7005AA-CD37-4190-892E-E6DD6E90F049}"/>
          </ac:graphicFrameMkLst>
        </pc:graphicFrameChg>
      </pc:sldChg>
      <pc:sldChg chg="addSp modSp add">
        <pc:chgData name="Bryan Beeckman" userId="8c6a83df64ca521f" providerId="LiveId" clId="{C7CA1712-6E00-45BD-8625-EC33270E4DBA}" dt="2020-11-12T13:09:28.952" v="2355" actId="20577"/>
        <pc:sldMkLst>
          <pc:docMk/>
          <pc:sldMk cId="541676164" sldId="331"/>
        </pc:sldMkLst>
        <pc:spChg chg="mod">
          <ac:chgData name="Bryan Beeckman" userId="8c6a83df64ca521f" providerId="LiveId" clId="{C7CA1712-6E00-45BD-8625-EC33270E4DBA}" dt="2020-11-12T13:09:28.952" v="2355" actId="20577"/>
          <ac:spMkLst>
            <pc:docMk/>
            <pc:sldMk cId="541676164" sldId="331"/>
            <ac:spMk id="5" creationId="{00000000-0000-0000-0000-000000000000}"/>
          </ac:spMkLst>
        </pc:spChg>
        <pc:graphicFrameChg chg="add mod modGraphic">
          <ac:chgData name="Bryan Beeckman" userId="8c6a83df64ca521f" providerId="LiveId" clId="{C7CA1712-6E00-45BD-8625-EC33270E4DBA}" dt="2020-11-12T13:06:31.356" v="2270" actId="1076"/>
          <ac:graphicFrameMkLst>
            <pc:docMk/>
            <pc:sldMk cId="541676164" sldId="331"/>
            <ac:graphicFrameMk id="6" creationId="{8D50D63E-4B43-4368-A7D4-A9634267D2E2}"/>
          </ac:graphicFrameMkLst>
        </pc:graphicFrameChg>
      </pc:sldChg>
      <pc:sldChg chg="modSp add">
        <pc:chgData name="Bryan Beeckman" userId="8c6a83df64ca521f" providerId="LiveId" clId="{C7CA1712-6E00-45BD-8625-EC33270E4DBA}" dt="2020-11-12T13:14:28.768" v="2457" actId="20577"/>
        <pc:sldMkLst>
          <pc:docMk/>
          <pc:sldMk cId="1913203375" sldId="332"/>
        </pc:sldMkLst>
        <pc:spChg chg="mod">
          <ac:chgData name="Bryan Beeckman" userId="8c6a83df64ca521f" providerId="LiveId" clId="{C7CA1712-6E00-45BD-8625-EC33270E4DBA}" dt="2020-11-12T13:14:28.768" v="2457" actId="20577"/>
          <ac:spMkLst>
            <pc:docMk/>
            <pc:sldMk cId="1913203375" sldId="332"/>
            <ac:spMk id="5" creationId="{00000000-0000-0000-0000-000000000000}"/>
          </ac:spMkLst>
        </pc:spChg>
      </pc:sldChg>
      <pc:sldChg chg="addSp modSp add">
        <pc:chgData name="Bryan Beeckman" userId="8c6a83df64ca521f" providerId="LiveId" clId="{C7CA1712-6E00-45BD-8625-EC33270E4DBA}" dt="2020-11-12T14:21:36.890" v="2514" actId="14100"/>
        <pc:sldMkLst>
          <pc:docMk/>
          <pc:sldMk cId="3050978402" sldId="333"/>
        </pc:sldMkLst>
        <pc:spChg chg="mod">
          <ac:chgData name="Bryan Beeckman" userId="8c6a83df64ca521f" providerId="LiveId" clId="{C7CA1712-6E00-45BD-8625-EC33270E4DBA}" dt="2020-11-12T14:21:36.890" v="2514" actId="14100"/>
          <ac:spMkLst>
            <pc:docMk/>
            <pc:sldMk cId="3050978402" sldId="333"/>
            <ac:spMk id="5" creationId="{00000000-0000-0000-0000-000000000000}"/>
          </ac:spMkLst>
        </pc:spChg>
        <pc:graphicFrameChg chg="add mod">
          <ac:chgData name="Bryan Beeckman" userId="8c6a83df64ca521f" providerId="LiveId" clId="{C7CA1712-6E00-45BD-8625-EC33270E4DBA}" dt="2020-11-12T14:21:33.659" v="2513" actId="1076"/>
          <ac:graphicFrameMkLst>
            <pc:docMk/>
            <pc:sldMk cId="3050978402" sldId="333"/>
            <ac:graphicFrameMk id="6" creationId="{955B1AB5-90D8-4E54-8B37-6D8667000658}"/>
          </ac:graphicFrameMkLst>
        </pc:graphicFrameChg>
      </pc:sldChg>
      <pc:sldChg chg="addSp delSp modSp add">
        <pc:chgData name="Bryan Beeckman" userId="8c6a83df64ca521f" providerId="LiveId" clId="{C7CA1712-6E00-45BD-8625-EC33270E4DBA}" dt="2020-11-12T14:23:38.856" v="2540" actId="20577"/>
        <pc:sldMkLst>
          <pc:docMk/>
          <pc:sldMk cId="2126624458" sldId="334"/>
        </pc:sldMkLst>
        <pc:spChg chg="add del mod">
          <ac:chgData name="Bryan Beeckman" userId="8c6a83df64ca521f" providerId="LiveId" clId="{C7CA1712-6E00-45BD-8625-EC33270E4DBA}" dt="2020-11-12T14:18:51.063" v="2489" actId="1076"/>
          <ac:spMkLst>
            <pc:docMk/>
            <pc:sldMk cId="2126624458" sldId="334"/>
            <ac:spMk id="3" creationId="{0CB64047-715A-4DF9-9AAF-03132AAF861F}"/>
          </ac:spMkLst>
        </pc:spChg>
        <pc:spChg chg="add del mod">
          <ac:chgData name="Bryan Beeckman" userId="8c6a83df64ca521f" providerId="LiveId" clId="{C7CA1712-6E00-45BD-8625-EC33270E4DBA}" dt="2020-11-12T14:21:09.064" v="2509" actId="478"/>
          <ac:spMkLst>
            <pc:docMk/>
            <pc:sldMk cId="2126624458" sldId="334"/>
            <ac:spMk id="4" creationId="{18E9420B-9749-43C0-9EE3-8C85D153AE45}"/>
          </ac:spMkLst>
        </pc:spChg>
        <pc:spChg chg="mod">
          <ac:chgData name="Bryan Beeckman" userId="8c6a83df64ca521f" providerId="LiveId" clId="{C7CA1712-6E00-45BD-8625-EC33270E4DBA}" dt="2020-11-12T14:23:38.856" v="2540" actId="20577"/>
          <ac:spMkLst>
            <pc:docMk/>
            <pc:sldMk cId="2126624458" sldId="334"/>
            <ac:spMk id="5" creationId="{00000000-0000-0000-0000-000000000000}"/>
          </ac:spMkLst>
        </pc:spChg>
        <pc:spChg chg="add del mod">
          <ac:chgData name="Bryan Beeckman" userId="8c6a83df64ca521f" providerId="LiveId" clId="{C7CA1712-6E00-45BD-8625-EC33270E4DBA}" dt="2020-11-12T14:19:07.211" v="2492" actId="478"/>
          <ac:spMkLst>
            <pc:docMk/>
            <pc:sldMk cId="2126624458" sldId="334"/>
            <ac:spMk id="6" creationId="{6B8B4DC5-780B-4173-9FC9-6A62B3819BCA}"/>
          </ac:spMkLst>
        </pc:spChg>
        <pc:graphicFrameChg chg="add del mod">
          <ac:chgData name="Bryan Beeckman" userId="8c6a83df64ca521f" providerId="LiveId" clId="{C7CA1712-6E00-45BD-8625-EC33270E4DBA}" dt="2020-11-12T14:21:07.454" v="2508" actId="478"/>
          <ac:graphicFrameMkLst>
            <pc:docMk/>
            <pc:sldMk cId="2126624458" sldId="334"/>
            <ac:graphicFrameMk id="2" creationId="{43C2C90F-652E-4AE9-B6E9-9EFDE2E36A97}"/>
          </ac:graphicFrameMkLst>
        </pc:graphicFrameChg>
      </pc:sldChg>
      <pc:sldChg chg="modSp add">
        <pc:chgData name="Bryan Beeckman" userId="8c6a83df64ca521f" providerId="LiveId" clId="{C7CA1712-6E00-45BD-8625-EC33270E4DBA}" dt="2020-11-12T14:32:58.015" v="2690" actId="20577"/>
        <pc:sldMkLst>
          <pc:docMk/>
          <pc:sldMk cId="2003662509" sldId="335"/>
        </pc:sldMkLst>
        <pc:spChg chg="mod">
          <ac:chgData name="Bryan Beeckman" userId="8c6a83df64ca521f" providerId="LiveId" clId="{C7CA1712-6E00-45BD-8625-EC33270E4DBA}" dt="2020-11-12T14:32:58.015" v="2690" actId="20577"/>
          <ac:spMkLst>
            <pc:docMk/>
            <pc:sldMk cId="2003662509" sldId="335"/>
            <ac:spMk id="5" creationId="{00000000-0000-0000-0000-000000000000}"/>
          </ac:spMkLst>
        </pc:spChg>
      </pc:sldChg>
    </pc:docChg>
  </pc:docChgLst>
  <pc:docChgLst>
    <pc:chgData name="Bryan Beeckman" userId="8c6a83df64ca521f" providerId="LiveId" clId="{F9D9334C-2270-4217-A04D-E53D54DB7F89}"/>
    <pc:docChg chg="undo redo custSel addSld modSld">
      <pc:chgData name="Bryan Beeckman" userId="8c6a83df64ca521f" providerId="LiveId" clId="{F9D9334C-2270-4217-A04D-E53D54DB7F89}" dt="2021-07-19T11:56:26.598" v="1485" actId="255"/>
      <pc:docMkLst>
        <pc:docMk/>
      </pc:docMkLst>
      <pc:sldChg chg="modSp mod">
        <pc:chgData name="Bryan Beeckman" userId="8c6a83df64ca521f" providerId="LiveId" clId="{F9D9334C-2270-4217-A04D-E53D54DB7F89}" dt="2021-07-19T11:56:26.598" v="1485" actId="255"/>
        <pc:sldMkLst>
          <pc:docMk/>
          <pc:sldMk cId="3027176542" sldId="271"/>
        </pc:sldMkLst>
        <pc:spChg chg="mod">
          <ac:chgData name="Bryan Beeckman" userId="8c6a83df64ca521f" providerId="LiveId" clId="{F9D9334C-2270-4217-A04D-E53D54DB7F89}" dt="2021-07-19T11:56:26.598" v="1485" actId="255"/>
          <ac:spMkLst>
            <pc:docMk/>
            <pc:sldMk cId="3027176542" sldId="271"/>
            <ac:spMk id="6" creationId="{00000000-0000-0000-0000-000000000000}"/>
          </ac:spMkLst>
        </pc:spChg>
      </pc:sldChg>
      <pc:sldChg chg="modSp mod">
        <pc:chgData name="Bryan Beeckman" userId="8c6a83df64ca521f" providerId="LiveId" clId="{F9D9334C-2270-4217-A04D-E53D54DB7F89}" dt="2021-07-15T06:24:28.137" v="17" actId="20577"/>
        <pc:sldMkLst>
          <pc:docMk/>
          <pc:sldMk cId="731427706" sldId="317"/>
        </pc:sldMkLst>
        <pc:spChg chg="mod">
          <ac:chgData name="Bryan Beeckman" userId="8c6a83df64ca521f" providerId="LiveId" clId="{F9D9334C-2270-4217-A04D-E53D54DB7F89}" dt="2021-07-15T06:24:17.641" v="11" actId="20577"/>
          <ac:spMkLst>
            <pc:docMk/>
            <pc:sldMk cId="731427706" sldId="317"/>
            <ac:spMk id="4" creationId="{00000000-0000-0000-0000-000000000000}"/>
          </ac:spMkLst>
        </pc:spChg>
        <pc:spChg chg="mod">
          <ac:chgData name="Bryan Beeckman" userId="8c6a83df64ca521f" providerId="LiveId" clId="{F9D9334C-2270-4217-A04D-E53D54DB7F89}" dt="2021-07-15T06:24:28.137" v="17" actId="20577"/>
          <ac:spMkLst>
            <pc:docMk/>
            <pc:sldMk cId="731427706" sldId="317"/>
            <ac:spMk id="5" creationId="{00000000-0000-0000-0000-000000000000}"/>
          </ac:spMkLst>
        </pc:spChg>
      </pc:sldChg>
      <pc:sldChg chg="modSp modAnim">
        <pc:chgData name="Bryan Beeckman" userId="8c6a83df64ca521f" providerId="LiveId" clId="{F9D9334C-2270-4217-A04D-E53D54DB7F89}" dt="2021-07-15T06:26:19.426" v="60" actId="20577"/>
        <pc:sldMkLst>
          <pc:docMk/>
          <pc:sldMk cId="3078926102" sldId="318"/>
        </pc:sldMkLst>
        <pc:spChg chg="mod">
          <ac:chgData name="Bryan Beeckman" userId="8c6a83df64ca521f" providerId="LiveId" clId="{F9D9334C-2270-4217-A04D-E53D54DB7F89}" dt="2021-07-15T06:26:19.426" v="60" actId="20577"/>
          <ac:spMkLst>
            <pc:docMk/>
            <pc:sldMk cId="3078926102" sldId="318"/>
            <ac:spMk id="5" creationId="{00000000-0000-0000-0000-000000000000}"/>
          </ac:spMkLst>
        </pc:spChg>
      </pc:sldChg>
      <pc:sldChg chg="modSp">
        <pc:chgData name="Bryan Beeckman" userId="8c6a83df64ca521f" providerId="LiveId" clId="{F9D9334C-2270-4217-A04D-E53D54DB7F89}" dt="2021-07-15T06:27:29.581" v="72" actId="20577"/>
        <pc:sldMkLst>
          <pc:docMk/>
          <pc:sldMk cId="2453264178" sldId="319"/>
        </pc:sldMkLst>
        <pc:spChg chg="mod">
          <ac:chgData name="Bryan Beeckman" userId="8c6a83df64ca521f" providerId="LiveId" clId="{F9D9334C-2270-4217-A04D-E53D54DB7F89}" dt="2021-07-15T06:27:29.581" v="72" actId="20577"/>
          <ac:spMkLst>
            <pc:docMk/>
            <pc:sldMk cId="2453264178" sldId="319"/>
            <ac:spMk id="5" creationId="{00000000-0000-0000-0000-000000000000}"/>
          </ac:spMkLst>
        </pc:spChg>
      </pc:sldChg>
      <pc:sldChg chg="modSp mod modAnim">
        <pc:chgData name="Bryan Beeckman" userId="8c6a83df64ca521f" providerId="LiveId" clId="{F9D9334C-2270-4217-A04D-E53D54DB7F89}" dt="2021-07-15T14:21:19.230" v="1383" actId="13926"/>
        <pc:sldMkLst>
          <pc:docMk/>
          <pc:sldMk cId="316832102" sldId="338"/>
        </pc:sldMkLst>
        <pc:spChg chg="mod">
          <ac:chgData name="Bryan Beeckman" userId="8c6a83df64ca521f" providerId="LiveId" clId="{F9D9334C-2270-4217-A04D-E53D54DB7F89}" dt="2021-07-15T14:10:51.366" v="1174" actId="20577"/>
          <ac:spMkLst>
            <pc:docMk/>
            <pc:sldMk cId="316832102" sldId="338"/>
            <ac:spMk id="5" creationId="{00000000-0000-0000-0000-000000000000}"/>
          </ac:spMkLst>
        </pc:spChg>
        <pc:graphicFrameChg chg="mod modGraphic">
          <ac:chgData name="Bryan Beeckman" userId="8c6a83df64ca521f" providerId="LiveId" clId="{F9D9334C-2270-4217-A04D-E53D54DB7F89}" dt="2021-07-15T14:21:19.230" v="1383" actId="13926"/>
          <ac:graphicFrameMkLst>
            <pc:docMk/>
            <pc:sldMk cId="316832102" sldId="338"/>
            <ac:graphicFrameMk id="10" creationId="{BB5BF821-6B30-4B5F-89BD-F5FBCDB490A6}"/>
          </ac:graphicFrameMkLst>
        </pc:graphicFrameChg>
      </pc:sldChg>
      <pc:sldChg chg="modSp modAnim">
        <pc:chgData name="Bryan Beeckman" userId="8c6a83df64ca521f" providerId="LiveId" clId="{F9D9334C-2270-4217-A04D-E53D54DB7F89}" dt="2021-07-15T07:29:42.385" v="1168"/>
        <pc:sldMkLst>
          <pc:docMk/>
          <pc:sldMk cId="1388747924" sldId="367"/>
        </pc:sldMkLst>
        <pc:spChg chg="mod">
          <ac:chgData name="Bryan Beeckman" userId="8c6a83df64ca521f" providerId="LiveId" clId="{F9D9334C-2270-4217-A04D-E53D54DB7F89}" dt="2021-07-15T07:28:45.473" v="1164" actId="20577"/>
          <ac:spMkLst>
            <pc:docMk/>
            <pc:sldMk cId="1388747924" sldId="367"/>
            <ac:spMk id="5" creationId="{00000000-0000-0000-0000-000000000000}"/>
          </ac:spMkLst>
        </pc:spChg>
      </pc:sldChg>
      <pc:sldChg chg="modSp mod modAnim">
        <pc:chgData name="Bryan Beeckman" userId="8c6a83df64ca521f" providerId="LiveId" clId="{F9D9334C-2270-4217-A04D-E53D54DB7F89}" dt="2021-07-15T14:21:51.744" v="1388" actId="13926"/>
        <pc:sldMkLst>
          <pc:docMk/>
          <pc:sldMk cId="1939832774" sldId="368"/>
        </pc:sldMkLst>
        <pc:spChg chg="mod">
          <ac:chgData name="Bryan Beeckman" userId="8c6a83df64ca521f" providerId="LiveId" clId="{F9D9334C-2270-4217-A04D-E53D54DB7F89}" dt="2021-07-15T14:11:43.574" v="1180" actId="20577"/>
          <ac:spMkLst>
            <pc:docMk/>
            <pc:sldMk cId="1939832774" sldId="368"/>
            <ac:spMk id="5" creationId="{00000000-0000-0000-0000-000000000000}"/>
          </ac:spMkLst>
        </pc:spChg>
        <pc:graphicFrameChg chg="mod modGraphic">
          <ac:chgData name="Bryan Beeckman" userId="8c6a83df64ca521f" providerId="LiveId" clId="{F9D9334C-2270-4217-A04D-E53D54DB7F89}" dt="2021-07-15T14:21:51.744" v="1388" actId="13926"/>
          <ac:graphicFrameMkLst>
            <pc:docMk/>
            <pc:sldMk cId="1939832774" sldId="368"/>
            <ac:graphicFrameMk id="10" creationId="{BB5BF821-6B30-4B5F-89BD-F5FBCDB490A6}"/>
          </ac:graphicFrameMkLst>
        </pc:graphicFrameChg>
      </pc:sldChg>
      <pc:sldChg chg="modSp mod modAnim">
        <pc:chgData name="Bryan Beeckman" userId="8c6a83df64ca521f" providerId="LiveId" clId="{F9D9334C-2270-4217-A04D-E53D54DB7F89}" dt="2021-07-18T20:17:07.407" v="1408" actId="20577"/>
        <pc:sldMkLst>
          <pc:docMk/>
          <pc:sldMk cId="780185949" sldId="369"/>
        </pc:sldMkLst>
        <pc:spChg chg="mod">
          <ac:chgData name="Bryan Beeckman" userId="8c6a83df64ca521f" providerId="LiveId" clId="{F9D9334C-2270-4217-A04D-E53D54DB7F89}" dt="2021-07-18T20:17:07.407" v="1408" actId="20577"/>
          <ac:spMkLst>
            <pc:docMk/>
            <pc:sldMk cId="780185949" sldId="369"/>
            <ac:spMk id="5" creationId="{00000000-0000-0000-0000-000000000000}"/>
          </ac:spMkLst>
        </pc:spChg>
        <pc:graphicFrameChg chg="mod modGraphic">
          <ac:chgData name="Bryan Beeckman" userId="8c6a83df64ca521f" providerId="LiveId" clId="{F9D9334C-2270-4217-A04D-E53D54DB7F89}" dt="2021-07-15T14:22:13.296" v="1390" actId="13926"/>
          <ac:graphicFrameMkLst>
            <pc:docMk/>
            <pc:sldMk cId="780185949" sldId="369"/>
            <ac:graphicFrameMk id="10" creationId="{BB5BF821-6B30-4B5F-89BD-F5FBCDB490A6}"/>
          </ac:graphicFrameMkLst>
        </pc:graphicFrameChg>
      </pc:sldChg>
      <pc:sldChg chg="modSp mod modAnim">
        <pc:chgData name="Bryan Beeckman" userId="8c6a83df64ca521f" providerId="LiveId" clId="{F9D9334C-2270-4217-A04D-E53D54DB7F89}" dt="2021-07-18T20:17:35.875" v="1436" actId="20577"/>
        <pc:sldMkLst>
          <pc:docMk/>
          <pc:sldMk cId="527918623" sldId="370"/>
        </pc:sldMkLst>
        <pc:spChg chg="mod">
          <ac:chgData name="Bryan Beeckman" userId="8c6a83df64ca521f" providerId="LiveId" clId="{F9D9334C-2270-4217-A04D-E53D54DB7F89}" dt="2021-07-18T20:17:35.875" v="1436" actId="20577"/>
          <ac:spMkLst>
            <pc:docMk/>
            <pc:sldMk cId="527918623" sldId="370"/>
            <ac:spMk id="5" creationId="{00000000-0000-0000-0000-000000000000}"/>
          </ac:spMkLst>
        </pc:spChg>
        <pc:graphicFrameChg chg="mod modGraphic">
          <ac:chgData name="Bryan Beeckman" userId="8c6a83df64ca521f" providerId="LiveId" clId="{F9D9334C-2270-4217-A04D-E53D54DB7F89}" dt="2021-07-15T14:22:42.947" v="1394" actId="13926"/>
          <ac:graphicFrameMkLst>
            <pc:docMk/>
            <pc:sldMk cId="527918623" sldId="370"/>
            <ac:graphicFrameMk id="10" creationId="{BB5BF821-6B30-4B5F-89BD-F5FBCDB490A6}"/>
          </ac:graphicFrameMkLst>
        </pc:graphicFrameChg>
      </pc:sldChg>
      <pc:sldChg chg="modSp mod modAnim">
        <pc:chgData name="Bryan Beeckman" userId="8c6a83df64ca521f" providerId="LiveId" clId="{F9D9334C-2270-4217-A04D-E53D54DB7F89}" dt="2021-07-15T14:23:20.247" v="1397" actId="13926"/>
        <pc:sldMkLst>
          <pc:docMk/>
          <pc:sldMk cId="574153671" sldId="371"/>
        </pc:sldMkLst>
        <pc:spChg chg="mod">
          <ac:chgData name="Bryan Beeckman" userId="8c6a83df64ca521f" providerId="LiveId" clId="{F9D9334C-2270-4217-A04D-E53D54DB7F89}" dt="2021-07-15T14:18:45.155" v="1365" actId="20577"/>
          <ac:spMkLst>
            <pc:docMk/>
            <pc:sldMk cId="574153671" sldId="371"/>
            <ac:spMk id="5" creationId="{00000000-0000-0000-0000-000000000000}"/>
          </ac:spMkLst>
        </pc:spChg>
        <pc:graphicFrameChg chg="mod modGraphic">
          <ac:chgData name="Bryan Beeckman" userId="8c6a83df64ca521f" providerId="LiveId" clId="{F9D9334C-2270-4217-A04D-E53D54DB7F89}" dt="2021-07-15T14:23:20.247" v="1397" actId="13926"/>
          <ac:graphicFrameMkLst>
            <pc:docMk/>
            <pc:sldMk cId="574153671" sldId="371"/>
            <ac:graphicFrameMk id="10" creationId="{BB5BF821-6B30-4B5F-89BD-F5FBCDB490A6}"/>
          </ac:graphicFrameMkLst>
        </pc:graphicFrameChg>
      </pc:sldChg>
      <pc:sldChg chg="modSp mod modAnim">
        <pc:chgData name="Bryan Beeckman" userId="8c6a83df64ca521f" providerId="LiveId" clId="{F9D9334C-2270-4217-A04D-E53D54DB7F89}" dt="2021-07-15T14:24:15.529" v="1401" actId="13926"/>
        <pc:sldMkLst>
          <pc:docMk/>
          <pc:sldMk cId="3052457443" sldId="372"/>
        </pc:sldMkLst>
        <pc:spChg chg="mod">
          <ac:chgData name="Bryan Beeckman" userId="8c6a83df64ca521f" providerId="LiveId" clId="{F9D9334C-2270-4217-A04D-E53D54DB7F89}" dt="2021-07-15T07:12:00.437" v="680" actId="2711"/>
          <ac:spMkLst>
            <pc:docMk/>
            <pc:sldMk cId="3052457443" sldId="372"/>
            <ac:spMk id="5" creationId="{00000000-0000-0000-0000-000000000000}"/>
          </ac:spMkLst>
        </pc:spChg>
        <pc:graphicFrameChg chg="mod modGraphic">
          <ac:chgData name="Bryan Beeckman" userId="8c6a83df64ca521f" providerId="LiveId" clId="{F9D9334C-2270-4217-A04D-E53D54DB7F89}" dt="2021-07-15T14:24:15.529" v="1401" actId="13926"/>
          <ac:graphicFrameMkLst>
            <pc:docMk/>
            <pc:sldMk cId="3052457443" sldId="372"/>
            <ac:graphicFrameMk id="10" creationId="{BB5BF821-6B30-4B5F-89BD-F5FBCDB490A6}"/>
          </ac:graphicFrameMkLst>
        </pc:graphicFrameChg>
      </pc:sldChg>
      <pc:sldChg chg="modSp mod modAnim">
        <pc:chgData name="Bryan Beeckman" userId="8c6a83df64ca521f" providerId="LiveId" clId="{F9D9334C-2270-4217-A04D-E53D54DB7F89}" dt="2021-07-15T14:23:54.158" v="1399" actId="13926"/>
        <pc:sldMkLst>
          <pc:docMk/>
          <pc:sldMk cId="4185864401" sldId="373"/>
        </pc:sldMkLst>
        <pc:spChg chg="mod">
          <ac:chgData name="Bryan Beeckman" userId="8c6a83df64ca521f" providerId="LiveId" clId="{F9D9334C-2270-4217-A04D-E53D54DB7F89}" dt="2021-07-15T14:19:32.071" v="1371" actId="20577"/>
          <ac:spMkLst>
            <pc:docMk/>
            <pc:sldMk cId="4185864401" sldId="373"/>
            <ac:spMk id="5" creationId="{00000000-0000-0000-0000-000000000000}"/>
          </ac:spMkLst>
        </pc:spChg>
        <pc:graphicFrameChg chg="mod modGraphic">
          <ac:chgData name="Bryan Beeckman" userId="8c6a83df64ca521f" providerId="LiveId" clId="{F9D9334C-2270-4217-A04D-E53D54DB7F89}" dt="2021-07-15T14:23:54.158" v="1399" actId="13926"/>
          <ac:graphicFrameMkLst>
            <pc:docMk/>
            <pc:sldMk cId="4185864401" sldId="373"/>
            <ac:graphicFrameMk id="10" creationId="{BB5BF821-6B30-4B5F-89BD-F5FBCDB490A6}"/>
          </ac:graphicFrameMkLst>
        </pc:graphicFrameChg>
      </pc:sldChg>
      <pc:sldChg chg="modSp add mod modAnim">
        <pc:chgData name="Bryan Beeckman" userId="8c6a83df64ca521f" providerId="LiveId" clId="{F9D9334C-2270-4217-A04D-E53D54DB7F89}" dt="2021-07-15T14:26:06.252" v="1403" actId="13926"/>
        <pc:sldMkLst>
          <pc:docMk/>
          <pc:sldMk cId="3527811186" sldId="374"/>
        </pc:sldMkLst>
        <pc:spChg chg="mod">
          <ac:chgData name="Bryan Beeckman" userId="8c6a83df64ca521f" providerId="LiveId" clId="{F9D9334C-2270-4217-A04D-E53D54DB7F89}" dt="2021-07-15T07:16:16.120" v="783" actId="20577"/>
          <ac:spMkLst>
            <pc:docMk/>
            <pc:sldMk cId="3527811186" sldId="374"/>
            <ac:spMk id="5" creationId="{00000000-0000-0000-0000-000000000000}"/>
          </ac:spMkLst>
        </pc:spChg>
        <pc:graphicFrameChg chg="mod modGraphic">
          <ac:chgData name="Bryan Beeckman" userId="8c6a83df64ca521f" providerId="LiveId" clId="{F9D9334C-2270-4217-A04D-E53D54DB7F89}" dt="2021-07-15T14:26:06.252" v="1403" actId="13926"/>
          <ac:graphicFrameMkLst>
            <pc:docMk/>
            <pc:sldMk cId="3527811186" sldId="374"/>
            <ac:graphicFrameMk id="10" creationId="{BB5BF821-6B30-4B5F-89BD-F5FBCDB490A6}"/>
          </ac:graphicFrameMkLst>
        </pc:graphicFrameChg>
      </pc:sldChg>
      <pc:sldChg chg="modSp add mod modAnim">
        <pc:chgData name="Bryan Beeckman" userId="8c6a83df64ca521f" providerId="LiveId" clId="{F9D9334C-2270-4217-A04D-E53D54DB7F89}" dt="2021-07-15T14:26:18.681" v="1405" actId="13926"/>
        <pc:sldMkLst>
          <pc:docMk/>
          <pc:sldMk cId="1542017241" sldId="375"/>
        </pc:sldMkLst>
        <pc:spChg chg="mod">
          <ac:chgData name="Bryan Beeckman" userId="8c6a83df64ca521f" providerId="LiveId" clId="{F9D9334C-2270-4217-A04D-E53D54DB7F89}" dt="2021-07-15T14:20:27.599" v="1379" actId="20577"/>
          <ac:spMkLst>
            <pc:docMk/>
            <pc:sldMk cId="1542017241" sldId="375"/>
            <ac:spMk id="5" creationId="{00000000-0000-0000-0000-000000000000}"/>
          </ac:spMkLst>
        </pc:spChg>
        <pc:graphicFrameChg chg="mod modGraphic">
          <ac:chgData name="Bryan Beeckman" userId="8c6a83df64ca521f" providerId="LiveId" clId="{F9D9334C-2270-4217-A04D-E53D54DB7F89}" dt="2021-07-15T14:26:18.681" v="1405" actId="13926"/>
          <ac:graphicFrameMkLst>
            <pc:docMk/>
            <pc:sldMk cId="1542017241" sldId="375"/>
            <ac:graphicFrameMk id="10" creationId="{BB5BF821-6B30-4B5F-89BD-F5FBCDB490A6}"/>
          </ac:graphicFrameMkLst>
        </pc:graphicFrameChg>
      </pc:sldChg>
      <pc:sldChg chg="modSp add mod modAnim">
        <pc:chgData name="Bryan Beeckman" userId="8c6a83df64ca521f" providerId="LiveId" clId="{F9D9334C-2270-4217-A04D-E53D54DB7F89}" dt="2021-07-15T14:26:30.689" v="1407" actId="13926"/>
        <pc:sldMkLst>
          <pc:docMk/>
          <pc:sldMk cId="2035780439" sldId="376"/>
        </pc:sldMkLst>
        <pc:spChg chg="mod">
          <ac:chgData name="Bryan Beeckman" userId="8c6a83df64ca521f" providerId="LiveId" clId="{F9D9334C-2270-4217-A04D-E53D54DB7F89}" dt="2021-07-15T10:06:18.181" v="1169" actId="2711"/>
          <ac:spMkLst>
            <pc:docMk/>
            <pc:sldMk cId="2035780439" sldId="376"/>
            <ac:spMk id="5" creationId="{00000000-0000-0000-0000-000000000000}"/>
          </ac:spMkLst>
        </pc:spChg>
        <pc:graphicFrameChg chg="mod modGraphic">
          <ac:chgData name="Bryan Beeckman" userId="8c6a83df64ca521f" providerId="LiveId" clId="{F9D9334C-2270-4217-A04D-E53D54DB7F89}" dt="2021-07-15T14:26:30.689" v="1407" actId="13926"/>
          <ac:graphicFrameMkLst>
            <pc:docMk/>
            <pc:sldMk cId="2035780439" sldId="376"/>
            <ac:graphicFrameMk id="10" creationId="{BB5BF821-6B30-4B5F-89BD-F5FBCDB490A6}"/>
          </ac:graphicFrameMkLst>
        </pc:graphicFrameChg>
      </pc:sldChg>
      <pc:sldChg chg="modSp add mod modAnim">
        <pc:chgData name="Bryan Beeckman" userId="8c6a83df64ca521f" providerId="LiveId" clId="{F9D9334C-2270-4217-A04D-E53D54DB7F89}" dt="2021-07-15T14:22:31.794" v="1392" actId="13926"/>
        <pc:sldMkLst>
          <pc:docMk/>
          <pc:sldMk cId="1796048338" sldId="377"/>
        </pc:sldMkLst>
        <pc:spChg chg="mod">
          <ac:chgData name="Bryan Beeckman" userId="8c6a83df64ca521f" providerId="LiveId" clId="{F9D9334C-2270-4217-A04D-E53D54DB7F89}" dt="2021-07-15T14:16:06.772" v="1294" actId="20577"/>
          <ac:spMkLst>
            <pc:docMk/>
            <pc:sldMk cId="1796048338" sldId="377"/>
            <ac:spMk id="5" creationId="{00000000-0000-0000-0000-000000000000}"/>
          </ac:spMkLst>
        </pc:spChg>
        <pc:graphicFrameChg chg="mod modGraphic">
          <ac:chgData name="Bryan Beeckman" userId="8c6a83df64ca521f" providerId="LiveId" clId="{F9D9334C-2270-4217-A04D-E53D54DB7F89}" dt="2021-07-15T14:22:31.794" v="1392" actId="13926"/>
          <ac:graphicFrameMkLst>
            <pc:docMk/>
            <pc:sldMk cId="1796048338" sldId="377"/>
            <ac:graphicFrameMk id="10" creationId="{BB5BF821-6B30-4B5F-89BD-F5FBCDB490A6}"/>
          </ac:graphicFrameMkLst>
        </pc:graphicFrameChg>
      </pc:sldChg>
      <pc:sldChg chg="modSp add mod modAnim">
        <pc:chgData name="Bryan Beeckman" userId="8c6a83df64ca521f" providerId="LiveId" clId="{F9D9334C-2270-4217-A04D-E53D54DB7F89}" dt="2021-07-15T14:22:50.974" v="1395" actId="13926"/>
        <pc:sldMkLst>
          <pc:docMk/>
          <pc:sldMk cId="4090420280" sldId="378"/>
        </pc:sldMkLst>
        <pc:spChg chg="mod">
          <ac:chgData name="Bryan Beeckman" userId="8c6a83df64ca521f" providerId="LiveId" clId="{F9D9334C-2270-4217-A04D-E53D54DB7F89}" dt="2021-07-15T14:18:13.900" v="1359" actId="20577"/>
          <ac:spMkLst>
            <pc:docMk/>
            <pc:sldMk cId="4090420280" sldId="378"/>
            <ac:spMk id="5" creationId="{00000000-0000-0000-0000-000000000000}"/>
          </ac:spMkLst>
        </pc:spChg>
        <pc:graphicFrameChg chg="mod modGraphic">
          <ac:chgData name="Bryan Beeckman" userId="8c6a83df64ca521f" providerId="LiveId" clId="{F9D9334C-2270-4217-A04D-E53D54DB7F89}" dt="2021-07-15T14:22:50.974" v="1395" actId="13926"/>
          <ac:graphicFrameMkLst>
            <pc:docMk/>
            <pc:sldMk cId="4090420280" sldId="378"/>
            <ac:graphicFrameMk id="10" creationId="{BB5BF821-6B30-4B5F-89BD-F5FBCDB490A6}"/>
          </ac:graphicFrameMkLst>
        </pc:graphicFrameChg>
      </pc:sldChg>
    </pc:docChg>
  </pc:docChgLst>
  <pc:docChgLst>
    <pc:chgData name="Bryan Beeckman" userId="8c6a83df64ca521f" providerId="LiveId" clId="{42C4617A-92F4-4A4D-BE59-5770442B0CD2}"/>
    <pc:docChg chg="undo custSel addSld delSld modSld">
      <pc:chgData name="Bryan Beeckman" userId="8c6a83df64ca521f" providerId="LiveId" clId="{42C4617A-92F4-4A4D-BE59-5770442B0CD2}" dt="2024-04-15T15:32:12.888" v="460"/>
      <pc:docMkLst>
        <pc:docMk/>
      </pc:docMkLst>
      <pc:sldChg chg="modSp add mod">
        <pc:chgData name="Bryan Beeckman" userId="8c6a83df64ca521f" providerId="LiveId" clId="{42C4617A-92F4-4A4D-BE59-5770442B0CD2}" dt="2024-04-15T15:32:12.888" v="460"/>
        <pc:sldMkLst>
          <pc:docMk/>
          <pc:sldMk cId="3027176542" sldId="271"/>
        </pc:sldMkLst>
        <pc:spChg chg="mod">
          <ac:chgData name="Bryan Beeckman" userId="8c6a83df64ca521f" providerId="LiveId" clId="{42C4617A-92F4-4A4D-BE59-5770442B0CD2}" dt="2024-04-15T15:32:12.888" v="460"/>
          <ac:spMkLst>
            <pc:docMk/>
            <pc:sldMk cId="3027176542" sldId="271"/>
            <ac:spMk id="6" creationId="{00000000-0000-0000-0000-000000000000}"/>
          </ac:spMkLst>
        </pc:spChg>
      </pc:sldChg>
      <pc:sldChg chg="delSp modSp mod">
        <pc:chgData name="Bryan Beeckman" userId="8c6a83df64ca521f" providerId="LiveId" clId="{42C4617A-92F4-4A4D-BE59-5770442B0CD2}" dt="2024-04-15T15:29:38.254" v="370" actId="13926"/>
        <pc:sldMkLst>
          <pc:docMk/>
          <pc:sldMk cId="2802732960" sldId="408"/>
        </pc:sldMkLst>
        <pc:spChg chg="mod">
          <ac:chgData name="Bryan Beeckman" userId="8c6a83df64ca521f" providerId="LiveId" clId="{42C4617A-92F4-4A4D-BE59-5770442B0CD2}" dt="2024-04-15T15:29:38.254" v="370" actId="13926"/>
          <ac:spMkLst>
            <pc:docMk/>
            <pc:sldMk cId="2802732960" sldId="408"/>
            <ac:spMk id="5" creationId="{00000000-0000-0000-0000-000000000000}"/>
          </ac:spMkLst>
        </pc:spChg>
        <pc:graphicFrameChg chg="del">
          <ac:chgData name="Bryan Beeckman" userId="8c6a83df64ca521f" providerId="LiveId" clId="{42C4617A-92F4-4A4D-BE59-5770442B0CD2}" dt="2024-04-15T15:29:34.131" v="369" actId="478"/>
          <ac:graphicFrameMkLst>
            <pc:docMk/>
            <pc:sldMk cId="2802732960" sldId="408"/>
            <ac:graphicFrameMk id="3" creationId="{8A649E95-A58E-31BD-34EE-8A034B77DA96}"/>
          </ac:graphicFrameMkLst>
        </pc:graphicFrameChg>
      </pc:sldChg>
      <pc:sldChg chg="modSp mod">
        <pc:chgData name="Bryan Beeckman" userId="8c6a83df64ca521f" providerId="LiveId" clId="{42C4617A-92F4-4A4D-BE59-5770442B0CD2}" dt="2024-04-15T15:26:58.733" v="206" actId="20577"/>
        <pc:sldMkLst>
          <pc:docMk/>
          <pc:sldMk cId="2419994041" sldId="424"/>
        </pc:sldMkLst>
        <pc:spChg chg="mod">
          <ac:chgData name="Bryan Beeckman" userId="8c6a83df64ca521f" providerId="LiveId" clId="{42C4617A-92F4-4A4D-BE59-5770442B0CD2}" dt="2024-04-15T15:26:58.733" v="206" actId="20577"/>
          <ac:spMkLst>
            <pc:docMk/>
            <pc:sldMk cId="2419994041" sldId="424"/>
            <ac:spMk id="9" creationId="{00000000-0000-0000-0000-000000000000}"/>
          </ac:spMkLst>
        </pc:spChg>
        <pc:graphicFrameChg chg="modGraphic">
          <ac:chgData name="Bryan Beeckman" userId="8c6a83df64ca521f" providerId="LiveId" clId="{42C4617A-92F4-4A4D-BE59-5770442B0CD2}" dt="2024-04-15T15:26:55.179" v="205" actId="255"/>
          <ac:graphicFrameMkLst>
            <pc:docMk/>
            <pc:sldMk cId="2419994041" sldId="424"/>
            <ac:graphicFrameMk id="2" creationId="{FB6D1C64-CCF9-A7B9-617B-FD148ADB2200}"/>
          </ac:graphicFrameMkLst>
        </pc:graphicFrameChg>
      </pc:sldChg>
      <pc:sldChg chg="delSp modSp add mod modAnim">
        <pc:chgData name="Bryan Beeckman" userId="8c6a83df64ca521f" providerId="LiveId" clId="{42C4617A-92F4-4A4D-BE59-5770442B0CD2}" dt="2024-04-15T15:29:15.717" v="365"/>
        <pc:sldMkLst>
          <pc:docMk/>
          <pc:sldMk cId="2398209118" sldId="431"/>
        </pc:sldMkLst>
        <pc:spChg chg="mod">
          <ac:chgData name="Bryan Beeckman" userId="8c6a83df64ca521f" providerId="LiveId" clId="{42C4617A-92F4-4A4D-BE59-5770442B0CD2}" dt="2024-04-15T15:23:24.051" v="173" actId="20577"/>
          <ac:spMkLst>
            <pc:docMk/>
            <pc:sldMk cId="2398209118" sldId="431"/>
            <ac:spMk id="5" creationId="{00000000-0000-0000-0000-000000000000}"/>
          </ac:spMkLst>
        </pc:spChg>
        <pc:spChg chg="del">
          <ac:chgData name="Bryan Beeckman" userId="8c6a83df64ca521f" providerId="LiveId" clId="{42C4617A-92F4-4A4D-BE59-5770442B0CD2}" dt="2024-04-15T15:23:08.951" v="153" actId="478"/>
          <ac:spMkLst>
            <pc:docMk/>
            <pc:sldMk cId="2398209118" sldId="431"/>
            <ac:spMk id="7" creationId="{00000000-0000-0000-0000-000000000000}"/>
          </ac:spMkLst>
        </pc:spChg>
        <pc:spChg chg="mod">
          <ac:chgData name="Bryan Beeckman" userId="8c6a83df64ca521f" providerId="LiveId" clId="{42C4617A-92F4-4A4D-BE59-5770442B0CD2}" dt="2024-04-15T15:27:16.833" v="209" actId="20577"/>
          <ac:spMkLst>
            <pc:docMk/>
            <pc:sldMk cId="2398209118" sldId="431"/>
            <ac:spMk id="9" creationId="{00000000-0000-0000-0000-000000000000}"/>
          </ac:spMkLst>
        </pc:spChg>
        <pc:graphicFrameChg chg="mod modGraphic">
          <ac:chgData name="Bryan Beeckman" userId="8c6a83df64ca521f" providerId="LiveId" clId="{42C4617A-92F4-4A4D-BE59-5770442B0CD2}" dt="2024-04-15T15:27:30.510" v="210" actId="255"/>
          <ac:graphicFrameMkLst>
            <pc:docMk/>
            <pc:sldMk cId="2398209118" sldId="431"/>
            <ac:graphicFrameMk id="2" creationId="{FB6D1C64-CCF9-A7B9-617B-FD148ADB2200}"/>
          </ac:graphicFrameMkLst>
        </pc:graphicFrameChg>
      </pc:sldChg>
      <pc:sldChg chg="modSp add mod modAnim">
        <pc:chgData name="Bryan Beeckman" userId="8c6a83df64ca521f" providerId="LiveId" clId="{42C4617A-92F4-4A4D-BE59-5770442B0CD2}" dt="2024-04-15T15:29:24.741" v="368"/>
        <pc:sldMkLst>
          <pc:docMk/>
          <pc:sldMk cId="4169782212" sldId="432"/>
        </pc:sldMkLst>
        <pc:spChg chg="mod">
          <ac:chgData name="Bryan Beeckman" userId="8c6a83df64ca521f" providerId="LiveId" clId="{42C4617A-92F4-4A4D-BE59-5770442B0CD2}" dt="2024-04-15T15:23:44.865" v="180" actId="20577"/>
          <ac:spMkLst>
            <pc:docMk/>
            <pc:sldMk cId="4169782212" sldId="432"/>
            <ac:spMk id="5" creationId="{00000000-0000-0000-0000-000000000000}"/>
          </ac:spMkLst>
        </pc:spChg>
        <pc:spChg chg="mod">
          <ac:chgData name="Bryan Beeckman" userId="8c6a83df64ca521f" providerId="LiveId" clId="{42C4617A-92F4-4A4D-BE59-5770442B0CD2}" dt="2024-04-15T15:28:58.925" v="362" actId="20577"/>
          <ac:spMkLst>
            <pc:docMk/>
            <pc:sldMk cId="4169782212" sldId="432"/>
            <ac:spMk id="9" creationId="{00000000-0000-0000-0000-000000000000}"/>
          </ac:spMkLst>
        </pc:spChg>
        <pc:graphicFrameChg chg="mod modGraphic">
          <ac:chgData name="Bryan Beeckman" userId="8c6a83df64ca521f" providerId="LiveId" clId="{42C4617A-92F4-4A4D-BE59-5770442B0CD2}" dt="2024-04-15T15:26:46.194" v="204" actId="20577"/>
          <ac:graphicFrameMkLst>
            <pc:docMk/>
            <pc:sldMk cId="4169782212" sldId="432"/>
            <ac:graphicFrameMk id="2" creationId="{FB6D1C64-CCF9-A7B9-617B-FD148ADB2200}"/>
          </ac:graphicFrameMkLst>
        </pc:graphicFrameChg>
      </pc:sldChg>
      <pc:sldChg chg="delSp modSp add mod modAnim">
        <pc:chgData name="Bryan Beeckman" userId="8c6a83df64ca521f" providerId="LiveId" clId="{42C4617A-92F4-4A4D-BE59-5770442B0CD2}" dt="2024-04-15T15:30:49.935" v="388" actId="13926"/>
        <pc:sldMkLst>
          <pc:docMk/>
          <pc:sldMk cId="475996033" sldId="433"/>
        </pc:sldMkLst>
        <pc:spChg chg="mod">
          <ac:chgData name="Bryan Beeckman" userId="8c6a83df64ca521f" providerId="LiveId" clId="{42C4617A-92F4-4A4D-BE59-5770442B0CD2}" dt="2024-04-15T15:30:15.489" v="372" actId="20577"/>
          <ac:spMkLst>
            <pc:docMk/>
            <pc:sldMk cId="475996033" sldId="433"/>
            <ac:spMk id="5" creationId="{00000000-0000-0000-0000-000000000000}"/>
          </ac:spMkLst>
        </pc:spChg>
        <pc:spChg chg="mod">
          <ac:chgData name="Bryan Beeckman" userId="8c6a83df64ca521f" providerId="LiveId" clId="{42C4617A-92F4-4A4D-BE59-5770442B0CD2}" dt="2024-04-15T15:30:49.935" v="388" actId="13926"/>
          <ac:spMkLst>
            <pc:docMk/>
            <pc:sldMk cId="475996033" sldId="433"/>
            <ac:spMk id="9" creationId="{00000000-0000-0000-0000-000000000000}"/>
          </ac:spMkLst>
        </pc:spChg>
        <pc:graphicFrameChg chg="del">
          <ac:chgData name="Bryan Beeckman" userId="8c6a83df64ca521f" providerId="LiveId" clId="{42C4617A-92F4-4A4D-BE59-5770442B0CD2}" dt="2024-04-15T15:30:22.802" v="375" actId="478"/>
          <ac:graphicFrameMkLst>
            <pc:docMk/>
            <pc:sldMk cId="475996033" sldId="433"/>
            <ac:graphicFrameMk id="2" creationId="{FB6D1C64-CCF9-A7B9-617B-FD148ADB2200}"/>
          </ac:graphicFrameMkLst>
        </pc:graphicFrameChg>
      </pc:sldChg>
      <pc:sldChg chg="modSp add mod">
        <pc:chgData name="Bryan Beeckman" userId="8c6a83df64ca521f" providerId="LiveId" clId="{42C4617A-92F4-4A4D-BE59-5770442B0CD2}" dt="2024-04-15T15:31:00.520" v="405" actId="20577"/>
        <pc:sldMkLst>
          <pc:docMk/>
          <pc:sldMk cId="1326013126" sldId="434"/>
        </pc:sldMkLst>
        <pc:spChg chg="mod">
          <ac:chgData name="Bryan Beeckman" userId="8c6a83df64ca521f" providerId="LiveId" clId="{42C4617A-92F4-4A4D-BE59-5770442B0CD2}" dt="2024-04-15T15:31:00.520" v="405" actId="20577"/>
          <ac:spMkLst>
            <pc:docMk/>
            <pc:sldMk cId="1326013126" sldId="434"/>
            <ac:spMk id="9" creationId="{00000000-0000-0000-0000-000000000000}"/>
          </ac:spMkLst>
        </pc:spChg>
      </pc:sldChg>
      <pc:sldChg chg="add del">
        <pc:chgData name="Bryan Beeckman" userId="8c6a83df64ca521f" providerId="LiveId" clId="{42C4617A-92F4-4A4D-BE59-5770442B0CD2}" dt="2024-04-15T15:31:09.805" v="407" actId="47"/>
        <pc:sldMkLst>
          <pc:docMk/>
          <pc:sldMk cId="1761500137" sldId="435"/>
        </pc:sldMkLst>
      </pc:sldChg>
    </pc:docChg>
  </pc:docChgLst>
  <pc:docChgLst>
    <pc:chgData name="Bryan Beeckman" userId="8c6a83df64ca521f" providerId="LiveId" clId="{84453498-7028-45EB-8115-492CFDDF8B7B}"/>
    <pc:docChg chg="undo custSel addSld delSld modSld sldOrd">
      <pc:chgData name="Bryan Beeckman" userId="8c6a83df64ca521f" providerId="LiveId" clId="{84453498-7028-45EB-8115-492CFDDF8B7B}" dt="2021-03-07T18:45:34.671" v="1445" actId="20577"/>
      <pc:docMkLst>
        <pc:docMk/>
      </pc:docMkLst>
      <pc:sldChg chg="del">
        <pc:chgData name="Bryan Beeckman" userId="8c6a83df64ca521f" providerId="LiveId" clId="{84453498-7028-45EB-8115-492CFDDF8B7B}" dt="2021-03-07T17:23:03.367" v="1434" actId="47"/>
        <pc:sldMkLst>
          <pc:docMk/>
          <pc:sldMk cId="1614652798" sldId="256"/>
        </pc:sldMkLst>
      </pc:sldChg>
      <pc:sldChg chg="modSp mod">
        <pc:chgData name="Bryan Beeckman" userId="8c6a83df64ca521f" providerId="LiveId" clId="{84453498-7028-45EB-8115-492CFDDF8B7B}" dt="2021-03-06T09:01:15.806" v="26" actId="20577"/>
        <pc:sldMkLst>
          <pc:docMk/>
          <pc:sldMk cId="1937078347" sldId="266"/>
        </pc:sldMkLst>
        <pc:spChg chg="mod">
          <ac:chgData name="Bryan Beeckman" userId="8c6a83df64ca521f" providerId="LiveId" clId="{84453498-7028-45EB-8115-492CFDDF8B7B}" dt="2021-03-06T09:01:15.806" v="26" actId="20577"/>
          <ac:spMkLst>
            <pc:docMk/>
            <pc:sldMk cId="1937078347" sldId="266"/>
            <ac:spMk id="5" creationId="{00000000-0000-0000-0000-000000000000}"/>
          </ac:spMkLst>
        </pc:spChg>
      </pc:sldChg>
      <pc:sldChg chg="addSp modSp mod">
        <pc:chgData name="Bryan Beeckman" userId="8c6a83df64ca521f" providerId="LiveId" clId="{84453498-7028-45EB-8115-492CFDDF8B7B}" dt="2021-03-07T18:45:34.671" v="1445" actId="20577"/>
        <pc:sldMkLst>
          <pc:docMk/>
          <pc:sldMk cId="731427706" sldId="317"/>
        </pc:sldMkLst>
        <pc:spChg chg="mod">
          <ac:chgData name="Bryan Beeckman" userId="8c6a83df64ca521f" providerId="LiveId" clId="{84453498-7028-45EB-8115-492CFDDF8B7B}" dt="2021-03-07T18:45:34.671" v="1445" actId="20577"/>
          <ac:spMkLst>
            <pc:docMk/>
            <pc:sldMk cId="731427706" sldId="317"/>
            <ac:spMk id="4" creationId="{00000000-0000-0000-0000-000000000000}"/>
          </ac:spMkLst>
        </pc:spChg>
        <pc:spChg chg="mod">
          <ac:chgData name="Bryan Beeckman" userId="8c6a83df64ca521f" providerId="LiveId" clId="{84453498-7028-45EB-8115-492CFDDF8B7B}" dt="2021-03-06T09:00:37.339" v="16" actId="20577"/>
          <ac:spMkLst>
            <pc:docMk/>
            <pc:sldMk cId="731427706" sldId="317"/>
            <ac:spMk id="5" creationId="{00000000-0000-0000-0000-000000000000}"/>
          </ac:spMkLst>
        </pc:spChg>
        <pc:picChg chg="add mod">
          <ac:chgData name="Bryan Beeckman" userId="8c6a83df64ca521f" providerId="LiveId" clId="{84453498-7028-45EB-8115-492CFDDF8B7B}" dt="2021-03-07T17:22:56.818" v="1433" actId="14100"/>
          <ac:picMkLst>
            <pc:docMk/>
            <pc:sldMk cId="731427706" sldId="317"/>
            <ac:picMk id="6" creationId="{15C9334D-532E-4CD7-9B42-0FFB3AB50BA9}"/>
          </ac:picMkLst>
        </pc:picChg>
      </pc:sldChg>
      <pc:sldChg chg="modSp modAnim">
        <pc:chgData name="Bryan Beeckman" userId="8c6a83df64ca521f" providerId="LiveId" clId="{84453498-7028-45EB-8115-492CFDDF8B7B}" dt="2021-03-06T09:07:03.146" v="302"/>
        <pc:sldMkLst>
          <pc:docMk/>
          <pc:sldMk cId="3078926102" sldId="318"/>
        </pc:sldMkLst>
        <pc:spChg chg="mod">
          <ac:chgData name="Bryan Beeckman" userId="8c6a83df64ca521f" providerId="LiveId" clId="{84453498-7028-45EB-8115-492CFDDF8B7B}" dt="2021-03-06T09:06:27.063" v="296" actId="20577"/>
          <ac:spMkLst>
            <pc:docMk/>
            <pc:sldMk cId="3078926102" sldId="318"/>
            <ac:spMk id="5" creationId="{00000000-0000-0000-0000-000000000000}"/>
          </ac:spMkLst>
        </pc:spChg>
      </pc:sldChg>
      <pc:sldChg chg="modSp mod modAnim">
        <pc:chgData name="Bryan Beeckman" userId="8c6a83df64ca521f" providerId="LiveId" clId="{84453498-7028-45EB-8115-492CFDDF8B7B}" dt="2021-03-07T15:44:19.502" v="575"/>
        <pc:sldMkLst>
          <pc:docMk/>
          <pc:sldMk cId="2453264178" sldId="319"/>
        </pc:sldMkLst>
        <pc:spChg chg="mod">
          <ac:chgData name="Bryan Beeckman" userId="8c6a83df64ca521f" providerId="LiveId" clId="{84453498-7028-45EB-8115-492CFDDF8B7B}" dt="2021-03-07T15:44:00.398" v="571" actId="20577"/>
          <ac:spMkLst>
            <pc:docMk/>
            <pc:sldMk cId="2453264178" sldId="319"/>
            <ac:spMk id="5" creationId="{00000000-0000-0000-0000-000000000000}"/>
          </ac:spMkLst>
        </pc:spChg>
        <pc:spChg chg="mod">
          <ac:chgData name="Bryan Beeckman" userId="8c6a83df64ca521f" providerId="LiveId" clId="{84453498-7028-45EB-8115-492CFDDF8B7B}" dt="2021-03-06T09:07:31.681" v="306" actId="20577"/>
          <ac:spMkLst>
            <pc:docMk/>
            <pc:sldMk cId="2453264178" sldId="319"/>
            <ac:spMk id="9" creationId="{00000000-0000-0000-0000-000000000000}"/>
          </ac:spMkLst>
        </pc:spChg>
      </pc:sldChg>
      <pc:sldChg chg="del">
        <pc:chgData name="Bryan Beeckman" userId="8c6a83df64ca521f" providerId="LiveId" clId="{84453498-7028-45EB-8115-492CFDDF8B7B}" dt="2021-03-07T15:50:56.681" v="595" actId="47"/>
        <pc:sldMkLst>
          <pc:docMk/>
          <pc:sldMk cId="948999521" sldId="336"/>
        </pc:sldMkLst>
      </pc:sldChg>
      <pc:sldChg chg="del">
        <pc:chgData name="Bryan Beeckman" userId="8c6a83df64ca521f" providerId="LiveId" clId="{84453498-7028-45EB-8115-492CFDDF8B7B}" dt="2021-03-07T15:54:39.069" v="643" actId="47"/>
        <pc:sldMkLst>
          <pc:docMk/>
          <pc:sldMk cId="2970195173" sldId="337"/>
        </pc:sldMkLst>
      </pc:sldChg>
      <pc:sldChg chg="modSp mod modAnim">
        <pc:chgData name="Bryan Beeckman" userId="8c6a83df64ca521f" providerId="LiveId" clId="{84453498-7028-45EB-8115-492CFDDF8B7B}" dt="2021-03-07T16:15:39.292" v="830"/>
        <pc:sldMkLst>
          <pc:docMk/>
          <pc:sldMk cId="316832102" sldId="338"/>
        </pc:sldMkLst>
        <pc:spChg chg="mod">
          <ac:chgData name="Bryan Beeckman" userId="8c6a83df64ca521f" providerId="LiveId" clId="{84453498-7028-45EB-8115-492CFDDF8B7B}" dt="2021-03-07T16:15:23.181" v="827" actId="20577"/>
          <ac:spMkLst>
            <pc:docMk/>
            <pc:sldMk cId="316832102" sldId="338"/>
            <ac:spMk id="5" creationId="{00000000-0000-0000-0000-000000000000}"/>
          </ac:spMkLst>
        </pc:spChg>
        <pc:graphicFrameChg chg="mod modGraphic">
          <ac:chgData name="Bryan Beeckman" userId="8c6a83df64ca521f" providerId="LiveId" clId="{84453498-7028-45EB-8115-492CFDDF8B7B}" dt="2021-03-07T15:54:04.544" v="630" actId="14100"/>
          <ac:graphicFrameMkLst>
            <pc:docMk/>
            <pc:sldMk cId="316832102" sldId="338"/>
            <ac:graphicFrameMk id="10" creationId="{BB5BF821-6B30-4B5F-89BD-F5FBCDB490A6}"/>
          </ac:graphicFrameMkLst>
        </pc:graphicFrameChg>
      </pc:sldChg>
      <pc:sldChg chg="addSp delSp modSp del mod modAnim">
        <pc:chgData name="Bryan Beeckman" userId="8c6a83df64ca521f" providerId="LiveId" clId="{84453498-7028-45EB-8115-492CFDDF8B7B}" dt="2021-03-07T15:54:36.083" v="638" actId="47"/>
        <pc:sldMkLst>
          <pc:docMk/>
          <pc:sldMk cId="1200861753" sldId="352"/>
        </pc:sldMkLst>
        <pc:spChg chg="mod">
          <ac:chgData name="Bryan Beeckman" userId="8c6a83df64ca521f" providerId="LiveId" clId="{84453498-7028-45EB-8115-492CFDDF8B7B}" dt="2021-03-07T15:54:18.344" v="634" actId="20577"/>
          <ac:spMkLst>
            <pc:docMk/>
            <pc:sldMk cId="1200861753" sldId="352"/>
            <ac:spMk id="5" creationId="{00000000-0000-0000-0000-000000000000}"/>
          </ac:spMkLst>
        </pc:spChg>
        <pc:graphicFrameChg chg="add del">
          <ac:chgData name="Bryan Beeckman" userId="8c6a83df64ca521f" providerId="LiveId" clId="{84453498-7028-45EB-8115-492CFDDF8B7B}" dt="2021-03-07T15:54:28.970" v="636" actId="478"/>
          <ac:graphicFrameMkLst>
            <pc:docMk/>
            <pc:sldMk cId="1200861753" sldId="352"/>
            <ac:graphicFrameMk id="2" creationId="{9025F6F9-D7A1-47F9-9C41-D01C2CEE4DB5}"/>
          </ac:graphicFrameMkLst>
        </pc:graphicFrameChg>
      </pc:sldChg>
      <pc:sldChg chg="del">
        <pc:chgData name="Bryan Beeckman" userId="8c6a83df64ca521f" providerId="LiveId" clId="{84453498-7028-45EB-8115-492CFDDF8B7B}" dt="2021-03-07T15:54:36.287" v="639" actId="47"/>
        <pc:sldMkLst>
          <pc:docMk/>
          <pc:sldMk cId="847969468" sldId="354"/>
        </pc:sldMkLst>
      </pc:sldChg>
      <pc:sldChg chg="del">
        <pc:chgData name="Bryan Beeckman" userId="8c6a83df64ca521f" providerId="LiveId" clId="{84453498-7028-45EB-8115-492CFDDF8B7B}" dt="2021-03-07T15:54:37.013" v="640" actId="47"/>
        <pc:sldMkLst>
          <pc:docMk/>
          <pc:sldMk cId="3412061378" sldId="355"/>
        </pc:sldMkLst>
      </pc:sldChg>
      <pc:sldChg chg="del">
        <pc:chgData name="Bryan Beeckman" userId="8c6a83df64ca521f" providerId="LiveId" clId="{84453498-7028-45EB-8115-492CFDDF8B7B}" dt="2021-03-07T15:54:37.808" v="641" actId="47"/>
        <pc:sldMkLst>
          <pc:docMk/>
          <pc:sldMk cId="1655797593" sldId="356"/>
        </pc:sldMkLst>
      </pc:sldChg>
      <pc:sldChg chg="del">
        <pc:chgData name="Bryan Beeckman" userId="8c6a83df64ca521f" providerId="LiveId" clId="{84453498-7028-45EB-8115-492CFDDF8B7B}" dt="2021-03-07T15:50:51.016" v="587" actId="47"/>
        <pc:sldMkLst>
          <pc:docMk/>
          <pc:sldMk cId="3020431880" sldId="357"/>
        </pc:sldMkLst>
      </pc:sldChg>
      <pc:sldChg chg="del">
        <pc:chgData name="Bryan Beeckman" userId="8c6a83df64ca521f" providerId="LiveId" clId="{84453498-7028-45EB-8115-492CFDDF8B7B}" dt="2021-03-07T15:50:51.725" v="588" actId="47"/>
        <pc:sldMkLst>
          <pc:docMk/>
          <pc:sldMk cId="2879157557" sldId="358"/>
        </pc:sldMkLst>
      </pc:sldChg>
      <pc:sldChg chg="del">
        <pc:chgData name="Bryan Beeckman" userId="8c6a83df64ca521f" providerId="LiveId" clId="{84453498-7028-45EB-8115-492CFDDF8B7B}" dt="2021-03-07T15:50:53.355" v="590" actId="47"/>
        <pc:sldMkLst>
          <pc:docMk/>
          <pc:sldMk cId="86582743" sldId="359"/>
        </pc:sldMkLst>
      </pc:sldChg>
      <pc:sldChg chg="del">
        <pc:chgData name="Bryan Beeckman" userId="8c6a83df64ca521f" providerId="LiveId" clId="{84453498-7028-45EB-8115-492CFDDF8B7B}" dt="2021-03-07T15:50:53.806" v="591" actId="47"/>
        <pc:sldMkLst>
          <pc:docMk/>
          <pc:sldMk cId="1102700599" sldId="360"/>
        </pc:sldMkLst>
      </pc:sldChg>
      <pc:sldChg chg="del">
        <pc:chgData name="Bryan Beeckman" userId="8c6a83df64ca521f" providerId="LiveId" clId="{84453498-7028-45EB-8115-492CFDDF8B7B}" dt="2021-03-07T15:50:54.363" v="592" actId="47"/>
        <pc:sldMkLst>
          <pc:docMk/>
          <pc:sldMk cId="1939196256" sldId="361"/>
        </pc:sldMkLst>
      </pc:sldChg>
      <pc:sldChg chg="del">
        <pc:chgData name="Bryan Beeckman" userId="8c6a83df64ca521f" providerId="LiveId" clId="{84453498-7028-45EB-8115-492CFDDF8B7B}" dt="2021-03-07T15:50:54.688" v="593" actId="47"/>
        <pc:sldMkLst>
          <pc:docMk/>
          <pc:sldMk cId="403223981" sldId="362"/>
        </pc:sldMkLst>
      </pc:sldChg>
      <pc:sldChg chg="del">
        <pc:chgData name="Bryan Beeckman" userId="8c6a83df64ca521f" providerId="LiveId" clId="{84453498-7028-45EB-8115-492CFDDF8B7B}" dt="2021-03-07T15:50:55.154" v="594" actId="47"/>
        <pc:sldMkLst>
          <pc:docMk/>
          <pc:sldMk cId="4115539788" sldId="363"/>
        </pc:sldMkLst>
      </pc:sldChg>
      <pc:sldChg chg="del">
        <pc:chgData name="Bryan Beeckman" userId="8c6a83df64ca521f" providerId="LiveId" clId="{84453498-7028-45EB-8115-492CFDDF8B7B}" dt="2021-03-07T15:54:38.381" v="642" actId="47"/>
        <pc:sldMkLst>
          <pc:docMk/>
          <pc:sldMk cId="1382481962" sldId="364"/>
        </pc:sldMkLst>
      </pc:sldChg>
      <pc:sldChg chg="del">
        <pc:chgData name="Bryan Beeckman" userId="8c6a83df64ca521f" providerId="LiveId" clId="{84453498-7028-45EB-8115-492CFDDF8B7B}" dt="2021-03-07T15:50:52.351" v="589" actId="47"/>
        <pc:sldMkLst>
          <pc:docMk/>
          <pc:sldMk cId="1320657090" sldId="365"/>
        </pc:sldMkLst>
      </pc:sldChg>
      <pc:sldChg chg="del">
        <pc:chgData name="Bryan Beeckman" userId="8c6a83df64ca521f" providerId="LiveId" clId="{84453498-7028-45EB-8115-492CFDDF8B7B}" dt="2021-03-07T15:50:57.088" v="596" actId="47"/>
        <pc:sldMkLst>
          <pc:docMk/>
          <pc:sldMk cId="3306856405" sldId="366"/>
        </pc:sldMkLst>
      </pc:sldChg>
      <pc:sldChg chg="modSp mod modAnim">
        <pc:chgData name="Bryan Beeckman" userId="8c6a83df64ca521f" providerId="LiveId" clId="{84453498-7028-45EB-8115-492CFDDF8B7B}" dt="2021-03-07T17:21:05.455" v="1428" actId="20577"/>
        <pc:sldMkLst>
          <pc:docMk/>
          <pc:sldMk cId="1388747924" sldId="367"/>
        </pc:sldMkLst>
        <pc:spChg chg="mod">
          <ac:chgData name="Bryan Beeckman" userId="8c6a83df64ca521f" providerId="LiveId" clId="{84453498-7028-45EB-8115-492CFDDF8B7B}" dt="2021-03-07T17:21:05.455" v="1428" actId="20577"/>
          <ac:spMkLst>
            <pc:docMk/>
            <pc:sldMk cId="1388747924" sldId="367"/>
            <ac:spMk id="5" creationId="{00000000-0000-0000-0000-000000000000}"/>
          </ac:spMkLst>
        </pc:spChg>
        <pc:spChg chg="mod">
          <ac:chgData name="Bryan Beeckman" userId="8c6a83df64ca521f" providerId="LiveId" clId="{84453498-7028-45EB-8115-492CFDDF8B7B}" dt="2021-03-07T17:16:02.334" v="1161" actId="20577"/>
          <ac:spMkLst>
            <pc:docMk/>
            <pc:sldMk cId="1388747924" sldId="367"/>
            <ac:spMk id="9" creationId="{00000000-0000-0000-0000-000000000000}"/>
          </ac:spMkLst>
        </pc:spChg>
      </pc:sldChg>
      <pc:sldChg chg="modSp add mod modAnim">
        <pc:chgData name="Bryan Beeckman" userId="8c6a83df64ca521f" providerId="LiveId" clId="{84453498-7028-45EB-8115-492CFDDF8B7B}" dt="2021-03-07T16:47:41.434" v="983"/>
        <pc:sldMkLst>
          <pc:docMk/>
          <pc:sldMk cId="1939832774" sldId="368"/>
        </pc:sldMkLst>
        <pc:spChg chg="mod">
          <ac:chgData name="Bryan Beeckman" userId="8c6a83df64ca521f" providerId="LiveId" clId="{84453498-7028-45EB-8115-492CFDDF8B7B}" dt="2021-03-07T16:43:39.761" v="908" actId="20577"/>
          <ac:spMkLst>
            <pc:docMk/>
            <pc:sldMk cId="1939832774" sldId="368"/>
            <ac:spMk id="5" creationId="{00000000-0000-0000-0000-000000000000}"/>
          </ac:spMkLst>
        </pc:spChg>
        <pc:graphicFrameChg chg="mod modGraphic">
          <ac:chgData name="Bryan Beeckman" userId="8c6a83df64ca521f" providerId="LiveId" clId="{84453498-7028-45EB-8115-492CFDDF8B7B}" dt="2021-03-07T15:59:43.726" v="700" actId="948"/>
          <ac:graphicFrameMkLst>
            <pc:docMk/>
            <pc:sldMk cId="1939832774" sldId="368"/>
            <ac:graphicFrameMk id="10" creationId="{BB5BF821-6B30-4B5F-89BD-F5FBCDB490A6}"/>
          </ac:graphicFrameMkLst>
        </pc:graphicFrameChg>
      </pc:sldChg>
      <pc:sldChg chg="modSp add del mod">
        <pc:chgData name="Bryan Beeckman" userId="8c6a83df64ca521f" providerId="LiveId" clId="{84453498-7028-45EB-8115-492CFDDF8B7B}" dt="2021-03-07T15:44:22.080" v="576" actId="47"/>
        <pc:sldMkLst>
          <pc:docMk/>
          <pc:sldMk cId="2776290485" sldId="368"/>
        </pc:sldMkLst>
        <pc:spChg chg="mod">
          <ac:chgData name="Bryan Beeckman" userId="8c6a83df64ca521f" providerId="LiveId" clId="{84453498-7028-45EB-8115-492CFDDF8B7B}" dt="2021-03-06T09:13:26.214" v="488" actId="114"/>
          <ac:spMkLst>
            <pc:docMk/>
            <pc:sldMk cId="2776290485" sldId="368"/>
            <ac:spMk id="5" creationId="{00000000-0000-0000-0000-000000000000}"/>
          </ac:spMkLst>
        </pc:spChg>
      </pc:sldChg>
      <pc:sldChg chg="modSp add del mod">
        <pc:chgData name="Bryan Beeckman" userId="8c6a83df64ca521f" providerId="LiveId" clId="{84453498-7028-45EB-8115-492CFDDF8B7B}" dt="2021-03-07T15:44:23.240" v="577" actId="47"/>
        <pc:sldMkLst>
          <pc:docMk/>
          <pc:sldMk cId="278741712" sldId="369"/>
        </pc:sldMkLst>
        <pc:spChg chg="mod">
          <ac:chgData name="Bryan Beeckman" userId="8c6a83df64ca521f" providerId="LiveId" clId="{84453498-7028-45EB-8115-492CFDDF8B7B}" dt="2021-03-06T09:12:56.492" v="481" actId="2711"/>
          <ac:spMkLst>
            <pc:docMk/>
            <pc:sldMk cId="278741712" sldId="369"/>
            <ac:spMk id="5" creationId="{00000000-0000-0000-0000-000000000000}"/>
          </ac:spMkLst>
        </pc:spChg>
      </pc:sldChg>
      <pc:sldChg chg="modSp add mod ord modAnim">
        <pc:chgData name="Bryan Beeckman" userId="8c6a83df64ca521f" providerId="LiveId" clId="{84453498-7028-45EB-8115-492CFDDF8B7B}" dt="2021-03-07T16:47:50.049" v="986"/>
        <pc:sldMkLst>
          <pc:docMk/>
          <pc:sldMk cId="780185949" sldId="369"/>
        </pc:sldMkLst>
        <pc:spChg chg="mod">
          <ac:chgData name="Bryan Beeckman" userId="8c6a83df64ca521f" providerId="LiveId" clId="{84453498-7028-45EB-8115-492CFDDF8B7B}" dt="2021-03-07T16:47:28.557" v="980" actId="20577"/>
          <ac:spMkLst>
            <pc:docMk/>
            <pc:sldMk cId="780185949" sldId="369"/>
            <ac:spMk id="5" creationId="{00000000-0000-0000-0000-000000000000}"/>
          </ac:spMkLst>
        </pc:spChg>
        <pc:graphicFrameChg chg="mod modGraphic">
          <ac:chgData name="Bryan Beeckman" userId="8c6a83df64ca521f" providerId="LiveId" clId="{84453498-7028-45EB-8115-492CFDDF8B7B}" dt="2021-03-07T16:00:28.054" v="706"/>
          <ac:graphicFrameMkLst>
            <pc:docMk/>
            <pc:sldMk cId="780185949" sldId="369"/>
            <ac:graphicFrameMk id="10" creationId="{BB5BF821-6B30-4B5F-89BD-F5FBCDB490A6}"/>
          </ac:graphicFrameMkLst>
        </pc:graphicFrameChg>
      </pc:sldChg>
      <pc:sldChg chg="modSp add mod modAnim">
        <pc:chgData name="Bryan Beeckman" userId="8c6a83df64ca521f" providerId="LiveId" clId="{84453498-7028-45EB-8115-492CFDDF8B7B}" dt="2021-03-07T16:52:44.341" v="1020"/>
        <pc:sldMkLst>
          <pc:docMk/>
          <pc:sldMk cId="527918623" sldId="370"/>
        </pc:sldMkLst>
        <pc:spChg chg="mod">
          <ac:chgData name="Bryan Beeckman" userId="8c6a83df64ca521f" providerId="LiveId" clId="{84453498-7028-45EB-8115-492CFDDF8B7B}" dt="2021-03-07T16:52:29.288" v="1017" actId="20577"/>
          <ac:spMkLst>
            <pc:docMk/>
            <pc:sldMk cId="527918623" sldId="370"/>
            <ac:spMk id="5" creationId="{00000000-0000-0000-0000-000000000000}"/>
          </ac:spMkLst>
        </pc:spChg>
        <pc:graphicFrameChg chg="mod modGraphic">
          <ac:chgData name="Bryan Beeckman" userId="8c6a83df64ca521f" providerId="LiveId" clId="{84453498-7028-45EB-8115-492CFDDF8B7B}" dt="2021-03-07T16:03:23.145" v="732"/>
          <ac:graphicFrameMkLst>
            <pc:docMk/>
            <pc:sldMk cId="527918623" sldId="370"/>
            <ac:graphicFrameMk id="10" creationId="{BB5BF821-6B30-4B5F-89BD-F5FBCDB490A6}"/>
          </ac:graphicFrameMkLst>
        </pc:graphicFrameChg>
      </pc:sldChg>
      <pc:sldChg chg="modSp add del mod">
        <pc:chgData name="Bryan Beeckman" userId="8c6a83df64ca521f" providerId="LiveId" clId="{84453498-7028-45EB-8115-492CFDDF8B7B}" dt="2021-03-07T15:44:24.875" v="578" actId="47"/>
        <pc:sldMkLst>
          <pc:docMk/>
          <pc:sldMk cId="1048215036" sldId="370"/>
        </pc:sldMkLst>
        <pc:spChg chg="mod">
          <ac:chgData name="Bryan Beeckman" userId="8c6a83df64ca521f" providerId="LiveId" clId="{84453498-7028-45EB-8115-492CFDDF8B7B}" dt="2021-03-06T09:13:10.449" v="486"/>
          <ac:spMkLst>
            <pc:docMk/>
            <pc:sldMk cId="1048215036" sldId="370"/>
            <ac:spMk id="5" creationId="{00000000-0000-0000-0000-000000000000}"/>
          </ac:spMkLst>
        </pc:spChg>
      </pc:sldChg>
      <pc:sldChg chg="modSp add mod modAnim">
        <pc:chgData name="Bryan Beeckman" userId="8c6a83df64ca521f" providerId="LiveId" clId="{84453498-7028-45EB-8115-492CFDDF8B7B}" dt="2021-03-07T17:01:13.547" v="1120"/>
        <pc:sldMkLst>
          <pc:docMk/>
          <pc:sldMk cId="574153671" sldId="371"/>
        </pc:sldMkLst>
        <pc:spChg chg="mod">
          <ac:chgData name="Bryan Beeckman" userId="8c6a83df64ca521f" providerId="LiveId" clId="{84453498-7028-45EB-8115-492CFDDF8B7B}" dt="2021-03-07T16:59:32.348" v="1050" actId="20577"/>
          <ac:spMkLst>
            <pc:docMk/>
            <pc:sldMk cId="574153671" sldId="371"/>
            <ac:spMk id="5" creationId="{00000000-0000-0000-0000-000000000000}"/>
          </ac:spMkLst>
        </pc:spChg>
        <pc:graphicFrameChg chg="mod modGraphic">
          <ac:chgData name="Bryan Beeckman" userId="8c6a83df64ca521f" providerId="LiveId" clId="{84453498-7028-45EB-8115-492CFDDF8B7B}" dt="2021-03-07T16:53:01.263" v="1023" actId="1076"/>
          <ac:graphicFrameMkLst>
            <pc:docMk/>
            <pc:sldMk cId="574153671" sldId="371"/>
            <ac:graphicFrameMk id="10" creationId="{BB5BF821-6B30-4B5F-89BD-F5FBCDB490A6}"/>
          </ac:graphicFrameMkLst>
        </pc:graphicFrameChg>
      </pc:sldChg>
      <pc:sldChg chg="modSp add mod">
        <pc:chgData name="Bryan Beeckman" userId="8c6a83df64ca521f" providerId="LiveId" clId="{84453498-7028-45EB-8115-492CFDDF8B7B}" dt="2021-03-07T17:15:38.095" v="1158" actId="20577"/>
        <pc:sldMkLst>
          <pc:docMk/>
          <pc:sldMk cId="3052457443" sldId="372"/>
        </pc:sldMkLst>
        <pc:spChg chg="mod">
          <ac:chgData name="Bryan Beeckman" userId="8c6a83df64ca521f" providerId="LiveId" clId="{84453498-7028-45EB-8115-492CFDDF8B7B}" dt="2021-03-07T17:15:38.095" v="1158" actId="20577"/>
          <ac:spMkLst>
            <pc:docMk/>
            <pc:sldMk cId="3052457443" sldId="372"/>
            <ac:spMk id="5" creationId="{00000000-0000-0000-0000-000000000000}"/>
          </ac:spMkLst>
        </pc:spChg>
        <pc:graphicFrameChg chg="mod modGraphic">
          <ac:chgData name="Bryan Beeckman" userId="8c6a83df64ca521f" providerId="LiveId" clId="{84453498-7028-45EB-8115-492CFDDF8B7B}" dt="2021-03-07T17:04:17.725" v="1125" actId="1076"/>
          <ac:graphicFrameMkLst>
            <pc:docMk/>
            <pc:sldMk cId="3052457443" sldId="372"/>
            <ac:graphicFrameMk id="10" creationId="{BB5BF821-6B30-4B5F-89BD-F5FBCDB490A6}"/>
          </ac:graphicFrameMkLst>
        </pc:graphicFrameChg>
      </pc:sldChg>
      <pc:sldChg chg="addSp delSp modSp add del mod">
        <pc:chgData name="Bryan Beeckman" userId="8c6a83df64ca521f" providerId="LiveId" clId="{84453498-7028-45EB-8115-492CFDDF8B7B}" dt="2021-03-07T16:43:48.477" v="909" actId="47"/>
        <pc:sldMkLst>
          <pc:docMk/>
          <pc:sldMk cId="2676975402" sldId="373"/>
        </pc:sldMkLst>
        <pc:spChg chg="mod">
          <ac:chgData name="Bryan Beeckman" userId="8c6a83df64ca521f" providerId="LiveId" clId="{84453498-7028-45EB-8115-492CFDDF8B7B}" dt="2021-03-07T16:42:20.199" v="877" actId="5793"/>
          <ac:spMkLst>
            <pc:docMk/>
            <pc:sldMk cId="2676975402" sldId="373"/>
            <ac:spMk id="5" creationId="{00000000-0000-0000-0000-000000000000}"/>
          </ac:spMkLst>
        </pc:spChg>
        <pc:graphicFrameChg chg="add del mod">
          <ac:chgData name="Bryan Beeckman" userId="8c6a83df64ca521f" providerId="LiveId" clId="{84453498-7028-45EB-8115-492CFDDF8B7B}" dt="2021-03-07T16:42:23.785" v="879"/>
          <ac:graphicFrameMkLst>
            <pc:docMk/>
            <pc:sldMk cId="2676975402" sldId="373"/>
            <ac:graphicFrameMk id="2" creationId="{FB2CC544-BB09-4D51-ABB8-5393BAB56A43}"/>
          </ac:graphicFrameMkLst>
        </pc:graphicFrameChg>
      </pc:sldChg>
      <pc:sldChg chg="modSp add mod modAnim">
        <pc:chgData name="Bryan Beeckman" userId="8c6a83df64ca521f" providerId="LiveId" clId="{84453498-7028-45EB-8115-492CFDDF8B7B}" dt="2021-03-07T17:01:21.572" v="1123"/>
        <pc:sldMkLst>
          <pc:docMk/>
          <pc:sldMk cId="4185864401" sldId="373"/>
        </pc:sldMkLst>
        <pc:spChg chg="mod">
          <ac:chgData name="Bryan Beeckman" userId="8c6a83df64ca521f" providerId="LiveId" clId="{84453498-7028-45EB-8115-492CFDDF8B7B}" dt="2021-03-07T17:01:02.507" v="1117" actId="20577"/>
          <ac:spMkLst>
            <pc:docMk/>
            <pc:sldMk cId="4185864401" sldId="373"/>
            <ac:spMk id="5" creationId="{00000000-0000-0000-0000-000000000000}"/>
          </ac:spMkLst>
        </pc:spChg>
      </pc:sldChg>
    </pc:docChg>
  </pc:docChgLst>
  <pc:docChgLst>
    <pc:chgData name="Bryan Beeckman" userId="8c6a83df64ca521f" providerId="LiveId" clId="{C7FBFD57-1B1D-4509-8972-EB2E940025F1}"/>
    <pc:docChg chg="undo custSel addSld delSld modSld">
      <pc:chgData name="Bryan Beeckman" userId="8c6a83df64ca521f" providerId="LiveId" clId="{C7FBFD57-1B1D-4509-8972-EB2E940025F1}" dt="2022-08-05T07:34:50.954" v="1177" actId="20577"/>
      <pc:docMkLst>
        <pc:docMk/>
      </pc:docMkLst>
      <pc:sldChg chg="addSp delSp modSp mod">
        <pc:chgData name="Bryan Beeckman" userId="8c6a83df64ca521f" providerId="LiveId" clId="{C7FBFD57-1B1D-4509-8972-EB2E940025F1}" dt="2022-08-02T07:51:33.644" v="67" actId="20577"/>
        <pc:sldMkLst>
          <pc:docMk/>
          <pc:sldMk cId="731427706" sldId="317"/>
        </pc:sldMkLst>
        <pc:spChg chg="add del mod">
          <ac:chgData name="Bryan Beeckman" userId="8c6a83df64ca521f" providerId="LiveId" clId="{C7FBFD57-1B1D-4509-8972-EB2E940025F1}" dt="2022-08-02T07:49:56.434" v="25" actId="14100"/>
          <ac:spMkLst>
            <pc:docMk/>
            <pc:sldMk cId="731427706" sldId="317"/>
            <ac:spMk id="3" creationId="{00000000-0000-0000-0000-000000000000}"/>
          </ac:spMkLst>
        </pc:spChg>
        <pc:spChg chg="mod">
          <ac:chgData name="Bryan Beeckman" userId="8c6a83df64ca521f" providerId="LiveId" clId="{C7FBFD57-1B1D-4509-8972-EB2E940025F1}" dt="2022-08-02T07:49:09.193" v="8"/>
          <ac:spMkLst>
            <pc:docMk/>
            <pc:sldMk cId="731427706" sldId="317"/>
            <ac:spMk id="4" creationId="{00000000-0000-0000-0000-000000000000}"/>
          </ac:spMkLst>
        </pc:spChg>
        <pc:spChg chg="mod">
          <ac:chgData name="Bryan Beeckman" userId="8c6a83df64ca521f" providerId="LiveId" clId="{C7FBFD57-1B1D-4509-8972-EB2E940025F1}" dt="2022-08-02T07:51:33.644" v="67" actId="20577"/>
          <ac:spMkLst>
            <pc:docMk/>
            <pc:sldMk cId="731427706" sldId="317"/>
            <ac:spMk id="5" creationId="{00000000-0000-0000-0000-000000000000}"/>
          </ac:spMkLst>
        </pc:spChg>
        <pc:picChg chg="mod">
          <ac:chgData name="Bryan Beeckman" userId="8c6a83df64ca521f" providerId="LiveId" clId="{C7FBFD57-1B1D-4509-8972-EB2E940025F1}" dt="2022-08-02T07:50:31.997" v="32" actId="1076"/>
          <ac:picMkLst>
            <pc:docMk/>
            <pc:sldMk cId="731427706" sldId="317"/>
            <ac:picMk id="6" creationId="{15C9334D-532E-4CD7-9B42-0FFB3AB50BA9}"/>
          </ac:picMkLst>
        </pc:picChg>
        <pc:picChg chg="add del mod">
          <ac:chgData name="Bryan Beeckman" userId="8c6a83df64ca521f" providerId="LiveId" clId="{C7FBFD57-1B1D-4509-8972-EB2E940025F1}" dt="2022-08-02T07:49:56.977" v="26"/>
          <ac:picMkLst>
            <pc:docMk/>
            <pc:sldMk cId="731427706" sldId="317"/>
            <ac:picMk id="1026" creationId="{1EE5E30F-0C56-A9E6-0001-952276D9707F}"/>
          </ac:picMkLst>
        </pc:picChg>
        <pc:picChg chg="add mod">
          <ac:chgData name="Bryan Beeckman" userId="8c6a83df64ca521f" providerId="LiveId" clId="{C7FBFD57-1B1D-4509-8972-EB2E940025F1}" dt="2022-08-02T07:50:17.464" v="30" actId="1076"/>
          <ac:picMkLst>
            <pc:docMk/>
            <pc:sldMk cId="731427706" sldId="317"/>
            <ac:picMk id="1028" creationId="{739E349B-0714-BE27-0875-1E96E5FDD333}"/>
          </ac:picMkLst>
        </pc:picChg>
      </pc:sldChg>
      <pc:sldChg chg="del">
        <pc:chgData name="Bryan Beeckman" userId="8c6a83df64ca521f" providerId="LiveId" clId="{C7FBFD57-1B1D-4509-8972-EB2E940025F1}" dt="2022-08-02T08:02:09.401" v="68" actId="47"/>
        <pc:sldMkLst>
          <pc:docMk/>
          <pc:sldMk cId="3535573065" sldId="378"/>
        </pc:sldMkLst>
      </pc:sldChg>
      <pc:sldChg chg="addSp modSp mod modAnim">
        <pc:chgData name="Bryan Beeckman" userId="8c6a83df64ca521f" providerId="LiveId" clId="{C7FBFD57-1B1D-4509-8972-EB2E940025F1}" dt="2022-08-02T08:28:51.139" v="402" actId="1076"/>
        <pc:sldMkLst>
          <pc:docMk/>
          <pc:sldMk cId="1914284188" sldId="379"/>
        </pc:sldMkLst>
        <pc:spChg chg="add mod">
          <ac:chgData name="Bryan Beeckman" userId="8c6a83df64ca521f" providerId="LiveId" clId="{C7FBFD57-1B1D-4509-8972-EB2E940025F1}" dt="2022-08-02T08:28:51.139" v="402" actId="1076"/>
          <ac:spMkLst>
            <pc:docMk/>
            <pc:sldMk cId="1914284188" sldId="379"/>
            <ac:spMk id="4" creationId="{B46A7BAE-A09F-15A0-4B58-5B1D6683F4E4}"/>
          </ac:spMkLst>
        </pc:spChg>
        <pc:spChg chg="mod">
          <ac:chgData name="Bryan Beeckman" userId="8c6a83df64ca521f" providerId="LiveId" clId="{C7FBFD57-1B1D-4509-8972-EB2E940025F1}" dt="2022-08-02T08:27:47.365" v="382" actId="5793"/>
          <ac:spMkLst>
            <pc:docMk/>
            <pc:sldMk cId="1914284188" sldId="379"/>
            <ac:spMk id="5" creationId="{00000000-0000-0000-0000-000000000000}"/>
          </ac:spMkLst>
        </pc:spChg>
        <pc:spChg chg="mod">
          <ac:chgData name="Bryan Beeckman" userId="8c6a83df64ca521f" providerId="LiveId" clId="{C7FBFD57-1B1D-4509-8972-EB2E940025F1}" dt="2022-08-02T08:28:07.956" v="387" actId="20577"/>
          <ac:spMkLst>
            <pc:docMk/>
            <pc:sldMk cId="1914284188" sldId="379"/>
            <ac:spMk id="9" creationId="{00000000-0000-0000-0000-000000000000}"/>
          </ac:spMkLst>
        </pc:spChg>
        <pc:picChg chg="add mod">
          <ac:chgData name="Bryan Beeckman" userId="8c6a83df64ca521f" providerId="LiveId" clId="{C7FBFD57-1B1D-4509-8972-EB2E940025F1}" dt="2022-08-02T08:27:59.018" v="386" actId="1076"/>
          <ac:picMkLst>
            <pc:docMk/>
            <pc:sldMk cId="1914284188" sldId="379"/>
            <ac:picMk id="3" creationId="{CB732F58-6DBC-942F-6FF4-1E5667124E36}"/>
          </ac:picMkLst>
        </pc:picChg>
      </pc:sldChg>
      <pc:sldChg chg="del">
        <pc:chgData name="Bryan Beeckman" userId="8c6a83df64ca521f" providerId="LiveId" clId="{C7FBFD57-1B1D-4509-8972-EB2E940025F1}" dt="2022-08-02T08:31:33.434" v="493" actId="47"/>
        <pc:sldMkLst>
          <pc:docMk/>
          <pc:sldMk cId="2416540047" sldId="380"/>
        </pc:sldMkLst>
      </pc:sldChg>
      <pc:sldChg chg="del">
        <pc:chgData name="Bryan Beeckman" userId="8c6a83df64ca521f" providerId="LiveId" clId="{C7FBFD57-1B1D-4509-8972-EB2E940025F1}" dt="2022-08-02T08:31:34.002" v="494" actId="47"/>
        <pc:sldMkLst>
          <pc:docMk/>
          <pc:sldMk cId="347413400" sldId="381"/>
        </pc:sldMkLst>
      </pc:sldChg>
      <pc:sldChg chg="del">
        <pc:chgData name="Bryan Beeckman" userId="8c6a83df64ca521f" providerId="LiveId" clId="{C7FBFD57-1B1D-4509-8972-EB2E940025F1}" dt="2022-08-02T08:31:34.568" v="495" actId="47"/>
        <pc:sldMkLst>
          <pc:docMk/>
          <pc:sldMk cId="3166702748" sldId="394"/>
        </pc:sldMkLst>
      </pc:sldChg>
      <pc:sldChg chg="del">
        <pc:chgData name="Bryan Beeckman" userId="8c6a83df64ca521f" providerId="LiveId" clId="{C7FBFD57-1B1D-4509-8972-EB2E940025F1}" dt="2022-08-02T08:31:35.139" v="496" actId="47"/>
        <pc:sldMkLst>
          <pc:docMk/>
          <pc:sldMk cId="3272192852" sldId="395"/>
        </pc:sldMkLst>
      </pc:sldChg>
      <pc:sldChg chg="del">
        <pc:chgData name="Bryan Beeckman" userId="8c6a83df64ca521f" providerId="LiveId" clId="{C7FBFD57-1B1D-4509-8972-EB2E940025F1}" dt="2022-08-02T08:31:35.342" v="497" actId="47"/>
        <pc:sldMkLst>
          <pc:docMk/>
          <pc:sldMk cId="456912679" sldId="396"/>
        </pc:sldMkLst>
      </pc:sldChg>
      <pc:sldChg chg="del">
        <pc:chgData name="Bryan Beeckman" userId="8c6a83df64ca521f" providerId="LiveId" clId="{C7FBFD57-1B1D-4509-8972-EB2E940025F1}" dt="2022-08-02T08:31:35.627" v="498" actId="47"/>
        <pc:sldMkLst>
          <pc:docMk/>
          <pc:sldMk cId="1640392210" sldId="397"/>
        </pc:sldMkLst>
      </pc:sldChg>
      <pc:sldChg chg="del">
        <pc:chgData name="Bryan Beeckman" userId="8c6a83df64ca521f" providerId="LiveId" clId="{C7FBFD57-1B1D-4509-8972-EB2E940025F1}" dt="2022-08-02T08:31:35.671" v="499" actId="47"/>
        <pc:sldMkLst>
          <pc:docMk/>
          <pc:sldMk cId="40053803" sldId="398"/>
        </pc:sldMkLst>
      </pc:sldChg>
      <pc:sldChg chg="del">
        <pc:chgData name="Bryan Beeckman" userId="8c6a83df64ca521f" providerId="LiveId" clId="{C7FBFD57-1B1D-4509-8972-EB2E940025F1}" dt="2022-08-02T08:31:36.038" v="500" actId="47"/>
        <pc:sldMkLst>
          <pc:docMk/>
          <pc:sldMk cId="1116295013" sldId="399"/>
        </pc:sldMkLst>
      </pc:sldChg>
      <pc:sldChg chg="modSp add mod modAnim">
        <pc:chgData name="Bryan Beeckman" userId="8c6a83df64ca521f" providerId="LiveId" clId="{C7FBFD57-1B1D-4509-8972-EB2E940025F1}" dt="2022-08-02T16:15:41.356" v="1143"/>
        <pc:sldMkLst>
          <pc:docMk/>
          <pc:sldMk cId="1661014677" sldId="406"/>
        </pc:sldMkLst>
        <pc:spChg chg="mod">
          <ac:chgData name="Bryan Beeckman" userId="8c6a83df64ca521f" providerId="LiveId" clId="{C7FBFD57-1B1D-4509-8972-EB2E940025F1}" dt="2022-08-02T08:31:21.575" v="492" actId="20577"/>
          <ac:spMkLst>
            <pc:docMk/>
            <pc:sldMk cId="1661014677" sldId="406"/>
            <ac:spMk id="5" creationId="{00000000-0000-0000-0000-000000000000}"/>
          </ac:spMkLst>
        </pc:spChg>
      </pc:sldChg>
      <pc:sldChg chg="modSp add mod modAnim">
        <pc:chgData name="Bryan Beeckman" userId="8c6a83df64ca521f" providerId="LiveId" clId="{C7FBFD57-1B1D-4509-8972-EB2E940025F1}" dt="2022-08-02T16:15:49.803" v="1145"/>
        <pc:sldMkLst>
          <pc:docMk/>
          <pc:sldMk cId="434186796" sldId="407"/>
        </pc:sldMkLst>
        <pc:spChg chg="mod">
          <ac:chgData name="Bryan Beeckman" userId="8c6a83df64ca521f" providerId="LiveId" clId="{C7FBFD57-1B1D-4509-8972-EB2E940025F1}" dt="2022-08-02T08:37:26.041" v="634" actId="20577"/>
          <ac:spMkLst>
            <pc:docMk/>
            <pc:sldMk cId="434186796" sldId="407"/>
            <ac:spMk id="5" creationId="{00000000-0000-0000-0000-000000000000}"/>
          </ac:spMkLst>
        </pc:spChg>
        <pc:spChg chg="mod">
          <ac:chgData name="Bryan Beeckman" userId="8c6a83df64ca521f" providerId="LiveId" clId="{C7FBFD57-1B1D-4509-8972-EB2E940025F1}" dt="2022-08-02T08:35:35.356" v="524" actId="20577"/>
          <ac:spMkLst>
            <pc:docMk/>
            <pc:sldMk cId="434186796" sldId="407"/>
            <ac:spMk id="9" creationId="{00000000-0000-0000-0000-000000000000}"/>
          </ac:spMkLst>
        </pc:spChg>
      </pc:sldChg>
      <pc:sldChg chg="modSp mod modAnim">
        <pc:chgData name="Bryan Beeckman" userId="8c6a83df64ca521f" providerId="LiveId" clId="{C7FBFD57-1B1D-4509-8972-EB2E940025F1}" dt="2022-08-02T16:16:03.741" v="1147"/>
        <pc:sldMkLst>
          <pc:docMk/>
          <pc:sldMk cId="2357527613" sldId="409"/>
        </pc:sldMkLst>
        <pc:spChg chg="mod">
          <ac:chgData name="Bryan Beeckman" userId="8c6a83df64ca521f" providerId="LiveId" clId="{C7FBFD57-1B1D-4509-8972-EB2E940025F1}" dt="2022-08-02T11:41:11.946" v="721" actId="20577"/>
          <ac:spMkLst>
            <pc:docMk/>
            <pc:sldMk cId="2357527613" sldId="409"/>
            <ac:spMk id="5" creationId="{00000000-0000-0000-0000-000000000000}"/>
          </ac:spMkLst>
        </pc:spChg>
      </pc:sldChg>
      <pc:sldChg chg="modSp mod modAnim">
        <pc:chgData name="Bryan Beeckman" userId="8c6a83df64ca521f" providerId="LiveId" clId="{C7FBFD57-1B1D-4509-8972-EB2E940025F1}" dt="2022-08-05T07:34:50.954" v="1177" actId="20577"/>
        <pc:sldMkLst>
          <pc:docMk/>
          <pc:sldMk cId="35165222" sldId="410"/>
        </pc:sldMkLst>
        <pc:spChg chg="mod">
          <ac:chgData name="Bryan Beeckman" userId="8c6a83df64ca521f" providerId="LiveId" clId="{C7FBFD57-1B1D-4509-8972-EB2E940025F1}" dt="2022-08-05T07:34:50.954" v="1177" actId="20577"/>
          <ac:spMkLst>
            <pc:docMk/>
            <pc:sldMk cId="35165222" sldId="410"/>
            <ac:spMk id="5" creationId="{00000000-0000-0000-0000-000000000000}"/>
          </ac:spMkLst>
        </pc:spChg>
      </pc:sldChg>
      <pc:sldChg chg="modSp mod modAnim">
        <pc:chgData name="Bryan Beeckman" userId="8c6a83df64ca521f" providerId="LiveId" clId="{C7FBFD57-1B1D-4509-8972-EB2E940025F1}" dt="2022-08-02T16:16:29.655" v="1151"/>
        <pc:sldMkLst>
          <pc:docMk/>
          <pc:sldMk cId="1319507424" sldId="411"/>
        </pc:sldMkLst>
        <pc:spChg chg="mod">
          <ac:chgData name="Bryan Beeckman" userId="8c6a83df64ca521f" providerId="LiveId" clId="{C7FBFD57-1B1D-4509-8972-EB2E940025F1}" dt="2022-08-02T11:53:28.355" v="1013" actId="20577"/>
          <ac:spMkLst>
            <pc:docMk/>
            <pc:sldMk cId="1319507424" sldId="411"/>
            <ac:spMk id="5" creationId="{00000000-0000-0000-0000-000000000000}"/>
          </ac:spMkLst>
        </pc:spChg>
      </pc:sldChg>
      <pc:sldChg chg="modSp mod modAnim">
        <pc:chgData name="Bryan Beeckman" userId="8c6a83df64ca521f" providerId="LiveId" clId="{C7FBFD57-1B1D-4509-8972-EB2E940025F1}" dt="2022-08-02T16:16:46.160" v="1154"/>
        <pc:sldMkLst>
          <pc:docMk/>
          <pc:sldMk cId="608136188" sldId="412"/>
        </pc:sldMkLst>
        <pc:spChg chg="mod">
          <ac:chgData name="Bryan Beeckman" userId="8c6a83df64ca521f" providerId="LiveId" clId="{C7FBFD57-1B1D-4509-8972-EB2E940025F1}" dt="2022-08-02T12:15:39.201" v="1124" actId="255"/>
          <ac:spMkLst>
            <pc:docMk/>
            <pc:sldMk cId="608136188" sldId="412"/>
            <ac:spMk id="5" creationId="{00000000-0000-0000-0000-000000000000}"/>
          </ac:spMkLst>
        </pc:spChg>
        <pc:graphicFrameChg chg="mod">
          <ac:chgData name="Bryan Beeckman" userId="8c6a83df64ca521f" providerId="LiveId" clId="{C7FBFD57-1B1D-4509-8972-EB2E940025F1}" dt="2022-08-02T12:10:40.879" v="1022" actId="1076"/>
          <ac:graphicFrameMkLst>
            <pc:docMk/>
            <pc:sldMk cId="608136188" sldId="412"/>
            <ac:graphicFrameMk id="11" creationId="{46F29424-EDF5-A53B-041B-A4E67E013C3E}"/>
          </ac:graphicFrameMkLst>
        </pc:graphicFrameChg>
      </pc:sldChg>
      <pc:sldChg chg="modAnim">
        <pc:chgData name="Bryan Beeckman" userId="8c6a83df64ca521f" providerId="LiveId" clId="{C7FBFD57-1B1D-4509-8972-EB2E940025F1}" dt="2022-08-02T16:16:50.883" v="1155"/>
        <pc:sldMkLst>
          <pc:docMk/>
          <pc:sldMk cId="4150155767" sldId="413"/>
        </pc:sldMkLst>
      </pc:sldChg>
      <pc:sldChg chg="modAnim">
        <pc:chgData name="Bryan Beeckman" userId="8c6a83df64ca521f" providerId="LiveId" clId="{C7FBFD57-1B1D-4509-8972-EB2E940025F1}" dt="2022-08-02T16:17:20.622" v="1160"/>
        <pc:sldMkLst>
          <pc:docMk/>
          <pc:sldMk cId="2044323443" sldId="414"/>
        </pc:sldMkLst>
      </pc:sldChg>
      <pc:sldChg chg="modAnim">
        <pc:chgData name="Bryan Beeckman" userId="8c6a83df64ca521f" providerId="LiveId" clId="{C7FBFD57-1B1D-4509-8972-EB2E940025F1}" dt="2022-08-02T16:17:27.089" v="1162"/>
        <pc:sldMkLst>
          <pc:docMk/>
          <pc:sldMk cId="3736883873" sldId="415"/>
        </pc:sldMkLst>
      </pc:sldChg>
      <pc:sldChg chg="modSp modAnim">
        <pc:chgData name="Bryan Beeckman" userId="8c6a83df64ca521f" providerId="LiveId" clId="{C7FBFD57-1B1D-4509-8972-EB2E940025F1}" dt="2022-08-04T15:42:29.341" v="1176" actId="20577"/>
        <pc:sldMkLst>
          <pc:docMk/>
          <pc:sldMk cId="1324538454" sldId="416"/>
        </pc:sldMkLst>
        <pc:spChg chg="mod">
          <ac:chgData name="Bryan Beeckman" userId="8c6a83df64ca521f" providerId="LiveId" clId="{C7FBFD57-1B1D-4509-8972-EB2E940025F1}" dt="2022-08-04T15:42:29.341" v="1176" actId="20577"/>
          <ac:spMkLst>
            <pc:docMk/>
            <pc:sldMk cId="1324538454" sldId="416"/>
            <ac:spMk id="5" creationId="{00000000-0000-0000-0000-000000000000}"/>
          </ac:spMkLst>
        </pc:spChg>
      </pc:sldChg>
      <pc:sldChg chg="modAnim">
        <pc:chgData name="Bryan Beeckman" userId="8c6a83df64ca521f" providerId="LiveId" clId="{C7FBFD57-1B1D-4509-8972-EB2E940025F1}" dt="2022-08-02T16:17:56.741" v="1168"/>
        <pc:sldMkLst>
          <pc:docMk/>
          <pc:sldMk cId="2199975436" sldId="417"/>
        </pc:sldMkLst>
      </pc:sldChg>
      <pc:sldChg chg="modSp add mod modAnim">
        <pc:chgData name="Bryan Beeckman" userId="8c6a83df64ca521f" providerId="LiveId" clId="{C7FBFD57-1B1D-4509-8972-EB2E940025F1}" dt="2022-08-02T16:16:17.124" v="1148"/>
        <pc:sldMkLst>
          <pc:docMk/>
          <pc:sldMk cId="2050631800" sldId="418"/>
        </pc:sldMkLst>
        <pc:spChg chg="mod">
          <ac:chgData name="Bryan Beeckman" userId="8c6a83df64ca521f" providerId="LiveId" clId="{C7FBFD57-1B1D-4509-8972-EB2E940025F1}" dt="2022-08-02T11:50:58.186" v="944" actId="20577"/>
          <ac:spMkLst>
            <pc:docMk/>
            <pc:sldMk cId="2050631800" sldId="418"/>
            <ac:spMk id="5" creationId="{00000000-0000-0000-0000-000000000000}"/>
          </ac:spMkLst>
        </pc:spChg>
        <pc:graphicFrameChg chg="mod modGraphic">
          <ac:chgData name="Bryan Beeckman" userId="8c6a83df64ca521f" providerId="LiveId" clId="{C7FBFD57-1B1D-4509-8972-EB2E940025F1}" dt="2022-08-02T11:42:51.910" v="747"/>
          <ac:graphicFrameMkLst>
            <pc:docMk/>
            <pc:sldMk cId="2050631800" sldId="418"/>
            <ac:graphicFrameMk id="11" creationId="{46F29424-EDF5-A53B-041B-A4E67E013C3E}"/>
          </ac:graphicFrameMkLst>
        </pc:graphicFrameChg>
      </pc:sldChg>
      <pc:sldChg chg="delSp modSp add mod modAnim">
        <pc:chgData name="Bryan Beeckman" userId="8c6a83df64ca521f" providerId="LiveId" clId="{C7FBFD57-1B1D-4509-8972-EB2E940025F1}" dt="2022-08-02T16:18:20.083" v="1173"/>
        <pc:sldMkLst>
          <pc:docMk/>
          <pc:sldMk cId="771856477" sldId="419"/>
        </pc:sldMkLst>
        <pc:spChg chg="mod">
          <ac:chgData name="Bryan Beeckman" userId="8c6a83df64ca521f" providerId="LiveId" clId="{C7FBFD57-1B1D-4509-8972-EB2E940025F1}" dt="2022-08-02T12:19:13.274" v="1141" actId="20577"/>
          <ac:spMkLst>
            <pc:docMk/>
            <pc:sldMk cId="771856477" sldId="419"/>
            <ac:spMk id="5" creationId="{00000000-0000-0000-0000-000000000000}"/>
          </ac:spMkLst>
        </pc:spChg>
        <pc:spChg chg="mod">
          <ac:chgData name="Bryan Beeckman" userId="8c6a83df64ca521f" providerId="LiveId" clId="{C7FBFD57-1B1D-4509-8972-EB2E940025F1}" dt="2022-08-02T12:19:05.337" v="1137" actId="20577"/>
          <ac:spMkLst>
            <pc:docMk/>
            <pc:sldMk cId="771856477" sldId="419"/>
            <ac:spMk id="9" creationId="{00000000-0000-0000-0000-000000000000}"/>
          </ac:spMkLst>
        </pc:spChg>
        <pc:graphicFrameChg chg="del modGraphic">
          <ac:chgData name="Bryan Beeckman" userId="8c6a83df64ca521f" providerId="LiveId" clId="{C7FBFD57-1B1D-4509-8972-EB2E940025F1}" dt="2022-08-02T12:19:11.208" v="1140" actId="478"/>
          <ac:graphicFrameMkLst>
            <pc:docMk/>
            <pc:sldMk cId="771856477" sldId="419"/>
            <ac:graphicFrameMk id="11" creationId="{46F29424-EDF5-A53B-041B-A4E67E013C3E}"/>
          </ac:graphicFrameMkLst>
        </pc:graphicFrameChg>
      </pc:sldChg>
      <pc:sldChg chg="modSp modAnim">
        <pc:chgData name="Bryan Beeckman" userId="8c6a83df64ca521f" providerId="LiveId" clId="{C7FBFD57-1B1D-4509-8972-EB2E940025F1}" dt="2022-08-02T16:17:10.763" v="1158" actId="2711"/>
        <pc:sldMkLst>
          <pc:docMk/>
          <pc:sldMk cId="746046393" sldId="420"/>
        </pc:sldMkLst>
        <pc:spChg chg="mod">
          <ac:chgData name="Bryan Beeckman" userId="8c6a83df64ca521f" providerId="LiveId" clId="{C7FBFD57-1B1D-4509-8972-EB2E940025F1}" dt="2022-08-02T16:17:10.763" v="1158" actId="2711"/>
          <ac:spMkLst>
            <pc:docMk/>
            <pc:sldMk cId="746046393" sldId="420"/>
            <ac:spMk id="5" creationId="{00000000-0000-0000-0000-000000000000}"/>
          </ac:spMkLst>
        </pc:spChg>
      </pc:sldChg>
    </pc:docChg>
  </pc:docChgLst>
  <pc:docChgLst>
    <pc:chgData name="Bryan Beeckman" userId="8c6a83df64ca521f" providerId="LiveId" clId="{B89709F0-EE1F-4F86-8D3F-C9305418B4AE}"/>
    <pc:docChg chg="undo custSel addSld delSld modSld sldOrd">
      <pc:chgData name="Bryan Beeckman" userId="8c6a83df64ca521f" providerId="LiveId" clId="{B89709F0-EE1F-4F86-8D3F-C9305418B4AE}" dt="2020-12-01T14:31:02.247" v="1551" actId="2696"/>
      <pc:docMkLst>
        <pc:docMk/>
      </pc:docMkLst>
      <pc:sldChg chg="add del">
        <pc:chgData name="Bryan Beeckman" userId="8c6a83df64ca521f" providerId="LiveId" clId="{B89709F0-EE1F-4F86-8D3F-C9305418B4AE}" dt="2020-12-01T14:31:02.247" v="1551" actId="2696"/>
        <pc:sldMkLst>
          <pc:docMk/>
          <pc:sldMk cId="1614652798" sldId="256"/>
        </pc:sldMkLst>
      </pc:sldChg>
      <pc:sldChg chg="modSp add del">
        <pc:chgData name="Bryan Beeckman" userId="8c6a83df64ca521f" providerId="LiveId" clId="{B89709F0-EE1F-4F86-8D3F-C9305418B4AE}" dt="2020-12-01T14:31:00.370" v="1550" actId="2696"/>
        <pc:sldMkLst>
          <pc:docMk/>
          <pc:sldMk cId="1937078347" sldId="266"/>
        </pc:sldMkLst>
        <pc:spChg chg="mod">
          <ac:chgData name="Bryan Beeckman" userId="8c6a83df64ca521f" providerId="LiveId" clId="{B89709F0-EE1F-4F86-8D3F-C9305418B4AE}" dt="2020-11-30T08:27:35.178" v="106" actId="790"/>
          <ac:spMkLst>
            <pc:docMk/>
            <pc:sldMk cId="1937078347" sldId="266"/>
            <ac:spMk id="5" creationId="{00000000-0000-0000-0000-000000000000}"/>
          </ac:spMkLst>
        </pc:spChg>
        <pc:spChg chg="mod">
          <ac:chgData name="Bryan Beeckman" userId="8c6a83df64ca521f" providerId="LiveId" clId="{B89709F0-EE1F-4F86-8D3F-C9305418B4AE}" dt="2020-11-30T08:26:27.250" v="54" actId="20577"/>
          <ac:spMkLst>
            <pc:docMk/>
            <pc:sldMk cId="1937078347" sldId="266"/>
            <ac:spMk id="9" creationId="{00000000-0000-0000-0000-000000000000}"/>
          </ac:spMkLst>
        </pc:spChg>
      </pc:sldChg>
      <pc:sldChg chg="modSp">
        <pc:chgData name="Bryan Beeckman" userId="8c6a83df64ca521f" providerId="LiveId" clId="{B89709F0-EE1F-4F86-8D3F-C9305418B4AE}" dt="2020-11-30T08:29:32.314" v="215" actId="20577"/>
        <pc:sldMkLst>
          <pc:docMk/>
          <pc:sldMk cId="3027176542" sldId="271"/>
        </pc:sldMkLst>
        <pc:spChg chg="mod">
          <ac:chgData name="Bryan Beeckman" userId="8c6a83df64ca521f" providerId="LiveId" clId="{B89709F0-EE1F-4F86-8D3F-C9305418B4AE}" dt="2020-11-30T08:29:32.314" v="215" actId="20577"/>
          <ac:spMkLst>
            <pc:docMk/>
            <pc:sldMk cId="3027176542" sldId="271"/>
            <ac:spMk id="6" creationId="{00000000-0000-0000-0000-000000000000}"/>
          </ac:spMkLst>
        </pc:spChg>
      </pc:sldChg>
      <pc:sldChg chg="modSp">
        <pc:chgData name="Bryan Beeckman" userId="8c6a83df64ca521f" providerId="LiveId" clId="{B89709F0-EE1F-4F86-8D3F-C9305418B4AE}" dt="2020-11-30T08:26:17.133" v="52" actId="1076"/>
        <pc:sldMkLst>
          <pc:docMk/>
          <pc:sldMk cId="731427706" sldId="317"/>
        </pc:sldMkLst>
        <pc:spChg chg="mod">
          <ac:chgData name="Bryan Beeckman" userId="8c6a83df64ca521f" providerId="LiveId" clId="{B89709F0-EE1F-4F86-8D3F-C9305418B4AE}" dt="2020-11-30T08:26:12.520" v="51" actId="255"/>
          <ac:spMkLst>
            <pc:docMk/>
            <pc:sldMk cId="731427706" sldId="317"/>
            <ac:spMk id="4" creationId="{00000000-0000-0000-0000-000000000000}"/>
          </ac:spMkLst>
        </pc:spChg>
        <pc:spChg chg="mod">
          <ac:chgData name="Bryan Beeckman" userId="8c6a83df64ca521f" providerId="LiveId" clId="{B89709F0-EE1F-4F86-8D3F-C9305418B4AE}" dt="2020-11-30T08:26:17.133" v="52" actId="1076"/>
          <ac:spMkLst>
            <pc:docMk/>
            <pc:sldMk cId="731427706" sldId="317"/>
            <ac:spMk id="5" creationId="{00000000-0000-0000-0000-000000000000}"/>
          </ac:spMkLst>
        </pc:spChg>
      </pc:sldChg>
      <pc:sldChg chg="modSp modTransition modAnim">
        <pc:chgData name="Bryan Beeckman" userId="8c6a83df64ca521f" providerId="LiveId" clId="{B89709F0-EE1F-4F86-8D3F-C9305418B4AE}" dt="2020-11-30T08:41:05.598" v="572"/>
        <pc:sldMkLst>
          <pc:docMk/>
          <pc:sldMk cId="3078926102" sldId="318"/>
        </pc:sldMkLst>
        <pc:spChg chg="mod">
          <ac:chgData name="Bryan Beeckman" userId="8c6a83df64ca521f" providerId="LiveId" clId="{B89709F0-EE1F-4F86-8D3F-C9305418B4AE}" dt="2020-11-30T08:40:09.411" v="566" actId="20577"/>
          <ac:spMkLst>
            <pc:docMk/>
            <pc:sldMk cId="3078926102" sldId="318"/>
            <ac:spMk id="5" creationId="{00000000-0000-0000-0000-000000000000}"/>
          </ac:spMkLst>
        </pc:spChg>
        <pc:spChg chg="mod">
          <ac:chgData name="Bryan Beeckman" userId="8c6a83df64ca521f" providerId="LiveId" clId="{B89709F0-EE1F-4F86-8D3F-C9305418B4AE}" dt="2020-11-30T08:27:44.407" v="118" actId="20577"/>
          <ac:spMkLst>
            <pc:docMk/>
            <pc:sldMk cId="3078926102" sldId="318"/>
            <ac:spMk id="9" creationId="{00000000-0000-0000-0000-000000000000}"/>
          </ac:spMkLst>
        </pc:spChg>
      </pc:sldChg>
      <pc:sldChg chg="delSp modSp modAnim">
        <pc:chgData name="Bryan Beeckman" userId="8c6a83df64ca521f" providerId="LiveId" clId="{B89709F0-EE1F-4F86-8D3F-C9305418B4AE}" dt="2020-11-30T08:42:10.767" v="592"/>
        <pc:sldMkLst>
          <pc:docMk/>
          <pc:sldMk cId="2453264178" sldId="319"/>
        </pc:sldMkLst>
        <pc:spChg chg="mod">
          <ac:chgData name="Bryan Beeckman" userId="8c6a83df64ca521f" providerId="LiveId" clId="{B89709F0-EE1F-4F86-8D3F-C9305418B4AE}" dt="2020-11-30T08:41:46.451" v="589" actId="20577"/>
          <ac:spMkLst>
            <pc:docMk/>
            <pc:sldMk cId="2453264178" sldId="319"/>
            <ac:spMk id="5" creationId="{00000000-0000-0000-0000-000000000000}"/>
          </ac:spMkLst>
        </pc:spChg>
        <pc:spChg chg="mod">
          <ac:chgData name="Bryan Beeckman" userId="8c6a83df64ca521f" providerId="LiveId" clId="{B89709F0-EE1F-4F86-8D3F-C9305418B4AE}" dt="2020-11-30T08:28:54.555" v="153" actId="20577"/>
          <ac:spMkLst>
            <pc:docMk/>
            <pc:sldMk cId="2453264178" sldId="319"/>
            <ac:spMk id="9" creationId="{00000000-0000-0000-0000-000000000000}"/>
          </ac:spMkLst>
        </pc:spChg>
        <pc:graphicFrameChg chg="del">
          <ac:chgData name="Bryan Beeckman" userId="8c6a83df64ca521f" providerId="LiveId" clId="{B89709F0-EE1F-4F86-8D3F-C9305418B4AE}" dt="2020-11-30T08:28:44.821" v="123" actId="478"/>
          <ac:graphicFrameMkLst>
            <pc:docMk/>
            <pc:sldMk cId="2453264178" sldId="319"/>
            <ac:graphicFrameMk id="2" creationId="{519C5335-258C-4E87-83C9-74592968F979}"/>
          </ac:graphicFrameMkLst>
        </pc:graphicFrameChg>
      </pc:sldChg>
      <pc:sldChg chg="del">
        <pc:chgData name="Bryan Beeckman" userId="8c6a83df64ca521f" providerId="LiveId" clId="{B89709F0-EE1F-4F86-8D3F-C9305418B4AE}" dt="2020-11-30T08:29:10.124" v="168" actId="2696"/>
        <pc:sldMkLst>
          <pc:docMk/>
          <pc:sldMk cId="2450687708" sldId="320"/>
        </pc:sldMkLst>
      </pc:sldChg>
      <pc:sldChg chg="del">
        <pc:chgData name="Bryan Beeckman" userId="8c6a83df64ca521f" providerId="LiveId" clId="{B89709F0-EE1F-4F86-8D3F-C9305418B4AE}" dt="2020-11-30T08:29:10.939" v="171" actId="2696"/>
        <pc:sldMkLst>
          <pc:docMk/>
          <pc:sldMk cId="2186718194" sldId="321"/>
        </pc:sldMkLst>
      </pc:sldChg>
      <pc:sldChg chg="del">
        <pc:chgData name="Bryan Beeckman" userId="8c6a83df64ca521f" providerId="LiveId" clId="{B89709F0-EE1F-4F86-8D3F-C9305418B4AE}" dt="2020-11-30T08:29:12.221" v="177" actId="2696"/>
        <pc:sldMkLst>
          <pc:docMk/>
          <pc:sldMk cId="2569239032" sldId="322"/>
        </pc:sldMkLst>
      </pc:sldChg>
      <pc:sldChg chg="del">
        <pc:chgData name="Bryan Beeckman" userId="8c6a83df64ca521f" providerId="LiveId" clId="{B89709F0-EE1F-4F86-8D3F-C9305418B4AE}" dt="2020-11-30T08:29:13.724" v="182" actId="2696"/>
        <pc:sldMkLst>
          <pc:docMk/>
          <pc:sldMk cId="3301472600" sldId="324"/>
        </pc:sldMkLst>
      </pc:sldChg>
      <pc:sldChg chg="del">
        <pc:chgData name="Bryan Beeckman" userId="8c6a83df64ca521f" providerId="LiveId" clId="{B89709F0-EE1F-4F86-8D3F-C9305418B4AE}" dt="2020-11-30T08:29:10.727" v="170" actId="2696"/>
        <pc:sldMkLst>
          <pc:docMk/>
          <pc:sldMk cId="2099728069" sldId="325"/>
        </pc:sldMkLst>
      </pc:sldChg>
      <pc:sldChg chg="del">
        <pc:chgData name="Bryan Beeckman" userId="8c6a83df64ca521f" providerId="LiveId" clId="{B89709F0-EE1F-4F86-8D3F-C9305418B4AE}" dt="2020-11-30T08:29:10.554" v="169" actId="2696"/>
        <pc:sldMkLst>
          <pc:docMk/>
          <pc:sldMk cId="898095078" sldId="326"/>
        </pc:sldMkLst>
      </pc:sldChg>
      <pc:sldChg chg="del">
        <pc:chgData name="Bryan Beeckman" userId="8c6a83df64ca521f" providerId="LiveId" clId="{B89709F0-EE1F-4F86-8D3F-C9305418B4AE}" dt="2020-11-30T08:29:11.311" v="172" actId="2696"/>
        <pc:sldMkLst>
          <pc:docMk/>
          <pc:sldMk cId="4195109183" sldId="327"/>
        </pc:sldMkLst>
      </pc:sldChg>
      <pc:sldChg chg="del">
        <pc:chgData name="Bryan Beeckman" userId="8c6a83df64ca521f" providerId="LiveId" clId="{B89709F0-EE1F-4F86-8D3F-C9305418B4AE}" dt="2020-11-30T08:29:11.494" v="173" actId="2696"/>
        <pc:sldMkLst>
          <pc:docMk/>
          <pc:sldMk cId="533080595" sldId="328"/>
        </pc:sldMkLst>
      </pc:sldChg>
      <pc:sldChg chg="del">
        <pc:chgData name="Bryan Beeckman" userId="8c6a83df64ca521f" providerId="LiveId" clId="{B89709F0-EE1F-4F86-8D3F-C9305418B4AE}" dt="2020-11-30T08:29:11.739" v="174" actId="2696"/>
        <pc:sldMkLst>
          <pc:docMk/>
          <pc:sldMk cId="3961752481" sldId="329"/>
        </pc:sldMkLst>
      </pc:sldChg>
      <pc:sldChg chg="del">
        <pc:chgData name="Bryan Beeckman" userId="8c6a83df64ca521f" providerId="LiveId" clId="{B89709F0-EE1F-4F86-8D3F-C9305418B4AE}" dt="2020-11-30T08:29:11.943" v="175" actId="2696"/>
        <pc:sldMkLst>
          <pc:docMk/>
          <pc:sldMk cId="488929220" sldId="330"/>
        </pc:sldMkLst>
      </pc:sldChg>
      <pc:sldChg chg="del">
        <pc:chgData name="Bryan Beeckman" userId="8c6a83df64ca521f" providerId="LiveId" clId="{B89709F0-EE1F-4F86-8D3F-C9305418B4AE}" dt="2020-11-30T08:29:12.111" v="176" actId="2696"/>
        <pc:sldMkLst>
          <pc:docMk/>
          <pc:sldMk cId="541676164" sldId="331"/>
        </pc:sldMkLst>
      </pc:sldChg>
      <pc:sldChg chg="del">
        <pc:chgData name="Bryan Beeckman" userId="8c6a83df64ca521f" providerId="LiveId" clId="{B89709F0-EE1F-4F86-8D3F-C9305418B4AE}" dt="2020-11-30T08:29:12.590" v="178" actId="2696"/>
        <pc:sldMkLst>
          <pc:docMk/>
          <pc:sldMk cId="1913203375" sldId="332"/>
        </pc:sldMkLst>
      </pc:sldChg>
      <pc:sldChg chg="del">
        <pc:chgData name="Bryan Beeckman" userId="8c6a83df64ca521f" providerId="LiveId" clId="{B89709F0-EE1F-4F86-8D3F-C9305418B4AE}" dt="2020-11-30T08:29:13.223" v="179" actId="2696"/>
        <pc:sldMkLst>
          <pc:docMk/>
          <pc:sldMk cId="3050978402" sldId="333"/>
        </pc:sldMkLst>
      </pc:sldChg>
      <pc:sldChg chg="del">
        <pc:chgData name="Bryan Beeckman" userId="8c6a83df64ca521f" providerId="LiveId" clId="{B89709F0-EE1F-4F86-8D3F-C9305418B4AE}" dt="2020-11-30T08:29:13.375" v="180" actId="2696"/>
        <pc:sldMkLst>
          <pc:docMk/>
          <pc:sldMk cId="2126624458" sldId="334"/>
        </pc:sldMkLst>
      </pc:sldChg>
      <pc:sldChg chg="del">
        <pc:chgData name="Bryan Beeckman" userId="8c6a83df64ca521f" providerId="LiveId" clId="{B89709F0-EE1F-4F86-8D3F-C9305418B4AE}" dt="2020-11-30T08:29:13.620" v="181" actId="2696"/>
        <pc:sldMkLst>
          <pc:docMk/>
          <pc:sldMk cId="2003662509" sldId="335"/>
        </pc:sldMkLst>
      </pc:sldChg>
      <pc:sldChg chg="modSp add modAnim">
        <pc:chgData name="Bryan Beeckman" userId="8c6a83df64ca521f" providerId="LiveId" clId="{B89709F0-EE1F-4F86-8D3F-C9305418B4AE}" dt="2020-11-30T12:23:37.749" v="1272"/>
        <pc:sldMkLst>
          <pc:docMk/>
          <pc:sldMk cId="948999521" sldId="336"/>
        </pc:sldMkLst>
        <pc:spChg chg="mod">
          <ac:chgData name="Bryan Beeckman" userId="8c6a83df64ca521f" providerId="LiveId" clId="{B89709F0-EE1F-4F86-8D3F-C9305418B4AE}" dt="2020-11-30T12:21:48.104" v="1068" actId="20577"/>
          <ac:spMkLst>
            <pc:docMk/>
            <pc:sldMk cId="948999521" sldId="336"/>
            <ac:spMk id="5" creationId="{00000000-0000-0000-0000-000000000000}"/>
          </ac:spMkLst>
        </pc:spChg>
        <pc:spChg chg="mod">
          <ac:chgData name="Bryan Beeckman" userId="8c6a83df64ca521f" providerId="LiveId" clId="{B89709F0-EE1F-4F86-8D3F-C9305418B4AE}" dt="2020-11-30T08:29:06.184" v="167" actId="20577"/>
          <ac:spMkLst>
            <pc:docMk/>
            <pc:sldMk cId="948999521" sldId="336"/>
            <ac:spMk id="9" creationId="{00000000-0000-0000-0000-000000000000}"/>
          </ac:spMkLst>
        </pc:spChg>
        <pc:graphicFrameChg chg="mod">
          <ac:chgData name="Bryan Beeckman" userId="8c6a83df64ca521f" providerId="LiveId" clId="{B89709F0-EE1F-4F86-8D3F-C9305418B4AE}" dt="2020-11-30T12:19:33.488" v="879" actId="1076"/>
          <ac:graphicFrameMkLst>
            <pc:docMk/>
            <pc:sldMk cId="948999521" sldId="336"/>
            <ac:graphicFrameMk id="2" creationId="{A19C6517-EA4A-40D3-B144-806790A83684}"/>
          </ac:graphicFrameMkLst>
        </pc:graphicFrameChg>
      </pc:sldChg>
      <pc:sldChg chg="modSp add modAnim">
        <pc:chgData name="Bryan Beeckman" userId="8c6a83df64ca521f" providerId="LiveId" clId="{B89709F0-EE1F-4F86-8D3F-C9305418B4AE}" dt="2020-11-30T12:39:19.623" v="1533"/>
        <pc:sldMkLst>
          <pc:docMk/>
          <pc:sldMk cId="2970195173" sldId="337"/>
        </pc:sldMkLst>
        <pc:spChg chg="mod">
          <ac:chgData name="Bryan Beeckman" userId="8c6a83df64ca521f" providerId="LiveId" clId="{B89709F0-EE1F-4F86-8D3F-C9305418B4AE}" dt="2020-11-30T12:37:10.195" v="1359" actId="20577"/>
          <ac:spMkLst>
            <pc:docMk/>
            <pc:sldMk cId="2970195173" sldId="337"/>
            <ac:spMk id="5" creationId="{00000000-0000-0000-0000-000000000000}"/>
          </ac:spMkLst>
        </pc:spChg>
        <pc:spChg chg="mod">
          <ac:chgData name="Bryan Beeckman" userId="8c6a83df64ca521f" providerId="LiveId" clId="{B89709F0-EE1F-4F86-8D3F-C9305418B4AE}" dt="2020-11-30T08:29:26.662" v="208" actId="20577"/>
          <ac:spMkLst>
            <pc:docMk/>
            <pc:sldMk cId="2970195173" sldId="337"/>
            <ac:spMk id="9" creationId="{00000000-0000-0000-0000-000000000000}"/>
          </ac:spMkLst>
        </pc:spChg>
      </pc:sldChg>
      <pc:sldChg chg="addSp delSp modSp add modAnim">
        <pc:chgData name="Bryan Beeckman" userId="8c6a83df64ca521f" providerId="LiveId" clId="{B89709F0-EE1F-4F86-8D3F-C9305418B4AE}" dt="2020-11-30T08:48:00.510" v="644"/>
        <pc:sldMkLst>
          <pc:docMk/>
          <pc:sldMk cId="316832102" sldId="338"/>
        </pc:sldMkLst>
        <pc:spChg chg="add del mod">
          <ac:chgData name="Bryan Beeckman" userId="8c6a83df64ca521f" providerId="LiveId" clId="{B89709F0-EE1F-4F86-8D3F-C9305418B4AE}" dt="2020-11-30T08:44:47.300" v="626" actId="478"/>
          <ac:spMkLst>
            <pc:docMk/>
            <pc:sldMk cId="316832102" sldId="338"/>
            <ac:spMk id="3" creationId="{6D5A6C55-6E07-4F3C-A92C-D52F091CFABF}"/>
          </ac:spMkLst>
        </pc:spChg>
        <pc:spChg chg="add del mod">
          <ac:chgData name="Bryan Beeckman" userId="8c6a83df64ca521f" providerId="LiveId" clId="{B89709F0-EE1F-4F86-8D3F-C9305418B4AE}" dt="2020-11-30T08:44:47.300" v="626" actId="478"/>
          <ac:spMkLst>
            <pc:docMk/>
            <pc:sldMk cId="316832102" sldId="338"/>
            <ac:spMk id="4" creationId="{057E88D3-EAE5-46A4-BE0E-C18A4F602A9F}"/>
          </ac:spMkLst>
        </pc:spChg>
        <pc:spChg chg="mod">
          <ac:chgData name="Bryan Beeckman" userId="8c6a83df64ca521f" providerId="LiveId" clId="{B89709F0-EE1F-4F86-8D3F-C9305418B4AE}" dt="2020-11-30T08:44:11.003" v="617" actId="20577"/>
          <ac:spMkLst>
            <pc:docMk/>
            <pc:sldMk cId="316832102" sldId="338"/>
            <ac:spMk id="5" creationId="{00000000-0000-0000-0000-000000000000}"/>
          </ac:spMkLst>
        </pc:spChg>
        <pc:spChg chg="add del mod">
          <ac:chgData name="Bryan Beeckman" userId="8c6a83df64ca521f" providerId="LiveId" clId="{B89709F0-EE1F-4F86-8D3F-C9305418B4AE}" dt="2020-11-30T08:44:47.300" v="626" actId="478"/>
          <ac:spMkLst>
            <pc:docMk/>
            <pc:sldMk cId="316832102" sldId="338"/>
            <ac:spMk id="6" creationId="{0DAA82A1-B207-4CE5-8E8E-BEC43A9D1FF6}"/>
          </ac:spMkLst>
        </pc:spChg>
        <pc:spChg chg="add">
          <ac:chgData name="Bryan Beeckman" userId="8c6a83df64ca521f" providerId="LiveId" clId="{B89709F0-EE1F-4F86-8D3F-C9305418B4AE}" dt="2020-11-30T08:44:59.128" v="627"/>
          <ac:spMkLst>
            <pc:docMk/>
            <pc:sldMk cId="316832102" sldId="338"/>
            <ac:spMk id="11" creationId="{2B8EA114-F0B8-4E11-88E9-7AF83B2DD618}"/>
          </ac:spMkLst>
        </pc:spChg>
        <pc:spChg chg="add del mod">
          <ac:chgData name="Bryan Beeckman" userId="8c6a83df64ca521f" providerId="LiveId" clId="{B89709F0-EE1F-4F86-8D3F-C9305418B4AE}" dt="2020-11-30T08:45:18.412" v="632" actId="478"/>
          <ac:spMkLst>
            <pc:docMk/>
            <pc:sldMk cId="316832102" sldId="338"/>
            <ac:spMk id="12" creationId="{A4414115-AAF6-4B58-977A-F721682A4A2B}"/>
          </ac:spMkLst>
        </pc:spChg>
        <pc:spChg chg="add del mod">
          <ac:chgData name="Bryan Beeckman" userId="8c6a83df64ca521f" providerId="LiveId" clId="{B89709F0-EE1F-4F86-8D3F-C9305418B4AE}" dt="2020-11-30T08:45:08.967" v="629" actId="478"/>
          <ac:spMkLst>
            <pc:docMk/>
            <pc:sldMk cId="316832102" sldId="338"/>
            <ac:spMk id="13" creationId="{EA8DE706-05A3-4C95-9547-B275F7866DFD}"/>
          </ac:spMkLst>
        </pc:spChg>
        <pc:graphicFrameChg chg="add del mod">
          <ac:chgData name="Bryan Beeckman" userId="8c6a83df64ca521f" providerId="LiveId" clId="{B89709F0-EE1F-4F86-8D3F-C9305418B4AE}" dt="2020-11-30T08:44:47.300" v="626" actId="478"/>
          <ac:graphicFrameMkLst>
            <pc:docMk/>
            <pc:sldMk cId="316832102" sldId="338"/>
            <ac:graphicFrameMk id="2" creationId="{9DDC98BE-DDB7-442F-8C0C-81252DD9EAB7}"/>
          </ac:graphicFrameMkLst>
        </pc:graphicFrameChg>
        <pc:graphicFrameChg chg="add mod modGraphic">
          <ac:chgData name="Bryan Beeckman" userId="8c6a83df64ca521f" providerId="LiveId" clId="{B89709F0-EE1F-4F86-8D3F-C9305418B4AE}" dt="2020-11-30T08:48:00.510" v="644"/>
          <ac:graphicFrameMkLst>
            <pc:docMk/>
            <pc:sldMk cId="316832102" sldId="338"/>
            <ac:graphicFrameMk id="10" creationId="{BB5BF821-6B30-4B5F-89BD-F5FBCDB490A6}"/>
          </ac:graphicFrameMkLst>
        </pc:graphicFrameChg>
      </pc:sldChg>
      <pc:sldChg chg="add del">
        <pc:chgData name="Bryan Beeckman" userId="8c6a83df64ca521f" providerId="LiveId" clId="{B89709F0-EE1F-4F86-8D3F-C9305418B4AE}" dt="2020-11-30T08:49:13.435" v="654" actId="2696"/>
        <pc:sldMkLst>
          <pc:docMk/>
          <pc:sldMk cId="209656780" sldId="339"/>
        </pc:sldMkLst>
      </pc:sldChg>
      <pc:sldChg chg="add del">
        <pc:chgData name="Bryan Beeckman" userId="8c6a83df64ca521f" providerId="LiveId" clId="{B89709F0-EE1F-4F86-8D3F-C9305418B4AE}" dt="2020-11-30T08:49:14.014" v="655" actId="2696"/>
        <pc:sldMkLst>
          <pc:docMk/>
          <pc:sldMk cId="778759887" sldId="340"/>
        </pc:sldMkLst>
      </pc:sldChg>
      <pc:sldChg chg="add del">
        <pc:chgData name="Bryan Beeckman" userId="8c6a83df64ca521f" providerId="LiveId" clId="{B89709F0-EE1F-4F86-8D3F-C9305418B4AE}" dt="2020-11-30T08:49:14.230" v="656" actId="2696"/>
        <pc:sldMkLst>
          <pc:docMk/>
          <pc:sldMk cId="3396159760" sldId="341"/>
        </pc:sldMkLst>
      </pc:sldChg>
      <pc:sldChg chg="add del">
        <pc:chgData name="Bryan Beeckman" userId="8c6a83df64ca521f" providerId="LiveId" clId="{B89709F0-EE1F-4F86-8D3F-C9305418B4AE}" dt="2020-11-30T08:49:14.394" v="657" actId="2696"/>
        <pc:sldMkLst>
          <pc:docMk/>
          <pc:sldMk cId="1247721085" sldId="342"/>
        </pc:sldMkLst>
      </pc:sldChg>
      <pc:sldChg chg="add del">
        <pc:chgData name="Bryan Beeckman" userId="8c6a83df64ca521f" providerId="LiveId" clId="{B89709F0-EE1F-4F86-8D3F-C9305418B4AE}" dt="2020-11-30T08:49:14.590" v="658" actId="2696"/>
        <pc:sldMkLst>
          <pc:docMk/>
          <pc:sldMk cId="1305855470" sldId="343"/>
        </pc:sldMkLst>
      </pc:sldChg>
      <pc:sldChg chg="add del">
        <pc:chgData name="Bryan Beeckman" userId="8c6a83df64ca521f" providerId="LiveId" clId="{B89709F0-EE1F-4F86-8D3F-C9305418B4AE}" dt="2020-11-30T08:49:14.770" v="659" actId="2696"/>
        <pc:sldMkLst>
          <pc:docMk/>
          <pc:sldMk cId="209559229" sldId="344"/>
        </pc:sldMkLst>
      </pc:sldChg>
      <pc:sldChg chg="add del">
        <pc:chgData name="Bryan Beeckman" userId="8c6a83df64ca521f" providerId="LiveId" clId="{B89709F0-EE1F-4F86-8D3F-C9305418B4AE}" dt="2020-11-30T08:49:14.967" v="660" actId="2696"/>
        <pc:sldMkLst>
          <pc:docMk/>
          <pc:sldMk cId="2087369258" sldId="345"/>
        </pc:sldMkLst>
      </pc:sldChg>
      <pc:sldChg chg="add del">
        <pc:chgData name="Bryan Beeckman" userId="8c6a83df64ca521f" providerId="LiveId" clId="{B89709F0-EE1F-4F86-8D3F-C9305418B4AE}" dt="2020-11-30T08:49:15.223" v="661" actId="2696"/>
        <pc:sldMkLst>
          <pc:docMk/>
          <pc:sldMk cId="2802965266" sldId="346"/>
        </pc:sldMkLst>
      </pc:sldChg>
      <pc:sldChg chg="add del">
        <pc:chgData name="Bryan Beeckman" userId="8c6a83df64ca521f" providerId="LiveId" clId="{B89709F0-EE1F-4F86-8D3F-C9305418B4AE}" dt="2020-11-30T08:49:15.499" v="662" actId="2696"/>
        <pc:sldMkLst>
          <pc:docMk/>
          <pc:sldMk cId="1161276536" sldId="347"/>
        </pc:sldMkLst>
      </pc:sldChg>
      <pc:sldChg chg="add del">
        <pc:chgData name="Bryan Beeckman" userId="8c6a83df64ca521f" providerId="LiveId" clId="{B89709F0-EE1F-4F86-8D3F-C9305418B4AE}" dt="2020-11-30T08:49:16.959" v="666" actId="2696"/>
        <pc:sldMkLst>
          <pc:docMk/>
          <pc:sldMk cId="335495775" sldId="348"/>
        </pc:sldMkLst>
      </pc:sldChg>
      <pc:sldChg chg="add del">
        <pc:chgData name="Bryan Beeckman" userId="8c6a83df64ca521f" providerId="LiveId" clId="{B89709F0-EE1F-4F86-8D3F-C9305418B4AE}" dt="2020-11-30T08:49:16.111" v="663" actId="2696"/>
        <pc:sldMkLst>
          <pc:docMk/>
          <pc:sldMk cId="848449769" sldId="349"/>
        </pc:sldMkLst>
      </pc:sldChg>
      <pc:sldChg chg="add del">
        <pc:chgData name="Bryan Beeckman" userId="8c6a83df64ca521f" providerId="LiveId" clId="{B89709F0-EE1F-4F86-8D3F-C9305418B4AE}" dt="2020-11-30T08:49:16.312" v="664" actId="2696"/>
        <pc:sldMkLst>
          <pc:docMk/>
          <pc:sldMk cId="2166677820" sldId="350"/>
        </pc:sldMkLst>
      </pc:sldChg>
      <pc:sldChg chg="add del">
        <pc:chgData name="Bryan Beeckman" userId="8c6a83df64ca521f" providerId="LiveId" clId="{B89709F0-EE1F-4F86-8D3F-C9305418B4AE}" dt="2020-11-30T08:49:16.511" v="665" actId="2696"/>
        <pc:sldMkLst>
          <pc:docMk/>
          <pc:sldMk cId="2652569234" sldId="351"/>
        </pc:sldMkLst>
      </pc:sldChg>
      <pc:sldChg chg="modSp add">
        <pc:chgData name="Bryan Beeckman" userId="8c6a83df64ca521f" providerId="LiveId" clId="{B89709F0-EE1F-4F86-8D3F-C9305418B4AE}" dt="2020-11-30T08:58:12.247" v="724" actId="20577"/>
        <pc:sldMkLst>
          <pc:docMk/>
          <pc:sldMk cId="1200861753" sldId="352"/>
        </pc:sldMkLst>
        <pc:spChg chg="mod">
          <ac:chgData name="Bryan Beeckman" userId="8c6a83df64ca521f" providerId="LiveId" clId="{B89709F0-EE1F-4F86-8D3F-C9305418B4AE}" dt="2020-11-30T08:58:12.247" v="724" actId="20577"/>
          <ac:spMkLst>
            <pc:docMk/>
            <pc:sldMk cId="1200861753" sldId="352"/>
            <ac:spMk id="5" creationId="{00000000-0000-0000-0000-000000000000}"/>
          </ac:spMkLst>
        </pc:spChg>
        <pc:graphicFrameChg chg="mod modGraphic">
          <ac:chgData name="Bryan Beeckman" userId="8c6a83df64ca521f" providerId="LiveId" clId="{B89709F0-EE1F-4F86-8D3F-C9305418B4AE}" dt="2020-11-30T08:49:02.730" v="653" actId="948"/>
          <ac:graphicFrameMkLst>
            <pc:docMk/>
            <pc:sldMk cId="1200861753" sldId="352"/>
            <ac:graphicFrameMk id="10" creationId="{BB5BF821-6B30-4B5F-89BD-F5FBCDB490A6}"/>
          </ac:graphicFrameMkLst>
        </pc:graphicFrameChg>
      </pc:sldChg>
      <pc:sldChg chg="modSp add del">
        <pc:chgData name="Bryan Beeckman" userId="8c6a83df64ca521f" providerId="LiveId" clId="{B89709F0-EE1F-4F86-8D3F-C9305418B4AE}" dt="2020-11-30T08:58:18.922" v="725" actId="2696"/>
        <pc:sldMkLst>
          <pc:docMk/>
          <pc:sldMk cId="2384703098" sldId="353"/>
        </pc:sldMkLst>
        <pc:spChg chg="mod">
          <ac:chgData name="Bryan Beeckman" userId="8c6a83df64ca521f" providerId="LiveId" clId="{B89709F0-EE1F-4F86-8D3F-C9305418B4AE}" dt="2020-11-30T08:56:20.806" v="670" actId="20577"/>
          <ac:spMkLst>
            <pc:docMk/>
            <pc:sldMk cId="2384703098" sldId="353"/>
            <ac:spMk id="5" creationId="{00000000-0000-0000-0000-000000000000}"/>
          </ac:spMkLst>
        </pc:spChg>
      </pc:sldChg>
      <pc:sldChg chg="modSp add">
        <pc:chgData name="Bryan Beeckman" userId="8c6a83df64ca521f" providerId="LiveId" clId="{B89709F0-EE1F-4F86-8D3F-C9305418B4AE}" dt="2020-11-30T08:58:30.709" v="727" actId="20577"/>
        <pc:sldMkLst>
          <pc:docMk/>
          <pc:sldMk cId="847969468" sldId="354"/>
        </pc:sldMkLst>
        <pc:spChg chg="mod">
          <ac:chgData name="Bryan Beeckman" userId="8c6a83df64ca521f" providerId="LiveId" clId="{B89709F0-EE1F-4F86-8D3F-C9305418B4AE}" dt="2020-11-30T08:58:30.709" v="727" actId="20577"/>
          <ac:spMkLst>
            <pc:docMk/>
            <pc:sldMk cId="847969468" sldId="354"/>
            <ac:spMk id="5" creationId="{00000000-0000-0000-0000-000000000000}"/>
          </ac:spMkLst>
        </pc:spChg>
        <pc:graphicFrameChg chg="mod modGraphic">
          <ac:chgData name="Bryan Beeckman" userId="8c6a83df64ca521f" providerId="LiveId" clId="{B89709F0-EE1F-4F86-8D3F-C9305418B4AE}" dt="2020-11-30T08:56:40.442" v="684" actId="948"/>
          <ac:graphicFrameMkLst>
            <pc:docMk/>
            <pc:sldMk cId="847969468" sldId="354"/>
            <ac:graphicFrameMk id="10" creationId="{BB5BF821-6B30-4B5F-89BD-F5FBCDB490A6}"/>
          </ac:graphicFrameMkLst>
        </pc:graphicFrameChg>
      </pc:sldChg>
      <pc:sldChg chg="modSp add">
        <pc:chgData name="Bryan Beeckman" userId="8c6a83df64ca521f" providerId="LiveId" clId="{B89709F0-EE1F-4F86-8D3F-C9305418B4AE}" dt="2020-11-30T08:57:19.131" v="704" actId="948"/>
        <pc:sldMkLst>
          <pc:docMk/>
          <pc:sldMk cId="3412061378" sldId="355"/>
        </pc:sldMkLst>
        <pc:spChg chg="mod">
          <ac:chgData name="Bryan Beeckman" userId="8c6a83df64ca521f" providerId="LiveId" clId="{B89709F0-EE1F-4F86-8D3F-C9305418B4AE}" dt="2020-11-30T08:57:07.921" v="699" actId="20577"/>
          <ac:spMkLst>
            <pc:docMk/>
            <pc:sldMk cId="3412061378" sldId="355"/>
            <ac:spMk id="5" creationId="{00000000-0000-0000-0000-000000000000}"/>
          </ac:spMkLst>
        </pc:spChg>
        <pc:graphicFrameChg chg="mod modGraphic">
          <ac:chgData name="Bryan Beeckman" userId="8c6a83df64ca521f" providerId="LiveId" clId="{B89709F0-EE1F-4F86-8D3F-C9305418B4AE}" dt="2020-11-30T08:57:19.131" v="704" actId="948"/>
          <ac:graphicFrameMkLst>
            <pc:docMk/>
            <pc:sldMk cId="3412061378" sldId="355"/>
            <ac:graphicFrameMk id="10" creationId="{BB5BF821-6B30-4B5F-89BD-F5FBCDB490A6}"/>
          </ac:graphicFrameMkLst>
        </pc:graphicFrameChg>
      </pc:sldChg>
      <pc:sldChg chg="modSp add">
        <pc:chgData name="Bryan Beeckman" userId="8c6a83df64ca521f" providerId="LiveId" clId="{B89709F0-EE1F-4F86-8D3F-C9305418B4AE}" dt="2020-11-30T08:58:44.674" v="729" actId="20577"/>
        <pc:sldMkLst>
          <pc:docMk/>
          <pc:sldMk cId="1655797593" sldId="356"/>
        </pc:sldMkLst>
        <pc:spChg chg="mod">
          <ac:chgData name="Bryan Beeckman" userId="8c6a83df64ca521f" providerId="LiveId" clId="{B89709F0-EE1F-4F86-8D3F-C9305418B4AE}" dt="2020-11-30T08:58:44.674" v="729" actId="20577"/>
          <ac:spMkLst>
            <pc:docMk/>
            <pc:sldMk cId="1655797593" sldId="356"/>
            <ac:spMk id="5" creationId="{00000000-0000-0000-0000-000000000000}"/>
          </ac:spMkLst>
        </pc:spChg>
        <pc:graphicFrameChg chg="mod modGraphic">
          <ac:chgData name="Bryan Beeckman" userId="8c6a83df64ca521f" providerId="LiveId" clId="{B89709F0-EE1F-4F86-8D3F-C9305418B4AE}" dt="2020-11-30T08:57:49.086" v="713" actId="948"/>
          <ac:graphicFrameMkLst>
            <pc:docMk/>
            <pc:sldMk cId="1655797593" sldId="356"/>
            <ac:graphicFrameMk id="10" creationId="{BB5BF821-6B30-4B5F-89BD-F5FBCDB490A6}"/>
          </ac:graphicFrameMkLst>
        </pc:graphicFrameChg>
      </pc:sldChg>
      <pc:sldChg chg="modSp add">
        <pc:chgData name="Bryan Beeckman" userId="8c6a83df64ca521f" providerId="LiveId" clId="{B89709F0-EE1F-4F86-8D3F-C9305418B4AE}" dt="2020-11-30T08:59:19.794" v="746" actId="948"/>
        <pc:sldMkLst>
          <pc:docMk/>
          <pc:sldMk cId="3020431880" sldId="357"/>
        </pc:sldMkLst>
        <pc:spChg chg="mod">
          <ac:chgData name="Bryan Beeckman" userId="8c6a83df64ca521f" providerId="LiveId" clId="{B89709F0-EE1F-4F86-8D3F-C9305418B4AE}" dt="2020-11-30T08:59:07.798" v="741" actId="20577"/>
          <ac:spMkLst>
            <pc:docMk/>
            <pc:sldMk cId="3020431880" sldId="357"/>
            <ac:spMk id="5" creationId="{00000000-0000-0000-0000-000000000000}"/>
          </ac:spMkLst>
        </pc:spChg>
        <pc:graphicFrameChg chg="mod modGraphic">
          <ac:chgData name="Bryan Beeckman" userId="8c6a83df64ca521f" providerId="LiveId" clId="{B89709F0-EE1F-4F86-8D3F-C9305418B4AE}" dt="2020-11-30T08:59:19.794" v="746" actId="948"/>
          <ac:graphicFrameMkLst>
            <pc:docMk/>
            <pc:sldMk cId="3020431880" sldId="357"/>
            <ac:graphicFrameMk id="10" creationId="{BB5BF821-6B30-4B5F-89BD-F5FBCDB490A6}"/>
          </ac:graphicFrameMkLst>
        </pc:graphicFrameChg>
      </pc:sldChg>
      <pc:sldChg chg="modSp add">
        <pc:chgData name="Bryan Beeckman" userId="8c6a83df64ca521f" providerId="LiveId" clId="{B89709F0-EE1F-4F86-8D3F-C9305418B4AE}" dt="2020-11-30T09:00:26.558" v="763" actId="948"/>
        <pc:sldMkLst>
          <pc:docMk/>
          <pc:sldMk cId="2879157557" sldId="358"/>
        </pc:sldMkLst>
        <pc:spChg chg="mod">
          <ac:chgData name="Bryan Beeckman" userId="8c6a83df64ca521f" providerId="LiveId" clId="{B89709F0-EE1F-4F86-8D3F-C9305418B4AE}" dt="2020-11-30T08:59:43.204" v="755" actId="20577"/>
          <ac:spMkLst>
            <pc:docMk/>
            <pc:sldMk cId="2879157557" sldId="358"/>
            <ac:spMk id="5" creationId="{00000000-0000-0000-0000-000000000000}"/>
          </ac:spMkLst>
        </pc:spChg>
        <pc:graphicFrameChg chg="mod modGraphic">
          <ac:chgData name="Bryan Beeckman" userId="8c6a83df64ca521f" providerId="LiveId" clId="{B89709F0-EE1F-4F86-8D3F-C9305418B4AE}" dt="2020-11-30T09:00:26.558" v="763" actId="948"/>
          <ac:graphicFrameMkLst>
            <pc:docMk/>
            <pc:sldMk cId="2879157557" sldId="358"/>
            <ac:graphicFrameMk id="10" creationId="{BB5BF821-6B30-4B5F-89BD-F5FBCDB490A6}"/>
          </ac:graphicFrameMkLst>
        </pc:graphicFrameChg>
      </pc:sldChg>
      <pc:sldChg chg="modSp add ord">
        <pc:chgData name="Bryan Beeckman" userId="8c6a83df64ca521f" providerId="LiveId" clId="{B89709F0-EE1F-4F86-8D3F-C9305418B4AE}" dt="2020-11-30T09:01:09.817" v="776" actId="948"/>
        <pc:sldMkLst>
          <pc:docMk/>
          <pc:sldMk cId="86582743" sldId="359"/>
        </pc:sldMkLst>
        <pc:spChg chg="mod">
          <ac:chgData name="Bryan Beeckman" userId="8c6a83df64ca521f" providerId="LiveId" clId="{B89709F0-EE1F-4F86-8D3F-C9305418B4AE}" dt="2020-11-30T09:00:59.313" v="771" actId="20577"/>
          <ac:spMkLst>
            <pc:docMk/>
            <pc:sldMk cId="86582743" sldId="359"/>
            <ac:spMk id="5" creationId="{00000000-0000-0000-0000-000000000000}"/>
          </ac:spMkLst>
        </pc:spChg>
        <pc:graphicFrameChg chg="mod modGraphic">
          <ac:chgData name="Bryan Beeckman" userId="8c6a83df64ca521f" providerId="LiveId" clId="{B89709F0-EE1F-4F86-8D3F-C9305418B4AE}" dt="2020-11-30T09:01:09.817" v="776" actId="948"/>
          <ac:graphicFrameMkLst>
            <pc:docMk/>
            <pc:sldMk cId="86582743" sldId="359"/>
            <ac:graphicFrameMk id="10" creationId="{BB5BF821-6B30-4B5F-89BD-F5FBCDB490A6}"/>
          </ac:graphicFrameMkLst>
        </pc:graphicFrameChg>
      </pc:sldChg>
      <pc:sldChg chg="modSp add">
        <pc:chgData name="Bryan Beeckman" userId="8c6a83df64ca521f" providerId="LiveId" clId="{B89709F0-EE1F-4F86-8D3F-C9305418B4AE}" dt="2020-11-30T09:01:49.377" v="794" actId="207"/>
        <pc:sldMkLst>
          <pc:docMk/>
          <pc:sldMk cId="1102700599" sldId="360"/>
        </pc:sldMkLst>
        <pc:spChg chg="mod">
          <ac:chgData name="Bryan Beeckman" userId="8c6a83df64ca521f" providerId="LiveId" clId="{B89709F0-EE1F-4F86-8D3F-C9305418B4AE}" dt="2020-11-30T09:01:37.851" v="789" actId="20577"/>
          <ac:spMkLst>
            <pc:docMk/>
            <pc:sldMk cId="1102700599" sldId="360"/>
            <ac:spMk id="5" creationId="{00000000-0000-0000-0000-000000000000}"/>
          </ac:spMkLst>
        </pc:spChg>
        <pc:graphicFrameChg chg="mod modGraphic">
          <ac:chgData name="Bryan Beeckman" userId="8c6a83df64ca521f" providerId="LiveId" clId="{B89709F0-EE1F-4F86-8D3F-C9305418B4AE}" dt="2020-11-30T09:01:49.377" v="794" actId="207"/>
          <ac:graphicFrameMkLst>
            <pc:docMk/>
            <pc:sldMk cId="1102700599" sldId="360"/>
            <ac:graphicFrameMk id="10" creationId="{BB5BF821-6B30-4B5F-89BD-F5FBCDB490A6}"/>
          </ac:graphicFrameMkLst>
        </pc:graphicFrameChg>
      </pc:sldChg>
      <pc:sldChg chg="modSp add ord">
        <pc:chgData name="Bryan Beeckman" userId="8c6a83df64ca521f" providerId="LiveId" clId="{B89709F0-EE1F-4F86-8D3F-C9305418B4AE}" dt="2020-11-30T09:03:25.968" v="823"/>
        <pc:sldMkLst>
          <pc:docMk/>
          <pc:sldMk cId="1939196256" sldId="361"/>
        </pc:sldMkLst>
        <pc:spChg chg="mod">
          <ac:chgData name="Bryan Beeckman" userId="8c6a83df64ca521f" providerId="LiveId" clId="{B89709F0-EE1F-4F86-8D3F-C9305418B4AE}" dt="2020-11-30T09:03:09.808" v="817" actId="20577"/>
          <ac:spMkLst>
            <pc:docMk/>
            <pc:sldMk cId="1939196256" sldId="361"/>
            <ac:spMk id="5" creationId="{00000000-0000-0000-0000-000000000000}"/>
          </ac:spMkLst>
        </pc:spChg>
        <pc:graphicFrameChg chg="mod modGraphic">
          <ac:chgData name="Bryan Beeckman" userId="8c6a83df64ca521f" providerId="LiveId" clId="{B89709F0-EE1F-4F86-8D3F-C9305418B4AE}" dt="2020-11-30T09:03:21.386" v="822" actId="948"/>
          <ac:graphicFrameMkLst>
            <pc:docMk/>
            <pc:sldMk cId="1939196256" sldId="361"/>
            <ac:graphicFrameMk id="10" creationId="{BB5BF821-6B30-4B5F-89BD-F5FBCDB490A6}"/>
          </ac:graphicFrameMkLst>
        </pc:graphicFrameChg>
      </pc:sldChg>
      <pc:sldChg chg="modSp add ord">
        <pc:chgData name="Bryan Beeckman" userId="8c6a83df64ca521f" providerId="LiveId" clId="{B89709F0-EE1F-4F86-8D3F-C9305418B4AE}" dt="2020-11-30T09:03:29.566" v="825" actId="20577"/>
        <pc:sldMkLst>
          <pc:docMk/>
          <pc:sldMk cId="403223981" sldId="362"/>
        </pc:sldMkLst>
        <pc:spChg chg="mod">
          <ac:chgData name="Bryan Beeckman" userId="8c6a83df64ca521f" providerId="LiveId" clId="{B89709F0-EE1F-4F86-8D3F-C9305418B4AE}" dt="2020-11-30T09:03:29.566" v="825" actId="20577"/>
          <ac:spMkLst>
            <pc:docMk/>
            <pc:sldMk cId="403223981" sldId="362"/>
            <ac:spMk id="5" creationId="{00000000-0000-0000-0000-000000000000}"/>
          </ac:spMkLst>
        </pc:spChg>
        <pc:graphicFrameChg chg="mod modGraphic">
          <ac:chgData name="Bryan Beeckman" userId="8c6a83df64ca521f" providerId="LiveId" clId="{B89709F0-EE1F-4F86-8D3F-C9305418B4AE}" dt="2020-11-30T09:02:21.446" v="802" actId="948"/>
          <ac:graphicFrameMkLst>
            <pc:docMk/>
            <pc:sldMk cId="403223981" sldId="362"/>
            <ac:graphicFrameMk id="10" creationId="{BB5BF821-6B30-4B5F-89BD-F5FBCDB490A6}"/>
          </ac:graphicFrameMkLst>
        </pc:graphicFrameChg>
      </pc:sldChg>
      <pc:sldChg chg="delSp modSp add">
        <pc:chgData name="Bryan Beeckman" userId="8c6a83df64ca521f" providerId="LiveId" clId="{B89709F0-EE1F-4F86-8D3F-C9305418B4AE}" dt="2020-11-30T09:04:05.266" v="842" actId="20577"/>
        <pc:sldMkLst>
          <pc:docMk/>
          <pc:sldMk cId="4115539788" sldId="363"/>
        </pc:sldMkLst>
        <pc:spChg chg="mod">
          <ac:chgData name="Bryan Beeckman" userId="8c6a83df64ca521f" providerId="LiveId" clId="{B89709F0-EE1F-4F86-8D3F-C9305418B4AE}" dt="2020-11-30T09:04:05.266" v="842" actId="20577"/>
          <ac:spMkLst>
            <pc:docMk/>
            <pc:sldMk cId="4115539788" sldId="363"/>
            <ac:spMk id="5" creationId="{00000000-0000-0000-0000-000000000000}"/>
          </ac:spMkLst>
        </pc:spChg>
        <pc:graphicFrameChg chg="del modGraphic">
          <ac:chgData name="Bryan Beeckman" userId="8c6a83df64ca521f" providerId="LiveId" clId="{B89709F0-EE1F-4F86-8D3F-C9305418B4AE}" dt="2020-11-30T09:03:53.597" v="828" actId="478"/>
          <ac:graphicFrameMkLst>
            <pc:docMk/>
            <pc:sldMk cId="4115539788" sldId="363"/>
            <ac:graphicFrameMk id="10" creationId="{BB5BF821-6B30-4B5F-89BD-F5FBCDB490A6}"/>
          </ac:graphicFrameMkLst>
        </pc:graphicFrameChg>
      </pc:sldChg>
      <pc:sldChg chg="delSp modSp add modAnim">
        <pc:chgData name="Bryan Beeckman" userId="8c6a83df64ca521f" providerId="LiveId" clId="{B89709F0-EE1F-4F86-8D3F-C9305418B4AE}" dt="2020-11-30T14:47:14.199" v="1547" actId="20577"/>
        <pc:sldMkLst>
          <pc:docMk/>
          <pc:sldMk cId="3306856405" sldId="366"/>
        </pc:sldMkLst>
        <pc:spChg chg="mod">
          <ac:chgData name="Bryan Beeckman" userId="8c6a83df64ca521f" providerId="LiveId" clId="{B89709F0-EE1F-4F86-8D3F-C9305418B4AE}" dt="2020-11-30T14:47:14.199" v="1547" actId="20577"/>
          <ac:spMkLst>
            <pc:docMk/>
            <pc:sldMk cId="3306856405" sldId="366"/>
            <ac:spMk id="5" creationId="{00000000-0000-0000-0000-000000000000}"/>
          </ac:spMkLst>
        </pc:spChg>
        <pc:graphicFrameChg chg="del">
          <ac:chgData name="Bryan Beeckman" userId="8c6a83df64ca521f" providerId="LiveId" clId="{B89709F0-EE1F-4F86-8D3F-C9305418B4AE}" dt="2020-11-30T12:21:56.461" v="1070" actId="478"/>
          <ac:graphicFrameMkLst>
            <pc:docMk/>
            <pc:sldMk cId="3306856405" sldId="366"/>
            <ac:graphicFrameMk id="2" creationId="{A19C6517-EA4A-40D3-B144-806790A83684}"/>
          </ac:graphicFrameMkLst>
        </pc:graphicFrameChg>
      </pc:sldChg>
      <pc:sldChg chg="modSp add modAnim">
        <pc:chgData name="Bryan Beeckman" userId="8c6a83df64ca521f" providerId="LiveId" clId="{B89709F0-EE1F-4F86-8D3F-C9305418B4AE}" dt="2020-11-30T12:39:25.914" v="1535"/>
        <pc:sldMkLst>
          <pc:docMk/>
          <pc:sldMk cId="1388747924" sldId="367"/>
        </pc:sldMkLst>
        <pc:spChg chg="mod">
          <ac:chgData name="Bryan Beeckman" userId="8c6a83df64ca521f" providerId="LiveId" clId="{B89709F0-EE1F-4F86-8D3F-C9305418B4AE}" dt="2020-11-30T12:39:06.012" v="1531" actId="20577"/>
          <ac:spMkLst>
            <pc:docMk/>
            <pc:sldMk cId="1388747924" sldId="367"/>
            <ac:spMk id="5" creationId="{00000000-0000-0000-0000-000000000000}"/>
          </ac:spMkLst>
        </pc:spChg>
      </pc:sldChg>
    </pc:docChg>
  </pc:docChgLst>
  <pc:docChgLst>
    <pc:chgData name="Bryan Beeckman" userId="8c6a83df64ca521f" providerId="LiveId" clId="{C255D9A0-AFD9-4F62-9B63-CF6501B6E0AF}"/>
    <pc:docChg chg="undo custSel modSld">
      <pc:chgData name="Bryan Beeckman" userId="8c6a83df64ca521f" providerId="LiveId" clId="{C255D9A0-AFD9-4F62-9B63-CF6501B6E0AF}" dt="2022-07-21T04:43:13.295" v="21" actId="20577"/>
      <pc:docMkLst>
        <pc:docMk/>
      </pc:docMkLst>
      <pc:sldChg chg="modSp mod">
        <pc:chgData name="Bryan Beeckman" userId="8c6a83df64ca521f" providerId="LiveId" clId="{C255D9A0-AFD9-4F62-9B63-CF6501B6E0AF}" dt="2022-07-19T22:32:41.472" v="7" actId="20577"/>
        <pc:sldMkLst>
          <pc:docMk/>
          <pc:sldMk cId="2416540047" sldId="380"/>
        </pc:sldMkLst>
        <pc:graphicFrameChg chg="modGraphic">
          <ac:chgData name="Bryan Beeckman" userId="8c6a83df64ca521f" providerId="LiveId" clId="{C255D9A0-AFD9-4F62-9B63-CF6501B6E0AF}" dt="2022-07-19T22:32:41.472" v="7" actId="20577"/>
          <ac:graphicFrameMkLst>
            <pc:docMk/>
            <pc:sldMk cId="2416540047" sldId="380"/>
            <ac:graphicFrameMk id="2" creationId="{4BCE2DFA-2991-B3BF-3529-19673CBC9EEB}"/>
          </ac:graphicFrameMkLst>
        </pc:graphicFrameChg>
      </pc:sldChg>
      <pc:sldChg chg="modSp mod">
        <pc:chgData name="Bryan Beeckman" userId="8c6a83df64ca521f" providerId="LiveId" clId="{C255D9A0-AFD9-4F62-9B63-CF6501B6E0AF}" dt="2022-07-21T04:43:13.295" v="21" actId="20577"/>
        <pc:sldMkLst>
          <pc:docMk/>
          <pc:sldMk cId="3272192852" sldId="395"/>
        </pc:sldMkLst>
        <pc:graphicFrameChg chg="mod modGraphic">
          <ac:chgData name="Bryan Beeckman" userId="8c6a83df64ca521f" providerId="LiveId" clId="{C255D9A0-AFD9-4F62-9B63-CF6501B6E0AF}" dt="2022-07-21T04:43:13.295" v="21" actId="20577"/>
          <ac:graphicFrameMkLst>
            <pc:docMk/>
            <pc:sldMk cId="3272192852" sldId="395"/>
            <ac:graphicFrameMk id="6" creationId="{FF49594C-A2C2-4A21-982C-6543CE583D30}"/>
          </ac:graphicFrameMkLst>
        </pc:graphicFrameChg>
      </pc:sldChg>
      <pc:sldChg chg="modSp mod">
        <pc:chgData name="Bryan Beeckman" userId="8c6a83df64ca521f" providerId="LiveId" clId="{C255D9A0-AFD9-4F62-9B63-CF6501B6E0AF}" dt="2022-07-21T04:42:57.289" v="19" actId="20577"/>
        <pc:sldMkLst>
          <pc:docMk/>
          <pc:sldMk cId="456912679" sldId="396"/>
        </pc:sldMkLst>
        <pc:graphicFrameChg chg="mod modGraphic">
          <ac:chgData name="Bryan Beeckman" userId="8c6a83df64ca521f" providerId="LiveId" clId="{C255D9A0-AFD9-4F62-9B63-CF6501B6E0AF}" dt="2022-07-21T04:42:57.289" v="19" actId="20577"/>
          <ac:graphicFrameMkLst>
            <pc:docMk/>
            <pc:sldMk cId="456912679" sldId="396"/>
            <ac:graphicFrameMk id="6" creationId="{FF49594C-A2C2-4A21-982C-6543CE583D30}"/>
          </ac:graphicFrameMkLst>
        </pc:graphicFrameChg>
      </pc:sldChg>
      <pc:sldChg chg="modSp mod">
        <pc:chgData name="Bryan Beeckman" userId="8c6a83df64ca521f" providerId="LiveId" clId="{C255D9A0-AFD9-4F62-9B63-CF6501B6E0AF}" dt="2022-07-19T13:27:04.963" v="5" actId="20577"/>
        <pc:sldMkLst>
          <pc:docMk/>
          <pc:sldMk cId="2253788634" sldId="402"/>
        </pc:sldMkLst>
        <pc:spChg chg="mod">
          <ac:chgData name="Bryan Beeckman" userId="8c6a83df64ca521f" providerId="LiveId" clId="{C255D9A0-AFD9-4F62-9B63-CF6501B6E0AF}" dt="2022-07-19T13:27:04.963" v="5" actId="20577"/>
          <ac:spMkLst>
            <pc:docMk/>
            <pc:sldMk cId="2253788634" sldId="402"/>
            <ac:spMk id="5"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0.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5.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6.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7.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734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3215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space réservé du texte 19"/>
          <p:cNvSpPr>
            <a:spLocks noGrp="1"/>
          </p:cNvSpPr>
          <p:nvPr>
            <p:ph type="body" sz="quarter" idx="10" hasCustomPrompt="1"/>
          </p:nvPr>
        </p:nvSpPr>
        <p:spPr>
          <a:xfrm>
            <a:off x="4273044" y="6234478"/>
            <a:ext cx="4248150" cy="431800"/>
          </a:xfrm>
          <a:prstGeom prst="rect">
            <a:avLst/>
          </a:prstGeom>
        </p:spPr>
        <p:txBody>
          <a:bodyPr/>
          <a:lstStyle>
            <a:lvl1pPr marL="0" indent="0" algn="r">
              <a:buNone/>
              <a:defRPr sz="1500" baseline="0">
                <a:solidFill>
                  <a:srgbClr val="00214E"/>
                </a:solidFill>
                <a:latin typeface="Arial" panose="020B0604020202020204" pitchFamily="34" charset="0"/>
                <a:cs typeface="Arial" panose="020B0604020202020204" pitchFamily="34" charset="0"/>
              </a:defRPr>
            </a:lvl1pPr>
          </a:lstStyle>
          <a:p>
            <a:pPr lvl="0"/>
            <a:r>
              <a:rPr lang="fr-BE" dirty="0"/>
              <a:t>Titre de la présentation</a:t>
            </a:r>
          </a:p>
        </p:txBody>
      </p:sp>
      <p:sp>
        <p:nvSpPr>
          <p:cNvPr id="10" name="Espace réservé du texte 21"/>
          <p:cNvSpPr>
            <a:spLocks noGrp="1"/>
          </p:cNvSpPr>
          <p:nvPr>
            <p:ph type="body" sz="quarter" idx="11" hasCustomPrompt="1"/>
          </p:nvPr>
        </p:nvSpPr>
        <p:spPr>
          <a:xfrm>
            <a:off x="8413504" y="6234987"/>
            <a:ext cx="540345" cy="431291"/>
          </a:xfrm>
          <a:prstGeom prst="rect">
            <a:avLst/>
          </a:prstGeom>
        </p:spPr>
        <p:txBody>
          <a:bodyPr/>
          <a:lstStyle>
            <a:lvl1pPr marL="0" indent="0">
              <a:buNone/>
              <a:defRPr sz="1500">
                <a:solidFill>
                  <a:srgbClr val="00214E"/>
                </a:solidFill>
                <a:latin typeface="Arial" panose="020B0604020202020204" pitchFamily="34" charset="0"/>
                <a:cs typeface="Arial" panose="020B0604020202020204" pitchFamily="34" charset="0"/>
              </a:defRPr>
            </a:lvl1pPr>
          </a:lstStyle>
          <a:p>
            <a:pPr lvl="0"/>
            <a:r>
              <a:rPr lang="fr-BE" dirty="0"/>
              <a:t>n°</a:t>
            </a:r>
          </a:p>
        </p:txBody>
      </p:sp>
    </p:spTree>
    <p:extLst>
      <p:ext uri="{BB962C8B-B14F-4D97-AF65-F5344CB8AC3E}">
        <p14:creationId xmlns:p14="http://schemas.microsoft.com/office/powerpoint/2010/main" val="1170645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pour une image  8"/>
          <p:cNvSpPr>
            <a:spLocks noGrp="1"/>
          </p:cNvSpPr>
          <p:nvPr>
            <p:ph type="pic" sz="quarter" idx="10"/>
          </p:nvPr>
        </p:nvSpPr>
        <p:spPr>
          <a:xfrm>
            <a:off x="1008062" y="2068082"/>
            <a:ext cx="8135937" cy="4789918"/>
          </a:xfrm>
          <a:prstGeom prst="rect">
            <a:avLst/>
          </a:prstGeom>
        </p:spPr>
        <p:txBody>
          <a:bodyPr/>
          <a:lstStyle/>
          <a:p>
            <a:endParaRPr lang="fr-BE" dirty="0"/>
          </a:p>
        </p:txBody>
      </p:sp>
      <p:sp>
        <p:nvSpPr>
          <p:cNvPr id="6" name="Espace réservé du texte 19"/>
          <p:cNvSpPr>
            <a:spLocks noGrp="1"/>
          </p:cNvSpPr>
          <p:nvPr>
            <p:ph type="body" sz="quarter" idx="13"/>
          </p:nvPr>
        </p:nvSpPr>
        <p:spPr>
          <a:xfrm>
            <a:off x="1619672" y="4869160"/>
            <a:ext cx="4932548" cy="1548172"/>
          </a:xfrm>
          <a:prstGeom prst="rect">
            <a:avLst/>
          </a:prstGeom>
          <a:solidFill>
            <a:srgbClr val="5DB3E6">
              <a:alpha val="78824"/>
            </a:srgbClr>
          </a:solidFill>
        </p:spPr>
        <p:txBody>
          <a:bodyPr/>
          <a:lstStyle>
            <a:lvl1pPr marL="0" indent="0" algn="l">
              <a:buNone/>
              <a:tabLst>
                <a:tab pos="179388" algn="l"/>
              </a:tabLst>
              <a:defRPr sz="2800" b="1" baseline="0">
                <a:ln>
                  <a:noFill/>
                </a:ln>
                <a:noFill/>
                <a:latin typeface="Arial" panose="020B0604020202020204" pitchFamily="34" charset="0"/>
                <a:cs typeface="Arial" panose="020B0604020202020204" pitchFamily="34" charset="0"/>
              </a:defRPr>
            </a:lvl1pPr>
          </a:lstStyle>
          <a:p>
            <a:pPr lvl="0"/>
            <a:endParaRPr lang="fr-BE" dirty="0"/>
          </a:p>
        </p:txBody>
      </p:sp>
      <p:sp>
        <p:nvSpPr>
          <p:cNvPr id="9" name="Espace réservé du texte 19"/>
          <p:cNvSpPr>
            <a:spLocks noGrp="1"/>
          </p:cNvSpPr>
          <p:nvPr>
            <p:ph type="body" sz="quarter" idx="11" hasCustomPrompt="1"/>
          </p:nvPr>
        </p:nvSpPr>
        <p:spPr>
          <a:xfrm>
            <a:off x="1692002" y="5096487"/>
            <a:ext cx="4691706" cy="431800"/>
          </a:xfrm>
          <a:prstGeom prst="rect">
            <a:avLst/>
          </a:prstGeom>
        </p:spPr>
        <p:txBody>
          <a:bodyPr/>
          <a:lstStyle>
            <a:lvl1pPr marL="0" indent="0" algn="l">
              <a:buNone/>
              <a:tabLst>
                <a:tab pos="179388" algn="l"/>
              </a:tabLst>
              <a:defRPr sz="2800" b="1" baseline="0">
                <a:solidFill>
                  <a:schemeClr val="bg1"/>
                </a:solidFill>
                <a:latin typeface="Arial" panose="020B0604020202020204" pitchFamily="34" charset="0"/>
                <a:cs typeface="Arial" panose="020B0604020202020204" pitchFamily="34" charset="0"/>
              </a:defRPr>
            </a:lvl1pPr>
          </a:lstStyle>
          <a:p>
            <a:pPr lvl="0"/>
            <a:r>
              <a:rPr lang="fr-BE" dirty="0"/>
              <a:t>	Titre de la présentation</a:t>
            </a:r>
          </a:p>
        </p:txBody>
      </p:sp>
      <p:sp>
        <p:nvSpPr>
          <p:cNvPr id="11" name="Espace réservé du texte 19"/>
          <p:cNvSpPr>
            <a:spLocks noGrp="1"/>
          </p:cNvSpPr>
          <p:nvPr>
            <p:ph type="body" sz="quarter" idx="12" hasCustomPrompt="1"/>
          </p:nvPr>
        </p:nvSpPr>
        <p:spPr>
          <a:xfrm>
            <a:off x="1692002" y="5539714"/>
            <a:ext cx="4691706" cy="431800"/>
          </a:xfrm>
          <a:prstGeom prst="rect">
            <a:avLst/>
          </a:prstGeom>
        </p:spPr>
        <p:txBody>
          <a:bodyPr/>
          <a:lstStyle>
            <a:lvl1pPr marL="0" indent="0" algn="l">
              <a:buNone/>
              <a:tabLst>
                <a:tab pos="179388" algn="l"/>
              </a:tabLst>
              <a:defRPr sz="2000" b="0" baseline="0">
                <a:solidFill>
                  <a:schemeClr val="bg1"/>
                </a:solidFill>
                <a:latin typeface="Arial" panose="020B0604020202020204" pitchFamily="34" charset="0"/>
                <a:cs typeface="Arial" panose="020B0604020202020204" pitchFamily="34" charset="0"/>
              </a:defRPr>
            </a:lvl1pPr>
          </a:lstStyle>
          <a:p>
            <a:pPr lvl="0"/>
            <a:r>
              <a:rPr lang="fr-BE" dirty="0"/>
              <a:t>	DATE 2018</a:t>
            </a:r>
          </a:p>
        </p:txBody>
      </p:sp>
    </p:spTree>
    <p:extLst>
      <p:ext uri="{BB962C8B-B14F-4D97-AF65-F5344CB8AC3E}">
        <p14:creationId xmlns:p14="http://schemas.microsoft.com/office/powerpoint/2010/main" val="2180280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Espace réservé du texte 19"/>
          <p:cNvSpPr>
            <a:spLocks noGrp="1"/>
          </p:cNvSpPr>
          <p:nvPr>
            <p:ph type="body" sz="quarter" idx="10" hasCustomPrompt="1"/>
          </p:nvPr>
        </p:nvSpPr>
        <p:spPr>
          <a:xfrm>
            <a:off x="4273044" y="6234478"/>
            <a:ext cx="4248150" cy="431800"/>
          </a:xfrm>
          <a:prstGeom prst="rect">
            <a:avLst/>
          </a:prstGeom>
        </p:spPr>
        <p:txBody>
          <a:bodyPr/>
          <a:lstStyle>
            <a:lvl1pPr marL="0" indent="0" algn="r">
              <a:buNone/>
              <a:defRPr sz="1500" baseline="0">
                <a:solidFill>
                  <a:srgbClr val="00214E"/>
                </a:solidFill>
                <a:latin typeface="Arial" panose="020B0604020202020204" pitchFamily="34" charset="0"/>
                <a:cs typeface="Arial" panose="020B0604020202020204" pitchFamily="34" charset="0"/>
              </a:defRPr>
            </a:lvl1pPr>
          </a:lstStyle>
          <a:p>
            <a:pPr lvl="0"/>
            <a:r>
              <a:rPr lang="fr-BE" dirty="0"/>
              <a:t>Titre de la présentation</a:t>
            </a:r>
          </a:p>
        </p:txBody>
      </p:sp>
      <p:sp>
        <p:nvSpPr>
          <p:cNvPr id="11" name="Espace réservé du texte 21"/>
          <p:cNvSpPr>
            <a:spLocks noGrp="1"/>
          </p:cNvSpPr>
          <p:nvPr>
            <p:ph type="body" sz="quarter" idx="11" hasCustomPrompt="1"/>
          </p:nvPr>
        </p:nvSpPr>
        <p:spPr>
          <a:xfrm>
            <a:off x="8413504" y="6234987"/>
            <a:ext cx="540345" cy="431291"/>
          </a:xfrm>
          <a:prstGeom prst="rect">
            <a:avLst/>
          </a:prstGeom>
        </p:spPr>
        <p:txBody>
          <a:bodyPr/>
          <a:lstStyle>
            <a:lvl1pPr marL="0" indent="0">
              <a:buNone/>
              <a:defRPr sz="1500">
                <a:solidFill>
                  <a:srgbClr val="00214E"/>
                </a:solidFill>
                <a:latin typeface="Arial" panose="020B0604020202020204" pitchFamily="34" charset="0"/>
                <a:cs typeface="Arial" panose="020B0604020202020204" pitchFamily="34" charset="0"/>
              </a:defRPr>
            </a:lvl1pPr>
          </a:lstStyle>
          <a:p>
            <a:pPr lvl="0"/>
            <a:r>
              <a:rPr lang="fr-BE" dirty="0"/>
              <a:t>n°</a:t>
            </a:r>
          </a:p>
        </p:txBody>
      </p:sp>
      <p:sp>
        <p:nvSpPr>
          <p:cNvPr id="13" name="Espace réservé du texte 19"/>
          <p:cNvSpPr>
            <a:spLocks noGrp="1"/>
          </p:cNvSpPr>
          <p:nvPr>
            <p:ph type="body" sz="quarter" idx="13" hasCustomPrompt="1"/>
          </p:nvPr>
        </p:nvSpPr>
        <p:spPr>
          <a:xfrm>
            <a:off x="606865" y="348116"/>
            <a:ext cx="5761144" cy="431800"/>
          </a:xfrm>
          <a:prstGeom prst="rect">
            <a:avLst/>
          </a:prstGeom>
        </p:spPr>
        <p:txBody>
          <a:bodyPr/>
          <a:lstStyle>
            <a:lvl1pPr marL="0" indent="0" algn="l">
              <a:buNone/>
              <a:defRPr sz="2800" b="1" baseline="0">
                <a:solidFill>
                  <a:srgbClr val="00214E"/>
                </a:solidFill>
                <a:latin typeface="Arial" panose="020B0604020202020204" pitchFamily="34" charset="0"/>
                <a:cs typeface="Arial" panose="020B0604020202020204" pitchFamily="34" charset="0"/>
              </a:defRPr>
            </a:lvl1pPr>
          </a:lstStyle>
          <a:p>
            <a:pPr lvl="0"/>
            <a:r>
              <a:rPr lang="fr-BE" dirty="0"/>
              <a:t>Titre du slide Arial Bold 28 pts</a:t>
            </a:r>
          </a:p>
        </p:txBody>
      </p:sp>
    </p:spTree>
    <p:extLst>
      <p:ext uri="{BB962C8B-B14F-4D97-AF65-F5344CB8AC3E}">
        <p14:creationId xmlns:p14="http://schemas.microsoft.com/office/powerpoint/2010/main" val="2519759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9"/>
          <p:cNvSpPr>
            <a:spLocks noGrp="1"/>
          </p:cNvSpPr>
          <p:nvPr>
            <p:ph type="body" sz="quarter" idx="11" hasCustomPrompt="1"/>
          </p:nvPr>
        </p:nvSpPr>
        <p:spPr>
          <a:xfrm>
            <a:off x="1023786" y="2988654"/>
            <a:ext cx="7332358" cy="933866"/>
          </a:xfrm>
          <a:prstGeom prst="rect">
            <a:avLst/>
          </a:prstGeom>
        </p:spPr>
        <p:txBody>
          <a:bodyPr/>
          <a:lstStyle>
            <a:lvl1pPr marL="0" indent="0" algn="ctr">
              <a:buNone/>
              <a:tabLst>
                <a:tab pos="179388" algn="l"/>
              </a:tabLst>
              <a:defRPr sz="6600" b="1" baseline="0">
                <a:solidFill>
                  <a:schemeClr val="bg1"/>
                </a:solidFill>
                <a:latin typeface="Arial" panose="020B0604020202020204" pitchFamily="34" charset="0"/>
                <a:cs typeface="Arial" panose="020B0604020202020204" pitchFamily="34" charset="0"/>
              </a:defRPr>
            </a:lvl1pPr>
          </a:lstStyle>
          <a:p>
            <a:pPr lvl="0"/>
            <a:r>
              <a:rPr lang="fr-BE" dirty="0"/>
              <a:t>Merci</a:t>
            </a:r>
          </a:p>
        </p:txBody>
      </p:sp>
    </p:spTree>
    <p:extLst>
      <p:ext uri="{BB962C8B-B14F-4D97-AF65-F5344CB8AC3E}">
        <p14:creationId xmlns:p14="http://schemas.microsoft.com/office/powerpoint/2010/main" val="2418970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space réservé du texte 19"/>
          <p:cNvSpPr>
            <a:spLocks noGrp="1"/>
          </p:cNvSpPr>
          <p:nvPr>
            <p:ph type="body" sz="quarter" idx="11" hasCustomPrompt="1"/>
          </p:nvPr>
        </p:nvSpPr>
        <p:spPr>
          <a:xfrm>
            <a:off x="1298895" y="5742864"/>
            <a:ext cx="4691706" cy="431800"/>
          </a:xfrm>
          <a:prstGeom prst="rect">
            <a:avLst/>
          </a:prstGeom>
        </p:spPr>
        <p:txBody>
          <a:bodyPr/>
          <a:lstStyle>
            <a:lvl1pPr marL="0" indent="0" algn="l">
              <a:buNone/>
              <a:tabLst>
                <a:tab pos="179388" algn="l"/>
              </a:tabLst>
              <a:defRPr sz="2800" b="1" baseline="0">
                <a:solidFill>
                  <a:schemeClr val="bg1"/>
                </a:solidFill>
                <a:latin typeface="Arial" panose="020B0604020202020204" pitchFamily="34" charset="0"/>
                <a:cs typeface="Arial" panose="020B0604020202020204" pitchFamily="34" charset="0"/>
              </a:defRPr>
            </a:lvl1pPr>
          </a:lstStyle>
          <a:p>
            <a:pPr lvl="0"/>
            <a:r>
              <a:rPr lang="fr-BE" dirty="0"/>
              <a:t>	Titre de la présentation</a:t>
            </a:r>
          </a:p>
        </p:txBody>
      </p:sp>
      <p:sp>
        <p:nvSpPr>
          <p:cNvPr id="10" name="Espace réservé du texte 19"/>
          <p:cNvSpPr>
            <a:spLocks noGrp="1"/>
          </p:cNvSpPr>
          <p:nvPr>
            <p:ph type="body" sz="quarter" idx="12" hasCustomPrompt="1"/>
          </p:nvPr>
        </p:nvSpPr>
        <p:spPr>
          <a:xfrm>
            <a:off x="1298895" y="6186091"/>
            <a:ext cx="4691706" cy="431800"/>
          </a:xfrm>
          <a:prstGeom prst="rect">
            <a:avLst/>
          </a:prstGeom>
        </p:spPr>
        <p:txBody>
          <a:bodyPr/>
          <a:lstStyle>
            <a:lvl1pPr marL="0" indent="0" algn="l">
              <a:buNone/>
              <a:tabLst>
                <a:tab pos="179388" algn="l"/>
              </a:tabLst>
              <a:defRPr sz="2000" b="0" baseline="0">
                <a:solidFill>
                  <a:schemeClr val="bg1"/>
                </a:solidFill>
                <a:latin typeface="Arial" panose="020B0604020202020204" pitchFamily="34" charset="0"/>
                <a:cs typeface="Arial" panose="020B0604020202020204" pitchFamily="34" charset="0"/>
              </a:defRPr>
            </a:lvl1pPr>
          </a:lstStyle>
          <a:p>
            <a:pPr lvl="0"/>
            <a:r>
              <a:rPr lang="fr-BE" dirty="0"/>
              <a:t>	DATE 2018</a:t>
            </a:r>
          </a:p>
        </p:txBody>
      </p:sp>
    </p:spTree>
    <p:extLst>
      <p:ext uri="{BB962C8B-B14F-4D97-AF65-F5344CB8AC3E}">
        <p14:creationId xmlns:p14="http://schemas.microsoft.com/office/powerpoint/2010/main" val="2617713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Espace réservé du texte 19"/>
          <p:cNvSpPr>
            <a:spLocks noGrp="1"/>
          </p:cNvSpPr>
          <p:nvPr>
            <p:ph type="body" sz="quarter" idx="11" hasCustomPrompt="1"/>
          </p:nvPr>
        </p:nvSpPr>
        <p:spPr>
          <a:xfrm>
            <a:off x="1023786" y="2988654"/>
            <a:ext cx="7332358" cy="1019324"/>
          </a:xfrm>
          <a:prstGeom prst="rect">
            <a:avLst/>
          </a:prstGeom>
        </p:spPr>
        <p:txBody>
          <a:bodyPr/>
          <a:lstStyle>
            <a:lvl1pPr marL="0" indent="0" algn="l">
              <a:buNone/>
              <a:tabLst>
                <a:tab pos="179388" algn="l"/>
              </a:tabLst>
              <a:defRPr sz="6600" b="1" baseline="0">
                <a:solidFill>
                  <a:schemeClr val="bg1"/>
                </a:solidFill>
                <a:latin typeface="Arial" panose="020B0604020202020204" pitchFamily="34" charset="0"/>
                <a:cs typeface="Arial" panose="020B0604020202020204" pitchFamily="34" charset="0"/>
              </a:defRPr>
            </a:lvl1pPr>
          </a:lstStyle>
          <a:p>
            <a:pPr lvl="0"/>
            <a:r>
              <a:rPr lang="fr-BE" dirty="0"/>
              <a:t>	Titre du chapitre</a:t>
            </a:r>
          </a:p>
        </p:txBody>
      </p:sp>
    </p:spTree>
    <p:extLst>
      <p:ext uri="{BB962C8B-B14F-4D97-AF65-F5344CB8AC3E}">
        <p14:creationId xmlns:p14="http://schemas.microsoft.com/office/powerpoint/2010/main" val="3680794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Espace réservé du texte 19"/>
          <p:cNvSpPr>
            <a:spLocks noGrp="1"/>
          </p:cNvSpPr>
          <p:nvPr>
            <p:ph type="body" sz="quarter" idx="10" hasCustomPrompt="1"/>
          </p:nvPr>
        </p:nvSpPr>
        <p:spPr>
          <a:xfrm>
            <a:off x="4273044" y="6234478"/>
            <a:ext cx="4248150" cy="431800"/>
          </a:xfrm>
          <a:prstGeom prst="rect">
            <a:avLst/>
          </a:prstGeom>
        </p:spPr>
        <p:txBody>
          <a:bodyPr/>
          <a:lstStyle>
            <a:lvl1pPr marL="0" indent="0" algn="r">
              <a:buNone/>
              <a:defRPr sz="1500" baseline="0">
                <a:solidFill>
                  <a:srgbClr val="00214E"/>
                </a:solidFill>
                <a:latin typeface="Arial" panose="020B0604020202020204" pitchFamily="34" charset="0"/>
                <a:cs typeface="Arial" panose="020B0604020202020204" pitchFamily="34" charset="0"/>
              </a:defRPr>
            </a:lvl1pPr>
          </a:lstStyle>
          <a:p>
            <a:pPr lvl="0"/>
            <a:r>
              <a:rPr lang="fr-BE" dirty="0"/>
              <a:t>Titre de la présentation</a:t>
            </a:r>
          </a:p>
        </p:txBody>
      </p:sp>
      <p:sp>
        <p:nvSpPr>
          <p:cNvPr id="11" name="Espace réservé du texte 21"/>
          <p:cNvSpPr>
            <a:spLocks noGrp="1"/>
          </p:cNvSpPr>
          <p:nvPr>
            <p:ph type="body" sz="quarter" idx="11" hasCustomPrompt="1"/>
          </p:nvPr>
        </p:nvSpPr>
        <p:spPr>
          <a:xfrm>
            <a:off x="8413504" y="6234987"/>
            <a:ext cx="540345" cy="431291"/>
          </a:xfrm>
          <a:prstGeom prst="rect">
            <a:avLst/>
          </a:prstGeom>
        </p:spPr>
        <p:txBody>
          <a:bodyPr/>
          <a:lstStyle>
            <a:lvl1pPr marL="0" indent="0">
              <a:buNone/>
              <a:defRPr sz="1500">
                <a:solidFill>
                  <a:srgbClr val="00214E"/>
                </a:solidFill>
                <a:latin typeface="Arial" panose="020B0604020202020204" pitchFamily="34" charset="0"/>
                <a:cs typeface="Arial" panose="020B0604020202020204" pitchFamily="34" charset="0"/>
              </a:defRPr>
            </a:lvl1pPr>
          </a:lstStyle>
          <a:p>
            <a:pPr lvl="0"/>
            <a:r>
              <a:rPr lang="fr-BE" dirty="0"/>
              <a:t>n°</a:t>
            </a:r>
          </a:p>
        </p:txBody>
      </p:sp>
      <p:sp>
        <p:nvSpPr>
          <p:cNvPr id="13" name="Espace réservé du texte 19"/>
          <p:cNvSpPr>
            <a:spLocks noGrp="1"/>
          </p:cNvSpPr>
          <p:nvPr>
            <p:ph type="body" sz="quarter" idx="13" hasCustomPrompt="1"/>
          </p:nvPr>
        </p:nvSpPr>
        <p:spPr>
          <a:xfrm>
            <a:off x="606865" y="348116"/>
            <a:ext cx="5761144" cy="431800"/>
          </a:xfrm>
          <a:prstGeom prst="rect">
            <a:avLst/>
          </a:prstGeom>
        </p:spPr>
        <p:txBody>
          <a:bodyPr/>
          <a:lstStyle>
            <a:lvl1pPr marL="0" indent="0" algn="l">
              <a:buNone/>
              <a:defRPr sz="2800" b="1" baseline="0">
                <a:solidFill>
                  <a:srgbClr val="00214E"/>
                </a:solidFill>
                <a:latin typeface="Arial" panose="020B0604020202020204" pitchFamily="34" charset="0"/>
                <a:cs typeface="Arial" panose="020B0604020202020204" pitchFamily="34" charset="0"/>
              </a:defRPr>
            </a:lvl1pPr>
          </a:lstStyle>
          <a:p>
            <a:pPr lvl="0"/>
            <a:r>
              <a:rPr lang="fr-BE" dirty="0"/>
              <a:t>Titre du slide Arial Bold 28 pts</a:t>
            </a:r>
          </a:p>
        </p:txBody>
      </p:sp>
    </p:spTree>
    <p:extLst>
      <p:ext uri="{BB962C8B-B14F-4D97-AF65-F5344CB8AC3E}">
        <p14:creationId xmlns:p14="http://schemas.microsoft.com/office/powerpoint/2010/main" val="1214936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space réservé du texte 19"/>
          <p:cNvSpPr>
            <a:spLocks noGrp="1"/>
          </p:cNvSpPr>
          <p:nvPr>
            <p:ph type="body" sz="quarter" idx="10" hasCustomPrompt="1"/>
          </p:nvPr>
        </p:nvSpPr>
        <p:spPr>
          <a:xfrm>
            <a:off x="4273044" y="6234478"/>
            <a:ext cx="4248150" cy="431800"/>
          </a:xfrm>
          <a:prstGeom prst="rect">
            <a:avLst/>
          </a:prstGeom>
        </p:spPr>
        <p:txBody>
          <a:bodyPr/>
          <a:lstStyle>
            <a:lvl1pPr marL="0" indent="0" algn="r">
              <a:buNone/>
              <a:defRPr sz="1500" baseline="0">
                <a:solidFill>
                  <a:srgbClr val="00214E"/>
                </a:solidFill>
                <a:latin typeface="Arial" panose="020B0604020202020204" pitchFamily="34" charset="0"/>
                <a:cs typeface="Arial" panose="020B0604020202020204" pitchFamily="34" charset="0"/>
              </a:defRPr>
            </a:lvl1pPr>
          </a:lstStyle>
          <a:p>
            <a:pPr lvl="0"/>
            <a:r>
              <a:rPr lang="fr-BE" dirty="0"/>
              <a:t>Titre de la présentation</a:t>
            </a:r>
          </a:p>
        </p:txBody>
      </p:sp>
      <p:sp>
        <p:nvSpPr>
          <p:cNvPr id="10" name="Espace réservé du texte 21"/>
          <p:cNvSpPr>
            <a:spLocks noGrp="1"/>
          </p:cNvSpPr>
          <p:nvPr>
            <p:ph type="body" sz="quarter" idx="11" hasCustomPrompt="1"/>
          </p:nvPr>
        </p:nvSpPr>
        <p:spPr>
          <a:xfrm>
            <a:off x="8413504" y="6234987"/>
            <a:ext cx="540345" cy="431291"/>
          </a:xfrm>
          <a:prstGeom prst="rect">
            <a:avLst/>
          </a:prstGeom>
        </p:spPr>
        <p:txBody>
          <a:bodyPr/>
          <a:lstStyle>
            <a:lvl1pPr marL="0" indent="0">
              <a:buNone/>
              <a:defRPr sz="1500">
                <a:solidFill>
                  <a:srgbClr val="00214E"/>
                </a:solidFill>
                <a:latin typeface="Arial" panose="020B0604020202020204" pitchFamily="34" charset="0"/>
                <a:cs typeface="Arial" panose="020B0604020202020204" pitchFamily="34" charset="0"/>
              </a:defRPr>
            </a:lvl1pPr>
          </a:lstStyle>
          <a:p>
            <a:pPr lvl="0"/>
            <a:r>
              <a:rPr lang="fr-BE" dirty="0"/>
              <a:t>n°</a:t>
            </a:r>
          </a:p>
        </p:txBody>
      </p:sp>
      <p:sp>
        <p:nvSpPr>
          <p:cNvPr id="4" name="Espace réservé du texte 3"/>
          <p:cNvSpPr>
            <a:spLocks noGrp="1"/>
          </p:cNvSpPr>
          <p:nvPr>
            <p:ph type="body" sz="quarter" idx="12" hasCustomPrompt="1"/>
          </p:nvPr>
        </p:nvSpPr>
        <p:spPr>
          <a:xfrm>
            <a:off x="946150" y="2073275"/>
            <a:ext cx="7832725" cy="4160838"/>
          </a:xfrm>
          <a:prstGeom prst="rect">
            <a:avLst/>
          </a:prstGeom>
        </p:spPr>
        <p:txBody>
          <a:bodyPr/>
          <a:lst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a:solidFill>
                  <a:srgbClr val="00214E"/>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Body Arial Regular corps 24 pts</a:t>
            </a:r>
          </a:p>
          <a:p>
            <a:pPr marL="342900" marR="0" lvl="0" indent="-342900" algn="l" defTabSz="914400" rtl="0" eaLnBrk="1" fontAlgn="auto" latinLnBrk="0" hangingPunct="1">
              <a:lnSpc>
                <a:spcPct val="90000"/>
              </a:lnSpc>
              <a:spcBef>
                <a:spcPts val="1000"/>
              </a:spcBef>
              <a:spcAft>
                <a:spcPts val="0"/>
              </a:spcAft>
              <a:buClrTx/>
              <a:buSzTx/>
              <a:tabLst/>
              <a:defRPr/>
            </a:pPr>
            <a:r>
              <a:rPr lang="fr-BE" dirty="0" err="1"/>
              <a:t>Aperum</a:t>
            </a:r>
            <a:r>
              <a:rPr lang="fr-BE" dirty="0"/>
              <a:t> </a:t>
            </a:r>
            <a:r>
              <a:rPr lang="fr-BE" dirty="0" err="1"/>
              <a:t>rero</a:t>
            </a:r>
            <a:r>
              <a:rPr lang="fr-BE" dirty="0"/>
              <a:t> con </a:t>
            </a:r>
            <a:r>
              <a:rPr lang="fr-BE" dirty="0" err="1"/>
              <a:t>pedi</a:t>
            </a:r>
            <a:r>
              <a:rPr lang="fr-BE" dirty="0"/>
              <a:t> </a:t>
            </a:r>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a:t>
            </a:r>
          </a:p>
          <a:p>
            <a:pPr marL="342900" marR="0" lvl="0" indent="-342900" algn="l" defTabSz="914400" rtl="0" eaLnBrk="1" fontAlgn="auto" latinLnBrk="0" hangingPunct="1">
              <a:lnSpc>
                <a:spcPct val="90000"/>
              </a:lnSpc>
              <a:spcBef>
                <a:spcPts val="1000"/>
              </a:spcBef>
              <a:spcAft>
                <a:spcPts val="0"/>
              </a:spcAft>
              <a:buClrTx/>
              <a:buSzTx/>
              <a:tabLst/>
              <a:defRPr/>
            </a:pPr>
            <a:r>
              <a:rPr lang="fr-BE" dirty="0"/>
              <a:t>Ut que </a:t>
            </a:r>
            <a:r>
              <a:rPr lang="fr-BE" dirty="0" err="1"/>
              <a:t>verrovi</a:t>
            </a:r>
            <a:r>
              <a:rPr lang="fr-BE" dirty="0"/>
              <a:t> </a:t>
            </a:r>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voloren</a:t>
            </a:r>
            <a:r>
              <a:rPr lang="fr-BE" dirty="0"/>
              <a:t> </a:t>
            </a:r>
            <a:r>
              <a:rPr lang="fr-BE" dirty="0" err="1"/>
              <a:t>imaionsequi</a:t>
            </a:r>
            <a:r>
              <a:rPr lang="fr-BE" dirty="0"/>
              <a:t> </a:t>
            </a:r>
            <a:r>
              <a:rPr lang="fr-BE" dirty="0" err="1"/>
              <a:t>aceptae</a:t>
            </a:r>
            <a:r>
              <a:rPr lang="fr-BE" dirty="0"/>
              <a:t> nus </a:t>
            </a:r>
            <a:r>
              <a:rPr lang="fr-BE" dirty="0" err="1"/>
              <a:t>autatincti</a:t>
            </a:r>
            <a:r>
              <a:rPr lang="fr-BE" dirty="0"/>
              <a:t> to </a:t>
            </a:r>
            <a:r>
              <a:rPr lang="fr-BE" dirty="0" err="1"/>
              <a:t>velestiurit</a:t>
            </a:r>
            <a:r>
              <a:rPr lang="fr-BE" dirty="0"/>
              <a:t> que </a:t>
            </a:r>
            <a:r>
              <a:rPr lang="fr-BE" dirty="0" err="1"/>
              <a:t>eiunt</a:t>
            </a:r>
            <a:r>
              <a:rPr lang="fr-BE" dirty="0"/>
              <a:t> </a:t>
            </a:r>
            <a:r>
              <a:rPr lang="fr-BE" dirty="0" err="1"/>
              <a:t>vellabo</a:t>
            </a:r>
            <a:r>
              <a:rPr lang="fr-BE" dirty="0"/>
              <a:t>. </a:t>
            </a:r>
          </a:p>
          <a:p>
            <a:pPr marL="342900" marR="0" lvl="0" indent="-342900" algn="l" defTabSz="914400" rtl="0" eaLnBrk="1" fontAlgn="auto" latinLnBrk="0" hangingPunct="1">
              <a:lnSpc>
                <a:spcPct val="90000"/>
              </a:lnSpc>
              <a:spcBef>
                <a:spcPts val="1000"/>
              </a:spcBef>
              <a:spcAft>
                <a:spcPts val="0"/>
              </a:spcAft>
              <a:buClrTx/>
              <a:buSzTx/>
              <a:tabLst/>
              <a:defRPr/>
            </a:pPr>
            <a:r>
              <a:rPr lang="fr-BE" dirty="0" err="1"/>
              <a:t>Untoria</a:t>
            </a:r>
            <a:r>
              <a:rPr lang="fr-BE" dirty="0"/>
              <a:t> </a:t>
            </a:r>
            <a:r>
              <a:rPr lang="fr-BE" dirty="0" err="1"/>
              <a:t>eremquo</a:t>
            </a:r>
            <a:r>
              <a:rPr lang="fr-BE" dirty="0"/>
              <a:t> </a:t>
            </a:r>
            <a:r>
              <a:rPr lang="fr-BE" dirty="0" err="1"/>
              <a:t>ssimi</a:t>
            </a:r>
            <a:r>
              <a:rPr lang="fr-BE" dirty="0"/>
              <a:t>, </a:t>
            </a:r>
            <a:r>
              <a:rPr lang="fr-BE" dirty="0" err="1"/>
              <a:t>consequ</a:t>
            </a:r>
            <a:r>
              <a:rPr lang="fr-BE" dirty="0"/>
              <a:t> </a:t>
            </a:r>
            <a:r>
              <a:rPr lang="fr-BE" dirty="0" err="1"/>
              <a:t>aspiderum</a:t>
            </a:r>
            <a:r>
              <a:rPr lang="fr-BE" dirty="0"/>
              <a:t> </a:t>
            </a:r>
            <a:r>
              <a:rPr lang="fr-BE" dirty="0" err="1"/>
              <a:t>facipsunt</a:t>
            </a:r>
            <a:r>
              <a:rPr lang="fr-BE" dirty="0"/>
              <a:t> </a:t>
            </a:r>
            <a:r>
              <a:rPr lang="fr-BE" dirty="0" err="1"/>
              <a:t>fuga</a:t>
            </a:r>
            <a:r>
              <a:rPr lang="fr-BE" dirty="0"/>
              <a:t>. </a:t>
            </a:r>
            <a:r>
              <a:rPr lang="fr-BE" dirty="0" err="1"/>
              <a:t>Bero</a:t>
            </a:r>
            <a:r>
              <a:rPr lang="fr-BE" dirty="0"/>
              <a:t> ide </a:t>
            </a:r>
            <a:r>
              <a:rPr lang="fr-BE" dirty="0" err="1"/>
              <a:t>porepera</a:t>
            </a:r>
            <a:r>
              <a:rPr lang="fr-BE" dirty="0"/>
              <a:t> </a:t>
            </a:r>
            <a:r>
              <a:rPr lang="fr-BE" dirty="0" err="1"/>
              <a:t>quam</a:t>
            </a:r>
            <a:r>
              <a:rPr lang="fr-BE" dirty="0"/>
              <a:t> </a:t>
            </a:r>
            <a:r>
              <a:rPr lang="fr-BE" dirty="0" err="1"/>
              <a:t>doluptur</a:t>
            </a:r>
            <a:r>
              <a:rPr lang="fr-BE" dirty="0"/>
              <a:t>?</a:t>
            </a:r>
          </a:p>
          <a:p>
            <a:pPr lvl="0"/>
            <a:endParaRPr lang="fr-BE" dirty="0"/>
          </a:p>
        </p:txBody>
      </p:sp>
    </p:spTree>
    <p:extLst>
      <p:ext uri="{BB962C8B-B14F-4D97-AF65-F5344CB8AC3E}">
        <p14:creationId xmlns:p14="http://schemas.microsoft.com/office/powerpoint/2010/main" val="1854970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Espace réservé du texte 19"/>
          <p:cNvSpPr>
            <a:spLocks noGrp="1"/>
          </p:cNvSpPr>
          <p:nvPr>
            <p:ph type="body" sz="quarter" idx="10" hasCustomPrompt="1"/>
          </p:nvPr>
        </p:nvSpPr>
        <p:spPr>
          <a:xfrm>
            <a:off x="4273044" y="6234478"/>
            <a:ext cx="4248150" cy="431800"/>
          </a:xfrm>
          <a:prstGeom prst="rect">
            <a:avLst/>
          </a:prstGeom>
        </p:spPr>
        <p:txBody>
          <a:bodyPr/>
          <a:lstStyle>
            <a:lvl1pPr marL="0" indent="0" algn="r">
              <a:buNone/>
              <a:defRPr sz="1500" baseline="0">
                <a:solidFill>
                  <a:srgbClr val="00214E"/>
                </a:solidFill>
                <a:latin typeface="Arial" panose="020B0604020202020204" pitchFamily="34" charset="0"/>
                <a:cs typeface="Arial" panose="020B0604020202020204" pitchFamily="34" charset="0"/>
              </a:defRPr>
            </a:lvl1pPr>
          </a:lstStyle>
          <a:p>
            <a:pPr lvl="0"/>
            <a:r>
              <a:rPr lang="fr-BE" dirty="0"/>
              <a:t>Titre de la présentation</a:t>
            </a:r>
          </a:p>
        </p:txBody>
      </p:sp>
      <p:sp>
        <p:nvSpPr>
          <p:cNvPr id="10" name="Espace réservé du texte 21"/>
          <p:cNvSpPr>
            <a:spLocks noGrp="1"/>
          </p:cNvSpPr>
          <p:nvPr>
            <p:ph type="body" sz="quarter" idx="11" hasCustomPrompt="1"/>
          </p:nvPr>
        </p:nvSpPr>
        <p:spPr>
          <a:xfrm>
            <a:off x="8413504" y="6234987"/>
            <a:ext cx="540345" cy="431291"/>
          </a:xfrm>
          <a:prstGeom prst="rect">
            <a:avLst/>
          </a:prstGeom>
        </p:spPr>
        <p:txBody>
          <a:bodyPr/>
          <a:lstStyle>
            <a:lvl1pPr marL="0" indent="0">
              <a:buNone/>
              <a:defRPr sz="1500">
                <a:solidFill>
                  <a:srgbClr val="00214E"/>
                </a:solidFill>
                <a:latin typeface="Arial" panose="020B0604020202020204" pitchFamily="34" charset="0"/>
                <a:cs typeface="Arial" panose="020B0604020202020204" pitchFamily="34" charset="0"/>
              </a:defRPr>
            </a:lvl1pPr>
          </a:lstStyle>
          <a:p>
            <a:pPr lvl="0"/>
            <a:r>
              <a:rPr lang="fr-BE" dirty="0"/>
              <a:t>n°</a:t>
            </a:r>
          </a:p>
        </p:txBody>
      </p:sp>
      <p:sp>
        <p:nvSpPr>
          <p:cNvPr id="5" name="Espace réservé du texte 7"/>
          <p:cNvSpPr>
            <a:spLocks noGrp="1"/>
          </p:cNvSpPr>
          <p:nvPr>
            <p:ph type="body" sz="quarter" idx="12" hasCustomPrompt="1"/>
          </p:nvPr>
        </p:nvSpPr>
        <p:spPr>
          <a:xfrm>
            <a:off x="971600" y="2048336"/>
            <a:ext cx="3600000" cy="4402863"/>
          </a:xfrm>
          <a:prstGeom prst="rect">
            <a:avLst/>
          </a:prstGeom>
        </p:spPr>
        <p:txBody>
          <a:bodyPr/>
          <a:lstStyle>
            <a:lvl1pPr marL="342900" indent="-342900">
              <a:buFont typeface="+mj-lt"/>
              <a:buAutoNum type="arabicPeriod"/>
              <a:defRPr sz="2000">
                <a:solidFill>
                  <a:srgbClr val="00214E"/>
                </a:solidFill>
                <a:latin typeface="Arial" panose="020B0604020202020204" pitchFamily="34" charset="0"/>
                <a:cs typeface="Arial" panose="020B0604020202020204" pitchFamily="34" charset="0"/>
              </a:defRPr>
            </a:lvl1pPr>
          </a:lstStyle>
          <a:p>
            <a:pPr lvl="0"/>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a:t>
            </a:r>
            <a:br>
              <a:rPr lang="fr-BE" dirty="0"/>
            </a:br>
            <a:r>
              <a:rPr lang="fr-BE" dirty="0" err="1"/>
              <a:t>Tiatusandunt</a:t>
            </a:r>
            <a:r>
              <a:rPr lang="fr-BE" dirty="0"/>
              <a:t> </a:t>
            </a:r>
            <a:r>
              <a:rPr lang="fr-BE" dirty="0" err="1"/>
              <a:t>illecta</a:t>
            </a:r>
            <a:br>
              <a:rPr lang="fr-BE" dirty="0"/>
            </a:br>
            <a:endParaRPr lang="fr-BE" dirty="0"/>
          </a:p>
          <a:p>
            <a:pPr lvl="0"/>
            <a:r>
              <a:rPr lang="fr-BE" dirty="0"/>
              <a:t>Ut que </a:t>
            </a:r>
            <a:r>
              <a:rPr lang="fr-BE" dirty="0" err="1"/>
              <a:t>verrovi</a:t>
            </a:r>
            <a:r>
              <a:rPr lang="fr-BE" dirty="0"/>
              <a:t> </a:t>
            </a:r>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Quos</a:t>
            </a:r>
            <a:r>
              <a:rPr lang="fr-BE" dirty="0"/>
              <a:t> </a:t>
            </a:r>
            <a:r>
              <a:rPr lang="fr-BE" dirty="0" err="1"/>
              <a:t>sam</a:t>
            </a:r>
            <a:r>
              <a:rPr lang="fr-BE" dirty="0"/>
              <a:t> </a:t>
            </a:r>
            <a:r>
              <a:rPr lang="fr-BE" dirty="0" err="1"/>
              <a:t>aut</a:t>
            </a:r>
            <a:r>
              <a:rPr lang="fr-BE" dirty="0"/>
              <a:t> </a:t>
            </a:r>
            <a:r>
              <a:rPr lang="fr-BE" dirty="0" err="1"/>
              <a:t>quidusam</a:t>
            </a:r>
            <a:r>
              <a:rPr lang="fr-BE" dirty="0"/>
              <a:t> </a:t>
            </a:r>
            <a:br>
              <a:rPr lang="fr-BE" dirty="0"/>
            </a:br>
            <a:endParaRPr lang="fr-BE" dirty="0"/>
          </a:p>
          <a:p>
            <a:pPr lvl="0"/>
            <a:r>
              <a:rPr lang="fr-BE" dirty="0" err="1"/>
              <a:t>Maionsequi</a:t>
            </a:r>
            <a:r>
              <a:rPr lang="fr-BE" dirty="0"/>
              <a:t> </a:t>
            </a:r>
            <a:r>
              <a:rPr lang="fr-BE" dirty="0" err="1"/>
              <a:t>aceptae</a:t>
            </a:r>
            <a:r>
              <a:rPr lang="fr-BE" dirty="0"/>
              <a:t> nus </a:t>
            </a:r>
            <a:r>
              <a:rPr lang="fr-BE" dirty="0" err="1"/>
              <a:t>autatincti</a:t>
            </a:r>
            <a:r>
              <a:rPr lang="fr-BE" dirty="0"/>
              <a:t> to </a:t>
            </a:r>
            <a:r>
              <a:rPr lang="fr-BE" dirty="0" err="1"/>
              <a:t>velestiurit</a:t>
            </a:r>
            <a:r>
              <a:rPr lang="fr-BE" dirty="0"/>
              <a:t> que </a:t>
            </a:r>
            <a:r>
              <a:rPr lang="fr-BE" dirty="0" err="1"/>
              <a:t>eiunt</a:t>
            </a:r>
            <a:r>
              <a:rPr lang="fr-BE" dirty="0"/>
              <a:t> </a:t>
            </a:r>
            <a:r>
              <a:rPr lang="fr-BE" dirty="0" err="1"/>
              <a:t>vellabo</a:t>
            </a:r>
            <a:r>
              <a:rPr lang="fr-BE" dirty="0"/>
              <a:t>. </a:t>
            </a:r>
            <a:br>
              <a:rPr lang="fr-BE" dirty="0"/>
            </a:br>
            <a:r>
              <a:rPr lang="fr-BE" dirty="0" err="1"/>
              <a:t>Tiatusandunt</a:t>
            </a:r>
            <a:r>
              <a:rPr lang="fr-BE" dirty="0"/>
              <a:t> </a:t>
            </a:r>
            <a:r>
              <a:rPr lang="fr-BE" dirty="0" err="1"/>
              <a:t>illecta</a:t>
            </a:r>
            <a:endParaRPr lang="fr-BE" dirty="0"/>
          </a:p>
          <a:p>
            <a:pPr lvl="0"/>
            <a:endParaRPr lang="fr-BE" dirty="0"/>
          </a:p>
        </p:txBody>
      </p:sp>
      <p:sp>
        <p:nvSpPr>
          <p:cNvPr id="6" name="Espace réservé du texte 7"/>
          <p:cNvSpPr>
            <a:spLocks noGrp="1"/>
          </p:cNvSpPr>
          <p:nvPr>
            <p:ph type="body" sz="quarter" idx="13" hasCustomPrompt="1"/>
          </p:nvPr>
        </p:nvSpPr>
        <p:spPr>
          <a:xfrm>
            <a:off x="5040000" y="2048336"/>
            <a:ext cx="3600000" cy="4402863"/>
          </a:xfrm>
          <a:prstGeom prst="rect">
            <a:avLst/>
          </a:prstGeom>
        </p:spPr>
        <p:txBody>
          <a:bodyPr/>
          <a:lstStyle>
            <a:lvl1pPr marL="342900" indent="-342900">
              <a:buFont typeface="+mj-lt"/>
              <a:buAutoNum type="arabicPeriod" startAt="4"/>
              <a:defRPr sz="2000">
                <a:solidFill>
                  <a:srgbClr val="00214E"/>
                </a:solidFill>
                <a:latin typeface="Arial" panose="020B0604020202020204" pitchFamily="34" charset="0"/>
                <a:cs typeface="Arial" panose="020B0604020202020204" pitchFamily="34" charset="0"/>
              </a:defRPr>
            </a:lvl1pPr>
          </a:lstStyle>
          <a:p>
            <a:pPr lvl="0"/>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a:t>
            </a:r>
            <a:br>
              <a:rPr lang="fr-BE" dirty="0"/>
            </a:br>
            <a:endParaRPr lang="fr-BE" dirty="0"/>
          </a:p>
          <a:p>
            <a:pPr lvl="0"/>
            <a:r>
              <a:rPr lang="fr-BE" dirty="0"/>
              <a:t>Ut que </a:t>
            </a:r>
            <a:r>
              <a:rPr lang="fr-BE" dirty="0" err="1"/>
              <a:t>verrovi</a:t>
            </a:r>
            <a:r>
              <a:rPr lang="fr-BE" dirty="0"/>
              <a:t> </a:t>
            </a:r>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br>
              <a:rPr lang="fr-BE" dirty="0"/>
            </a:br>
            <a:endParaRPr lang="fr-BE" dirty="0"/>
          </a:p>
          <a:p>
            <a:pPr lvl="0"/>
            <a:r>
              <a:rPr lang="fr-BE" dirty="0" err="1"/>
              <a:t>Maionsequi</a:t>
            </a:r>
            <a:r>
              <a:rPr lang="fr-BE" dirty="0"/>
              <a:t> </a:t>
            </a:r>
            <a:r>
              <a:rPr lang="fr-BE" dirty="0" err="1"/>
              <a:t>aceptae</a:t>
            </a:r>
            <a:r>
              <a:rPr lang="fr-BE" dirty="0"/>
              <a:t> nus </a:t>
            </a:r>
            <a:r>
              <a:rPr lang="fr-BE" dirty="0" err="1"/>
              <a:t>autatincti</a:t>
            </a:r>
            <a:r>
              <a:rPr lang="fr-BE" dirty="0"/>
              <a:t> to </a:t>
            </a:r>
            <a:r>
              <a:rPr lang="fr-BE" dirty="0" err="1"/>
              <a:t>velestiurit</a:t>
            </a:r>
            <a:r>
              <a:rPr lang="fr-BE" dirty="0"/>
              <a:t> que </a:t>
            </a:r>
            <a:r>
              <a:rPr lang="fr-BE" dirty="0" err="1"/>
              <a:t>eiunt</a:t>
            </a:r>
            <a:r>
              <a:rPr lang="fr-BE" dirty="0"/>
              <a:t> </a:t>
            </a:r>
            <a:r>
              <a:rPr lang="fr-BE" dirty="0" err="1"/>
              <a:t>vellabo</a:t>
            </a:r>
            <a:r>
              <a:rPr lang="fr-BE" dirty="0"/>
              <a:t>. </a:t>
            </a:r>
          </a:p>
        </p:txBody>
      </p:sp>
    </p:spTree>
    <p:extLst>
      <p:ext uri="{BB962C8B-B14F-4D97-AF65-F5344CB8AC3E}">
        <p14:creationId xmlns:p14="http://schemas.microsoft.com/office/powerpoint/2010/main" val="1534812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pour une image  10"/>
          <p:cNvSpPr>
            <a:spLocks noGrp="1"/>
          </p:cNvSpPr>
          <p:nvPr>
            <p:ph type="pic" sz="quarter" idx="10"/>
          </p:nvPr>
        </p:nvSpPr>
        <p:spPr>
          <a:xfrm>
            <a:off x="1008000" y="2048336"/>
            <a:ext cx="3456000" cy="4114863"/>
          </a:xfrm>
          <a:prstGeom prst="rect">
            <a:avLst/>
          </a:prstGeom>
        </p:spPr>
        <p:txBody>
          <a:bodyPr/>
          <a:lstStyle/>
          <a:p>
            <a:endParaRPr lang="fr-BE"/>
          </a:p>
        </p:txBody>
      </p:sp>
      <p:sp>
        <p:nvSpPr>
          <p:cNvPr id="8" name="Espace réservé pour une image  10"/>
          <p:cNvSpPr>
            <a:spLocks noGrp="1"/>
          </p:cNvSpPr>
          <p:nvPr>
            <p:ph type="pic" sz="quarter" idx="11"/>
          </p:nvPr>
        </p:nvSpPr>
        <p:spPr>
          <a:xfrm>
            <a:off x="4680012" y="2048336"/>
            <a:ext cx="3456000" cy="4114863"/>
          </a:xfrm>
          <a:prstGeom prst="rect">
            <a:avLst/>
          </a:prstGeom>
        </p:spPr>
        <p:txBody>
          <a:bodyPr/>
          <a:lstStyle/>
          <a:p>
            <a:endParaRPr lang="fr-BE"/>
          </a:p>
        </p:txBody>
      </p:sp>
    </p:spTree>
    <p:extLst>
      <p:ext uri="{BB962C8B-B14F-4D97-AF65-F5344CB8AC3E}">
        <p14:creationId xmlns:p14="http://schemas.microsoft.com/office/powerpoint/2010/main" val="3929548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pour une image  11"/>
          <p:cNvSpPr>
            <a:spLocks noGrp="1"/>
          </p:cNvSpPr>
          <p:nvPr>
            <p:ph type="pic" sz="quarter" idx="10"/>
          </p:nvPr>
        </p:nvSpPr>
        <p:spPr>
          <a:xfrm>
            <a:off x="1006475" y="2178242"/>
            <a:ext cx="3327397" cy="1823808"/>
          </a:xfrm>
          <a:prstGeom prst="rect">
            <a:avLst/>
          </a:prstGeom>
        </p:spPr>
        <p:txBody>
          <a:bodyPr/>
          <a:lstStyle/>
          <a:p>
            <a:endParaRPr lang="fr-BE"/>
          </a:p>
        </p:txBody>
      </p:sp>
      <p:sp>
        <p:nvSpPr>
          <p:cNvPr id="5" name="Espace réservé pour une image  11"/>
          <p:cNvSpPr>
            <a:spLocks noGrp="1"/>
          </p:cNvSpPr>
          <p:nvPr>
            <p:ph type="pic" sz="quarter" idx="11"/>
          </p:nvPr>
        </p:nvSpPr>
        <p:spPr>
          <a:xfrm>
            <a:off x="4679391" y="2176674"/>
            <a:ext cx="3327397" cy="1823808"/>
          </a:xfrm>
          <a:prstGeom prst="rect">
            <a:avLst/>
          </a:prstGeom>
        </p:spPr>
        <p:txBody>
          <a:bodyPr/>
          <a:lstStyle/>
          <a:p>
            <a:endParaRPr lang="fr-BE"/>
          </a:p>
        </p:txBody>
      </p:sp>
      <p:sp>
        <p:nvSpPr>
          <p:cNvPr id="6" name="Espace réservé pour une image  11"/>
          <p:cNvSpPr>
            <a:spLocks noGrp="1"/>
          </p:cNvSpPr>
          <p:nvPr>
            <p:ph type="pic" sz="quarter" idx="12"/>
          </p:nvPr>
        </p:nvSpPr>
        <p:spPr>
          <a:xfrm>
            <a:off x="1007604" y="4344497"/>
            <a:ext cx="3327397" cy="1823808"/>
          </a:xfrm>
          <a:prstGeom prst="rect">
            <a:avLst/>
          </a:prstGeom>
        </p:spPr>
        <p:txBody>
          <a:bodyPr/>
          <a:lstStyle/>
          <a:p>
            <a:endParaRPr lang="fr-BE"/>
          </a:p>
        </p:txBody>
      </p:sp>
      <p:sp>
        <p:nvSpPr>
          <p:cNvPr id="9" name="Espace réservé pour une image  11"/>
          <p:cNvSpPr>
            <a:spLocks noGrp="1"/>
          </p:cNvSpPr>
          <p:nvPr>
            <p:ph type="pic" sz="quarter" idx="13"/>
          </p:nvPr>
        </p:nvSpPr>
        <p:spPr>
          <a:xfrm>
            <a:off x="4680012" y="4346257"/>
            <a:ext cx="3327397" cy="1823808"/>
          </a:xfrm>
          <a:prstGeom prst="rect">
            <a:avLst/>
          </a:prstGeom>
        </p:spPr>
        <p:txBody>
          <a:bodyPr/>
          <a:lstStyle/>
          <a:p>
            <a:endParaRPr lang="fr-BE"/>
          </a:p>
        </p:txBody>
      </p:sp>
    </p:spTree>
    <p:extLst>
      <p:ext uri="{BB962C8B-B14F-4D97-AF65-F5344CB8AC3E}">
        <p14:creationId xmlns:p14="http://schemas.microsoft.com/office/powerpoint/2010/main" val="69468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pour une image  8"/>
          <p:cNvSpPr>
            <a:spLocks noGrp="1"/>
          </p:cNvSpPr>
          <p:nvPr>
            <p:ph type="pic" sz="quarter" idx="10"/>
          </p:nvPr>
        </p:nvSpPr>
        <p:spPr>
          <a:xfrm>
            <a:off x="827584" y="2048336"/>
            <a:ext cx="7855373" cy="4116967"/>
          </a:xfrm>
          <a:prstGeom prst="rect">
            <a:avLst/>
          </a:prstGeom>
        </p:spPr>
        <p:txBody>
          <a:bodyPr/>
          <a:lstStyle/>
          <a:p>
            <a:endParaRPr lang="fr-BE"/>
          </a:p>
        </p:txBody>
      </p:sp>
    </p:spTree>
    <p:extLst>
      <p:ext uri="{BB962C8B-B14F-4D97-AF65-F5344CB8AC3E}">
        <p14:creationId xmlns:p14="http://schemas.microsoft.com/office/powerpoint/2010/main" val="1866958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Espace réservé pour une image  9"/>
          <p:cNvSpPr>
            <a:spLocks noGrp="1"/>
          </p:cNvSpPr>
          <p:nvPr>
            <p:ph type="pic" sz="quarter" idx="10"/>
          </p:nvPr>
        </p:nvSpPr>
        <p:spPr>
          <a:xfrm>
            <a:off x="4644000" y="2120792"/>
            <a:ext cx="3528000" cy="4042407"/>
          </a:xfrm>
          <a:prstGeom prst="rect">
            <a:avLst/>
          </a:prstGeom>
        </p:spPr>
        <p:txBody>
          <a:bodyPr/>
          <a:lstStyle/>
          <a:p>
            <a:endParaRPr lang="fr-BE"/>
          </a:p>
        </p:txBody>
      </p:sp>
      <p:sp>
        <p:nvSpPr>
          <p:cNvPr id="8" name="Espace réservé du texte 11"/>
          <p:cNvSpPr>
            <a:spLocks noGrp="1"/>
          </p:cNvSpPr>
          <p:nvPr>
            <p:ph type="body" sz="quarter" idx="11" hasCustomPrompt="1"/>
          </p:nvPr>
        </p:nvSpPr>
        <p:spPr>
          <a:xfrm>
            <a:off x="827584" y="3355782"/>
            <a:ext cx="3537959" cy="1572426"/>
          </a:xfrm>
          <a:prstGeom prst="rect">
            <a:avLst/>
          </a:prstGeom>
        </p:spPr>
        <p:txBody>
          <a:bodyPr/>
          <a:lstStyle>
            <a:lvl1pPr marL="0" marR="0" indent="0" algn="r" defTabSz="914400" rtl="0" eaLnBrk="1" fontAlgn="auto" latinLnBrk="0" hangingPunct="1">
              <a:lnSpc>
                <a:spcPct val="100000"/>
              </a:lnSpc>
              <a:spcBef>
                <a:spcPct val="20000"/>
              </a:spcBef>
              <a:spcAft>
                <a:spcPts val="0"/>
              </a:spcAft>
              <a:buClrTx/>
              <a:buSzTx/>
              <a:buFont typeface="Arial" panose="020B0604020202020204" pitchFamily="34" charset="0"/>
              <a:buNone/>
              <a:tabLst/>
              <a:defRPr sz="3400" baseline="0">
                <a:solidFill>
                  <a:srgbClr val="00214E"/>
                </a:solidFill>
                <a:latin typeface="Arial" panose="020B0604020202020204" pitchFamily="34" charset="0"/>
                <a:cs typeface="Arial" panose="020B0604020202020204" pitchFamily="34" charset="0"/>
              </a:defRPr>
            </a:lvl1pPr>
          </a:lstStyle>
          <a:p>
            <a:pPr lvl="0"/>
            <a:r>
              <a:rPr lang="fr-BE" dirty="0" err="1"/>
              <a:t>Musdandis</a:t>
            </a:r>
            <a:r>
              <a:rPr lang="fr-BE" dirty="0"/>
              <a:t> </a:t>
            </a:r>
            <a:r>
              <a:rPr lang="fr-BE" dirty="0" err="1"/>
              <a:t>dolentia</a:t>
            </a:r>
            <a:r>
              <a:rPr lang="fr-BE" dirty="0"/>
              <a:t> qui </a:t>
            </a:r>
            <a:r>
              <a:rPr lang="fr-BE" dirty="0" err="1"/>
              <a:t>ditat</a:t>
            </a:r>
            <a:endParaRPr lang="fr-BE" dirty="0"/>
          </a:p>
          <a:p>
            <a:pPr lvl="0"/>
            <a:endParaRPr lang="fr-BE" dirty="0"/>
          </a:p>
        </p:txBody>
      </p:sp>
    </p:spTree>
    <p:extLst>
      <p:ext uri="{BB962C8B-B14F-4D97-AF65-F5344CB8AC3E}">
        <p14:creationId xmlns:p14="http://schemas.microsoft.com/office/powerpoint/2010/main" val="3989951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pour une image  13"/>
          <p:cNvSpPr>
            <a:spLocks noGrp="1"/>
          </p:cNvSpPr>
          <p:nvPr>
            <p:ph type="pic" sz="quarter" idx="10"/>
          </p:nvPr>
        </p:nvSpPr>
        <p:spPr>
          <a:xfrm>
            <a:off x="1499839" y="1857628"/>
            <a:ext cx="3288343" cy="2112536"/>
          </a:xfrm>
          <a:prstGeom prst="rect">
            <a:avLst/>
          </a:prstGeom>
        </p:spPr>
        <p:txBody>
          <a:bodyPr/>
          <a:lstStyle/>
          <a:p>
            <a:endParaRPr lang="fr-BE"/>
          </a:p>
        </p:txBody>
      </p:sp>
      <p:sp>
        <p:nvSpPr>
          <p:cNvPr id="5" name="Espace réservé pour une image  13"/>
          <p:cNvSpPr>
            <a:spLocks noGrp="1"/>
          </p:cNvSpPr>
          <p:nvPr>
            <p:ph type="pic" sz="quarter" idx="11"/>
          </p:nvPr>
        </p:nvSpPr>
        <p:spPr>
          <a:xfrm>
            <a:off x="5033464" y="4196056"/>
            <a:ext cx="3288343" cy="2112536"/>
          </a:xfrm>
          <a:prstGeom prst="rect">
            <a:avLst/>
          </a:prstGeom>
        </p:spPr>
        <p:txBody>
          <a:bodyPr/>
          <a:lstStyle/>
          <a:p>
            <a:endParaRPr lang="fr-BE" dirty="0"/>
          </a:p>
        </p:txBody>
      </p:sp>
      <p:sp>
        <p:nvSpPr>
          <p:cNvPr id="6" name="Espace réservé du texte 16"/>
          <p:cNvSpPr>
            <a:spLocks noGrp="1"/>
          </p:cNvSpPr>
          <p:nvPr>
            <p:ph type="body" sz="quarter" idx="12" hasCustomPrompt="1"/>
          </p:nvPr>
        </p:nvSpPr>
        <p:spPr>
          <a:xfrm>
            <a:off x="5033464" y="1854028"/>
            <a:ext cx="3288343" cy="2112043"/>
          </a:xfrm>
          <a:prstGeom prst="rect">
            <a:avLst/>
          </a:prstGeom>
        </p:spPr>
        <p:txBody>
          <a:bodyPr/>
          <a:lstStyle>
            <a:lvl1pPr marL="0" indent="0">
              <a:buNone/>
              <a:defRPr sz="2100">
                <a:solidFill>
                  <a:srgbClr val="00214E"/>
                </a:solidFill>
                <a:latin typeface="Arial" panose="020B0604020202020204" pitchFamily="34" charset="0"/>
                <a:cs typeface="Arial" panose="020B0604020202020204" pitchFamily="34" charset="0"/>
              </a:defRPr>
            </a:lvl1pPr>
          </a:lstStyle>
          <a:p>
            <a:pPr lvl="0"/>
            <a:r>
              <a:rPr lang="fr-BE" dirty="0" err="1"/>
              <a:t>Dolentia</a:t>
            </a:r>
            <a:r>
              <a:rPr lang="fr-BE" dirty="0"/>
              <a:t> </a:t>
            </a:r>
            <a:r>
              <a:rPr lang="fr-BE" dirty="0" err="1"/>
              <a:t>musdandis</a:t>
            </a:r>
            <a:r>
              <a:rPr lang="fr-BE" dirty="0"/>
              <a:t> qui </a:t>
            </a:r>
            <a:r>
              <a:rPr lang="fr-BE" dirty="0" err="1"/>
              <a:t>ditat</a:t>
            </a:r>
            <a:r>
              <a:rPr lang="fr-BE" dirty="0"/>
              <a:t> </a:t>
            </a:r>
            <a:r>
              <a:rPr lang="fr-BE" dirty="0" err="1"/>
              <a:t>orrores</a:t>
            </a:r>
            <a:r>
              <a:rPr lang="fr-BE" dirty="0"/>
              <a:t> </a:t>
            </a:r>
            <a:r>
              <a:rPr lang="fr-BE" dirty="0" err="1"/>
              <a:t>tiatur</a:t>
            </a:r>
            <a:r>
              <a:rPr lang="fr-BE" dirty="0"/>
              <a:t> </a:t>
            </a:r>
            <a:r>
              <a:rPr lang="fr-BE" dirty="0" err="1"/>
              <a:t>rectem</a:t>
            </a:r>
            <a:r>
              <a:rPr lang="fr-BE" dirty="0"/>
              <a:t> </a:t>
            </a:r>
            <a:r>
              <a:rPr lang="fr-BE" dirty="0" err="1"/>
              <a:t>laborunt</a:t>
            </a:r>
            <a:r>
              <a:rPr lang="fr-BE" dirty="0"/>
              <a:t> </a:t>
            </a:r>
            <a:r>
              <a:rPr lang="fr-BE" dirty="0" err="1"/>
              <a:t>exeaque</a:t>
            </a:r>
            <a:r>
              <a:rPr lang="fr-BE" dirty="0"/>
              <a:t> </a:t>
            </a:r>
            <a:r>
              <a:rPr lang="fr-BE" dirty="0" err="1"/>
              <a:t>eos</a:t>
            </a:r>
            <a:r>
              <a:rPr lang="fr-BE" dirty="0"/>
              <a:t> </a:t>
            </a:r>
            <a:r>
              <a:rPr lang="fr-BE" dirty="0" err="1"/>
              <a:t>ius</a:t>
            </a:r>
            <a:r>
              <a:rPr lang="fr-BE" dirty="0"/>
              <a:t>, con </a:t>
            </a:r>
            <a:r>
              <a:rPr lang="fr-BE" dirty="0" err="1"/>
              <a:t>nihillaboria</a:t>
            </a:r>
            <a:endParaRPr lang="fr-BE" dirty="0"/>
          </a:p>
          <a:p>
            <a:pPr lvl="0"/>
            <a:endParaRPr lang="fr-BE" dirty="0"/>
          </a:p>
        </p:txBody>
      </p:sp>
      <p:sp>
        <p:nvSpPr>
          <p:cNvPr id="9" name="Espace réservé du texte 16"/>
          <p:cNvSpPr>
            <a:spLocks noGrp="1"/>
          </p:cNvSpPr>
          <p:nvPr>
            <p:ph type="body" sz="quarter" idx="13" hasCustomPrompt="1"/>
          </p:nvPr>
        </p:nvSpPr>
        <p:spPr>
          <a:xfrm>
            <a:off x="1499380" y="4194312"/>
            <a:ext cx="3288343" cy="2112043"/>
          </a:xfrm>
          <a:prstGeom prst="rect">
            <a:avLst/>
          </a:prstGeom>
        </p:spPr>
        <p:txBody>
          <a:bodyPr/>
          <a:lstStyle>
            <a:lvl1pPr marL="0" indent="0" algn="r">
              <a:buNone/>
              <a:defRPr sz="2100">
                <a:solidFill>
                  <a:srgbClr val="00214E"/>
                </a:solidFill>
                <a:latin typeface="Arial" panose="020B0604020202020204" pitchFamily="34" charset="0"/>
                <a:cs typeface="Arial" panose="020B0604020202020204" pitchFamily="34" charset="0"/>
              </a:defRPr>
            </a:lvl1pPr>
          </a:lstStyle>
          <a:p>
            <a:pPr lvl="0"/>
            <a:r>
              <a:rPr lang="fr-BE" dirty="0" err="1"/>
              <a:t>Dolentia</a:t>
            </a:r>
            <a:r>
              <a:rPr lang="fr-BE" dirty="0"/>
              <a:t> </a:t>
            </a:r>
            <a:r>
              <a:rPr lang="fr-BE" dirty="0" err="1"/>
              <a:t>musdandis</a:t>
            </a:r>
            <a:r>
              <a:rPr lang="fr-BE" dirty="0"/>
              <a:t> qui </a:t>
            </a:r>
            <a:r>
              <a:rPr lang="fr-BE" dirty="0" err="1"/>
              <a:t>ditat</a:t>
            </a:r>
            <a:r>
              <a:rPr lang="fr-BE" dirty="0"/>
              <a:t> </a:t>
            </a:r>
            <a:r>
              <a:rPr lang="fr-BE" dirty="0" err="1"/>
              <a:t>orrores</a:t>
            </a:r>
            <a:r>
              <a:rPr lang="fr-BE" dirty="0"/>
              <a:t> </a:t>
            </a:r>
            <a:r>
              <a:rPr lang="fr-BE" dirty="0" err="1"/>
              <a:t>tiatur</a:t>
            </a:r>
            <a:r>
              <a:rPr lang="fr-BE" dirty="0"/>
              <a:t> rectem </a:t>
            </a:r>
            <a:r>
              <a:rPr lang="fr-BE" dirty="0" err="1"/>
              <a:t>laborunt</a:t>
            </a:r>
            <a:r>
              <a:rPr lang="fr-BE" dirty="0"/>
              <a:t> </a:t>
            </a:r>
            <a:r>
              <a:rPr lang="fr-BE" dirty="0" err="1"/>
              <a:t>exeaque</a:t>
            </a:r>
            <a:r>
              <a:rPr lang="fr-BE" dirty="0"/>
              <a:t> </a:t>
            </a:r>
            <a:r>
              <a:rPr lang="fr-BE" dirty="0" err="1"/>
              <a:t>eos</a:t>
            </a:r>
            <a:r>
              <a:rPr lang="fr-BE" dirty="0"/>
              <a:t> </a:t>
            </a:r>
            <a:r>
              <a:rPr lang="fr-BE" dirty="0" err="1"/>
              <a:t>ius</a:t>
            </a:r>
            <a:r>
              <a:rPr lang="fr-BE" dirty="0"/>
              <a:t>, con </a:t>
            </a:r>
            <a:r>
              <a:rPr lang="fr-BE" dirty="0" err="1"/>
              <a:t>nihillaboria</a:t>
            </a:r>
            <a:endParaRPr lang="fr-BE" dirty="0"/>
          </a:p>
          <a:p>
            <a:pPr lvl="0"/>
            <a:endParaRPr lang="fr-BE" dirty="0"/>
          </a:p>
        </p:txBody>
      </p:sp>
    </p:spTree>
    <p:extLst>
      <p:ext uri="{BB962C8B-B14F-4D97-AF65-F5344CB8AC3E}">
        <p14:creationId xmlns:p14="http://schemas.microsoft.com/office/powerpoint/2010/main" val="518491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9"/>
          <p:cNvSpPr>
            <a:spLocks noGrp="1"/>
          </p:cNvSpPr>
          <p:nvPr>
            <p:ph type="body" sz="quarter" idx="11" hasCustomPrompt="1"/>
          </p:nvPr>
        </p:nvSpPr>
        <p:spPr>
          <a:xfrm>
            <a:off x="1023786" y="2988654"/>
            <a:ext cx="7332358" cy="933866"/>
          </a:xfrm>
          <a:prstGeom prst="rect">
            <a:avLst/>
          </a:prstGeom>
        </p:spPr>
        <p:txBody>
          <a:bodyPr/>
          <a:lstStyle>
            <a:lvl1pPr marL="0" indent="0" algn="ctr">
              <a:buNone/>
              <a:tabLst>
                <a:tab pos="179388" algn="l"/>
              </a:tabLst>
              <a:defRPr sz="6600" b="1" baseline="0">
                <a:solidFill>
                  <a:schemeClr val="bg1"/>
                </a:solidFill>
                <a:latin typeface="Arial" panose="020B0604020202020204" pitchFamily="34" charset="0"/>
                <a:cs typeface="Arial" panose="020B0604020202020204" pitchFamily="34" charset="0"/>
              </a:defRPr>
            </a:lvl1pPr>
          </a:lstStyle>
          <a:p>
            <a:pPr lvl="0"/>
            <a:r>
              <a:rPr lang="fr-BE" dirty="0"/>
              <a:t>Merci</a:t>
            </a:r>
          </a:p>
        </p:txBody>
      </p:sp>
    </p:spTree>
    <p:extLst>
      <p:ext uri="{BB962C8B-B14F-4D97-AF65-F5344CB8AC3E}">
        <p14:creationId xmlns:p14="http://schemas.microsoft.com/office/powerpoint/2010/main" val="1044255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0449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58465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6358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5.xml"/><Relationship Id="rId1" Type="http://schemas.openxmlformats.org/officeDocument/2006/relationships/slideLayout" Target="../slideLayouts/slideLayout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6.xml"/><Relationship Id="rId1" Type="http://schemas.openxmlformats.org/officeDocument/2006/relationships/slideLayout" Target="../slideLayouts/slideLayout8.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7.xml"/><Relationship Id="rId1" Type="http://schemas.openxmlformats.org/officeDocument/2006/relationships/slideLayout" Target="../slideLayouts/slideLayout9.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8.xml"/><Relationship Id="rId1" Type="http://schemas.openxmlformats.org/officeDocument/2006/relationships/slideLayout" Target="../slideLayouts/slideLayout10.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9.xml"/><Relationship Id="rId1" Type="http://schemas.openxmlformats.org/officeDocument/2006/relationships/slideLayout" Target="../slideLayouts/slideLayout11.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2.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3.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4.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5.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6.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7.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8.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9.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0886554"/>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351553"/>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756869"/>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3555023"/>
      </p:ext>
    </p:extLst>
  </p:cSld>
  <p:clrMap bg1="lt1" tx1="dk1" bg2="lt2" tx2="dk2" accent1="accent1" accent2="accent2" accent3="accent3" accent4="accent4" accent5="accent5" accent6="accent6" hlink="hlink" folHlink="folHlink"/>
  <p:sldLayoutIdLst>
    <p:sldLayoutId id="2147483667" r:id="rId1"/>
    <p:sldLayoutId id="2147483716" r:id="rId2"/>
    <p:sldLayoutId id="214748371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1284333"/>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3506707"/>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3608546"/>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574654"/>
      </p:ext>
    </p:extLst>
  </p:cSld>
  <p:clrMap bg1="lt1" tx1="dk1" bg2="lt2" tx2="dk2" accent1="accent1" accent2="accent2" accent3="accent3" accent4="accent4" accent5="accent5" accent6="accent6" hlink="hlink" folHlink="folHlink"/>
  <p:sldLayoutIdLst>
    <p:sldLayoutId id="214748369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6715267"/>
      </p:ext>
    </p:extLst>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3576325"/>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3885720"/>
      </p:ext>
    </p:extLst>
  </p:cSld>
  <p:clrMap bg1="lt1" tx1="dk1" bg2="lt2" tx2="dk2" accent1="accent1" accent2="accent2" accent3="accent3" accent4="accent4" accent5="accent5" accent6="accent6" hlink="hlink" folHlink="folHlink"/>
  <p:sldLayoutIdLst>
    <p:sldLayoutId id="214748368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1920677"/>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7436627"/>
      </p:ext>
    </p:extLst>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7587281"/>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139221"/>
      </p:ext>
    </p:extLst>
  </p:cSld>
  <p:clrMap bg1="lt1" tx1="dk1" bg2="lt2" tx2="dk2" accent1="accent1" accent2="accent2" accent3="accent3" accent4="accent4" accent5="accent5" accent6="accent6" hlink="hlink" folHlink="folHlink"/>
  <p:sldLayoutIdLst>
    <p:sldLayoutId id="214748369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231048"/>
      </p:ext>
    </p:extLst>
  </p:cSld>
  <p:clrMap bg1="lt1" tx1="dk1" bg2="lt2" tx2="dk2" accent1="accent1" accent2="accent2" accent3="accent3" accent4="accent4" accent5="accent5" accent6="accent6" hlink="hlink" folHlink="folHlink"/>
  <p:sldLayoutIdLst>
    <p:sldLayoutId id="214748369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3244071"/>
      </p:ext>
    </p:extLst>
  </p:cSld>
  <p:clrMap bg1="lt1" tx1="dk1" bg2="lt2" tx2="dk2" accent1="accent1" accent2="accent2" accent3="accent3" accent4="accent4" accent5="accent5" accent6="accent6" hlink="hlink" folHlink="folHlink"/>
  <p:sldLayoutIdLst>
    <p:sldLayoutId id="214748371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189373"/>
      </p:ext>
    </p:extLst>
  </p:cSld>
  <p:clrMap bg1="lt1" tx1="dk1" bg2="lt2" tx2="dk2" accent1="accent1" accent2="accent2" accent3="accent3" accent4="accent4" accent5="accent5" accent6="accent6" hlink="hlink" folHlink="folHlink"/>
  <p:sldLayoutIdLst>
    <p:sldLayoutId id="214748371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fif"/><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1062276" y="2557516"/>
            <a:ext cx="7033974" cy="3205109"/>
          </a:xfrm>
        </p:spPr>
        <p:txBody>
          <a:bodyPr/>
          <a:lstStyle/>
          <a:p>
            <a:endParaRPr lang="fr-BE" dirty="0"/>
          </a:p>
        </p:txBody>
      </p:sp>
      <p:sp>
        <p:nvSpPr>
          <p:cNvPr id="4" name="Espace réservé du texte 3"/>
          <p:cNvSpPr>
            <a:spLocks noGrp="1"/>
          </p:cNvSpPr>
          <p:nvPr>
            <p:ph type="body" sz="quarter" idx="11"/>
          </p:nvPr>
        </p:nvSpPr>
        <p:spPr>
          <a:xfrm>
            <a:off x="1256268" y="2673665"/>
            <a:ext cx="6621681" cy="452975"/>
          </a:xfrm>
        </p:spPr>
        <p:txBody>
          <a:bodyPr/>
          <a:lstStyle/>
          <a:p>
            <a:pPr algn="ctr"/>
            <a:r>
              <a:rPr lang="en-US" sz="2800" dirty="0"/>
              <a:t>Cunning or Clever?</a:t>
            </a:r>
          </a:p>
          <a:p>
            <a:pPr algn="ctr"/>
            <a:r>
              <a:rPr lang="en-US" sz="2800" dirty="0"/>
              <a:t>An Analysis of the Unique Rendering of</a:t>
            </a:r>
            <a:r>
              <a:rPr lang="he-IL" sz="2800" dirty="0">
                <a:latin typeface="SBL Hebrew" panose="02000000000000000000" pitchFamily="2" charset="-79"/>
                <a:cs typeface="SBL Hebrew" panose="02000000000000000000" pitchFamily="2" charset="-79"/>
              </a:rPr>
              <a:t>עָרוּם</a:t>
            </a:r>
            <a:r>
              <a:rPr lang="he-IL" sz="2800" dirty="0"/>
              <a:t> </a:t>
            </a:r>
            <a:r>
              <a:rPr lang="en-US" dirty="0"/>
              <a:t> b</a:t>
            </a:r>
            <a:r>
              <a:rPr lang="en-US" sz="2800" dirty="0"/>
              <a:t>y </a:t>
            </a:r>
            <a:r>
              <a:rPr lang="el-GR" sz="2800" dirty="0">
                <a:latin typeface="SBL Greek" panose="02000000000000000000" pitchFamily="2" charset="0"/>
                <a:ea typeface="SBL Greek" panose="02000000000000000000" pitchFamily="2" charset="0"/>
              </a:rPr>
              <a:t>φρόνιμος</a:t>
            </a:r>
            <a:r>
              <a:rPr lang="el-GR" sz="2800" dirty="0"/>
              <a:t> </a:t>
            </a:r>
            <a:r>
              <a:rPr lang="en-US" sz="2800" dirty="0"/>
              <a:t>to Denote the Snake in Gen 3:1</a:t>
            </a:r>
            <a:endParaRPr lang="en-US" sz="2400" dirty="0"/>
          </a:p>
          <a:p>
            <a:pPr algn="ctr"/>
            <a:endParaRPr lang="en-US" sz="2800" dirty="0"/>
          </a:p>
        </p:txBody>
      </p:sp>
      <p:sp>
        <p:nvSpPr>
          <p:cNvPr id="5" name="Espace réservé du texte 4"/>
          <p:cNvSpPr>
            <a:spLocks noGrp="1"/>
          </p:cNvSpPr>
          <p:nvPr>
            <p:ph type="body" sz="quarter" idx="12"/>
          </p:nvPr>
        </p:nvSpPr>
        <p:spPr>
          <a:xfrm>
            <a:off x="1695932" y="4500183"/>
            <a:ext cx="5742351" cy="431800"/>
          </a:xfrm>
        </p:spPr>
        <p:txBody>
          <a:bodyPr/>
          <a:lstStyle/>
          <a:p>
            <a:pPr algn="ctr"/>
            <a:r>
              <a:rPr lang="en-US" sz="1800" dirty="0"/>
              <a:t>Ellen De </a:t>
            </a:r>
            <a:r>
              <a:rPr lang="en-US" sz="1800" dirty="0" err="1"/>
              <a:t>Doncker</a:t>
            </a:r>
            <a:r>
              <a:rPr lang="en-US" sz="1800" dirty="0"/>
              <a:t> &amp; Bryan Beeckman</a:t>
            </a:r>
          </a:p>
          <a:p>
            <a:pPr algn="ctr"/>
            <a:endParaRPr lang="en-US" sz="1800" dirty="0"/>
          </a:p>
          <a:p>
            <a:pPr algn="ctr"/>
            <a:r>
              <a:rPr lang="en-US" sz="1800" dirty="0"/>
              <a:t>LXXSA Conference 2024 (16</a:t>
            </a:r>
            <a:r>
              <a:rPr lang="en-US" sz="1800" baseline="30000" dirty="0"/>
              <a:t>th</a:t>
            </a:r>
            <a:r>
              <a:rPr lang="en-US" sz="1800" dirty="0"/>
              <a:t> April 2024)</a:t>
            </a:r>
            <a:endParaRPr lang="fr-BE" sz="1800" dirty="0"/>
          </a:p>
        </p:txBody>
      </p:sp>
      <p:pic>
        <p:nvPicPr>
          <p:cNvPr id="6" name="Picture 5">
            <a:extLst>
              <a:ext uri="{FF2B5EF4-FFF2-40B4-BE49-F238E27FC236}">
                <a16:creationId xmlns:a16="http://schemas.microsoft.com/office/drawing/2014/main" id="{15C9334D-532E-4CD7-9B42-0FFB3AB50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0351" y="1306226"/>
            <a:ext cx="1871710" cy="795477"/>
          </a:xfrm>
          <a:prstGeom prst="rect">
            <a:avLst/>
          </a:prstGeom>
        </p:spPr>
      </p:pic>
      <p:pic>
        <p:nvPicPr>
          <p:cNvPr id="3074" name="Picture 2" descr="The Fall of Man (Poulakis) - Wikipedia">
            <a:extLst>
              <a:ext uri="{FF2B5EF4-FFF2-40B4-BE49-F238E27FC236}">
                <a16:creationId xmlns:a16="http://schemas.microsoft.com/office/drawing/2014/main" id="{360DFC9D-4FB1-5293-8EEA-E0875D1380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3072" y="4004478"/>
            <a:ext cx="2270927" cy="285352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NRS | DYNAFAC">
            <a:extLst>
              <a:ext uri="{FF2B5EF4-FFF2-40B4-BE49-F238E27FC236}">
                <a16:creationId xmlns:a16="http://schemas.microsoft.com/office/drawing/2014/main" id="{E598903C-F96E-6279-EB6B-8DEC23F8A7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94792" y="158762"/>
            <a:ext cx="1403237" cy="910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427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Content</a:t>
            </a:r>
          </a:p>
          <a:p>
            <a:endParaRPr lang="fr-BE" dirty="0"/>
          </a:p>
        </p:txBody>
      </p:sp>
      <p:sp>
        <p:nvSpPr>
          <p:cNvPr id="5" name="Espace réservé du texte 3"/>
          <p:cNvSpPr txBox="1">
            <a:spLocks/>
          </p:cNvSpPr>
          <p:nvPr/>
        </p:nvSpPr>
        <p:spPr>
          <a:xfrm>
            <a:off x="369050" y="1193453"/>
            <a:ext cx="8405899"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ea typeface="SBL Greek" panose="02000000000000000000" pitchFamily="2" charset="0"/>
              </a:rPr>
              <a:t>Introduction</a:t>
            </a:r>
          </a:p>
          <a:p>
            <a:pPr algn="just"/>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pPr algn="just"/>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pPr algn="just"/>
            <a:r>
              <a:rPr lang="en-GB" dirty="0"/>
              <a:t>The impact of </a:t>
            </a:r>
            <a:r>
              <a:rPr lang="he-IL" dirty="0">
                <a:latin typeface="SBL Hebrew" panose="02000000000000000000" pitchFamily="2" charset="-79"/>
                <a:cs typeface="SBL Hebrew" panose="02000000000000000000" pitchFamily="2" charset="-79"/>
              </a:rPr>
              <a:t>עָרוּם</a:t>
            </a:r>
            <a:r>
              <a:rPr lang="en-GB" dirty="0"/>
              <a:t>/</a:t>
            </a:r>
            <a:r>
              <a:rPr lang="en-GB" dirty="0" err="1">
                <a:latin typeface="SBL Greek" panose="02000000000000000000" pitchFamily="2" charset="0"/>
                <a:ea typeface="SBL Greek" panose="02000000000000000000" pitchFamily="2" charset="0"/>
              </a:rPr>
              <a:t>φρόνιμος</a:t>
            </a:r>
            <a:r>
              <a:rPr lang="en-GB" dirty="0"/>
              <a:t> on the narrative of Gen 3</a:t>
            </a:r>
            <a:endParaRPr lang="fr-BE" dirty="0"/>
          </a:p>
          <a:p>
            <a:pPr algn="just"/>
            <a:r>
              <a:rPr lang="fr-BE" dirty="0"/>
              <a:t>A positive </a:t>
            </a:r>
            <a:r>
              <a:rPr lang="fr-BE" dirty="0" err="1"/>
              <a:t>role</a:t>
            </a:r>
            <a:r>
              <a:rPr lang="fr-BE" dirty="0"/>
              <a:t> for the </a:t>
            </a:r>
            <a:r>
              <a:rPr lang="fr-BE" dirty="0" err="1"/>
              <a:t>snake</a:t>
            </a:r>
            <a:r>
              <a:rPr lang="fr-BE" dirty="0"/>
              <a:t>?</a:t>
            </a:r>
          </a:p>
          <a:p>
            <a:pPr algn="just"/>
            <a:endParaRPr lang="fr-BE" dirty="0">
              <a:latin typeface="SBL Greek" panose="02000000000000000000" pitchFamily="2" charset="0"/>
              <a:ea typeface="SBL Greek" panose="02000000000000000000" pitchFamily="2" charset="0"/>
            </a:endParaRPr>
          </a:p>
          <a:p>
            <a:pPr algn="just"/>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pic>
        <p:nvPicPr>
          <p:cNvPr id="4098" name="Picture 2" descr="Mauritshuis on X: &quot;It's #WorldSnakeDay today! 🐍 This beautiful serpent was  painted by Rubens. It is part of 'The Garden of Eden with the Fall of Man'.  Rubens painted the artwork together">
            <a:extLst>
              <a:ext uri="{FF2B5EF4-FFF2-40B4-BE49-F238E27FC236}">
                <a16:creationId xmlns:a16="http://schemas.microsoft.com/office/drawing/2014/main" id="{F5C67E3F-0F08-55A3-D22D-47C39F899E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9964"/>
          <a:stretch/>
        </p:blipFill>
        <p:spPr bwMode="auto">
          <a:xfrm>
            <a:off x="0" y="3754952"/>
            <a:ext cx="9144000" cy="3087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01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Introduction</a:t>
            </a:r>
          </a:p>
          <a:p>
            <a:endParaRPr lang="fr-BE" dirty="0"/>
          </a:p>
        </p:txBody>
      </p:sp>
      <p:sp>
        <p:nvSpPr>
          <p:cNvPr id="5" name="Espace réservé du texte 3"/>
          <p:cNvSpPr txBox="1">
            <a:spLocks/>
          </p:cNvSpPr>
          <p:nvPr/>
        </p:nvSpPr>
        <p:spPr>
          <a:xfrm>
            <a:off x="647665" y="1310640"/>
            <a:ext cx="7832725" cy="43539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a:ea typeface="SBL Greek" panose="02000000000000000000" pitchFamily="2" charset="0"/>
              </a:rPr>
              <a:t>Snake = sparks imagination</a:t>
            </a:r>
          </a:p>
          <a:p>
            <a:pPr algn="just"/>
            <a:r>
              <a:rPr lang="en-US" sz="2400" dirty="0">
                <a:ea typeface="SBL Greek" panose="02000000000000000000" pitchFamily="2" charset="0"/>
              </a:rPr>
              <a:t>Gen 3:1</a:t>
            </a:r>
          </a:p>
          <a:p>
            <a:pPr marL="0" indent="0" algn="r">
              <a:buNone/>
            </a:pPr>
            <a:r>
              <a:rPr lang="he-IL" sz="2400" dirty="0">
                <a:latin typeface="SBL Hebrew" panose="02000000000000000000" pitchFamily="2" charset="-79"/>
                <a:ea typeface="SBL Greek" panose="02000000000000000000" pitchFamily="2" charset="0"/>
                <a:cs typeface="SBL Hebrew" panose="02000000000000000000" pitchFamily="2" charset="-79"/>
              </a:rPr>
              <a:t>‎  וְהַנָּחָשׁ֙ הָיָ֣ה </a:t>
            </a:r>
            <a:r>
              <a:rPr lang="he-IL" sz="2400" b="1" dirty="0">
                <a:latin typeface="SBL Hebrew" panose="02000000000000000000" pitchFamily="2" charset="-79"/>
                <a:ea typeface="SBL Greek" panose="02000000000000000000" pitchFamily="2" charset="0"/>
                <a:cs typeface="SBL Hebrew" panose="02000000000000000000" pitchFamily="2" charset="-79"/>
              </a:rPr>
              <a:t>עָר֔וּם</a:t>
            </a:r>
            <a:r>
              <a:rPr lang="he-IL" sz="2400" dirty="0">
                <a:latin typeface="SBL Hebrew" panose="02000000000000000000" pitchFamily="2" charset="-79"/>
                <a:ea typeface="SBL Greek" panose="02000000000000000000" pitchFamily="2" charset="0"/>
                <a:cs typeface="SBL Hebrew" panose="02000000000000000000" pitchFamily="2" charset="-79"/>
              </a:rPr>
              <a:t> מִכֹּל֙ חַיַּ֣ת הַשָּׂדֶ֔ה אֲשֶׁ֥ר עָשָׂ֖ה יְהוָ֣ה אֱלֹהִ֑ים</a:t>
            </a:r>
          </a:p>
          <a:p>
            <a:pPr marL="0" indent="0" algn="just">
              <a:buNone/>
            </a:pPr>
            <a:r>
              <a:rPr lang="en-US" sz="2400" dirty="0">
                <a:ea typeface="SBL Greek" panose="02000000000000000000" pitchFamily="2" charset="0"/>
              </a:rPr>
              <a:t>Now the serpent was more crafty/subtle than any other wild creature that the Lord God had made. </a:t>
            </a:r>
          </a:p>
          <a:p>
            <a:pPr marL="0" indent="0" algn="just">
              <a:buNone/>
            </a:pPr>
            <a:r>
              <a:rPr lang="el-GR" sz="2400" dirty="0">
                <a:latin typeface="SBL Greek" panose="02000000000000000000" pitchFamily="2" charset="0"/>
                <a:ea typeface="SBL Greek" panose="02000000000000000000" pitchFamily="2" charset="0"/>
              </a:rPr>
              <a:t>ὁ δὲ ὄφις ἦν </a:t>
            </a:r>
            <a:r>
              <a:rPr lang="el-GR" sz="2400" b="1" dirty="0">
                <a:latin typeface="SBL Greek" panose="02000000000000000000" pitchFamily="2" charset="0"/>
                <a:ea typeface="SBL Greek" panose="02000000000000000000" pitchFamily="2" charset="0"/>
              </a:rPr>
              <a:t>φρονιμώτατος</a:t>
            </a:r>
            <a:r>
              <a:rPr lang="el-GR" sz="2400" dirty="0">
                <a:latin typeface="SBL Greek" panose="02000000000000000000" pitchFamily="2" charset="0"/>
                <a:ea typeface="SBL Greek" panose="02000000000000000000" pitchFamily="2" charset="0"/>
              </a:rPr>
              <a:t> πάντων τῶν θηρίων τῶν ἐπὶ τῆς γῆς ὧν ἐποίησεν κύριος ὁ θεός. </a:t>
            </a:r>
            <a:endParaRPr lang="en-US" sz="2400" dirty="0">
              <a:latin typeface="SBL Greek" panose="02000000000000000000" pitchFamily="2" charset="0"/>
              <a:ea typeface="SBL Greek" panose="02000000000000000000" pitchFamily="2" charset="0"/>
            </a:endParaRPr>
          </a:p>
          <a:p>
            <a:pPr marL="0" indent="0" algn="just">
              <a:buNone/>
            </a:pPr>
            <a:r>
              <a:rPr lang="en-GB" sz="2400" dirty="0"/>
              <a:t>Now the snake was the most sagacious of all the wild animals that were upon the earth, which the Lord God had made.</a:t>
            </a:r>
            <a:endParaRPr lang="en-US" dirty="0">
              <a:ea typeface="SBL Greek" panose="02000000000000000000" pitchFamily="2" charset="0"/>
            </a:endParaRPr>
          </a:p>
          <a:p>
            <a:pPr algn="just">
              <a:buFont typeface="Symbol" panose="05050102010706020507" pitchFamily="18" charset="2"/>
              <a:buChar char="Þ"/>
            </a:pPr>
            <a:r>
              <a:rPr lang="en-US" sz="2400" dirty="0">
                <a:ea typeface="SBL Greek" panose="02000000000000000000" pitchFamily="2" charset="0"/>
              </a:rPr>
              <a:t>Why </a:t>
            </a:r>
            <a:r>
              <a:rPr lang="he-IL" sz="2400" dirty="0">
                <a:latin typeface="SBL Hebrew" panose="02000000000000000000" pitchFamily="2" charset="-79"/>
                <a:cs typeface="SBL Hebrew" panose="02000000000000000000" pitchFamily="2" charset="-79"/>
              </a:rPr>
              <a:t>עָרוּם</a:t>
            </a:r>
            <a:r>
              <a:rPr lang="en-GB" sz="2400" dirty="0"/>
              <a:t>/</a:t>
            </a:r>
            <a:r>
              <a:rPr lang="en-GB" sz="2400" dirty="0" err="1">
                <a:latin typeface="SBL Greek" panose="02000000000000000000" pitchFamily="2" charset="0"/>
                <a:ea typeface="SBL Greek" panose="02000000000000000000" pitchFamily="2" charset="0"/>
              </a:rPr>
              <a:t>φρόνιμος</a:t>
            </a:r>
            <a:r>
              <a:rPr lang="en-GB" sz="2400" dirty="0"/>
              <a:t>?</a:t>
            </a:r>
          </a:p>
          <a:p>
            <a:pPr algn="just">
              <a:buFont typeface="Symbol" panose="05050102010706020507" pitchFamily="18" charset="2"/>
              <a:buChar char="Þ"/>
            </a:pPr>
            <a:r>
              <a:rPr lang="en-GB" sz="2400" dirty="0">
                <a:ea typeface="SBL Greek" panose="02000000000000000000" pitchFamily="2" charset="0"/>
              </a:rPr>
              <a:t> No satisfactory answer in literature!</a:t>
            </a:r>
          </a:p>
          <a:p>
            <a:pPr algn="just">
              <a:buFont typeface="Symbol" panose="05050102010706020507" pitchFamily="18" charset="2"/>
              <a:buChar char="Þ"/>
            </a:pPr>
            <a:r>
              <a:rPr lang="en-GB" sz="2400" dirty="0">
                <a:ea typeface="SBL Greek" panose="02000000000000000000" pitchFamily="2" charset="0"/>
              </a:rPr>
              <a:t>This paper will try to find one!</a:t>
            </a:r>
            <a:endParaRPr lang="en-US" sz="2400" dirty="0">
              <a:ea typeface="SBL Greek" panose="02000000000000000000" pitchFamily="2" charset="0"/>
            </a:endParaRPr>
          </a:p>
        </p:txBody>
      </p:sp>
    </p:spTree>
    <p:extLst>
      <p:ext uri="{BB962C8B-B14F-4D97-AF65-F5344CB8AC3E}">
        <p14:creationId xmlns:p14="http://schemas.microsoft.com/office/powerpoint/2010/main" val="43418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pPr marL="0" indent="0" algn="l" defTabSz="914400" rtl="0" eaLnBrk="1" latinLnBrk="0" hangingPunct="1">
              <a:lnSpc>
                <a:spcPct val="90000"/>
              </a:lnSpc>
              <a:spcBef>
                <a:spcPts val="1000"/>
              </a:spcBef>
              <a:buFont typeface="Arial" panose="020B0604020202020204" pitchFamily="34" charset="0"/>
              <a:buNone/>
            </a:pPr>
            <a:endParaRPr lang="fr-BE" dirty="0"/>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1. </a:t>
            </a:r>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endParaRPr lang="en-US" dirty="0"/>
          </a:p>
          <a:p>
            <a:endParaRPr lang="fr-BE" dirty="0"/>
          </a:p>
        </p:txBody>
      </p:sp>
      <p:sp>
        <p:nvSpPr>
          <p:cNvPr id="5" name="Espace réservé du texte 3"/>
          <p:cNvSpPr txBox="1">
            <a:spLocks/>
          </p:cNvSpPr>
          <p:nvPr/>
        </p:nvSpPr>
        <p:spPr>
          <a:xfrm>
            <a:off x="606864" y="1348581"/>
            <a:ext cx="8105057"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ea typeface="SBL Greek" panose="02000000000000000000" pitchFamily="2" charset="0"/>
              </a:rPr>
              <a:t>1.1 </a:t>
            </a:r>
            <a:r>
              <a:rPr lang="he-IL" sz="2400" kern="100" dirty="0">
                <a:effectLst/>
                <a:latin typeface="Times New Roman" panose="02020603050405020304" pitchFamily="18" charset="0"/>
                <a:ea typeface="SimSun" panose="02010600030101010101" pitchFamily="2" charset="-122"/>
                <a:cs typeface="SBL Hebrew" panose="02000000000000000000" pitchFamily="2" charset="-79"/>
              </a:rPr>
              <a:t>עָרוּם</a:t>
            </a:r>
            <a:endParaRPr lang="fr-BE"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GB" sz="2400" dirty="0">
                <a:effectLst/>
                <a:ea typeface="Calibri" panose="020F0502020204030204" pitchFamily="34" charset="0"/>
              </a:rPr>
              <a:t>“crafty; shrewd or sensible, prudent” (BDB) </a:t>
            </a:r>
          </a:p>
          <a:p>
            <a:pPr algn="just"/>
            <a:r>
              <a:rPr lang="en-GB" sz="2400" dirty="0">
                <a:effectLst/>
                <a:ea typeface="Calibri" panose="020F0502020204030204" pitchFamily="34" charset="0"/>
              </a:rPr>
              <a:t>“cunning; clever” (LEH)</a:t>
            </a:r>
          </a:p>
          <a:p>
            <a:pPr algn="just"/>
            <a:r>
              <a:rPr lang="en-GB" sz="2400" dirty="0">
                <a:effectLst/>
                <a:ea typeface="Calibri" panose="020F0502020204030204" pitchFamily="34" charset="0"/>
              </a:rPr>
              <a:t>“crafty, cunning; shrewd, sensible; prudent” (LSJ)</a:t>
            </a:r>
          </a:p>
          <a:p>
            <a:pPr algn="just">
              <a:buFont typeface="Symbol" panose="05050102010706020507" pitchFamily="18" charset="2"/>
              <a:buChar char="Þ"/>
            </a:pPr>
            <a:r>
              <a:rPr lang="en-GB" sz="2400" dirty="0">
                <a:ea typeface="Calibri" panose="020F0502020204030204" pitchFamily="34" charset="0"/>
              </a:rPr>
              <a:t> Binary definition: </a:t>
            </a:r>
            <a:r>
              <a:rPr lang="en-GB" sz="2400" dirty="0">
                <a:solidFill>
                  <a:srgbClr val="00B050"/>
                </a:solidFill>
                <a:ea typeface="Calibri" panose="020F0502020204030204" pitchFamily="34" charset="0"/>
              </a:rPr>
              <a:t>“clever/prudent” </a:t>
            </a:r>
            <a:r>
              <a:rPr lang="en-GB" sz="2400" dirty="0">
                <a:ea typeface="Calibri" panose="020F0502020204030204" pitchFamily="34" charset="0"/>
              </a:rPr>
              <a:t>vs. </a:t>
            </a:r>
            <a:r>
              <a:rPr lang="en-GB" sz="2400" dirty="0">
                <a:solidFill>
                  <a:srgbClr val="C00000"/>
                </a:solidFill>
                <a:ea typeface="Calibri" panose="020F0502020204030204" pitchFamily="34" charset="0"/>
              </a:rPr>
              <a:t>“cunning/crafty” </a:t>
            </a:r>
          </a:p>
          <a:p>
            <a:pPr algn="just">
              <a:buFont typeface="Symbol" panose="05050102010706020507" pitchFamily="18" charset="2"/>
              <a:buChar char="Þ"/>
            </a:pPr>
            <a:r>
              <a:rPr lang="en-GB" sz="2400" dirty="0">
                <a:ea typeface="Calibri" panose="020F0502020204030204" pitchFamily="34" charset="0"/>
              </a:rPr>
              <a:t> M. Fox &amp; R. </a:t>
            </a:r>
            <a:r>
              <a:rPr lang="en-GB" sz="2400" dirty="0" err="1">
                <a:ea typeface="Calibri" panose="020F0502020204030204" pitchFamily="34" charset="0"/>
              </a:rPr>
              <a:t>Whybray</a:t>
            </a:r>
            <a:r>
              <a:rPr lang="en-GB" sz="2400" dirty="0">
                <a:ea typeface="Calibri" panose="020F0502020204030204" pitchFamily="34" charset="0"/>
              </a:rPr>
              <a:t>: neutral term</a:t>
            </a:r>
          </a:p>
          <a:p>
            <a:pPr algn="just">
              <a:buFont typeface="Symbol" panose="05050102010706020507" pitchFamily="18" charset="2"/>
              <a:buChar char="Þ"/>
            </a:pPr>
            <a:endParaRPr lang="en-GB" sz="2400" dirty="0">
              <a:ea typeface="Calibri" panose="020F0502020204030204" pitchFamily="34" charset="0"/>
            </a:endParaRPr>
          </a:p>
          <a:p>
            <a:pPr algn="just">
              <a:buFont typeface="Wingdings" pitchFamily="2" charset="77"/>
              <a:buChar char="Ø"/>
            </a:pPr>
            <a:r>
              <a:rPr lang="en-GB" sz="2400" dirty="0">
                <a:ea typeface="SBL Greek" panose="02000000000000000000" pitchFamily="2" charset="0"/>
              </a:rPr>
              <a:t> BUT: binary semantic field of </a:t>
            </a:r>
            <a:r>
              <a:rPr lang="he-IL" sz="2400" dirty="0">
                <a:latin typeface="SBL Hebrew" panose="02000000000000000000" pitchFamily="2" charset="-79"/>
                <a:ea typeface="SBL Greek" panose="02000000000000000000" pitchFamily="2" charset="0"/>
                <a:cs typeface="SBL Hebrew" panose="02000000000000000000" pitchFamily="2" charset="-79"/>
              </a:rPr>
              <a:t>עָרוּם</a:t>
            </a:r>
            <a:r>
              <a:rPr lang="fr-FR" sz="2400" dirty="0">
                <a:ea typeface="SBL Greek" panose="02000000000000000000" pitchFamily="2" charset="0"/>
              </a:rPr>
              <a:t> </a:t>
            </a:r>
            <a:r>
              <a:rPr lang="en-GB" sz="2400" dirty="0">
                <a:ea typeface="SBL Greek" panose="02000000000000000000" pitchFamily="2" charset="0"/>
              </a:rPr>
              <a:t>at the centre of its use in the Hebrew Bible</a:t>
            </a:r>
            <a:endParaRPr lang="en-US" sz="2400"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Calibri" panose="020F0502020204030204" pitchFamily="34" charset="0"/>
            </a:endParaRP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spTree>
    <p:extLst>
      <p:ext uri="{BB962C8B-B14F-4D97-AF65-F5344CB8AC3E}">
        <p14:creationId xmlns:p14="http://schemas.microsoft.com/office/powerpoint/2010/main" val="280273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1. </a:t>
            </a:r>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endParaRPr lang="en-US" dirty="0"/>
          </a:p>
          <a:p>
            <a:endParaRPr lang="fr-BE" dirty="0"/>
          </a:p>
        </p:txBody>
      </p:sp>
      <p:sp>
        <p:nvSpPr>
          <p:cNvPr id="5" name="Espace réservé du texte 3"/>
          <p:cNvSpPr txBox="1">
            <a:spLocks/>
          </p:cNvSpPr>
          <p:nvPr/>
        </p:nvSpPr>
        <p:spPr>
          <a:xfrm>
            <a:off x="647665" y="1503709"/>
            <a:ext cx="7832725"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ea typeface="SBL Greek" panose="02000000000000000000" pitchFamily="2" charset="0"/>
              </a:rPr>
              <a:t>1.1 </a:t>
            </a:r>
            <a:r>
              <a:rPr lang="he-IL" sz="2400" kern="100" dirty="0">
                <a:effectLst/>
                <a:latin typeface="Times New Roman" panose="02020603050405020304" pitchFamily="18" charset="0"/>
                <a:ea typeface="SimSun" panose="02010600030101010101" pitchFamily="2" charset="-122"/>
                <a:cs typeface="SBL Hebrew" panose="02000000000000000000" pitchFamily="2" charset="-79"/>
              </a:rPr>
              <a:t>עָרוּם</a:t>
            </a:r>
            <a:endParaRPr lang="en-GB" sz="2800" dirty="0">
              <a:ea typeface="Calibri" panose="020F0502020204030204" pitchFamily="34" charset="0"/>
            </a:endParaRPr>
          </a:p>
          <a:p>
            <a:pPr algn="just">
              <a:buFont typeface="Wingdings" pitchFamily="2" charset="77"/>
              <a:buChar char="Ø"/>
            </a:pPr>
            <a:r>
              <a:rPr lang="en-GB" sz="2800" dirty="0">
                <a:ea typeface="SBL Greek" panose="02000000000000000000" pitchFamily="2" charset="0"/>
              </a:rPr>
              <a:t> Binary semantic field of </a:t>
            </a:r>
            <a:r>
              <a:rPr lang="he-IL" sz="2800" dirty="0">
                <a:latin typeface="SBL Hebrew" panose="02000000000000000000" pitchFamily="2" charset="-79"/>
                <a:ea typeface="SBL Greek" panose="02000000000000000000" pitchFamily="2" charset="0"/>
                <a:cs typeface="SBL Hebrew" panose="02000000000000000000" pitchFamily="2" charset="-79"/>
              </a:rPr>
              <a:t>עָרוּם</a:t>
            </a:r>
            <a:r>
              <a:rPr lang="fr-FR" sz="2800" dirty="0">
                <a:ea typeface="SBL Greek" panose="02000000000000000000" pitchFamily="2" charset="0"/>
              </a:rPr>
              <a:t> </a:t>
            </a:r>
            <a:r>
              <a:rPr lang="en-GB" sz="2800" dirty="0">
                <a:ea typeface="SBL Greek" panose="02000000000000000000" pitchFamily="2" charset="0"/>
              </a:rPr>
              <a:t>in the Hebrew Bible</a:t>
            </a:r>
          </a:p>
          <a:p>
            <a:pPr lvl="1" algn="just"/>
            <a:r>
              <a:rPr lang="en-GB" dirty="0">
                <a:ea typeface="SBL Greek" panose="02000000000000000000" pitchFamily="2" charset="0"/>
              </a:rPr>
              <a:t>Positive: </a:t>
            </a:r>
            <a:r>
              <a:rPr lang="en-GB" dirty="0">
                <a:solidFill>
                  <a:srgbClr val="76AD1C"/>
                </a:solidFill>
                <a:ea typeface="SBL Greek" panose="02000000000000000000" pitchFamily="2" charset="0"/>
              </a:rPr>
              <a:t>Proverbs</a:t>
            </a:r>
            <a:r>
              <a:rPr lang="en-GB" dirty="0">
                <a:ea typeface="SBL Greek" panose="02000000000000000000" pitchFamily="2" charset="0"/>
              </a:rPr>
              <a:t> (e.g., 12:16.23; 13:16; 14:8): a prudent, sensible man</a:t>
            </a:r>
          </a:p>
          <a:p>
            <a:pPr lvl="1" algn="just"/>
            <a:r>
              <a:rPr lang="en-GB" dirty="0">
                <a:ea typeface="SBL Greek" panose="02000000000000000000" pitchFamily="2" charset="0"/>
              </a:rPr>
              <a:t>Negative: </a:t>
            </a:r>
            <a:r>
              <a:rPr lang="en-GB" dirty="0">
                <a:solidFill>
                  <a:srgbClr val="C00000"/>
                </a:solidFill>
              </a:rPr>
              <a:t>Job</a:t>
            </a:r>
            <a:r>
              <a:rPr lang="en-GB" dirty="0"/>
              <a:t> (5:12; 15:5): crafty man</a:t>
            </a:r>
          </a:p>
          <a:p>
            <a:pPr algn="just">
              <a:buFont typeface="Wingdings" pitchFamily="2" charset="77"/>
              <a:buChar char="Ø"/>
            </a:pPr>
            <a:r>
              <a:rPr lang="en-US" dirty="0">
                <a:ea typeface="SBL Greek" panose="02000000000000000000" pitchFamily="2" charset="0"/>
              </a:rPr>
              <a:t> Same binary (+/-) for the cognates:</a:t>
            </a:r>
          </a:p>
          <a:p>
            <a:pPr lvl="1" algn="just"/>
            <a:r>
              <a:rPr lang="he-IL" dirty="0"/>
              <a:t>עָרְמָה </a:t>
            </a:r>
            <a:r>
              <a:rPr lang="fr-FR" dirty="0"/>
              <a:t> (’prudence, </a:t>
            </a:r>
            <a:r>
              <a:rPr lang="fr-FR" dirty="0" err="1"/>
              <a:t>craftiness</a:t>
            </a:r>
            <a:r>
              <a:rPr lang="fr-FR" dirty="0"/>
              <a:t>’): e.g., </a:t>
            </a:r>
            <a:r>
              <a:rPr lang="en-GB" dirty="0"/>
              <a:t>positively in </a:t>
            </a:r>
            <a:r>
              <a:rPr lang="en-GB" dirty="0" err="1">
                <a:solidFill>
                  <a:srgbClr val="76AD1C"/>
                </a:solidFill>
              </a:rPr>
              <a:t>Prov</a:t>
            </a:r>
            <a:r>
              <a:rPr lang="en-GB" dirty="0">
                <a:solidFill>
                  <a:srgbClr val="76AD1C"/>
                </a:solidFill>
              </a:rPr>
              <a:t> 8:12 </a:t>
            </a:r>
            <a:r>
              <a:rPr lang="en-GB" dirty="0"/>
              <a:t>(regarding Wisdom), negatively in </a:t>
            </a:r>
            <a:r>
              <a:rPr lang="en-GB" dirty="0">
                <a:solidFill>
                  <a:srgbClr val="C00000"/>
                </a:solidFill>
              </a:rPr>
              <a:t>Josh 9:4</a:t>
            </a:r>
            <a:r>
              <a:rPr lang="en-GB" dirty="0"/>
              <a:t> (craftiness of the Gibeonites) </a:t>
            </a:r>
          </a:p>
          <a:p>
            <a:pPr lvl="1" algn="just"/>
            <a:r>
              <a:rPr lang="en-GB" dirty="0">
                <a:ea typeface="SBL Greek" panose="02000000000000000000" pitchFamily="2" charset="0"/>
              </a:rPr>
              <a:t>Verb </a:t>
            </a:r>
            <a:r>
              <a:rPr lang="he-IL" dirty="0"/>
              <a:t>ערם </a:t>
            </a:r>
            <a:r>
              <a:rPr lang="fr-FR" dirty="0"/>
              <a:t> (‘to </a:t>
            </a:r>
            <a:r>
              <a:rPr lang="fr-FR" dirty="0" err="1"/>
              <a:t>be</a:t>
            </a:r>
            <a:r>
              <a:rPr lang="fr-FR" dirty="0"/>
              <a:t> </a:t>
            </a:r>
            <a:r>
              <a:rPr lang="fr-FR" dirty="0" err="1"/>
              <a:t>shrewd</a:t>
            </a:r>
            <a:r>
              <a:rPr lang="fr-FR" dirty="0"/>
              <a:t>, </a:t>
            </a:r>
            <a:r>
              <a:rPr lang="fr-FR" dirty="0" err="1"/>
              <a:t>crafty</a:t>
            </a:r>
            <a:r>
              <a:rPr lang="fr-FR" dirty="0"/>
              <a:t>’): e.g., </a:t>
            </a:r>
            <a:r>
              <a:rPr lang="en-GB" dirty="0"/>
              <a:t>negatively in </a:t>
            </a:r>
            <a:r>
              <a:rPr lang="en-GB" dirty="0">
                <a:solidFill>
                  <a:srgbClr val="C00000"/>
                </a:solidFill>
              </a:rPr>
              <a:t>Ps 83:3</a:t>
            </a:r>
            <a:r>
              <a:rPr lang="en-GB" dirty="0"/>
              <a:t> (crafty enemies of God), positively in </a:t>
            </a:r>
            <a:r>
              <a:rPr lang="en-GB" dirty="0" err="1">
                <a:solidFill>
                  <a:srgbClr val="76AD1C"/>
                </a:solidFill>
              </a:rPr>
              <a:t>Prov</a:t>
            </a:r>
            <a:r>
              <a:rPr lang="en-GB" dirty="0">
                <a:solidFill>
                  <a:srgbClr val="76AD1C"/>
                </a:solidFill>
              </a:rPr>
              <a:t> 15:5</a:t>
            </a:r>
            <a:r>
              <a:rPr lang="en-GB" dirty="0"/>
              <a:t>; </a:t>
            </a:r>
            <a:r>
              <a:rPr lang="en-GB" dirty="0">
                <a:solidFill>
                  <a:srgbClr val="76AD1C"/>
                </a:solidFill>
              </a:rPr>
              <a:t>19:25</a:t>
            </a:r>
            <a:r>
              <a:rPr lang="en-GB" dirty="0"/>
              <a:t> (prudent man)</a:t>
            </a:r>
            <a:r>
              <a:rPr lang="nl-BE" dirty="0"/>
              <a:t> </a:t>
            </a: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Calibri" panose="020F0502020204030204" pitchFamily="34" charset="0"/>
            </a:endParaRP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spTree>
    <p:extLst>
      <p:ext uri="{BB962C8B-B14F-4D97-AF65-F5344CB8AC3E}">
        <p14:creationId xmlns:p14="http://schemas.microsoft.com/office/powerpoint/2010/main" val="245454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1. </a:t>
            </a:r>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endParaRPr lang="en-US" dirty="0"/>
          </a:p>
          <a:p>
            <a:endParaRPr lang="fr-BE" dirty="0"/>
          </a:p>
        </p:txBody>
      </p:sp>
      <p:sp>
        <p:nvSpPr>
          <p:cNvPr id="5" name="Espace réservé du texte 3"/>
          <p:cNvSpPr txBox="1">
            <a:spLocks/>
          </p:cNvSpPr>
          <p:nvPr/>
        </p:nvSpPr>
        <p:spPr>
          <a:xfrm>
            <a:off x="506988" y="1348581"/>
            <a:ext cx="7832725"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ea typeface="SBL Greek" panose="02000000000000000000" pitchFamily="2" charset="0"/>
              </a:rPr>
              <a:t>1.1 </a:t>
            </a:r>
            <a:r>
              <a:rPr lang="ar-SA" sz="2400" kern="100" dirty="0" err="1">
                <a:solidFill>
                  <a:schemeClr val="tx1"/>
                </a:solidFill>
                <a:effectLst/>
                <a:latin typeface="Times New Roman" panose="02020603050405020304" pitchFamily="18" charset="0"/>
                <a:ea typeface="SimSun" panose="02010600030101010101" pitchFamily="2" charset="-122"/>
                <a:cs typeface="SBL Hebrew" panose="02000000000000000000" pitchFamily="2" charset="-79"/>
              </a:rPr>
              <a:t>עָרוּם</a:t>
            </a:r>
            <a:endParaRPr lang="fr-BE"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dirty="0">
                <a:ea typeface="Calibri" panose="020F0502020204030204" pitchFamily="34" charset="0"/>
              </a:rPr>
              <a:t>Distribution and translation in the LXX</a:t>
            </a: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graphicFrame>
        <p:nvGraphicFramePr>
          <p:cNvPr id="3" name="Table 2">
            <a:extLst>
              <a:ext uri="{FF2B5EF4-FFF2-40B4-BE49-F238E27FC236}">
                <a16:creationId xmlns:a16="http://schemas.microsoft.com/office/drawing/2014/main" id="{8A649E95-A58E-31BD-34EE-8A034B77DA96}"/>
              </a:ext>
            </a:extLst>
          </p:cNvPr>
          <p:cNvGraphicFramePr>
            <a:graphicFrameLocks noGrp="1"/>
          </p:cNvGraphicFramePr>
          <p:nvPr>
            <p:extLst>
              <p:ext uri="{D42A27DB-BD31-4B8C-83A1-F6EECF244321}">
                <p14:modId xmlns:p14="http://schemas.microsoft.com/office/powerpoint/2010/main" val="877924307"/>
              </p:ext>
            </p:extLst>
          </p:nvPr>
        </p:nvGraphicFramePr>
        <p:xfrm>
          <a:off x="1102404" y="2436323"/>
          <a:ext cx="7914330" cy="4158738"/>
        </p:xfrm>
        <a:graphic>
          <a:graphicData uri="http://schemas.openxmlformats.org/drawingml/2006/table">
            <a:tbl>
              <a:tblPr firstRow="1" firstCol="1" bandRow="1">
                <a:tableStyleId>{5C22544A-7EE6-4342-B048-85BDC9FD1C3A}</a:tableStyleId>
              </a:tblPr>
              <a:tblGrid>
                <a:gridCol w="806837">
                  <a:extLst>
                    <a:ext uri="{9D8B030D-6E8A-4147-A177-3AD203B41FA5}">
                      <a16:colId xmlns:a16="http://schemas.microsoft.com/office/drawing/2014/main" val="3710533918"/>
                    </a:ext>
                  </a:extLst>
                </a:gridCol>
                <a:gridCol w="2954192">
                  <a:extLst>
                    <a:ext uri="{9D8B030D-6E8A-4147-A177-3AD203B41FA5}">
                      <a16:colId xmlns:a16="http://schemas.microsoft.com/office/drawing/2014/main" val="3288574772"/>
                    </a:ext>
                  </a:extLst>
                </a:gridCol>
                <a:gridCol w="1783663">
                  <a:extLst>
                    <a:ext uri="{9D8B030D-6E8A-4147-A177-3AD203B41FA5}">
                      <a16:colId xmlns:a16="http://schemas.microsoft.com/office/drawing/2014/main" val="1120073665"/>
                    </a:ext>
                  </a:extLst>
                </a:gridCol>
                <a:gridCol w="2369638">
                  <a:extLst>
                    <a:ext uri="{9D8B030D-6E8A-4147-A177-3AD203B41FA5}">
                      <a16:colId xmlns:a16="http://schemas.microsoft.com/office/drawing/2014/main" val="4209182526"/>
                    </a:ext>
                  </a:extLst>
                </a:gridCol>
              </a:tblGrid>
              <a:tr h="328358">
                <a:tc gridSpan="4">
                  <a:txBody>
                    <a:bodyPr/>
                    <a:lstStyle/>
                    <a:p>
                      <a:pPr indent="0" algn="ctr">
                        <a:lnSpc>
                          <a:spcPct val="100000"/>
                        </a:lnSpc>
                      </a:pPr>
                      <a:r>
                        <a:rPr lang="en-GB" sz="1400" kern="100" dirty="0">
                          <a:solidFill>
                            <a:schemeClr val="bg1"/>
                          </a:solidFill>
                          <a:effectLst/>
                          <a:latin typeface="Times New Roman" panose="02020603050405020304" pitchFamily="18" charset="0"/>
                          <a:ea typeface="SimSun" panose="02010600030101010101" pitchFamily="2" charset="-122"/>
                        </a:rPr>
                        <a:t>Translation of </a:t>
                      </a:r>
                      <a:r>
                        <a:rPr lang="ar-SA" sz="1400" kern="100" dirty="0" err="1">
                          <a:solidFill>
                            <a:schemeClr val="bg1"/>
                          </a:solidFill>
                          <a:effectLst/>
                          <a:latin typeface="Times New Roman" panose="02020603050405020304" pitchFamily="18" charset="0"/>
                          <a:ea typeface="SimSun" panose="02010600030101010101" pitchFamily="2" charset="-122"/>
                          <a:cs typeface="SBL Hebrew" panose="02000000000000000000" pitchFamily="2" charset="-79"/>
                        </a:rPr>
                        <a:t>עָרוּם</a:t>
                      </a:r>
                      <a:r>
                        <a:rPr lang="en-GB" sz="1400" kern="100" dirty="0">
                          <a:solidFill>
                            <a:schemeClr val="bg1"/>
                          </a:solidFill>
                          <a:effectLst/>
                          <a:latin typeface="Times New Roman" panose="02020603050405020304" pitchFamily="18" charset="0"/>
                          <a:ea typeface="SimSun" panose="02010600030101010101" pitchFamily="2" charset="-122"/>
                        </a:rPr>
                        <a:t> and cognates in the LXX</a:t>
                      </a:r>
                      <a:endParaRPr lang="nl-BE" sz="1400" kern="100" dirty="0">
                        <a:solidFill>
                          <a:schemeClr val="bg1"/>
                        </a:solidFill>
                        <a:effectLst/>
                        <a:latin typeface="Times New Roman" panose="02020603050405020304" pitchFamily="18" charset="0"/>
                        <a:ea typeface="Calibri" panose="020F0502020204030204" pitchFamily="34" charset="0"/>
                      </a:endParaRPr>
                    </a:p>
                  </a:txBody>
                  <a:tcPr marL="68580" marR="68580" marT="0" marB="0"/>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134580780"/>
                  </a:ext>
                </a:extLst>
              </a:tr>
              <a:tr h="310490">
                <a:tc>
                  <a:txBody>
                    <a:bodyPr/>
                    <a:lstStyle/>
                    <a:p>
                      <a:pPr indent="0" algn="ctr">
                        <a:lnSpc>
                          <a:spcPct val="100000"/>
                        </a:lnSpc>
                      </a:pPr>
                      <a:r>
                        <a:rPr lang="en-GB" sz="1400" kern="100" dirty="0">
                          <a:solidFill>
                            <a:schemeClr val="tx1"/>
                          </a:solidFill>
                          <a:effectLst/>
                          <a:latin typeface="Times New Roman" panose="02020603050405020304" pitchFamily="18" charset="0"/>
                          <a:ea typeface="SimSun" panose="02010600030101010101" pitchFamily="2" charset="-122"/>
                        </a:rPr>
                        <a:t>Hebrew lexeme</a:t>
                      </a:r>
                      <a:endParaRPr lang="nl-BE" sz="1400" kern="100" dirty="0">
                        <a:solidFill>
                          <a:schemeClr val="tx1"/>
                        </a:solidFill>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ctr">
                        <a:lnSpc>
                          <a:spcPct val="100000"/>
                        </a:lnSpc>
                      </a:pPr>
                      <a:r>
                        <a:rPr lang="en-GB" sz="1400" kern="100" dirty="0">
                          <a:effectLst/>
                          <a:latin typeface="Times New Roman" panose="02020603050405020304" pitchFamily="18" charset="0"/>
                          <a:ea typeface="SimSun" panose="02010600030101010101" pitchFamily="2" charset="-122"/>
                        </a:rPr>
                        <a:t>Verse</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ctr">
                        <a:lnSpc>
                          <a:spcPct val="100000"/>
                        </a:lnSpc>
                      </a:pPr>
                      <a:r>
                        <a:rPr lang="en-GB" sz="1400" kern="100">
                          <a:effectLst/>
                          <a:latin typeface="Times New Roman" panose="02020603050405020304" pitchFamily="18" charset="0"/>
                          <a:ea typeface="SimSun" panose="02010600030101010101" pitchFamily="2" charset="-122"/>
                        </a:rPr>
                        <a:t>Subject</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ctr">
                        <a:lnSpc>
                          <a:spcPct val="100000"/>
                        </a:lnSpc>
                      </a:pPr>
                      <a:r>
                        <a:rPr lang="en-GB" sz="1400" kern="100">
                          <a:effectLst/>
                          <a:latin typeface="Times New Roman" panose="02020603050405020304" pitchFamily="18" charset="0"/>
                          <a:ea typeface="SimSun" panose="02010600030101010101" pitchFamily="2" charset="-122"/>
                        </a:rPr>
                        <a:t>Greek lexeme</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4066143118"/>
                  </a:ext>
                </a:extLst>
              </a:tr>
              <a:tr h="181681">
                <a:tc rowSpan="5">
                  <a:txBody>
                    <a:bodyPr/>
                    <a:lstStyle/>
                    <a:p>
                      <a:pPr indent="0" algn="just" rtl="1">
                        <a:lnSpc>
                          <a:spcPct val="100000"/>
                        </a:lnSpc>
                      </a:pPr>
                      <a:r>
                        <a:rPr lang="ar-SA" sz="1400" kern="100" dirty="0" err="1">
                          <a:solidFill>
                            <a:schemeClr val="tx1"/>
                          </a:solidFill>
                          <a:effectLst/>
                          <a:latin typeface="Times New Roman" panose="02020603050405020304" pitchFamily="18" charset="0"/>
                          <a:ea typeface="SimSun" panose="02010600030101010101" pitchFamily="2" charset="-122"/>
                          <a:cs typeface="SBL Hebrew" panose="02000000000000000000" pitchFamily="2" charset="-79"/>
                        </a:rPr>
                        <a:t>עָרוּם</a:t>
                      </a:r>
                      <a:endParaRPr lang="nl-BE" sz="1400" kern="100" dirty="0">
                        <a:solidFill>
                          <a:schemeClr val="tx1"/>
                        </a:solidFill>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Times New Roman" panose="02020603050405020304" pitchFamily="18" charset="0"/>
                          <a:ea typeface="SimSun" panose="02010600030101010101" pitchFamily="2" charset="-122"/>
                        </a:rPr>
                        <a:t>Gen 3:1</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Times New Roman" panose="02020603050405020304" pitchFamily="18" charset="0"/>
                          <a:ea typeface="SimSun" panose="02010600030101010101" pitchFamily="2" charset="-122"/>
                        </a:rPr>
                        <a:t>snake</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SBL Greek" panose="02000000000000000000" pitchFamily="2" charset="0"/>
                          <a:ea typeface="SimSun" panose="02010600030101010101" pitchFamily="2" charset="-122"/>
                        </a:rPr>
                        <a:t>φρόνιμος</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2305307484"/>
                  </a:ext>
                </a:extLst>
              </a:tr>
              <a:tr h="329164">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Job 5:12; 15:5</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crafty men</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SBL Greek" panose="02000000000000000000" pitchFamily="2" charset="0"/>
                          <a:ea typeface="SimSun" panose="02010600030101010101" pitchFamily="2" charset="-122"/>
                        </a:rPr>
                        <a:t>πανοῦργος</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3838808993"/>
                  </a:ext>
                </a:extLst>
              </a:tr>
              <a:tr h="188618">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Prov 12:16; 13:16; 14:8.15.18; 22:3; 27:12</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Times New Roman" panose="02020603050405020304" pitchFamily="18" charset="0"/>
                          <a:ea typeface="SimSun" panose="02010600030101010101" pitchFamily="2" charset="-122"/>
                        </a:rPr>
                        <a:t>prudent man</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SBL Greek" panose="02000000000000000000" pitchFamily="2" charset="0"/>
                          <a:ea typeface="SimSun" panose="02010600030101010101" pitchFamily="2" charset="-122"/>
                        </a:rPr>
                        <a:t>πανοῦργος</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4173620031"/>
                  </a:ext>
                </a:extLst>
              </a:tr>
              <a:tr h="155245">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Prov 12:23</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prudent man</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err="1">
                          <a:effectLst/>
                          <a:latin typeface="SBL Greek" panose="02000000000000000000" pitchFamily="2" charset="0"/>
                          <a:ea typeface="SimSun" panose="02010600030101010101" pitchFamily="2" charset="-122"/>
                        </a:rPr>
                        <a:t>συνετός</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1283188851"/>
                  </a:ext>
                </a:extLst>
              </a:tr>
              <a:tr h="194975">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1 Sam 23:22</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Times New Roman" panose="02020603050405020304" pitchFamily="18" charset="0"/>
                          <a:ea typeface="SimSun" panose="02010600030101010101" pitchFamily="2" charset="-122"/>
                        </a:rPr>
                        <a:t>man (David)</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SBL Greek" panose="02000000000000000000" pitchFamily="2" charset="0"/>
                          <a:ea typeface="SimSun" panose="02010600030101010101" pitchFamily="2" charset="-122"/>
                        </a:rPr>
                        <a:t>πανουργεύομαι</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2844765573"/>
                  </a:ext>
                </a:extLst>
              </a:tr>
              <a:tr h="119497">
                <a:tc rowSpan="4">
                  <a:txBody>
                    <a:bodyPr/>
                    <a:lstStyle/>
                    <a:p>
                      <a:pPr indent="0" algn="just" rtl="1">
                        <a:lnSpc>
                          <a:spcPct val="100000"/>
                        </a:lnSpc>
                      </a:pPr>
                      <a:r>
                        <a:rPr lang="he-IL" sz="1400" kern="100" dirty="0">
                          <a:solidFill>
                            <a:schemeClr val="tx1"/>
                          </a:solidFill>
                          <a:effectLst/>
                          <a:latin typeface="Times New Roman" panose="02020603050405020304" pitchFamily="18" charset="0"/>
                          <a:ea typeface="SimSun" panose="02010600030101010101" pitchFamily="2" charset="-122"/>
                          <a:cs typeface="SBL Hebrew" panose="02000000000000000000" pitchFamily="2" charset="-79"/>
                        </a:rPr>
                        <a:t>ערם</a:t>
                      </a:r>
                      <a:endParaRPr lang="nl-BE" sz="1400" kern="100" dirty="0">
                        <a:solidFill>
                          <a:schemeClr val="tx1"/>
                        </a:solidFill>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Ps 83:3</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enemies of God</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SBL Greek" panose="02000000000000000000" pitchFamily="2" charset="0"/>
                          <a:ea typeface="SimSun" panose="02010600030101010101" pitchFamily="2" charset="-122"/>
                        </a:rPr>
                        <a:t>καταπανουργεύομαι</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3326664167"/>
                  </a:ext>
                </a:extLst>
              </a:tr>
              <a:tr h="253308">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Job 5:13</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crafty</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err="1">
                          <a:effectLst/>
                          <a:latin typeface="SBL Greek" panose="02000000000000000000" pitchFamily="2" charset="0"/>
                          <a:ea typeface="SimSun" panose="02010600030101010101" pitchFamily="2" charset="-122"/>
                        </a:rPr>
                        <a:t>φρόνησις</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1052551839"/>
                  </a:ext>
                </a:extLst>
              </a:tr>
              <a:tr h="241160">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Prov 15:5; 19:25</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Times New Roman" panose="02020603050405020304" pitchFamily="18" charset="0"/>
                          <a:ea typeface="SimSun" panose="02010600030101010101" pitchFamily="2" charset="-122"/>
                        </a:rPr>
                        <a:t>prudent man</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SBL Greek" panose="02000000000000000000" pitchFamily="2" charset="0"/>
                          <a:ea typeface="SimSun" panose="02010600030101010101" pitchFamily="2" charset="-122"/>
                        </a:rPr>
                        <a:t>πα</a:t>
                      </a:r>
                      <a:r>
                        <a:rPr lang="en-GB" sz="1400" kern="100" dirty="0" err="1">
                          <a:effectLst/>
                          <a:latin typeface="SBL Greek" panose="02000000000000000000" pitchFamily="2" charset="0"/>
                          <a:ea typeface="SimSun" panose="02010600030101010101" pitchFamily="2" charset="-122"/>
                        </a:rPr>
                        <a:t>νουργότερος</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978355950"/>
                  </a:ext>
                </a:extLst>
              </a:tr>
              <a:tr h="160774">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Ex 21:14</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presumptuous man</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err="1">
                          <a:effectLst/>
                          <a:latin typeface="SBL Greek" panose="02000000000000000000" pitchFamily="2" charset="0"/>
                          <a:ea typeface="SimSun" panose="02010600030101010101" pitchFamily="2" charset="-122"/>
                        </a:rPr>
                        <a:t>δόλος</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2660551747"/>
                  </a:ext>
                </a:extLst>
              </a:tr>
              <a:tr h="498718">
                <a:tc rowSpan="3">
                  <a:txBody>
                    <a:bodyPr/>
                    <a:lstStyle/>
                    <a:p>
                      <a:pPr indent="0" algn="just" rtl="1">
                        <a:lnSpc>
                          <a:spcPct val="100000"/>
                        </a:lnSpc>
                      </a:pPr>
                      <a:r>
                        <a:rPr lang="he-IL" sz="1400" kern="100" dirty="0">
                          <a:solidFill>
                            <a:schemeClr val="tx1"/>
                          </a:solidFill>
                          <a:effectLst/>
                          <a:latin typeface="Times New Roman" panose="02020603050405020304" pitchFamily="18" charset="0"/>
                          <a:ea typeface="SimSun" panose="02010600030101010101" pitchFamily="2" charset="-122"/>
                          <a:cs typeface="SBL Hebrew" panose="02000000000000000000" pitchFamily="2" charset="-79"/>
                        </a:rPr>
                        <a:t>עָרְמָה</a:t>
                      </a:r>
                      <a:endParaRPr lang="nl-BE" sz="1400" kern="100" dirty="0">
                        <a:solidFill>
                          <a:schemeClr val="tx1"/>
                        </a:solidFill>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Times New Roman" panose="02020603050405020304" pitchFamily="18" charset="0"/>
                          <a:ea typeface="SimSun" panose="02010600030101010101" pitchFamily="2" charset="-122"/>
                        </a:rPr>
                        <a:t>Josh 9:4</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Times New Roman" panose="02020603050405020304" pitchFamily="18" charset="0"/>
                          <a:ea typeface="SimSun" panose="02010600030101010101" pitchFamily="2" charset="-122"/>
                        </a:rPr>
                        <a:t>deceptive men, pretending to be hardworking</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SBL Greek" panose="02000000000000000000" pitchFamily="2" charset="0"/>
                          <a:ea typeface="SimSun" panose="02010600030101010101" pitchFamily="2" charset="-122"/>
                        </a:rPr>
                        <a:t>πα</a:t>
                      </a:r>
                      <a:r>
                        <a:rPr lang="en-GB" sz="1400" kern="100" dirty="0" err="1">
                          <a:effectLst/>
                          <a:latin typeface="SBL Greek" panose="02000000000000000000" pitchFamily="2" charset="0"/>
                          <a:ea typeface="SimSun" panose="02010600030101010101" pitchFamily="2" charset="-122"/>
                        </a:rPr>
                        <a:t>νοῦργος</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3603965204"/>
                  </a:ext>
                </a:extLst>
              </a:tr>
              <a:tr h="203647">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Prov 1:4; 8:5</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Times New Roman" panose="02020603050405020304" pitchFamily="18" charset="0"/>
                          <a:ea typeface="SimSun" panose="02010600030101010101" pitchFamily="2" charset="-122"/>
                        </a:rPr>
                        <a:t>to the simple man</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SBL Greek" panose="02000000000000000000" pitchFamily="2" charset="0"/>
                          <a:ea typeface="SimSun" panose="02010600030101010101" pitchFamily="2" charset="-122"/>
                        </a:rPr>
                        <a:t>πα</a:t>
                      </a:r>
                      <a:r>
                        <a:rPr lang="en-GB" sz="1400" kern="100" dirty="0" err="1">
                          <a:effectLst/>
                          <a:latin typeface="SBL Greek" panose="02000000000000000000" pitchFamily="2" charset="0"/>
                          <a:ea typeface="SimSun" panose="02010600030101010101" pitchFamily="2" charset="-122"/>
                        </a:rPr>
                        <a:t>νουργι</a:t>
                      </a:r>
                      <a:r>
                        <a:rPr lang="en-GB" sz="1400" kern="100" dirty="0">
                          <a:effectLst/>
                          <a:latin typeface="SBL Greek" panose="02000000000000000000" pitchFamily="2" charset="0"/>
                          <a:ea typeface="SimSun" panose="02010600030101010101" pitchFamily="2" charset="-122"/>
                        </a:rPr>
                        <a:t>́α</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1461916452"/>
                  </a:ext>
                </a:extLst>
              </a:tr>
              <a:tr h="233068">
                <a:tc vMerge="1">
                  <a:txBody>
                    <a:bodyPr/>
                    <a:lstStyle/>
                    <a:p>
                      <a:endParaRPr lang="nl-BE"/>
                    </a:p>
                  </a:txBody>
                  <a:tcPr>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Prov 8:12</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a:effectLst/>
                          <a:latin typeface="Times New Roman" panose="02020603050405020304" pitchFamily="18" charset="0"/>
                          <a:ea typeface="SimSun" panose="02010600030101010101" pitchFamily="2" charset="-122"/>
                        </a:rPr>
                        <a:t>Wisdom</a:t>
                      </a:r>
                      <a:endParaRPr lang="nl-BE" sz="1400" kern="10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00000"/>
                        </a:lnSpc>
                      </a:pPr>
                      <a:r>
                        <a:rPr lang="en-GB" sz="1400" kern="100" dirty="0">
                          <a:effectLst/>
                          <a:latin typeface="SBL Greek" panose="02000000000000000000" pitchFamily="2" charset="0"/>
                          <a:ea typeface="SimSun" panose="02010600030101010101" pitchFamily="2" charset="-122"/>
                        </a:rPr>
                        <a:t>β</a:t>
                      </a:r>
                      <a:r>
                        <a:rPr lang="en-GB" sz="1400" kern="100" dirty="0" err="1">
                          <a:effectLst/>
                          <a:latin typeface="SBL Greek" panose="02000000000000000000" pitchFamily="2" charset="0"/>
                          <a:ea typeface="SimSun" panose="02010600030101010101" pitchFamily="2" charset="-122"/>
                        </a:rPr>
                        <a:t>ουλη</a:t>
                      </a:r>
                      <a:r>
                        <a:rPr lang="en-GB" sz="1400" kern="100" dirty="0">
                          <a:effectLst/>
                          <a:latin typeface="SBL Greek" panose="02000000000000000000" pitchFamily="2" charset="0"/>
                          <a:ea typeface="SimSun" panose="02010600030101010101" pitchFamily="2" charset="-122"/>
                        </a:rPr>
                        <a:t>́</a:t>
                      </a:r>
                      <a:endParaRPr lang="nl-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1968231539"/>
                  </a:ext>
                </a:extLst>
              </a:tr>
            </a:tbl>
          </a:graphicData>
        </a:graphic>
      </p:graphicFrame>
    </p:spTree>
    <p:extLst>
      <p:ext uri="{BB962C8B-B14F-4D97-AF65-F5344CB8AC3E}">
        <p14:creationId xmlns:p14="http://schemas.microsoft.com/office/powerpoint/2010/main" val="157190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1. </a:t>
            </a:r>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endParaRPr lang="en-US" dirty="0"/>
          </a:p>
          <a:p>
            <a:endParaRPr lang="fr-BE" dirty="0"/>
          </a:p>
        </p:txBody>
      </p:sp>
      <p:sp>
        <p:nvSpPr>
          <p:cNvPr id="5" name="Espace réservé du texte 3"/>
          <p:cNvSpPr txBox="1">
            <a:spLocks/>
          </p:cNvSpPr>
          <p:nvPr/>
        </p:nvSpPr>
        <p:spPr>
          <a:xfrm>
            <a:off x="647665" y="1503709"/>
            <a:ext cx="7832725"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ea typeface="SBL Greek" panose="02000000000000000000" pitchFamily="2" charset="0"/>
              </a:rPr>
              <a:t>1.1 </a:t>
            </a:r>
            <a:r>
              <a:rPr lang="he-IL" sz="2400" kern="100" dirty="0">
                <a:effectLst/>
                <a:latin typeface="Times New Roman" panose="02020603050405020304" pitchFamily="18" charset="0"/>
                <a:ea typeface="SimSun" panose="02010600030101010101" pitchFamily="2" charset="-122"/>
                <a:cs typeface="SBL Hebrew" panose="02000000000000000000" pitchFamily="2" charset="-79"/>
              </a:rPr>
              <a:t>עָרוּם</a:t>
            </a:r>
            <a:endParaRPr lang="en-GB" sz="2800" dirty="0">
              <a:ea typeface="Calibri" panose="020F0502020204030204" pitchFamily="34" charset="0"/>
            </a:endParaRPr>
          </a:p>
          <a:p>
            <a:pPr algn="just">
              <a:buFont typeface="Wingdings" pitchFamily="2" charset="77"/>
              <a:buChar char="Ø"/>
            </a:pPr>
            <a:r>
              <a:rPr lang="en-GB" sz="2800" dirty="0">
                <a:ea typeface="SBL Greek" panose="02000000000000000000" pitchFamily="2" charset="0"/>
              </a:rPr>
              <a:t> </a:t>
            </a:r>
            <a:r>
              <a:rPr lang="fr-FR" sz="2800" dirty="0" err="1">
                <a:ea typeface="SBL Greek" panose="02000000000000000000" pitchFamily="2" charset="0"/>
              </a:rPr>
              <a:t>Ambiguous</a:t>
            </a:r>
            <a:endParaRPr lang="en-GB" dirty="0"/>
          </a:p>
          <a:p>
            <a:pPr algn="just">
              <a:buFont typeface="Wingdings" pitchFamily="2" charset="77"/>
              <a:buChar char="Ø"/>
            </a:pPr>
            <a:r>
              <a:rPr lang="en-US" dirty="0">
                <a:ea typeface="SBL Greek" panose="02000000000000000000" pitchFamily="2" charset="0"/>
              </a:rPr>
              <a:t> Not </a:t>
            </a:r>
            <a:r>
              <a:rPr lang="he-IL" dirty="0">
                <a:ea typeface="SimSun" panose="02010600030101010101" pitchFamily="2" charset="-122"/>
                <a:cs typeface="SBL Hebrew" panose="02000000000000000000" pitchFamily="2" charset="-79"/>
              </a:rPr>
              <a:t>חכם</a:t>
            </a:r>
            <a:r>
              <a:rPr lang="nl-BE" dirty="0"/>
              <a:t> (wise)</a:t>
            </a:r>
          </a:p>
          <a:p>
            <a:pPr lvl="1" algn="just"/>
            <a:r>
              <a:rPr lang="nl-BE" dirty="0">
                <a:ea typeface="SBL Greek" panose="02000000000000000000" pitchFamily="2" charset="0"/>
              </a:rPr>
              <a:t>Avoidance?</a:t>
            </a:r>
          </a:p>
          <a:p>
            <a:pPr lvl="1" algn="just"/>
            <a:r>
              <a:rPr lang="nl-BE" dirty="0">
                <a:ea typeface="SBL Greek" panose="02000000000000000000" pitchFamily="2" charset="0"/>
              </a:rPr>
              <a:t>Creation of word-play</a:t>
            </a:r>
          </a:p>
          <a:p>
            <a:pPr marL="457200" lvl="1" indent="0" algn="just">
              <a:buNone/>
            </a:pPr>
            <a:endParaRPr lang="en-US" dirty="0">
              <a:ea typeface="SBL Greek" panose="02000000000000000000" pitchFamily="2" charset="0"/>
            </a:endParaRPr>
          </a:p>
          <a:p>
            <a:pPr marL="0" indent="0" algn="just">
              <a:buNone/>
            </a:pPr>
            <a:endParaRPr lang="en-US" dirty="0">
              <a:ea typeface="Calibri" panose="020F0502020204030204" pitchFamily="34" charset="0"/>
            </a:endParaRP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graphicFrame>
        <p:nvGraphicFramePr>
          <p:cNvPr id="2" name="Tabel 1">
            <a:extLst>
              <a:ext uri="{FF2B5EF4-FFF2-40B4-BE49-F238E27FC236}">
                <a16:creationId xmlns:a16="http://schemas.microsoft.com/office/drawing/2014/main" id="{4593BF85-826C-E17A-74C6-0DA0D2FC888C}"/>
              </a:ext>
            </a:extLst>
          </p:cNvPr>
          <p:cNvGraphicFramePr>
            <a:graphicFrameLocks noGrp="1"/>
          </p:cNvGraphicFramePr>
          <p:nvPr>
            <p:extLst>
              <p:ext uri="{D42A27DB-BD31-4B8C-83A1-F6EECF244321}">
                <p14:modId xmlns:p14="http://schemas.microsoft.com/office/powerpoint/2010/main" val="2954704873"/>
              </p:ext>
            </p:extLst>
          </p:nvPr>
        </p:nvGraphicFramePr>
        <p:xfrm>
          <a:off x="602900" y="4089679"/>
          <a:ext cx="8541100" cy="2144545"/>
        </p:xfrm>
        <a:graphic>
          <a:graphicData uri="http://schemas.openxmlformats.org/drawingml/2006/table">
            <a:tbl>
              <a:tblPr firstRow="1" bandRow="1">
                <a:tableStyleId>{5C22544A-7EE6-4342-B048-85BDC9FD1C3A}</a:tableStyleId>
              </a:tblPr>
              <a:tblGrid>
                <a:gridCol w="3617407">
                  <a:extLst>
                    <a:ext uri="{9D8B030D-6E8A-4147-A177-3AD203B41FA5}">
                      <a16:colId xmlns:a16="http://schemas.microsoft.com/office/drawing/2014/main" val="839590588"/>
                    </a:ext>
                  </a:extLst>
                </a:gridCol>
                <a:gridCol w="4923693">
                  <a:extLst>
                    <a:ext uri="{9D8B030D-6E8A-4147-A177-3AD203B41FA5}">
                      <a16:colId xmlns:a16="http://schemas.microsoft.com/office/drawing/2014/main" val="1757626847"/>
                    </a:ext>
                  </a:extLst>
                </a:gridCol>
              </a:tblGrid>
              <a:tr h="493545">
                <a:tc>
                  <a:txBody>
                    <a:bodyPr/>
                    <a:lstStyle/>
                    <a:p>
                      <a:r>
                        <a:rPr lang="nl-BE" dirty="0"/>
                        <a:t>Gen 2:25 (men)</a:t>
                      </a:r>
                    </a:p>
                  </a:txBody>
                  <a:tcPr/>
                </a:tc>
                <a:tc>
                  <a:txBody>
                    <a:bodyPr/>
                    <a:lstStyle/>
                    <a:p>
                      <a:r>
                        <a:rPr lang="nl-BE" dirty="0"/>
                        <a:t>Gen 3:1 (snake)</a:t>
                      </a:r>
                    </a:p>
                  </a:txBody>
                  <a:tcPr/>
                </a:tc>
                <a:extLst>
                  <a:ext uri="{0D108BD9-81ED-4DB2-BD59-A6C34878D82A}">
                    <a16:rowId xmlns:a16="http://schemas.microsoft.com/office/drawing/2014/main" val="3339790751"/>
                  </a:ext>
                </a:extLst>
              </a:tr>
              <a:tr h="370840">
                <a:tc>
                  <a:txBody>
                    <a:bodyPr/>
                    <a:lstStyle/>
                    <a:p>
                      <a:pPr algn="r" rtl="1"/>
                      <a:r>
                        <a:rPr lang="he-IL" dirty="0">
                          <a:latin typeface="SBL BibLit" panose="02000000000000000000" pitchFamily="2" charset="-79"/>
                          <a:ea typeface="SBL BibLit" panose="02000000000000000000" pitchFamily="2" charset="-79"/>
                          <a:cs typeface="SBL BibLit" panose="02000000000000000000" pitchFamily="2" charset="-79"/>
                        </a:rPr>
                        <a:t>וַיִּֽהְי֤וּ שְׁנֵיהֶם֙ </a:t>
                      </a:r>
                      <a:r>
                        <a:rPr lang="he-IL" b="1" u="sng" dirty="0">
                          <a:latin typeface="SBL BibLit" panose="02000000000000000000" pitchFamily="2" charset="-79"/>
                          <a:ea typeface="SBL BibLit" panose="02000000000000000000" pitchFamily="2" charset="-79"/>
                          <a:cs typeface="SBL BibLit" panose="02000000000000000000" pitchFamily="2" charset="-79"/>
                        </a:rPr>
                        <a:t>עֲרוּמִּ֔ים</a:t>
                      </a:r>
                      <a:r>
                        <a:rPr lang="he-IL" dirty="0">
                          <a:latin typeface="SBL BibLit" panose="02000000000000000000" pitchFamily="2" charset="-79"/>
                          <a:ea typeface="SBL BibLit" panose="02000000000000000000" pitchFamily="2" charset="-79"/>
                          <a:cs typeface="SBL BibLit" panose="02000000000000000000" pitchFamily="2" charset="-79"/>
                        </a:rPr>
                        <a:t> הָֽאָדָ֖ם וְאִשְׁתּ֑וֹ וְלֹ֖א </a:t>
                      </a:r>
                      <a:r>
                        <a:rPr lang="he-IL" dirty="0" err="1">
                          <a:latin typeface="SBL BibLit" panose="02000000000000000000" pitchFamily="2" charset="-79"/>
                          <a:ea typeface="SBL BibLit" panose="02000000000000000000" pitchFamily="2" charset="-79"/>
                          <a:cs typeface="SBL BibLit" panose="02000000000000000000" pitchFamily="2" charset="-79"/>
                        </a:rPr>
                        <a:t>יִתְבֹּשָֽׁשׁו</a:t>
                      </a:r>
                      <a:r>
                        <a:rPr lang="he-IL" dirty="0">
                          <a:latin typeface="SBL BibLit" panose="02000000000000000000" pitchFamily="2" charset="-79"/>
                          <a:ea typeface="SBL BibLit" panose="02000000000000000000" pitchFamily="2" charset="-79"/>
                          <a:cs typeface="SBL BibLit" panose="02000000000000000000" pitchFamily="2" charset="-79"/>
                        </a:rPr>
                        <a:t>ּ</a:t>
                      </a:r>
                      <a:endParaRPr lang="nl-BE" dirty="0">
                        <a:latin typeface="SBL BibLit" panose="02000000000000000000" pitchFamily="2" charset="-79"/>
                        <a:ea typeface="SBL BibLit" panose="02000000000000000000" pitchFamily="2" charset="-79"/>
                        <a:cs typeface="SBL BibLit" panose="02000000000000000000" pitchFamily="2" charset="-79"/>
                      </a:endParaRPr>
                    </a:p>
                  </a:txBody>
                  <a:tcPr/>
                </a:tc>
                <a:tc>
                  <a:txBody>
                    <a:bodyPr/>
                    <a:lstStyle/>
                    <a:p>
                      <a:pPr algn="r" rtl="1"/>
                      <a:r>
                        <a:rPr lang="he-IL" sz="1800" dirty="0">
                          <a:latin typeface="SBL Hebrew" panose="02000000000000000000" pitchFamily="2" charset="-79"/>
                          <a:ea typeface="SBL Greek" panose="02000000000000000000" pitchFamily="2" charset="0"/>
                          <a:cs typeface="SBL Hebrew" panose="02000000000000000000" pitchFamily="2" charset="-79"/>
                        </a:rPr>
                        <a:t>וְהַנָּחָשׁ֙ הָיָ֣ה </a:t>
                      </a:r>
                      <a:r>
                        <a:rPr lang="he-IL" sz="1800" b="1" u="sng" dirty="0">
                          <a:latin typeface="SBL Hebrew" panose="02000000000000000000" pitchFamily="2" charset="-79"/>
                          <a:ea typeface="SBL Greek" panose="02000000000000000000" pitchFamily="2" charset="0"/>
                          <a:cs typeface="SBL Hebrew" panose="02000000000000000000" pitchFamily="2" charset="-79"/>
                        </a:rPr>
                        <a:t>עָר֔וּם</a:t>
                      </a:r>
                      <a:r>
                        <a:rPr lang="he-IL" sz="1800" dirty="0">
                          <a:latin typeface="SBL Hebrew" panose="02000000000000000000" pitchFamily="2" charset="-79"/>
                          <a:ea typeface="SBL Greek" panose="02000000000000000000" pitchFamily="2" charset="0"/>
                          <a:cs typeface="SBL Hebrew" panose="02000000000000000000" pitchFamily="2" charset="-79"/>
                        </a:rPr>
                        <a:t> מִכֹּל֙ חַיַּ֣ת הַשָּׂדֶ֔ה אֲשֶׁ֥ר עָשָׂ֖ה יְהוָ֣ה </a:t>
                      </a:r>
                      <a:r>
                        <a:rPr lang="he-IL" sz="1800" dirty="0" err="1">
                          <a:latin typeface="SBL Hebrew" panose="02000000000000000000" pitchFamily="2" charset="-79"/>
                          <a:ea typeface="SBL Greek" panose="02000000000000000000" pitchFamily="2" charset="0"/>
                          <a:cs typeface="SBL Hebrew" panose="02000000000000000000" pitchFamily="2" charset="-79"/>
                        </a:rPr>
                        <a:t>אֱלֹהִ֑ים</a:t>
                      </a:r>
                      <a:endParaRPr lang="nl-BE" dirty="0"/>
                    </a:p>
                  </a:txBody>
                  <a:tcPr/>
                </a:tc>
                <a:extLst>
                  <a:ext uri="{0D108BD9-81ED-4DB2-BD59-A6C34878D82A}">
                    <a16:rowId xmlns:a16="http://schemas.microsoft.com/office/drawing/2014/main" val="2232719399"/>
                  </a:ext>
                </a:extLst>
              </a:tr>
              <a:tr h="370840">
                <a:tc>
                  <a:txBody>
                    <a:bodyPr/>
                    <a:lstStyle/>
                    <a:p>
                      <a:r>
                        <a:rPr lang="nl-BE" dirty="0"/>
                        <a:t>And the man and his wife were both </a:t>
                      </a:r>
                      <a:r>
                        <a:rPr lang="nl-BE" b="1" u="sng" dirty="0"/>
                        <a:t>naked</a:t>
                      </a:r>
                      <a:r>
                        <a:rPr lang="nl-BE" dirty="0"/>
                        <a:t>, and were not ashamed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a typeface="SBL Greek" panose="02000000000000000000" pitchFamily="2" charset="0"/>
                        </a:rPr>
                        <a:t>Now the serpent was more </a:t>
                      </a:r>
                      <a:r>
                        <a:rPr lang="en-US" sz="1800" b="1" u="sng" dirty="0">
                          <a:ea typeface="SBL Greek" panose="02000000000000000000" pitchFamily="2" charset="0"/>
                        </a:rPr>
                        <a:t>crafty/subtle </a:t>
                      </a:r>
                      <a:r>
                        <a:rPr lang="en-US" sz="1800" dirty="0">
                          <a:ea typeface="SBL Greek" panose="02000000000000000000" pitchFamily="2" charset="0"/>
                        </a:rPr>
                        <a:t>than any other wild creature that the Lord God had made. </a:t>
                      </a:r>
                    </a:p>
                  </a:txBody>
                  <a:tcPr/>
                </a:tc>
                <a:extLst>
                  <a:ext uri="{0D108BD9-81ED-4DB2-BD59-A6C34878D82A}">
                    <a16:rowId xmlns:a16="http://schemas.microsoft.com/office/drawing/2014/main" val="3678943890"/>
                  </a:ext>
                </a:extLst>
              </a:tr>
              <a:tr h="370840">
                <a:tc gridSpan="2">
                  <a:txBody>
                    <a:bodyPr/>
                    <a:lstStyle/>
                    <a:p>
                      <a:r>
                        <a:rPr lang="nl-BE" dirty="0"/>
                        <a:t>Versus ‘standard’ forms: </a:t>
                      </a:r>
                      <a:r>
                        <a:rPr lang="he-IL" sz="1800" kern="1200" dirty="0" err="1">
                          <a:solidFill>
                            <a:schemeClr val="dk1"/>
                          </a:solidFill>
                          <a:effectLst/>
                          <a:latin typeface="SBL BibLit" panose="02000000000000000000" pitchFamily="2" charset="-79"/>
                          <a:ea typeface="SBL BibLit" panose="02000000000000000000" pitchFamily="2" charset="-79"/>
                          <a:cs typeface="SBL BibLit" panose="02000000000000000000" pitchFamily="2" charset="-79"/>
                        </a:rPr>
                        <a:t>עֵירֻמִּם</a:t>
                      </a:r>
                      <a:r>
                        <a:rPr lang="en-GB" sz="1800" kern="1200" dirty="0">
                          <a:solidFill>
                            <a:schemeClr val="dk1"/>
                          </a:solidFill>
                          <a:effectLst/>
                          <a:latin typeface="+mn-lt"/>
                          <a:ea typeface="+mn-ea"/>
                          <a:cs typeface="+mn-cs"/>
                        </a:rPr>
                        <a:t> in v.7, and singular </a:t>
                      </a:r>
                      <a:r>
                        <a:rPr lang="he-IL" sz="1800" kern="1200" dirty="0">
                          <a:solidFill>
                            <a:schemeClr val="dk1"/>
                          </a:solidFill>
                          <a:effectLst/>
                          <a:latin typeface="SBL BibLit" panose="02000000000000000000" pitchFamily="2" charset="-79"/>
                          <a:ea typeface="SBL BibLit" panose="02000000000000000000" pitchFamily="2" charset="-79"/>
                          <a:cs typeface="SBL BibLit" panose="02000000000000000000" pitchFamily="2" charset="-79"/>
                        </a:rPr>
                        <a:t>עֵירֹם</a:t>
                      </a:r>
                      <a:r>
                        <a:rPr lang="en-GB" sz="1800" kern="1200" dirty="0">
                          <a:solidFill>
                            <a:schemeClr val="dk1"/>
                          </a:solidFill>
                          <a:effectLst/>
                          <a:latin typeface="+mn-lt"/>
                          <a:ea typeface="+mn-ea"/>
                          <a:cs typeface="+mn-cs"/>
                        </a:rPr>
                        <a:t> in v. 10</a:t>
                      </a:r>
                      <a:r>
                        <a:rPr lang="nl-BE" dirty="0">
                          <a:effectLst/>
                        </a:rPr>
                        <a:t> </a:t>
                      </a:r>
                      <a:endParaRPr lang="nl-BE" dirty="0"/>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a typeface="SBL Greek" panose="02000000000000000000" pitchFamily="2" charset="0"/>
                      </a:endParaRPr>
                    </a:p>
                  </a:txBody>
                  <a:tcPr/>
                </a:tc>
                <a:extLst>
                  <a:ext uri="{0D108BD9-81ED-4DB2-BD59-A6C34878D82A}">
                    <a16:rowId xmlns:a16="http://schemas.microsoft.com/office/drawing/2014/main" val="3159819000"/>
                  </a:ext>
                </a:extLst>
              </a:tr>
            </a:tbl>
          </a:graphicData>
        </a:graphic>
      </p:graphicFrame>
      <p:pic>
        <p:nvPicPr>
          <p:cNvPr id="3" name="Picture 2" descr="Hendrick Goltzius - The Fall of Man, 1616">
            <a:extLst>
              <a:ext uri="{FF2B5EF4-FFF2-40B4-BE49-F238E27FC236}">
                <a16:creationId xmlns:a16="http://schemas.microsoft.com/office/drawing/2014/main" id="{FA1479AC-9475-2782-6BB2-AD6DAF32D9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926" y="1157066"/>
            <a:ext cx="2301073" cy="2945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90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1. </a:t>
            </a:r>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endParaRPr lang="en-US" dirty="0"/>
          </a:p>
          <a:p>
            <a:endParaRPr lang="fr-BE" dirty="0"/>
          </a:p>
        </p:txBody>
      </p:sp>
      <p:sp>
        <p:nvSpPr>
          <p:cNvPr id="5" name="Espace réservé du texte 3"/>
          <p:cNvSpPr txBox="1">
            <a:spLocks/>
          </p:cNvSpPr>
          <p:nvPr/>
        </p:nvSpPr>
        <p:spPr>
          <a:xfrm>
            <a:off x="391118" y="1426524"/>
            <a:ext cx="8022386"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ea typeface="SBL Greek" panose="02000000000000000000" pitchFamily="2" charset="0"/>
              </a:rPr>
              <a:t>1.1 </a:t>
            </a:r>
            <a:r>
              <a:rPr lang="he-IL" sz="2400" kern="100" dirty="0">
                <a:effectLst/>
                <a:latin typeface="Times New Roman" panose="02020603050405020304" pitchFamily="18" charset="0"/>
                <a:ea typeface="SimSun" panose="02010600030101010101" pitchFamily="2" charset="-122"/>
                <a:cs typeface="SBL Hebrew" panose="02000000000000000000" pitchFamily="2" charset="-79"/>
              </a:rPr>
              <a:t>עָרוּם</a:t>
            </a:r>
            <a:endParaRPr lang="en-GB" sz="2800" dirty="0">
              <a:ea typeface="Calibri" panose="020F0502020204030204" pitchFamily="34" charset="0"/>
            </a:endParaRPr>
          </a:p>
          <a:p>
            <a:pPr algn="just">
              <a:buFont typeface="Wingdings" pitchFamily="2" charset="77"/>
              <a:buChar char="Ø"/>
            </a:pPr>
            <a:r>
              <a:rPr lang="en-GB" sz="2400" dirty="0">
                <a:ea typeface="SBL Greek" panose="02000000000000000000" pitchFamily="2" charset="0"/>
              </a:rPr>
              <a:t> </a:t>
            </a:r>
            <a:r>
              <a:rPr lang="fr-FR" sz="2400" dirty="0" err="1">
                <a:ea typeface="SBL Greek" panose="02000000000000000000" pitchFamily="2" charset="0"/>
              </a:rPr>
              <a:t>Another</a:t>
            </a:r>
            <a:r>
              <a:rPr lang="fr-FR" sz="2400" dirty="0">
                <a:ea typeface="SBL Greek" panose="02000000000000000000" pitchFamily="2" charset="0"/>
              </a:rPr>
              <a:t> </a:t>
            </a:r>
            <a:r>
              <a:rPr lang="fr-FR" sz="2400" dirty="0" err="1">
                <a:ea typeface="SBL Greek" panose="02000000000000000000" pitchFamily="2" charset="0"/>
              </a:rPr>
              <a:t>word-play</a:t>
            </a:r>
            <a:r>
              <a:rPr lang="fr-FR" sz="2400" dirty="0">
                <a:ea typeface="SBL Greek" panose="02000000000000000000" pitchFamily="2" charset="0"/>
              </a:rPr>
              <a:t>?</a:t>
            </a:r>
          </a:p>
          <a:p>
            <a:pPr lvl="1" algn="just"/>
            <a:r>
              <a:rPr lang="fr-FR" sz="2000" dirty="0">
                <a:ea typeface="SBL Greek" panose="02000000000000000000" pitchFamily="2" charset="0"/>
              </a:rPr>
              <a:t> ‘The </a:t>
            </a:r>
            <a:r>
              <a:rPr lang="fr-FR" sz="2000" dirty="0" err="1">
                <a:ea typeface="SBL Greek" panose="02000000000000000000" pitchFamily="2" charset="0"/>
              </a:rPr>
              <a:t>snake</a:t>
            </a:r>
            <a:r>
              <a:rPr lang="fr-FR" sz="2000" dirty="0">
                <a:ea typeface="SBL Greek" panose="02000000000000000000" pitchFamily="2" charset="0"/>
              </a:rPr>
              <a:t>’: </a:t>
            </a:r>
            <a:r>
              <a:rPr lang="he-IL" sz="2000" dirty="0">
                <a:ea typeface="SimSun" panose="02010600030101010101" pitchFamily="2" charset="-122"/>
                <a:cs typeface="SBL Hebrew" panose="02000000000000000000" pitchFamily="2" charset="-79"/>
              </a:rPr>
              <a:t>הַנָּחָשׁ</a:t>
            </a:r>
            <a:r>
              <a:rPr lang="nl-BE" sz="2000" dirty="0"/>
              <a:t> </a:t>
            </a:r>
          </a:p>
          <a:p>
            <a:pPr lvl="1" algn="just"/>
            <a:r>
              <a:rPr lang="en-GB" sz="2000" dirty="0"/>
              <a:t>related to the word </a:t>
            </a:r>
            <a:r>
              <a:rPr lang="he-IL" sz="2000" dirty="0">
                <a:latin typeface="SBL Hebrew" panose="02000000000000000000" pitchFamily="2" charset="-79"/>
                <a:cs typeface="SBL Hebrew" panose="02000000000000000000" pitchFamily="2" charset="-79"/>
              </a:rPr>
              <a:t>נַחַשׁ</a:t>
            </a:r>
            <a:r>
              <a:rPr lang="en-GB" sz="2000" dirty="0"/>
              <a:t> (‘omen, divination’) and the verb </a:t>
            </a:r>
            <a:r>
              <a:rPr lang="he-IL" sz="2000" dirty="0">
                <a:latin typeface="SBL Hebrew" panose="02000000000000000000" pitchFamily="2" charset="-79"/>
                <a:cs typeface="SBL Hebrew" panose="02000000000000000000" pitchFamily="2" charset="-79"/>
              </a:rPr>
              <a:t>נחשׁ</a:t>
            </a:r>
            <a:r>
              <a:rPr lang="en-GB" sz="2000" dirty="0"/>
              <a:t> (‘to practice divination’)</a:t>
            </a:r>
            <a:r>
              <a:rPr lang="nl-BE" sz="2000" dirty="0"/>
              <a:t> </a:t>
            </a:r>
          </a:p>
          <a:p>
            <a:pPr lvl="1" algn="just"/>
            <a:r>
              <a:rPr lang="nl-BE" sz="2000" dirty="0"/>
              <a:t>More ambiguity!</a:t>
            </a:r>
            <a:endParaRPr lang="en-GB" sz="2000" dirty="0"/>
          </a:p>
          <a:p>
            <a:pPr algn="just">
              <a:buFont typeface="Wingdings" pitchFamily="2" charset="77"/>
              <a:buChar char="Ø"/>
            </a:pPr>
            <a:r>
              <a:rPr lang="en-US" sz="2400" dirty="0">
                <a:ea typeface="SBL Greek" panose="02000000000000000000" pitchFamily="2" charset="0"/>
              </a:rPr>
              <a:t> </a:t>
            </a:r>
            <a:r>
              <a:rPr lang="fr-FR" sz="2400" dirty="0" err="1">
                <a:ea typeface="SBL Greek" panose="02000000000000000000" pitchFamily="2" charset="0"/>
              </a:rPr>
              <a:t>Threefold</a:t>
            </a:r>
            <a:r>
              <a:rPr lang="fr-FR" sz="2400" dirty="0">
                <a:ea typeface="SBL Greek" panose="02000000000000000000" pitchFamily="2" charset="0"/>
              </a:rPr>
              <a:t> </a:t>
            </a:r>
            <a:r>
              <a:rPr lang="fr-FR" sz="2400" dirty="0" err="1">
                <a:ea typeface="SBL Greek" panose="02000000000000000000" pitchFamily="2" charset="0"/>
              </a:rPr>
              <a:t>ambiguity</a:t>
            </a:r>
            <a:endParaRPr lang="nl-BE" sz="2400" dirty="0"/>
          </a:p>
          <a:p>
            <a:pPr lvl="1" algn="just"/>
            <a:r>
              <a:rPr lang="en-GB" sz="2000" dirty="0"/>
              <a:t>morality (‘cleverness’ or ‘craftiness’), embodiment (‘nakedness’ and ‘shrewdness’) and divination (‘snake’ or ‘oracle’)</a:t>
            </a:r>
          </a:p>
          <a:p>
            <a:pPr lvl="1" algn="just"/>
            <a:r>
              <a:rPr lang="en-GB" sz="2000" dirty="0"/>
              <a:t>R. Hendel: snake: “crossing or blurring the boundaries between the categories of animal, human and divine”</a:t>
            </a:r>
            <a:r>
              <a:rPr lang="nl-BE" sz="2000" dirty="0"/>
              <a:t> </a:t>
            </a:r>
          </a:p>
          <a:p>
            <a:pPr lvl="1" algn="just"/>
            <a:endParaRPr lang="nl-BE" sz="2000" dirty="0"/>
          </a:p>
          <a:p>
            <a:pPr lvl="1" algn="just">
              <a:buFont typeface="Wingdings" pitchFamily="2" charset="77"/>
              <a:buChar char="v"/>
            </a:pPr>
            <a:r>
              <a:rPr lang="en-GB" sz="2000" dirty="0"/>
              <a:t> How did Greek translators respond to this ambiguity? In what way does </a:t>
            </a:r>
            <a:r>
              <a:rPr lang="en-GB" sz="2000" cap="small" dirty="0"/>
              <a:t>LXX </a:t>
            </a:r>
            <a:r>
              <a:rPr lang="en-GB" sz="2000" dirty="0"/>
              <a:t>reflect and/or transforms the complex figure of the snake? </a:t>
            </a:r>
          </a:p>
          <a:p>
            <a:pPr lvl="1" algn="just"/>
            <a:endParaRPr lang="nl-BE" dirty="0">
              <a:ea typeface="SBL Greek" panose="02000000000000000000" pitchFamily="2" charset="0"/>
            </a:endParaRPr>
          </a:p>
          <a:p>
            <a:pPr marL="457200" lvl="1" indent="0" algn="just">
              <a:buNone/>
            </a:pPr>
            <a:endParaRPr lang="en-US" dirty="0">
              <a:ea typeface="SBL Greek" panose="02000000000000000000" pitchFamily="2" charset="0"/>
            </a:endParaRPr>
          </a:p>
          <a:p>
            <a:pPr marL="0" indent="0" algn="just">
              <a:buNone/>
            </a:pPr>
            <a:endParaRPr lang="en-US" dirty="0">
              <a:ea typeface="Calibri" panose="020F0502020204030204" pitchFamily="34" charset="0"/>
            </a:endParaRP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spTree>
    <p:extLst>
      <p:ext uri="{BB962C8B-B14F-4D97-AF65-F5344CB8AC3E}">
        <p14:creationId xmlns:p14="http://schemas.microsoft.com/office/powerpoint/2010/main" val="397639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1. </a:t>
            </a:r>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endParaRPr lang="en-US" dirty="0"/>
          </a:p>
          <a:p>
            <a:endParaRPr lang="fr-BE" dirty="0"/>
          </a:p>
        </p:txBody>
      </p:sp>
      <p:sp>
        <p:nvSpPr>
          <p:cNvPr id="5" name="Espace réservé du texte 3"/>
          <p:cNvSpPr txBox="1">
            <a:spLocks/>
          </p:cNvSpPr>
          <p:nvPr/>
        </p:nvSpPr>
        <p:spPr>
          <a:xfrm>
            <a:off x="647665" y="1503709"/>
            <a:ext cx="7832725"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ea typeface="SBL Greek" panose="02000000000000000000" pitchFamily="2" charset="0"/>
              </a:rPr>
              <a:t>1.2 </a:t>
            </a:r>
            <a:r>
              <a:rPr lang="en-GB" sz="2400" dirty="0" err="1">
                <a:latin typeface="SBL Greek" panose="02000000000000000000" pitchFamily="2" charset="0"/>
                <a:ea typeface="SBL Greek" panose="02000000000000000000" pitchFamily="2" charset="0"/>
              </a:rPr>
              <a:t>φρόνιμος</a:t>
            </a:r>
            <a:endParaRPr lang="fr-BE"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GB" sz="2400" dirty="0">
                <a:effectLst/>
                <a:ea typeface="Calibri" panose="020F0502020204030204" pitchFamily="34" charset="0"/>
              </a:rPr>
              <a:t>“shrewd in judgement” (GELS) </a:t>
            </a:r>
          </a:p>
          <a:p>
            <a:pPr algn="just"/>
            <a:r>
              <a:rPr lang="en-GB" sz="2400" dirty="0">
                <a:effectLst/>
                <a:ea typeface="Calibri" panose="020F0502020204030204" pitchFamily="34" charset="0"/>
              </a:rPr>
              <a:t>“wise or prudent; understanding” (LEH)</a:t>
            </a:r>
          </a:p>
          <a:p>
            <a:pPr algn="just"/>
            <a:r>
              <a:rPr lang="en-GB" sz="2400" dirty="0">
                <a:effectLst/>
                <a:ea typeface="Calibri" panose="020F0502020204030204" pitchFamily="34" charset="0"/>
              </a:rPr>
              <a:t>“in one’s right mind, in one’s senses; showing presence of mind; sensible; sagacious” (LSJ)</a:t>
            </a:r>
          </a:p>
          <a:p>
            <a:pPr algn="just"/>
            <a:r>
              <a:rPr lang="en-GB" sz="2400" dirty="0">
                <a:effectLst/>
                <a:ea typeface="Calibri" panose="020F0502020204030204" pitchFamily="34" charset="0"/>
              </a:rPr>
              <a:t>“in </a:t>
            </a:r>
            <a:r>
              <a:rPr lang="en-GB" sz="2400" dirty="0" err="1">
                <a:effectLst/>
                <a:ea typeface="Calibri" panose="020F0502020204030204" pitchFamily="34" charset="0"/>
              </a:rPr>
              <a:t>oneʼs</a:t>
            </a:r>
            <a:r>
              <a:rPr lang="en-GB" sz="2400" dirty="0">
                <a:effectLst/>
                <a:ea typeface="Calibri" panose="020F0502020204030204" pitchFamily="34" charset="0"/>
              </a:rPr>
              <a:t> right mind, in </a:t>
            </a:r>
            <a:r>
              <a:rPr lang="en-GB" sz="2400" dirty="0" err="1">
                <a:effectLst/>
                <a:ea typeface="Calibri" panose="020F0502020204030204" pitchFamily="34" charset="0"/>
              </a:rPr>
              <a:t>oneʼs</a:t>
            </a:r>
            <a:r>
              <a:rPr lang="en-GB" sz="2400" dirty="0">
                <a:effectLst/>
                <a:ea typeface="Calibri" panose="020F0502020204030204" pitchFamily="34" charset="0"/>
              </a:rPr>
              <a:t> senses, master of oneself; sensible, shrewd, wise, prudent” (MSJ)</a:t>
            </a:r>
          </a:p>
          <a:p>
            <a:pPr algn="just">
              <a:buFont typeface="Symbol" panose="05050102010706020507" pitchFamily="18" charset="2"/>
              <a:buChar char="Þ"/>
            </a:pPr>
            <a:r>
              <a:rPr lang="en-GB" sz="2400" dirty="0">
                <a:ea typeface="Calibri" panose="020F0502020204030204" pitchFamily="34" charset="0"/>
              </a:rPr>
              <a:t> Shrewd: have an understanding in order to gain an advantage</a:t>
            </a:r>
          </a:p>
          <a:p>
            <a:pPr algn="just">
              <a:buFont typeface="Symbol" panose="05050102010706020507" pitchFamily="18" charset="2"/>
              <a:buChar char="Þ"/>
            </a:pPr>
            <a:r>
              <a:rPr lang="en-GB" sz="2400" dirty="0">
                <a:ea typeface="Calibri" panose="020F0502020204030204" pitchFamily="34" charset="0"/>
              </a:rPr>
              <a:t> Negative?</a:t>
            </a:r>
            <a:endParaRPr lang="en-US" sz="2400" dirty="0">
              <a:ea typeface="SBL Greek" panose="02000000000000000000" pitchFamily="2" charset="0"/>
            </a:endParaRPr>
          </a:p>
          <a:p>
            <a:pPr marL="0" indent="0" algn="just">
              <a:buNone/>
            </a:pPr>
            <a:endParaRPr lang="en-US" dirty="0">
              <a:ea typeface="Calibri" panose="020F0502020204030204" pitchFamily="34" charset="0"/>
            </a:endParaRP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spTree>
    <p:extLst>
      <p:ext uri="{BB962C8B-B14F-4D97-AF65-F5344CB8AC3E}">
        <p14:creationId xmlns:p14="http://schemas.microsoft.com/office/powerpoint/2010/main" val="35414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1. </a:t>
            </a:r>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endParaRPr lang="en-US" dirty="0"/>
          </a:p>
          <a:p>
            <a:endParaRPr lang="fr-BE" dirty="0"/>
          </a:p>
        </p:txBody>
      </p:sp>
      <p:sp>
        <p:nvSpPr>
          <p:cNvPr id="5" name="Espace réservé du texte 3"/>
          <p:cNvSpPr txBox="1">
            <a:spLocks/>
          </p:cNvSpPr>
          <p:nvPr/>
        </p:nvSpPr>
        <p:spPr>
          <a:xfrm>
            <a:off x="647665" y="1503709"/>
            <a:ext cx="7832725"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ea typeface="SBL Greek" panose="02000000000000000000" pitchFamily="2" charset="0"/>
              </a:rPr>
              <a:t>1.2 </a:t>
            </a:r>
            <a:r>
              <a:rPr lang="en-GB" sz="2400" dirty="0" err="1">
                <a:latin typeface="SBL Greek" panose="02000000000000000000" pitchFamily="2" charset="0"/>
                <a:ea typeface="SBL Greek" panose="02000000000000000000" pitchFamily="2" charset="0"/>
              </a:rPr>
              <a:t>φρόνιμος</a:t>
            </a:r>
            <a:endParaRPr lang="fr-BE"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dirty="0">
                <a:ea typeface="Calibri" panose="020F0502020204030204" pitchFamily="34" charset="0"/>
              </a:rPr>
              <a:t>Distribution and usage in the LXX</a:t>
            </a: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graphicFrame>
        <p:nvGraphicFramePr>
          <p:cNvPr id="3" name="Table 2">
            <a:extLst>
              <a:ext uri="{FF2B5EF4-FFF2-40B4-BE49-F238E27FC236}">
                <a16:creationId xmlns:a16="http://schemas.microsoft.com/office/drawing/2014/main" id="{8A649E95-A58E-31BD-34EE-8A034B77DA96}"/>
              </a:ext>
            </a:extLst>
          </p:cNvPr>
          <p:cNvGraphicFramePr>
            <a:graphicFrameLocks noGrp="1"/>
          </p:cNvGraphicFramePr>
          <p:nvPr>
            <p:extLst>
              <p:ext uri="{D42A27DB-BD31-4B8C-83A1-F6EECF244321}">
                <p14:modId xmlns:p14="http://schemas.microsoft.com/office/powerpoint/2010/main" val="534762708"/>
              </p:ext>
            </p:extLst>
          </p:nvPr>
        </p:nvGraphicFramePr>
        <p:xfrm>
          <a:off x="663610" y="2573455"/>
          <a:ext cx="7914329" cy="3299650"/>
        </p:xfrm>
        <a:graphic>
          <a:graphicData uri="http://schemas.openxmlformats.org/drawingml/2006/table">
            <a:tbl>
              <a:tblPr firstRow="1" firstCol="1" bandRow="1">
                <a:tableStyleId>{5C22544A-7EE6-4342-B048-85BDC9FD1C3A}</a:tableStyleId>
              </a:tblPr>
              <a:tblGrid>
                <a:gridCol w="1866360">
                  <a:extLst>
                    <a:ext uri="{9D8B030D-6E8A-4147-A177-3AD203B41FA5}">
                      <a16:colId xmlns:a16="http://schemas.microsoft.com/office/drawing/2014/main" val="3710533918"/>
                    </a:ext>
                  </a:extLst>
                </a:gridCol>
                <a:gridCol w="936371">
                  <a:extLst>
                    <a:ext uri="{9D8B030D-6E8A-4147-A177-3AD203B41FA5}">
                      <a16:colId xmlns:a16="http://schemas.microsoft.com/office/drawing/2014/main" val="3288574772"/>
                    </a:ext>
                  </a:extLst>
                </a:gridCol>
                <a:gridCol w="5111598">
                  <a:extLst>
                    <a:ext uri="{9D8B030D-6E8A-4147-A177-3AD203B41FA5}">
                      <a16:colId xmlns:a16="http://schemas.microsoft.com/office/drawing/2014/main" val="1120073665"/>
                    </a:ext>
                  </a:extLst>
                </a:gridCol>
              </a:tblGrid>
              <a:tr h="302014">
                <a:tc>
                  <a:txBody>
                    <a:bodyPr/>
                    <a:lstStyle/>
                    <a:p>
                      <a:pPr indent="0" algn="ctr">
                        <a:lnSpc>
                          <a:spcPct val="115000"/>
                        </a:lnSpc>
                      </a:pPr>
                      <a:r>
                        <a:rPr lang="en-US" sz="1600" dirty="0">
                          <a:effectLst/>
                        </a:rPr>
                        <a:t>Hebrew lexeme</a:t>
                      </a:r>
                      <a:endParaRPr lang="fr-BE" sz="16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15000"/>
                        </a:lnSpc>
                      </a:pPr>
                      <a:r>
                        <a:rPr lang="en-US" sz="1600" dirty="0">
                          <a:effectLst/>
                        </a:rPr>
                        <a:t>Amount </a:t>
                      </a:r>
                      <a:endParaRPr lang="fr-BE" sz="1600" dirty="0">
                        <a:effectLst/>
                        <a:latin typeface="Times New Roman" panose="02020603050405020304" pitchFamily="18" charset="0"/>
                        <a:ea typeface="Calibri" panose="020F0502020204030204" pitchFamily="34" charset="0"/>
                      </a:endParaRPr>
                    </a:p>
                  </a:txBody>
                  <a:tcPr marL="68580" marR="68580" marT="0" marB="0"/>
                </a:tc>
                <a:tc>
                  <a:txBody>
                    <a:bodyPr/>
                    <a:lstStyle/>
                    <a:p>
                      <a:pPr indent="0" algn="ctr">
                        <a:lnSpc>
                          <a:spcPct val="115000"/>
                        </a:lnSpc>
                      </a:pPr>
                      <a:r>
                        <a:rPr lang="en-US" sz="1600" dirty="0">
                          <a:effectLst/>
                        </a:rPr>
                        <a:t>Occurrence</a:t>
                      </a:r>
                      <a:endParaRPr lang="fr-BE" sz="16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34580780"/>
                  </a:ext>
                </a:extLst>
              </a:tr>
              <a:tr h="407616">
                <a:tc>
                  <a:txBody>
                    <a:bodyPr/>
                    <a:lstStyle/>
                    <a:p>
                      <a:pPr indent="0" algn="just">
                        <a:lnSpc>
                          <a:spcPct val="115000"/>
                        </a:lnSpc>
                      </a:pPr>
                      <a:r>
                        <a:rPr lang="he-IL" sz="1600" b="0" dirty="0">
                          <a:solidFill>
                            <a:schemeClr val="tx1"/>
                          </a:solidFill>
                          <a:effectLst/>
                          <a:latin typeface="SBL Hebrew" panose="02000000000000000000" pitchFamily="2" charset="-79"/>
                          <a:cs typeface="SBL Hebrew" panose="02000000000000000000" pitchFamily="2" charset="-79"/>
                        </a:rPr>
                        <a:t>עָרוּם</a:t>
                      </a:r>
                      <a:endParaRPr lang="fr-BE" sz="1600" b="0" dirty="0">
                        <a:solidFill>
                          <a:schemeClr val="tx1"/>
                        </a:solidFill>
                        <a:effectLst/>
                        <a:latin typeface="SBL Hebrew" panose="02000000000000000000" pitchFamily="2" charset="-79"/>
                        <a:ea typeface="Calibri" panose="020F0502020204030204" pitchFamily="34" charset="0"/>
                        <a:cs typeface="SBL Hebrew" panose="02000000000000000000" pitchFamily="2" charset="-79"/>
                      </a:endParaRPr>
                    </a:p>
                  </a:txBody>
                  <a:tcPr marL="68580" marR="68580" marT="0" marB="0">
                    <a:solidFill>
                      <a:srgbClr val="B3DBF3"/>
                    </a:solidFill>
                  </a:tcPr>
                </a:tc>
                <a:tc>
                  <a:txBody>
                    <a:bodyPr/>
                    <a:lstStyle/>
                    <a:p>
                      <a:pPr indent="0" algn="just">
                        <a:lnSpc>
                          <a:spcPct val="115000"/>
                        </a:lnSpc>
                      </a:pPr>
                      <a:r>
                        <a:rPr lang="en-US" sz="1600" dirty="0">
                          <a:effectLst/>
                        </a:rPr>
                        <a:t>1</a:t>
                      </a:r>
                      <a:endParaRPr lang="fr-BE" sz="16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15000"/>
                        </a:lnSpc>
                      </a:pPr>
                      <a:r>
                        <a:rPr lang="en-US" sz="1600" dirty="0">
                          <a:effectLst/>
                          <a:latin typeface="+mn-lt"/>
                          <a:ea typeface="Calibri" panose="020F0502020204030204" pitchFamily="34" charset="0"/>
                        </a:rPr>
                        <a:t>Gen 3:1</a:t>
                      </a:r>
                      <a:endParaRPr lang="fr-BE" sz="1600" dirty="0">
                        <a:effectLst/>
                        <a:latin typeface="+mn-lt"/>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4066143118"/>
                  </a:ext>
                </a:extLst>
              </a:tr>
              <a:tr h="322459">
                <a:tc>
                  <a:txBody>
                    <a:bodyPr/>
                    <a:lstStyle/>
                    <a:p>
                      <a:pPr indent="0" algn="just">
                        <a:lnSpc>
                          <a:spcPct val="115000"/>
                        </a:lnSpc>
                      </a:pPr>
                      <a:r>
                        <a:rPr lang="he-IL" sz="1600" b="0" dirty="0">
                          <a:solidFill>
                            <a:schemeClr val="tx1"/>
                          </a:solidFill>
                          <a:effectLst/>
                          <a:latin typeface="SBL Hebrew" panose="02000000000000000000" pitchFamily="2" charset="-79"/>
                          <a:cs typeface="SBL Hebrew" panose="02000000000000000000" pitchFamily="2" charset="-79"/>
                        </a:rPr>
                        <a:t>בין</a:t>
                      </a:r>
                      <a:endParaRPr lang="fr-BE" sz="1600" b="0" dirty="0">
                        <a:solidFill>
                          <a:schemeClr val="tx1"/>
                        </a:solidFill>
                        <a:effectLst/>
                        <a:latin typeface="SBL Hebrew" panose="02000000000000000000" pitchFamily="2" charset="-79"/>
                        <a:ea typeface="Calibri" panose="020F0502020204030204" pitchFamily="34" charset="0"/>
                        <a:cs typeface="SBL Hebrew" panose="02000000000000000000" pitchFamily="2" charset="-79"/>
                      </a:endParaRPr>
                    </a:p>
                  </a:txBody>
                  <a:tcPr marL="68580" marR="68580" marT="0" marB="0">
                    <a:solidFill>
                      <a:srgbClr val="B3DBF3"/>
                    </a:solidFill>
                  </a:tcPr>
                </a:tc>
                <a:tc>
                  <a:txBody>
                    <a:bodyPr/>
                    <a:lstStyle/>
                    <a:p>
                      <a:pPr indent="0" algn="just" rtl="0">
                        <a:lnSpc>
                          <a:spcPct val="115000"/>
                        </a:lnSpc>
                      </a:pPr>
                      <a:r>
                        <a:rPr lang="en-US" sz="1600" dirty="0">
                          <a:effectLst/>
                        </a:rPr>
                        <a:t>11</a:t>
                      </a:r>
                      <a:endParaRPr lang="fr-BE" sz="16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15000"/>
                        </a:lnSpc>
                      </a:pPr>
                      <a:r>
                        <a:rPr lang="fr-BE" sz="1600" dirty="0" err="1">
                          <a:effectLst/>
                          <a:latin typeface="+mn-lt"/>
                          <a:ea typeface="Calibri" panose="020F0502020204030204" pitchFamily="34" charset="0"/>
                        </a:rPr>
                        <a:t>Gen</a:t>
                      </a:r>
                      <a:r>
                        <a:rPr lang="fr-BE" sz="1600" dirty="0">
                          <a:effectLst/>
                          <a:latin typeface="+mn-lt"/>
                          <a:ea typeface="Calibri" panose="020F0502020204030204" pitchFamily="34" charset="0"/>
                        </a:rPr>
                        <a:t> 41:33.39; Prov 11:12; 14:6; 15:21; 17:10.27.28; 18:15; 19:25; 20:5</a:t>
                      </a:r>
                    </a:p>
                  </a:txBody>
                  <a:tcPr marL="68580" marR="68580" marT="0" marB="0">
                    <a:solidFill>
                      <a:srgbClr val="B3DBF3"/>
                    </a:solidFill>
                  </a:tcPr>
                </a:tc>
                <a:extLst>
                  <a:ext uri="{0D108BD9-81ED-4DB2-BD59-A6C34878D82A}">
                    <a16:rowId xmlns:a16="http://schemas.microsoft.com/office/drawing/2014/main" val="2305307484"/>
                  </a:ext>
                </a:extLst>
              </a:tr>
              <a:tr h="322459">
                <a:tc>
                  <a:txBody>
                    <a:bodyPr/>
                    <a:lstStyle/>
                    <a:p>
                      <a:pPr indent="0" algn="just">
                        <a:lnSpc>
                          <a:spcPct val="115000"/>
                        </a:lnSpc>
                      </a:pPr>
                      <a:r>
                        <a:rPr lang="he-IL" sz="1600" b="0" dirty="0">
                          <a:solidFill>
                            <a:schemeClr val="tx1"/>
                          </a:solidFill>
                          <a:effectLst/>
                          <a:latin typeface="SBL Hebrew" panose="02000000000000000000" pitchFamily="2" charset="-79"/>
                          <a:cs typeface="SBL Hebrew" panose="02000000000000000000" pitchFamily="2" charset="-79"/>
                        </a:rPr>
                        <a:t>חָכְמָה/חָכָם</a:t>
                      </a:r>
                      <a:endParaRPr lang="fr-BE" sz="1600" b="0" dirty="0">
                        <a:solidFill>
                          <a:schemeClr val="tx1"/>
                        </a:solidFill>
                        <a:effectLst/>
                        <a:latin typeface="SBL Hebrew" panose="02000000000000000000" pitchFamily="2" charset="-79"/>
                        <a:ea typeface="Calibri" panose="020F0502020204030204" pitchFamily="34" charset="0"/>
                        <a:cs typeface="SBL Hebrew" panose="02000000000000000000" pitchFamily="2" charset="-79"/>
                      </a:endParaRPr>
                    </a:p>
                  </a:txBody>
                  <a:tcPr marL="68580" marR="68580" marT="0" marB="0">
                    <a:solidFill>
                      <a:srgbClr val="B3DBF3"/>
                    </a:solidFill>
                  </a:tcPr>
                </a:tc>
                <a:tc>
                  <a:txBody>
                    <a:bodyPr/>
                    <a:lstStyle/>
                    <a:p>
                      <a:pPr indent="0" algn="just">
                        <a:lnSpc>
                          <a:spcPct val="115000"/>
                        </a:lnSpc>
                      </a:pPr>
                      <a:r>
                        <a:rPr lang="en-US" sz="1600" dirty="0">
                          <a:effectLst/>
                        </a:rPr>
                        <a:t>7</a:t>
                      </a:r>
                      <a:endParaRPr lang="fr-BE" sz="16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15000"/>
                        </a:lnSpc>
                      </a:pPr>
                      <a:r>
                        <a:rPr lang="en-GB" sz="1600" kern="100" dirty="0">
                          <a:effectLst/>
                          <a:latin typeface="+mn-lt"/>
                          <a:ea typeface="Calibri" panose="020F0502020204030204" pitchFamily="34" charset="0"/>
                          <a:cs typeface="Times New Roman" panose="02020603050405020304" pitchFamily="18" charset="0"/>
                        </a:rPr>
                        <a:t>3 </a:t>
                      </a:r>
                      <a:r>
                        <a:rPr lang="en-GB" sz="1600" kern="100" dirty="0" err="1">
                          <a:effectLst/>
                          <a:latin typeface="+mn-lt"/>
                          <a:ea typeface="Calibri" panose="020F0502020204030204" pitchFamily="34" charset="0"/>
                          <a:cs typeface="Times New Roman" panose="02020603050405020304" pitchFamily="18" charset="0"/>
                        </a:rPr>
                        <a:t>Kgdms</a:t>
                      </a:r>
                      <a:r>
                        <a:rPr lang="en-GB" sz="1600" kern="100" dirty="0">
                          <a:effectLst/>
                          <a:latin typeface="+mn-lt"/>
                          <a:ea typeface="Calibri" panose="020F0502020204030204" pitchFamily="34" charset="0"/>
                          <a:cs typeface="Times New Roman" panose="02020603050405020304" pitchFamily="18" charset="0"/>
                        </a:rPr>
                        <a:t> </a:t>
                      </a:r>
                      <a:r>
                        <a:rPr lang="en-US" sz="1600" kern="100" dirty="0">
                          <a:effectLst/>
                          <a:latin typeface="+mn-lt"/>
                          <a:ea typeface="Calibri" panose="020F0502020204030204" pitchFamily="34" charset="0"/>
                        </a:rPr>
                        <a:t>2:35; 5:10; 5:21</a:t>
                      </a:r>
                      <a:r>
                        <a:rPr lang="en-GB" sz="1600" kern="100" dirty="0">
                          <a:effectLst/>
                          <a:latin typeface="+mn-lt"/>
                          <a:ea typeface="Calibri" panose="020F0502020204030204" pitchFamily="34" charset="0"/>
                          <a:cs typeface="Times New Roman" panose="02020603050405020304" pitchFamily="18" charset="0"/>
                        </a:rPr>
                        <a:t>; </a:t>
                      </a:r>
                      <a:r>
                        <a:rPr lang="en-GB" sz="1600" kern="100" dirty="0" err="1">
                          <a:effectLst/>
                          <a:latin typeface="+mn-lt"/>
                          <a:ea typeface="Calibri" panose="020F0502020204030204" pitchFamily="34" charset="0"/>
                          <a:cs typeface="Times New Roman" panose="02020603050405020304" pitchFamily="18" charset="0"/>
                        </a:rPr>
                        <a:t>Prov</a:t>
                      </a:r>
                      <a:r>
                        <a:rPr lang="en-GB" sz="1600" kern="100" dirty="0">
                          <a:effectLst/>
                          <a:latin typeface="+mn-lt"/>
                          <a:ea typeface="Calibri" panose="020F0502020204030204" pitchFamily="34" charset="0"/>
                          <a:cs typeface="Times New Roman" panose="02020603050405020304" pitchFamily="18" charset="0"/>
                        </a:rPr>
                        <a:t> 3:7; 11:29; </a:t>
                      </a:r>
                      <a:r>
                        <a:rPr lang="en-GB" sz="1600" kern="100" dirty="0" err="1">
                          <a:effectLst/>
                          <a:latin typeface="+mn-lt"/>
                          <a:ea typeface="Calibri" panose="020F0502020204030204" pitchFamily="34" charset="0"/>
                          <a:cs typeface="Times New Roman" panose="02020603050405020304" pitchFamily="18" charset="0"/>
                        </a:rPr>
                        <a:t>Hos</a:t>
                      </a:r>
                      <a:r>
                        <a:rPr lang="en-GB" sz="1600" kern="100" dirty="0">
                          <a:effectLst/>
                          <a:latin typeface="+mn-lt"/>
                          <a:ea typeface="Calibri" panose="020F0502020204030204" pitchFamily="34" charset="0"/>
                          <a:cs typeface="Times New Roman" panose="02020603050405020304" pitchFamily="18" charset="0"/>
                        </a:rPr>
                        <a:t> 13:13; Isa 44:25</a:t>
                      </a:r>
                      <a:endParaRPr lang="fr-BE" sz="1600" kern="100" dirty="0">
                        <a:effectLst/>
                        <a:latin typeface="+mn-lt"/>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3838808993"/>
                  </a:ext>
                </a:extLst>
              </a:tr>
              <a:tr h="311944">
                <a:tc>
                  <a:txBody>
                    <a:bodyPr/>
                    <a:lstStyle/>
                    <a:p>
                      <a:pPr indent="0" algn="just">
                        <a:lnSpc>
                          <a:spcPct val="115000"/>
                        </a:lnSpc>
                      </a:pPr>
                      <a:r>
                        <a:rPr lang="ar-SA" sz="1600" b="0" dirty="0">
                          <a:solidFill>
                            <a:schemeClr val="tx1"/>
                          </a:solidFill>
                          <a:effectLst/>
                          <a:latin typeface="SBL Hebrew" panose="02000000000000000000" pitchFamily="2" charset="-79"/>
                        </a:rPr>
                        <a:t>‎</a:t>
                      </a:r>
                      <a:r>
                        <a:rPr lang="he-IL" sz="1600" b="0" dirty="0">
                          <a:solidFill>
                            <a:schemeClr val="tx1"/>
                          </a:solidFill>
                          <a:effectLst/>
                          <a:latin typeface="SBL Hebrew" panose="02000000000000000000" pitchFamily="2" charset="-79"/>
                          <a:cs typeface="SBL Hebrew" panose="02000000000000000000" pitchFamily="2" charset="-79"/>
                        </a:rPr>
                        <a:t>מְזִמָּה</a:t>
                      </a:r>
                      <a:endParaRPr lang="fr-BE" sz="1600" b="0" dirty="0">
                        <a:solidFill>
                          <a:schemeClr val="tx1"/>
                        </a:solidFill>
                        <a:effectLst/>
                        <a:latin typeface="SBL Hebrew" panose="02000000000000000000" pitchFamily="2" charset="-79"/>
                        <a:ea typeface="Calibri" panose="020F0502020204030204" pitchFamily="34" charset="0"/>
                        <a:cs typeface="SBL Hebrew" panose="02000000000000000000" pitchFamily="2" charset="-79"/>
                      </a:endParaRPr>
                    </a:p>
                  </a:txBody>
                  <a:tcPr marL="68580" marR="68580" marT="0" marB="0">
                    <a:solidFill>
                      <a:srgbClr val="B3DBF3"/>
                    </a:solidFill>
                  </a:tcPr>
                </a:tc>
                <a:tc>
                  <a:txBody>
                    <a:bodyPr/>
                    <a:lstStyle/>
                    <a:p>
                      <a:pPr indent="0" algn="just">
                        <a:lnSpc>
                          <a:spcPct val="115000"/>
                        </a:lnSpc>
                      </a:pPr>
                      <a:r>
                        <a:rPr lang="en-US" sz="1600" dirty="0">
                          <a:effectLst/>
                        </a:rPr>
                        <a:t>1</a:t>
                      </a:r>
                      <a:endParaRPr lang="fr-BE" sz="16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15000"/>
                        </a:lnSpc>
                      </a:pPr>
                      <a:r>
                        <a:rPr lang="en-US" sz="1600" dirty="0">
                          <a:effectLst/>
                          <a:latin typeface="+mn-lt"/>
                          <a:ea typeface="Calibri" panose="020F0502020204030204" pitchFamily="34" charset="0"/>
                        </a:rPr>
                        <a:t>Prov 14:17</a:t>
                      </a:r>
                      <a:endParaRPr lang="fr-BE" sz="1600" dirty="0">
                        <a:effectLst/>
                        <a:latin typeface="+mn-lt"/>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4173620031"/>
                  </a:ext>
                </a:extLst>
              </a:tr>
              <a:tr h="322459">
                <a:tc>
                  <a:txBody>
                    <a:bodyPr/>
                    <a:lstStyle/>
                    <a:p>
                      <a:pPr indent="0" algn="just">
                        <a:lnSpc>
                          <a:spcPct val="115000"/>
                        </a:lnSpc>
                      </a:pPr>
                      <a:r>
                        <a:rPr lang="he-IL" sz="1600" b="0" dirty="0">
                          <a:solidFill>
                            <a:schemeClr val="tx1"/>
                          </a:solidFill>
                          <a:effectLst/>
                          <a:latin typeface="SBL Hebrew" panose="02000000000000000000" pitchFamily="2" charset="-79"/>
                          <a:cs typeface="SBL Hebrew" panose="02000000000000000000" pitchFamily="2" charset="-79"/>
                        </a:rPr>
                        <a:t>-</a:t>
                      </a:r>
                      <a:endParaRPr lang="fr-BE" sz="1600" b="0" dirty="0">
                        <a:solidFill>
                          <a:schemeClr val="tx1"/>
                        </a:solidFill>
                        <a:effectLst/>
                        <a:latin typeface="SBL Hebrew" panose="02000000000000000000" pitchFamily="2" charset="-79"/>
                        <a:ea typeface="Calibri" panose="020F0502020204030204" pitchFamily="34" charset="0"/>
                        <a:cs typeface="SBL Hebrew" panose="02000000000000000000" pitchFamily="2" charset="-79"/>
                      </a:endParaRPr>
                    </a:p>
                  </a:txBody>
                  <a:tcPr marL="68580" marR="68580" marT="0" marB="0">
                    <a:solidFill>
                      <a:srgbClr val="B3DBF3"/>
                    </a:solidFill>
                  </a:tcPr>
                </a:tc>
                <a:tc>
                  <a:txBody>
                    <a:bodyPr/>
                    <a:lstStyle/>
                    <a:p>
                      <a:pPr indent="0" algn="just">
                        <a:lnSpc>
                          <a:spcPct val="115000"/>
                        </a:lnSpc>
                      </a:pPr>
                      <a:r>
                        <a:rPr lang="en-US" sz="1600" dirty="0">
                          <a:effectLst/>
                        </a:rPr>
                        <a:t>7</a:t>
                      </a:r>
                      <a:endParaRPr lang="fr-BE" sz="16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15000"/>
                        </a:lnSpc>
                      </a:pPr>
                      <a:r>
                        <a:rPr lang="en-GB" sz="1600" kern="100" dirty="0">
                          <a:effectLst/>
                          <a:latin typeface="+mn-lt"/>
                          <a:ea typeface="Calibri" panose="020F0502020204030204" pitchFamily="34" charset="0"/>
                          <a:cs typeface="Times New Roman" panose="02020603050405020304" pitchFamily="18" charset="0"/>
                        </a:rPr>
                        <a:t>1 </a:t>
                      </a:r>
                      <a:r>
                        <a:rPr lang="en-GB" sz="1600" kern="100" dirty="0" err="1">
                          <a:effectLst/>
                          <a:latin typeface="+mn-lt"/>
                          <a:ea typeface="Calibri" panose="020F0502020204030204" pitchFamily="34" charset="0"/>
                          <a:cs typeface="Times New Roman" panose="02020603050405020304" pitchFamily="18" charset="0"/>
                        </a:rPr>
                        <a:t>Kgdms</a:t>
                      </a:r>
                      <a:r>
                        <a:rPr lang="en-GB" sz="1600" kern="100" dirty="0">
                          <a:effectLst/>
                          <a:latin typeface="+mn-lt"/>
                          <a:ea typeface="Calibri" panose="020F0502020204030204" pitchFamily="34" charset="0"/>
                          <a:cs typeface="Times New Roman" panose="02020603050405020304" pitchFamily="18" charset="0"/>
                        </a:rPr>
                        <a:t> 2:10; 3 </a:t>
                      </a:r>
                      <a:r>
                        <a:rPr lang="en-GB" sz="1600" kern="100" dirty="0" err="1">
                          <a:effectLst/>
                          <a:latin typeface="+mn-lt"/>
                          <a:ea typeface="Calibri" panose="020F0502020204030204" pitchFamily="34" charset="0"/>
                          <a:cs typeface="Times New Roman" panose="02020603050405020304" pitchFamily="18" charset="0"/>
                        </a:rPr>
                        <a:t>Kgdms</a:t>
                      </a:r>
                      <a:r>
                        <a:rPr lang="en-GB" sz="1600" kern="100" dirty="0">
                          <a:effectLst/>
                          <a:latin typeface="+mn-lt"/>
                          <a:ea typeface="Calibri" panose="020F0502020204030204" pitchFamily="34" charset="0"/>
                          <a:cs typeface="Times New Roman" panose="02020603050405020304" pitchFamily="18" charset="0"/>
                        </a:rPr>
                        <a:t> </a:t>
                      </a:r>
                      <a:r>
                        <a:rPr lang="en-US" sz="1600" kern="100" dirty="0">
                          <a:effectLst/>
                          <a:latin typeface="+mn-lt"/>
                          <a:ea typeface="Calibri" panose="020F0502020204030204" pitchFamily="34" charset="0"/>
                        </a:rPr>
                        <a:t>2:35.46; 3:12; Prov 15:1; 17:21; 19:7</a:t>
                      </a:r>
                      <a:endParaRPr lang="fr-BE" sz="1600" kern="100" dirty="0">
                        <a:effectLst/>
                        <a:latin typeface="+mn-lt"/>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1283188851"/>
                  </a:ext>
                </a:extLst>
              </a:tr>
              <a:tr h="322459">
                <a:tc>
                  <a:txBody>
                    <a:bodyPr/>
                    <a:lstStyle/>
                    <a:p>
                      <a:pPr indent="0" algn="just">
                        <a:lnSpc>
                          <a:spcPct val="115000"/>
                        </a:lnSpc>
                      </a:pPr>
                      <a:r>
                        <a:rPr lang="fr-BE" sz="1600" b="0" dirty="0">
                          <a:solidFill>
                            <a:schemeClr val="tx1"/>
                          </a:solidFill>
                          <a:effectLst/>
                          <a:latin typeface="SBL Hebrew" panose="02000000000000000000" pitchFamily="2" charset="-79"/>
                          <a:ea typeface="Calibri" panose="020F0502020204030204" pitchFamily="34" charset="0"/>
                          <a:cs typeface="SBL Hebrew" panose="02000000000000000000" pitchFamily="2" charset="-79"/>
                        </a:rPr>
                        <a:t>†</a:t>
                      </a:r>
                    </a:p>
                  </a:txBody>
                  <a:tcPr marL="68580" marR="68580" marT="0" marB="0">
                    <a:solidFill>
                      <a:srgbClr val="B3DBF3"/>
                    </a:solidFill>
                  </a:tcPr>
                </a:tc>
                <a:tc>
                  <a:txBody>
                    <a:bodyPr/>
                    <a:lstStyle/>
                    <a:p>
                      <a:pPr indent="0" algn="just">
                        <a:lnSpc>
                          <a:spcPct val="115000"/>
                        </a:lnSpc>
                      </a:pPr>
                      <a:r>
                        <a:rPr lang="fr-BE" sz="1600" dirty="0">
                          <a:effectLst/>
                          <a:latin typeface="Times New Roman" panose="02020603050405020304" pitchFamily="18" charset="0"/>
                          <a:ea typeface="Calibri" panose="020F0502020204030204" pitchFamily="34" charset="0"/>
                        </a:rPr>
                        <a:t>1</a:t>
                      </a:r>
                    </a:p>
                  </a:txBody>
                  <a:tcPr marL="68580" marR="68580" marT="0" marB="0">
                    <a:solidFill>
                      <a:srgbClr val="B3DBF3"/>
                    </a:solidFill>
                  </a:tcPr>
                </a:tc>
                <a:tc>
                  <a:txBody>
                    <a:bodyPr/>
                    <a:lstStyle/>
                    <a:p>
                      <a:pPr indent="0" algn="just">
                        <a:lnSpc>
                          <a:spcPct val="115000"/>
                        </a:lnSpc>
                      </a:pPr>
                      <a:r>
                        <a:rPr lang="fr-BE" sz="1600" dirty="0">
                          <a:effectLst/>
                          <a:latin typeface="+mn-lt"/>
                          <a:ea typeface="Calibri" panose="020F0502020204030204" pitchFamily="34" charset="0"/>
                        </a:rPr>
                        <a:t>Prov 18:14</a:t>
                      </a:r>
                    </a:p>
                  </a:txBody>
                  <a:tcPr marL="68580" marR="68580" marT="0" marB="0">
                    <a:solidFill>
                      <a:srgbClr val="B3DBF3"/>
                    </a:solidFill>
                  </a:tcPr>
                </a:tc>
                <a:extLst>
                  <a:ext uri="{0D108BD9-81ED-4DB2-BD59-A6C34878D82A}">
                    <a16:rowId xmlns:a16="http://schemas.microsoft.com/office/drawing/2014/main" val="2844765573"/>
                  </a:ext>
                </a:extLst>
              </a:tr>
              <a:tr h="322459">
                <a:tc>
                  <a:txBody>
                    <a:bodyPr/>
                    <a:lstStyle/>
                    <a:p>
                      <a:pPr indent="0" algn="just">
                        <a:lnSpc>
                          <a:spcPct val="115000"/>
                        </a:lnSpc>
                      </a:pPr>
                      <a:r>
                        <a:rPr lang="fr-BE" sz="1600" b="0" kern="100" dirty="0" err="1">
                          <a:solidFill>
                            <a:schemeClr val="tx1"/>
                          </a:solidFill>
                          <a:effectLst/>
                          <a:latin typeface="+mn-lt"/>
                          <a:ea typeface="Calibri" panose="020F0502020204030204" pitchFamily="34" charset="0"/>
                        </a:rPr>
                        <a:t>Directly</a:t>
                      </a:r>
                      <a:r>
                        <a:rPr lang="fr-BE" sz="1600" b="0" kern="100" dirty="0">
                          <a:solidFill>
                            <a:schemeClr val="tx1"/>
                          </a:solidFill>
                          <a:effectLst/>
                          <a:latin typeface="+mn-lt"/>
                          <a:ea typeface="Calibri" panose="020F0502020204030204" pitchFamily="34" charset="0"/>
                        </a:rPr>
                        <a:t> </a:t>
                      </a:r>
                      <a:r>
                        <a:rPr lang="fr-BE" sz="1600" b="0" kern="100" dirty="0" err="1">
                          <a:solidFill>
                            <a:schemeClr val="tx1"/>
                          </a:solidFill>
                          <a:effectLst/>
                          <a:latin typeface="+mn-lt"/>
                          <a:ea typeface="Calibri" panose="020F0502020204030204" pitchFamily="34" charset="0"/>
                        </a:rPr>
                        <a:t>into</a:t>
                      </a:r>
                      <a:r>
                        <a:rPr lang="fr-BE" sz="1600" b="0" kern="100" dirty="0">
                          <a:solidFill>
                            <a:schemeClr val="tx1"/>
                          </a:solidFill>
                          <a:effectLst/>
                          <a:latin typeface="+mn-lt"/>
                          <a:ea typeface="Calibri" panose="020F0502020204030204" pitchFamily="34" charset="0"/>
                        </a:rPr>
                        <a:t> Greek</a:t>
                      </a:r>
                    </a:p>
                  </a:txBody>
                  <a:tcPr marL="68580" marR="68580" marT="0" marB="0">
                    <a:solidFill>
                      <a:srgbClr val="B3DBF3"/>
                    </a:solidFill>
                  </a:tcPr>
                </a:tc>
                <a:tc>
                  <a:txBody>
                    <a:bodyPr/>
                    <a:lstStyle/>
                    <a:p>
                      <a:pPr indent="0" algn="just">
                        <a:lnSpc>
                          <a:spcPct val="115000"/>
                        </a:lnSpc>
                      </a:pPr>
                      <a:r>
                        <a:rPr lang="fr-BE" sz="1600" dirty="0">
                          <a:effectLst/>
                          <a:latin typeface="Times New Roman" panose="02020603050405020304" pitchFamily="18" charset="0"/>
                          <a:ea typeface="Calibri" panose="020F0502020204030204" pitchFamily="34" charset="0"/>
                        </a:rPr>
                        <a:t>12</a:t>
                      </a:r>
                    </a:p>
                  </a:txBody>
                  <a:tcPr marL="68580" marR="68580" marT="0" marB="0">
                    <a:solidFill>
                      <a:srgbClr val="B3DBF3"/>
                    </a:solidFill>
                  </a:tcPr>
                </a:tc>
                <a:tc>
                  <a:txBody>
                    <a:bodyPr/>
                    <a:lstStyle/>
                    <a:p>
                      <a:pPr indent="0" algn="just">
                        <a:lnSpc>
                          <a:spcPct val="115000"/>
                        </a:lnSpc>
                      </a:pPr>
                      <a:r>
                        <a:rPr lang="en-US" sz="1600" kern="100" dirty="0">
                          <a:effectLst/>
                          <a:latin typeface="+mn-lt"/>
                          <a:ea typeface="Calibri" panose="020F0502020204030204" pitchFamily="34" charset="0"/>
                          <a:cs typeface="Times New Roman" panose="02020603050405020304" pitchFamily="18" charset="0"/>
                        </a:rPr>
                        <a:t>Tob 4:18; 6:12; Wis 6:24; Sir 19:31; 20:27; 21:17.21.24.25; 22:4; 38:4; 4 </a:t>
                      </a:r>
                      <a:r>
                        <a:rPr lang="en-US" sz="1600" kern="100" dirty="0" err="1">
                          <a:effectLst/>
                          <a:latin typeface="+mn-lt"/>
                          <a:ea typeface="Calibri" panose="020F0502020204030204" pitchFamily="34" charset="0"/>
                          <a:cs typeface="Times New Roman" panose="02020603050405020304" pitchFamily="18" charset="0"/>
                        </a:rPr>
                        <a:t>Macc</a:t>
                      </a:r>
                      <a:r>
                        <a:rPr lang="en-US" sz="1600" kern="100" dirty="0">
                          <a:effectLst/>
                          <a:latin typeface="+mn-lt"/>
                          <a:ea typeface="Calibri" panose="020F0502020204030204" pitchFamily="34" charset="0"/>
                          <a:cs typeface="Times New Roman" panose="02020603050405020304" pitchFamily="18" charset="0"/>
                        </a:rPr>
                        <a:t> 7:17</a:t>
                      </a:r>
                      <a:endParaRPr lang="fr-BE" sz="1600" kern="100" dirty="0">
                        <a:effectLst/>
                        <a:latin typeface="+mn-lt"/>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3326664167"/>
                  </a:ext>
                </a:extLst>
              </a:tr>
            </a:tbl>
          </a:graphicData>
        </a:graphic>
      </p:graphicFrame>
    </p:spTree>
    <p:extLst>
      <p:ext uri="{BB962C8B-B14F-4D97-AF65-F5344CB8AC3E}">
        <p14:creationId xmlns:p14="http://schemas.microsoft.com/office/powerpoint/2010/main" val="913807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1. </a:t>
            </a:r>
            <a:r>
              <a:rPr lang="en-GB" dirty="0"/>
              <a:t>The meaning and usage of </a:t>
            </a:r>
            <a:r>
              <a:rPr lang="he-IL" dirty="0">
                <a:latin typeface="SBL Hebrew" panose="02000000000000000000" pitchFamily="2" charset="-79"/>
                <a:cs typeface="SBL Hebrew" panose="02000000000000000000" pitchFamily="2" charset="-79"/>
              </a:rPr>
              <a:t>עָרוּם</a:t>
            </a:r>
            <a:r>
              <a:rPr lang="en-GB" dirty="0"/>
              <a:t> and </a:t>
            </a:r>
            <a:r>
              <a:rPr lang="en-GB" dirty="0" err="1">
                <a:latin typeface="SBL Greek" panose="02000000000000000000" pitchFamily="2" charset="0"/>
                <a:ea typeface="SBL Greek" panose="02000000000000000000" pitchFamily="2" charset="0"/>
              </a:rPr>
              <a:t>φρόνιμος</a:t>
            </a:r>
            <a:endParaRPr lang="en-GB" dirty="0">
              <a:latin typeface="SBL Greek" panose="02000000000000000000" pitchFamily="2" charset="0"/>
              <a:ea typeface="SBL Greek" panose="02000000000000000000" pitchFamily="2" charset="0"/>
            </a:endParaRPr>
          </a:p>
          <a:p>
            <a:endParaRPr lang="en-US" dirty="0"/>
          </a:p>
          <a:p>
            <a:endParaRPr lang="fr-BE" dirty="0"/>
          </a:p>
        </p:txBody>
      </p:sp>
      <p:sp>
        <p:nvSpPr>
          <p:cNvPr id="5" name="Espace réservé du texte 3"/>
          <p:cNvSpPr txBox="1">
            <a:spLocks/>
          </p:cNvSpPr>
          <p:nvPr/>
        </p:nvSpPr>
        <p:spPr>
          <a:xfrm>
            <a:off x="647665" y="1503709"/>
            <a:ext cx="7832725"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ea typeface="SBL Greek" panose="02000000000000000000" pitchFamily="2" charset="0"/>
              </a:rPr>
              <a:t>1.2 </a:t>
            </a:r>
            <a:r>
              <a:rPr lang="en-GB" sz="2400" dirty="0" err="1">
                <a:latin typeface="SBL Greek" panose="02000000000000000000" pitchFamily="2" charset="0"/>
                <a:ea typeface="SBL Greek" panose="02000000000000000000" pitchFamily="2" charset="0"/>
              </a:rPr>
              <a:t>φρόνιμος</a:t>
            </a:r>
            <a:endParaRPr lang="fr-BE" sz="24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dirty="0">
                <a:ea typeface="Calibri" panose="020F0502020204030204" pitchFamily="34" charset="0"/>
              </a:rPr>
              <a:t>Distribution and usage in the LXX</a:t>
            </a:r>
          </a:p>
          <a:p>
            <a:pPr algn="just">
              <a:buFont typeface="Symbol" panose="05050102010706020507" pitchFamily="18" charset="2"/>
              <a:buChar char="Þ"/>
            </a:pPr>
            <a:r>
              <a:rPr lang="en-US" dirty="0">
                <a:ea typeface="Calibri" panose="020F0502020204030204" pitchFamily="34" charset="0"/>
              </a:rPr>
              <a:t> Most occurrences in LXX Proverbs (16/40)</a:t>
            </a:r>
          </a:p>
          <a:p>
            <a:pPr algn="just">
              <a:buFont typeface="Symbol" panose="05050102010706020507" pitchFamily="18" charset="2"/>
              <a:buChar char="Þ"/>
            </a:pPr>
            <a:r>
              <a:rPr lang="en-US" dirty="0">
                <a:ea typeface="Calibri" panose="020F0502020204030204" pitchFamily="34" charset="0"/>
              </a:rPr>
              <a:t> Never used to denote an animal (except Gen 3:1)</a:t>
            </a:r>
          </a:p>
          <a:p>
            <a:pPr algn="just">
              <a:buFont typeface="Symbol" panose="05050102010706020507" pitchFamily="18" charset="2"/>
              <a:buChar char="Þ"/>
            </a:pPr>
            <a:r>
              <a:rPr lang="en-US" dirty="0">
                <a:ea typeface="Calibri" panose="020F0502020204030204" pitchFamily="34" charset="0"/>
              </a:rPr>
              <a:t> In Gen also used to qualify Joseph (Gen 41:33.39)</a:t>
            </a:r>
          </a:p>
          <a:p>
            <a:pPr algn="just">
              <a:buFont typeface="Symbol" panose="05050102010706020507" pitchFamily="18" charset="2"/>
              <a:buChar char="Þ"/>
            </a:pPr>
            <a:r>
              <a:rPr lang="en-US" dirty="0">
                <a:ea typeface="Calibri" panose="020F0502020204030204" pitchFamily="34" charset="0"/>
              </a:rPr>
              <a:t> Thus: probably deliberate rendering in LXX Gen 3:1</a:t>
            </a:r>
          </a:p>
          <a:p>
            <a:pPr marL="0" indent="0" algn="just">
              <a:buNone/>
            </a:pPr>
            <a:endParaRPr lang="en-US" dirty="0">
              <a:ea typeface="Calibri" panose="020F0502020204030204" pitchFamily="34" charset="0"/>
            </a:endParaRP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spTree>
    <p:extLst>
      <p:ext uri="{BB962C8B-B14F-4D97-AF65-F5344CB8AC3E}">
        <p14:creationId xmlns:p14="http://schemas.microsoft.com/office/powerpoint/2010/main" val="416352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2881755" y="1201850"/>
            <a:ext cx="6256160" cy="247543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ea typeface="Calibri" panose="020F0502020204030204" pitchFamily="34" charset="0"/>
              </a:rPr>
              <a:t>Why did the LXX translator employ </a:t>
            </a:r>
            <a:r>
              <a:rPr lang="en-GB" dirty="0" err="1">
                <a:latin typeface="SBL Greek" panose="02000000000000000000" pitchFamily="2" charset="0"/>
                <a:ea typeface="SBL Greek" panose="02000000000000000000" pitchFamily="2" charset="0"/>
              </a:rPr>
              <a:t>φρόνιμος</a:t>
            </a:r>
            <a:r>
              <a:rPr lang="en-GB" dirty="0">
                <a:ea typeface="SBL Greek" panose="02000000000000000000" pitchFamily="2" charset="0"/>
              </a:rPr>
              <a:t>?</a:t>
            </a:r>
          </a:p>
          <a:p>
            <a:pPr algn="just"/>
            <a:r>
              <a:rPr lang="en-GB" dirty="0">
                <a:ea typeface="SBL Greek" panose="02000000000000000000" pitchFamily="2" charset="0"/>
              </a:rPr>
              <a:t>Prompted by other literature (Greek, Hellenistic Jewish or Egyptian)?</a:t>
            </a:r>
          </a:p>
          <a:p>
            <a:pPr algn="just">
              <a:buFont typeface="Symbol" panose="05050102010706020507" pitchFamily="18" charset="2"/>
              <a:buChar char="Þ"/>
            </a:pPr>
            <a:r>
              <a:rPr lang="en-GB" dirty="0">
                <a:ea typeface="SBL Greek" panose="02000000000000000000" pitchFamily="2" charset="0"/>
              </a:rPr>
              <a:t> Searching for </a:t>
            </a:r>
            <a:r>
              <a:rPr lang="en-GB" dirty="0" err="1">
                <a:latin typeface="SBL Greek" panose="02000000000000000000" pitchFamily="2" charset="0"/>
                <a:ea typeface="SBL Greek" panose="02000000000000000000" pitchFamily="2" charset="0"/>
              </a:rPr>
              <a:t>φρόνιμος</a:t>
            </a:r>
            <a:r>
              <a:rPr lang="en-GB" dirty="0">
                <a:latin typeface="SBL Greek" panose="02000000000000000000" pitchFamily="2" charset="0"/>
                <a:ea typeface="SBL Greek" panose="02000000000000000000" pitchFamily="2" charset="0"/>
              </a:rPr>
              <a:t> </a:t>
            </a:r>
            <a:r>
              <a:rPr lang="en-US" dirty="0">
                <a:ea typeface="SBL Greek" panose="02000000000000000000" pitchFamily="2" charset="0"/>
              </a:rPr>
              <a:t>to qualify animals and, if possible, related to the snake (</a:t>
            </a:r>
            <a:r>
              <a:rPr lang="en-GB" dirty="0" err="1">
                <a:latin typeface="SBL Greek" panose="02000000000000000000" pitchFamily="2" charset="0"/>
                <a:ea typeface="SBL Greek" panose="02000000000000000000" pitchFamily="2" charset="0"/>
              </a:rPr>
              <a:t>ὄφις</a:t>
            </a:r>
            <a:r>
              <a:rPr lang="en-US" dirty="0">
                <a:ea typeface="SBL Greek" panose="02000000000000000000" pitchFamily="2" charset="0"/>
              </a:rPr>
              <a:t>)</a:t>
            </a:r>
          </a:p>
        </p:txBody>
      </p:sp>
      <p:pic>
        <p:nvPicPr>
          <p:cNvPr id="7172" name="Picture 4" descr="Inherkhau worshiping the serpent god Sata - Egypt Museum">
            <a:extLst>
              <a:ext uri="{FF2B5EF4-FFF2-40B4-BE49-F238E27FC236}">
                <a16:creationId xmlns:a16="http://schemas.microsoft.com/office/drawing/2014/main" id="{A1A7A7BB-13B4-87E6-0767-89F88053C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7935" y="4181943"/>
            <a:ext cx="4196066" cy="267605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The Jewish Museum - Collection - Moses and the Serpent">
            <a:extLst>
              <a:ext uri="{FF2B5EF4-FFF2-40B4-BE49-F238E27FC236}">
                <a16:creationId xmlns:a16="http://schemas.microsoft.com/office/drawing/2014/main" id="{F0655888-9093-5524-09C3-7DE7D9EE4D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1248"/>
            <a:ext cx="2966124" cy="4004268"/>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istory Archeology and Art Works - Vase depiction c. 410 BC: A nymph in the  Garden of the Hesperides, the Greek version of Eden, feeds the serpent as  it entwines the apple">
            <a:extLst>
              <a:ext uri="{FF2B5EF4-FFF2-40B4-BE49-F238E27FC236}">
                <a16:creationId xmlns:a16="http://schemas.microsoft.com/office/drawing/2014/main" id="{8692792E-B278-282B-D563-717F4CD557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1911" y="4266155"/>
            <a:ext cx="2291234" cy="2861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39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647665" y="1503709"/>
            <a:ext cx="8039135"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ea typeface="SBL Greek" panose="02000000000000000000" pitchFamily="2" charset="0"/>
              </a:rPr>
              <a:t>2.1 Greek literature</a:t>
            </a:r>
          </a:p>
          <a:p>
            <a:pPr algn="just"/>
            <a:r>
              <a:rPr lang="en-US" sz="2400" dirty="0">
                <a:ea typeface="SBL Greek" panose="02000000000000000000" pitchFamily="2" charset="0"/>
              </a:rPr>
              <a:t>Aristotle: </a:t>
            </a:r>
            <a:r>
              <a:rPr lang="en-GB" sz="2400" i="1" dirty="0"/>
              <a:t>Historia </a:t>
            </a:r>
            <a:r>
              <a:rPr lang="en-GB" sz="2400" i="1" dirty="0" err="1"/>
              <a:t>Animalium</a:t>
            </a:r>
            <a:r>
              <a:rPr lang="en-GB" sz="2400" dirty="0"/>
              <a:t>, </a:t>
            </a:r>
            <a:r>
              <a:rPr lang="en-GB" sz="2400" i="1" dirty="0"/>
              <a:t>De </a:t>
            </a:r>
            <a:r>
              <a:rPr lang="en-GB" sz="2400" i="1" dirty="0" err="1"/>
              <a:t>Partibus</a:t>
            </a:r>
            <a:r>
              <a:rPr lang="en-GB" sz="2400" i="1" dirty="0"/>
              <a:t> </a:t>
            </a:r>
            <a:r>
              <a:rPr lang="en-GB" sz="2400" i="1" dirty="0" err="1"/>
              <a:t>Animalium</a:t>
            </a:r>
            <a:r>
              <a:rPr lang="en-GB" sz="2400" dirty="0"/>
              <a:t> and </a:t>
            </a:r>
            <a:r>
              <a:rPr lang="en-GB" sz="2400" i="1" dirty="0"/>
              <a:t>De </a:t>
            </a:r>
            <a:r>
              <a:rPr lang="en-GB" sz="2400" i="1" dirty="0" err="1"/>
              <a:t>Generatione</a:t>
            </a:r>
            <a:r>
              <a:rPr lang="en-GB" sz="2400" i="1" dirty="0"/>
              <a:t> </a:t>
            </a:r>
            <a:r>
              <a:rPr lang="en-GB" sz="2400" i="1" dirty="0" err="1"/>
              <a:t>Animalium</a:t>
            </a:r>
            <a:r>
              <a:rPr lang="en-GB" sz="2400" dirty="0"/>
              <a:t>.</a:t>
            </a:r>
          </a:p>
          <a:p>
            <a:pPr marL="0" indent="0" algn="just">
              <a:buNone/>
            </a:pPr>
            <a:r>
              <a:rPr lang="en-GB" sz="1400" dirty="0"/>
              <a:t>Aristotle, HA, I.488b, 12–20 </a:t>
            </a:r>
          </a:p>
          <a:p>
            <a:pPr marL="0" indent="0" algn="just">
              <a:buNone/>
            </a:pPr>
            <a:r>
              <a:rPr lang="el-GR" sz="1400" dirty="0">
                <a:latin typeface="SBL Greek" panose="02000000000000000000" pitchFamily="2" charset="0"/>
                <a:ea typeface="SBL Greek" panose="02000000000000000000" pitchFamily="2" charset="0"/>
              </a:rPr>
              <a:t>Διαφέρουσι δὲ καὶ ταῖς τοιαῖσδε διαφοραῖς κατὰ τὸ ἦθος. Τὰ μὲν γάρ ἐστι πρᾶα καὶ δύσθυμα καὶ οὐκ ἐνστατικά, οἷον βοῦς, τὰ δὲ θυμώδη καὶ ἐνστατικὰ καὶ ἀμαθῆ, οἷον ὗς ἄγριος, τὰ δὲ </a:t>
            </a:r>
            <a:r>
              <a:rPr lang="el-GR" sz="1400" b="1" dirty="0">
                <a:latin typeface="SBL Greek" panose="02000000000000000000" pitchFamily="2" charset="0"/>
                <a:ea typeface="SBL Greek" panose="02000000000000000000" pitchFamily="2" charset="0"/>
              </a:rPr>
              <a:t>φρόνιμα</a:t>
            </a:r>
            <a:r>
              <a:rPr lang="el-GR" sz="1400" dirty="0">
                <a:latin typeface="SBL Greek" panose="02000000000000000000" pitchFamily="2" charset="0"/>
                <a:ea typeface="SBL Greek" panose="02000000000000000000" pitchFamily="2" charset="0"/>
              </a:rPr>
              <a:t> καὶ δειλά, οἷον ἔλαφος, δασύπους, τὰ δ’ ἀνελεύθερα καὶ ἐπίβουλα, οἷον οἱ ὄφεις, τὰ δ’ ἐλευθέρια καὶ ἀνδρεῖα καὶ εὐγενῆ, οἷον λέων, τὰ δὲ γενναῖα καὶ ἄγρια καὶ ἐπίβουλα, οἷον λύκος· εὐγενὲς μὲν γάρ ἐστι τὸ ἐξ ἀγαθοῦ γένους, γενναῖον δὲ τὸ μὴ ἐξιστάμενον ἐκ τῆς αὑτοῦ φύσεως.</a:t>
            </a:r>
          </a:p>
          <a:p>
            <a:pPr marL="0" indent="0" algn="just">
              <a:buNone/>
            </a:pPr>
            <a:r>
              <a:rPr lang="en-GB" sz="1400" dirty="0"/>
              <a:t>Now here are the sorts of ways in which animals differ from each other in regard to disposition. Some are gentle, and sluggish, and not inclined to be aggressive, e.g., the ox; others are ferocious, aggressive and stubborn, e.g., the wild boar; some are </a:t>
            </a:r>
            <a:r>
              <a:rPr lang="en-GB" sz="1400" b="1" dirty="0"/>
              <a:t>intelligent</a:t>
            </a:r>
            <a:r>
              <a:rPr lang="en-GB" sz="1400" dirty="0"/>
              <a:t> and timid, e.g., the deer and the hare; others are mean and scheming, e.g., </a:t>
            </a:r>
            <a:r>
              <a:rPr lang="en-GB" sz="1400" b="1" dirty="0"/>
              <a:t>serpents</a:t>
            </a:r>
            <a:r>
              <a:rPr lang="en-GB" sz="1400" dirty="0"/>
              <a:t>; others are noble and brave and high–bred, e.g., the lion; others are thorough-bred, wild and scheming, e.g., the wolf. (By high–bred is meant one which comes of a good stock, by thorough–bred one which remains true to its own type.)</a:t>
            </a:r>
          </a:p>
          <a:p>
            <a:pPr algn="just">
              <a:buFont typeface="Symbol" panose="05050102010706020507" pitchFamily="18" charset="2"/>
              <a:buChar char="Þ"/>
            </a:pPr>
            <a:r>
              <a:rPr lang="en-GB" sz="2400" dirty="0"/>
              <a:t>Some animals considered intelligent (</a:t>
            </a:r>
            <a:r>
              <a:rPr lang="en-GB" sz="2400" dirty="0" err="1">
                <a:latin typeface="SBL Greek" panose="02000000000000000000" pitchFamily="2" charset="0"/>
                <a:ea typeface="SBL Greek" panose="02000000000000000000" pitchFamily="2" charset="0"/>
              </a:rPr>
              <a:t>φρόνιμος</a:t>
            </a:r>
            <a:r>
              <a:rPr lang="en-GB" sz="2400" dirty="0">
                <a:ea typeface="SBL Greek" panose="02000000000000000000" pitchFamily="2" charset="0"/>
              </a:rPr>
              <a:t>)</a:t>
            </a:r>
            <a:r>
              <a:rPr lang="en-GB" sz="2400" dirty="0"/>
              <a:t>: </a:t>
            </a:r>
            <a:r>
              <a:rPr lang="en-US" sz="2400" dirty="0"/>
              <a:t>deer (</a:t>
            </a:r>
            <a:r>
              <a:rPr lang="el-GR" sz="2400" dirty="0">
                <a:latin typeface="SBL Greek" panose="02000000000000000000" pitchFamily="2" charset="0"/>
                <a:ea typeface="SBL Greek" panose="02000000000000000000" pitchFamily="2" charset="0"/>
              </a:rPr>
              <a:t>ἔλαφος</a:t>
            </a:r>
            <a:r>
              <a:rPr lang="en-US" sz="2400" dirty="0"/>
              <a:t>) and hare (</a:t>
            </a:r>
            <a:r>
              <a:rPr lang="el-GR" sz="2400" dirty="0">
                <a:latin typeface="SBL Greek" panose="02000000000000000000" pitchFamily="2" charset="0"/>
                <a:ea typeface="SBL Greek" panose="02000000000000000000" pitchFamily="2" charset="0"/>
              </a:rPr>
              <a:t>δασύπους</a:t>
            </a:r>
            <a:r>
              <a:rPr lang="en-US" sz="2400" dirty="0"/>
              <a:t>)</a:t>
            </a:r>
          </a:p>
          <a:p>
            <a:pPr algn="just">
              <a:buFont typeface="Symbol" panose="05050102010706020507" pitchFamily="18" charset="2"/>
              <a:buChar char="Þ"/>
            </a:pPr>
            <a:r>
              <a:rPr lang="en-US" sz="2400" dirty="0"/>
              <a:t>Snakes = mean and scheming (</a:t>
            </a:r>
            <a:r>
              <a:rPr lang="el-GR" sz="2400" dirty="0">
                <a:latin typeface="SBL Greek" panose="02000000000000000000" pitchFamily="2" charset="0"/>
                <a:ea typeface="SBL Greek" panose="02000000000000000000" pitchFamily="2" charset="0"/>
              </a:rPr>
              <a:t>ἀνελεύθερα καὶ ἐπίβουλα</a:t>
            </a:r>
            <a:r>
              <a:rPr lang="en-US" sz="2400" dirty="0"/>
              <a:t>)</a:t>
            </a:r>
            <a:endParaRPr lang="en-GB" sz="2400" dirty="0"/>
          </a:p>
          <a:p>
            <a:pPr marL="0" indent="0" algn="just">
              <a:buNone/>
            </a:pPr>
            <a:r>
              <a:rPr lang="en-GB" sz="2400" dirty="0"/>
              <a:t> </a:t>
            </a:r>
            <a:endParaRPr lang="en-US" sz="2400"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spTree>
    <p:extLst>
      <p:ext uri="{BB962C8B-B14F-4D97-AF65-F5344CB8AC3E}">
        <p14:creationId xmlns:p14="http://schemas.microsoft.com/office/powerpoint/2010/main" val="3503534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356681" y="1426778"/>
            <a:ext cx="8350439"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ea typeface="SBL Greek" panose="02000000000000000000" pitchFamily="2" charset="0"/>
              </a:rPr>
              <a:t>2.1 Greek literature</a:t>
            </a:r>
          </a:p>
          <a:p>
            <a:pPr marL="0" indent="0" algn="just">
              <a:buNone/>
            </a:pPr>
            <a:r>
              <a:rPr lang="en-GB" sz="1400" dirty="0"/>
              <a:t>Aristotle, </a:t>
            </a:r>
            <a:r>
              <a:rPr lang="en-GB" sz="1400" i="1" dirty="0"/>
              <a:t>Part. an.</a:t>
            </a:r>
            <a:r>
              <a:rPr lang="en-GB" sz="1400" dirty="0"/>
              <a:t>, II.648a, 3–14</a:t>
            </a:r>
            <a:endParaRPr lang="en-US" sz="1400" dirty="0">
              <a:ea typeface="SBL Greek" panose="02000000000000000000" pitchFamily="2" charset="0"/>
            </a:endParaRPr>
          </a:p>
          <a:p>
            <a:pPr marL="0" indent="0" algn="just">
              <a:buNone/>
            </a:pPr>
            <a:r>
              <a:rPr lang="el-GR" sz="1400" dirty="0">
                <a:latin typeface="SBL Greek" panose="02000000000000000000" pitchFamily="2" charset="0"/>
                <a:ea typeface="SBL Greek" panose="02000000000000000000" pitchFamily="2" charset="0"/>
              </a:rPr>
              <a:t>Ἔστι δ᾿ ἰσχύος μὲν ποιητικώτερον τὸ παχύτερον αἷμα καὶ θερμότερον</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αἰσθητικώτερον δὲ καὶ νοερώτερον τὸ λεπτότερον καὶ ψυχρότερον</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τὴν αὐτὴν δ</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ἔχει διαφορὰν καὶ τῶν ἀνάλογον ὑπαρχόντων πρὸς τὸ αἷμα</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διὸ καὶ μέλιτται καὶ ἄλλα τοιαῦτα ζῷα </a:t>
            </a:r>
            <a:r>
              <a:rPr lang="el-GR" sz="1400" b="1" dirty="0">
                <a:latin typeface="SBL Greek" panose="02000000000000000000" pitchFamily="2" charset="0"/>
                <a:ea typeface="SBL Greek" panose="02000000000000000000" pitchFamily="2" charset="0"/>
              </a:rPr>
              <a:t>φρονιμώτερα</a:t>
            </a:r>
            <a:r>
              <a:rPr lang="el-GR" sz="1400" dirty="0">
                <a:latin typeface="SBL Greek" panose="02000000000000000000" pitchFamily="2" charset="0"/>
                <a:ea typeface="SBL Greek" panose="02000000000000000000" pitchFamily="2" charset="0"/>
              </a:rPr>
              <a:t> τὴν φύσιν ἐστὶν ἐναίμων πολλῶν</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καὶ τῶν ἐναίμων τὰ ψυχρὸν ἔχοντα καὶ λεπτὸν αἷμα </a:t>
            </a:r>
            <a:r>
              <a:rPr lang="el-GR" sz="1400" b="1" dirty="0">
                <a:latin typeface="SBL Greek" panose="02000000000000000000" pitchFamily="2" charset="0"/>
                <a:ea typeface="SBL Greek" panose="02000000000000000000" pitchFamily="2" charset="0"/>
              </a:rPr>
              <a:t>φρονιμώτερα</a:t>
            </a:r>
            <a:r>
              <a:rPr lang="el-GR" sz="1400" dirty="0">
                <a:latin typeface="SBL Greek" panose="02000000000000000000" pitchFamily="2" charset="0"/>
                <a:ea typeface="SBL Greek" panose="02000000000000000000" pitchFamily="2" charset="0"/>
              </a:rPr>
              <a:t> τῶν ἐναντίων ἐστίν</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Ἄριστα δὲ τὰ θερμὸν ἔχοντα καὶ λεπτὸν καὶ καθαρόν</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ἅμα γὰρ πρός τε ἀνδρείαν τὰ τοιαῦτα καὶ πρὸς φρόνησιν ἔχει καλῶς</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Διὸ καὶ τὰ ἄνω μόρια πρὸς τὰ κάτω ταύτην ἔχει τὴν διαφοράν</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καὶ πρὸς τὸ θῆλυ αὖ τὸ ἄρρεν</a:t>
            </a:r>
            <a:r>
              <a:rPr lang="en-GB"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καὶ τὰ δεξιὰ πρὸς τὰ ἀριστερὰ τοῦ σώματος</a:t>
            </a:r>
            <a:r>
              <a:rPr lang="en-GB" sz="1400" dirty="0">
                <a:latin typeface="SBL Greek" panose="02000000000000000000" pitchFamily="2" charset="0"/>
                <a:ea typeface="SBL Greek" panose="02000000000000000000" pitchFamily="2" charset="0"/>
              </a:rPr>
              <a:t>.</a:t>
            </a:r>
            <a:endParaRPr lang="en-US" sz="1400" dirty="0">
              <a:latin typeface="SBL Greek" panose="02000000000000000000" pitchFamily="2" charset="0"/>
              <a:ea typeface="SBL Greek" panose="02000000000000000000" pitchFamily="2" charset="0"/>
            </a:endParaRPr>
          </a:p>
          <a:p>
            <a:pPr marL="0" indent="0" algn="just">
              <a:buNone/>
            </a:pPr>
            <a:r>
              <a:rPr lang="en-US" sz="1400" dirty="0"/>
              <a:t>The thicker and warmer the blood is, the more it makes for strength; if it tends to be thin and cold, it is conducive to sensation and intelligence. The same difference holds good with the counterpart of blood in other creatures: and thus we can explain why bees and other similar creatures are of a more intelligent nature than many animals that have blood in them; and among the latter class, why some (viz. those whose blood is cold and thin) are more intelligent than others. Best of all are those animals whose blood is hot and also thin and clear; they stand well both for courage and for intelligence. Consequently, too, the upper parts of the body have this pre-eminence over the lower parts; the male over the female; and the right side of the body over the left.</a:t>
            </a:r>
          </a:p>
          <a:p>
            <a:pPr algn="just">
              <a:buFont typeface="Symbol" panose="05050102010706020507" pitchFamily="18" charset="2"/>
              <a:buChar char="Þ"/>
            </a:pPr>
            <a:r>
              <a:rPr lang="en-US" sz="2400" dirty="0">
                <a:ea typeface="SBL Greek" panose="02000000000000000000" pitchFamily="2" charset="0"/>
              </a:rPr>
              <a:t>Cold blood = more intelligent</a:t>
            </a:r>
          </a:p>
          <a:p>
            <a:pPr algn="just">
              <a:buFont typeface="Symbol" panose="05050102010706020507" pitchFamily="18" charset="2"/>
              <a:buChar char="Þ"/>
            </a:pPr>
            <a:r>
              <a:rPr lang="en-US" sz="2400" dirty="0">
                <a:ea typeface="SBL Greek" panose="02000000000000000000" pitchFamily="2" charset="0"/>
              </a:rPr>
              <a:t> Less blood = more intelligent</a:t>
            </a:r>
          </a:p>
          <a:p>
            <a:pPr algn="just">
              <a:buFont typeface="Symbol" panose="05050102010706020507" pitchFamily="18" charset="2"/>
              <a:buChar char="Þ"/>
            </a:pPr>
            <a:r>
              <a:rPr lang="en-US" sz="2400" dirty="0">
                <a:ea typeface="SBL Greek" panose="02000000000000000000" pitchFamily="2" charset="0"/>
              </a:rPr>
              <a:t> Snake = cold blood = intelligent?</a:t>
            </a:r>
          </a:p>
        </p:txBody>
      </p:sp>
    </p:spTree>
    <p:extLst>
      <p:ext uri="{BB962C8B-B14F-4D97-AF65-F5344CB8AC3E}">
        <p14:creationId xmlns:p14="http://schemas.microsoft.com/office/powerpoint/2010/main" val="1881552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356681" y="1426778"/>
            <a:ext cx="8319959"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ea typeface="SBL Greek" panose="02000000000000000000" pitchFamily="2" charset="0"/>
              </a:rPr>
              <a:t>2.1 Greek literature</a:t>
            </a:r>
          </a:p>
          <a:p>
            <a:pPr marL="0" indent="0" algn="just">
              <a:buNone/>
            </a:pPr>
            <a:r>
              <a:rPr lang="en-GB" sz="1400" dirty="0"/>
              <a:t>Aristotle, GA, III.753a, 8–17</a:t>
            </a:r>
          </a:p>
          <a:p>
            <a:pPr marL="0" indent="0" algn="just">
              <a:buNone/>
            </a:pPr>
            <a:r>
              <a:rPr lang="el-GR" sz="1400" dirty="0">
                <a:latin typeface="SBL Greek" panose="02000000000000000000" pitchFamily="2" charset="0"/>
                <a:ea typeface="SBL Greek" panose="02000000000000000000" pitchFamily="2" charset="0"/>
              </a:rPr>
              <a:t>ἔοικε δὲ καὶ ἡ φύσις βούλεσθαι τῶν</a:t>
            </a:r>
            <a:r>
              <a:rPr lang="fr-BE" sz="1400" dirty="0">
                <a:latin typeface="SBL Greek" panose="02000000000000000000" pitchFamily="2" charset="0"/>
                <a:ea typeface="SBL Greek" panose="02000000000000000000" pitchFamily="2" charset="0"/>
              </a:rPr>
              <a:t>1 </a:t>
            </a:r>
            <a:r>
              <a:rPr lang="el-GR" sz="1400" dirty="0">
                <a:latin typeface="SBL Greek" panose="02000000000000000000" pitchFamily="2" charset="0"/>
                <a:ea typeface="SBL Greek" panose="02000000000000000000" pitchFamily="2" charset="0"/>
              </a:rPr>
              <a:t>τέκνων αἴσθησιν ἐπιμελητικὴν παρασκευάζειν· ἀλλὰ τοῖς μὲν χείροσι τοῦτ᾿ ἐμποιεῖ μέχρι τοῦ τεκεῖν μόνον</a:t>
            </a:r>
            <a:r>
              <a:rPr lang="fr-BE"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τοῖς δὲ καὶ περὶ τὴν τελέωσιν</a:t>
            </a:r>
            <a:r>
              <a:rPr lang="fr-BE"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ὅσα δὲ </a:t>
            </a:r>
            <a:r>
              <a:rPr lang="el-GR" sz="1400" b="1" dirty="0">
                <a:latin typeface="SBL Greek" panose="02000000000000000000" pitchFamily="2" charset="0"/>
                <a:ea typeface="SBL Greek" panose="02000000000000000000" pitchFamily="2" charset="0"/>
              </a:rPr>
              <a:t>φρονιμώτερα</a:t>
            </a:r>
            <a:r>
              <a:rPr lang="fr-BE"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καὶ περὶ τὴν ἐκτροφήν</a:t>
            </a:r>
            <a:r>
              <a:rPr lang="fr-BE"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τοῖς δ᾿ ἤδη μάλιστα κοινωνοῦσι φρονήσεως καὶ πρὸς τελεωθέντα γίνεται συνήθεια καὶ φιλία</a:t>
            </a:r>
            <a:r>
              <a:rPr lang="fr-BE"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καθάπερ τοῖς τε ἀνθρώποις καὶ τῶν τετραπόδων ἐνίοις</a:t>
            </a:r>
            <a:r>
              <a:rPr lang="fr-BE"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τοῖς δ᾿ ὄρνισι μέχρι τοῦ γεννῆσαι καὶ ἐκθρέψαι· διόπερ καὶ μὴ ἐπῳάζουσαι αἱ θήλειαι</a:t>
            </a:r>
            <a:r>
              <a:rPr lang="fr-BE" sz="1400" dirty="0">
                <a:latin typeface="SBL Greek" panose="02000000000000000000" pitchFamily="2" charset="0"/>
                <a:ea typeface="SBL Greek" panose="02000000000000000000" pitchFamily="2" charset="0"/>
              </a:rPr>
              <a:t>, </a:t>
            </a:r>
            <a:r>
              <a:rPr lang="el-GR" sz="1400" dirty="0">
                <a:latin typeface="SBL Greek" panose="02000000000000000000" pitchFamily="2" charset="0"/>
                <a:ea typeface="SBL Greek" panose="02000000000000000000" pitchFamily="2" charset="0"/>
              </a:rPr>
              <a:t>ὅταν </a:t>
            </a:r>
            <a:r>
              <a:rPr lang="fr-BE" sz="1400" dirty="0" err="1">
                <a:latin typeface="SBL Greek" panose="02000000000000000000" pitchFamily="2" charset="0"/>
                <a:ea typeface="SBL Greek" panose="02000000000000000000" pitchFamily="2" charset="0"/>
              </a:rPr>
              <a:t>τέκωσι</a:t>
            </a:r>
            <a:r>
              <a:rPr lang="fr-BE" sz="1400" dirty="0">
                <a:latin typeface="SBL Greek" panose="02000000000000000000" pitchFamily="2" charset="0"/>
                <a:ea typeface="SBL Greek" panose="02000000000000000000" pitchFamily="2" charset="0"/>
              </a:rPr>
              <a:t>, </a:t>
            </a:r>
            <a:r>
              <a:rPr lang="fr-BE" sz="1400" dirty="0" err="1">
                <a:latin typeface="SBL Greek" panose="02000000000000000000" pitchFamily="2" charset="0"/>
                <a:ea typeface="SBL Greek" panose="02000000000000000000" pitchFamily="2" charset="0"/>
              </a:rPr>
              <a:t>δι</a:t>
            </a:r>
            <a:r>
              <a:rPr lang="fr-BE" sz="1400" dirty="0">
                <a:latin typeface="SBL Greek" panose="02000000000000000000" pitchFamily="2" charset="0"/>
                <a:ea typeface="SBL Greek" panose="02000000000000000000" pitchFamily="2" charset="0"/>
              </a:rPr>
              <a:t>ατίθενται χεῖρον, ὥσπερ ἑνός τινος στερισκόμεναι τῶν συμφύτων. </a:t>
            </a:r>
          </a:p>
          <a:p>
            <a:pPr marL="0" indent="0" algn="just">
              <a:buNone/>
            </a:pPr>
            <a:r>
              <a:rPr lang="en-US" sz="1400" dirty="0"/>
              <a:t>It looks as though Nature herself desires to provide that there shall be a feeling of attention and care for the young offspring. I the inferior animals this feeling which she implants lasts only until the moment of birth; in others, until the offspring reaches its perfect development; and in those that have </a:t>
            </a:r>
            <a:r>
              <a:rPr lang="en-US" sz="1400" b="1" dirty="0"/>
              <a:t>more intelligence</a:t>
            </a:r>
            <a:r>
              <a:rPr lang="en-US" sz="1400" dirty="0"/>
              <a:t>, until its upbringing is completed. Those which are endowed with most intelligence show intimacy and attachment towards their offspring even after they have reached their perfect development (human beings and some of the quadrupeds are examples of this); birds show it until they have produced their chicks and brought them up; and on this account hen birds which have laid eggs but omit to sit on them, deteriorate in their condition, as though they were being deprived of one of their natural endowments.</a:t>
            </a:r>
            <a:endParaRPr lang="fr-BE" sz="1400" dirty="0">
              <a:latin typeface="SBL Greek" panose="02000000000000000000" pitchFamily="2" charset="0"/>
              <a:ea typeface="SBL Greek" panose="02000000000000000000" pitchFamily="2" charset="0"/>
            </a:endParaRPr>
          </a:p>
          <a:p>
            <a:pPr algn="just">
              <a:buFont typeface="Symbol" panose="05050102010706020507" pitchFamily="18" charset="2"/>
              <a:buChar char="Þ"/>
            </a:pPr>
            <a:r>
              <a:rPr lang="en-US" sz="2000" dirty="0">
                <a:ea typeface="SBL Greek" panose="02000000000000000000" pitchFamily="2" charset="0"/>
              </a:rPr>
              <a:t>Animals which nurture their offspring to completion = more intelligent</a:t>
            </a:r>
          </a:p>
          <a:p>
            <a:pPr algn="just">
              <a:buFont typeface="Symbol" panose="05050102010706020507" pitchFamily="18" charset="2"/>
              <a:buChar char="Þ"/>
            </a:pPr>
            <a:r>
              <a:rPr lang="en-US" sz="2000" dirty="0">
                <a:ea typeface="SBL Greek" panose="02000000000000000000" pitchFamily="2" charset="0"/>
              </a:rPr>
              <a:t> </a:t>
            </a:r>
            <a:r>
              <a:rPr lang="en-US" sz="2000" i="1" dirty="0" err="1">
                <a:ea typeface="SBL Greek" panose="02000000000000000000" pitchFamily="2" charset="0"/>
              </a:rPr>
              <a:t>cfr</a:t>
            </a:r>
            <a:r>
              <a:rPr lang="en-US" sz="2000" i="1" dirty="0">
                <a:ea typeface="SBL Greek" panose="02000000000000000000" pitchFamily="2" charset="0"/>
              </a:rPr>
              <a:t>. </a:t>
            </a:r>
            <a:r>
              <a:rPr lang="en-US" sz="2000" dirty="0">
                <a:ea typeface="SBL Greek" panose="02000000000000000000" pitchFamily="2" charset="0"/>
              </a:rPr>
              <a:t>Humans and some quadrupeds (</a:t>
            </a:r>
            <a:r>
              <a:rPr lang="el-GR" sz="2000" dirty="0">
                <a:latin typeface="SBL Greek" panose="02000000000000000000" pitchFamily="2" charset="0"/>
                <a:ea typeface="SBL Greek" panose="02000000000000000000" pitchFamily="2" charset="0"/>
              </a:rPr>
              <a:t>τοῖς</a:t>
            </a:r>
            <a:r>
              <a:rPr lang="en-US" sz="2000" dirty="0">
                <a:latin typeface="SBL Greek" panose="02000000000000000000" pitchFamily="2" charset="0"/>
                <a:ea typeface="SBL Greek" panose="02000000000000000000" pitchFamily="2" charset="0"/>
              </a:rPr>
              <a:t> […] </a:t>
            </a:r>
            <a:r>
              <a:rPr lang="el-GR" sz="2000" dirty="0">
                <a:latin typeface="SBL Greek" panose="02000000000000000000" pitchFamily="2" charset="0"/>
                <a:ea typeface="SBL Greek" panose="02000000000000000000" pitchFamily="2" charset="0"/>
              </a:rPr>
              <a:t>ἀνθρώποις καὶ τῶν τετραπόδων ἐνίοις</a:t>
            </a:r>
            <a:r>
              <a:rPr lang="en-US" sz="2000" dirty="0"/>
              <a:t>) </a:t>
            </a:r>
            <a:endParaRPr lang="en-US" sz="2000" dirty="0">
              <a:ea typeface="SBL Greek" panose="02000000000000000000" pitchFamily="2" charset="0"/>
            </a:endParaRPr>
          </a:p>
          <a:p>
            <a:pPr algn="just">
              <a:buFont typeface="Symbol" panose="05050102010706020507" pitchFamily="18" charset="2"/>
              <a:buChar char="Þ"/>
            </a:pPr>
            <a:r>
              <a:rPr lang="en-US" sz="2000" dirty="0">
                <a:ea typeface="SBL Greek" panose="02000000000000000000" pitchFamily="2" charset="0"/>
              </a:rPr>
              <a:t> Snake? Does not nurture offspring!</a:t>
            </a:r>
          </a:p>
        </p:txBody>
      </p:sp>
    </p:spTree>
    <p:extLst>
      <p:ext uri="{BB962C8B-B14F-4D97-AF65-F5344CB8AC3E}">
        <p14:creationId xmlns:p14="http://schemas.microsoft.com/office/powerpoint/2010/main" val="3593349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356681" y="1426778"/>
            <a:ext cx="8319959"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ea typeface="SBL Greek" panose="02000000000000000000" pitchFamily="2" charset="0"/>
              </a:rPr>
              <a:t>2.1 Greek literature</a:t>
            </a:r>
          </a:p>
          <a:p>
            <a:pPr algn="just"/>
            <a:r>
              <a:rPr lang="en-US" sz="2400" dirty="0">
                <a:ea typeface="SBL Greek" panose="02000000000000000000" pitchFamily="2" charset="0"/>
              </a:rPr>
              <a:t>Aristotle:</a:t>
            </a:r>
          </a:p>
          <a:p>
            <a:pPr algn="just">
              <a:buFont typeface="Symbol" panose="05050102010706020507" pitchFamily="18" charset="2"/>
              <a:buChar char="Þ"/>
            </a:pPr>
            <a:r>
              <a:rPr lang="en-US" sz="2400" dirty="0">
                <a:ea typeface="SBL Greek" panose="02000000000000000000" pitchFamily="2" charset="0"/>
              </a:rPr>
              <a:t>Some animals are intelligent</a:t>
            </a:r>
          </a:p>
          <a:p>
            <a:pPr algn="just">
              <a:buFont typeface="Symbol" panose="05050102010706020507" pitchFamily="18" charset="2"/>
              <a:buChar char="Þ"/>
            </a:pPr>
            <a:r>
              <a:rPr lang="en-US" sz="2400" dirty="0">
                <a:ea typeface="SBL Greek" panose="02000000000000000000" pitchFamily="2" charset="0"/>
              </a:rPr>
              <a:t> Some more than others</a:t>
            </a:r>
          </a:p>
          <a:p>
            <a:pPr algn="just">
              <a:buFont typeface="Symbol" panose="05050102010706020507" pitchFamily="18" charset="2"/>
              <a:buChar char="Þ"/>
            </a:pPr>
            <a:r>
              <a:rPr lang="en-US" sz="2400" dirty="0">
                <a:ea typeface="SBL Greek" panose="02000000000000000000" pitchFamily="2" charset="0"/>
              </a:rPr>
              <a:t> Snake not intelligent although perhaps according to </a:t>
            </a:r>
            <a:r>
              <a:rPr lang="en-US" sz="2400" i="1" dirty="0">
                <a:ea typeface="SBL Greek" panose="02000000000000000000" pitchFamily="2" charset="0"/>
              </a:rPr>
              <a:t>Part. an</a:t>
            </a:r>
            <a:r>
              <a:rPr lang="en-US" sz="2400" dirty="0">
                <a:ea typeface="SBL Greek" panose="02000000000000000000" pitchFamily="2" charset="0"/>
              </a:rPr>
              <a:t>., II.648a</a:t>
            </a:r>
          </a:p>
          <a:p>
            <a:pPr marL="0" indent="0" algn="just">
              <a:buNone/>
            </a:pPr>
            <a:r>
              <a:rPr lang="en-US" sz="2400" dirty="0">
                <a:ea typeface="SBL Greek" panose="02000000000000000000" pitchFamily="2" charset="0"/>
              </a:rPr>
              <a:t>However: Importance of Aristotle on LXX cannot be underestimated (</a:t>
            </a:r>
            <a:r>
              <a:rPr lang="en-US" sz="2400" i="1" dirty="0" err="1">
                <a:ea typeface="SBL Greek" panose="02000000000000000000" pitchFamily="2" charset="0"/>
              </a:rPr>
              <a:t>cfr</a:t>
            </a:r>
            <a:r>
              <a:rPr lang="en-US" sz="2400" dirty="0">
                <a:ea typeface="SBL Greek" panose="02000000000000000000" pitchFamily="2" charset="0"/>
              </a:rPr>
              <a:t>. LXX Prov)</a:t>
            </a:r>
          </a:p>
        </p:txBody>
      </p:sp>
    </p:spTree>
    <p:extLst>
      <p:ext uri="{BB962C8B-B14F-4D97-AF65-F5344CB8AC3E}">
        <p14:creationId xmlns:p14="http://schemas.microsoft.com/office/powerpoint/2010/main" val="331290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356681" y="1426778"/>
            <a:ext cx="8319959"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ea typeface="SBL Greek" panose="02000000000000000000" pitchFamily="2" charset="0"/>
              </a:rPr>
              <a:t>2.1 Greek literature</a:t>
            </a:r>
          </a:p>
          <a:p>
            <a:pPr algn="just"/>
            <a:r>
              <a:rPr lang="en-GB" sz="1800" dirty="0">
                <a:ea typeface="Calibri" panose="020F0502020204030204" pitchFamily="34" charset="0"/>
                <a:cs typeface="Calibri" panose="020F0502020204030204" pitchFamily="34" charset="0"/>
              </a:rPr>
              <a:t>S</a:t>
            </a:r>
            <a:r>
              <a:rPr lang="en-GB" sz="1800" dirty="0">
                <a:effectLst/>
                <a:ea typeface="Calibri" panose="020F0502020204030204" pitchFamily="34" charset="0"/>
                <a:cs typeface="Calibri" panose="020F0502020204030204" pitchFamily="34" charset="0"/>
              </a:rPr>
              <a:t>ome other references where </a:t>
            </a:r>
            <a:r>
              <a:rPr lang="en-GB" sz="1800" dirty="0" err="1">
                <a:effectLst/>
                <a:latin typeface="SBL Greek" panose="02000000000000000000" pitchFamily="2" charset="0"/>
                <a:ea typeface="SBL Greek" panose="02000000000000000000" pitchFamily="2" charset="0"/>
                <a:cs typeface="Calibri" panose="020F0502020204030204" pitchFamily="34" charset="0"/>
              </a:rPr>
              <a:t>φρόνιμος</a:t>
            </a:r>
            <a:r>
              <a:rPr lang="en-GB" sz="1800" dirty="0">
                <a:effectLst/>
                <a:ea typeface="Calibri" panose="020F0502020204030204" pitchFamily="34" charset="0"/>
                <a:cs typeface="Calibri" panose="020F0502020204030204" pitchFamily="34" charset="0"/>
              </a:rPr>
              <a:t> is applied to animals, less extensive than what one finds in Aristotle</a:t>
            </a:r>
          </a:p>
          <a:p>
            <a:pPr lvl="1" algn="just">
              <a:buFont typeface="Courier New" panose="02070309020205020404" pitchFamily="49" charset="0"/>
              <a:buChar char="o"/>
            </a:pPr>
            <a:r>
              <a:rPr lang="en-US" sz="2000" kern="100" dirty="0">
                <a:solidFill>
                  <a:srgbClr val="000000"/>
                </a:solidFill>
                <a:effectLst/>
                <a:ea typeface="SBL Greek" panose="02000000000000000000" pitchFamily="2" charset="0"/>
              </a:rPr>
              <a:t>E.g., </a:t>
            </a:r>
            <a:r>
              <a:rPr lang="nl-NL" sz="2000" kern="100" dirty="0" err="1">
                <a:solidFill>
                  <a:srgbClr val="000000"/>
                </a:solidFill>
                <a:effectLst/>
                <a:ea typeface="Times New Roman" panose="02020603050405020304" pitchFamily="18" charset="0"/>
              </a:rPr>
              <a:t>Isocrates</a:t>
            </a:r>
            <a:r>
              <a:rPr lang="nl-NL" sz="2000" kern="100" dirty="0">
                <a:solidFill>
                  <a:srgbClr val="000000"/>
                </a:solidFill>
                <a:effectLst/>
                <a:ea typeface="Times New Roman" panose="02020603050405020304" pitchFamily="18" charset="0"/>
              </a:rPr>
              <a:t>, </a:t>
            </a:r>
            <a:r>
              <a:rPr lang="nl-NL" sz="2000" i="1" kern="100" dirty="0">
                <a:solidFill>
                  <a:srgbClr val="000000"/>
                </a:solidFill>
                <a:effectLst/>
                <a:ea typeface="Times New Roman" panose="02020603050405020304" pitchFamily="18" charset="0"/>
              </a:rPr>
              <a:t>Antidosis</a:t>
            </a:r>
            <a:r>
              <a:rPr lang="nl-NL" sz="2000" kern="100" dirty="0">
                <a:solidFill>
                  <a:srgbClr val="000000"/>
                </a:solidFill>
                <a:effectLst/>
                <a:ea typeface="Times New Roman" panose="02020603050405020304" pitchFamily="18" charset="0"/>
              </a:rPr>
              <a:t>, 211</a:t>
            </a:r>
            <a:endParaRPr lang="en-US" sz="2000" dirty="0">
              <a:solidFill>
                <a:srgbClr val="000000"/>
              </a:solidFill>
              <a:ea typeface="SBL Greek" panose="02000000000000000000" pitchFamily="2" charset="0"/>
            </a:endParaRPr>
          </a:p>
          <a:p>
            <a:pPr marL="457200" lvl="1" indent="0" algn="just">
              <a:buNone/>
            </a:pPr>
            <a:r>
              <a:rPr lang="nl-NL" sz="1800" kern="100" dirty="0">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ἔτι</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δ</a:t>
            </a:r>
            <a:r>
              <a:rPr lang="nl-NL"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εἰ</a:t>
            </a:r>
            <a:r>
              <a:rPr lang="en-GB" sz="1800" kern="100" dirty="0">
                <a:solidFill>
                  <a:srgbClr val="000000"/>
                </a:solidFill>
                <a:effectLst/>
                <a:latin typeface="SBL Greek" panose="02000000000000000000" pitchFamily="2" charset="0"/>
                <a:ea typeface="SBL Greek" panose="02000000000000000000" pitchFamily="2" charset="0"/>
              </a:rPr>
              <a:t> π</a:t>
            </a:r>
            <a:r>
              <a:rPr lang="en-GB" sz="1800" kern="100" dirty="0" err="1">
                <a:solidFill>
                  <a:srgbClr val="000000"/>
                </a:solidFill>
                <a:effectLst/>
                <a:latin typeface="SBL Greek" panose="02000000000000000000" pitchFamily="2" charset="0"/>
                <a:ea typeface="SBL Greek" panose="02000000000000000000" pitchFamily="2" charset="0"/>
              </a:rPr>
              <a:t>ερὶ</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τοὺς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ἵ</a:t>
            </a:r>
            <a:r>
              <a:rPr lang="en-GB" sz="1800" kern="100" dirty="0">
                <a:solidFill>
                  <a:srgbClr val="000000"/>
                </a:solidFill>
                <a:effectLst/>
                <a:latin typeface="SBL Greek" panose="02000000000000000000" pitchFamily="2" charset="0"/>
                <a:ea typeface="SBL Greek" panose="02000000000000000000" pitchFamily="2" charset="0"/>
              </a:rPr>
              <a:t>ππ</a:t>
            </a:r>
            <a:r>
              <a:rPr lang="en-GB" sz="1800" kern="100" dirty="0" err="1">
                <a:solidFill>
                  <a:srgbClr val="000000"/>
                </a:solidFill>
                <a:effectLst/>
                <a:latin typeface="SBL Greek" panose="02000000000000000000" pitchFamily="2" charset="0"/>
                <a:ea typeface="SBL Greek" panose="02000000000000000000" pitchFamily="2" charset="0"/>
              </a:rPr>
              <a:t>ους</a:t>
            </a:r>
            <a:r>
              <a:rPr lang="en-GB" sz="1800" kern="100" dirty="0">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κ</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ὶ</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τοὺς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κύν</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κ</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ὶ</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τὰ</a:t>
            </a:r>
            <a:r>
              <a:rPr lang="en-GB" sz="1800" kern="100" dirty="0">
                <a:solidFill>
                  <a:srgbClr val="000000"/>
                </a:solidFill>
                <a:effectLst/>
                <a:latin typeface="SBL Greek" panose="02000000000000000000" pitchFamily="2" charset="0"/>
                <a:ea typeface="SBL Greek" panose="02000000000000000000" pitchFamily="2" charset="0"/>
              </a:rPr>
              <a:t> π</a:t>
            </a:r>
            <a:r>
              <a:rPr lang="en-GB" sz="1800" kern="100" dirty="0" err="1">
                <a:solidFill>
                  <a:srgbClr val="000000"/>
                </a:solidFill>
                <a:effectLst/>
                <a:latin typeface="SBL Greek" panose="02000000000000000000" pitchFamily="2" charset="0"/>
                <a:ea typeface="SBL Greek" panose="02000000000000000000" pitchFamily="2" charset="0"/>
              </a:rPr>
              <a:t>λεῖστ</a:t>
            </a:r>
            <a:r>
              <a:rPr lang="en-GB" sz="1800" kern="100" dirty="0">
                <a:solidFill>
                  <a:srgbClr val="000000"/>
                </a:solidFill>
                <a:effectLst/>
                <a:latin typeface="SBL Greek" panose="02000000000000000000" pitchFamily="2" charset="0"/>
                <a:ea typeface="SBL Greek" panose="02000000000000000000" pitchFamily="2" charset="0"/>
              </a:rPr>
              <a:t>α </a:t>
            </a:r>
            <a:r>
              <a:rPr lang="en-GB" sz="1800" kern="100" dirty="0" err="1">
                <a:solidFill>
                  <a:srgbClr val="000000"/>
                </a:solidFill>
                <a:effectLst/>
                <a:latin typeface="SBL Greek" panose="02000000000000000000" pitchFamily="2" charset="0"/>
                <a:ea typeface="SBL Greek" panose="02000000000000000000" pitchFamily="2" charset="0"/>
              </a:rPr>
              <a:t>τῶν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ζῴων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ὁρῶντες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τέχν</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ἔχοντάς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τιν</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ς</a:t>
            </a:r>
            <a:r>
              <a:rPr lang="nl-NL" sz="1800" kern="100" dirty="0">
                <a:solidFill>
                  <a:srgbClr val="000000"/>
                </a:solidFill>
                <a:effectLst/>
                <a:latin typeface="SBL Greek" panose="02000000000000000000" pitchFamily="2" charset="0"/>
                <a:ea typeface="SBL Greek" panose="02000000000000000000" pitchFamily="2" charset="0"/>
              </a:rPr>
              <a:t>, </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ἷς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τὰ</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μὲν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ἀνδρειότερ</a:t>
            </a:r>
            <a:r>
              <a:rPr lang="en-GB" sz="1800" kern="100" dirty="0">
                <a:solidFill>
                  <a:srgbClr val="000000"/>
                </a:solidFill>
                <a:effectLst/>
                <a:latin typeface="SBL Greek" panose="02000000000000000000" pitchFamily="2" charset="0"/>
                <a:ea typeface="SBL Greek" panose="02000000000000000000" pitchFamily="2" charset="0"/>
              </a:rPr>
              <a:t>α</a:t>
            </a:r>
            <a:r>
              <a:rPr lang="nl-NL"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τὰ</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δὲ</a:t>
            </a:r>
            <a:r>
              <a:rPr lang="en-GB" sz="1800" kern="100" dirty="0">
                <a:solidFill>
                  <a:srgbClr val="000000"/>
                </a:solidFill>
                <a:effectLst/>
                <a:latin typeface="SBL Greek" panose="02000000000000000000" pitchFamily="2" charset="0"/>
                <a:ea typeface="SBL Greek" panose="02000000000000000000" pitchFamily="2" charset="0"/>
              </a:rPr>
              <a:t> π</a:t>
            </a:r>
            <a:r>
              <a:rPr lang="en-GB" sz="1800" kern="100" dirty="0" err="1">
                <a:solidFill>
                  <a:srgbClr val="000000"/>
                </a:solidFill>
                <a:effectLst/>
                <a:latin typeface="SBL Greek" panose="02000000000000000000" pitchFamily="2" charset="0"/>
                <a:ea typeface="SBL Greek" panose="02000000000000000000" pitchFamily="2" charset="0"/>
              </a:rPr>
              <a:t>ρ</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ότερ</a:t>
            </a:r>
            <a:r>
              <a:rPr lang="en-GB" sz="1800" kern="100" dirty="0">
                <a:solidFill>
                  <a:srgbClr val="000000"/>
                </a:solidFill>
                <a:effectLst/>
                <a:latin typeface="SBL Greek" panose="02000000000000000000" pitchFamily="2" charset="0"/>
                <a:ea typeface="SBL Greek" panose="02000000000000000000" pitchFamily="2" charset="0"/>
              </a:rPr>
              <a:t>α</a:t>
            </a:r>
            <a:r>
              <a:rPr lang="nl-NL"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τὰ</a:t>
            </a:r>
            <a:r>
              <a:rPr lang="en-GB" sz="1800" kern="100" dirty="0">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δὲ</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b="1" kern="100" dirty="0" err="1">
                <a:solidFill>
                  <a:srgbClr val="000000"/>
                </a:solidFill>
                <a:effectLst/>
                <a:latin typeface="SBL Greek" panose="02000000000000000000" pitchFamily="2" charset="0"/>
                <a:ea typeface="SBL Greek" panose="02000000000000000000" pitchFamily="2" charset="0"/>
              </a:rPr>
              <a:t>φρονιμώτερ</a:t>
            </a:r>
            <a:r>
              <a:rPr lang="en-GB" sz="1800" b="1" kern="100" dirty="0">
                <a:solidFill>
                  <a:srgbClr val="000000"/>
                </a:solidFill>
                <a:effectLst/>
                <a:latin typeface="SBL Greek" panose="02000000000000000000" pitchFamily="2" charset="0"/>
                <a:ea typeface="SBL Greek" panose="02000000000000000000" pitchFamily="2" charset="0"/>
              </a:rPr>
              <a:t>α</a:t>
            </a:r>
            <a:r>
              <a:rPr lang="en-GB" sz="1800" kern="100" dirty="0">
                <a:solidFill>
                  <a:srgbClr val="000000"/>
                </a:solidFill>
                <a:effectLst/>
                <a:latin typeface="SBL Greek" panose="02000000000000000000" pitchFamily="2" charset="0"/>
                <a:ea typeface="SBL Greek" panose="02000000000000000000" pitchFamily="2" charset="0"/>
              </a:rPr>
              <a:t> π</a:t>
            </a:r>
            <a:r>
              <a:rPr lang="en-GB" sz="1800" kern="100" dirty="0" err="1">
                <a:solidFill>
                  <a:srgbClr val="000000"/>
                </a:solidFill>
                <a:effectLst/>
                <a:latin typeface="SBL Greek" panose="02000000000000000000" pitchFamily="2" charset="0"/>
                <a:ea typeface="SBL Greek" panose="02000000000000000000" pitchFamily="2" charset="0"/>
              </a:rPr>
              <a:t>οιοῦσιν</a:t>
            </a:r>
            <a:r>
              <a:rPr lang="nl-NL" sz="1800" kern="100" dirty="0">
                <a:solidFill>
                  <a:srgbClr val="000000"/>
                </a:solidFill>
                <a:effectLst/>
                <a:latin typeface="SBL Greek" panose="02000000000000000000" pitchFamily="2" charset="0"/>
                <a:ea typeface="SBL Greek" panose="02000000000000000000" pitchFamily="2" charset="0"/>
              </a:rPr>
              <a:t>, </a:t>
            </a:r>
            <a:r>
              <a:rPr lang="en-GB" sz="1800" kern="100" dirty="0">
                <a:solidFill>
                  <a:srgbClr val="000000"/>
                </a:solidFill>
                <a:effectLst/>
                <a:latin typeface="SBL Greek" panose="02000000000000000000" pitchFamily="2" charset="0"/>
                <a:ea typeface="SBL Greek" panose="02000000000000000000" pitchFamily="2" charset="0"/>
              </a:rPr>
              <a:t>π</a:t>
            </a:r>
            <a:r>
              <a:rPr lang="en-GB" sz="1800" kern="100" dirty="0" err="1">
                <a:solidFill>
                  <a:srgbClr val="000000"/>
                </a:solidFill>
                <a:effectLst/>
                <a:latin typeface="SBL Greek" panose="02000000000000000000" pitchFamily="2" charset="0"/>
                <a:ea typeface="SBL Greek" panose="02000000000000000000" pitchFamily="2" charset="0"/>
              </a:rPr>
              <a:t>ερὶ</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τὴν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τῶν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ἀνθρώ</a:t>
            </a:r>
            <a:r>
              <a:rPr lang="en-GB" sz="1800" kern="100" dirty="0">
                <a:solidFill>
                  <a:srgbClr val="000000"/>
                </a:solidFill>
                <a:effectLst/>
                <a:latin typeface="SBL Greek" panose="02000000000000000000" pitchFamily="2" charset="0"/>
                <a:ea typeface="SBL Greek" panose="02000000000000000000" pitchFamily="2" charset="0"/>
              </a:rPr>
              <a:t>π</a:t>
            </a:r>
            <a:r>
              <a:rPr lang="en-GB" sz="1800" kern="100" dirty="0" err="1">
                <a:solidFill>
                  <a:srgbClr val="000000"/>
                </a:solidFill>
                <a:effectLst/>
                <a:latin typeface="SBL Greek" panose="02000000000000000000" pitchFamily="2" charset="0"/>
                <a:ea typeface="SBL Greek" panose="02000000000000000000" pitchFamily="2" charset="0"/>
              </a:rPr>
              <a:t>ων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φύσιν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μηδεμί</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οἴοντ</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ι</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τοι</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ύτην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εὑρῆσθ</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ι</a:t>
            </a:r>
            <a:r>
              <a:rPr lang="en-GB" sz="1800" kern="100" dirty="0">
                <a:solidFill>
                  <a:srgbClr val="000000"/>
                </a:solidFill>
                <a:effectLst/>
                <a:latin typeface="SBL Greek" panose="02000000000000000000" pitchFamily="2" charset="0"/>
                <a:ea typeface="SBL Greek" panose="02000000000000000000" pitchFamily="2" charset="0"/>
              </a:rPr>
              <a:t> πα</a:t>
            </a:r>
            <a:r>
              <a:rPr lang="en-GB" sz="1800" kern="100" dirty="0" err="1">
                <a:solidFill>
                  <a:srgbClr val="000000"/>
                </a:solidFill>
                <a:effectLst/>
                <a:latin typeface="SBL Greek" panose="02000000000000000000" pitchFamily="2" charset="0"/>
                <a:ea typeface="SBL Greek" panose="02000000000000000000" pitchFamily="2" charset="0"/>
              </a:rPr>
              <a:t>ιδεί</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ν</a:t>
            </a:r>
            <a:r>
              <a:rPr lang="nl-NL"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ἥτις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ἂν</a:t>
            </a:r>
            <a:r>
              <a:rPr lang="nl-NL" sz="1800" kern="100" dirty="0">
                <a:solidFill>
                  <a:srgbClr val="000000"/>
                </a:solidFill>
                <a:effectLst/>
                <a:latin typeface="SBL Greek" panose="02000000000000000000" pitchFamily="2" charset="0"/>
                <a:ea typeface="SBL Greek" panose="02000000000000000000" pitchFamily="2" charset="0"/>
              </a:rPr>
              <a:t>  </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ὐτοὺς</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ἐ</a:t>
            </a:r>
            <a:r>
              <a:rPr lang="en-GB" sz="1800" kern="100" dirty="0">
                <a:solidFill>
                  <a:srgbClr val="000000"/>
                </a:solidFill>
                <a:effectLst/>
                <a:latin typeface="SBL Greek" panose="02000000000000000000" pitchFamily="2" charset="0"/>
                <a:ea typeface="SBL Greek" panose="02000000000000000000" pitchFamily="2" charset="0"/>
              </a:rPr>
              <a:t>π</a:t>
            </a:r>
            <a:r>
              <a:rPr lang="en-GB" sz="1800" kern="100" dirty="0" err="1">
                <a:solidFill>
                  <a:srgbClr val="000000"/>
                </a:solidFill>
                <a:effectLst/>
                <a:latin typeface="SBL Greek" panose="02000000000000000000" pitchFamily="2" charset="0"/>
                <a:ea typeface="SBL Greek" panose="02000000000000000000" pitchFamily="2" charset="0"/>
              </a:rPr>
              <a:t>ί</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τι</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τούτων</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ὧν</a:t>
            </a:r>
            <a:r>
              <a:rPr lang="en-GB" sz="1800" kern="100" dirty="0">
                <a:solidFill>
                  <a:srgbClr val="000000"/>
                </a:solidFill>
                <a:effectLst/>
                <a:latin typeface="SBL Greek" panose="02000000000000000000" pitchFamily="2" charset="0"/>
                <a:ea typeface="SBL Greek" panose="02000000000000000000" pitchFamily="2" charset="0"/>
              </a:rPr>
              <a:t>π</a:t>
            </a:r>
            <a:r>
              <a:rPr lang="en-GB" sz="1800" kern="100" dirty="0" err="1">
                <a:solidFill>
                  <a:srgbClr val="000000"/>
                </a:solidFill>
                <a:effectLst/>
                <a:latin typeface="SBL Greek" panose="02000000000000000000" pitchFamily="2" charset="0"/>
                <a:ea typeface="SBL Greek" panose="02000000000000000000" pitchFamily="2" charset="0"/>
              </a:rPr>
              <a:t>ερ</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κ</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ὶ</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τὰ</a:t>
            </a:r>
            <a:r>
              <a:rPr lang="en-GB" sz="1800" kern="100" dirty="0">
                <a:solidFill>
                  <a:srgbClr val="000000"/>
                </a:solidFill>
                <a:effectLst/>
                <a:latin typeface="SBL Greek" panose="02000000000000000000" pitchFamily="2" charset="0"/>
                <a:ea typeface="SBL Greek" panose="02000000000000000000" pitchFamily="2" charset="0"/>
              </a:rPr>
              <a:t> </a:t>
            </a:r>
            <a:r>
              <a:rPr lang="en-GB" sz="1800" kern="100" dirty="0" err="1">
                <a:solidFill>
                  <a:srgbClr val="000000"/>
                </a:solidFill>
                <a:effectLst/>
                <a:latin typeface="SBL Greek" panose="02000000000000000000" pitchFamily="2" charset="0"/>
                <a:ea typeface="SBL Greek" panose="02000000000000000000" pitchFamily="2" charset="0"/>
              </a:rPr>
              <a:t>θηρί</a:t>
            </a:r>
            <a:r>
              <a:rPr lang="en-GB" sz="1800" kern="100" dirty="0">
                <a:solidFill>
                  <a:srgbClr val="000000"/>
                </a:solidFill>
                <a:effectLst/>
                <a:latin typeface="SBL Greek" panose="02000000000000000000" pitchFamily="2" charset="0"/>
                <a:ea typeface="SBL Greek" panose="02000000000000000000" pitchFamily="2" charset="0"/>
              </a:rPr>
              <a:t>α </a:t>
            </a:r>
            <a:r>
              <a:rPr lang="en-GB" sz="1800" kern="100" dirty="0" err="1">
                <a:solidFill>
                  <a:srgbClr val="000000"/>
                </a:solidFill>
                <a:effectLst/>
                <a:latin typeface="SBL Greek" panose="02000000000000000000" pitchFamily="2" charset="0"/>
                <a:ea typeface="SBL Greek" panose="02000000000000000000" pitchFamily="2" charset="0"/>
              </a:rPr>
              <a:t>δυνηθείη</a:t>
            </a:r>
            <a:r>
              <a:rPr lang="en-GB" sz="1800" kern="100" dirty="0">
                <a:solidFill>
                  <a:srgbClr val="000000"/>
                </a:solidFill>
                <a:effectLst/>
                <a:latin typeface="SBL Greek" panose="02000000000000000000" pitchFamily="2" charset="0"/>
                <a:ea typeface="SBL Greek" panose="02000000000000000000" pitchFamily="2" charset="0"/>
              </a:rPr>
              <a:t> π</a:t>
            </a:r>
            <a:r>
              <a:rPr lang="en-GB" sz="1800" kern="100" dirty="0" err="1">
                <a:solidFill>
                  <a:srgbClr val="000000"/>
                </a:solidFill>
                <a:effectLst/>
                <a:latin typeface="SBL Greek" panose="02000000000000000000" pitchFamily="2" charset="0"/>
                <a:ea typeface="SBL Greek" panose="02000000000000000000" pitchFamily="2" charset="0"/>
              </a:rPr>
              <a:t>ρο</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γ</a:t>
            </a:r>
            <a:r>
              <a:rPr lang="en-GB" sz="1800" kern="100" dirty="0">
                <a:solidFill>
                  <a:srgbClr val="000000"/>
                </a:solidFill>
                <a:effectLst/>
                <a:latin typeface="SBL Greek" panose="02000000000000000000" pitchFamily="2" charset="0"/>
                <a:ea typeface="SBL Greek" panose="02000000000000000000" pitchFamily="2" charset="0"/>
              </a:rPr>
              <a:t>α</a:t>
            </a:r>
            <a:r>
              <a:rPr lang="en-GB" sz="1800" kern="100" dirty="0" err="1">
                <a:solidFill>
                  <a:srgbClr val="000000"/>
                </a:solidFill>
                <a:effectLst/>
                <a:latin typeface="SBL Greek" panose="02000000000000000000" pitchFamily="2" charset="0"/>
                <a:ea typeface="SBL Greek" panose="02000000000000000000" pitchFamily="2" charset="0"/>
              </a:rPr>
              <a:t>γεῖν</a:t>
            </a:r>
            <a:endParaRPr lang="nl-BE" sz="1800" kern="100" dirty="0">
              <a:latin typeface="SBL Greek" panose="02000000000000000000" pitchFamily="2" charset="0"/>
              <a:ea typeface="SBL Greek" panose="02000000000000000000" pitchFamily="2" charset="0"/>
            </a:endParaRPr>
          </a:p>
          <a:p>
            <a:pPr marL="457200" lvl="1" indent="0" algn="just">
              <a:buNone/>
            </a:pPr>
            <a:r>
              <a:rPr lang="en-GB" sz="1800" dirty="0">
                <a:solidFill>
                  <a:srgbClr val="000000"/>
                </a:solidFill>
                <a:effectLst/>
                <a:ea typeface="Times New Roman" panose="02020603050405020304" pitchFamily="18" charset="0"/>
              </a:rPr>
              <a:t>Again, they observe that some people possess the art of training horses and dogs and most other animals by which they make them </a:t>
            </a:r>
            <a:r>
              <a:rPr lang="en-GB" sz="1800" b="1" dirty="0">
                <a:solidFill>
                  <a:srgbClr val="000000"/>
                </a:solidFill>
                <a:effectLst/>
                <a:ea typeface="Times New Roman" panose="02020603050405020304" pitchFamily="18" charset="0"/>
              </a:rPr>
              <a:t>more</a:t>
            </a:r>
            <a:r>
              <a:rPr lang="en-GB" sz="1800" dirty="0">
                <a:solidFill>
                  <a:srgbClr val="000000"/>
                </a:solidFill>
                <a:effectLst/>
                <a:ea typeface="Times New Roman" panose="02020603050405020304" pitchFamily="18" charset="0"/>
              </a:rPr>
              <a:t> spirited, gentle or </a:t>
            </a:r>
            <a:r>
              <a:rPr lang="en-GB" sz="1800" b="1" dirty="0">
                <a:solidFill>
                  <a:srgbClr val="000000"/>
                </a:solidFill>
                <a:effectLst/>
                <a:ea typeface="Times New Roman" panose="02020603050405020304" pitchFamily="18" charset="0"/>
              </a:rPr>
              <a:t>intelligent</a:t>
            </a:r>
            <a:r>
              <a:rPr lang="en-GB" sz="1800" dirty="0">
                <a:solidFill>
                  <a:srgbClr val="000000"/>
                </a:solidFill>
                <a:effectLst/>
                <a:ea typeface="Times New Roman" panose="02020603050405020304" pitchFamily="18" charset="0"/>
              </a:rPr>
              <a:t>, as the case may be, yet they do not think that any education has been discovered for training human nature, such as can improve men in any of those respects in which we improve the beasts. </a:t>
            </a:r>
          </a:p>
          <a:p>
            <a:pPr lvl="1" algn="just">
              <a:buFont typeface="Courier New" panose="02070309020205020404" pitchFamily="49" charset="0"/>
              <a:buChar char="o"/>
            </a:pPr>
            <a:r>
              <a:rPr lang="en-GB" sz="1800" dirty="0">
                <a:solidFill>
                  <a:srgbClr val="000000"/>
                </a:solidFill>
                <a:ea typeface="Times New Roman" panose="02020603050405020304" pitchFamily="18" charset="0"/>
              </a:rPr>
              <a:t>No other occurrences where snake is called </a:t>
            </a:r>
            <a:r>
              <a:rPr lang="en-GB" sz="1800" dirty="0" err="1">
                <a:effectLst/>
                <a:latin typeface="SBL Greek" panose="02000000000000000000" pitchFamily="2" charset="0"/>
                <a:ea typeface="SBL Greek" panose="02000000000000000000" pitchFamily="2" charset="0"/>
                <a:cs typeface="Calibri" panose="020F0502020204030204" pitchFamily="34" charset="0"/>
              </a:rPr>
              <a:t>φρόνιμος</a:t>
            </a:r>
            <a:r>
              <a:rPr lang="en-GB" sz="1800" dirty="0">
                <a:effectLst/>
                <a:latin typeface="SBL Greek" panose="02000000000000000000" pitchFamily="2" charset="0"/>
                <a:ea typeface="SBL Greek" panose="02000000000000000000" pitchFamily="2" charset="0"/>
                <a:cs typeface="Calibri" panose="020F0502020204030204" pitchFamily="34" charset="0"/>
              </a:rPr>
              <a:t>!</a:t>
            </a:r>
          </a:p>
          <a:p>
            <a:pPr lvl="1" algn="just">
              <a:buFont typeface="Courier New" panose="02070309020205020404" pitchFamily="49" charset="0"/>
              <a:buChar char="o"/>
            </a:pPr>
            <a:endParaRPr lang="en-GB" sz="1800" dirty="0">
              <a:solidFill>
                <a:srgbClr val="000000"/>
              </a:solidFill>
              <a:effectLst/>
              <a:latin typeface="SBL Greek" panose="02000000000000000000" pitchFamily="2" charset="0"/>
              <a:ea typeface="SBL Greek" panose="02000000000000000000" pitchFamily="2" charset="0"/>
              <a:cs typeface="Calibri" panose="020F0502020204030204" pitchFamily="34" charset="0"/>
            </a:endParaRPr>
          </a:p>
          <a:p>
            <a:pPr lvl="1" algn="just">
              <a:buFont typeface="Wingdings" pitchFamily="2" charset="77"/>
              <a:buChar char="Ø"/>
            </a:pPr>
            <a:r>
              <a:rPr lang="en-GB" sz="1800" dirty="0" err="1">
                <a:effectLst/>
                <a:latin typeface="SBL Greek" panose="02000000000000000000" pitchFamily="2" charset="0"/>
                <a:ea typeface="SBL Greek" panose="02000000000000000000" pitchFamily="2" charset="0"/>
                <a:cs typeface="Calibri" panose="020F0502020204030204" pitchFamily="34" charset="0"/>
              </a:rPr>
              <a:t>φρόνιμος</a:t>
            </a:r>
            <a:r>
              <a:rPr lang="en-GB" sz="1800" dirty="0">
                <a:effectLst/>
                <a:latin typeface="SBL Greek" panose="02000000000000000000" pitchFamily="2" charset="0"/>
                <a:ea typeface="SBL Greek" panose="02000000000000000000" pitchFamily="2" charset="0"/>
                <a:cs typeface="Calibri" panose="020F0502020204030204" pitchFamily="34" charset="0"/>
              </a:rPr>
              <a:t> </a:t>
            </a:r>
            <a:r>
              <a:rPr lang="en-GB" sz="1800" dirty="0">
                <a:latin typeface="Times New Roman" panose="02020603050405020304" pitchFamily="18" charset="0"/>
                <a:ea typeface="SimSun" panose="02010600030101010101" pitchFamily="2" charset="-122"/>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Calibri" panose="020F0502020204030204" pitchFamily="34" charset="0"/>
              </a:rPr>
              <a:t>‘practical intelligence’ = an intelligence that can be trained and concerns practical issues regarding the specificities of the life of animal (vs. </a:t>
            </a:r>
            <a:r>
              <a:rPr lang="en-GB" sz="1800" dirty="0" err="1">
                <a:effectLst/>
                <a:latin typeface="SBL Greek" panose="02000000000000000000" pitchFamily="2" charset="0"/>
                <a:ea typeface="SBL Greek" panose="02000000000000000000" pitchFamily="2" charset="0"/>
                <a:cs typeface="Calibri" panose="020F0502020204030204" pitchFamily="34" charset="0"/>
              </a:rPr>
              <a:t>ε</a:t>
            </a:r>
            <a:r>
              <a:rPr lang="en-GB" sz="1800" dirty="0">
                <a:effectLst/>
                <a:latin typeface="SBL Greek" panose="02000000000000000000" pitchFamily="2" charset="0"/>
                <a:ea typeface="SBL Greek" panose="02000000000000000000" pitchFamily="2" charset="0"/>
                <a:cs typeface="Calibri" panose="020F0502020204030204" pitchFamily="34" charset="0"/>
              </a:rPr>
              <a:t>̓π</a:t>
            </a:r>
            <a:r>
              <a:rPr lang="en-GB" sz="1800" dirty="0" err="1">
                <a:effectLst/>
                <a:latin typeface="SBL Greek" panose="02000000000000000000" pitchFamily="2" charset="0"/>
                <a:ea typeface="SBL Greek" panose="02000000000000000000" pitchFamily="2" charset="0"/>
                <a:cs typeface="Calibri" panose="020F0502020204030204" pitchFamily="34" charset="0"/>
              </a:rPr>
              <a:t>ιστήμη</a:t>
            </a:r>
            <a:r>
              <a:rPr lang="en-GB" sz="1800" dirty="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GB" sz="1800" dirty="0">
              <a:solidFill>
                <a:srgbClr val="000000"/>
              </a:solidFill>
              <a:latin typeface="Times New Roman" panose="02020603050405020304" pitchFamily="18" charset="0"/>
              <a:ea typeface="SBL Greek" panose="02000000000000000000" pitchFamily="2" charset="0"/>
            </a:endParaRPr>
          </a:p>
          <a:p>
            <a:pPr marL="457200" lvl="1" indent="0" algn="just">
              <a:buNone/>
            </a:pPr>
            <a:endParaRPr lang="en-US" sz="2000" dirty="0">
              <a:ea typeface="SBL Greek" panose="02000000000000000000" pitchFamily="2" charset="0"/>
            </a:endParaRPr>
          </a:p>
        </p:txBody>
      </p:sp>
    </p:spTree>
    <p:extLst>
      <p:ext uri="{BB962C8B-B14F-4D97-AF65-F5344CB8AC3E}">
        <p14:creationId xmlns:p14="http://schemas.microsoft.com/office/powerpoint/2010/main" val="319808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356681" y="1426778"/>
            <a:ext cx="8319959"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ea typeface="SBL Greek" panose="02000000000000000000" pitchFamily="2" charset="0"/>
              </a:rPr>
              <a:t>2.1 Greek literature</a:t>
            </a:r>
          </a:p>
          <a:p>
            <a:pPr algn="just"/>
            <a:r>
              <a:rPr lang="en-GB" sz="1800" dirty="0">
                <a:ea typeface="Calibri" panose="020F0502020204030204" pitchFamily="34" charset="0"/>
                <a:cs typeface="Calibri" panose="020F0502020204030204" pitchFamily="34" charset="0"/>
              </a:rPr>
              <a:t>Another semantic field of </a:t>
            </a:r>
            <a:r>
              <a:rPr lang="en-GB" sz="1800" dirty="0" err="1">
                <a:effectLst/>
                <a:latin typeface="SBL Greek" panose="02000000000000000000" pitchFamily="2" charset="0"/>
                <a:ea typeface="SBL Greek" panose="02000000000000000000" pitchFamily="2" charset="0"/>
                <a:cs typeface="Calibri" panose="020F0502020204030204" pitchFamily="34" charset="0"/>
              </a:rPr>
              <a:t>φρόνιμος</a:t>
            </a:r>
            <a:r>
              <a:rPr lang="en-GB" sz="1800" dirty="0">
                <a:effectLst/>
                <a:ea typeface="Calibri" panose="020F0502020204030204" pitchFamily="34" charset="0"/>
                <a:cs typeface="Calibri" panose="020F0502020204030204" pitchFamily="34" charset="0"/>
              </a:rPr>
              <a:t> applied to animals!</a:t>
            </a:r>
          </a:p>
          <a:p>
            <a:pPr lvl="1" algn="just">
              <a:buFont typeface="Courier New" panose="02070309020205020404" pitchFamily="49" charset="0"/>
              <a:buChar char="o"/>
            </a:pPr>
            <a:r>
              <a:rPr lang="en-US" sz="2000" dirty="0">
                <a:solidFill>
                  <a:srgbClr val="000000"/>
                </a:solidFill>
                <a:ea typeface="SBL Greek" panose="02000000000000000000" pitchFamily="2" charset="0"/>
              </a:rPr>
              <a:t>Sophocles, </a:t>
            </a:r>
            <a:r>
              <a:rPr lang="en-US" sz="2000" i="1" dirty="0">
                <a:solidFill>
                  <a:srgbClr val="000000"/>
                </a:solidFill>
                <a:ea typeface="SBL Greek" panose="02000000000000000000" pitchFamily="2" charset="0"/>
              </a:rPr>
              <a:t>Electra</a:t>
            </a:r>
            <a:r>
              <a:rPr lang="en-US" sz="2000" dirty="0">
                <a:solidFill>
                  <a:srgbClr val="000000"/>
                </a:solidFill>
                <a:ea typeface="SBL Greek" panose="02000000000000000000" pitchFamily="2" charset="0"/>
              </a:rPr>
              <a:t>, 1058 </a:t>
            </a:r>
          </a:p>
          <a:p>
            <a:pPr marL="457200" lvl="1" indent="0" algn="just">
              <a:buNone/>
            </a:pPr>
            <a:r>
              <a:rPr lang="el-GR" sz="2000" dirty="0">
                <a:solidFill>
                  <a:srgbClr val="000000"/>
                </a:solidFill>
                <a:latin typeface="SBL Greek" panose="02000000000000000000" pitchFamily="2" charset="0"/>
                <a:ea typeface="SBL Greek" panose="02000000000000000000" pitchFamily="2" charset="0"/>
              </a:rPr>
              <a:t>Τί </a:t>
            </a:r>
            <a:r>
              <a:rPr lang="el-GR" sz="2000" dirty="0" err="1">
                <a:solidFill>
                  <a:srgbClr val="000000"/>
                </a:solidFill>
                <a:latin typeface="SBL Greek" panose="02000000000000000000" pitchFamily="2" charset="0"/>
                <a:ea typeface="SBL Greek" panose="02000000000000000000" pitchFamily="2" charset="0"/>
              </a:rPr>
              <a:t>τοὺς</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ἄνωθεν</a:t>
            </a:r>
            <a:r>
              <a:rPr lang="el-GR" sz="2000" dirty="0">
                <a:solidFill>
                  <a:srgbClr val="000000"/>
                </a:solidFill>
                <a:latin typeface="SBL Greek" panose="02000000000000000000" pitchFamily="2" charset="0"/>
                <a:ea typeface="SBL Greek" panose="02000000000000000000" pitchFamily="2" charset="0"/>
              </a:rPr>
              <a:t> </a:t>
            </a:r>
            <a:r>
              <a:rPr lang="el-GR" sz="2000" b="1" dirty="0" err="1">
                <a:solidFill>
                  <a:srgbClr val="0070C0"/>
                </a:solidFill>
                <a:latin typeface="SBL Greek" panose="02000000000000000000" pitchFamily="2" charset="0"/>
                <a:ea typeface="SBL Greek" panose="02000000000000000000" pitchFamily="2" charset="0"/>
              </a:rPr>
              <a:t>φρονιμωτάτους</a:t>
            </a:r>
            <a:r>
              <a:rPr lang="el-GR" sz="2000" b="1" dirty="0">
                <a:solidFill>
                  <a:srgbClr val="0070C0"/>
                </a:solidFill>
                <a:latin typeface="SBL Greek" panose="02000000000000000000" pitchFamily="2" charset="0"/>
                <a:ea typeface="SBL Greek" panose="02000000000000000000" pitchFamily="2" charset="0"/>
              </a:rPr>
              <a:t> </a:t>
            </a:r>
            <a:r>
              <a:rPr lang="el-GR" sz="2000" b="1" dirty="0" err="1">
                <a:solidFill>
                  <a:srgbClr val="0070C0"/>
                </a:solidFill>
                <a:latin typeface="SBL Greek" panose="02000000000000000000" pitchFamily="2" charset="0"/>
                <a:ea typeface="SBL Greek" panose="02000000000000000000" pitchFamily="2" charset="0"/>
              </a:rPr>
              <a:t>οἰωνοὺς</a:t>
            </a:r>
            <a:r>
              <a:rPr lang="el-GR" sz="2000" b="1" dirty="0">
                <a:solidFill>
                  <a:srgbClr val="0070C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ἐσορώμενοι</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τροφᾶς</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κηδομένους</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ἀφ</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ὧν</a:t>
            </a:r>
            <a:r>
              <a:rPr lang="el-GR" sz="2000" dirty="0">
                <a:solidFill>
                  <a:srgbClr val="000000"/>
                </a:solidFill>
                <a:latin typeface="SBL Greek" panose="02000000000000000000" pitchFamily="2" charset="0"/>
                <a:ea typeface="SBL Greek" panose="02000000000000000000" pitchFamily="2" charset="0"/>
              </a:rPr>
              <a:t> τε </a:t>
            </a:r>
            <a:r>
              <a:rPr lang="el-GR" sz="2000" dirty="0" err="1">
                <a:solidFill>
                  <a:srgbClr val="000000"/>
                </a:solidFill>
                <a:latin typeface="SBL Greek" panose="02000000000000000000" pitchFamily="2" charset="0"/>
                <a:ea typeface="SBL Greek" panose="02000000000000000000" pitchFamily="2" charset="0"/>
              </a:rPr>
              <a:t>βλάστωσιν</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ἀφ</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ὧν</a:t>
            </a:r>
            <a:r>
              <a:rPr lang="el-GR" sz="2000" dirty="0">
                <a:solidFill>
                  <a:srgbClr val="000000"/>
                </a:solidFill>
                <a:latin typeface="SBL Greek" panose="02000000000000000000" pitchFamily="2" charset="0"/>
                <a:ea typeface="SBL Greek" panose="02000000000000000000" pitchFamily="2" charset="0"/>
              </a:rPr>
              <a:t> τ’ </a:t>
            </a:r>
            <a:r>
              <a:rPr lang="el-GR" sz="2000" dirty="0" err="1">
                <a:solidFill>
                  <a:srgbClr val="000000"/>
                </a:solidFill>
                <a:latin typeface="SBL Greek" panose="02000000000000000000" pitchFamily="2" charset="0"/>
                <a:ea typeface="SBL Greek" panose="02000000000000000000" pitchFamily="2" charset="0"/>
              </a:rPr>
              <a:t>ὄνασιν</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εὕρωσι</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τάδ</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οὐκ</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ἐπ</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ἴσας</a:t>
            </a:r>
            <a:r>
              <a:rPr lang="el-GR" sz="2000" dirty="0">
                <a:solidFill>
                  <a:srgbClr val="000000"/>
                </a:solidFill>
                <a:latin typeface="SBL Greek" panose="02000000000000000000" pitchFamily="2" charset="0"/>
                <a:ea typeface="SBL Greek" panose="02000000000000000000" pitchFamily="2" charset="0"/>
              </a:rPr>
              <a:t> </a:t>
            </a:r>
            <a:r>
              <a:rPr lang="el-GR" sz="2000" dirty="0" err="1">
                <a:solidFill>
                  <a:srgbClr val="000000"/>
                </a:solidFill>
                <a:latin typeface="SBL Greek" panose="02000000000000000000" pitchFamily="2" charset="0"/>
                <a:ea typeface="SBL Greek" panose="02000000000000000000" pitchFamily="2" charset="0"/>
              </a:rPr>
              <a:t>τελοῦμεν</a:t>
            </a:r>
            <a:endParaRPr lang="el-GR" sz="2000" dirty="0">
              <a:solidFill>
                <a:srgbClr val="000000"/>
              </a:solidFill>
              <a:ea typeface="SBL Greek" panose="02000000000000000000" pitchFamily="2" charset="0"/>
            </a:endParaRPr>
          </a:p>
          <a:p>
            <a:pPr marL="457200" lvl="1" indent="0" algn="just">
              <a:buNone/>
            </a:pPr>
            <a:r>
              <a:rPr lang="en-US" sz="2000" dirty="0">
                <a:solidFill>
                  <a:srgbClr val="000000"/>
                </a:solidFill>
                <a:ea typeface="SBL Greek" panose="02000000000000000000" pitchFamily="2" charset="0"/>
              </a:rPr>
              <a:t>Why, though we see </a:t>
            </a:r>
            <a:r>
              <a:rPr lang="en-US" sz="2000" dirty="0">
                <a:solidFill>
                  <a:srgbClr val="0070C0"/>
                </a:solidFill>
                <a:ea typeface="SBL Greek" panose="02000000000000000000" pitchFamily="2" charset="0"/>
              </a:rPr>
              <a:t>the birds above, most thoughtful creatures</a:t>
            </a:r>
            <a:r>
              <a:rPr lang="en-US" sz="2000" dirty="0">
                <a:solidFill>
                  <a:srgbClr val="000000"/>
                </a:solidFill>
                <a:ea typeface="SBL Greek" panose="02000000000000000000" pitchFamily="2" charset="0"/>
              </a:rPr>
              <a:t>, taking care for the sustenance of those from whom they derived life and enjoyment, why do we not pay these debts in like measure?  </a:t>
            </a:r>
          </a:p>
          <a:p>
            <a:pPr marL="457200" lvl="1" indent="0" algn="just">
              <a:buNone/>
            </a:pPr>
            <a:endParaRPr lang="en-US" sz="2000" dirty="0">
              <a:solidFill>
                <a:srgbClr val="000000"/>
              </a:solidFill>
              <a:ea typeface="SBL Greek" panose="02000000000000000000" pitchFamily="2" charset="0"/>
            </a:endParaRPr>
          </a:p>
          <a:p>
            <a:pPr lvl="1" algn="just">
              <a:buFont typeface="Courier New" panose="02070309020205020404" pitchFamily="49" charset="0"/>
              <a:buChar char="o"/>
            </a:pPr>
            <a:r>
              <a:rPr lang="en-GB" sz="1800" dirty="0">
                <a:solidFill>
                  <a:srgbClr val="000000"/>
                </a:solidFill>
                <a:ea typeface="Times New Roman" panose="02020603050405020304" pitchFamily="18" charset="0"/>
              </a:rPr>
              <a:t>Theme of nourishment, yet ALSO: theme of divination: </a:t>
            </a:r>
            <a:r>
              <a:rPr lang="el-GR" sz="1800" dirty="0" err="1">
                <a:solidFill>
                  <a:srgbClr val="000000"/>
                </a:solidFill>
                <a:ea typeface="Times New Roman" panose="02020603050405020304" pitchFamily="18" charset="0"/>
              </a:rPr>
              <a:t>οἰωνός</a:t>
            </a:r>
            <a:r>
              <a:rPr lang="fr-FR" sz="1800" dirty="0">
                <a:solidFill>
                  <a:srgbClr val="000000"/>
                </a:solidFill>
                <a:ea typeface="Times New Roman" panose="02020603050405020304" pitchFamily="18" charset="0"/>
              </a:rPr>
              <a:t> for </a:t>
            </a:r>
            <a:r>
              <a:rPr lang="fr-FR" sz="1800" dirty="0" err="1">
                <a:solidFill>
                  <a:srgbClr val="000000"/>
                </a:solidFill>
                <a:ea typeface="Times New Roman" panose="02020603050405020304" pitchFamily="18" charset="0"/>
              </a:rPr>
              <a:t>ornithomancy</a:t>
            </a:r>
            <a:r>
              <a:rPr lang="fr-FR" sz="1800" dirty="0">
                <a:solidFill>
                  <a:srgbClr val="000000"/>
                </a:solidFill>
                <a:ea typeface="Times New Roman" panose="02020603050405020304" pitchFamily="18" charset="0"/>
              </a:rPr>
              <a:t>!</a:t>
            </a:r>
            <a:endParaRPr lang="en-GB" sz="1800" dirty="0">
              <a:effectLst/>
              <a:latin typeface="SBL Greek" panose="02000000000000000000" pitchFamily="2" charset="0"/>
              <a:ea typeface="SBL Greek" panose="02000000000000000000" pitchFamily="2" charset="0"/>
              <a:cs typeface="Calibri" panose="020F0502020204030204" pitchFamily="34" charset="0"/>
            </a:endParaRPr>
          </a:p>
          <a:p>
            <a:pPr marL="457200" lvl="1" indent="0" algn="just">
              <a:buNone/>
            </a:pPr>
            <a:endParaRPr lang="en-US" sz="2000" dirty="0">
              <a:ea typeface="SBL Greek" panose="02000000000000000000" pitchFamily="2" charset="0"/>
            </a:endParaRPr>
          </a:p>
          <a:p>
            <a:pPr lvl="1" algn="just">
              <a:buFont typeface="Courier New" panose="02070309020205020404" pitchFamily="49" charset="0"/>
              <a:buChar char="o"/>
            </a:pPr>
            <a:r>
              <a:rPr lang="en-US" sz="2000" dirty="0">
                <a:ea typeface="SBL Greek" panose="02000000000000000000" pitchFamily="2" charset="0"/>
              </a:rPr>
              <a:t>Another example: </a:t>
            </a:r>
            <a:r>
              <a:rPr lang="en-US" sz="1800" dirty="0" err="1">
                <a:solidFill>
                  <a:srgbClr val="000000"/>
                </a:solidFill>
                <a:effectLst/>
                <a:latin typeface="SBL Greek" panose="02000000000000000000" pitchFamily="2" charset="0"/>
                <a:ea typeface="SBL Greek" panose="02000000000000000000" pitchFamily="2" charset="0"/>
                <a:cs typeface="Calibri" panose="020F0502020204030204" pitchFamily="34" charset="0"/>
              </a:rPr>
              <a:t>Νικηφόρος</a:t>
            </a:r>
            <a:r>
              <a:rPr lang="en-US" sz="1800" dirty="0">
                <a:solidFill>
                  <a:srgbClr val="000000"/>
                </a:solidFill>
                <a:effectLst/>
                <a:latin typeface="SBL Greek" panose="02000000000000000000" pitchFamily="2" charset="0"/>
                <a:ea typeface="SBL Greek" panose="02000000000000000000" pitchFamily="2" charset="0"/>
                <a:cs typeface="Calibri" panose="020F0502020204030204" pitchFamily="34" charset="0"/>
              </a:rPr>
              <a:t> </a:t>
            </a:r>
            <a:r>
              <a:rPr lang="en-US" sz="1800" dirty="0" err="1">
                <a:solidFill>
                  <a:srgbClr val="000000"/>
                </a:solidFill>
                <a:effectLst/>
                <a:latin typeface="SBL Greek" panose="02000000000000000000" pitchFamily="2" charset="0"/>
                <a:ea typeface="SBL Greek" panose="02000000000000000000" pitchFamily="2" charset="0"/>
                <a:cs typeface="Calibri" panose="020F0502020204030204" pitchFamily="34" charset="0"/>
              </a:rPr>
              <a:t>Βορέω</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Bone Tablet from </a:t>
            </a:r>
            <a:r>
              <a:rPr lang="en-US"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Berezan</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/Olbia IGDO 93 (6</a:t>
            </a:r>
            <a:r>
              <a:rPr lang="en-US" sz="18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 BC)</a:t>
            </a:r>
            <a:endParaRPr lang="en-US" sz="2000" dirty="0">
              <a:latin typeface="Calibri" panose="020F0502020204030204" pitchFamily="34" charset="0"/>
              <a:ea typeface="SBL Greek" panose="02000000000000000000" pitchFamily="2" charset="0"/>
              <a:cs typeface="Calibri" panose="020F0502020204030204" pitchFamily="34" charset="0"/>
            </a:endParaRPr>
          </a:p>
        </p:txBody>
      </p:sp>
    </p:spTree>
    <p:extLst>
      <p:ext uri="{BB962C8B-B14F-4D97-AF65-F5344CB8AC3E}">
        <p14:creationId xmlns:p14="http://schemas.microsoft.com/office/powerpoint/2010/main" val="428323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270043" y="1228321"/>
            <a:ext cx="8319959"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ea typeface="SBL Greek" panose="02000000000000000000" pitchFamily="2" charset="0"/>
              </a:rPr>
              <a:t>2.1 Greek literature</a:t>
            </a:r>
          </a:p>
        </p:txBody>
      </p:sp>
      <p:sp>
        <p:nvSpPr>
          <p:cNvPr id="12" name="Tekstvak 11">
            <a:extLst>
              <a:ext uri="{FF2B5EF4-FFF2-40B4-BE49-F238E27FC236}">
                <a16:creationId xmlns:a16="http://schemas.microsoft.com/office/drawing/2014/main" id="{A926E77E-82A8-2693-776F-3F21C216793B}"/>
              </a:ext>
            </a:extLst>
          </p:cNvPr>
          <p:cNvSpPr txBox="1"/>
          <p:nvPr/>
        </p:nvSpPr>
        <p:spPr>
          <a:xfrm>
            <a:off x="335939" y="1638596"/>
            <a:ext cx="4572000" cy="2862322"/>
          </a:xfrm>
          <a:prstGeom prst="rect">
            <a:avLst/>
          </a:prstGeom>
          <a:noFill/>
        </p:spPr>
        <p:txBody>
          <a:bodyPr wrap="square">
            <a:spAutoFit/>
          </a:bodyPr>
          <a:lstStyle/>
          <a:p>
            <a:r>
              <a:rPr lang="nl-BE" dirty="0"/>
              <a:t>Seven. Wolf (is) weak. Seventy. Lion (is) frightening. Seven hundred. Archer (is) friendly through his gift, the power of Ietros. Seven thousand. </a:t>
            </a:r>
            <a:r>
              <a:rPr lang="nl-BE" dirty="0">
                <a:solidFill>
                  <a:srgbClr val="0070C0"/>
                </a:solidFill>
              </a:rPr>
              <a:t>Dolphin (is) wise. </a:t>
            </a:r>
            <a:r>
              <a:rPr lang="nl-BE" dirty="0"/>
              <a:t>Peace to the city of Olbia. I pronounce this place to be happy. I remembered Leto (?).</a:t>
            </a:r>
          </a:p>
          <a:p>
            <a:endParaRPr lang="nl-BE" dirty="0"/>
          </a:p>
          <a:p>
            <a:r>
              <a:rPr lang="nl-BE" dirty="0"/>
              <a:t> Seven. To Apollo Didymaeus, Milesian. Bringer of the bliss of the Mother. Bringer of the victory of Boreas.’ (transl. Y. Ustinova)</a:t>
            </a:r>
          </a:p>
        </p:txBody>
      </p:sp>
      <p:pic>
        <p:nvPicPr>
          <p:cNvPr id="13" name="Afbeelding 12">
            <a:extLst>
              <a:ext uri="{FF2B5EF4-FFF2-40B4-BE49-F238E27FC236}">
                <a16:creationId xmlns:a16="http://schemas.microsoft.com/office/drawing/2014/main" id="{C4CC4B87-4145-1885-6B8F-912A79D06D2F}"/>
              </a:ext>
            </a:extLst>
          </p:cNvPr>
          <p:cNvPicPr>
            <a:picLocks noChangeAspect="1"/>
          </p:cNvPicPr>
          <p:nvPr/>
        </p:nvPicPr>
        <p:blipFill rotWithShape="1">
          <a:blip r:embed="rId2"/>
          <a:srcRect b="25200"/>
          <a:stretch/>
        </p:blipFill>
        <p:spPr>
          <a:xfrm>
            <a:off x="4973834" y="1129619"/>
            <a:ext cx="4572000" cy="4160838"/>
          </a:xfrm>
          <a:prstGeom prst="rect">
            <a:avLst/>
          </a:prstGeom>
        </p:spPr>
      </p:pic>
      <p:pic>
        <p:nvPicPr>
          <p:cNvPr id="14" name="Afbeelding 13">
            <a:extLst>
              <a:ext uri="{FF2B5EF4-FFF2-40B4-BE49-F238E27FC236}">
                <a16:creationId xmlns:a16="http://schemas.microsoft.com/office/drawing/2014/main" id="{9DB9EE75-A7E2-D756-8092-1354B693E09C}"/>
              </a:ext>
            </a:extLst>
          </p:cNvPr>
          <p:cNvPicPr>
            <a:picLocks noChangeAspect="1"/>
          </p:cNvPicPr>
          <p:nvPr/>
        </p:nvPicPr>
        <p:blipFill>
          <a:blip r:embed="rId3"/>
          <a:stretch>
            <a:fillRect/>
          </a:stretch>
        </p:blipFill>
        <p:spPr>
          <a:xfrm>
            <a:off x="0" y="4500919"/>
            <a:ext cx="3108450" cy="2357082"/>
          </a:xfrm>
          <a:prstGeom prst="rect">
            <a:avLst/>
          </a:prstGeom>
        </p:spPr>
      </p:pic>
      <p:sp>
        <p:nvSpPr>
          <p:cNvPr id="15" name="Tekstvak 14">
            <a:extLst>
              <a:ext uri="{FF2B5EF4-FFF2-40B4-BE49-F238E27FC236}">
                <a16:creationId xmlns:a16="http://schemas.microsoft.com/office/drawing/2014/main" id="{AAEBB104-5212-6512-7FA8-A2EE019FBFA8}"/>
              </a:ext>
            </a:extLst>
          </p:cNvPr>
          <p:cNvSpPr txBox="1"/>
          <p:nvPr/>
        </p:nvSpPr>
        <p:spPr>
          <a:xfrm>
            <a:off x="3240556" y="6321109"/>
            <a:ext cx="5589992" cy="307777"/>
          </a:xfrm>
          <a:prstGeom prst="rect">
            <a:avLst/>
          </a:prstGeom>
          <a:noFill/>
        </p:spPr>
        <p:txBody>
          <a:bodyPr wrap="none" rtlCol="0">
            <a:spAutoFit/>
          </a:bodyPr>
          <a:lstStyle/>
          <a:p>
            <a:r>
              <a:rPr lang="nl-BE" sz="1400" b="0" i="0" u="none" strike="noStrike" dirty="0">
                <a:solidFill>
                  <a:srgbClr val="333333"/>
                </a:solidFill>
                <a:effectLst/>
                <a:latin typeface="Calibri" panose="020F0502020204030204" pitchFamily="34" charset="0"/>
                <a:cs typeface="Calibri" panose="020F0502020204030204" pitchFamily="34" charset="0"/>
              </a:rPr>
              <a:t>Dubois, L.</a:t>
            </a:r>
            <a:r>
              <a:rPr lang="nl-BE" sz="1400" b="0" i="0" u="none" strike="noStrike" dirty="0">
                <a:solidFill>
                  <a:srgbClr val="333333"/>
                </a:solidFill>
                <a:effectLst/>
                <a:highlight>
                  <a:srgbClr val="FFFFFF"/>
                </a:highlight>
                <a:latin typeface="Calibri" panose="020F0502020204030204" pitchFamily="34" charset="0"/>
                <a:cs typeface="Calibri" panose="020F0502020204030204" pitchFamily="34" charset="0"/>
              </a:rPr>
              <a:t> </a:t>
            </a:r>
            <a:r>
              <a:rPr lang="nl-BE" sz="1400" b="0" i="0" u="none" strike="noStrike" dirty="0">
                <a:solidFill>
                  <a:srgbClr val="333333"/>
                </a:solidFill>
                <a:effectLst/>
                <a:latin typeface="Calibri" panose="020F0502020204030204" pitchFamily="34" charset="0"/>
                <a:cs typeface="Calibri" panose="020F0502020204030204" pitchFamily="34" charset="0"/>
              </a:rPr>
              <a:t>1996</a:t>
            </a:r>
            <a:r>
              <a:rPr lang="nl-BE" sz="1400" b="0" i="0" u="none" strike="noStrike" dirty="0">
                <a:solidFill>
                  <a:srgbClr val="333333"/>
                </a:solidFill>
                <a:effectLst/>
                <a:highlight>
                  <a:srgbClr val="FFFFFF"/>
                </a:highlight>
                <a:latin typeface="Calibri" panose="020F0502020204030204" pitchFamily="34" charset="0"/>
                <a:cs typeface="Calibri" panose="020F0502020204030204" pitchFamily="34" charset="0"/>
              </a:rPr>
              <a:t>. </a:t>
            </a:r>
            <a:r>
              <a:rPr lang="nl-BE" sz="1400" b="0" i="0" u="none" strike="noStrike" dirty="0">
                <a:solidFill>
                  <a:srgbClr val="333333"/>
                </a:solidFill>
                <a:effectLst/>
                <a:latin typeface="Calibri" panose="020F0502020204030204" pitchFamily="34" charset="0"/>
                <a:cs typeface="Calibri" panose="020F0502020204030204" pitchFamily="34" charset="0"/>
              </a:rPr>
              <a:t>Inscriptions grecques dialectales d’Olbia du Pont</a:t>
            </a:r>
            <a:r>
              <a:rPr lang="nl-BE" sz="1400" b="0" i="0" u="none" strike="noStrike" dirty="0">
                <a:solidFill>
                  <a:srgbClr val="333333"/>
                </a:solidFill>
                <a:effectLst/>
                <a:highlight>
                  <a:srgbClr val="FFFFFF"/>
                </a:highlight>
                <a:latin typeface="Calibri" panose="020F0502020204030204" pitchFamily="34" charset="0"/>
                <a:cs typeface="Calibri" panose="020F0502020204030204" pitchFamily="34" charset="0"/>
              </a:rPr>
              <a:t>. </a:t>
            </a:r>
            <a:r>
              <a:rPr lang="nl-BE" sz="1400" b="0" i="0" u="none" strike="noStrike" dirty="0">
                <a:solidFill>
                  <a:srgbClr val="333333"/>
                </a:solidFill>
                <a:effectLst/>
                <a:latin typeface="Calibri" panose="020F0502020204030204" pitchFamily="34" charset="0"/>
                <a:cs typeface="Calibri" panose="020F0502020204030204" pitchFamily="34" charset="0"/>
              </a:rPr>
              <a:t>Geneva</a:t>
            </a:r>
            <a:r>
              <a:rPr lang="nl-BE" sz="1400" b="0" i="0" u="none" strike="noStrike" dirty="0">
                <a:solidFill>
                  <a:srgbClr val="333333"/>
                </a:solidFill>
                <a:effectLst/>
                <a:highlight>
                  <a:srgbClr val="FFFFFF"/>
                </a:highlight>
                <a:latin typeface="Calibri" panose="020F0502020204030204" pitchFamily="34" charset="0"/>
                <a:cs typeface="Calibri" panose="020F0502020204030204" pitchFamily="34" charset="0"/>
              </a:rPr>
              <a:t>.</a:t>
            </a:r>
            <a:endParaRPr lang="nl-BE" sz="1400" dirty="0">
              <a:latin typeface="Calibri" panose="020F0502020204030204" pitchFamily="34" charset="0"/>
              <a:cs typeface="Calibri" panose="020F0502020204030204" pitchFamily="34" charset="0"/>
            </a:endParaRPr>
          </a:p>
        </p:txBody>
      </p:sp>
      <p:sp>
        <p:nvSpPr>
          <p:cNvPr id="16" name="Tekstvak 15">
            <a:extLst>
              <a:ext uri="{FF2B5EF4-FFF2-40B4-BE49-F238E27FC236}">
                <a16:creationId xmlns:a16="http://schemas.microsoft.com/office/drawing/2014/main" id="{71D71AA8-81B8-A8F0-1638-E8B18E2AAA9A}"/>
              </a:ext>
            </a:extLst>
          </p:cNvPr>
          <p:cNvSpPr txBox="1"/>
          <p:nvPr/>
        </p:nvSpPr>
        <p:spPr>
          <a:xfrm>
            <a:off x="8036004" y="5260347"/>
            <a:ext cx="1107996" cy="369332"/>
          </a:xfrm>
          <a:prstGeom prst="rect">
            <a:avLst/>
          </a:prstGeom>
          <a:noFill/>
        </p:spPr>
        <p:txBody>
          <a:bodyPr wrap="none" rtlCol="0">
            <a:spAutoFit/>
          </a:bodyPr>
          <a:lstStyle/>
          <a:p>
            <a:r>
              <a:rPr lang="en-US" sz="1800" dirty="0">
                <a:solidFill>
                  <a:srgbClr val="000000"/>
                </a:solidFill>
                <a:effectLst/>
                <a:latin typeface="Times New Roman" panose="02020603050405020304" pitchFamily="18" charset="0"/>
                <a:ea typeface="Times New Roman" panose="02020603050405020304" pitchFamily="18" charset="0"/>
              </a:rPr>
              <a:t>IGDO 93 </a:t>
            </a:r>
            <a:endParaRPr lang="nl-BE" dirty="0"/>
          </a:p>
        </p:txBody>
      </p:sp>
    </p:spTree>
    <p:extLst>
      <p:ext uri="{BB962C8B-B14F-4D97-AF65-F5344CB8AC3E}">
        <p14:creationId xmlns:p14="http://schemas.microsoft.com/office/powerpoint/2010/main" val="2767878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pPr marL="0" indent="0" algn="l" defTabSz="914400" rtl="0" eaLnBrk="1" latinLnBrk="0" hangingPunct="1">
              <a:lnSpc>
                <a:spcPct val="90000"/>
              </a:lnSpc>
              <a:spcBef>
                <a:spcPts val="1000"/>
              </a:spcBef>
              <a:buFont typeface="Arial" panose="020B0604020202020204" pitchFamily="34" charset="0"/>
              <a:buNone/>
            </a:pPr>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2. </a:t>
            </a:r>
            <a:r>
              <a:rPr lang="en-GB" dirty="0"/>
              <a:t>The rendering of </a:t>
            </a:r>
            <a:r>
              <a:rPr lang="he-IL" dirty="0">
                <a:latin typeface="SBL Hebrew" panose="02000000000000000000" pitchFamily="2" charset="-79"/>
                <a:cs typeface="SBL Hebrew" panose="02000000000000000000" pitchFamily="2" charset="-79"/>
              </a:rPr>
              <a:t>עָרוּם</a:t>
            </a:r>
            <a:r>
              <a:rPr lang="en-GB" dirty="0"/>
              <a:t> by </a:t>
            </a:r>
            <a:r>
              <a:rPr lang="en-GB" dirty="0" err="1">
                <a:latin typeface="SBL Greek" panose="02000000000000000000" pitchFamily="2" charset="0"/>
                <a:ea typeface="SBL Greek" panose="02000000000000000000" pitchFamily="2" charset="0"/>
              </a:rPr>
              <a:t>φρόνιμος</a:t>
            </a:r>
            <a:r>
              <a:rPr lang="en-GB" dirty="0"/>
              <a:t> in LXX Gen 3:1</a:t>
            </a:r>
          </a:p>
          <a:p>
            <a:endParaRPr lang="en-US" dirty="0"/>
          </a:p>
          <a:p>
            <a:endParaRPr lang="fr-BE" dirty="0"/>
          </a:p>
        </p:txBody>
      </p:sp>
      <p:sp>
        <p:nvSpPr>
          <p:cNvPr id="5" name="Espace réservé du texte 3"/>
          <p:cNvSpPr txBox="1">
            <a:spLocks/>
          </p:cNvSpPr>
          <p:nvPr/>
        </p:nvSpPr>
        <p:spPr>
          <a:xfrm>
            <a:off x="356681" y="1426778"/>
            <a:ext cx="8319959" cy="4160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ea typeface="SBL Greek" panose="02000000000000000000" pitchFamily="2" charset="0"/>
              </a:rPr>
              <a:t>2.1 Greek literature</a:t>
            </a:r>
          </a:p>
          <a:p>
            <a:pPr algn="just"/>
            <a:r>
              <a:rPr lang="en-GB" sz="1800" dirty="0">
                <a:ea typeface="Calibri" panose="020F0502020204030204" pitchFamily="34" charset="0"/>
                <a:cs typeface="Calibri" panose="020F0502020204030204" pitchFamily="34" charset="0"/>
              </a:rPr>
              <a:t>Another semantic field of </a:t>
            </a:r>
            <a:r>
              <a:rPr lang="en-GB" sz="1800" dirty="0" err="1">
                <a:effectLst/>
                <a:latin typeface="SBL Greek" panose="02000000000000000000" pitchFamily="2" charset="0"/>
                <a:ea typeface="SBL Greek" panose="02000000000000000000" pitchFamily="2" charset="0"/>
                <a:cs typeface="Calibri" panose="020F0502020204030204" pitchFamily="34" charset="0"/>
              </a:rPr>
              <a:t>φρόνιμος</a:t>
            </a:r>
            <a:r>
              <a:rPr lang="en-GB" sz="1800" dirty="0">
                <a:effectLst/>
                <a:ea typeface="Calibri" panose="020F0502020204030204" pitchFamily="34" charset="0"/>
                <a:cs typeface="Calibri" panose="020F0502020204030204" pitchFamily="34" charset="0"/>
              </a:rPr>
              <a:t> applied to animals</a:t>
            </a:r>
            <a:endParaRPr lang="en-US" sz="2000" dirty="0">
              <a:ea typeface="SBL Greek" panose="02000000000000000000" pitchFamily="2" charset="0"/>
            </a:endParaRPr>
          </a:p>
          <a:p>
            <a:pPr lvl="1" algn="just">
              <a:buFont typeface="Courier New" panose="02070309020205020404" pitchFamily="49" charset="0"/>
              <a:buChar char="o"/>
            </a:pPr>
            <a:r>
              <a:rPr lang="en-US" sz="2000" dirty="0">
                <a:ea typeface="SBL Greek" panose="02000000000000000000" pitchFamily="2" charset="0"/>
              </a:rPr>
              <a:t>Another example: </a:t>
            </a:r>
            <a:r>
              <a:rPr lang="en-US" sz="1800" dirty="0" err="1">
                <a:solidFill>
                  <a:srgbClr val="000000"/>
                </a:solidFill>
                <a:effectLst/>
                <a:latin typeface="SBL Greek" panose="02000000000000000000" pitchFamily="2" charset="0"/>
                <a:ea typeface="SBL Greek" panose="02000000000000000000" pitchFamily="2" charset="0"/>
                <a:cs typeface="Calibri" panose="020F0502020204030204" pitchFamily="34" charset="0"/>
              </a:rPr>
              <a:t>Νικηφόρος</a:t>
            </a:r>
            <a:r>
              <a:rPr lang="en-US" sz="1800" dirty="0">
                <a:solidFill>
                  <a:srgbClr val="000000"/>
                </a:solidFill>
                <a:effectLst/>
                <a:latin typeface="SBL Greek" panose="02000000000000000000" pitchFamily="2" charset="0"/>
                <a:ea typeface="SBL Greek" panose="02000000000000000000" pitchFamily="2" charset="0"/>
                <a:cs typeface="Calibri" panose="020F0502020204030204" pitchFamily="34" charset="0"/>
              </a:rPr>
              <a:t> </a:t>
            </a:r>
            <a:r>
              <a:rPr lang="en-US" sz="1800" dirty="0" err="1">
                <a:solidFill>
                  <a:srgbClr val="000000"/>
                </a:solidFill>
                <a:effectLst/>
                <a:latin typeface="SBL Greek" panose="02000000000000000000" pitchFamily="2" charset="0"/>
                <a:ea typeface="SBL Greek" panose="02000000000000000000" pitchFamily="2" charset="0"/>
                <a:cs typeface="Calibri" panose="020F0502020204030204" pitchFamily="34" charset="0"/>
              </a:rPr>
              <a:t>Βορέω</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Bone Tablet from </a:t>
            </a:r>
            <a:r>
              <a:rPr lang="en-US"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Berezan</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/Olbia IGDO 93 (6</a:t>
            </a:r>
            <a:r>
              <a:rPr lang="en-US" sz="1800"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 BC)</a:t>
            </a:r>
          </a:p>
          <a:p>
            <a:pPr lvl="1" algn="just">
              <a:buFont typeface="Courier New" panose="02070309020205020404" pitchFamily="49" charset="0"/>
              <a:buChar char="o"/>
            </a:pPr>
            <a:r>
              <a:rPr lang="en-US" sz="1800" dirty="0">
                <a:solidFill>
                  <a:srgbClr val="000000"/>
                </a:solidFill>
                <a:latin typeface="Calibri" panose="020F0502020204030204" pitchFamily="34" charset="0"/>
                <a:ea typeface="SBL Greek" panose="02000000000000000000" pitchFamily="2" charset="0"/>
                <a:cs typeface="Calibri" panose="020F0502020204030204" pitchFamily="34" charset="0"/>
              </a:rPr>
              <a:t>JM Carbon:</a:t>
            </a:r>
            <a:r>
              <a:rPr lang="en-GB" sz="1800" dirty="0">
                <a:effectLst/>
                <a:latin typeface="Calibri" panose="020F0502020204030204" pitchFamily="34" charset="0"/>
                <a:ea typeface="SimSun" panose="02010600030101010101" pitchFamily="2" charset="-122"/>
                <a:cs typeface="Calibri" panose="020F0502020204030204" pitchFamily="34" charset="0"/>
              </a:rPr>
              <a:t> “t</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 dolphin is here the ultimate symbol and a good omen of peace for the city.”</a:t>
            </a:r>
            <a:r>
              <a:rPr lang="nl-BE" sz="1600" dirty="0">
                <a:effectLst/>
                <a:latin typeface="Calibri" panose="020F0502020204030204" pitchFamily="34" charset="0"/>
                <a:cs typeface="Calibri" panose="020F0502020204030204" pitchFamily="34" charset="0"/>
              </a:rPr>
              <a:t> </a:t>
            </a:r>
          </a:p>
          <a:p>
            <a:pPr lvl="1" algn="just">
              <a:buFont typeface="Courier New" panose="02070309020205020404" pitchFamily="49" charset="0"/>
              <a:buChar char="o"/>
            </a:pPr>
            <a:endParaRPr lang="nl-BE" sz="1600" dirty="0">
              <a:latin typeface="Calibri" panose="020F0502020204030204" pitchFamily="34" charset="0"/>
              <a:ea typeface="SBL Greek" panose="02000000000000000000" pitchFamily="2" charset="0"/>
              <a:cs typeface="Calibri" panose="020F0502020204030204" pitchFamily="34" charset="0"/>
            </a:endParaRPr>
          </a:p>
          <a:p>
            <a:pPr lvl="1" algn="just">
              <a:buFont typeface="Wingdings" pitchFamily="2" charset="77"/>
              <a:buChar char="Ø"/>
            </a:pPr>
            <a:r>
              <a:rPr lang="en-GB" sz="1800" kern="100" dirty="0" err="1">
                <a:effectLst/>
                <a:latin typeface="SBL Greek" panose="02000000000000000000" pitchFamily="2" charset="0"/>
                <a:ea typeface="SBL Greek" panose="02000000000000000000" pitchFamily="2" charset="0"/>
                <a:cs typeface="Calibri" panose="020F0502020204030204" pitchFamily="34" charset="0"/>
              </a:rPr>
              <a:t>φρόνιμος</a:t>
            </a:r>
            <a:r>
              <a:rPr lang="en-US"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attributed to animals = </a:t>
            </a:r>
          </a:p>
          <a:p>
            <a:pPr marL="800100" lvl="1" indent="-342900" algn="just">
              <a:buFont typeface="+mj-lt"/>
              <a:buAutoNum type="alphaLcParenR"/>
            </a:pPr>
            <a:r>
              <a:rPr lang="en-US"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(practical) wisdom for specific animals, </a:t>
            </a:r>
          </a:p>
          <a:p>
            <a:pPr marL="800100" lvl="1" indent="-342900" algn="just">
              <a:buFont typeface="+mj-lt"/>
              <a:buAutoNum type="alphaLcParenR"/>
            </a:pPr>
            <a:r>
              <a:rPr lang="en-US"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associated to divinatory animals, providing omens to humans</a:t>
            </a:r>
          </a:p>
          <a:p>
            <a:pPr marL="800100" lvl="1" indent="-342900" algn="just">
              <a:buFont typeface="+mj-lt"/>
              <a:buAutoNum type="alphaLcParenR"/>
            </a:pPr>
            <a:r>
              <a:rPr lang="en-US" sz="1800" kern="100" dirty="0">
                <a:solidFill>
                  <a:srgbClr val="000000"/>
                </a:solidFill>
                <a:latin typeface="Calibri" panose="020F0502020204030204" pitchFamily="34" charset="0"/>
                <a:ea typeface="Times New Roman" panose="02020603050405020304" pitchFamily="18" charset="0"/>
                <a:cs typeface="Calibri" panose="020F0502020204030204" pitchFamily="34" charset="0"/>
              </a:rPr>
              <a:t>Usually not with snakes!</a:t>
            </a:r>
            <a:endParaRPr lang="en-US"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800100" lvl="1" indent="-342900" algn="just">
              <a:buFont typeface="+mj-lt"/>
              <a:buAutoNum type="alphaLcParenR"/>
            </a:pPr>
            <a:endParaRPr lang="en-US"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lvl="1" algn="just">
              <a:buFont typeface="Wingdings" pitchFamily="2" charset="77"/>
              <a:buChar char="Ø"/>
            </a:pPr>
            <a:r>
              <a:rPr lang="en-GB" sz="1800" kern="100" dirty="0" err="1">
                <a:effectLst/>
                <a:latin typeface="SBL Greek" panose="02000000000000000000" pitchFamily="2" charset="0"/>
                <a:ea typeface="SBL Greek" panose="02000000000000000000" pitchFamily="2" charset="0"/>
                <a:cs typeface="Calibri" panose="020F0502020204030204" pitchFamily="34" charset="0"/>
              </a:rPr>
              <a:t>φρόνιμος</a:t>
            </a:r>
            <a:r>
              <a:rPr lang="en-US" sz="1800" kern="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accords positive value to animals that exceeds the purely ‘intellectual’ domain, and extends to the magical sphere through its association with divination and mantic practices</a:t>
            </a:r>
            <a:endParaRPr lang="nl-BE" sz="1800" kern="100" dirty="0">
              <a:effectLst/>
              <a:latin typeface="Calibri" panose="020F0502020204030204" pitchFamily="34" charset="0"/>
              <a:ea typeface="Calibri" panose="020F0502020204030204" pitchFamily="34" charset="0"/>
              <a:cs typeface="Calibri" panose="020F0502020204030204" pitchFamily="34" charset="0"/>
            </a:endParaRPr>
          </a:p>
          <a:p>
            <a:pPr lvl="1" algn="just">
              <a:buFont typeface="Wingdings" pitchFamily="2" charset="77"/>
              <a:buChar char="Ø"/>
            </a:pPr>
            <a:endParaRPr lang="en-US" sz="2000" dirty="0">
              <a:latin typeface="Calibri" panose="020F0502020204030204" pitchFamily="34" charset="0"/>
              <a:ea typeface="SBL Greek" panose="02000000000000000000" pitchFamily="2" charset="0"/>
              <a:cs typeface="Calibri" panose="020F0502020204030204" pitchFamily="34" charset="0"/>
            </a:endParaRPr>
          </a:p>
        </p:txBody>
      </p:sp>
    </p:spTree>
    <p:extLst>
      <p:ext uri="{BB962C8B-B14F-4D97-AF65-F5344CB8AC3E}">
        <p14:creationId xmlns:p14="http://schemas.microsoft.com/office/powerpoint/2010/main" val="3306409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0"/>
          </p:nvPr>
        </p:nvSpPr>
        <p:spPr/>
        <p:txBody>
          <a:bodyPr/>
          <a:lstStyle/>
          <a:p>
            <a:endParaRPr lang="fr-BE"/>
          </a:p>
        </p:txBody>
      </p:sp>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3. </a:t>
            </a:r>
            <a:r>
              <a:rPr lang="en-GB" dirty="0"/>
              <a:t>The impact of </a:t>
            </a:r>
            <a:r>
              <a:rPr lang="he-IL" dirty="0">
                <a:latin typeface="SBL Hebrew" panose="02000000000000000000" pitchFamily="2" charset="-79"/>
                <a:cs typeface="SBL Hebrew" panose="02000000000000000000" pitchFamily="2" charset="-79"/>
              </a:rPr>
              <a:t>עָרוּם</a:t>
            </a:r>
            <a:r>
              <a:rPr lang="en-GB" dirty="0"/>
              <a:t>/</a:t>
            </a:r>
            <a:r>
              <a:rPr lang="en-GB" dirty="0" err="1">
                <a:latin typeface="SBL Greek" panose="02000000000000000000" pitchFamily="2" charset="0"/>
                <a:ea typeface="SBL Greek" panose="02000000000000000000" pitchFamily="2" charset="0"/>
              </a:rPr>
              <a:t>φρόνιμος</a:t>
            </a:r>
            <a:r>
              <a:rPr lang="en-GB" dirty="0"/>
              <a:t> on the narrative of Gen 3</a:t>
            </a:r>
            <a:endParaRPr lang="fr-BE" dirty="0"/>
          </a:p>
          <a:p>
            <a:endParaRPr lang="en-GB" dirty="0">
              <a:latin typeface="SBL Greek" panose="02000000000000000000" pitchFamily="2" charset="0"/>
              <a:ea typeface="SBL Greek" panose="02000000000000000000" pitchFamily="2" charset="0"/>
            </a:endParaRPr>
          </a:p>
          <a:p>
            <a:endParaRPr lang="en-US" dirty="0"/>
          </a:p>
          <a:p>
            <a:endParaRPr lang="en-US" dirty="0"/>
          </a:p>
          <a:p>
            <a:endParaRPr lang="en-US" dirty="0"/>
          </a:p>
          <a:p>
            <a:endParaRPr lang="en-US" dirty="0"/>
          </a:p>
          <a:p>
            <a:endParaRPr lang="en-US" dirty="0"/>
          </a:p>
          <a:p>
            <a:endParaRPr lang="en-US" dirty="0"/>
          </a:p>
          <a:p>
            <a:endParaRPr lang="en-US" dirty="0"/>
          </a:p>
          <a:p>
            <a:pPr marL="457200" indent="-457200">
              <a:buFont typeface="Symbol" panose="05050102010706020507" pitchFamily="18" charset="2"/>
              <a:buChar char="Þ"/>
            </a:pPr>
            <a:r>
              <a:rPr lang="he-IL" sz="2400" b="0" dirty="0">
                <a:latin typeface="SBL Hebrew" panose="02000000000000000000" pitchFamily="2" charset="-79"/>
                <a:cs typeface="SBL Hebrew" panose="02000000000000000000" pitchFamily="2" charset="-79"/>
              </a:rPr>
              <a:t>אֶל־הַשָּׂדֶה</a:t>
            </a:r>
            <a:r>
              <a:rPr lang="en-US" sz="2400" b="0" dirty="0">
                <a:latin typeface="+mn-lt"/>
              </a:rPr>
              <a:t>/</a:t>
            </a:r>
            <a:r>
              <a:rPr lang="el-GR" sz="2400" b="0" dirty="0">
                <a:latin typeface="SBL Greek" panose="02000000000000000000" pitchFamily="2" charset="0"/>
                <a:ea typeface="SBL Greek" panose="02000000000000000000" pitchFamily="2" charset="0"/>
              </a:rPr>
              <a:t>ἐπὶ τῆς γῆς</a:t>
            </a:r>
            <a:endParaRPr lang="en-US" sz="2400" b="0" dirty="0">
              <a:latin typeface="SBL Greek" panose="02000000000000000000" pitchFamily="2" charset="0"/>
              <a:ea typeface="SBL Greek" panose="02000000000000000000" pitchFamily="2" charset="0"/>
            </a:endParaRPr>
          </a:p>
          <a:p>
            <a:pPr marL="457200" indent="-457200">
              <a:buFont typeface="Symbol" panose="05050102010706020507" pitchFamily="18" charset="2"/>
              <a:buChar char="Þ"/>
            </a:pPr>
            <a:r>
              <a:rPr lang="el-GR" sz="2400" b="0" dirty="0">
                <a:latin typeface="SBL Greek" panose="02000000000000000000" pitchFamily="2" charset="0"/>
                <a:ea typeface="SBL Greek" panose="02000000000000000000" pitchFamily="2" charset="0"/>
              </a:rPr>
              <a:t>τί […] εἶπεν ὁ θεός</a:t>
            </a:r>
            <a:r>
              <a:rPr lang="el-GR" sz="2400" b="0" dirty="0">
                <a:latin typeface="+mn-lt"/>
                <a:ea typeface="SBL Greek" panose="02000000000000000000" pitchFamily="2" charset="0"/>
              </a:rPr>
              <a:t> </a:t>
            </a:r>
            <a:r>
              <a:rPr lang="en-US" sz="2400" b="0" dirty="0">
                <a:latin typeface="+mn-lt"/>
                <a:ea typeface="SBL Greek" panose="02000000000000000000" pitchFamily="2" charset="0"/>
              </a:rPr>
              <a:t>= Questions God’s motive (</a:t>
            </a:r>
            <a:r>
              <a:rPr lang="en-US" sz="2400" b="0" dirty="0">
                <a:latin typeface="+mn-lt"/>
                <a:ea typeface="SBL Greek" panose="02000000000000000000" pitchFamily="2" charset="0"/>
                <a:sym typeface="Wingdings" panose="05000000000000000000" pitchFamily="2" charset="2"/>
              </a:rPr>
              <a:t> MT)</a:t>
            </a:r>
            <a:endParaRPr lang="en-US" sz="2400" b="0" dirty="0">
              <a:latin typeface="+mn-lt"/>
              <a:ea typeface="SBL Greek" panose="02000000000000000000" pitchFamily="2" charset="0"/>
            </a:endParaRPr>
          </a:p>
          <a:p>
            <a:endParaRPr lang="fr-BE" dirty="0"/>
          </a:p>
        </p:txBody>
      </p:sp>
      <p:sp>
        <p:nvSpPr>
          <p:cNvPr id="5" name="Espace réservé du texte 3"/>
          <p:cNvSpPr txBox="1">
            <a:spLocks/>
          </p:cNvSpPr>
          <p:nvPr/>
        </p:nvSpPr>
        <p:spPr>
          <a:xfrm>
            <a:off x="647665" y="1503708"/>
            <a:ext cx="7832725" cy="5242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ea typeface="Calibri" panose="020F0502020204030204" pitchFamily="34" charset="0"/>
              </a:rPr>
              <a:t>Gen 3:1</a:t>
            </a:r>
          </a:p>
          <a:p>
            <a:pPr marL="0" indent="0" algn="just">
              <a:buNone/>
            </a:pPr>
            <a:endParaRPr lang="en-US" dirty="0">
              <a:ea typeface="Calibri" panose="020F0502020204030204" pitchFamily="34" charset="0"/>
            </a:endParaRPr>
          </a:p>
          <a:p>
            <a:pPr marL="0" indent="0" algn="just">
              <a:buNone/>
            </a:pPr>
            <a:endParaRPr lang="en-US" dirty="0">
              <a:effectLst/>
              <a:ea typeface="Calibri" panose="020F0502020204030204" pitchFamily="34"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marL="0" indent="0" algn="just">
              <a:buNone/>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a:p>
            <a:pPr algn="just">
              <a:buFont typeface="Symbol" panose="05050102010706020507" pitchFamily="18" charset="2"/>
              <a:buChar char="Þ"/>
            </a:pPr>
            <a:endParaRPr lang="en-US" dirty="0">
              <a:ea typeface="SBL Greek" panose="02000000000000000000" pitchFamily="2" charset="0"/>
            </a:endParaRPr>
          </a:p>
        </p:txBody>
      </p:sp>
      <p:graphicFrame>
        <p:nvGraphicFramePr>
          <p:cNvPr id="2" name="Table 1">
            <a:extLst>
              <a:ext uri="{FF2B5EF4-FFF2-40B4-BE49-F238E27FC236}">
                <a16:creationId xmlns:a16="http://schemas.microsoft.com/office/drawing/2014/main" id="{FB6D1C64-CCF9-A7B9-617B-FD148ADB2200}"/>
              </a:ext>
            </a:extLst>
          </p:cNvPr>
          <p:cNvGraphicFramePr>
            <a:graphicFrameLocks noGrp="1"/>
          </p:cNvGraphicFramePr>
          <p:nvPr>
            <p:extLst>
              <p:ext uri="{D42A27DB-BD31-4B8C-83A1-F6EECF244321}">
                <p14:modId xmlns:p14="http://schemas.microsoft.com/office/powerpoint/2010/main" val="1196592092"/>
              </p:ext>
            </p:extLst>
          </p:nvPr>
        </p:nvGraphicFramePr>
        <p:xfrm>
          <a:off x="783925" y="2013743"/>
          <a:ext cx="7576150" cy="3287459"/>
        </p:xfrm>
        <a:graphic>
          <a:graphicData uri="http://schemas.openxmlformats.org/drawingml/2006/table">
            <a:tbl>
              <a:tblPr firstRow="1" firstCol="1" bandRow="1">
                <a:tableStyleId>{5C22544A-7EE6-4342-B048-85BDC9FD1C3A}</a:tableStyleId>
              </a:tblPr>
              <a:tblGrid>
                <a:gridCol w="3777915">
                  <a:extLst>
                    <a:ext uri="{9D8B030D-6E8A-4147-A177-3AD203B41FA5}">
                      <a16:colId xmlns:a16="http://schemas.microsoft.com/office/drawing/2014/main" val="3118402506"/>
                    </a:ext>
                  </a:extLst>
                </a:gridCol>
                <a:gridCol w="3798235">
                  <a:extLst>
                    <a:ext uri="{9D8B030D-6E8A-4147-A177-3AD203B41FA5}">
                      <a16:colId xmlns:a16="http://schemas.microsoft.com/office/drawing/2014/main" val="1145538452"/>
                    </a:ext>
                  </a:extLst>
                </a:gridCol>
              </a:tblGrid>
              <a:tr h="0">
                <a:tc>
                  <a:txBody>
                    <a:bodyPr/>
                    <a:lstStyle/>
                    <a:p>
                      <a:pPr indent="180340" algn="ctr">
                        <a:lnSpc>
                          <a:spcPct val="115000"/>
                        </a:lnSpc>
                      </a:pPr>
                      <a:r>
                        <a:rPr lang="en-GB" sz="1400" kern="100">
                          <a:effectLst/>
                        </a:rPr>
                        <a:t>MT</a:t>
                      </a:r>
                      <a:endParaRPr lang="fr-BE" sz="1400" kern="100">
                        <a:effectLst/>
                        <a:latin typeface="Times New Roman" panose="02020603050405020304" pitchFamily="18" charset="0"/>
                        <a:ea typeface="Calibri" panose="020F0502020204030204" pitchFamily="34" charset="0"/>
                      </a:endParaRPr>
                    </a:p>
                  </a:txBody>
                  <a:tcPr marL="68580" marR="68580" marT="0" marB="0"/>
                </a:tc>
                <a:tc>
                  <a:txBody>
                    <a:bodyPr/>
                    <a:lstStyle/>
                    <a:p>
                      <a:pPr indent="180340" algn="ctr">
                        <a:lnSpc>
                          <a:spcPct val="115000"/>
                        </a:lnSpc>
                      </a:pPr>
                      <a:r>
                        <a:rPr lang="en-GB" sz="1400" kern="100">
                          <a:effectLst/>
                        </a:rPr>
                        <a:t>LXX</a:t>
                      </a:r>
                      <a:endParaRPr lang="fr-BE" sz="1400" kern="1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432613057"/>
                  </a:ext>
                </a:extLst>
              </a:tr>
              <a:tr h="0">
                <a:tc>
                  <a:txBody>
                    <a:bodyPr/>
                    <a:lstStyle/>
                    <a:p>
                      <a:pPr indent="0" algn="r" rtl="1"/>
                      <a:r>
                        <a:rPr lang="he-IL" sz="1600" kern="0" dirty="0">
                          <a:solidFill>
                            <a:schemeClr val="tx1"/>
                          </a:solidFill>
                          <a:effectLst/>
                        </a:rPr>
                        <a:t>‎</a:t>
                      </a:r>
                      <a:r>
                        <a:rPr lang="he-IL" sz="1600" b="0" kern="0" dirty="0">
                          <a:solidFill>
                            <a:schemeClr val="tx1"/>
                          </a:solidFill>
                          <a:effectLst/>
                          <a:latin typeface="SBL Hebrew" panose="02000000000000000000" pitchFamily="2" charset="-79"/>
                          <a:cs typeface="SBL Hebrew" panose="02000000000000000000" pitchFamily="2" charset="-79"/>
                        </a:rPr>
                        <a:t>וְהַנָּחָשׁ֙ הָיָ֣ה עָר֔וּם מִכֹּל֙ חַיַּ֣ת הַשָּׂדֶ֔ה אֲשֶׁ֥ר עָשָׂ֖ה יְהוָ֣ה אֱלֹהִ֑ים וַ֙יֹּאמֶר֙ אֶל־הָ֣אִשָּׁ֔ה אַ֚ף כִּֽי־אָמַ֣ר אֱלֹהִ֔ים לֹ֣א תֹֽאכְל֔וּ מִכֹּ֖ל עֵ֥ץ הַגָּֽן׃ </a:t>
                      </a:r>
                      <a:endParaRPr lang="fr-BE" sz="1600" b="0" kern="100" dirty="0">
                        <a:solidFill>
                          <a:schemeClr val="tx1"/>
                        </a:solidFill>
                        <a:effectLst/>
                        <a:latin typeface="SBL Hebrew" panose="02000000000000000000" pitchFamily="2" charset="-79"/>
                        <a:ea typeface="Calibri" panose="020F0502020204030204" pitchFamily="34" charset="0"/>
                        <a:cs typeface="SBL Hebrew" panose="02000000000000000000" pitchFamily="2" charset="-79"/>
                      </a:endParaRPr>
                    </a:p>
                  </a:txBody>
                  <a:tcPr marL="68580" marR="68580" marT="0" marB="0">
                    <a:solidFill>
                      <a:srgbClr val="B3DBF3"/>
                    </a:solidFill>
                  </a:tcPr>
                </a:tc>
                <a:tc>
                  <a:txBody>
                    <a:bodyPr/>
                    <a:lstStyle/>
                    <a:p>
                      <a:pPr indent="0" algn="just">
                        <a:lnSpc>
                          <a:spcPct val="115000"/>
                        </a:lnSpc>
                      </a:pPr>
                      <a:r>
                        <a:rPr lang="el-GR" sz="1600" kern="0" dirty="0">
                          <a:effectLst/>
                          <a:latin typeface="SBL Greek" panose="02000000000000000000" pitchFamily="2" charset="0"/>
                          <a:ea typeface="SBL Greek" panose="02000000000000000000" pitchFamily="2" charset="0"/>
                        </a:rPr>
                        <a:t>ὁ δὲ ὄφις ἦν φρονιμώτατος πάντων τῶν θηρίων τῶν ἐπὶ τῆς γῆς ὧν ἐποίησεν κύριος ὁ θεός καὶ εἶπεν ὁ ὄφις τῇ γυναικί τί ὅτι εἶπεν ὁ θεός οὐ μὴ φάγητε ἀπὸ παντὸς ξύλου τοῦ ἐν τῷ παραδείσῳ</a:t>
                      </a:r>
                      <a:r>
                        <a:rPr lang="en-US" sz="1600" kern="0" dirty="0">
                          <a:effectLst/>
                          <a:latin typeface="SBL Greek" panose="02000000000000000000" pitchFamily="2" charset="0"/>
                          <a:ea typeface="SBL Greek" panose="02000000000000000000" pitchFamily="2" charset="0"/>
                        </a:rPr>
                        <a:t>.</a:t>
                      </a:r>
                      <a:endParaRPr lang="fr-BE" sz="1600" kern="100" dirty="0">
                        <a:effectLst/>
                        <a:latin typeface="SBL Greek" panose="02000000000000000000" pitchFamily="2" charset="0"/>
                        <a:ea typeface="SBL Greek" panose="02000000000000000000" pitchFamily="2" charset="0"/>
                      </a:endParaRPr>
                    </a:p>
                  </a:txBody>
                  <a:tcPr marL="68580" marR="68580" marT="0" marB="0">
                    <a:solidFill>
                      <a:srgbClr val="B3DBF3"/>
                    </a:solidFill>
                  </a:tcPr>
                </a:tc>
                <a:extLst>
                  <a:ext uri="{0D108BD9-81ED-4DB2-BD59-A6C34878D82A}">
                    <a16:rowId xmlns:a16="http://schemas.microsoft.com/office/drawing/2014/main" val="4008661926"/>
                  </a:ext>
                </a:extLst>
              </a:tr>
              <a:tr h="0">
                <a:tc>
                  <a:txBody>
                    <a:bodyPr/>
                    <a:lstStyle/>
                    <a:p>
                      <a:pPr indent="0" algn="just">
                        <a:lnSpc>
                          <a:spcPct val="115000"/>
                        </a:lnSpc>
                      </a:pPr>
                      <a:r>
                        <a:rPr lang="en-GB" sz="1600" b="0" kern="100" dirty="0">
                          <a:solidFill>
                            <a:schemeClr val="tx1"/>
                          </a:solidFill>
                          <a:effectLst/>
                        </a:rPr>
                        <a:t>Now the serpent was more crafty than any other wild animal that the Lord God had made. He said to the woman, “Did God say, ‘You shall not eat from any tree in the garden’?”</a:t>
                      </a:r>
                      <a:endParaRPr lang="fr-BE" sz="1600" b="0" kern="100" dirty="0">
                        <a:solidFill>
                          <a:schemeClr val="tx1"/>
                        </a:solidFill>
                        <a:effectLst/>
                        <a:latin typeface="Times New Roman" panose="02020603050405020304" pitchFamily="18" charset="0"/>
                        <a:ea typeface="Calibri" panose="020F0502020204030204" pitchFamily="34" charset="0"/>
                      </a:endParaRPr>
                    </a:p>
                  </a:txBody>
                  <a:tcPr marL="68580" marR="68580" marT="0" marB="0">
                    <a:solidFill>
                      <a:srgbClr val="B3DBF3"/>
                    </a:solidFill>
                  </a:tcPr>
                </a:tc>
                <a:tc>
                  <a:txBody>
                    <a:bodyPr/>
                    <a:lstStyle/>
                    <a:p>
                      <a:pPr indent="0" algn="just">
                        <a:lnSpc>
                          <a:spcPct val="115000"/>
                        </a:lnSpc>
                      </a:pPr>
                      <a:r>
                        <a:rPr lang="en-US" sz="1600" kern="100" dirty="0">
                          <a:effectLst/>
                        </a:rPr>
                        <a:t>Now the snake was the most sagacious of all the wild animals that were upon the earth, which the Lord God had made. And the snake said to the woman, “Why is it that God said, ‘You shall not eat from any tree that is in the orchard’?”</a:t>
                      </a:r>
                      <a:endParaRPr lang="fr-BE" sz="16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753187341"/>
                  </a:ext>
                </a:extLst>
              </a:tr>
            </a:tbl>
          </a:graphicData>
        </a:graphic>
      </p:graphicFrame>
    </p:spTree>
    <p:extLst>
      <p:ext uri="{BB962C8B-B14F-4D97-AF65-F5344CB8AC3E}">
        <p14:creationId xmlns:p14="http://schemas.microsoft.com/office/powerpoint/2010/main" val="241999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3. </a:t>
            </a:r>
            <a:r>
              <a:rPr lang="en-GB" dirty="0"/>
              <a:t>The impact of </a:t>
            </a:r>
            <a:r>
              <a:rPr lang="he-IL" dirty="0">
                <a:latin typeface="SBL Hebrew" panose="02000000000000000000" pitchFamily="2" charset="-79"/>
                <a:cs typeface="SBL Hebrew" panose="02000000000000000000" pitchFamily="2" charset="-79"/>
              </a:rPr>
              <a:t>עָרוּם</a:t>
            </a:r>
            <a:r>
              <a:rPr lang="en-GB" dirty="0"/>
              <a:t>/</a:t>
            </a:r>
            <a:r>
              <a:rPr lang="en-GB" dirty="0" err="1">
                <a:latin typeface="SBL Greek" panose="02000000000000000000" pitchFamily="2" charset="0"/>
                <a:ea typeface="SBL Greek" panose="02000000000000000000" pitchFamily="2" charset="0"/>
              </a:rPr>
              <a:t>φρόνιμος</a:t>
            </a:r>
            <a:r>
              <a:rPr lang="en-GB" dirty="0"/>
              <a:t> on the narrative of Gen 3</a:t>
            </a:r>
            <a:endParaRPr lang="fr-BE" dirty="0"/>
          </a:p>
          <a:p>
            <a:endParaRPr lang="en-GB" dirty="0">
              <a:latin typeface="SBL Greek" panose="02000000000000000000" pitchFamily="2" charset="0"/>
              <a:ea typeface="SBL Greek" panose="02000000000000000000" pitchFamily="2" charset="0"/>
            </a:endParaRPr>
          </a:p>
          <a:p>
            <a:endParaRPr lang="en-US" dirty="0"/>
          </a:p>
          <a:p>
            <a:endParaRPr lang="en-US" dirty="0"/>
          </a:p>
          <a:p>
            <a:endParaRPr lang="en-US" dirty="0"/>
          </a:p>
          <a:p>
            <a:endParaRPr lang="en-US" dirty="0"/>
          </a:p>
          <a:p>
            <a:endParaRPr lang="en-US" dirty="0"/>
          </a:p>
          <a:p>
            <a:endParaRPr lang="en-US" dirty="0"/>
          </a:p>
          <a:p>
            <a:endParaRPr lang="en-US" dirty="0"/>
          </a:p>
          <a:p>
            <a:pPr marL="342900" indent="-342900">
              <a:buFont typeface="Symbol" panose="05050102010706020507" pitchFamily="18" charset="2"/>
              <a:buChar char="Þ"/>
            </a:pPr>
            <a:r>
              <a:rPr lang="fr-BE" sz="2400" b="0" dirty="0">
                <a:latin typeface="+mn-lt"/>
              </a:rPr>
              <a:t>In LXX: </a:t>
            </a:r>
            <a:r>
              <a:rPr lang="fr-BE" sz="2400" b="0" dirty="0" err="1">
                <a:latin typeface="+mn-lt"/>
              </a:rPr>
              <a:t>woman</a:t>
            </a:r>
            <a:r>
              <a:rPr lang="fr-BE" sz="2400" b="0" dirty="0">
                <a:latin typeface="+mn-lt"/>
              </a:rPr>
              <a:t> </a:t>
            </a:r>
            <a:r>
              <a:rPr lang="fr-BE" sz="2400" b="0" dirty="0" err="1">
                <a:latin typeface="+mn-lt"/>
              </a:rPr>
              <a:t>does</a:t>
            </a:r>
            <a:r>
              <a:rPr lang="fr-BE" sz="2400" b="0" dirty="0">
                <a:latin typeface="+mn-lt"/>
              </a:rPr>
              <a:t> not </a:t>
            </a:r>
            <a:r>
              <a:rPr lang="fr-BE" sz="2400" b="0" dirty="0" err="1">
                <a:latin typeface="+mn-lt"/>
              </a:rPr>
              <a:t>answer</a:t>
            </a:r>
            <a:r>
              <a:rPr lang="fr-BE" sz="2400" b="0" dirty="0">
                <a:latin typeface="+mn-lt"/>
              </a:rPr>
              <a:t> </a:t>
            </a:r>
            <a:r>
              <a:rPr lang="fr-BE" sz="2400" b="0" dirty="0" err="1">
                <a:latin typeface="+mn-lt"/>
              </a:rPr>
              <a:t>adequately</a:t>
            </a:r>
            <a:endParaRPr lang="fr-BE" sz="2400" b="0" dirty="0">
              <a:latin typeface="+mn-lt"/>
            </a:endParaRPr>
          </a:p>
          <a:p>
            <a:pPr marL="342900" indent="-342900">
              <a:buFont typeface="Symbol" panose="05050102010706020507" pitchFamily="18" charset="2"/>
              <a:buChar char="Þ"/>
            </a:pPr>
            <a:r>
              <a:rPr lang="fr-BE" sz="2400" b="0" dirty="0" err="1">
                <a:latin typeface="+mn-lt"/>
              </a:rPr>
              <a:t>Woman</a:t>
            </a:r>
            <a:r>
              <a:rPr lang="fr-BE" sz="2400" b="0" dirty="0">
                <a:latin typeface="+mn-lt"/>
              </a:rPr>
              <a:t> fails to </a:t>
            </a:r>
            <a:r>
              <a:rPr lang="fr-BE" sz="2400" b="0" dirty="0" err="1">
                <a:latin typeface="+mn-lt"/>
              </a:rPr>
              <a:t>understand</a:t>
            </a:r>
            <a:r>
              <a:rPr lang="fr-BE" sz="2400" b="0" dirty="0">
                <a:latin typeface="+mn-lt"/>
              </a:rPr>
              <a:t> the question</a:t>
            </a:r>
          </a:p>
          <a:p>
            <a:pPr marL="342900" indent="-342900">
              <a:buFont typeface="Symbol" panose="05050102010706020507" pitchFamily="18" charset="2"/>
              <a:buChar char="Þ"/>
            </a:pPr>
            <a:r>
              <a:rPr lang="fr-BE" sz="2400" b="0" dirty="0" err="1">
                <a:latin typeface="+mn-lt"/>
              </a:rPr>
              <a:t>Thus</a:t>
            </a:r>
            <a:r>
              <a:rPr lang="fr-BE" sz="2400" b="0" dirty="0">
                <a:latin typeface="+mn-lt"/>
              </a:rPr>
              <a:t> </a:t>
            </a:r>
            <a:r>
              <a:rPr lang="he-IL" sz="2400" b="0" dirty="0">
                <a:latin typeface="SBL Hebrew" panose="02000000000000000000" pitchFamily="2" charset="-79"/>
                <a:cs typeface="SBL Hebrew" panose="02000000000000000000" pitchFamily="2" charset="-79"/>
              </a:rPr>
              <a:t>כִּי</a:t>
            </a:r>
            <a:r>
              <a:rPr lang="fr-BE" sz="2400" b="0" dirty="0">
                <a:latin typeface="+mn-lt"/>
              </a:rPr>
              <a:t> by </a:t>
            </a:r>
            <a:r>
              <a:rPr lang="el-GR" sz="2400" b="0" dirty="0">
                <a:latin typeface="+mn-lt"/>
              </a:rPr>
              <a:t>τί</a:t>
            </a:r>
            <a:r>
              <a:rPr lang="en-US" sz="2400" b="0" dirty="0">
                <a:latin typeface="+mn-lt"/>
              </a:rPr>
              <a:t> in Gen 3:1 deliberate</a:t>
            </a:r>
            <a:r>
              <a:rPr lang="el-GR" sz="2400" b="0" dirty="0">
                <a:latin typeface="+mn-lt"/>
              </a:rPr>
              <a:t> </a:t>
            </a:r>
            <a:endParaRPr lang="fr-BE" sz="2400" b="0" dirty="0">
              <a:latin typeface="+mn-lt"/>
            </a:endParaRPr>
          </a:p>
        </p:txBody>
      </p:sp>
      <p:sp>
        <p:nvSpPr>
          <p:cNvPr id="5" name="Espace réservé du texte 3"/>
          <p:cNvSpPr txBox="1">
            <a:spLocks/>
          </p:cNvSpPr>
          <p:nvPr/>
        </p:nvSpPr>
        <p:spPr>
          <a:xfrm>
            <a:off x="647665" y="1503708"/>
            <a:ext cx="7832725" cy="5242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ea typeface="Calibri" panose="020F0502020204030204" pitchFamily="34" charset="0"/>
              </a:rPr>
              <a:t>Gen 3:2-3</a:t>
            </a:r>
          </a:p>
        </p:txBody>
      </p:sp>
      <p:graphicFrame>
        <p:nvGraphicFramePr>
          <p:cNvPr id="2" name="Table 1">
            <a:extLst>
              <a:ext uri="{FF2B5EF4-FFF2-40B4-BE49-F238E27FC236}">
                <a16:creationId xmlns:a16="http://schemas.microsoft.com/office/drawing/2014/main" id="{FB6D1C64-CCF9-A7B9-617B-FD148ADB2200}"/>
              </a:ext>
            </a:extLst>
          </p:cNvPr>
          <p:cNvGraphicFramePr>
            <a:graphicFrameLocks noGrp="1"/>
          </p:cNvGraphicFramePr>
          <p:nvPr>
            <p:extLst>
              <p:ext uri="{D42A27DB-BD31-4B8C-83A1-F6EECF244321}">
                <p14:modId xmlns:p14="http://schemas.microsoft.com/office/powerpoint/2010/main" val="1925089535"/>
              </p:ext>
            </p:extLst>
          </p:nvPr>
        </p:nvGraphicFramePr>
        <p:xfrm>
          <a:off x="783925" y="2013743"/>
          <a:ext cx="7576150" cy="3112961"/>
        </p:xfrm>
        <a:graphic>
          <a:graphicData uri="http://schemas.openxmlformats.org/drawingml/2006/table">
            <a:tbl>
              <a:tblPr firstRow="1" firstCol="1" bandRow="1">
                <a:tableStyleId>{5C22544A-7EE6-4342-B048-85BDC9FD1C3A}</a:tableStyleId>
              </a:tblPr>
              <a:tblGrid>
                <a:gridCol w="3777915">
                  <a:extLst>
                    <a:ext uri="{9D8B030D-6E8A-4147-A177-3AD203B41FA5}">
                      <a16:colId xmlns:a16="http://schemas.microsoft.com/office/drawing/2014/main" val="3118402506"/>
                    </a:ext>
                  </a:extLst>
                </a:gridCol>
                <a:gridCol w="3798235">
                  <a:extLst>
                    <a:ext uri="{9D8B030D-6E8A-4147-A177-3AD203B41FA5}">
                      <a16:colId xmlns:a16="http://schemas.microsoft.com/office/drawing/2014/main" val="1145538452"/>
                    </a:ext>
                  </a:extLst>
                </a:gridCol>
              </a:tblGrid>
              <a:tr h="0">
                <a:tc>
                  <a:txBody>
                    <a:bodyPr/>
                    <a:lstStyle/>
                    <a:p>
                      <a:pPr indent="180340" algn="ctr">
                        <a:lnSpc>
                          <a:spcPct val="115000"/>
                        </a:lnSpc>
                      </a:pPr>
                      <a:r>
                        <a:rPr lang="en-GB" sz="1400" kern="100">
                          <a:effectLst/>
                        </a:rPr>
                        <a:t>MT</a:t>
                      </a:r>
                      <a:endParaRPr lang="fr-BE" sz="1400" kern="100">
                        <a:effectLst/>
                        <a:latin typeface="Times New Roman" panose="02020603050405020304" pitchFamily="18" charset="0"/>
                        <a:ea typeface="Calibri" panose="020F0502020204030204" pitchFamily="34" charset="0"/>
                      </a:endParaRPr>
                    </a:p>
                  </a:txBody>
                  <a:tcPr marL="68580" marR="68580" marT="0" marB="0"/>
                </a:tc>
                <a:tc>
                  <a:txBody>
                    <a:bodyPr/>
                    <a:lstStyle/>
                    <a:p>
                      <a:pPr indent="180340" algn="ctr">
                        <a:lnSpc>
                          <a:spcPct val="115000"/>
                        </a:lnSpc>
                      </a:pPr>
                      <a:r>
                        <a:rPr lang="en-GB" sz="1400" kern="100">
                          <a:effectLst/>
                        </a:rPr>
                        <a:t>LXX</a:t>
                      </a:r>
                      <a:endParaRPr lang="fr-BE" sz="1400" kern="1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432613057"/>
                  </a:ext>
                </a:extLst>
              </a:tr>
              <a:tr h="0">
                <a:tc>
                  <a:txBody>
                    <a:bodyPr/>
                    <a:lstStyle/>
                    <a:p>
                      <a:pPr indent="0" algn="r" rtl="1"/>
                      <a:r>
                        <a:rPr lang="he-IL" sz="1600" b="0" kern="0" baseline="30000" dirty="0">
                          <a:solidFill>
                            <a:schemeClr val="tx1"/>
                          </a:solidFill>
                          <a:effectLst/>
                          <a:latin typeface="SBL Hebrew" panose="02000000000000000000" pitchFamily="2" charset="-79"/>
                          <a:cs typeface="SBL Hebrew" panose="02000000000000000000" pitchFamily="2" charset="-79"/>
                        </a:rPr>
                        <a:t>2</a:t>
                      </a:r>
                      <a:r>
                        <a:rPr lang="he-IL" sz="1600" b="0" kern="0" dirty="0">
                          <a:solidFill>
                            <a:schemeClr val="tx1"/>
                          </a:solidFill>
                          <a:effectLst/>
                          <a:latin typeface="SBL Hebrew" panose="02000000000000000000" pitchFamily="2" charset="-79"/>
                          <a:cs typeface="SBL Hebrew" panose="02000000000000000000" pitchFamily="2" charset="-79"/>
                        </a:rPr>
                        <a:t>וַתֹּ֥אמֶר הָֽאִשָּׁ֖ה אֶל־הַנָּחָ֑שׁ מִפְּרִ֥י עֵֽץ־הַגָּ֖ן נֹאכֵֽל׃</a:t>
                      </a:r>
                    </a:p>
                    <a:p>
                      <a:pPr indent="0" algn="r" rtl="1"/>
                      <a:r>
                        <a:rPr lang="he-IL" sz="1600" b="0" kern="0" dirty="0">
                          <a:solidFill>
                            <a:schemeClr val="tx1"/>
                          </a:solidFill>
                          <a:effectLst/>
                          <a:latin typeface="SBL Hebrew" panose="02000000000000000000" pitchFamily="2" charset="-79"/>
                          <a:cs typeface="SBL Hebrew" panose="02000000000000000000" pitchFamily="2" charset="-79"/>
                        </a:rPr>
                        <a:t>‎</a:t>
                      </a:r>
                      <a:r>
                        <a:rPr lang="he-IL" sz="1600" b="0" kern="0" baseline="30000" dirty="0">
                          <a:solidFill>
                            <a:schemeClr val="tx1"/>
                          </a:solidFill>
                          <a:effectLst/>
                          <a:latin typeface="SBL Hebrew" panose="02000000000000000000" pitchFamily="2" charset="-79"/>
                          <a:cs typeface="SBL Hebrew" panose="02000000000000000000" pitchFamily="2" charset="-79"/>
                        </a:rPr>
                        <a:t>3</a:t>
                      </a:r>
                      <a:r>
                        <a:rPr lang="he-IL" sz="1600" b="0" kern="0" dirty="0">
                          <a:solidFill>
                            <a:schemeClr val="tx1"/>
                          </a:solidFill>
                          <a:effectLst/>
                          <a:latin typeface="SBL Hebrew" panose="02000000000000000000" pitchFamily="2" charset="-79"/>
                          <a:cs typeface="SBL Hebrew" panose="02000000000000000000" pitchFamily="2" charset="-79"/>
                        </a:rPr>
                        <a:t> וּמִפְּרִ֣י הָעֵץ֘ אֲשֶׁ֣ר בְּתוֹךְ־הַגָּן֒ אָמַ֣ר אֱלֹהִ֗ים לֹ֤א תֹֽאכְלוּ֙ מִמֶּ֔נּוּ וְלֹ֥א תִגְּע֖וּ בּ֑וֹ פֶּן־תְּמֻתֽוּן׃</a:t>
                      </a:r>
                    </a:p>
                  </a:txBody>
                  <a:tcPr marL="68580" marR="68580" marT="0" marB="0">
                    <a:solidFill>
                      <a:srgbClr val="B3DBF3"/>
                    </a:solidFill>
                  </a:tcPr>
                </a:tc>
                <a:tc>
                  <a:txBody>
                    <a:bodyPr/>
                    <a:lstStyle/>
                    <a:p>
                      <a:pPr indent="0" algn="just">
                        <a:lnSpc>
                          <a:spcPct val="115000"/>
                        </a:lnSpc>
                      </a:pPr>
                      <a:r>
                        <a:rPr lang="en-US" sz="1600" kern="0" baseline="30000" dirty="0">
                          <a:effectLst/>
                          <a:latin typeface="Times New Roman" panose="02020603050405020304" pitchFamily="18" charset="0"/>
                          <a:ea typeface="Calibri" panose="020F0502020204030204" pitchFamily="34" charset="0"/>
                          <a:cs typeface="Times New Roman" panose="02020603050405020304" pitchFamily="18" charset="0"/>
                        </a:rPr>
                        <a:t>2 </a:t>
                      </a:r>
                      <a:r>
                        <a:rPr lang="el-GR" sz="1600" kern="0" dirty="0">
                          <a:effectLst/>
                          <a:latin typeface="SBL Greek" panose="02000000000000000000" pitchFamily="2" charset="0"/>
                          <a:ea typeface="Calibri" panose="020F0502020204030204" pitchFamily="34" charset="0"/>
                          <a:cs typeface="SBL Greek" panose="02000000000000000000" pitchFamily="2" charset="0"/>
                        </a:rPr>
                        <a:t>καὶ εἶπεν ἡ γυνὴ τῷ ὄφει ἀπὸ καρποῦ ξύλου τοῦ παραδείσου φαγόμεθα</a:t>
                      </a:r>
                      <a:r>
                        <a:rPr lang="en-US" sz="1600" kern="0" dirty="0">
                          <a:effectLst/>
                          <a:latin typeface="SBL Greek" panose="02000000000000000000" pitchFamily="2" charset="0"/>
                          <a:ea typeface="Calibri" panose="020F0502020204030204" pitchFamily="34" charset="0"/>
                          <a:cs typeface="SBL Greek" panose="02000000000000000000" pitchFamily="2" charset="0"/>
                        </a:rPr>
                        <a:t>.</a:t>
                      </a:r>
                      <a:endParaRPr lang="fr-BE" sz="1600" kern="100" dirty="0">
                        <a:effectLst/>
                        <a:latin typeface="Times New Roman" panose="02020603050405020304" pitchFamily="18" charset="0"/>
                        <a:ea typeface="Calibri" panose="020F0502020204030204" pitchFamily="34" charset="0"/>
                      </a:endParaRPr>
                    </a:p>
                    <a:p>
                      <a:pPr indent="0" algn="just">
                        <a:lnSpc>
                          <a:spcPct val="115000"/>
                        </a:lnSpc>
                      </a:pPr>
                      <a:r>
                        <a:rPr lang="en-US" sz="1600" kern="100" baseline="30000" dirty="0">
                          <a:effectLst/>
                          <a:latin typeface="Times New Roman" panose="02020603050405020304" pitchFamily="18" charset="0"/>
                          <a:ea typeface="SimSun" panose="02010600030101010101" pitchFamily="2" charset="-122"/>
                          <a:cs typeface="Times New Roman" panose="02020603050405020304" pitchFamily="18" charset="0"/>
                        </a:rPr>
                        <a:t>3 </a:t>
                      </a:r>
                      <a:r>
                        <a:rPr lang="el-GR" sz="1600" kern="0" dirty="0">
                          <a:effectLst/>
                          <a:latin typeface="SBL Greek" panose="02000000000000000000" pitchFamily="2" charset="0"/>
                          <a:ea typeface="Calibri" panose="020F0502020204030204" pitchFamily="34" charset="0"/>
                          <a:cs typeface="SBL Greek" panose="02000000000000000000" pitchFamily="2" charset="0"/>
                        </a:rPr>
                        <a:t>ἀπὸ δὲ καρποῦ τοῦ ξύλου ὅ ἐστιν ἐν μέσῳ τοῦ παραδείσου εἶπεν ὁ θεός οὐ φάγεσθε ἀπ᾽ αὐτοῦ οὐδὲ μὴ ἅψησθε αὐτοῦ ἵνα μὴ ἀποθάνητε</a:t>
                      </a:r>
                      <a:r>
                        <a:rPr lang="en-US" sz="1600" kern="0" dirty="0">
                          <a:effectLst/>
                          <a:latin typeface="SBL Greek" panose="02000000000000000000" pitchFamily="2" charset="0"/>
                          <a:ea typeface="Calibri" panose="020F0502020204030204" pitchFamily="34" charset="0"/>
                          <a:cs typeface="SBL Greek" panose="02000000000000000000" pitchFamily="2" charset="0"/>
                        </a:rPr>
                        <a:t>.</a:t>
                      </a:r>
                      <a:endParaRPr lang="fr-BE" sz="16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4008661926"/>
                  </a:ext>
                </a:extLst>
              </a:tr>
              <a:tr h="0">
                <a:tc>
                  <a:txBody>
                    <a:bodyPr/>
                    <a:lstStyle/>
                    <a:p>
                      <a:pPr indent="0" algn="just">
                        <a:lnSpc>
                          <a:spcPct val="115000"/>
                        </a:lnSpc>
                      </a:pPr>
                      <a:r>
                        <a:rPr lang="en-US" sz="1400" b="0" kern="100" baseline="30000" dirty="0">
                          <a:solidFill>
                            <a:schemeClr val="tx1"/>
                          </a:solidFill>
                          <a:effectLst/>
                        </a:rPr>
                        <a:t>2 </a:t>
                      </a:r>
                      <a:r>
                        <a:rPr lang="en-US" sz="1400" b="0" kern="100" dirty="0">
                          <a:solidFill>
                            <a:schemeClr val="tx1"/>
                          </a:solidFill>
                          <a:effectLst/>
                        </a:rPr>
                        <a:t>The woman said to the serpent, “We may eat of the fruit of the trees in the garden, </a:t>
                      </a:r>
                    </a:p>
                    <a:p>
                      <a:pPr indent="0" algn="just">
                        <a:lnSpc>
                          <a:spcPct val="115000"/>
                        </a:lnSpc>
                      </a:pPr>
                      <a:r>
                        <a:rPr lang="en-US" sz="1400" b="0" kern="100" baseline="30000" dirty="0">
                          <a:solidFill>
                            <a:schemeClr val="tx1"/>
                          </a:solidFill>
                          <a:effectLst/>
                        </a:rPr>
                        <a:t>3 </a:t>
                      </a:r>
                      <a:r>
                        <a:rPr lang="en-US" sz="1400" b="0" kern="100" dirty="0">
                          <a:solidFill>
                            <a:schemeClr val="tx1"/>
                          </a:solidFill>
                          <a:effectLst/>
                        </a:rPr>
                        <a:t>but God said, ‘You shall not eat of the fruit of the tree that is in the middle of the garden, nor shall you touch it, or you shall die.’”</a:t>
                      </a:r>
                    </a:p>
                  </a:txBody>
                  <a:tcPr marL="68580" marR="68580" marT="0" marB="0">
                    <a:solidFill>
                      <a:srgbClr val="B3DBF3"/>
                    </a:solidFill>
                  </a:tcPr>
                </a:tc>
                <a:tc>
                  <a:txBody>
                    <a:bodyPr/>
                    <a:lstStyle/>
                    <a:p>
                      <a:r>
                        <a:rPr lang="en-GB" sz="1400" kern="1200" baseline="30000" dirty="0">
                          <a:solidFill>
                            <a:schemeClr val="dk1"/>
                          </a:solidFill>
                          <a:effectLst/>
                          <a:latin typeface="+mn-lt"/>
                          <a:ea typeface="+mn-ea"/>
                          <a:cs typeface="+mn-cs"/>
                        </a:rPr>
                        <a:t>2</a:t>
                      </a:r>
                      <a:r>
                        <a:rPr lang="en-GB" sz="1400" kern="1200" dirty="0">
                          <a:solidFill>
                            <a:schemeClr val="dk1"/>
                          </a:solidFill>
                          <a:effectLst/>
                          <a:latin typeface="+mn-lt"/>
                          <a:ea typeface="+mn-ea"/>
                          <a:cs typeface="+mn-cs"/>
                        </a:rPr>
                        <a:t> And the woman said to the snake, “We shall eat of the fruit of the tree of the orchard, </a:t>
                      </a:r>
                      <a:endParaRPr lang="fr-BE" sz="1400" kern="1200" dirty="0">
                        <a:solidFill>
                          <a:schemeClr val="dk1"/>
                        </a:solidFill>
                        <a:effectLst/>
                        <a:latin typeface="+mn-lt"/>
                        <a:ea typeface="+mn-ea"/>
                        <a:cs typeface="+mn-cs"/>
                      </a:endParaRPr>
                    </a:p>
                    <a:p>
                      <a:r>
                        <a:rPr lang="en-GB" sz="1400" kern="1200" baseline="30000" dirty="0">
                          <a:solidFill>
                            <a:schemeClr val="dk1"/>
                          </a:solidFill>
                          <a:effectLst/>
                          <a:latin typeface="+mn-lt"/>
                          <a:ea typeface="+mn-ea"/>
                          <a:cs typeface="+mn-cs"/>
                        </a:rPr>
                        <a:t>3</a:t>
                      </a:r>
                      <a:r>
                        <a:rPr lang="en-GB" sz="1400" kern="1200" dirty="0">
                          <a:solidFill>
                            <a:schemeClr val="dk1"/>
                          </a:solidFill>
                          <a:effectLst/>
                          <a:latin typeface="+mn-lt"/>
                          <a:ea typeface="+mn-ea"/>
                          <a:cs typeface="+mn-cs"/>
                        </a:rPr>
                        <a:t> but of the fruit of the tree that is in the middle of the orchard, God said, ‘You shall not eat of it nor shall you even touch it, lest you die.’’’</a:t>
                      </a:r>
                      <a:endParaRPr lang="fr-BE" sz="14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753187341"/>
                  </a:ext>
                </a:extLst>
              </a:tr>
            </a:tbl>
          </a:graphicData>
        </a:graphic>
      </p:graphicFrame>
    </p:spTree>
    <p:extLst>
      <p:ext uri="{BB962C8B-B14F-4D97-AF65-F5344CB8AC3E}">
        <p14:creationId xmlns:p14="http://schemas.microsoft.com/office/powerpoint/2010/main" val="239820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3. </a:t>
            </a:r>
            <a:r>
              <a:rPr lang="en-GB" dirty="0"/>
              <a:t>The impact of </a:t>
            </a:r>
            <a:r>
              <a:rPr lang="he-IL" dirty="0">
                <a:latin typeface="SBL Hebrew" panose="02000000000000000000" pitchFamily="2" charset="-79"/>
                <a:cs typeface="SBL Hebrew" panose="02000000000000000000" pitchFamily="2" charset="-79"/>
              </a:rPr>
              <a:t>עָרוּם</a:t>
            </a:r>
            <a:r>
              <a:rPr lang="en-GB" dirty="0"/>
              <a:t>/</a:t>
            </a:r>
            <a:r>
              <a:rPr lang="en-GB" dirty="0" err="1">
                <a:latin typeface="SBL Greek" panose="02000000000000000000" pitchFamily="2" charset="0"/>
                <a:ea typeface="SBL Greek" panose="02000000000000000000" pitchFamily="2" charset="0"/>
              </a:rPr>
              <a:t>φρόνιμος</a:t>
            </a:r>
            <a:r>
              <a:rPr lang="en-GB" dirty="0"/>
              <a:t> on the narrative of Gen 3</a:t>
            </a:r>
            <a:endParaRPr lang="fr-BE" dirty="0"/>
          </a:p>
          <a:p>
            <a:endParaRPr lang="en-GB" dirty="0">
              <a:latin typeface="SBL Greek" panose="02000000000000000000" pitchFamily="2" charset="0"/>
              <a:ea typeface="SBL Greek" panose="02000000000000000000" pitchFamily="2" charset="0"/>
            </a:endParaRPr>
          </a:p>
          <a:p>
            <a:endParaRPr lang="en-US" dirty="0"/>
          </a:p>
          <a:p>
            <a:endParaRPr lang="en-US" dirty="0"/>
          </a:p>
          <a:p>
            <a:endParaRPr lang="en-US" dirty="0"/>
          </a:p>
          <a:p>
            <a:endParaRPr lang="en-US" dirty="0"/>
          </a:p>
          <a:p>
            <a:endParaRPr lang="en-US" dirty="0"/>
          </a:p>
          <a:p>
            <a:endParaRPr lang="en-US" dirty="0"/>
          </a:p>
          <a:p>
            <a:endParaRPr lang="en-US" dirty="0"/>
          </a:p>
          <a:p>
            <a:pPr marL="342900" indent="-342900">
              <a:buFont typeface="Symbol" panose="05050102010706020507" pitchFamily="18" charset="2"/>
              <a:buChar char="Þ"/>
            </a:pPr>
            <a:r>
              <a:rPr lang="fr-BE" sz="2400" b="0" dirty="0">
                <a:latin typeface="+mn-lt"/>
              </a:rPr>
              <a:t>Snake </a:t>
            </a:r>
            <a:r>
              <a:rPr lang="fr-BE" sz="2400" b="0" dirty="0" err="1">
                <a:latin typeface="+mn-lt"/>
              </a:rPr>
              <a:t>does</a:t>
            </a:r>
            <a:r>
              <a:rPr lang="fr-BE" sz="2400" b="0" dirty="0">
                <a:latin typeface="+mn-lt"/>
              </a:rPr>
              <a:t> not correct the false </a:t>
            </a:r>
            <a:r>
              <a:rPr lang="fr-BE" sz="2400" b="0" dirty="0" err="1">
                <a:latin typeface="+mn-lt"/>
              </a:rPr>
              <a:t>believes</a:t>
            </a:r>
            <a:r>
              <a:rPr lang="fr-BE" sz="2400" b="0" dirty="0">
                <a:latin typeface="+mn-lt"/>
              </a:rPr>
              <a:t> of the </a:t>
            </a:r>
            <a:r>
              <a:rPr lang="fr-BE" sz="2400" b="0" dirty="0" err="1">
                <a:latin typeface="+mn-lt"/>
              </a:rPr>
              <a:t>woman</a:t>
            </a:r>
            <a:endParaRPr lang="fr-BE" sz="2400" b="0" dirty="0">
              <a:latin typeface="+mn-lt"/>
            </a:endParaRPr>
          </a:p>
          <a:p>
            <a:pPr marL="342900" indent="-342900">
              <a:buFont typeface="Symbol" panose="05050102010706020507" pitchFamily="18" charset="2"/>
              <a:buChar char="Þ"/>
            </a:pPr>
            <a:r>
              <a:rPr lang="fr-BE" sz="2400" b="0" dirty="0">
                <a:latin typeface="+mn-lt"/>
              </a:rPr>
              <a:t>Snake </a:t>
            </a:r>
            <a:r>
              <a:rPr lang="fr-BE" sz="2400" b="0" dirty="0" err="1">
                <a:latin typeface="+mn-lt"/>
              </a:rPr>
              <a:t>makes</a:t>
            </a:r>
            <a:r>
              <a:rPr lang="fr-BE" sz="2400" b="0" dirty="0">
                <a:latin typeface="+mn-lt"/>
              </a:rPr>
              <a:t> </a:t>
            </a:r>
            <a:r>
              <a:rPr lang="fr-BE" sz="2400" b="0" dirty="0" err="1">
                <a:latin typeface="+mn-lt"/>
              </a:rPr>
              <a:t>true</a:t>
            </a:r>
            <a:r>
              <a:rPr lang="fr-BE" sz="2400" b="0" dirty="0">
                <a:latin typeface="+mn-lt"/>
              </a:rPr>
              <a:t> </a:t>
            </a:r>
            <a:r>
              <a:rPr lang="fr-BE" sz="2400" b="0" dirty="0" err="1">
                <a:latin typeface="+mn-lt"/>
              </a:rPr>
              <a:t>statements</a:t>
            </a:r>
            <a:endParaRPr lang="fr-BE" sz="2400" b="0" dirty="0">
              <a:latin typeface="+mn-lt"/>
            </a:endParaRPr>
          </a:p>
          <a:p>
            <a:pPr marL="342900" indent="-342900">
              <a:buFont typeface="Symbol" panose="05050102010706020507" pitchFamily="18" charset="2"/>
              <a:buChar char="Þ"/>
            </a:pPr>
            <a:r>
              <a:rPr lang="en-US" sz="2400" b="0" dirty="0">
                <a:latin typeface="+mn-lt"/>
              </a:rPr>
              <a:t>God’s omniscience (MT) vs God’s self-centeredness (LXX)?</a:t>
            </a:r>
            <a:endParaRPr lang="fr-BE" sz="2400" b="0" dirty="0">
              <a:latin typeface="+mn-lt"/>
            </a:endParaRPr>
          </a:p>
        </p:txBody>
      </p:sp>
      <p:sp>
        <p:nvSpPr>
          <p:cNvPr id="5" name="Espace réservé du texte 3"/>
          <p:cNvSpPr txBox="1">
            <a:spLocks/>
          </p:cNvSpPr>
          <p:nvPr/>
        </p:nvSpPr>
        <p:spPr>
          <a:xfrm>
            <a:off x="647665" y="1503708"/>
            <a:ext cx="7832725" cy="5242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ea typeface="Calibri" panose="020F0502020204030204" pitchFamily="34" charset="0"/>
              </a:rPr>
              <a:t>Gen 3:4-5 </a:t>
            </a:r>
          </a:p>
        </p:txBody>
      </p:sp>
      <p:graphicFrame>
        <p:nvGraphicFramePr>
          <p:cNvPr id="2" name="Table 1">
            <a:extLst>
              <a:ext uri="{FF2B5EF4-FFF2-40B4-BE49-F238E27FC236}">
                <a16:creationId xmlns:a16="http://schemas.microsoft.com/office/drawing/2014/main" id="{FB6D1C64-CCF9-A7B9-617B-FD148ADB2200}"/>
              </a:ext>
            </a:extLst>
          </p:cNvPr>
          <p:cNvGraphicFramePr>
            <a:graphicFrameLocks noGrp="1"/>
          </p:cNvGraphicFramePr>
          <p:nvPr>
            <p:extLst>
              <p:ext uri="{D42A27DB-BD31-4B8C-83A1-F6EECF244321}">
                <p14:modId xmlns:p14="http://schemas.microsoft.com/office/powerpoint/2010/main" val="4286200007"/>
              </p:ext>
            </p:extLst>
          </p:nvPr>
        </p:nvGraphicFramePr>
        <p:xfrm>
          <a:off x="783925" y="2013743"/>
          <a:ext cx="7576150" cy="2911983"/>
        </p:xfrm>
        <a:graphic>
          <a:graphicData uri="http://schemas.openxmlformats.org/drawingml/2006/table">
            <a:tbl>
              <a:tblPr firstRow="1" firstCol="1" bandRow="1">
                <a:tableStyleId>{5C22544A-7EE6-4342-B048-85BDC9FD1C3A}</a:tableStyleId>
              </a:tblPr>
              <a:tblGrid>
                <a:gridCol w="3777915">
                  <a:extLst>
                    <a:ext uri="{9D8B030D-6E8A-4147-A177-3AD203B41FA5}">
                      <a16:colId xmlns:a16="http://schemas.microsoft.com/office/drawing/2014/main" val="3118402506"/>
                    </a:ext>
                  </a:extLst>
                </a:gridCol>
                <a:gridCol w="3798235">
                  <a:extLst>
                    <a:ext uri="{9D8B030D-6E8A-4147-A177-3AD203B41FA5}">
                      <a16:colId xmlns:a16="http://schemas.microsoft.com/office/drawing/2014/main" val="1145538452"/>
                    </a:ext>
                  </a:extLst>
                </a:gridCol>
              </a:tblGrid>
              <a:tr h="0">
                <a:tc>
                  <a:txBody>
                    <a:bodyPr/>
                    <a:lstStyle/>
                    <a:p>
                      <a:pPr indent="180340" algn="ctr">
                        <a:lnSpc>
                          <a:spcPct val="115000"/>
                        </a:lnSpc>
                      </a:pPr>
                      <a:r>
                        <a:rPr lang="en-GB" sz="1400" kern="100" baseline="0">
                          <a:effectLst/>
                        </a:rPr>
                        <a:t>MT</a:t>
                      </a:r>
                      <a:endParaRPr lang="fr-BE" sz="1400" kern="100" baseline="0">
                        <a:effectLst/>
                        <a:latin typeface="Times New Roman" panose="02020603050405020304" pitchFamily="18" charset="0"/>
                        <a:ea typeface="Calibri" panose="020F0502020204030204" pitchFamily="34" charset="0"/>
                      </a:endParaRPr>
                    </a:p>
                  </a:txBody>
                  <a:tcPr marL="68580" marR="68580" marT="0" marB="0"/>
                </a:tc>
                <a:tc>
                  <a:txBody>
                    <a:bodyPr/>
                    <a:lstStyle/>
                    <a:p>
                      <a:pPr indent="180340" algn="ctr">
                        <a:lnSpc>
                          <a:spcPct val="115000"/>
                        </a:lnSpc>
                      </a:pPr>
                      <a:r>
                        <a:rPr lang="en-GB" sz="1400" kern="100">
                          <a:effectLst/>
                        </a:rPr>
                        <a:t>LXX</a:t>
                      </a:r>
                      <a:endParaRPr lang="fr-BE" sz="1400" kern="1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432613057"/>
                  </a:ext>
                </a:extLst>
              </a:tr>
              <a:tr h="0">
                <a:tc>
                  <a:txBody>
                    <a:bodyPr/>
                    <a:lstStyle/>
                    <a:p>
                      <a:pPr indent="0" algn="r" rtl="1"/>
                      <a:r>
                        <a:rPr lang="en-US" sz="1600" b="0" kern="0" baseline="0" dirty="0">
                          <a:solidFill>
                            <a:schemeClr val="tx1"/>
                          </a:solidFill>
                          <a:effectLst/>
                          <a:latin typeface="SBL Hebrew" panose="02000000000000000000" pitchFamily="2" charset="-79"/>
                          <a:cs typeface="SBL Hebrew" panose="02000000000000000000" pitchFamily="2" charset="-79"/>
                        </a:rPr>
                        <a:t> </a:t>
                      </a:r>
                      <a:r>
                        <a:rPr lang="he-IL" sz="1600" b="0" kern="0" baseline="30000" dirty="0">
                          <a:solidFill>
                            <a:schemeClr val="tx1"/>
                          </a:solidFill>
                          <a:effectLst/>
                          <a:latin typeface="SBL Hebrew" panose="02000000000000000000" pitchFamily="2" charset="-79"/>
                          <a:cs typeface="SBL Hebrew" panose="02000000000000000000" pitchFamily="2" charset="-79"/>
                        </a:rPr>
                        <a:t>4</a:t>
                      </a:r>
                      <a:r>
                        <a:rPr lang="he-IL" sz="1600" b="0" kern="0" baseline="0" dirty="0">
                          <a:solidFill>
                            <a:schemeClr val="tx1"/>
                          </a:solidFill>
                          <a:effectLst/>
                          <a:latin typeface="SBL Hebrew" panose="02000000000000000000" pitchFamily="2" charset="-79"/>
                          <a:cs typeface="SBL Hebrew" panose="02000000000000000000" pitchFamily="2" charset="-79"/>
                        </a:rPr>
                        <a:t>וַיֹּ֥אמֶר הַנָּחָ֖שׁ אֶל־הָֽאִשָּׁ֑ה לֹֽא־מ֖וֹת תְּמֻתֽוּן׃ </a:t>
                      </a:r>
                    </a:p>
                    <a:p>
                      <a:pPr indent="0" algn="r" rtl="1"/>
                      <a:r>
                        <a:rPr lang="he-IL" sz="1600" b="0" kern="0" baseline="0" dirty="0">
                          <a:solidFill>
                            <a:schemeClr val="tx1"/>
                          </a:solidFill>
                          <a:effectLst/>
                          <a:latin typeface="SBL Hebrew" panose="02000000000000000000" pitchFamily="2" charset="-79"/>
                          <a:cs typeface="SBL Hebrew" panose="02000000000000000000" pitchFamily="2" charset="-79"/>
                        </a:rPr>
                        <a:t>‎</a:t>
                      </a:r>
                      <a:r>
                        <a:rPr lang="en-US" sz="1600" b="0" kern="0" baseline="0" dirty="0">
                          <a:solidFill>
                            <a:schemeClr val="tx1"/>
                          </a:solidFill>
                          <a:effectLst/>
                          <a:latin typeface="SBL Hebrew" panose="02000000000000000000" pitchFamily="2" charset="-79"/>
                          <a:cs typeface="SBL Hebrew" panose="02000000000000000000" pitchFamily="2" charset="-79"/>
                        </a:rPr>
                        <a:t> </a:t>
                      </a:r>
                      <a:r>
                        <a:rPr lang="he-IL" sz="1600" b="0" kern="0" baseline="30000" dirty="0">
                          <a:solidFill>
                            <a:schemeClr val="tx1"/>
                          </a:solidFill>
                          <a:effectLst/>
                          <a:latin typeface="SBL Hebrew" panose="02000000000000000000" pitchFamily="2" charset="-79"/>
                          <a:cs typeface="SBL Hebrew" panose="02000000000000000000" pitchFamily="2" charset="-79"/>
                        </a:rPr>
                        <a:t>5</a:t>
                      </a:r>
                      <a:r>
                        <a:rPr lang="he-IL" sz="1600" b="0" kern="0" baseline="0" dirty="0">
                          <a:solidFill>
                            <a:schemeClr val="tx1"/>
                          </a:solidFill>
                          <a:effectLst/>
                          <a:latin typeface="SBL Hebrew" panose="02000000000000000000" pitchFamily="2" charset="-79"/>
                          <a:cs typeface="SBL Hebrew" panose="02000000000000000000" pitchFamily="2" charset="-79"/>
                        </a:rPr>
                        <a:t> ‎כִּ֚י יֹדֵ֣עַ אֱלֹהִ֔ים כִּ֗י בְּיוֹם֙ אֲכָלְכֶ֣ם מִמֶּ֔נּוּ וְנִפְקְח֖וּ עֵֽינֵיכֶ֑ם וִהְיִיתֶם֙ כֵּֽאלֹהִ֔ים יֹדְעֵ֖י ט֥וֹב וָרָֽע׃ </a:t>
                      </a:r>
                    </a:p>
                  </a:txBody>
                  <a:tcPr marL="68580" marR="68580" marT="0" marB="0">
                    <a:solidFill>
                      <a:srgbClr val="B3DBF3"/>
                    </a:solidFill>
                  </a:tcPr>
                </a:tc>
                <a:tc>
                  <a:txBody>
                    <a:bodyPr/>
                    <a:lstStyle/>
                    <a:p>
                      <a:r>
                        <a:rPr lang="en-US" sz="1600" kern="1200" baseline="30000" dirty="0">
                          <a:solidFill>
                            <a:schemeClr val="dk1"/>
                          </a:solidFill>
                          <a:effectLst/>
                          <a:latin typeface="SBL Greek" panose="02000000000000000000" pitchFamily="2" charset="0"/>
                          <a:ea typeface="SBL Greek" panose="02000000000000000000" pitchFamily="2" charset="0"/>
                          <a:cs typeface="+mn-cs"/>
                        </a:rPr>
                        <a:t>4 </a:t>
                      </a:r>
                      <a:r>
                        <a:rPr lang="el-GR" sz="1600" kern="1200" dirty="0">
                          <a:solidFill>
                            <a:schemeClr val="dk1"/>
                          </a:solidFill>
                          <a:effectLst/>
                          <a:latin typeface="SBL Greek" panose="02000000000000000000" pitchFamily="2" charset="0"/>
                          <a:ea typeface="SBL Greek" panose="02000000000000000000" pitchFamily="2" charset="0"/>
                          <a:cs typeface="+mn-cs"/>
                        </a:rPr>
                        <a:t>καὶ εἶπεν ὁ ὄφις τῇ γυναικί οὐ θανάτῳ ἀποθανεῖσθε</a:t>
                      </a:r>
                      <a:r>
                        <a:rPr lang="en-US" sz="1600" kern="1200" dirty="0">
                          <a:solidFill>
                            <a:schemeClr val="dk1"/>
                          </a:solidFill>
                          <a:effectLst/>
                          <a:latin typeface="SBL Greek" panose="02000000000000000000" pitchFamily="2" charset="0"/>
                          <a:ea typeface="SBL Greek" panose="02000000000000000000" pitchFamily="2" charset="0"/>
                          <a:cs typeface="+mn-cs"/>
                        </a:rPr>
                        <a:t>.</a:t>
                      </a:r>
                      <a:endParaRPr lang="fr-BE" sz="1600" kern="1200" dirty="0">
                        <a:solidFill>
                          <a:schemeClr val="dk1"/>
                        </a:solidFill>
                        <a:effectLst/>
                        <a:latin typeface="SBL Greek" panose="02000000000000000000" pitchFamily="2" charset="0"/>
                        <a:ea typeface="SBL Greek" panose="02000000000000000000" pitchFamily="2" charset="0"/>
                        <a:cs typeface="+mn-cs"/>
                      </a:endParaRPr>
                    </a:p>
                    <a:p>
                      <a:r>
                        <a:rPr lang="en-US" sz="1600" kern="1200" baseline="30000" dirty="0">
                          <a:solidFill>
                            <a:schemeClr val="dk1"/>
                          </a:solidFill>
                          <a:effectLst/>
                          <a:latin typeface="SBL Greek" panose="02000000000000000000" pitchFamily="2" charset="0"/>
                          <a:ea typeface="SBL Greek" panose="02000000000000000000" pitchFamily="2" charset="0"/>
                          <a:cs typeface="+mn-cs"/>
                        </a:rPr>
                        <a:t>5 </a:t>
                      </a:r>
                      <a:r>
                        <a:rPr lang="el-GR" sz="1600" kern="1200" dirty="0">
                          <a:solidFill>
                            <a:schemeClr val="dk1"/>
                          </a:solidFill>
                          <a:effectLst/>
                          <a:latin typeface="SBL Greek" panose="02000000000000000000" pitchFamily="2" charset="0"/>
                          <a:ea typeface="SBL Greek" panose="02000000000000000000" pitchFamily="2" charset="0"/>
                          <a:cs typeface="+mn-cs"/>
                        </a:rPr>
                        <a:t>ᾔδει γὰρ ὁ θεὸς ὅτι ἐν ᾗ ἂν ἡμέρᾳ φάγητε ἀπ᾽ αὐτοῦ διανοιχθήσονται ὑμῶν οἱ ὀφθαλμοί καὶ ἔσεσθε ὡς θεοὶ γινώσκοντες καλὸν καὶ πονηρόν</a:t>
                      </a:r>
                      <a:r>
                        <a:rPr lang="en-US" sz="1600" kern="1200" dirty="0">
                          <a:solidFill>
                            <a:schemeClr val="dk1"/>
                          </a:solidFill>
                          <a:effectLst/>
                          <a:latin typeface="SBL Greek" panose="02000000000000000000" pitchFamily="2" charset="0"/>
                          <a:ea typeface="SBL Greek" panose="02000000000000000000" pitchFamily="2" charset="0"/>
                          <a:cs typeface="+mn-cs"/>
                        </a:rPr>
                        <a:t>.</a:t>
                      </a:r>
                      <a:endParaRPr lang="fr-BE" sz="1600" kern="100" dirty="0">
                        <a:effectLst/>
                        <a:latin typeface="SBL Greek" panose="02000000000000000000" pitchFamily="2" charset="0"/>
                        <a:ea typeface="SBL Greek" panose="02000000000000000000" pitchFamily="2" charset="0"/>
                      </a:endParaRPr>
                    </a:p>
                  </a:txBody>
                  <a:tcPr marL="68580" marR="68580" marT="0" marB="0">
                    <a:solidFill>
                      <a:srgbClr val="B3DBF3"/>
                    </a:solidFill>
                  </a:tcPr>
                </a:tc>
                <a:extLst>
                  <a:ext uri="{0D108BD9-81ED-4DB2-BD59-A6C34878D82A}">
                    <a16:rowId xmlns:a16="http://schemas.microsoft.com/office/drawing/2014/main" val="4008661926"/>
                  </a:ext>
                </a:extLst>
              </a:tr>
              <a:tr h="0">
                <a:tc>
                  <a:txBody>
                    <a:bodyPr/>
                    <a:lstStyle/>
                    <a:p>
                      <a:r>
                        <a:rPr lang="en-GB" sz="1600" b="0" kern="1200" baseline="30000" dirty="0">
                          <a:solidFill>
                            <a:schemeClr val="tx1"/>
                          </a:solidFill>
                          <a:effectLst/>
                          <a:latin typeface="+mn-lt"/>
                          <a:ea typeface="+mn-ea"/>
                          <a:cs typeface="+mn-cs"/>
                        </a:rPr>
                        <a:t>4 </a:t>
                      </a:r>
                      <a:r>
                        <a:rPr lang="en-GB" sz="1600" b="0" kern="1200" dirty="0">
                          <a:solidFill>
                            <a:schemeClr val="tx1"/>
                          </a:solidFill>
                          <a:effectLst/>
                          <a:latin typeface="+mn-lt"/>
                          <a:ea typeface="+mn-ea"/>
                          <a:cs typeface="+mn-cs"/>
                        </a:rPr>
                        <a:t>But the serpent said to the woman, “You will not die, </a:t>
                      </a:r>
                      <a:endParaRPr lang="fr-BE" sz="1600" b="0" kern="1200" dirty="0">
                        <a:solidFill>
                          <a:schemeClr val="tx1"/>
                        </a:solidFill>
                        <a:effectLst/>
                        <a:latin typeface="+mn-lt"/>
                        <a:ea typeface="+mn-ea"/>
                        <a:cs typeface="+mn-cs"/>
                      </a:endParaRPr>
                    </a:p>
                    <a:p>
                      <a:r>
                        <a:rPr lang="en-GB" sz="1600" b="0" kern="1200" baseline="30000" dirty="0">
                          <a:solidFill>
                            <a:schemeClr val="tx1"/>
                          </a:solidFill>
                          <a:effectLst/>
                          <a:latin typeface="+mn-lt"/>
                          <a:ea typeface="+mn-ea"/>
                          <a:cs typeface="+mn-cs"/>
                        </a:rPr>
                        <a:t>5</a:t>
                      </a:r>
                      <a:r>
                        <a:rPr lang="en-GB" sz="1600" b="0" kern="1200" dirty="0">
                          <a:solidFill>
                            <a:schemeClr val="tx1"/>
                          </a:solidFill>
                          <a:effectLst/>
                          <a:latin typeface="+mn-lt"/>
                          <a:ea typeface="+mn-ea"/>
                          <a:cs typeface="+mn-cs"/>
                        </a:rPr>
                        <a:t> for God knows that when you eat of it your eyes will be opened, and you will be like God, knowing good and evil.”</a:t>
                      </a:r>
                      <a:endParaRPr lang="en-US" sz="1600" b="0" kern="100" dirty="0">
                        <a:solidFill>
                          <a:schemeClr val="tx1"/>
                        </a:solidFill>
                        <a:effectLst/>
                      </a:endParaRPr>
                    </a:p>
                  </a:txBody>
                  <a:tcPr marL="68580" marR="68580" marT="0" marB="0">
                    <a:solidFill>
                      <a:srgbClr val="B3DBF3"/>
                    </a:solidFill>
                  </a:tcPr>
                </a:tc>
                <a:tc>
                  <a:txBody>
                    <a:bodyPr/>
                    <a:lstStyle/>
                    <a:p>
                      <a:r>
                        <a:rPr lang="en-GB" sz="1600" kern="1200" baseline="30000" dirty="0">
                          <a:solidFill>
                            <a:schemeClr val="dk1"/>
                          </a:solidFill>
                          <a:effectLst/>
                          <a:latin typeface="+mn-lt"/>
                          <a:ea typeface="+mn-ea"/>
                          <a:cs typeface="+mn-cs"/>
                        </a:rPr>
                        <a:t>4 </a:t>
                      </a:r>
                      <a:r>
                        <a:rPr lang="en-GB" sz="1600" kern="1200" dirty="0">
                          <a:solidFill>
                            <a:schemeClr val="dk1"/>
                          </a:solidFill>
                          <a:effectLst/>
                          <a:latin typeface="+mn-lt"/>
                          <a:ea typeface="+mn-ea"/>
                          <a:cs typeface="+mn-cs"/>
                        </a:rPr>
                        <a:t>And the snake said to the woman, “You will not die by death,</a:t>
                      </a:r>
                      <a:endParaRPr lang="fr-BE" sz="1600" kern="1200" dirty="0">
                        <a:solidFill>
                          <a:schemeClr val="dk1"/>
                        </a:solidFill>
                        <a:effectLst/>
                        <a:latin typeface="+mn-lt"/>
                        <a:ea typeface="+mn-ea"/>
                        <a:cs typeface="+mn-cs"/>
                      </a:endParaRPr>
                    </a:p>
                    <a:p>
                      <a:r>
                        <a:rPr lang="en-GB" sz="1600" kern="1200" baseline="30000" dirty="0">
                          <a:solidFill>
                            <a:schemeClr val="dk1"/>
                          </a:solidFill>
                          <a:effectLst/>
                          <a:latin typeface="+mn-lt"/>
                          <a:ea typeface="+mn-ea"/>
                          <a:cs typeface="+mn-cs"/>
                        </a:rPr>
                        <a:t>5</a:t>
                      </a:r>
                      <a:r>
                        <a:rPr lang="en-GB" sz="1600" kern="1200" dirty="0">
                          <a:solidFill>
                            <a:schemeClr val="dk1"/>
                          </a:solidFill>
                          <a:effectLst/>
                          <a:latin typeface="+mn-lt"/>
                          <a:ea typeface="+mn-ea"/>
                          <a:cs typeface="+mn-cs"/>
                        </a:rPr>
                        <a:t> for God knew that on the day you eat of it, your eyes would be opened, and you would be like gods knowing good and evil.”</a:t>
                      </a:r>
                      <a:endParaRPr lang="fr-BE" sz="1600" kern="100" dirty="0">
                        <a:effectLst/>
                        <a:latin typeface="Times New Roman" panose="02020603050405020304" pitchFamily="18" charset="0"/>
                        <a:ea typeface="Calibri" panose="020F0502020204030204" pitchFamily="34" charset="0"/>
                      </a:endParaRPr>
                    </a:p>
                  </a:txBody>
                  <a:tcPr marL="68580" marR="68580" marT="0" marB="0">
                    <a:solidFill>
                      <a:srgbClr val="B3DBF3"/>
                    </a:solidFill>
                  </a:tcPr>
                </a:tc>
                <a:extLst>
                  <a:ext uri="{0D108BD9-81ED-4DB2-BD59-A6C34878D82A}">
                    <a16:rowId xmlns:a16="http://schemas.microsoft.com/office/drawing/2014/main" val="753187341"/>
                  </a:ext>
                </a:extLst>
              </a:tr>
            </a:tbl>
          </a:graphicData>
        </a:graphic>
      </p:graphicFrame>
    </p:spTree>
    <p:extLst>
      <p:ext uri="{BB962C8B-B14F-4D97-AF65-F5344CB8AC3E}">
        <p14:creationId xmlns:p14="http://schemas.microsoft.com/office/powerpoint/2010/main" val="416978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4. </a:t>
            </a:r>
            <a:r>
              <a:rPr lang="fr-BE" dirty="0"/>
              <a:t>A positive </a:t>
            </a:r>
            <a:r>
              <a:rPr lang="fr-BE" dirty="0" err="1"/>
              <a:t>role</a:t>
            </a:r>
            <a:r>
              <a:rPr lang="fr-BE" dirty="0"/>
              <a:t> for the </a:t>
            </a:r>
            <a:r>
              <a:rPr lang="fr-BE" dirty="0" err="1"/>
              <a:t>snake</a:t>
            </a:r>
            <a:r>
              <a:rPr lang="fr-BE" dirty="0"/>
              <a:t>?</a:t>
            </a:r>
          </a:p>
          <a:p>
            <a:endParaRPr lang="fr-BE" dirty="0"/>
          </a:p>
          <a:p>
            <a:pPr marL="457200" indent="-457200">
              <a:buFont typeface="Arial" panose="020B0604020202020204" pitchFamily="34" charset="0"/>
              <a:buChar char="•"/>
            </a:pPr>
            <a:r>
              <a:rPr lang="en-GB" sz="2400" b="0" dirty="0">
                <a:solidFill>
                  <a:schemeClr val="tx1"/>
                </a:solidFill>
                <a:latin typeface="Calibri" panose="020F0502020204030204" pitchFamily="34" charset="0"/>
                <a:ea typeface="SBL Greek" panose="02000000000000000000" pitchFamily="2" charset="0"/>
                <a:cs typeface="Calibri" panose="020F0502020204030204" pitchFamily="34" charset="0"/>
              </a:rPr>
              <a:t>Snake =/= Satan</a:t>
            </a:r>
          </a:p>
          <a:p>
            <a:pPr marL="457200" indent="-457200">
              <a:buFont typeface="Arial" panose="020B0604020202020204" pitchFamily="34" charset="0"/>
              <a:buChar char="•"/>
            </a:pPr>
            <a:r>
              <a:rPr lang="en-GB" sz="2400" b="0" dirty="0">
                <a:solidFill>
                  <a:schemeClr val="tx1"/>
                </a:solidFill>
                <a:latin typeface="Calibri" panose="020F0502020204030204" pitchFamily="34" charset="0"/>
                <a:ea typeface="SBL Greek" panose="02000000000000000000" pitchFamily="2" charset="0"/>
                <a:cs typeface="Calibri" panose="020F0502020204030204" pitchFamily="34" charset="0"/>
              </a:rPr>
              <a:t>Positive connotation of the snake in broader Ancient Near East (cf. Charlesworth)</a:t>
            </a:r>
          </a:p>
          <a:p>
            <a:pPr marL="1143000" lvl="1" indent="-457200">
              <a:buFont typeface="Wingdings" pitchFamily="2" charset="77"/>
              <a:buChar char="Ø"/>
            </a:pPr>
            <a:r>
              <a:rPr lang="en-GB" sz="2000" dirty="0">
                <a:latin typeface="Calibri" panose="020F0502020204030204" pitchFamily="34" charset="0"/>
                <a:ea typeface="SBL Greek" panose="02000000000000000000" pitchFamily="2" charset="0"/>
                <a:cs typeface="Calibri" panose="020F0502020204030204" pitchFamily="34" charset="0"/>
              </a:rPr>
              <a:t>Egypt: widespread snake iconography, serpent = wisdom</a:t>
            </a:r>
          </a:p>
          <a:p>
            <a:pPr marL="1143000" lvl="1" indent="-457200">
              <a:buFont typeface="Wingdings" pitchFamily="2" charset="77"/>
              <a:buChar char="Ø"/>
            </a:pPr>
            <a:r>
              <a:rPr lang="en-GB" sz="2000" b="0" dirty="0">
                <a:solidFill>
                  <a:schemeClr val="tx1"/>
                </a:solidFill>
                <a:latin typeface="Calibri" panose="020F0502020204030204" pitchFamily="34" charset="0"/>
                <a:ea typeface="SBL Greek" panose="02000000000000000000" pitchFamily="2" charset="0"/>
                <a:cs typeface="Calibri" panose="020F0502020204030204" pitchFamily="34" charset="0"/>
              </a:rPr>
              <a:t>Palestine: ophidian objects, often in/near temples or cult settings (serpent as deity), often on jars (serpent as protection) </a:t>
            </a:r>
          </a:p>
          <a:p>
            <a:pPr marL="1143000" lvl="1" indent="-457200">
              <a:buFont typeface="Wingdings" pitchFamily="2" charset="77"/>
              <a:buChar char="Ø"/>
            </a:pPr>
            <a:r>
              <a:rPr lang="en-GB" sz="2000" dirty="0">
                <a:latin typeface="Calibri" panose="020F0502020204030204" pitchFamily="34" charset="0"/>
                <a:ea typeface="SBL Greek" panose="02000000000000000000" pitchFamily="2" charset="0"/>
                <a:cs typeface="Calibri" panose="020F0502020204030204" pitchFamily="34" charset="0"/>
              </a:rPr>
              <a:t>Mesopotamia: ophiomancy: snakes as oracles in Akkadian formulae</a:t>
            </a:r>
          </a:p>
          <a:p>
            <a:endParaRPr lang="en-GB" b="0" dirty="0">
              <a:solidFill>
                <a:schemeClr val="tx1"/>
              </a:solidFill>
              <a:latin typeface="Calibri" panose="020F0502020204030204" pitchFamily="34" charset="0"/>
              <a:ea typeface="SBL Greek" panose="02000000000000000000" pitchFamily="2" charset="0"/>
              <a:cs typeface="Calibri" panose="020F0502020204030204" pitchFamily="34" charset="0"/>
            </a:endParaRPr>
          </a:p>
          <a:p>
            <a:pPr marL="457200" indent="-457200">
              <a:buFont typeface="Arial" panose="020B0604020202020204" pitchFamily="34" charset="0"/>
              <a:buChar char="•"/>
            </a:pPr>
            <a:endParaRPr lang="en-GB" b="0" dirty="0">
              <a:solidFill>
                <a:schemeClr val="tx1"/>
              </a:solidFill>
              <a:latin typeface="Calibri" panose="020F0502020204030204" pitchFamily="34" charset="0"/>
              <a:ea typeface="SBL Greek" panose="02000000000000000000" pitchFamily="2" charset="0"/>
              <a:cs typeface="Calibri" panose="020F0502020204030204" pitchFamily="34" charset="0"/>
            </a:endParaRPr>
          </a:p>
          <a:p>
            <a:endParaRPr lang="en-US" dirty="0"/>
          </a:p>
          <a:p>
            <a:endParaRPr lang="en-US" dirty="0"/>
          </a:p>
          <a:p>
            <a:endParaRPr lang="en-US" dirty="0"/>
          </a:p>
          <a:p>
            <a:endParaRPr lang="en-US" dirty="0"/>
          </a:p>
          <a:p>
            <a:endParaRPr lang="en-US" dirty="0"/>
          </a:p>
        </p:txBody>
      </p:sp>
      <p:sp>
        <p:nvSpPr>
          <p:cNvPr id="5" name="Espace réservé du texte 3"/>
          <p:cNvSpPr txBox="1">
            <a:spLocks/>
          </p:cNvSpPr>
          <p:nvPr/>
        </p:nvSpPr>
        <p:spPr>
          <a:xfrm>
            <a:off x="336166" y="1208100"/>
            <a:ext cx="8958559" cy="5242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US" dirty="0">
              <a:ea typeface="Calibri" panose="020F0502020204030204" pitchFamily="34" charset="0"/>
            </a:endParaRPr>
          </a:p>
        </p:txBody>
      </p:sp>
      <p:pic>
        <p:nvPicPr>
          <p:cNvPr id="2" name="Afbeelding 1">
            <a:extLst>
              <a:ext uri="{FF2B5EF4-FFF2-40B4-BE49-F238E27FC236}">
                <a16:creationId xmlns:a16="http://schemas.microsoft.com/office/drawing/2014/main" id="{FB2FF39F-6A44-2F61-49DE-7A73054C39AE}"/>
              </a:ext>
            </a:extLst>
          </p:cNvPr>
          <p:cNvPicPr>
            <a:picLocks noChangeAspect="1"/>
          </p:cNvPicPr>
          <p:nvPr/>
        </p:nvPicPr>
        <p:blipFill>
          <a:blip r:embed="rId2"/>
          <a:stretch>
            <a:fillRect/>
          </a:stretch>
        </p:blipFill>
        <p:spPr>
          <a:xfrm>
            <a:off x="5496309" y="3986413"/>
            <a:ext cx="3647691" cy="2871587"/>
          </a:xfrm>
          <a:prstGeom prst="rect">
            <a:avLst/>
          </a:prstGeom>
        </p:spPr>
      </p:pic>
      <p:pic>
        <p:nvPicPr>
          <p:cNvPr id="3" name="Afbeelding 2">
            <a:extLst>
              <a:ext uri="{FF2B5EF4-FFF2-40B4-BE49-F238E27FC236}">
                <a16:creationId xmlns:a16="http://schemas.microsoft.com/office/drawing/2014/main" id="{BBA26AAE-37C6-AA71-5BDC-2D9F51E7D720}"/>
              </a:ext>
            </a:extLst>
          </p:cNvPr>
          <p:cNvPicPr>
            <a:picLocks noChangeAspect="1"/>
          </p:cNvPicPr>
          <p:nvPr/>
        </p:nvPicPr>
        <p:blipFill>
          <a:blip r:embed="rId3"/>
          <a:stretch>
            <a:fillRect/>
          </a:stretch>
        </p:blipFill>
        <p:spPr>
          <a:xfrm>
            <a:off x="2763296" y="4176326"/>
            <a:ext cx="2904113" cy="2613702"/>
          </a:xfrm>
          <a:prstGeom prst="rect">
            <a:avLst/>
          </a:prstGeom>
        </p:spPr>
      </p:pic>
    </p:spTree>
    <p:extLst>
      <p:ext uri="{BB962C8B-B14F-4D97-AF65-F5344CB8AC3E}">
        <p14:creationId xmlns:p14="http://schemas.microsoft.com/office/powerpoint/2010/main" val="475996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4. </a:t>
            </a:r>
            <a:r>
              <a:rPr lang="fr-BE" dirty="0"/>
              <a:t>A positive </a:t>
            </a:r>
            <a:r>
              <a:rPr lang="fr-BE" dirty="0" err="1"/>
              <a:t>role</a:t>
            </a:r>
            <a:r>
              <a:rPr lang="fr-BE" dirty="0"/>
              <a:t> for the </a:t>
            </a:r>
            <a:r>
              <a:rPr lang="fr-BE" dirty="0" err="1"/>
              <a:t>snake</a:t>
            </a:r>
            <a:r>
              <a:rPr lang="fr-BE" dirty="0"/>
              <a:t>?</a:t>
            </a:r>
          </a:p>
          <a:p>
            <a:endParaRPr lang="fr-BE" dirty="0"/>
          </a:p>
          <a:p>
            <a:pPr marL="457200" indent="-457200">
              <a:buFont typeface="Arial" panose="020B0604020202020204" pitchFamily="34" charset="0"/>
              <a:buChar char="•"/>
            </a:pP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Positive connotation of the snake in broader Ancient Near East</a:t>
            </a:r>
          </a:p>
          <a:p>
            <a:pPr marL="457200" indent="-457200">
              <a:buFont typeface="Arial" panose="020B0604020202020204" pitchFamily="34" charset="0"/>
              <a:buChar char="•"/>
            </a:pPr>
            <a:endParaRPr lang="en-GB" b="0" dirty="0">
              <a:solidFill>
                <a:schemeClr val="tx1"/>
              </a:solidFill>
              <a:latin typeface="Calibri" panose="020F0502020204030204" pitchFamily="34" charset="0"/>
              <a:ea typeface="SBL Greek" panose="02000000000000000000" pitchFamily="2" charset="0"/>
              <a:cs typeface="Calibri" panose="020F0502020204030204" pitchFamily="34" charset="0"/>
            </a:endParaRPr>
          </a:p>
          <a:p>
            <a:pPr marL="457200" indent="-457200">
              <a:buFont typeface="Arial" panose="020B0604020202020204" pitchFamily="34" charset="0"/>
              <a:buChar char="•"/>
            </a:pP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Positive connotation of snake in 3</a:t>
            </a:r>
            <a:r>
              <a:rPr lang="en-GB" b="0" baseline="30000" dirty="0">
                <a:solidFill>
                  <a:schemeClr val="tx1"/>
                </a:solidFill>
                <a:latin typeface="Calibri" panose="020F0502020204030204" pitchFamily="34" charset="0"/>
                <a:ea typeface="SBL Greek" panose="02000000000000000000" pitchFamily="2" charset="0"/>
                <a:cs typeface="Calibri" panose="020F0502020204030204" pitchFamily="34" charset="0"/>
              </a:rPr>
              <a:t>rd</a:t>
            </a: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 c. BCE Alexandria</a:t>
            </a:r>
          </a:p>
          <a:p>
            <a:pPr marL="1143000" lvl="1" indent="-457200">
              <a:buFont typeface="Wingdings" pitchFamily="2" charset="77"/>
              <a:buChar char="Ø"/>
            </a:pPr>
            <a:r>
              <a:rPr lang="en-GB" dirty="0">
                <a:latin typeface="Calibri" panose="020F0502020204030204" pitchFamily="34" charset="0"/>
                <a:ea typeface="SBL Greek" panose="02000000000000000000" pitchFamily="2" charset="0"/>
                <a:cs typeface="Calibri" panose="020F0502020204030204" pitchFamily="34" charset="0"/>
              </a:rPr>
              <a:t>Toxicological research under Ptolemies</a:t>
            </a:r>
          </a:p>
          <a:p>
            <a:pPr marL="1143000" lvl="1" indent="-457200">
              <a:buFont typeface="Wingdings" pitchFamily="2" charset="77"/>
              <a:buChar char="Ø"/>
            </a:pP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Especially in 3</a:t>
            </a:r>
            <a:r>
              <a:rPr lang="en-GB" b="0" baseline="30000" dirty="0">
                <a:solidFill>
                  <a:schemeClr val="tx1"/>
                </a:solidFill>
                <a:latin typeface="Calibri" panose="020F0502020204030204" pitchFamily="34" charset="0"/>
                <a:ea typeface="SBL Greek" panose="02000000000000000000" pitchFamily="2" charset="0"/>
                <a:cs typeface="Calibri" panose="020F0502020204030204" pitchFamily="34" charset="0"/>
              </a:rPr>
              <a:t>rd</a:t>
            </a: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 </a:t>
            </a:r>
            <a:r>
              <a:rPr lang="en-GB" dirty="0">
                <a:latin typeface="Calibri" panose="020F0502020204030204" pitchFamily="34" charset="0"/>
                <a:ea typeface="SBL Greek" panose="02000000000000000000" pitchFamily="2" charset="0"/>
                <a:cs typeface="Calibri" panose="020F0502020204030204" pitchFamily="34" charset="0"/>
              </a:rPr>
              <a:t>c. BCE Alexandrian school</a:t>
            </a:r>
          </a:p>
          <a:p>
            <a:pPr marL="1143000" lvl="1" indent="-457200">
              <a:buFont typeface="Wingdings" pitchFamily="2" charset="77"/>
              <a:buChar char="Ø"/>
            </a:pP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Example: </a:t>
            </a:r>
            <a:r>
              <a:rPr lang="en-GB" b="1" dirty="0">
                <a:solidFill>
                  <a:schemeClr val="tx1"/>
                </a:solidFill>
                <a:latin typeface="Calibri" panose="020F0502020204030204" pitchFamily="34" charset="0"/>
                <a:ea typeface="SBL Greek" panose="02000000000000000000" pitchFamily="2" charset="0"/>
                <a:cs typeface="Calibri" panose="020F0502020204030204" pitchFamily="34" charset="0"/>
              </a:rPr>
              <a:t>Herophilus</a:t>
            </a: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 (ca. 335−280 BC</a:t>
            </a:r>
            <a:r>
              <a:rPr lang="en-GB" dirty="0">
                <a:latin typeface="Calibri" panose="020F0502020204030204" pitchFamily="34" charset="0"/>
                <a:ea typeface="SBL Greek" panose="02000000000000000000" pitchFamily="2" charset="0"/>
                <a:cs typeface="Calibri" panose="020F0502020204030204" pitchFamily="34" charset="0"/>
              </a:rPr>
              <a:t>) uses  poisonous substances to </a:t>
            </a: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prepare drugs</a:t>
            </a:r>
            <a:endParaRPr lang="en-US" dirty="0"/>
          </a:p>
          <a:p>
            <a:endParaRPr lang="en-US" dirty="0"/>
          </a:p>
          <a:p>
            <a:endParaRPr lang="en-US" dirty="0"/>
          </a:p>
          <a:p>
            <a:endParaRPr lang="en-US" dirty="0"/>
          </a:p>
          <a:p>
            <a:endParaRPr lang="en-US" dirty="0"/>
          </a:p>
        </p:txBody>
      </p:sp>
      <p:sp>
        <p:nvSpPr>
          <p:cNvPr id="5" name="Espace réservé du texte 3"/>
          <p:cNvSpPr txBox="1">
            <a:spLocks/>
          </p:cNvSpPr>
          <p:nvPr/>
        </p:nvSpPr>
        <p:spPr>
          <a:xfrm>
            <a:off x="336166" y="1208100"/>
            <a:ext cx="8958559" cy="5242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US" dirty="0">
              <a:ea typeface="Calibri" panose="020F0502020204030204" pitchFamily="34" charset="0"/>
            </a:endParaRPr>
          </a:p>
        </p:txBody>
      </p:sp>
    </p:spTree>
    <p:extLst>
      <p:ext uri="{BB962C8B-B14F-4D97-AF65-F5344CB8AC3E}">
        <p14:creationId xmlns:p14="http://schemas.microsoft.com/office/powerpoint/2010/main" val="233830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4. </a:t>
            </a:r>
            <a:r>
              <a:rPr lang="fr-BE" dirty="0"/>
              <a:t>A positive </a:t>
            </a:r>
            <a:r>
              <a:rPr lang="fr-BE" dirty="0" err="1"/>
              <a:t>role</a:t>
            </a:r>
            <a:r>
              <a:rPr lang="fr-BE" dirty="0"/>
              <a:t> for the </a:t>
            </a:r>
            <a:r>
              <a:rPr lang="fr-BE" dirty="0" err="1"/>
              <a:t>snake</a:t>
            </a:r>
            <a:r>
              <a:rPr lang="fr-BE" dirty="0"/>
              <a:t>?</a:t>
            </a:r>
          </a:p>
          <a:p>
            <a:endParaRPr lang="fr-BE" dirty="0"/>
          </a:p>
          <a:p>
            <a:pPr marL="457200" indent="-457200">
              <a:buFont typeface="Arial" panose="020B0604020202020204" pitchFamily="34" charset="0"/>
              <a:buChar char="•"/>
            </a:pP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Positive connotation of the snake in broader Ancient Near East</a:t>
            </a:r>
          </a:p>
          <a:p>
            <a:pPr marL="457200" indent="-457200">
              <a:buFont typeface="Arial" panose="020B0604020202020204" pitchFamily="34" charset="0"/>
              <a:buChar char="•"/>
            </a:pP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Positive connotation of snake in 3</a:t>
            </a:r>
            <a:r>
              <a:rPr lang="en-GB" b="0" baseline="30000" dirty="0">
                <a:solidFill>
                  <a:schemeClr val="tx1"/>
                </a:solidFill>
                <a:latin typeface="Calibri" panose="020F0502020204030204" pitchFamily="34" charset="0"/>
                <a:ea typeface="SBL Greek" panose="02000000000000000000" pitchFamily="2" charset="0"/>
                <a:cs typeface="Calibri" panose="020F0502020204030204" pitchFamily="34" charset="0"/>
              </a:rPr>
              <a:t>rd</a:t>
            </a: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 c. BCE Alexandria</a:t>
            </a:r>
          </a:p>
          <a:p>
            <a:pPr marL="457200" indent="-457200">
              <a:buFont typeface="Arial" panose="020B0604020202020204" pitchFamily="34" charset="0"/>
              <a:buChar char="•"/>
            </a:pPr>
            <a:r>
              <a:rPr lang="en-GB" b="0" dirty="0">
                <a:solidFill>
                  <a:schemeClr val="tx1"/>
                </a:solidFill>
                <a:latin typeface="Calibri" panose="020F0502020204030204" pitchFamily="34" charset="0"/>
                <a:ea typeface="SBL Greek" panose="02000000000000000000" pitchFamily="2" charset="0"/>
                <a:cs typeface="Calibri" panose="020F0502020204030204" pitchFamily="34" charset="0"/>
              </a:rPr>
              <a:t>Positive connotation of snake: use in ophiomancy</a:t>
            </a:r>
          </a:p>
          <a:p>
            <a:pPr marL="1143000" lvl="1" indent="-457200">
              <a:buFont typeface="Wingdings" pitchFamily="2" charset="77"/>
              <a:buChar char="Ø"/>
            </a:pPr>
            <a:r>
              <a:rPr lang="en-GB" dirty="0">
                <a:latin typeface="Calibri" panose="020F0502020204030204" pitchFamily="34" charset="0"/>
                <a:ea typeface="SBL Greek" panose="02000000000000000000" pitchFamily="2" charset="0"/>
                <a:cs typeface="Calibri" panose="020F0502020204030204" pitchFamily="34" charset="0"/>
              </a:rPr>
              <a:t>Mesopotamia: Akkadian formulae: snake as omen</a:t>
            </a:r>
          </a:p>
          <a:p>
            <a:pPr marL="1143000" lvl="1" indent="-457200">
              <a:buFont typeface="Wingdings" pitchFamily="2" charset="77"/>
              <a:buChar char="Ø"/>
            </a:pPr>
            <a:r>
              <a:rPr lang="en-GB" dirty="0">
                <a:latin typeface="Calibri" panose="020F0502020204030204" pitchFamily="34" charset="0"/>
                <a:ea typeface="SBL Greek" panose="02000000000000000000" pitchFamily="2" charset="0"/>
                <a:cs typeface="Calibri" panose="020F0502020204030204" pitchFamily="34" charset="0"/>
              </a:rPr>
              <a:t>This context could be presumed for Gen 3 (cf. Smith)</a:t>
            </a:r>
          </a:p>
          <a:p>
            <a:pPr marL="1143000" lvl="1" indent="-457200">
              <a:buFont typeface="Wingdings" pitchFamily="2" charset="77"/>
              <a:buChar char="Ø"/>
            </a:pPr>
            <a:r>
              <a:rPr lang="en-GB" dirty="0">
                <a:latin typeface="Calibri" panose="020F0502020204030204" pitchFamily="34" charset="0"/>
                <a:ea typeface="SBL Greek" panose="02000000000000000000" pitchFamily="2" charset="0"/>
                <a:cs typeface="Calibri" panose="020F0502020204030204" pitchFamily="34" charset="0"/>
              </a:rPr>
              <a:t>Link </a:t>
            </a:r>
            <a:r>
              <a:rPr lang="en-GB" sz="1800" dirty="0" err="1">
                <a:effectLst/>
                <a:latin typeface="SBL Greek" panose="02000000000000000000" pitchFamily="2" charset="0"/>
                <a:ea typeface="SimSun" panose="02010600030101010101" pitchFamily="2" charset="-122"/>
                <a:cs typeface="Times New Roman" panose="02020603050405020304" pitchFamily="18" charset="0"/>
              </a:rPr>
              <a:t>φρόνιμος</a:t>
            </a:r>
            <a:r>
              <a:rPr lang="en-GB" sz="1800" dirty="0">
                <a:effectLst/>
                <a:latin typeface="Times New Roman" panose="02020603050405020304" pitchFamily="18" charset="0"/>
                <a:ea typeface="Calibri" panose="020F0502020204030204" pitchFamily="34" charset="0"/>
              </a:rPr>
              <a:t> </a:t>
            </a:r>
            <a:r>
              <a:rPr lang="en-GB" sz="1800" dirty="0">
                <a:effectLst/>
                <a:latin typeface="Calibri" panose="020F0502020204030204" pitchFamily="34" charset="0"/>
                <a:ea typeface="SBL Greek" panose="02000000000000000000" pitchFamily="2" charset="0"/>
                <a:cs typeface="Calibri" panose="020F0502020204030204" pitchFamily="34" charset="0"/>
              </a:rPr>
              <a:t> </a:t>
            </a:r>
            <a:r>
              <a:rPr lang="en-GB" sz="2000" dirty="0">
                <a:effectLst/>
                <a:latin typeface="Calibri" panose="020F0502020204030204" pitchFamily="34" charset="0"/>
                <a:ea typeface="SBL Greek" panose="02000000000000000000" pitchFamily="2" charset="0"/>
                <a:cs typeface="Calibri" panose="020F0502020204030204" pitchFamily="34" charset="0"/>
              </a:rPr>
              <a:t>and mantic practices</a:t>
            </a:r>
          </a:p>
          <a:p>
            <a:pPr lvl="1" indent="0">
              <a:buNone/>
            </a:pPr>
            <a:endParaRPr lang="en-GB" sz="1800" dirty="0">
              <a:latin typeface="Calibri" panose="020F0502020204030204" pitchFamily="34" charset="0"/>
              <a:ea typeface="SBL Greek" panose="02000000000000000000" pitchFamily="2" charset="0"/>
              <a:cs typeface="Calibri" panose="020F0502020204030204" pitchFamily="34" charset="0"/>
            </a:endParaRPr>
          </a:p>
          <a:p>
            <a:pPr marL="1028700" lvl="1" indent="-342900">
              <a:buFont typeface="Wingdings" pitchFamily="2" charset="77"/>
              <a:buChar char="v"/>
            </a:pPr>
            <a:r>
              <a:rPr lang="en-GB" kern="100" dirty="0">
                <a:latin typeface="Calibri" panose="020F0502020204030204" pitchFamily="34" charset="0"/>
                <a:ea typeface="SimSun" panose="02010600030101010101" pitchFamily="2" charset="-122"/>
                <a:cs typeface="Calibri" panose="020F0502020204030204" pitchFamily="34" charset="0"/>
              </a:rPr>
              <a:t>T</a:t>
            </a:r>
            <a:r>
              <a:rPr lang="en-GB" kern="100" dirty="0">
                <a:effectLst/>
                <a:latin typeface="Calibri" panose="020F0502020204030204" pitchFamily="34" charset="0"/>
                <a:ea typeface="SimSun" panose="02010600030101010101" pitchFamily="2" charset="-122"/>
                <a:cs typeface="Calibri" panose="020F0502020204030204" pitchFamily="34" charset="0"/>
              </a:rPr>
              <a:t>hreefold, more positive use of the snake probably motivated the translator of Gen 3 to depict the snake as a more positive figure, opting for </a:t>
            </a:r>
            <a:r>
              <a:rPr lang="en-GB" kern="100" dirty="0" err="1">
                <a:effectLst/>
                <a:latin typeface="SBL Greek" panose="02000000000000000000" pitchFamily="2" charset="0"/>
                <a:ea typeface="SBL Greek" panose="02000000000000000000" pitchFamily="2" charset="0"/>
                <a:cs typeface="Calibri" panose="020F0502020204030204" pitchFamily="34" charset="0"/>
              </a:rPr>
              <a:t>φρόνιμος</a:t>
            </a:r>
            <a:r>
              <a:rPr lang="en-GB" kern="100" dirty="0">
                <a:effectLst/>
                <a:latin typeface="Calibri" panose="020F0502020204030204" pitchFamily="34" charset="0"/>
                <a:ea typeface="SimSun" panose="02010600030101010101" pitchFamily="2" charset="-122"/>
                <a:cs typeface="Calibri" panose="020F0502020204030204" pitchFamily="34" charset="0"/>
              </a:rPr>
              <a:t>, as a strange, yet fitting translation of </a:t>
            </a:r>
            <a:r>
              <a:rPr lang="he-IL" dirty="0">
                <a:latin typeface="SBL Hebrew" panose="02000000000000000000" pitchFamily="2" charset="-79"/>
                <a:cs typeface="SBL Hebrew" panose="02000000000000000000" pitchFamily="2" charset="-79"/>
              </a:rPr>
              <a:t>עָרוּם</a:t>
            </a:r>
            <a:endParaRPr lang="nl-BE" kern="100" dirty="0">
              <a:effectLst/>
              <a:latin typeface="SBL Hebrew" panose="02000000000000000000" pitchFamily="2" charset="-79"/>
              <a:ea typeface="Calibri" panose="020F0502020204030204" pitchFamily="34" charset="0"/>
              <a:cs typeface="SBL Hebrew" panose="02000000000000000000" pitchFamily="2" charset="-79"/>
            </a:endParaRPr>
          </a:p>
          <a:p>
            <a:pPr marL="1028700" lvl="1" indent="-342900">
              <a:buFont typeface="Wingdings" pitchFamily="2" charset="77"/>
              <a:buChar char="v"/>
            </a:pPr>
            <a:endParaRPr lang="en-GB" b="0" dirty="0">
              <a:solidFill>
                <a:schemeClr val="tx1"/>
              </a:solidFill>
              <a:latin typeface="Calibri" panose="020F0502020204030204" pitchFamily="34" charset="0"/>
              <a:ea typeface="SBL Greek" panose="02000000000000000000" pitchFamily="2" charset="0"/>
              <a:cs typeface="Calibri" panose="020F0502020204030204" pitchFamily="34" charset="0"/>
            </a:endParaRPr>
          </a:p>
          <a:p>
            <a:pPr marL="457200" indent="-457200">
              <a:buFont typeface="Arial" panose="020B0604020202020204" pitchFamily="34" charset="0"/>
              <a:buChar char="•"/>
            </a:pPr>
            <a:endParaRPr lang="en-GB" b="0" dirty="0">
              <a:solidFill>
                <a:schemeClr val="tx1"/>
              </a:solidFill>
              <a:latin typeface="Calibri" panose="020F0502020204030204" pitchFamily="34" charset="0"/>
              <a:ea typeface="SBL Greek" panose="02000000000000000000" pitchFamily="2" charset="0"/>
              <a:cs typeface="Calibri" panose="020F0502020204030204" pitchFamily="34" charset="0"/>
            </a:endParaRPr>
          </a:p>
          <a:p>
            <a:endParaRPr lang="en-US" dirty="0"/>
          </a:p>
          <a:p>
            <a:endParaRPr lang="en-US" dirty="0"/>
          </a:p>
          <a:p>
            <a:endParaRPr lang="en-US" dirty="0"/>
          </a:p>
          <a:p>
            <a:endParaRPr lang="en-US" dirty="0"/>
          </a:p>
          <a:p>
            <a:endParaRPr lang="en-US" dirty="0"/>
          </a:p>
        </p:txBody>
      </p:sp>
      <p:sp>
        <p:nvSpPr>
          <p:cNvPr id="5" name="Espace réservé du texte 3"/>
          <p:cNvSpPr txBox="1">
            <a:spLocks/>
          </p:cNvSpPr>
          <p:nvPr/>
        </p:nvSpPr>
        <p:spPr>
          <a:xfrm>
            <a:off x="336166" y="1208100"/>
            <a:ext cx="8958559" cy="5242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US" dirty="0">
              <a:ea typeface="Calibri" panose="020F0502020204030204" pitchFamily="34" charset="0"/>
            </a:endParaRPr>
          </a:p>
        </p:txBody>
      </p:sp>
    </p:spTree>
    <p:extLst>
      <p:ext uri="{BB962C8B-B14F-4D97-AF65-F5344CB8AC3E}">
        <p14:creationId xmlns:p14="http://schemas.microsoft.com/office/powerpoint/2010/main" val="304050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sz="quarter" idx="11"/>
          </p:nvPr>
        </p:nvSpPr>
        <p:spPr/>
        <p:txBody>
          <a:bodyPr/>
          <a:lstStyle/>
          <a:p>
            <a:endParaRPr lang="fr-BE"/>
          </a:p>
        </p:txBody>
      </p:sp>
      <p:sp>
        <p:nvSpPr>
          <p:cNvPr id="9" name="Espace réservé du texte 8"/>
          <p:cNvSpPr>
            <a:spLocks noGrp="1"/>
          </p:cNvSpPr>
          <p:nvPr>
            <p:ph type="body" sz="quarter" idx="13"/>
          </p:nvPr>
        </p:nvSpPr>
        <p:spPr>
          <a:xfrm>
            <a:off x="606864" y="348116"/>
            <a:ext cx="7914329" cy="431800"/>
          </a:xfrm>
        </p:spPr>
        <p:txBody>
          <a:bodyPr/>
          <a:lstStyle/>
          <a:p>
            <a:r>
              <a:rPr lang="en-US" dirty="0"/>
              <a:t>Conclusion</a:t>
            </a:r>
            <a:endParaRPr lang="fr-BE" dirty="0"/>
          </a:p>
          <a:p>
            <a:endParaRPr lang="en-US" dirty="0"/>
          </a:p>
          <a:p>
            <a:pPr algn="just"/>
            <a:r>
              <a:rPr lang="en-GB" b="0" dirty="0">
                <a:latin typeface="Calibri" panose="020F0502020204030204" pitchFamily="34" charset="0"/>
                <a:cs typeface="Calibri" panose="020F0502020204030204" pitchFamily="34" charset="0"/>
              </a:rPr>
              <a:t>Gen 3:1: </a:t>
            </a:r>
            <a:r>
              <a:rPr lang="he-IL" b="0" dirty="0">
                <a:latin typeface="SBL Hebrew" panose="02000000000000000000" pitchFamily="2" charset="-79"/>
                <a:cs typeface="SBL Hebrew" panose="02000000000000000000" pitchFamily="2" charset="-79"/>
              </a:rPr>
              <a:t>עָרוּם</a:t>
            </a:r>
            <a:r>
              <a:rPr lang="en-GB" b="0" dirty="0">
                <a:latin typeface="Calibri" panose="020F0502020204030204" pitchFamily="34" charset="0"/>
                <a:cs typeface="Calibri" panose="020F0502020204030204" pitchFamily="34" charset="0"/>
              </a:rPr>
              <a:t> and </a:t>
            </a:r>
            <a:r>
              <a:rPr lang="en-GB" b="0" dirty="0" err="1">
                <a:latin typeface="SBL Greek" panose="02000000000000000000" pitchFamily="2" charset="0"/>
                <a:ea typeface="SBL Greek" panose="02000000000000000000" pitchFamily="2" charset="0"/>
                <a:cs typeface="Calibri" panose="020F0502020204030204" pitchFamily="34" charset="0"/>
              </a:rPr>
              <a:t>φρόνιμος</a:t>
            </a:r>
            <a:endParaRPr lang="en-GB" b="0" dirty="0">
              <a:latin typeface="SBL Greek" panose="02000000000000000000" pitchFamily="2" charset="0"/>
              <a:ea typeface="SBL Greek" panose="02000000000000000000" pitchFamily="2" charset="0"/>
              <a:cs typeface="Calibri" panose="020F0502020204030204" pitchFamily="34" charset="0"/>
            </a:endParaRPr>
          </a:p>
          <a:p>
            <a:pPr marL="457200" indent="-457200" algn="just">
              <a:buFont typeface="Arial" panose="020B0604020202020204" pitchFamily="34" charset="0"/>
              <a:buChar char="•"/>
            </a:pPr>
            <a:r>
              <a:rPr lang="en-GB" b="0" dirty="0">
                <a:latin typeface="Calibri" panose="020F0502020204030204" pitchFamily="34" charset="0"/>
                <a:ea typeface="SBL Greek" panose="02000000000000000000" pitchFamily="2" charset="0"/>
                <a:cs typeface="Calibri" panose="020F0502020204030204" pitchFamily="34" charset="0"/>
              </a:rPr>
              <a:t>Positive portrayal of snake in LXX</a:t>
            </a:r>
          </a:p>
          <a:p>
            <a:pPr marL="1143000" lvl="1" indent="-457200" algn="just"/>
            <a:r>
              <a:rPr lang="en-GB" dirty="0" err="1">
                <a:latin typeface="SBL Greek" panose="02000000000000000000" pitchFamily="2" charset="0"/>
                <a:ea typeface="SBL Greek" panose="02000000000000000000" pitchFamily="2" charset="0"/>
                <a:cs typeface="Calibri" panose="020F0502020204030204" pitchFamily="34" charset="0"/>
              </a:rPr>
              <a:t>φρόνιμος</a:t>
            </a:r>
            <a:endParaRPr lang="en-GB" dirty="0">
              <a:latin typeface="SBL Greek" panose="02000000000000000000" pitchFamily="2" charset="0"/>
              <a:ea typeface="SBL Greek" panose="02000000000000000000" pitchFamily="2" charset="0"/>
              <a:cs typeface="Calibri" panose="020F0502020204030204" pitchFamily="34" charset="0"/>
            </a:endParaRPr>
          </a:p>
          <a:p>
            <a:pPr marL="1143000" lvl="1" indent="-457200" algn="just"/>
            <a:r>
              <a:rPr lang="en-GB" dirty="0">
                <a:latin typeface="Calibri" panose="020F0502020204030204" pitchFamily="34" charset="0"/>
                <a:ea typeface="SBL Greek" panose="02000000000000000000" pitchFamily="2" charset="0"/>
                <a:cs typeface="Calibri" panose="020F0502020204030204" pitchFamily="34" charset="0"/>
              </a:rPr>
              <a:t>Narrative: more positive role</a:t>
            </a:r>
          </a:p>
          <a:p>
            <a:pPr marL="457200" indent="-457200">
              <a:buFont typeface="Arial" panose="020B0604020202020204" pitchFamily="34" charset="0"/>
              <a:buChar char="•"/>
            </a:pPr>
            <a:r>
              <a:rPr lang="en-US" b="0" dirty="0">
                <a:latin typeface="Calibri" panose="020F0502020204030204" pitchFamily="34" charset="0"/>
                <a:cs typeface="Calibri" panose="020F0502020204030204" pitchFamily="34" charset="0"/>
              </a:rPr>
              <a:t>Fits in broader context: actualization?</a:t>
            </a:r>
          </a:p>
          <a:p>
            <a:pPr marL="1143000" lvl="1" indent="-457200"/>
            <a:r>
              <a:rPr lang="en-US" dirty="0">
                <a:latin typeface="Calibri" panose="020F0502020204030204" pitchFamily="34" charset="0"/>
                <a:cs typeface="Calibri" panose="020F0502020204030204" pitchFamily="34" charset="0"/>
              </a:rPr>
              <a:t>Snake = + in ANE, Alexandria</a:t>
            </a:r>
          </a:p>
          <a:p>
            <a:pPr marL="1143000" lvl="1" indent="-457200"/>
            <a:r>
              <a:rPr lang="en-GB" dirty="0" err="1">
                <a:latin typeface="SBL Greek" panose="02000000000000000000" pitchFamily="2" charset="0"/>
                <a:ea typeface="SBL Greek" panose="02000000000000000000" pitchFamily="2" charset="0"/>
                <a:cs typeface="Calibri" panose="020F0502020204030204" pitchFamily="34" charset="0"/>
              </a:rPr>
              <a:t>φρόνιμος</a:t>
            </a:r>
            <a:r>
              <a:rPr lang="en-GB" dirty="0">
                <a:latin typeface="Calibri" panose="020F0502020204030204" pitchFamily="34" charset="0"/>
                <a:ea typeface="SBL Greek" panose="02000000000000000000" pitchFamily="2" charset="0"/>
                <a:cs typeface="Calibri" panose="020F0502020204030204" pitchFamily="34" charset="0"/>
              </a:rPr>
              <a:t> to match ophiomancy?</a:t>
            </a:r>
          </a:p>
          <a:p>
            <a:pPr marL="1143000" lvl="1" indent="-457200"/>
            <a:endParaRPr lang="en-GB" dirty="0">
              <a:latin typeface="Calibri" panose="020F0502020204030204" pitchFamily="34" charset="0"/>
              <a:ea typeface="SBL Greek" panose="02000000000000000000" pitchFamily="2" charset="0"/>
              <a:cs typeface="Calibri" panose="020F0502020204030204" pitchFamily="34" charset="0"/>
            </a:endParaRPr>
          </a:p>
          <a:p>
            <a:pPr marL="1028700" lvl="1" indent="-342900">
              <a:buFont typeface="Wingdings" pitchFamily="2" charset="77"/>
              <a:buChar char="Ø"/>
            </a:pPr>
            <a:r>
              <a:rPr lang="en-GB" dirty="0">
                <a:latin typeface="Calibri" panose="020F0502020204030204" pitchFamily="34" charset="0"/>
                <a:ea typeface="SBL Greek" panose="02000000000000000000" pitchFamily="2" charset="0"/>
                <a:cs typeface="Calibri" panose="020F0502020204030204" pitchFamily="34" charset="0"/>
              </a:rPr>
              <a:t>An unusual, yet ‘creative’, ‘actualising’ and ‘</a:t>
            </a:r>
            <a:r>
              <a:rPr lang="en-GB" dirty="0" err="1">
                <a:latin typeface="Calibri" panose="020F0502020204030204" pitchFamily="34" charset="0"/>
                <a:ea typeface="SBL Greek" panose="02000000000000000000" pitchFamily="2" charset="0"/>
                <a:cs typeface="Calibri" panose="020F0502020204030204" pitchFamily="34" charset="0"/>
              </a:rPr>
              <a:t>narratologically</a:t>
            </a:r>
            <a:r>
              <a:rPr lang="en-GB" dirty="0">
                <a:latin typeface="Calibri" panose="020F0502020204030204" pitchFamily="34" charset="0"/>
                <a:ea typeface="SBL Greek" panose="02000000000000000000" pitchFamily="2" charset="0"/>
                <a:cs typeface="Calibri" panose="020F0502020204030204" pitchFamily="34" charset="0"/>
              </a:rPr>
              <a:t> significant’ translation</a:t>
            </a:r>
            <a:endParaRPr lang="en-US" dirty="0">
              <a:latin typeface="Calibri" panose="020F0502020204030204" pitchFamily="34" charset="0"/>
              <a:cs typeface="Calibri" panose="020F0502020204030204" pitchFamily="34" charset="0"/>
            </a:endParaRPr>
          </a:p>
          <a:p>
            <a:endParaRPr lang="en-US" dirty="0"/>
          </a:p>
          <a:p>
            <a:endParaRPr lang="en-US" dirty="0"/>
          </a:p>
          <a:p>
            <a:endParaRPr lang="en-US" dirty="0"/>
          </a:p>
        </p:txBody>
      </p:sp>
      <p:sp>
        <p:nvSpPr>
          <p:cNvPr id="5" name="Espace réservé du texte 3"/>
          <p:cNvSpPr txBox="1">
            <a:spLocks/>
          </p:cNvSpPr>
          <p:nvPr/>
        </p:nvSpPr>
        <p:spPr>
          <a:xfrm>
            <a:off x="647665" y="1503708"/>
            <a:ext cx="7832725" cy="5242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US" dirty="0">
              <a:ea typeface="Calibri" panose="020F0502020204030204" pitchFamily="34" charset="0"/>
            </a:endParaRPr>
          </a:p>
        </p:txBody>
      </p:sp>
      <p:pic>
        <p:nvPicPr>
          <p:cNvPr id="8194" name="Picture 2" descr="Adam and Eve with the tree of knowledge and the serpent">
            <a:extLst>
              <a:ext uri="{FF2B5EF4-FFF2-40B4-BE49-F238E27FC236}">
                <a16:creationId xmlns:a16="http://schemas.microsoft.com/office/drawing/2014/main" id="{CA686CF5-6770-5D8E-707C-83CB117FD3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2492" y="0"/>
            <a:ext cx="2641507" cy="320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01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p:cNvSpPr>
            <a:spLocks noGrp="1"/>
          </p:cNvSpPr>
          <p:nvPr>
            <p:ph type="body" sz="quarter" idx="11"/>
          </p:nvPr>
        </p:nvSpPr>
        <p:spPr/>
        <p:txBody>
          <a:bodyPr/>
          <a:lstStyle/>
          <a:p>
            <a:r>
              <a:rPr lang="fr-BE" dirty="0" err="1"/>
              <a:t>Thanks</a:t>
            </a:r>
            <a:r>
              <a:rPr lang="fr-BE" dirty="0"/>
              <a:t>!</a:t>
            </a:r>
          </a:p>
          <a:p>
            <a:r>
              <a:rPr lang="fr-BE" sz="3000" dirty="0"/>
              <a:t>ellen.dedoncker@uclouvain.be</a:t>
            </a:r>
          </a:p>
          <a:p>
            <a:r>
              <a:rPr lang="fr-BE" sz="3000" dirty="0"/>
              <a:t>bryan.beeckman@kuleuven.be</a:t>
            </a:r>
          </a:p>
        </p:txBody>
      </p:sp>
    </p:spTree>
    <p:extLst>
      <p:ext uri="{BB962C8B-B14F-4D97-AF65-F5344CB8AC3E}">
        <p14:creationId xmlns:p14="http://schemas.microsoft.com/office/powerpoint/2010/main" val="3027176542"/>
      </p:ext>
    </p:extLst>
  </p:cSld>
  <p:clrMapOvr>
    <a:masterClrMapping/>
  </p:clrMapOvr>
</p:sld>
</file>

<file path=ppt/theme/theme1.xml><?xml version="1.0" encoding="utf-8"?>
<a:theme xmlns:a="http://schemas.openxmlformats.org/drawingml/2006/main" name="17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5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6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8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9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1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0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2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3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4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8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9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TotalTime>
  <Words>3566</Words>
  <Application>Microsoft Macintosh PowerPoint</Application>
  <PresentationFormat>Diavoorstelling (4:3)</PresentationFormat>
  <Paragraphs>416</Paragraphs>
  <Slides>28</Slides>
  <Notes>0</Notes>
  <HiddenSlides>0</HiddenSlides>
  <MMClips>0</MMClips>
  <ScaleCrop>false</ScaleCrop>
  <HeadingPairs>
    <vt:vector size="6" baseType="variant">
      <vt:variant>
        <vt:lpstr>Gebruikte lettertypen</vt:lpstr>
      </vt:variant>
      <vt:variant>
        <vt:i4>10</vt:i4>
      </vt:variant>
      <vt:variant>
        <vt:lpstr>Thema</vt:lpstr>
      </vt:variant>
      <vt:variant>
        <vt:i4>18</vt:i4>
      </vt:variant>
      <vt:variant>
        <vt:lpstr>Diatitels</vt:lpstr>
      </vt:variant>
      <vt:variant>
        <vt:i4>28</vt:i4>
      </vt:variant>
    </vt:vector>
  </HeadingPairs>
  <TitlesOfParts>
    <vt:vector size="56" baseType="lpstr">
      <vt:lpstr>SimSun</vt:lpstr>
      <vt:lpstr>Arial</vt:lpstr>
      <vt:lpstr>Calibri</vt:lpstr>
      <vt:lpstr>Courier New</vt:lpstr>
      <vt:lpstr>SBL BibLit</vt:lpstr>
      <vt:lpstr>SBL Greek</vt:lpstr>
      <vt:lpstr>SBL Hebrew</vt:lpstr>
      <vt:lpstr>Symbol</vt:lpstr>
      <vt:lpstr>Times New Roman</vt:lpstr>
      <vt:lpstr>Wingdings</vt:lpstr>
      <vt:lpstr>17_Conception personnalisée</vt:lpstr>
      <vt:lpstr>Conception personnalisée</vt:lpstr>
      <vt:lpstr>1_Conception personnalisée</vt:lpstr>
      <vt:lpstr>2_Conception personnalisée</vt:lpstr>
      <vt:lpstr>3_Conception personnalisée</vt:lpstr>
      <vt:lpstr>5_Conception personnalisée</vt:lpstr>
      <vt:lpstr>6_Conception personnalisée</vt:lpstr>
      <vt:lpstr>15_Conception personnalisée</vt:lpstr>
      <vt:lpstr>16_Conception personnalisée</vt:lpstr>
      <vt:lpstr>8_Conception personnalisée</vt:lpstr>
      <vt:lpstr>9_Conception personnalisée</vt:lpstr>
      <vt:lpstr>11_Conception personnalisée</vt:lpstr>
      <vt:lpstr>10_Conception personnalisée</vt:lpstr>
      <vt:lpstr>12_Conception personnalisée</vt:lpstr>
      <vt:lpstr>13_Conception personnalisée</vt:lpstr>
      <vt:lpstr>14_Conception personnalisée</vt:lpstr>
      <vt:lpstr>18_Conception personnalisée</vt:lpstr>
      <vt:lpstr>19_Conception personnalisée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Université Catholique de Louvain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Mélissa Nyamabu</dc:creator>
  <cp:lastModifiedBy>Ellen De Doncker</cp:lastModifiedBy>
  <cp:revision>144</cp:revision>
  <dcterms:created xsi:type="dcterms:W3CDTF">2018-06-29T12:50:19Z</dcterms:created>
  <dcterms:modified xsi:type="dcterms:W3CDTF">2024-04-16T00:07:45Z</dcterms:modified>
</cp:coreProperties>
</file>