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8" r:id="rId4"/>
    <p:sldId id="258" r:id="rId5"/>
    <p:sldId id="259" r:id="rId6"/>
    <p:sldId id="260" r:id="rId7"/>
    <p:sldId id="261" r:id="rId8"/>
    <p:sldId id="289" r:id="rId9"/>
    <p:sldId id="290" r:id="rId10"/>
    <p:sldId id="262" r:id="rId11"/>
    <p:sldId id="292" r:id="rId12"/>
    <p:sldId id="291" r:id="rId13"/>
    <p:sldId id="263" r:id="rId14"/>
    <p:sldId id="264" r:id="rId15"/>
    <p:sldId id="265" r:id="rId16"/>
    <p:sldId id="266" r:id="rId17"/>
    <p:sldId id="267" r:id="rId18"/>
    <p:sldId id="269" r:id="rId19"/>
    <p:sldId id="279" r:id="rId20"/>
    <p:sldId id="285" r:id="rId21"/>
    <p:sldId id="286" r:id="rId22"/>
    <p:sldId id="272" r:id="rId23"/>
    <p:sldId id="273" r:id="rId24"/>
    <p:sldId id="281" r:id="rId25"/>
    <p:sldId id="275" r:id="rId26"/>
    <p:sldId id="280" r:id="rId27"/>
    <p:sldId id="282" r:id="rId28"/>
    <p:sldId id="283" r:id="rId29"/>
    <p:sldId id="287" r:id="rId30"/>
    <p:sldId id="284" r:id="rId31"/>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20" autoAdjust="0"/>
    <p:restoredTop sz="94660"/>
  </p:normalViewPr>
  <p:slideViewPr>
    <p:cSldViewPr snapToGrid="0">
      <p:cViewPr>
        <p:scale>
          <a:sx n="77" d="100"/>
          <a:sy n="77" d="100"/>
        </p:scale>
        <p:origin x="922"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udrey Vandenbroeck" userId="39e1c59b-16c4-4c51-9c91-8c25d1d5850d" providerId="ADAL" clId="{8D35284D-25C9-434E-966E-EAF8E374B1BC}"/>
    <pc:docChg chg="undo custSel addSld delSld modSld sldOrd">
      <pc:chgData name="Audrey Vandenbroeck" userId="39e1c59b-16c4-4c51-9c91-8c25d1d5850d" providerId="ADAL" clId="{8D35284D-25C9-434E-966E-EAF8E374B1BC}" dt="2026-05-14T07:24:39.619" v="1944" actId="20577"/>
      <pc:docMkLst>
        <pc:docMk/>
      </pc:docMkLst>
      <pc:sldChg chg="addSp modSp mod setBg addAnim">
        <pc:chgData name="Audrey Vandenbroeck" userId="39e1c59b-16c4-4c51-9c91-8c25d1d5850d" providerId="ADAL" clId="{8D35284D-25C9-434E-966E-EAF8E374B1BC}" dt="2026-05-11T07:27:04.827" v="507" actId="1076"/>
        <pc:sldMkLst>
          <pc:docMk/>
          <pc:sldMk cId="640895379" sldId="256"/>
        </pc:sldMkLst>
        <pc:spChg chg="mod">
          <ac:chgData name="Audrey Vandenbroeck" userId="39e1c59b-16c4-4c51-9c91-8c25d1d5850d" providerId="ADAL" clId="{8D35284D-25C9-434E-966E-EAF8E374B1BC}" dt="2026-05-11T07:11:58.289" v="270" actId="26606"/>
          <ac:spMkLst>
            <pc:docMk/>
            <pc:sldMk cId="640895379" sldId="256"/>
            <ac:spMk id="2" creationId="{DE61DCB3-7A79-881E-B4C6-423DA9B78578}"/>
          </ac:spMkLst>
        </pc:spChg>
        <pc:spChg chg="mod">
          <ac:chgData name="Audrey Vandenbroeck" userId="39e1c59b-16c4-4c51-9c91-8c25d1d5850d" providerId="ADAL" clId="{8D35284D-25C9-434E-966E-EAF8E374B1BC}" dt="2026-05-11T07:11:58.289" v="270" actId="26606"/>
          <ac:spMkLst>
            <pc:docMk/>
            <pc:sldMk cId="640895379" sldId="256"/>
            <ac:spMk id="3" creationId="{6829E393-E2AB-BFFA-F876-8A06709387FF}"/>
          </ac:spMkLst>
        </pc:spChg>
        <pc:spChg chg="add">
          <ac:chgData name="Audrey Vandenbroeck" userId="39e1c59b-16c4-4c51-9c91-8c25d1d5850d" providerId="ADAL" clId="{8D35284D-25C9-434E-966E-EAF8E374B1BC}" dt="2026-05-11T07:11:58.289" v="270" actId="26606"/>
          <ac:spMkLst>
            <pc:docMk/>
            <pc:sldMk cId="640895379" sldId="256"/>
            <ac:spMk id="8" creationId="{6F5A5072-7B47-4D32-B52A-4EBBF590B8A5}"/>
          </ac:spMkLst>
        </pc:spChg>
        <pc:spChg chg="add">
          <ac:chgData name="Audrey Vandenbroeck" userId="39e1c59b-16c4-4c51-9c91-8c25d1d5850d" providerId="ADAL" clId="{8D35284D-25C9-434E-966E-EAF8E374B1BC}" dt="2026-05-11T07:11:58.289" v="270" actId="26606"/>
          <ac:spMkLst>
            <pc:docMk/>
            <pc:sldMk cId="640895379" sldId="256"/>
            <ac:spMk id="10" creationId="{9715DAF0-AE1B-46C9-8A6B-DB2AA05AB91D}"/>
          </ac:spMkLst>
        </pc:spChg>
        <pc:spChg chg="add">
          <ac:chgData name="Audrey Vandenbroeck" userId="39e1c59b-16c4-4c51-9c91-8c25d1d5850d" providerId="ADAL" clId="{8D35284D-25C9-434E-966E-EAF8E374B1BC}" dt="2026-05-11T07:11:58.289" v="270" actId="26606"/>
          <ac:spMkLst>
            <pc:docMk/>
            <pc:sldMk cId="640895379" sldId="256"/>
            <ac:spMk id="12" creationId="{6016219D-510E-4184-9090-6D5578A87BD1}"/>
          </ac:spMkLst>
        </pc:spChg>
        <pc:spChg chg="add">
          <ac:chgData name="Audrey Vandenbroeck" userId="39e1c59b-16c4-4c51-9c91-8c25d1d5850d" providerId="ADAL" clId="{8D35284D-25C9-434E-966E-EAF8E374B1BC}" dt="2026-05-11T07:11:58.289" v="270" actId="26606"/>
          <ac:spMkLst>
            <pc:docMk/>
            <pc:sldMk cId="640895379" sldId="256"/>
            <ac:spMk id="14" creationId="{AFF4A713-7B75-4B21-90D7-5AB19547C728}"/>
          </ac:spMkLst>
        </pc:spChg>
        <pc:spChg chg="add">
          <ac:chgData name="Audrey Vandenbroeck" userId="39e1c59b-16c4-4c51-9c91-8c25d1d5850d" providerId="ADAL" clId="{8D35284D-25C9-434E-966E-EAF8E374B1BC}" dt="2026-05-11T07:11:58.289" v="270" actId="26606"/>
          <ac:spMkLst>
            <pc:docMk/>
            <pc:sldMk cId="640895379" sldId="256"/>
            <ac:spMk id="16" creationId="{DC631C0B-6DA6-4E57-8231-CE32B3434A7E}"/>
          </ac:spMkLst>
        </pc:spChg>
        <pc:spChg chg="add">
          <ac:chgData name="Audrey Vandenbroeck" userId="39e1c59b-16c4-4c51-9c91-8c25d1d5850d" providerId="ADAL" clId="{8D35284D-25C9-434E-966E-EAF8E374B1BC}" dt="2026-05-11T07:11:58.289" v="270" actId="26606"/>
          <ac:spMkLst>
            <pc:docMk/>
            <pc:sldMk cId="640895379" sldId="256"/>
            <ac:spMk id="18" creationId="{C29501E6-A978-4A61-9689-9085AF97A53A}"/>
          </ac:spMkLst>
        </pc:spChg>
        <pc:picChg chg="add mod">
          <ac:chgData name="Audrey Vandenbroeck" userId="39e1c59b-16c4-4c51-9c91-8c25d1d5850d" providerId="ADAL" clId="{8D35284D-25C9-434E-966E-EAF8E374B1BC}" dt="2026-05-11T07:27:04.827" v="507" actId="1076"/>
          <ac:picMkLst>
            <pc:docMk/>
            <pc:sldMk cId="640895379" sldId="256"/>
            <ac:picMk id="5" creationId="{28FD633D-D393-F219-9818-3E37C5A82A49}"/>
          </ac:picMkLst>
        </pc:picChg>
      </pc:sldChg>
      <pc:sldChg chg="addSp delSp modSp mod setBg">
        <pc:chgData name="Audrey Vandenbroeck" userId="39e1c59b-16c4-4c51-9c91-8c25d1d5850d" providerId="ADAL" clId="{8D35284D-25C9-434E-966E-EAF8E374B1BC}" dt="2026-05-14T07:22:50.112" v="1931" actId="478"/>
        <pc:sldMkLst>
          <pc:docMk/>
          <pc:sldMk cId="155507873" sldId="257"/>
        </pc:sldMkLst>
        <pc:spChg chg="del mod">
          <ac:chgData name="Audrey Vandenbroeck" userId="39e1c59b-16c4-4c51-9c91-8c25d1d5850d" providerId="ADAL" clId="{8D35284D-25C9-434E-966E-EAF8E374B1BC}" dt="2026-05-14T07:22:50.112" v="1931" actId="478"/>
          <ac:spMkLst>
            <pc:docMk/>
            <pc:sldMk cId="155507873" sldId="257"/>
            <ac:spMk id="2" creationId="{4BE939E0-2F1D-C275-0079-509BFF524DD2}"/>
          </ac:spMkLst>
        </pc:spChg>
        <pc:spChg chg="mod">
          <ac:chgData name="Audrey Vandenbroeck" userId="39e1c59b-16c4-4c51-9c91-8c25d1d5850d" providerId="ADAL" clId="{8D35284D-25C9-434E-966E-EAF8E374B1BC}" dt="2026-05-11T07:27:36.167" v="512" actId="122"/>
          <ac:spMkLst>
            <pc:docMk/>
            <pc:sldMk cId="155507873" sldId="257"/>
            <ac:spMk id="3" creationId="{DE1CDE6C-0A61-D43A-0B66-F377E919B348}"/>
          </ac:spMkLst>
        </pc:spChg>
        <pc:spChg chg="add">
          <ac:chgData name="Audrey Vandenbroeck" userId="39e1c59b-16c4-4c51-9c91-8c25d1d5850d" providerId="ADAL" clId="{8D35284D-25C9-434E-966E-EAF8E374B1BC}" dt="2026-05-11T07:12:07.547" v="273" actId="26606"/>
          <ac:spMkLst>
            <pc:docMk/>
            <pc:sldMk cId="155507873" sldId="257"/>
            <ac:spMk id="10" creationId="{12609869-9E80-471B-A487-A53288E0E791}"/>
          </ac:spMkLst>
        </pc:spChg>
        <pc:spChg chg="add">
          <ac:chgData name="Audrey Vandenbroeck" userId="39e1c59b-16c4-4c51-9c91-8c25d1d5850d" providerId="ADAL" clId="{8D35284D-25C9-434E-966E-EAF8E374B1BC}" dt="2026-05-11T07:12:07.547" v="273" actId="26606"/>
          <ac:spMkLst>
            <pc:docMk/>
            <pc:sldMk cId="155507873" sldId="257"/>
            <ac:spMk id="12" creationId="{7004738A-9D34-43E8-97D2-CA0EED4F8BE0}"/>
          </ac:spMkLst>
        </pc:spChg>
        <pc:spChg chg="add">
          <ac:chgData name="Audrey Vandenbroeck" userId="39e1c59b-16c4-4c51-9c91-8c25d1d5850d" providerId="ADAL" clId="{8D35284D-25C9-434E-966E-EAF8E374B1BC}" dt="2026-05-11T07:12:07.547" v="273" actId="26606"/>
          <ac:spMkLst>
            <pc:docMk/>
            <pc:sldMk cId="155507873" sldId="257"/>
            <ac:spMk id="14" creationId="{B8B8D07F-F13E-443E-BA68-2D26672D76B9}"/>
          </ac:spMkLst>
        </pc:spChg>
        <pc:spChg chg="add">
          <ac:chgData name="Audrey Vandenbroeck" userId="39e1c59b-16c4-4c51-9c91-8c25d1d5850d" providerId="ADAL" clId="{8D35284D-25C9-434E-966E-EAF8E374B1BC}" dt="2026-05-11T07:12:07.547" v="273" actId="26606"/>
          <ac:spMkLst>
            <pc:docMk/>
            <pc:sldMk cId="155507873" sldId="257"/>
            <ac:spMk id="16" creationId="{2813A4FA-24A5-41ED-A534-3807D1B2F344}"/>
          </ac:spMkLst>
        </pc:spChg>
        <pc:spChg chg="add">
          <ac:chgData name="Audrey Vandenbroeck" userId="39e1c59b-16c4-4c51-9c91-8c25d1d5850d" providerId="ADAL" clId="{8D35284D-25C9-434E-966E-EAF8E374B1BC}" dt="2026-05-11T07:12:07.547" v="273" actId="26606"/>
          <ac:spMkLst>
            <pc:docMk/>
            <pc:sldMk cId="155507873" sldId="257"/>
            <ac:spMk id="18" creationId="{C3944F27-CA70-4E84-A51A-E6BF89558979}"/>
          </ac:spMkLst>
        </pc:spChg>
        <pc:picChg chg="add mod">
          <ac:chgData name="Audrey Vandenbroeck" userId="39e1c59b-16c4-4c51-9c91-8c25d1d5850d" providerId="ADAL" clId="{8D35284D-25C9-434E-966E-EAF8E374B1BC}" dt="2026-05-11T07:12:07.547" v="273" actId="26606"/>
          <ac:picMkLst>
            <pc:docMk/>
            <pc:sldMk cId="155507873" sldId="257"/>
            <ac:picMk id="5" creationId="{11CB4255-4F25-38D6-4526-9E59D9B849B0}"/>
          </ac:picMkLst>
        </pc:picChg>
      </pc:sldChg>
      <pc:sldChg chg="addSp delSp modSp mod setBg">
        <pc:chgData name="Audrey Vandenbroeck" userId="39e1c59b-16c4-4c51-9c91-8c25d1d5850d" providerId="ADAL" clId="{8D35284D-25C9-434E-966E-EAF8E374B1BC}" dt="2026-05-14T07:22:57.165" v="1932" actId="478"/>
        <pc:sldMkLst>
          <pc:docMk/>
          <pc:sldMk cId="2671932793" sldId="258"/>
        </pc:sldMkLst>
        <pc:spChg chg="del mod">
          <ac:chgData name="Audrey Vandenbroeck" userId="39e1c59b-16c4-4c51-9c91-8c25d1d5850d" providerId="ADAL" clId="{8D35284D-25C9-434E-966E-EAF8E374B1BC}" dt="2026-05-14T07:22:57.165" v="1932" actId="478"/>
          <ac:spMkLst>
            <pc:docMk/>
            <pc:sldMk cId="2671932793" sldId="258"/>
            <ac:spMk id="2" creationId="{342C8DE9-301E-A83C-5115-AE62B8EF9CD2}"/>
          </ac:spMkLst>
        </pc:spChg>
        <pc:spChg chg="mod">
          <ac:chgData name="Audrey Vandenbroeck" userId="39e1c59b-16c4-4c51-9c91-8c25d1d5850d" providerId="ADAL" clId="{8D35284D-25C9-434E-966E-EAF8E374B1BC}" dt="2026-05-11T07:27:49.684" v="518" actId="20577"/>
          <ac:spMkLst>
            <pc:docMk/>
            <pc:sldMk cId="2671932793" sldId="258"/>
            <ac:spMk id="3" creationId="{84DCAC8F-FD6A-3A18-37C5-A0E496C03986}"/>
          </ac:spMkLst>
        </pc:spChg>
        <pc:spChg chg="add">
          <ac:chgData name="Audrey Vandenbroeck" userId="39e1c59b-16c4-4c51-9c91-8c25d1d5850d" providerId="ADAL" clId="{8D35284D-25C9-434E-966E-EAF8E374B1BC}" dt="2026-05-11T07:12:13.092" v="274" actId="26606"/>
          <ac:spMkLst>
            <pc:docMk/>
            <pc:sldMk cId="2671932793" sldId="258"/>
            <ac:spMk id="10" creationId="{12609869-9E80-471B-A487-A53288E0E791}"/>
          </ac:spMkLst>
        </pc:spChg>
        <pc:spChg chg="add">
          <ac:chgData name="Audrey Vandenbroeck" userId="39e1c59b-16c4-4c51-9c91-8c25d1d5850d" providerId="ADAL" clId="{8D35284D-25C9-434E-966E-EAF8E374B1BC}" dt="2026-05-11T07:12:13.092" v="274" actId="26606"/>
          <ac:spMkLst>
            <pc:docMk/>
            <pc:sldMk cId="2671932793" sldId="258"/>
            <ac:spMk id="12" creationId="{7004738A-9D34-43E8-97D2-CA0EED4F8BE0}"/>
          </ac:spMkLst>
        </pc:spChg>
        <pc:spChg chg="add">
          <ac:chgData name="Audrey Vandenbroeck" userId="39e1c59b-16c4-4c51-9c91-8c25d1d5850d" providerId="ADAL" clId="{8D35284D-25C9-434E-966E-EAF8E374B1BC}" dt="2026-05-11T07:12:13.092" v="274" actId="26606"/>
          <ac:spMkLst>
            <pc:docMk/>
            <pc:sldMk cId="2671932793" sldId="258"/>
            <ac:spMk id="14" creationId="{B8B8D07F-F13E-443E-BA68-2D26672D76B9}"/>
          </ac:spMkLst>
        </pc:spChg>
        <pc:spChg chg="add">
          <ac:chgData name="Audrey Vandenbroeck" userId="39e1c59b-16c4-4c51-9c91-8c25d1d5850d" providerId="ADAL" clId="{8D35284D-25C9-434E-966E-EAF8E374B1BC}" dt="2026-05-11T07:12:13.092" v="274" actId="26606"/>
          <ac:spMkLst>
            <pc:docMk/>
            <pc:sldMk cId="2671932793" sldId="258"/>
            <ac:spMk id="16" creationId="{2813A4FA-24A5-41ED-A534-3807D1B2F344}"/>
          </ac:spMkLst>
        </pc:spChg>
        <pc:spChg chg="add">
          <ac:chgData name="Audrey Vandenbroeck" userId="39e1c59b-16c4-4c51-9c91-8c25d1d5850d" providerId="ADAL" clId="{8D35284D-25C9-434E-966E-EAF8E374B1BC}" dt="2026-05-11T07:12:13.092" v="274" actId="26606"/>
          <ac:spMkLst>
            <pc:docMk/>
            <pc:sldMk cId="2671932793" sldId="258"/>
            <ac:spMk id="18" creationId="{C3944F27-CA70-4E84-A51A-E6BF89558979}"/>
          </ac:spMkLst>
        </pc:spChg>
        <pc:picChg chg="add mod">
          <ac:chgData name="Audrey Vandenbroeck" userId="39e1c59b-16c4-4c51-9c91-8c25d1d5850d" providerId="ADAL" clId="{8D35284D-25C9-434E-966E-EAF8E374B1BC}" dt="2026-05-11T07:12:13.092" v="274" actId="26606"/>
          <ac:picMkLst>
            <pc:docMk/>
            <pc:sldMk cId="2671932793" sldId="258"/>
            <ac:picMk id="5" creationId="{CAD170BE-9361-1BDD-67BA-7FEA8733758C}"/>
          </ac:picMkLst>
        </pc:picChg>
      </pc:sldChg>
      <pc:sldChg chg="addSp modSp mod setBg">
        <pc:chgData name="Audrey Vandenbroeck" userId="39e1c59b-16c4-4c51-9c91-8c25d1d5850d" providerId="ADAL" clId="{8D35284D-25C9-434E-966E-EAF8E374B1BC}" dt="2026-05-11T07:28:02.613" v="525" actId="403"/>
        <pc:sldMkLst>
          <pc:docMk/>
          <pc:sldMk cId="374442743" sldId="259"/>
        </pc:sldMkLst>
        <pc:spChg chg="mod">
          <ac:chgData name="Audrey Vandenbroeck" userId="39e1c59b-16c4-4c51-9c91-8c25d1d5850d" providerId="ADAL" clId="{8D35284D-25C9-434E-966E-EAF8E374B1BC}" dt="2026-05-11T07:28:02.613" v="525" actId="403"/>
          <ac:spMkLst>
            <pc:docMk/>
            <pc:sldMk cId="374442743" sldId="259"/>
            <ac:spMk id="2" creationId="{4CCBA5B3-15E7-7377-1E08-C97A8CF3DE19}"/>
          </ac:spMkLst>
        </pc:spChg>
        <pc:spChg chg="mod ord">
          <ac:chgData name="Audrey Vandenbroeck" userId="39e1c59b-16c4-4c51-9c91-8c25d1d5850d" providerId="ADAL" clId="{8D35284D-25C9-434E-966E-EAF8E374B1BC}" dt="2026-05-11T07:13:45.373" v="316" actId="1076"/>
          <ac:spMkLst>
            <pc:docMk/>
            <pc:sldMk cId="374442743" sldId="259"/>
            <ac:spMk id="3" creationId="{31E51FAE-3771-6A1B-4997-533AACDE5EE6}"/>
          </ac:spMkLst>
        </pc:spChg>
        <pc:spChg chg="add">
          <ac:chgData name="Audrey Vandenbroeck" userId="39e1c59b-16c4-4c51-9c91-8c25d1d5850d" providerId="ADAL" clId="{8D35284D-25C9-434E-966E-EAF8E374B1BC}" dt="2026-05-11T07:12:46.332" v="275" actId="26606"/>
          <ac:spMkLst>
            <pc:docMk/>
            <pc:sldMk cId="374442743" sldId="259"/>
            <ac:spMk id="12" creationId="{B712E947-0734-45F9-9C4F-41114EC3A33E}"/>
          </ac:spMkLst>
        </pc:spChg>
        <pc:grpChg chg="add">
          <ac:chgData name="Audrey Vandenbroeck" userId="39e1c59b-16c4-4c51-9c91-8c25d1d5850d" providerId="ADAL" clId="{8D35284D-25C9-434E-966E-EAF8E374B1BC}" dt="2026-05-11T07:12:46.332" v="275" actId="26606"/>
          <ac:grpSpMkLst>
            <pc:docMk/>
            <pc:sldMk cId="374442743" sldId="259"/>
            <ac:grpSpMk id="14" creationId="{12B3290A-D3BF-4B87-B55B-FD9A98B49727}"/>
          </ac:grpSpMkLst>
        </pc:grpChg>
        <pc:picChg chg="add mod ord">
          <ac:chgData name="Audrey Vandenbroeck" userId="39e1c59b-16c4-4c51-9c91-8c25d1d5850d" providerId="ADAL" clId="{8D35284D-25C9-434E-966E-EAF8E374B1BC}" dt="2026-05-11T07:13:29.629" v="311" actId="1076"/>
          <ac:picMkLst>
            <pc:docMk/>
            <pc:sldMk cId="374442743" sldId="259"/>
            <ac:picMk id="5" creationId="{9512CF66-AD00-ACAA-8179-DD128F590E85}"/>
          </ac:picMkLst>
        </pc:picChg>
        <pc:picChg chg="add mod">
          <ac:chgData name="Audrey Vandenbroeck" userId="39e1c59b-16c4-4c51-9c91-8c25d1d5850d" providerId="ADAL" clId="{8D35284D-25C9-434E-966E-EAF8E374B1BC}" dt="2026-05-11T07:13:34.302" v="313" actId="1076"/>
          <ac:picMkLst>
            <pc:docMk/>
            <pc:sldMk cId="374442743" sldId="259"/>
            <ac:picMk id="7" creationId="{31A2D8F3-DB7C-52FA-6D8C-C194F9F026FF}"/>
          </ac:picMkLst>
        </pc:picChg>
      </pc:sldChg>
      <pc:sldChg chg="addSp delSp modSp mod setBg addAnim">
        <pc:chgData name="Audrey Vandenbroeck" userId="39e1c59b-16c4-4c51-9c91-8c25d1d5850d" providerId="ADAL" clId="{8D35284D-25C9-434E-966E-EAF8E374B1BC}" dt="2026-05-11T07:15:58.058" v="360" actId="1076"/>
        <pc:sldMkLst>
          <pc:docMk/>
          <pc:sldMk cId="4141488587" sldId="260"/>
        </pc:sldMkLst>
        <pc:spChg chg="mod">
          <ac:chgData name="Audrey Vandenbroeck" userId="39e1c59b-16c4-4c51-9c91-8c25d1d5850d" providerId="ADAL" clId="{8D35284D-25C9-434E-966E-EAF8E374B1BC}" dt="2026-05-11T07:14:20.073" v="340" actId="26606"/>
          <ac:spMkLst>
            <pc:docMk/>
            <pc:sldMk cId="4141488587" sldId="260"/>
            <ac:spMk id="2" creationId="{A7CE1614-B663-772C-A7E5-3D49A09DDAE6}"/>
          </ac:spMkLst>
        </pc:spChg>
        <pc:spChg chg="mod">
          <ac:chgData name="Audrey Vandenbroeck" userId="39e1c59b-16c4-4c51-9c91-8c25d1d5850d" providerId="ADAL" clId="{8D35284D-25C9-434E-966E-EAF8E374B1BC}" dt="2026-05-11T07:14:20.073" v="340" actId="26606"/>
          <ac:spMkLst>
            <pc:docMk/>
            <pc:sldMk cId="4141488587" sldId="260"/>
            <ac:spMk id="3" creationId="{9C4B1A0F-A76C-E5D6-241D-05589ABB6FC4}"/>
          </ac:spMkLst>
        </pc:spChg>
        <pc:spChg chg="add">
          <ac:chgData name="Audrey Vandenbroeck" userId="39e1c59b-16c4-4c51-9c91-8c25d1d5850d" providerId="ADAL" clId="{8D35284D-25C9-434E-966E-EAF8E374B1BC}" dt="2026-05-11T07:14:20.073" v="340" actId="26606"/>
          <ac:spMkLst>
            <pc:docMk/>
            <pc:sldMk cId="4141488587" sldId="260"/>
            <ac:spMk id="21" creationId="{A8384FB5-9ADC-4DDC-881B-597D56F5B15D}"/>
          </ac:spMkLst>
        </pc:spChg>
        <pc:spChg chg="add">
          <ac:chgData name="Audrey Vandenbroeck" userId="39e1c59b-16c4-4c51-9c91-8c25d1d5850d" providerId="ADAL" clId="{8D35284D-25C9-434E-966E-EAF8E374B1BC}" dt="2026-05-11T07:14:20.073" v="340" actId="26606"/>
          <ac:spMkLst>
            <pc:docMk/>
            <pc:sldMk cId="4141488587" sldId="260"/>
            <ac:spMk id="23" creationId="{BC05CA36-AD6A-4ABF-9A05-52E5A143D2BB}"/>
          </ac:spMkLst>
        </pc:spChg>
        <pc:spChg chg="add">
          <ac:chgData name="Audrey Vandenbroeck" userId="39e1c59b-16c4-4c51-9c91-8c25d1d5850d" providerId="ADAL" clId="{8D35284D-25C9-434E-966E-EAF8E374B1BC}" dt="2026-05-11T07:14:20.073" v="340" actId="26606"/>
          <ac:spMkLst>
            <pc:docMk/>
            <pc:sldMk cId="4141488587" sldId="260"/>
            <ac:spMk id="25" creationId="{D4331EE8-85A4-4588-8D9E-70E534D477DB}"/>
          </ac:spMkLst>
        </pc:spChg>
        <pc:spChg chg="add">
          <ac:chgData name="Audrey Vandenbroeck" userId="39e1c59b-16c4-4c51-9c91-8c25d1d5850d" providerId="ADAL" clId="{8D35284D-25C9-434E-966E-EAF8E374B1BC}" dt="2026-05-11T07:14:20.073" v="340" actId="26606"/>
          <ac:spMkLst>
            <pc:docMk/>
            <pc:sldMk cId="4141488587" sldId="260"/>
            <ac:spMk id="27" creationId="{49D6C862-61CC-4B46-8080-96583D653BAB}"/>
          </ac:spMkLst>
        </pc:spChg>
        <pc:spChg chg="add">
          <ac:chgData name="Audrey Vandenbroeck" userId="39e1c59b-16c4-4c51-9c91-8c25d1d5850d" providerId="ADAL" clId="{8D35284D-25C9-434E-966E-EAF8E374B1BC}" dt="2026-05-11T07:14:20.073" v="340" actId="26606"/>
          <ac:spMkLst>
            <pc:docMk/>
            <pc:sldMk cId="4141488587" sldId="260"/>
            <ac:spMk id="29" creationId="{E37EECFC-A684-4391-AE85-4CDAF5565F61}"/>
          </ac:spMkLst>
        </pc:spChg>
        <pc:picChg chg="add mod">
          <ac:chgData name="Audrey Vandenbroeck" userId="39e1c59b-16c4-4c51-9c91-8c25d1d5850d" providerId="ADAL" clId="{8D35284D-25C9-434E-966E-EAF8E374B1BC}" dt="2026-05-11T07:15:58.058" v="360" actId="1076"/>
          <ac:picMkLst>
            <pc:docMk/>
            <pc:sldMk cId="4141488587" sldId="260"/>
            <ac:picMk id="5" creationId="{7942B324-FC10-D4EE-8DF1-16E1DA80338C}"/>
          </ac:picMkLst>
        </pc:picChg>
      </pc:sldChg>
      <pc:sldChg chg="addSp delSp modSp mod setBg">
        <pc:chgData name="Audrey Vandenbroeck" userId="39e1c59b-16c4-4c51-9c91-8c25d1d5850d" providerId="ADAL" clId="{8D35284D-25C9-434E-966E-EAF8E374B1BC}" dt="2026-05-11T08:18:19.940" v="658" actId="478"/>
        <pc:sldMkLst>
          <pc:docMk/>
          <pc:sldMk cId="2731242790" sldId="261"/>
        </pc:sldMkLst>
        <pc:spChg chg="mod">
          <ac:chgData name="Audrey Vandenbroeck" userId="39e1c59b-16c4-4c51-9c91-8c25d1d5850d" providerId="ADAL" clId="{8D35284D-25C9-434E-966E-EAF8E374B1BC}" dt="2026-05-11T07:16:45.885" v="373" actId="26606"/>
          <ac:spMkLst>
            <pc:docMk/>
            <pc:sldMk cId="2731242790" sldId="261"/>
            <ac:spMk id="2" creationId="{8B83BBCD-7E27-1D32-6B21-0E80CE7C9446}"/>
          </ac:spMkLst>
        </pc:spChg>
        <pc:spChg chg="add">
          <ac:chgData name="Audrey Vandenbroeck" userId="39e1c59b-16c4-4c51-9c91-8c25d1d5850d" providerId="ADAL" clId="{8D35284D-25C9-434E-966E-EAF8E374B1BC}" dt="2026-05-11T07:16:45.885" v="373" actId="26606"/>
          <ac:spMkLst>
            <pc:docMk/>
            <pc:sldMk cId="2731242790" sldId="261"/>
            <ac:spMk id="26" creationId="{BACC6370-2D7E-4714-9D71-7542949D7D5D}"/>
          </ac:spMkLst>
        </pc:spChg>
        <pc:spChg chg="add">
          <ac:chgData name="Audrey Vandenbroeck" userId="39e1c59b-16c4-4c51-9c91-8c25d1d5850d" providerId="ADAL" clId="{8D35284D-25C9-434E-966E-EAF8E374B1BC}" dt="2026-05-11T07:16:45.885" v="373" actId="26606"/>
          <ac:spMkLst>
            <pc:docMk/>
            <pc:sldMk cId="2731242790" sldId="261"/>
            <ac:spMk id="30" creationId="{AAD0DBB9-1A4B-4391-81D4-CB19F9AB918A}"/>
          </ac:spMkLst>
        </pc:spChg>
        <pc:spChg chg="add">
          <ac:chgData name="Audrey Vandenbroeck" userId="39e1c59b-16c4-4c51-9c91-8c25d1d5850d" providerId="ADAL" clId="{8D35284D-25C9-434E-966E-EAF8E374B1BC}" dt="2026-05-11T07:16:45.885" v="373" actId="26606"/>
          <ac:spMkLst>
            <pc:docMk/>
            <pc:sldMk cId="2731242790" sldId="261"/>
            <ac:spMk id="32" creationId="{063BBA22-50EA-4C4D-BE05-F1CE4E63AA56}"/>
          </ac:spMkLst>
        </pc:spChg>
        <pc:graphicFrameChg chg="mod modGraphic">
          <ac:chgData name="Audrey Vandenbroeck" userId="39e1c59b-16c4-4c51-9c91-8c25d1d5850d" providerId="ADAL" clId="{8D35284D-25C9-434E-966E-EAF8E374B1BC}" dt="2026-05-11T08:18:19.940" v="658" actId="478"/>
          <ac:graphicFrameMkLst>
            <pc:docMk/>
            <pc:sldMk cId="2731242790" sldId="261"/>
            <ac:graphicFrameMk id="22" creationId="{3AD46583-A1F3-2131-5220-815A3A9B35DE}"/>
          </ac:graphicFrameMkLst>
        </pc:graphicFrameChg>
      </pc:sldChg>
      <pc:sldChg chg="addSp modSp mod setBg">
        <pc:chgData name="Audrey Vandenbroeck" userId="39e1c59b-16c4-4c51-9c91-8c25d1d5850d" providerId="ADAL" clId="{8D35284D-25C9-434E-966E-EAF8E374B1BC}" dt="2026-05-11T08:21:06.428" v="916" actId="113"/>
        <pc:sldMkLst>
          <pc:docMk/>
          <pc:sldMk cId="3871159346" sldId="262"/>
        </pc:sldMkLst>
        <pc:spChg chg="mod">
          <ac:chgData name="Audrey Vandenbroeck" userId="39e1c59b-16c4-4c51-9c91-8c25d1d5850d" providerId="ADAL" clId="{8D35284D-25C9-434E-966E-EAF8E374B1BC}" dt="2026-05-11T07:14:51.861" v="341" actId="26606"/>
          <ac:spMkLst>
            <pc:docMk/>
            <pc:sldMk cId="3871159346" sldId="262"/>
            <ac:spMk id="2" creationId="{D8FC55D5-D1C5-BC05-4F4F-EB61039D5776}"/>
          </ac:spMkLst>
        </pc:spChg>
        <pc:spChg chg="mod">
          <ac:chgData name="Audrey Vandenbroeck" userId="39e1c59b-16c4-4c51-9c91-8c25d1d5850d" providerId="ADAL" clId="{8D35284D-25C9-434E-966E-EAF8E374B1BC}" dt="2026-05-11T08:21:06.428" v="916" actId="113"/>
          <ac:spMkLst>
            <pc:docMk/>
            <pc:sldMk cId="3871159346" sldId="262"/>
            <ac:spMk id="3" creationId="{21709F5E-780F-7D7D-75C9-E789B126B746}"/>
          </ac:spMkLst>
        </pc:spChg>
        <pc:spChg chg="add">
          <ac:chgData name="Audrey Vandenbroeck" userId="39e1c59b-16c4-4c51-9c91-8c25d1d5850d" providerId="ADAL" clId="{8D35284D-25C9-434E-966E-EAF8E374B1BC}" dt="2026-05-11T07:14:51.861" v="341" actId="26606"/>
          <ac:spMkLst>
            <pc:docMk/>
            <pc:sldMk cId="3871159346" sldId="262"/>
            <ac:spMk id="8" creationId="{DEE2AD96-B495-4E06-9291-B71706F728CB}"/>
          </ac:spMkLst>
        </pc:spChg>
        <pc:spChg chg="add">
          <ac:chgData name="Audrey Vandenbroeck" userId="39e1c59b-16c4-4c51-9c91-8c25d1d5850d" providerId="ADAL" clId="{8D35284D-25C9-434E-966E-EAF8E374B1BC}" dt="2026-05-11T07:14:51.861" v="341" actId="26606"/>
          <ac:spMkLst>
            <pc:docMk/>
            <pc:sldMk cId="3871159346" sldId="262"/>
            <ac:spMk id="10" creationId="{53CF6D67-C5A8-4ADD-9E8E-1E38CA1D3166}"/>
          </ac:spMkLst>
        </pc:spChg>
        <pc:spChg chg="add">
          <ac:chgData name="Audrey Vandenbroeck" userId="39e1c59b-16c4-4c51-9c91-8c25d1d5850d" providerId="ADAL" clId="{8D35284D-25C9-434E-966E-EAF8E374B1BC}" dt="2026-05-11T07:14:51.861" v="341" actId="26606"/>
          <ac:spMkLst>
            <pc:docMk/>
            <pc:sldMk cId="3871159346" sldId="262"/>
            <ac:spMk id="12" creationId="{86909FA0-B515-4681-B7A8-FA281D133B94}"/>
          </ac:spMkLst>
        </pc:spChg>
        <pc:spChg chg="add">
          <ac:chgData name="Audrey Vandenbroeck" userId="39e1c59b-16c4-4c51-9c91-8c25d1d5850d" providerId="ADAL" clId="{8D35284D-25C9-434E-966E-EAF8E374B1BC}" dt="2026-05-11T07:14:51.861" v="341" actId="26606"/>
          <ac:spMkLst>
            <pc:docMk/>
            <pc:sldMk cId="3871159346" sldId="262"/>
            <ac:spMk id="14" creationId="{21C9FE86-FCC3-4A31-AA1C-C882262B7FE7}"/>
          </ac:spMkLst>
        </pc:spChg>
        <pc:spChg chg="add">
          <ac:chgData name="Audrey Vandenbroeck" userId="39e1c59b-16c4-4c51-9c91-8c25d1d5850d" providerId="ADAL" clId="{8D35284D-25C9-434E-966E-EAF8E374B1BC}" dt="2026-05-11T07:14:51.861" v="341" actId="26606"/>
          <ac:spMkLst>
            <pc:docMk/>
            <pc:sldMk cId="3871159346" sldId="262"/>
            <ac:spMk id="16" creationId="{7D96243B-ECED-4B71-8E06-AE9A285EAD20}"/>
          </ac:spMkLst>
        </pc:spChg>
        <pc:spChg chg="add">
          <ac:chgData name="Audrey Vandenbroeck" userId="39e1c59b-16c4-4c51-9c91-8c25d1d5850d" providerId="ADAL" clId="{8D35284D-25C9-434E-966E-EAF8E374B1BC}" dt="2026-05-11T07:14:51.861" v="341" actId="26606"/>
          <ac:spMkLst>
            <pc:docMk/>
            <pc:sldMk cId="3871159346" sldId="262"/>
            <ac:spMk id="18" creationId="{A09989E4-EFDC-4A90-A633-E0525FB4139E}"/>
          </ac:spMkLst>
        </pc:spChg>
      </pc:sldChg>
      <pc:sldChg chg="addSp modSp new mod setBg">
        <pc:chgData name="Audrey Vandenbroeck" userId="39e1c59b-16c4-4c51-9c91-8c25d1d5850d" providerId="ADAL" clId="{8D35284D-25C9-434E-966E-EAF8E374B1BC}" dt="2026-05-14T07:17:56.087" v="1853" actId="20577"/>
        <pc:sldMkLst>
          <pc:docMk/>
          <pc:sldMk cId="447549735" sldId="263"/>
        </pc:sldMkLst>
        <pc:spChg chg="mod">
          <ac:chgData name="Audrey Vandenbroeck" userId="39e1c59b-16c4-4c51-9c91-8c25d1d5850d" providerId="ADAL" clId="{8D35284D-25C9-434E-966E-EAF8E374B1BC}" dt="2026-05-14T07:17:56.087" v="1853" actId="20577"/>
          <ac:spMkLst>
            <pc:docMk/>
            <pc:sldMk cId="447549735" sldId="263"/>
            <ac:spMk id="2" creationId="{0B110CC4-21E8-F2BC-1D83-9BD572F47E55}"/>
          </ac:spMkLst>
        </pc:spChg>
        <pc:spChg chg="mod">
          <ac:chgData name="Audrey Vandenbroeck" userId="39e1c59b-16c4-4c51-9c91-8c25d1d5850d" providerId="ADAL" clId="{8D35284D-25C9-434E-966E-EAF8E374B1BC}" dt="2026-05-11T07:15:30.390" v="353" actId="123"/>
          <ac:spMkLst>
            <pc:docMk/>
            <pc:sldMk cId="447549735" sldId="263"/>
            <ac:spMk id="3" creationId="{0F68C408-A061-53B5-D617-C4B04033C2F1}"/>
          </ac:spMkLst>
        </pc:spChg>
        <pc:spChg chg="add">
          <ac:chgData name="Audrey Vandenbroeck" userId="39e1c59b-16c4-4c51-9c91-8c25d1d5850d" providerId="ADAL" clId="{8D35284D-25C9-434E-966E-EAF8E374B1BC}" dt="2026-05-11T07:15:02.301" v="342" actId="26606"/>
          <ac:spMkLst>
            <pc:docMk/>
            <pc:sldMk cId="447549735" sldId="263"/>
            <ac:spMk id="10" creationId="{12609869-9E80-471B-A487-A53288E0E791}"/>
          </ac:spMkLst>
        </pc:spChg>
        <pc:spChg chg="add">
          <ac:chgData name="Audrey Vandenbroeck" userId="39e1c59b-16c4-4c51-9c91-8c25d1d5850d" providerId="ADAL" clId="{8D35284D-25C9-434E-966E-EAF8E374B1BC}" dt="2026-05-11T07:15:02.301" v="342" actId="26606"/>
          <ac:spMkLst>
            <pc:docMk/>
            <pc:sldMk cId="447549735" sldId="263"/>
            <ac:spMk id="12" creationId="{7004738A-9D34-43E8-97D2-CA0EED4F8BE0}"/>
          </ac:spMkLst>
        </pc:spChg>
        <pc:spChg chg="add">
          <ac:chgData name="Audrey Vandenbroeck" userId="39e1c59b-16c4-4c51-9c91-8c25d1d5850d" providerId="ADAL" clId="{8D35284D-25C9-434E-966E-EAF8E374B1BC}" dt="2026-05-11T07:15:02.301" v="342" actId="26606"/>
          <ac:spMkLst>
            <pc:docMk/>
            <pc:sldMk cId="447549735" sldId="263"/>
            <ac:spMk id="14" creationId="{B8B8D07F-F13E-443E-BA68-2D26672D76B9}"/>
          </ac:spMkLst>
        </pc:spChg>
        <pc:spChg chg="add">
          <ac:chgData name="Audrey Vandenbroeck" userId="39e1c59b-16c4-4c51-9c91-8c25d1d5850d" providerId="ADAL" clId="{8D35284D-25C9-434E-966E-EAF8E374B1BC}" dt="2026-05-11T07:15:02.301" v="342" actId="26606"/>
          <ac:spMkLst>
            <pc:docMk/>
            <pc:sldMk cId="447549735" sldId="263"/>
            <ac:spMk id="16" creationId="{2813A4FA-24A5-41ED-A534-3807D1B2F344}"/>
          </ac:spMkLst>
        </pc:spChg>
        <pc:spChg chg="add">
          <ac:chgData name="Audrey Vandenbroeck" userId="39e1c59b-16c4-4c51-9c91-8c25d1d5850d" providerId="ADAL" clId="{8D35284D-25C9-434E-966E-EAF8E374B1BC}" dt="2026-05-11T07:15:02.301" v="342" actId="26606"/>
          <ac:spMkLst>
            <pc:docMk/>
            <pc:sldMk cId="447549735" sldId="263"/>
            <ac:spMk id="18" creationId="{C3944F27-CA70-4E84-A51A-E6BF89558979}"/>
          </ac:spMkLst>
        </pc:spChg>
        <pc:picChg chg="add mod">
          <ac:chgData name="Audrey Vandenbroeck" userId="39e1c59b-16c4-4c51-9c91-8c25d1d5850d" providerId="ADAL" clId="{8D35284D-25C9-434E-966E-EAF8E374B1BC}" dt="2026-05-11T07:15:02.301" v="342" actId="26606"/>
          <ac:picMkLst>
            <pc:docMk/>
            <pc:sldMk cId="447549735" sldId="263"/>
            <ac:picMk id="5" creationId="{FB54E0C3-067A-54C2-E6AD-709123B03BD0}"/>
          </ac:picMkLst>
        </pc:picChg>
      </pc:sldChg>
      <pc:sldChg chg="addSp delSp modSp new mod setBg">
        <pc:chgData name="Audrey Vandenbroeck" userId="39e1c59b-16c4-4c51-9c91-8c25d1d5850d" providerId="ADAL" clId="{8D35284D-25C9-434E-966E-EAF8E374B1BC}" dt="2026-05-14T07:18:03.523" v="1854" actId="478"/>
        <pc:sldMkLst>
          <pc:docMk/>
          <pc:sldMk cId="1590959848" sldId="264"/>
        </pc:sldMkLst>
        <pc:spChg chg="del mod">
          <ac:chgData name="Audrey Vandenbroeck" userId="39e1c59b-16c4-4c51-9c91-8c25d1d5850d" providerId="ADAL" clId="{8D35284D-25C9-434E-966E-EAF8E374B1BC}" dt="2026-05-14T07:18:03.523" v="1854" actId="478"/>
          <ac:spMkLst>
            <pc:docMk/>
            <pc:sldMk cId="1590959848" sldId="264"/>
            <ac:spMk id="2" creationId="{691C2348-2F97-5A9F-1CF9-011D8F13CFB7}"/>
          </ac:spMkLst>
        </pc:spChg>
        <pc:spChg chg="mod">
          <ac:chgData name="Audrey Vandenbroeck" userId="39e1c59b-16c4-4c51-9c91-8c25d1d5850d" providerId="ADAL" clId="{8D35284D-25C9-434E-966E-EAF8E374B1BC}" dt="2026-05-11T07:28:28.121" v="530" actId="404"/>
          <ac:spMkLst>
            <pc:docMk/>
            <pc:sldMk cId="1590959848" sldId="264"/>
            <ac:spMk id="3" creationId="{90332985-ED5B-DAD9-83F3-D29C7D93B93A}"/>
          </ac:spMkLst>
        </pc:spChg>
        <pc:spChg chg="add">
          <ac:chgData name="Audrey Vandenbroeck" userId="39e1c59b-16c4-4c51-9c91-8c25d1d5850d" providerId="ADAL" clId="{8D35284D-25C9-434E-966E-EAF8E374B1BC}" dt="2026-05-11T07:16:52.650" v="374" actId="26606"/>
          <ac:spMkLst>
            <pc:docMk/>
            <pc:sldMk cId="1590959848" sldId="264"/>
            <ac:spMk id="10" creationId="{12609869-9E80-471B-A487-A53288E0E791}"/>
          </ac:spMkLst>
        </pc:spChg>
        <pc:spChg chg="add">
          <ac:chgData name="Audrey Vandenbroeck" userId="39e1c59b-16c4-4c51-9c91-8c25d1d5850d" providerId="ADAL" clId="{8D35284D-25C9-434E-966E-EAF8E374B1BC}" dt="2026-05-11T07:16:52.650" v="374" actId="26606"/>
          <ac:spMkLst>
            <pc:docMk/>
            <pc:sldMk cId="1590959848" sldId="264"/>
            <ac:spMk id="12" creationId="{7004738A-9D34-43E8-97D2-CA0EED4F8BE0}"/>
          </ac:spMkLst>
        </pc:spChg>
        <pc:spChg chg="add">
          <ac:chgData name="Audrey Vandenbroeck" userId="39e1c59b-16c4-4c51-9c91-8c25d1d5850d" providerId="ADAL" clId="{8D35284D-25C9-434E-966E-EAF8E374B1BC}" dt="2026-05-11T07:16:52.650" v="374" actId="26606"/>
          <ac:spMkLst>
            <pc:docMk/>
            <pc:sldMk cId="1590959848" sldId="264"/>
            <ac:spMk id="14" creationId="{B8B8D07F-F13E-443E-BA68-2D26672D76B9}"/>
          </ac:spMkLst>
        </pc:spChg>
        <pc:spChg chg="add">
          <ac:chgData name="Audrey Vandenbroeck" userId="39e1c59b-16c4-4c51-9c91-8c25d1d5850d" providerId="ADAL" clId="{8D35284D-25C9-434E-966E-EAF8E374B1BC}" dt="2026-05-11T07:16:52.650" v="374" actId="26606"/>
          <ac:spMkLst>
            <pc:docMk/>
            <pc:sldMk cId="1590959848" sldId="264"/>
            <ac:spMk id="16" creationId="{2813A4FA-24A5-41ED-A534-3807D1B2F344}"/>
          </ac:spMkLst>
        </pc:spChg>
        <pc:spChg chg="add">
          <ac:chgData name="Audrey Vandenbroeck" userId="39e1c59b-16c4-4c51-9c91-8c25d1d5850d" providerId="ADAL" clId="{8D35284D-25C9-434E-966E-EAF8E374B1BC}" dt="2026-05-11T07:16:52.650" v="374" actId="26606"/>
          <ac:spMkLst>
            <pc:docMk/>
            <pc:sldMk cId="1590959848" sldId="264"/>
            <ac:spMk id="18" creationId="{C3944F27-CA70-4E84-A51A-E6BF89558979}"/>
          </ac:spMkLst>
        </pc:spChg>
        <pc:picChg chg="add mod">
          <ac:chgData name="Audrey Vandenbroeck" userId="39e1c59b-16c4-4c51-9c91-8c25d1d5850d" providerId="ADAL" clId="{8D35284D-25C9-434E-966E-EAF8E374B1BC}" dt="2026-05-11T07:16:52.650" v="374" actId="26606"/>
          <ac:picMkLst>
            <pc:docMk/>
            <pc:sldMk cId="1590959848" sldId="264"/>
            <ac:picMk id="5" creationId="{1DE90903-2688-A343-3DC1-5D13C99A582E}"/>
          </ac:picMkLst>
        </pc:picChg>
      </pc:sldChg>
      <pc:sldChg chg="addSp delSp modSp new mod setBg">
        <pc:chgData name="Audrey Vandenbroeck" userId="39e1c59b-16c4-4c51-9c91-8c25d1d5850d" providerId="ADAL" clId="{8D35284D-25C9-434E-966E-EAF8E374B1BC}" dt="2026-05-14T07:24:39.619" v="1944" actId="20577"/>
        <pc:sldMkLst>
          <pc:docMk/>
          <pc:sldMk cId="1818534923" sldId="265"/>
        </pc:sldMkLst>
        <pc:spChg chg="del mod">
          <ac:chgData name="Audrey Vandenbroeck" userId="39e1c59b-16c4-4c51-9c91-8c25d1d5850d" providerId="ADAL" clId="{8D35284D-25C9-434E-966E-EAF8E374B1BC}" dt="2026-05-14T07:18:11.316" v="1855" actId="478"/>
          <ac:spMkLst>
            <pc:docMk/>
            <pc:sldMk cId="1818534923" sldId="265"/>
            <ac:spMk id="2" creationId="{C50B0636-6C98-82F0-E3E5-CC56A84B937E}"/>
          </ac:spMkLst>
        </pc:spChg>
        <pc:spChg chg="mod">
          <ac:chgData name="Audrey Vandenbroeck" userId="39e1c59b-16c4-4c51-9c91-8c25d1d5850d" providerId="ADAL" clId="{8D35284D-25C9-434E-966E-EAF8E374B1BC}" dt="2026-05-14T07:24:39.619" v="1944" actId="20577"/>
          <ac:spMkLst>
            <pc:docMk/>
            <pc:sldMk cId="1818534923" sldId="265"/>
            <ac:spMk id="3" creationId="{D0BA4012-F0B5-3306-EF60-6A9572F65F4F}"/>
          </ac:spMkLst>
        </pc:spChg>
        <pc:spChg chg="add">
          <ac:chgData name="Audrey Vandenbroeck" userId="39e1c59b-16c4-4c51-9c91-8c25d1d5850d" providerId="ADAL" clId="{8D35284D-25C9-434E-966E-EAF8E374B1BC}" dt="2026-05-11T07:17:15.557" v="380" actId="26606"/>
          <ac:spMkLst>
            <pc:docMk/>
            <pc:sldMk cId="1818534923" sldId="265"/>
            <ac:spMk id="10" creationId="{12609869-9E80-471B-A487-A53288E0E791}"/>
          </ac:spMkLst>
        </pc:spChg>
        <pc:spChg chg="add">
          <ac:chgData name="Audrey Vandenbroeck" userId="39e1c59b-16c4-4c51-9c91-8c25d1d5850d" providerId="ADAL" clId="{8D35284D-25C9-434E-966E-EAF8E374B1BC}" dt="2026-05-11T07:17:15.557" v="380" actId="26606"/>
          <ac:spMkLst>
            <pc:docMk/>
            <pc:sldMk cId="1818534923" sldId="265"/>
            <ac:spMk id="12" creationId="{7004738A-9D34-43E8-97D2-CA0EED4F8BE0}"/>
          </ac:spMkLst>
        </pc:spChg>
        <pc:spChg chg="add">
          <ac:chgData name="Audrey Vandenbroeck" userId="39e1c59b-16c4-4c51-9c91-8c25d1d5850d" providerId="ADAL" clId="{8D35284D-25C9-434E-966E-EAF8E374B1BC}" dt="2026-05-11T07:17:15.557" v="380" actId="26606"/>
          <ac:spMkLst>
            <pc:docMk/>
            <pc:sldMk cId="1818534923" sldId="265"/>
            <ac:spMk id="14" creationId="{B8B8D07F-F13E-443E-BA68-2D26672D76B9}"/>
          </ac:spMkLst>
        </pc:spChg>
        <pc:spChg chg="add">
          <ac:chgData name="Audrey Vandenbroeck" userId="39e1c59b-16c4-4c51-9c91-8c25d1d5850d" providerId="ADAL" clId="{8D35284D-25C9-434E-966E-EAF8E374B1BC}" dt="2026-05-11T07:17:15.557" v="380" actId="26606"/>
          <ac:spMkLst>
            <pc:docMk/>
            <pc:sldMk cId="1818534923" sldId="265"/>
            <ac:spMk id="16" creationId="{2813A4FA-24A5-41ED-A534-3807D1B2F344}"/>
          </ac:spMkLst>
        </pc:spChg>
        <pc:spChg chg="add">
          <ac:chgData name="Audrey Vandenbroeck" userId="39e1c59b-16c4-4c51-9c91-8c25d1d5850d" providerId="ADAL" clId="{8D35284D-25C9-434E-966E-EAF8E374B1BC}" dt="2026-05-11T07:17:15.557" v="380" actId="26606"/>
          <ac:spMkLst>
            <pc:docMk/>
            <pc:sldMk cId="1818534923" sldId="265"/>
            <ac:spMk id="18" creationId="{C3944F27-CA70-4E84-A51A-E6BF89558979}"/>
          </ac:spMkLst>
        </pc:spChg>
        <pc:picChg chg="add mod">
          <ac:chgData name="Audrey Vandenbroeck" userId="39e1c59b-16c4-4c51-9c91-8c25d1d5850d" providerId="ADAL" clId="{8D35284D-25C9-434E-966E-EAF8E374B1BC}" dt="2026-05-11T07:17:15.557" v="380" actId="26606"/>
          <ac:picMkLst>
            <pc:docMk/>
            <pc:sldMk cId="1818534923" sldId="265"/>
            <ac:picMk id="5" creationId="{BFC82251-D83A-9500-0E5A-6B3F2ED1B259}"/>
          </ac:picMkLst>
        </pc:picChg>
      </pc:sldChg>
      <pc:sldChg chg="addSp delSp modSp new mod setBg">
        <pc:chgData name="Audrey Vandenbroeck" userId="39e1c59b-16c4-4c51-9c91-8c25d1d5850d" providerId="ADAL" clId="{8D35284D-25C9-434E-966E-EAF8E374B1BC}" dt="2026-05-14T07:19:52.366" v="1883" actId="20577"/>
        <pc:sldMkLst>
          <pc:docMk/>
          <pc:sldMk cId="1962033739" sldId="266"/>
        </pc:sldMkLst>
        <pc:spChg chg="del mod">
          <ac:chgData name="Audrey Vandenbroeck" userId="39e1c59b-16c4-4c51-9c91-8c25d1d5850d" providerId="ADAL" clId="{8D35284D-25C9-434E-966E-EAF8E374B1BC}" dt="2026-05-14T07:19:37.064" v="1878" actId="478"/>
          <ac:spMkLst>
            <pc:docMk/>
            <pc:sldMk cId="1962033739" sldId="266"/>
            <ac:spMk id="2" creationId="{61CBAC17-1FDE-92C1-93ED-56F7BE417A70}"/>
          </ac:spMkLst>
        </pc:spChg>
        <pc:spChg chg="mod">
          <ac:chgData name="Audrey Vandenbroeck" userId="39e1c59b-16c4-4c51-9c91-8c25d1d5850d" providerId="ADAL" clId="{8D35284D-25C9-434E-966E-EAF8E374B1BC}" dt="2026-05-14T07:19:52.366" v="1883" actId="20577"/>
          <ac:spMkLst>
            <pc:docMk/>
            <pc:sldMk cId="1962033739" sldId="266"/>
            <ac:spMk id="3" creationId="{9FB4B228-096C-E1EA-1E49-1E619CDB1F3D}"/>
          </ac:spMkLst>
        </pc:spChg>
        <pc:spChg chg="add">
          <ac:chgData name="Audrey Vandenbroeck" userId="39e1c59b-16c4-4c51-9c91-8c25d1d5850d" providerId="ADAL" clId="{8D35284D-25C9-434E-966E-EAF8E374B1BC}" dt="2026-05-11T07:17:22.916" v="381" actId="26606"/>
          <ac:spMkLst>
            <pc:docMk/>
            <pc:sldMk cId="1962033739" sldId="266"/>
            <ac:spMk id="10" creationId="{12609869-9E80-471B-A487-A53288E0E791}"/>
          </ac:spMkLst>
        </pc:spChg>
        <pc:spChg chg="add">
          <ac:chgData name="Audrey Vandenbroeck" userId="39e1c59b-16c4-4c51-9c91-8c25d1d5850d" providerId="ADAL" clId="{8D35284D-25C9-434E-966E-EAF8E374B1BC}" dt="2026-05-11T07:17:22.916" v="381" actId="26606"/>
          <ac:spMkLst>
            <pc:docMk/>
            <pc:sldMk cId="1962033739" sldId="266"/>
            <ac:spMk id="12" creationId="{7004738A-9D34-43E8-97D2-CA0EED4F8BE0}"/>
          </ac:spMkLst>
        </pc:spChg>
        <pc:spChg chg="add">
          <ac:chgData name="Audrey Vandenbroeck" userId="39e1c59b-16c4-4c51-9c91-8c25d1d5850d" providerId="ADAL" clId="{8D35284D-25C9-434E-966E-EAF8E374B1BC}" dt="2026-05-11T07:17:22.916" v="381" actId="26606"/>
          <ac:spMkLst>
            <pc:docMk/>
            <pc:sldMk cId="1962033739" sldId="266"/>
            <ac:spMk id="14" creationId="{B8B8D07F-F13E-443E-BA68-2D26672D76B9}"/>
          </ac:spMkLst>
        </pc:spChg>
        <pc:spChg chg="add">
          <ac:chgData name="Audrey Vandenbroeck" userId="39e1c59b-16c4-4c51-9c91-8c25d1d5850d" providerId="ADAL" clId="{8D35284D-25C9-434E-966E-EAF8E374B1BC}" dt="2026-05-11T07:17:22.916" v="381" actId="26606"/>
          <ac:spMkLst>
            <pc:docMk/>
            <pc:sldMk cId="1962033739" sldId="266"/>
            <ac:spMk id="16" creationId="{2813A4FA-24A5-41ED-A534-3807D1B2F344}"/>
          </ac:spMkLst>
        </pc:spChg>
        <pc:spChg chg="add">
          <ac:chgData name="Audrey Vandenbroeck" userId="39e1c59b-16c4-4c51-9c91-8c25d1d5850d" providerId="ADAL" clId="{8D35284D-25C9-434E-966E-EAF8E374B1BC}" dt="2026-05-11T07:17:22.916" v="381" actId="26606"/>
          <ac:spMkLst>
            <pc:docMk/>
            <pc:sldMk cId="1962033739" sldId="266"/>
            <ac:spMk id="18" creationId="{C3944F27-CA70-4E84-A51A-E6BF89558979}"/>
          </ac:spMkLst>
        </pc:spChg>
        <pc:picChg chg="add mod">
          <ac:chgData name="Audrey Vandenbroeck" userId="39e1c59b-16c4-4c51-9c91-8c25d1d5850d" providerId="ADAL" clId="{8D35284D-25C9-434E-966E-EAF8E374B1BC}" dt="2026-05-11T07:17:22.916" v="381" actId="26606"/>
          <ac:picMkLst>
            <pc:docMk/>
            <pc:sldMk cId="1962033739" sldId="266"/>
            <ac:picMk id="5" creationId="{A5B8DC4D-D4CC-04D1-A477-2B68E7395226}"/>
          </ac:picMkLst>
        </pc:picChg>
      </pc:sldChg>
      <pc:sldChg chg="addSp delSp modSp new mod setBg">
        <pc:chgData name="Audrey Vandenbroeck" userId="39e1c59b-16c4-4c51-9c91-8c25d1d5850d" providerId="ADAL" clId="{8D35284D-25C9-434E-966E-EAF8E374B1BC}" dt="2026-05-14T07:20:02.056" v="1884" actId="478"/>
        <pc:sldMkLst>
          <pc:docMk/>
          <pc:sldMk cId="327232512" sldId="267"/>
        </pc:sldMkLst>
        <pc:spChg chg="del mod">
          <ac:chgData name="Audrey Vandenbroeck" userId="39e1c59b-16c4-4c51-9c91-8c25d1d5850d" providerId="ADAL" clId="{8D35284D-25C9-434E-966E-EAF8E374B1BC}" dt="2026-05-14T07:20:02.056" v="1884" actId="478"/>
          <ac:spMkLst>
            <pc:docMk/>
            <pc:sldMk cId="327232512" sldId="267"/>
            <ac:spMk id="2" creationId="{29F820BC-D2FD-6B88-1645-C1A3D910E5AE}"/>
          </ac:spMkLst>
        </pc:spChg>
        <pc:spChg chg="mod">
          <ac:chgData name="Audrey Vandenbroeck" userId="39e1c59b-16c4-4c51-9c91-8c25d1d5850d" providerId="ADAL" clId="{8D35284D-25C9-434E-966E-EAF8E374B1BC}" dt="2026-05-11T07:17:52.229" v="390" actId="20577"/>
          <ac:spMkLst>
            <pc:docMk/>
            <pc:sldMk cId="327232512" sldId="267"/>
            <ac:spMk id="3" creationId="{F35B8110-EF6B-A4FA-E9CF-679454F75384}"/>
          </ac:spMkLst>
        </pc:spChg>
        <pc:spChg chg="add">
          <ac:chgData name="Audrey Vandenbroeck" userId="39e1c59b-16c4-4c51-9c91-8c25d1d5850d" providerId="ADAL" clId="{8D35284D-25C9-434E-966E-EAF8E374B1BC}" dt="2026-05-11T07:17:36.161" v="384" actId="26606"/>
          <ac:spMkLst>
            <pc:docMk/>
            <pc:sldMk cId="327232512" sldId="267"/>
            <ac:spMk id="10" creationId="{12609869-9E80-471B-A487-A53288E0E791}"/>
          </ac:spMkLst>
        </pc:spChg>
        <pc:spChg chg="add">
          <ac:chgData name="Audrey Vandenbroeck" userId="39e1c59b-16c4-4c51-9c91-8c25d1d5850d" providerId="ADAL" clId="{8D35284D-25C9-434E-966E-EAF8E374B1BC}" dt="2026-05-11T07:17:36.161" v="384" actId="26606"/>
          <ac:spMkLst>
            <pc:docMk/>
            <pc:sldMk cId="327232512" sldId="267"/>
            <ac:spMk id="12" creationId="{7004738A-9D34-43E8-97D2-CA0EED4F8BE0}"/>
          </ac:spMkLst>
        </pc:spChg>
        <pc:spChg chg="add">
          <ac:chgData name="Audrey Vandenbroeck" userId="39e1c59b-16c4-4c51-9c91-8c25d1d5850d" providerId="ADAL" clId="{8D35284D-25C9-434E-966E-EAF8E374B1BC}" dt="2026-05-11T07:17:36.161" v="384" actId="26606"/>
          <ac:spMkLst>
            <pc:docMk/>
            <pc:sldMk cId="327232512" sldId="267"/>
            <ac:spMk id="14" creationId="{B8B8D07F-F13E-443E-BA68-2D26672D76B9}"/>
          </ac:spMkLst>
        </pc:spChg>
        <pc:spChg chg="add">
          <ac:chgData name="Audrey Vandenbroeck" userId="39e1c59b-16c4-4c51-9c91-8c25d1d5850d" providerId="ADAL" clId="{8D35284D-25C9-434E-966E-EAF8E374B1BC}" dt="2026-05-11T07:17:36.161" v="384" actId="26606"/>
          <ac:spMkLst>
            <pc:docMk/>
            <pc:sldMk cId="327232512" sldId="267"/>
            <ac:spMk id="16" creationId="{2813A4FA-24A5-41ED-A534-3807D1B2F344}"/>
          </ac:spMkLst>
        </pc:spChg>
        <pc:spChg chg="add">
          <ac:chgData name="Audrey Vandenbroeck" userId="39e1c59b-16c4-4c51-9c91-8c25d1d5850d" providerId="ADAL" clId="{8D35284D-25C9-434E-966E-EAF8E374B1BC}" dt="2026-05-11T07:17:36.161" v="384" actId="26606"/>
          <ac:spMkLst>
            <pc:docMk/>
            <pc:sldMk cId="327232512" sldId="267"/>
            <ac:spMk id="18" creationId="{C3944F27-CA70-4E84-A51A-E6BF89558979}"/>
          </ac:spMkLst>
        </pc:spChg>
        <pc:picChg chg="add mod">
          <ac:chgData name="Audrey Vandenbroeck" userId="39e1c59b-16c4-4c51-9c91-8c25d1d5850d" providerId="ADAL" clId="{8D35284D-25C9-434E-966E-EAF8E374B1BC}" dt="2026-05-11T07:17:36.161" v="384" actId="26606"/>
          <ac:picMkLst>
            <pc:docMk/>
            <pc:sldMk cId="327232512" sldId="267"/>
            <ac:picMk id="5" creationId="{0792ABA1-0C84-DEE8-B061-D00CBD13BE3D}"/>
          </ac:picMkLst>
        </pc:picChg>
      </pc:sldChg>
      <pc:sldChg chg="addSp delSp modSp add mod setBg">
        <pc:chgData name="Audrey Vandenbroeck" userId="39e1c59b-16c4-4c51-9c91-8c25d1d5850d" providerId="ADAL" clId="{8D35284D-25C9-434E-966E-EAF8E374B1BC}" dt="2026-05-14T07:20:08.096" v="1885" actId="478"/>
        <pc:sldMkLst>
          <pc:docMk/>
          <pc:sldMk cId="906237899" sldId="269"/>
        </pc:sldMkLst>
        <pc:spChg chg="del mod">
          <ac:chgData name="Audrey Vandenbroeck" userId="39e1c59b-16c4-4c51-9c91-8c25d1d5850d" providerId="ADAL" clId="{8D35284D-25C9-434E-966E-EAF8E374B1BC}" dt="2026-05-14T07:20:08.096" v="1885" actId="478"/>
          <ac:spMkLst>
            <pc:docMk/>
            <pc:sldMk cId="906237899" sldId="269"/>
            <ac:spMk id="2" creationId="{9BBB35EC-CF22-9F40-02EF-47B03733D0E5}"/>
          </ac:spMkLst>
        </pc:spChg>
        <pc:spChg chg="add">
          <ac:chgData name="Audrey Vandenbroeck" userId="39e1c59b-16c4-4c51-9c91-8c25d1d5850d" providerId="ADAL" clId="{8D35284D-25C9-434E-966E-EAF8E374B1BC}" dt="2026-05-11T07:18:33.080" v="395" actId="26606"/>
          <ac:spMkLst>
            <pc:docMk/>
            <pc:sldMk cId="906237899" sldId="269"/>
            <ac:spMk id="9" creationId="{BACC6370-2D7E-4714-9D71-7542949D7D5D}"/>
          </ac:spMkLst>
        </pc:spChg>
        <pc:spChg chg="add">
          <ac:chgData name="Audrey Vandenbroeck" userId="39e1c59b-16c4-4c51-9c91-8c25d1d5850d" providerId="ADAL" clId="{8D35284D-25C9-434E-966E-EAF8E374B1BC}" dt="2026-05-11T07:18:33.080" v="395" actId="26606"/>
          <ac:spMkLst>
            <pc:docMk/>
            <pc:sldMk cId="906237899" sldId="269"/>
            <ac:spMk id="11" creationId="{F68B3F68-107C-434F-AA38-110D5EA91B85}"/>
          </ac:spMkLst>
        </pc:spChg>
        <pc:spChg chg="add">
          <ac:chgData name="Audrey Vandenbroeck" userId="39e1c59b-16c4-4c51-9c91-8c25d1d5850d" providerId="ADAL" clId="{8D35284D-25C9-434E-966E-EAF8E374B1BC}" dt="2026-05-11T07:18:33.080" v="395" actId="26606"/>
          <ac:spMkLst>
            <pc:docMk/>
            <pc:sldMk cId="906237899" sldId="269"/>
            <ac:spMk id="13" creationId="{AAD0DBB9-1A4B-4391-81D4-CB19F9AB918A}"/>
          </ac:spMkLst>
        </pc:spChg>
        <pc:spChg chg="add">
          <ac:chgData name="Audrey Vandenbroeck" userId="39e1c59b-16c4-4c51-9c91-8c25d1d5850d" providerId="ADAL" clId="{8D35284D-25C9-434E-966E-EAF8E374B1BC}" dt="2026-05-11T07:18:33.080" v="395" actId="26606"/>
          <ac:spMkLst>
            <pc:docMk/>
            <pc:sldMk cId="906237899" sldId="269"/>
            <ac:spMk id="15" creationId="{063BBA22-50EA-4C4D-BE05-F1CE4E63AA56}"/>
          </ac:spMkLst>
        </pc:spChg>
        <pc:graphicFrameChg chg="add mod modGraphic">
          <ac:chgData name="Audrey Vandenbroeck" userId="39e1c59b-16c4-4c51-9c91-8c25d1d5850d" providerId="ADAL" clId="{8D35284D-25C9-434E-966E-EAF8E374B1BC}" dt="2026-05-11T07:28:55.320" v="533" actId="478"/>
          <ac:graphicFrameMkLst>
            <pc:docMk/>
            <pc:sldMk cId="906237899" sldId="269"/>
            <ac:graphicFrameMk id="5" creationId="{6945DF1E-0D7F-39E5-FBA4-51D58BFB72FE}"/>
          </ac:graphicFrameMkLst>
        </pc:graphicFrameChg>
      </pc:sldChg>
      <pc:sldChg chg="addSp modSp new mod setBg">
        <pc:chgData name="Audrey Vandenbroeck" userId="39e1c59b-16c4-4c51-9c91-8c25d1d5850d" providerId="ADAL" clId="{8D35284D-25C9-434E-966E-EAF8E374B1BC}" dt="2026-05-11T07:30:17.952" v="556" actId="27636"/>
        <pc:sldMkLst>
          <pc:docMk/>
          <pc:sldMk cId="2442125283" sldId="272"/>
        </pc:sldMkLst>
        <pc:spChg chg="mod">
          <ac:chgData name="Audrey Vandenbroeck" userId="39e1c59b-16c4-4c51-9c91-8c25d1d5850d" providerId="ADAL" clId="{8D35284D-25C9-434E-966E-EAF8E374B1BC}" dt="2026-05-11T07:21:43.711" v="421" actId="20578"/>
          <ac:spMkLst>
            <pc:docMk/>
            <pc:sldMk cId="2442125283" sldId="272"/>
            <ac:spMk id="2" creationId="{544A7B46-402B-1B84-C4C7-8F467500EF8F}"/>
          </ac:spMkLst>
        </pc:spChg>
        <pc:spChg chg="mod">
          <ac:chgData name="Audrey Vandenbroeck" userId="39e1c59b-16c4-4c51-9c91-8c25d1d5850d" providerId="ADAL" clId="{8D35284D-25C9-434E-966E-EAF8E374B1BC}" dt="2026-05-11T07:30:17.952" v="556" actId="27636"/>
          <ac:spMkLst>
            <pc:docMk/>
            <pc:sldMk cId="2442125283" sldId="272"/>
            <ac:spMk id="3" creationId="{81E1F76F-8318-3F3D-295F-83952F84FF67}"/>
          </ac:spMkLst>
        </pc:spChg>
        <pc:spChg chg="add">
          <ac:chgData name="Audrey Vandenbroeck" userId="39e1c59b-16c4-4c51-9c91-8c25d1d5850d" providerId="ADAL" clId="{8D35284D-25C9-434E-966E-EAF8E374B1BC}" dt="2026-05-11T07:21:37.545" v="420" actId="26606"/>
          <ac:spMkLst>
            <pc:docMk/>
            <pc:sldMk cId="2442125283" sldId="272"/>
            <ac:spMk id="10" creationId="{12609869-9E80-471B-A487-A53288E0E791}"/>
          </ac:spMkLst>
        </pc:spChg>
        <pc:spChg chg="add">
          <ac:chgData name="Audrey Vandenbroeck" userId="39e1c59b-16c4-4c51-9c91-8c25d1d5850d" providerId="ADAL" clId="{8D35284D-25C9-434E-966E-EAF8E374B1BC}" dt="2026-05-11T07:21:37.545" v="420" actId="26606"/>
          <ac:spMkLst>
            <pc:docMk/>
            <pc:sldMk cId="2442125283" sldId="272"/>
            <ac:spMk id="12" creationId="{7004738A-9D34-43E8-97D2-CA0EED4F8BE0}"/>
          </ac:spMkLst>
        </pc:spChg>
        <pc:spChg chg="add">
          <ac:chgData name="Audrey Vandenbroeck" userId="39e1c59b-16c4-4c51-9c91-8c25d1d5850d" providerId="ADAL" clId="{8D35284D-25C9-434E-966E-EAF8E374B1BC}" dt="2026-05-11T07:21:37.545" v="420" actId="26606"/>
          <ac:spMkLst>
            <pc:docMk/>
            <pc:sldMk cId="2442125283" sldId="272"/>
            <ac:spMk id="14" creationId="{B8B8D07F-F13E-443E-BA68-2D26672D76B9}"/>
          </ac:spMkLst>
        </pc:spChg>
        <pc:spChg chg="add">
          <ac:chgData name="Audrey Vandenbroeck" userId="39e1c59b-16c4-4c51-9c91-8c25d1d5850d" providerId="ADAL" clId="{8D35284D-25C9-434E-966E-EAF8E374B1BC}" dt="2026-05-11T07:21:37.545" v="420" actId="26606"/>
          <ac:spMkLst>
            <pc:docMk/>
            <pc:sldMk cId="2442125283" sldId="272"/>
            <ac:spMk id="16" creationId="{2813A4FA-24A5-41ED-A534-3807D1B2F344}"/>
          </ac:spMkLst>
        </pc:spChg>
        <pc:spChg chg="add">
          <ac:chgData name="Audrey Vandenbroeck" userId="39e1c59b-16c4-4c51-9c91-8c25d1d5850d" providerId="ADAL" clId="{8D35284D-25C9-434E-966E-EAF8E374B1BC}" dt="2026-05-11T07:21:37.545" v="420" actId="26606"/>
          <ac:spMkLst>
            <pc:docMk/>
            <pc:sldMk cId="2442125283" sldId="272"/>
            <ac:spMk id="18" creationId="{C3944F27-CA70-4E84-A51A-E6BF89558979}"/>
          </ac:spMkLst>
        </pc:spChg>
        <pc:picChg chg="add mod">
          <ac:chgData name="Audrey Vandenbroeck" userId="39e1c59b-16c4-4c51-9c91-8c25d1d5850d" providerId="ADAL" clId="{8D35284D-25C9-434E-966E-EAF8E374B1BC}" dt="2026-05-11T07:21:37.545" v="420" actId="26606"/>
          <ac:picMkLst>
            <pc:docMk/>
            <pc:sldMk cId="2442125283" sldId="272"/>
            <ac:picMk id="5" creationId="{E9723EDC-EC0A-B933-F1BD-288E354FC9C4}"/>
          </ac:picMkLst>
        </pc:picChg>
      </pc:sldChg>
      <pc:sldChg chg="addSp modSp new mod setBg">
        <pc:chgData name="Audrey Vandenbroeck" userId="39e1c59b-16c4-4c51-9c91-8c25d1d5850d" providerId="ADAL" clId="{8D35284D-25C9-434E-966E-EAF8E374B1BC}" dt="2026-05-11T07:22:35.646" v="460" actId="120"/>
        <pc:sldMkLst>
          <pc:docMk/>
          <pc:sldMk cId="1699383545" sldId="273"/>
        </pc:sldMkLst>
        <pc:spChg chg="mod">
          <ac:chgData name="Audrey Vandenbroeck" userId="39e1c59b-16c4-4c51-9c91-8c25d1d5850d" providerId="ADAL" clId="{8D35284D-25C9-434E-966E-EAF8E374B1BC}" dt="2026-05-11T07:22:19.883" v="452" actId="20577"/>
          <ac:spMkLst>
            <pc:docMk/>
            <pc:sldMk cId="1699383545" sldId="273"/>
            <ac:spMk id="2" creationId="{1C602FBD-717B-BF92-ABFB-C067C6E986E1}"/>
          </ac:spMkLst>
        </pc:spChg>
        <pc:spChg chg="mod">
          <ac:chgData name="Audrey Vandenbroeck" userId="39e1c59b-16c4-4c51-9c91-8c25d1d5850d" providerId="ADAL" clId="{8D35284D-25C9-434E-966E-EAF8E374B1BC}" dt="2026-05-11T07:22:35.646" v="460" actId="120"/>
          <ac:spMkLst>
            <pc:docMk/>
            <pc:sldMk cId="1699383545" sldId="273"/>
            <ac:spMk id="3" creationId="{865BFD1E-CB87-26FE-B254-2F4C77961B58}"/>
          </ac:spMkLst>
        </pc:spChg>
        <pc:spChg chg="add">
          <ac:chgData name="Audrey Vandenbroeck" userId="39e1c59b-16c4-4c51-9c91-8c25d1d5850d" providerId="ADAL" clId="{8D35284D-25C9-434E-966E-EAF8E374B1BC}" dt="2026-05-11T07:22:11.424" v="427" actId="26606"/>
          <ac:spMkLst>
            <pc:docMk/>
            <pc:sldMk cId="1699383545" sldId="273"/>
            <ac:spMk id="10" creationId="{12609869-9E80-471B-A487-A53288E0E791}"/>
          </ac:spMkLst>
        </pc:spChg>
        <pc:spChg chg="add">
          <ac:chgData name="Audrey Vandenbroeck" userId="39e1c59b-16c4-4c51-9c91-8c25d1d5850d" providerId="ADAL" clId="{8D35284D-25C9-434E-966E-EAF8E374B1BC}" dt="2026-05-11T07:22:11.424" v="427" actId="26606"/>
          <ac:spMkLst>
            <pc:docMk/>
            <pc:sldMk cId="1699383545" sldId="273"/>
            <ac:spMk id="12" creationId="{7004738A-9D34-43E8-97D2-CA0EED4F8BE0}"/>
          </ac:spMkLst>
        </pc:spChg>
        <pc:spChg chg="add">
          <ac:chgData name="Audrey Vandenbroeck" userId="39e1c59b-16c4-4c51-9c91-8c25d1d5850d" providerId="ADAL" clId="{8D35284D-25C9-434E-966E-EAF8E374B1BC}" dt="2026-05-11T07:22:11.424" v="427" actId="26606"/>
          <ac:spMkLst>
            <pc:docMk/>
            <pc:sldMk cId="1699383545" sldId="273"/>
            <ac:spMk id="14" creationId="{B8B8D07F-F13E-443E-BA68-2D26672D76B9}"/>
          </ac:spMkLst>
        </pc:spChg>
        <pc:spChg chg="add">
          <ac:chgData name="Audrey Vandenbroeck" userId="39e1c59b-16c4-4c51-9c91-8c25d1d5850d" providerId="ADAL" clId="{8D35284D-25C9-434E-966E-EAF8E374B1BC}" dt="2026-05-11T07:22:11.424" v="427" actId="26606"/>
          <ac:spMkLst>
            <pc:docMk/>
            <pc:sldMk cId="1699383545" sldId="273"/>
            <ac:spMk id="16" creationId="{2813A4FA-24A5-41ED-A534-3807D1B2F344}"/>
          </ac:spMkLst>
        </pc:spChg>
        <pc:spChg chg="add">
          <ac:chgData name="Audrey Vandenbroeck" userId="39e1c59b-16c4-4c51-9c91-8c25d1d5850d" providerId="ADAL" clId="{8D35284D-25C9-434E-966E-EAF8E374B1BC}" dt="2026-05-11T07:22:11.424" v="427" actId="26606"/>
          <ac:spMkLst>
            <pc:docMk/>
            <pc:sldMk cId="1699383545" sldId="273"/>
            <ac:spMk id="18" creationId="{C3944F27-CA70-4E84-A51A-E6BF89558979}"/>
          </ac:spMkLst>
        </pc:spChg>
        <pc:picChg chg="add mod">
          <ac:chgData name="Audrey Vandenbroeck" userId="39e1c59b-16c4-4c51-9c91-8c25d1d5850d" providerId="ADAL" clId="{8D35284D-25C9-434E-966E-EAF8E374B1BC}" dt="2026-05-11T07:22:11.424" v="427" actId="26606"/>
          <ac:picMkLst>
            <pc:docMk/>
            <pc:sldMk cId="1699383545" sldId="273"/>
            <ac:picMk id="5" creationId="{1A64C402-3D76-73AA-5024-F542098F05F9}"/>
          </ac:picMkLst>
        </pc:picChg>
      </pc:sldChg>
      <pc:sldChg chg="addSp delSp modSp new mod setBg">
        <pc:chgData name="Audrey Vandenbroeck" userId="39e1c59b-16c4-4c51-9c91-8c25d1d5850d" providerId="ADAL" clId="{8D35284D-25C9-434E-966E-EAF8E374B1BC}" dt="2026-05-11T07:24:56.115" v="463" actId="26606"/>
        <pc:sldMkLst>
          <pc:docMk/>
          <pc:sldMk cId="2160726668" sldId="275"/>
        </pc:sldMkLst>
        <pc:spChg chg="mod">
          <ac:chgData name="Audrey Vandenbroeck" userId="39e1c59b-16c4-4c51-9c91-8c25d1d5850d" providerId="ADAL" clId="{8D35284D-25C9-434E-966E-EAF8E374B1BC}" dt="2026-05-11T07:24:56.115" v="463" actId="26606"/>
          <ac:spMkLst>
            <pc:docMk/>
            <pc:sldMk cId="2160726668" sldId="275"/>
            <ac:spMk id="2" creationId="{C0C27A6D-1A42-784C-A65F-8E39278600B6}"/>
          </ac:spMkLst>
        </pc:spChg>
        <pc:spChg chg="add">
          <ac:chgData name="Audrey Vandenbroeck" userId="39e1c59b-16c4-4c51-9c91-8c25d1d5850d" providerId="ADAL" clId="{8D35284D-25C9-434E-966E-EAF8E374B1BC}" dt="2026-05-11T07:24:56.115" v="463" actId="26606"/>
          <ac:spMkLst>
            <pc:docMk/>
            <pc:sldMk cId="2160726668" sldId="275"/>
            <ac:spMk id="10" creationId="{A8384FB5-9ADC-4DDC-881B-597D56F5B15D}"/>
          </ac:spMkLst>
        </pc:spChg>
        <pc:spChg chg="add">
          <ac:chgData name="Audrey Vandenbroeck" userId="39e1c59b-16c4-4c51-9c91-8c25d1d5850d" providerId="ADAL" clId="{8D35284D-25C9-434E-966E-EAF8E374B1BC}" dt="2026-05-11T07:24:56.115" v="463" actId="26606"/>
          <ac:spMkLst>
            <pc:docMk/>
            <pc:sldMk cId="2160726668" sldId="275"/>
            <ac:spMk id="12" creationId="{1199E1B1-A8C0-4FE8-A5A8-1CB41D69F857}"/>
          </ac:spMkLst>
        </pc:spChg>
        <pc:spChg chg="add">
          <ac:chgData name="Audrey Vandenbroeck" userId="39e1c59b-16c4-4c51-9c91-8c25d1d5850d" providerId="ADAL" clId="{8D35284D-25C9-434E-966E-EAF8E374B1BC}" dt="2026-05-11T07:24:56.115" v="463" actId="26606"/>
          <ac:spMkLst>
            <pc:docMk/>
            <pc:sldMk cId="2160726668" sldId="275"/>
            <ac:spMk id="14" creationId="{84A8DE83-DE75-4B41-9DB4-A7EC0B0DEC0B}"/>
          </ac:spMkLst>
        </pc:spChg>
        <pc:spChg chg="add">
          <ac:chgData name="Audrey Vandenbroeck" userId="39e1c59b-16c4-4c51-9c91-8c25d1d5850d" providerId="ADAL" clId="{8D35284D-25C9-434E-966E-EAF8E374B1BC}" dt="2026-05-11T07:24:56.115" v="463" actId="26606"/>
          <ac:spMkLst>
            <pc:docMk/>
            <pc:sldMk cId="2160726668" sldId="275"/>
            <ac:spMk id="16" creationId="{A7009A0A-BEF5-4EAC-AF15-E4F9F002E239}"/>
          </ac:spMkLst>
        </pc:spChg>
        <pc:picChg chg="add mod ord">
          <ac:chgData name="Audrey Vandenbroeck" userId="39e1c59b-16c4-4c51-9c91-8c25d1d5850d" providerId="ADAL" clId="{8D35284D-25C9-434E-966E-EAF8E374B1BC}" dt="2026-05-11T07:24:56.115" v="463" actId="26606"/>
          <ac:picMkLst>
            <pc:docMk/>
            <pc:sldMk cId="2160726668" sldId="275"/>
            <ac:picMk id="5" creationId="{01F48A15-59D8-163B-7444-4FA7E591D262}"/>
          </ac:picMkLst>
        </pc:picChg>
      </pc:sldChg>
      <pc:sldChg chg="modSp add mod ord">
        <pc:chgData name="Audrey Vandenbroeck" userId="39e1c59b-16c4-4c51-9c91-8c25d1d5850d" providerId="ADAL" clId="{8D35284D-25C9-434E-966E-EAF8E374B1BC}" dt="2026-05-11T07:20:20.736" v="412" actId="5793"/>
        <pc:sldMkLst>
          <pc:docMk/>
          <pc:sldMk cId="768016365" sldId="279"/>
        </pc:sldMkLst>
        <pc:spChg chg="mod">
          <ac:chgData name="Audrey Vandenbroeck" userId="39e1c59b-16c4-4c51-9c91-8c25d1d5850d" providerId="ADAL" clId="{8D35284D-25C9-434E-966E-EAF8E374B1BC}" dt="2026-05-11T07:19:50.088" v="407" actId="1076"/>
          <ac:spMkLst>
            <pc:docMk/>
            <pc:sldMk cId="768016365" sldId="279"/>
            <ac:spMk id="2" creationId="{55FEF828-6FA0-39DD-990A-917BD319B010}"/>
          </ac:spMkLst>
        </pc:spChg>
        <pc:spChg chg="mod">
          <ac:chgData name="Audrey Vandenbroeck" userId="39e1c59b-16c4-4c51-9c91-8c25d1d5850d" providerId="ADAL" clId="{8D35284D-25C9-434E-966E-EAF8E374B1BC}" dt="2026-05-11T07:20:20.736" v="412" actId="5793"/>
          <ac:spMkLst>
            <pc:docMk/>
            <pc:sldMk cId="768016365" sldId="279"/>
            <ac:spMk id="3" creationId="{0C1E28C2-F1B5-75EC-136F-14608AA5170B}"/>
          </ac:spMkLst>
        </pc:spChg>
      </pc:sldChg>
      <pc:sldChg chg="addSp modSp add mod ord">
        <pc:chgData name="Audrey Vandenbroeck" userId="39e1c59b-16c4-4c51-9c91-8c25d1d5850d" providerId="ADAL" clId="{8D35284D-25C9-434E-966E-EAF8E374B1BC}" dt="2026-05-14T07:21:08.697" v="1922" actId="20577"/>
        <pc:sldMkLst>
          <pc:docMk/>
          <pc:sldMk cId="3148138594" sldId="280"/>
        </pc:sldMkLst>
        <pc:spChg chg="mod">
          <ac:chgData name="Audrey Vandenbroeck" userId="39e1c59b-16c4-4c51-9c91-8c25d1d5850d" providerId="ADAL" clId="{8D35284D-25C9-434E-966E-EAF8E374B1BC}" dt="2026-05-11T07:25:36.192" v="494" actId="20577"/>
          <ac:spMkLst>
            <pc:docMk/>
            <pc:sldMk cId="3148138594" sldId="280"/>
            <ac:spMk id="2" creationId="{786201D3-8027-72FD-3CEA-5DA4EBCBE620}"/>
          </ac:spMkLst>
        </pc:spChg>
        <pc:spChg chg="mod">
          <ac:chgData name="Audrey Vandenbroeck" userId="39e1c59b-16c4-4c51-9c91-8c25d1d5850d" providerId="ADAL" clId="{8D35284D-25C9-434E-966E-EAF8E374B1BC}" dt="2026-05-14T07:21:08.697" v="1922" actId="20577"/>
          <ac:spMkLst>
            <pc:docMk/>
            <pc:sldMk cId="3148138594" sldId="280"/>
            <ac:spMk id="3" creationId="{3CE8C570-10C4-33F4-AA41-62B4A7A9875B}"/>
          </ac:spMkLst>
        </pc:spChg>
        <pc:picChg chg="add mod">
          <ac:chgData name="Audrey Vandenbroeck" userId="39e1c59b-16c4-4c51-9c91-8c25d1d5850d" providerId="ADAL" clId="{8D35284D-25C9-434E-966E-EAF8E374B1BC}" dt="2026-05-11T07:26:15.880" v="501" actId="1076"/>
          <ac:picMkLst>
            <pc:docMk/>
            <pc:sldMk cId="3148138594" sldId="280"/>
            <ac:picMk id="4" creationId="{95523E29-D504-5074-F720-BF709A32B91B}"/>
          </ac:picMkLst>
        </pc:picChg>
      </pc:sldChg>
      <pc:sldChg chg="delSp modSp add mod ord">
        <pc:chgData name="Audrey Vandenbroeck" userId="39e1c59b-16c4-4c51-9c91-8c25d1d5850d" providerId="ADAL" clId="{8D35284D-25C9-434E-966E-EAF8E374B1BC}" dt="2026-05-14T07:23:30.508" v="1935" actId="478"/>
        <pc:sldMkLst>
          <pc:docMk/>
          <pc:sldMk cId="203310633" sldId="281"/>
        </pc:sldMkLst>
        <pc:spChg chg="del">
          <ac:chgData name="Audrey Vandenbroeck" userId="39e1c59b-16c4-4c51-9c91-8c25d1d5850d" providerId="ADAL" clId="{8D35284D-25C9-434E-966E-EAF8E374B1BC}" dt="2026-05-14T07:23:30.508" v="1935" actId="478"/>
          <ac:spMkLst>
            <pc:docMk/>
            <pc:sldMk cId="203310633" sldId="281"/>
            <ac:spMk id="2" creationId="{C83ED46F-B2AE-E990-7E34-855F6514FF7E}"/>
          </ac:spMkLst>
        </pc:spChg>
        <pc:graphicFrameChg chg="mod modGraphic">
          <ac:chgData name="Audrey Vandenbroeck" userId="39e1c59b-16c4-4c51-9c91-8c25d1d5850d" providerId="ADAL" clId="{8D35284D-25C9-434E-966E-EAF8E374B1BC}" dt="2026-05-11T07:30:56.810" v="561" actId="20577"/>
          <ac:graphicFrameMkLst>
            <pc:docMk/>
            <pc:sldMk cId="203310633" sldId="281"/>
            <ac:graphicFrameMk id="5" creationId="{E8BF11EC-74D7-FEF5-9974-840BE6BBFAFE}"/>
          </ac:graphicFrameMkLst>
        </pc:graphicFrameChg>
      </pc:sldChg>
      <pc:sldChg chg="addSp delSp modSp add mod ord">
        <pc:chgData name="Audrey Vandenbroeck" userId="39e1c59b-16c4-4c51-9c91-8c25d1d5850d" providerId="ADAL" clId="{8D35284D-25C9-434E-966E-EAF8E374B1BC}" dt="2026-05-14T07:21:31.618" v="1923" actId="478"/>
        <pc:sldMkLst>
          <pc:docMk/>
          <pc:sldMk cId="2702135508" sldId="282"/>
        </pc:sldMkLst>
        <pc:spChg chg="del">
          <ac:chgData name="Audrey Vandenbroeck" userId="39e1c59b-16c4-4c51-9c91-8c25d1d5850d" providerId="ADAL" clId="{8D35284D-25C9-434E-966E-EAF8E374B1BC}" dt="2026-05-14T07:21:31.618" v="1923" actId="478"/>
          <ac:spMkLst>
            <pc:docMk/>
            <pc:sldMk cId="2702135508" sldId="282"/>
            <ac:spMk id="2" creationId="{8B88490C-8C71-0DEA-39A3-F400F64FB308}"/>
          </ac:spMkLst>
        </pc:spChg>
        <pc:graphicFrameChg chg="mod modGraphic">
          <ac:chgData name="Audrey Vandenbroeck" userId="39e1c59b-16c4-4c51-9c91-8c25d1d5850d" providerId="ADAL" clId="{8D35284D-25C9-434E-966E-EAF8E374B1BC}" dt="2026-05-11T07:31:35.803" v="569" actId="478"/>
          <ac:graphicFrameMkLst>
            <pc:docMk/>
            <pc:sldMk cId="2702135508" sldId="282"/>
            <ac:graphicFrameMk id="5" creationId="{F74B8AAA-BD9C-E6AE-38BA-1B45856FE3FD}"/>
          </ac:graphicFrameMkLst>
        </pc:graphicFrameChg>
        <pc:picChg chg="add mod">
          <ac:chgData name="Audrey Vandenbroeck" userId="39e1c59b-16c4-4c51-9c91-8c25d1d5850d" providerId="ADAL" clId="{8D35284D-25C9-434E-966E-EAF8E374B1BC}" dt="2026-05-11T08:40:44.988" v="1359" actId="1076"/>
          <ac:picMkLst>
            <pc:docMk/>
            <pc:sldMk cId="2702135508" sldId="282"/>
            <ac:picMk id="3" creationId="{0428745F-25E5-4B00-26EF-98F553703179}"/>
          </ac:picMkLst>
        </pc:picChg>
      </pc:sldChg>
      <pc:sldChg chg="delSp modSp add mod">
        <pc:chgData name="Audrey Vandenbroeck" userId="39e1c59b-16c4-4c51-9c91-8c25d1d5850d" providerId="ADAL" clId="{8D35284D-25C9-434E-966E-EAF8E374B1BC}" dt="2026-05-14T07:21:37.142" v="1924" actId="478"/>
        <pc:sldMkLst>
          <pc:docMk/>
          <pc:sldMk cId="34474746" sldId="283"/>
        </pc:sldMkLst>
        <pc:spChg chg="del">
          <ac:chgData name="Audrey Vandenbroeck" userId="39e1c59b-16c4-4c51-9c91-8c25d1d5850d" providerId="ADAL" clId="{8D35284D-25C9-434E-966E-EAF8E374B1BC}" dt="2026-05-14T07:21:37.142" v="1924" actId="478"/>
          <ac:spMkLst>
            <pc:docMk/>
            <pc:sldMk cId="34474746" sldId="283"/>
            <ac:spMk id="2" creationId="{E396ED32-2EB4-0641-79E3-2B3844DE1DEE}"/>
          </ac:spMkLst>
        </pc:spChg>
        <pc:graphicFrameChg chg="mod modGraphic">
          <ac:chgData name="Audrey Vandenbroeck" userId="39e1c59b-16c4-4c51-9c91-8c25d1d5850d" providerId="ADAL" clId="{8D35284D-25C9-434E-966E-EAF8E374B1BC}" dt="2026-05-11T07:32:04.940" v="573" actId="20577"/>
          <ac:graphicFrameMkLst>
            <pc:docMk/>
            <pc:sldMk cId="34474746" sldId="283"/>
            <ac:graphicFrameMk id="5" creationId="{7652F549-3E42-9C15-C2C1-46BD54D993F1}"/>
          </ac:graphicFrameMkLst>
        </pc:graphicFrameChg>
      </pc:sldChg>
      <pc:sldChg chg="addSp delSp modSp new mod setBg">
        <pc:chgData name="Audrey Vandenbroeck" userId="39e1c59b-16c4-4c51-9c91-8c25d1d5850d" providerId="ADAL" clId="{8D35284D-25C9-434E-966E-EAF8E374B1BC}" dt="2026-05-14T07:22:38.595" v="1930" actId="478"/>
        <pc:sldMkLst>
          <pc:docMk/>
          <pc:sldMk cId="2972694232" sldId="284"/>
        </pc:sldMkLst>
        <pc:spChg chg="mod">
          <ac:chgData name="Audrey Vandenbroeck" userId="39e1c59b-16c4-4c51-9c91-8c25d1d5850d" providerId="ADAL" clId="{8D35284D-25C9-434E-966E-EAF8E374B1BC}" dt="2026-05-11T07:32:54.243" v="613" actId="207"/>
          <ac:spMkLst>
            <pc:docMk/>
            <pc:sldMk cId="2972694232" sldId="284"/>
            <ac:spMk id="2" creationId="{11B4C38D-88EB-275D-B409-ED6E37D5566A}"/>
          </ac:spMkLst>
        </pc:spChg>
        <pc:spChg chg="del mod">
          <ac:chgData name="Audrey Vandenbroeck" userId="39e1c59b-16c4-4c51-9c91-8c25d1d5850d" providerId="ADAL" clId="{8D35284D-25C9-434E-966E-EAF8E374B1BC}" dt="2026-05-14T07:22:38.595" v="1930" actId="478"/>
          <ac:spMkLst>
            <pc:docMk/>
            <pc:sldMk cId="2972694232" sldId="284"/>
            <ac:spMk id="3" creationId="{B97A495B-8217-8738-1EDE-DA2FE8186569}"/>
          </ac:spMkLst>
        </pc:spChg>
        <pc:spChg chg="add">
          <ac:chgData name="Audrey Vandenbroeck" userId="39e1c59b-16c4-4c51-9c91-8c25d1d5850d" providerId="ADAL" clId="{8D35284D-25C9-434E-966E-EAF8E374B1BC}" dt="2026-05-11T07:32:46.243" v="611" actId="26606"/>
          <ac:spMkLst>
            <pc:docMk/>
            <pc:sldMk cId="2972694232" sldId="284"/>
            <ac:spMk id="8" creationId="{DEE2AD96-B495-4E06-9291-B71706F728CB}"/>
          </ac:spMkLst>
        </pc:spChg>
        <pc:spChg chg="add">
          <ac:chgData name="Audrey Vandenbroeck" userId="39e1c59b-16c4-4c51-9c91-8c25d1d5850d" providerId="ADAL" clId="{8D35284D-25C9-434E-966E-EAF8E374B1BC}" dt="2026-05-11T07:32:46.243" v="611" actId="26606"/>
          <ac:spMkLst>
            <pc:docMk/>
            <pc:sldMk cId="2972694232" sldId="284"/>
            <ac:spMk id="10" creationId="{53CF6D67-C5A8-4ADD-9E8E-1E38CA1D3166}"/>
          </ac:spMkLst>
        </pc:spChg>
        <pc:spChg chg="add">
          <ac:chgData name="Audrey Vandenbroeck" userId="39e1c59b-16c4-4c51-9c91-8c25d1d5850d" providerId="ADAL" clId="{8D35284D-25C9-434E-966E-EAF8E374B1BC}" dt="2026-05-11T07:32:46.243" v="611" actId="26606"/>
          <ac:spMkLst>
            <pc:docMk/>
            <pc:sldMk cId="2972694232" sldId="284"/>
            <ac:spMk id="12" creationId="{86909FA0-B515-4681-B7A8-FA281D133B94}"/>
          </ac:spMkLst>
        </pc:spChg>
        <pc:spChg chg="add">
          <ac:chgData name="Audrey Vandenbroeck" userId="39e1c59b-16c4-4c51-9c91-8c25d1d5850d" providerId="ADAL" clId="{8D35284D-25C9-434E-966E-EAF8E374B1BC}" dt="2026-05-11T07:32:46.243" v="611" actId="26606"/>
          <ac:spMkLst>
            <pc:docMk/>
            <pc:sldMk cId="2972694232" sldId="284"/>
            <ac:spMk id="14" creationId="{21C9FE86-FCC3-4A31-AA1C-C882262B7FE7}"/>
          </ac:spMkLst>
        </pc:spChg>
        <pc:spChg chg="add">
          <ac:chgData name="Audrey Vandenbroeck" userId="39e1c59b-16c4-4c51-9c91-8c25d1d5850d" providerId="ADAL" clId="{8D35284D-25C9-434E-966E-EAF8E374B1BC}" dt="2026-05-11T07:32:46.243" v="611" actId="26606"/>
          <ac:spMkLst>
            <pc:docMk/>
            <pc:sldMk cId="2972694232" sldId="284"/>
            <ac:spMk id="16" creationId="{7D96243B-ECED-4B71-8E06-AE9A285EAD20}"/>
          </ac:spMkLst>
        </pc:spChg>
        <pc:spChg chg="add">
          <ac:chgData name="Audrey Vandenbroeck" userId="39e1c59b-16c4-4c51-9c91-8c25d1d5850d" providerId="ADAL" clId="{8D35284D-25C9-434E-966E-EAF8E374B1BC}" dt="2026-05-11T07:32:46.243" v="611" actId="26606"/>
          <ac:spMkLst>
            <pc:docMk/>
            <pc:sldMk cId="2972694232" sldId="284"/>
            <ac:spMk id="18" creationId="{A09989E4-EFDC-4A90-A633-E0525FB4139E}"/>
          </ac:spMkLst>
        </pc:spChg>
      </pc:sldChg>
      <pc:sldChg chg="delSp modSp add mod ord">
        <pc:chgData name="Audrey Vandenbroeck" userId="39e1c59b-16c4-4c51-9c91-8c25d1d5850d" providerId="ADAL" clId="{8D35284D-25C9-434E-966E-EAF8E374B1BC}" dt="2026-05-14T07:23:21.004" v="1933" actId="478"/>
        <pc:sldMkLst>
          <pc:docMk/>
          <pc:sldMk cId="2695437488" sldId="285"/>
        </pc:sldMkLst>
        <pc:spChg chg="del">
          <ac:chgData name="Audrey Vandenbroeck" userId="39e1c59b-16c4-4c51-9c91-8c25d1d5850d" providerId="ADAL" clId="{8D35284D-25C9-434E-966E-EAF8E374B1BC}" dt="2026-05-14T07:23:21.004" v="1933" actId="478"/>
          <ac:spMkLst>
            <pc:docMk/>
            <pc:sldMk cId="2695437488" sldId="285"/>
            <ac:spMk id="2" creationId="{4B932D88-198F-6920-F620-ED9C6C9A1A96}"/>
          </ac:spMkLst>
        </pc:spChg>
        <pc:graphicFrameChg chg="mod">
          <ac:chgData name="Audrey Vandenbroeck" userId="39e1c59b-16c4-4c51-9c91-8c25d1d5850d" providerId="ADAL" clId="{8D35284D-25C9-434E-966E-EAF8E374B1BC}" dt="2026-05-11T07:34:30.149" v="617"/>
          <ac:graphicFrameMkLst>
            <pc:docMk/>
            <pc:sldMk cId="2695437488" sldId="285"/>
            <ac:graphicFrameMk id="5" creationId="{49FDFFC3-0E99-7E0F-4AB5-90438E7C9D0A}"/>
          </ac:graphicFrameMkLst>
        </pc:graphicFrameChg>
      </pc:sldChg>
      <pc:sldChg chg="delSp modSp add mod">
        <pc:chgData name="Audrey Vandenbroeck" userId="39e1c59b-16c4-4c51-9c91-8c25d1d5850d" providerId="ADAL" clId="{8D35284D-25C9-434E-966E-EAF8E374B1BC}" dt="2026-05-14T07:23:24.619" v="1934" actId="478"/>
        <pc:sldMkLst>
          <pc:docMk/>
          <pc:sldMk cId="3871485874" sldId="286"/>
        </pc:sldMkLst>
        <pc:spChg chg="del">
          <ac:chgData name="Audrey Vandenbroeck" userId="39e1c59b-16c4-4c51-9c91-8c25d1d5850d" providerId="ADAL" clId="{8D35284D-25C9-434E-966E-EAF8E374B1BC}" dt="2026-05-14T07:23:24.619" v="1934" actId="478"/>
          <ac:spMkLst>
            <pc:docMk/>
            <pc:sldMk cId="3871485874" sldId="286"/>
            <ac:spMk id="2" creationId="{9F19E15D-D578-2366-BD71-680A8A6F05DB}"/>
          </ac:spMkLst>
        </pc:spChg>
        <pc:graphicFrameChg chg="mod">
          <ac:chgData name="Audrey Vandenbroeck" userId="39e1c59b-16c4-4c51-9c91-8c25d1d5850d" providerId="ADAL" clId="{8D35284D-25C9-434E-966E-EAF8E374B1BC}" dt="2026-05-11T07:34:41.315" v="619"/>
          <ac:graphicFrameMkLst>
            <pc:docMk/>
            <pc:sldMk cId="3871485874" sldId="286"/>
            <ac:graphicFrameMk id="5" creationId="{0FDD2260-79D8-499C-31B0-5A9F05032619}"/>
          </ac:graphicFrameMkLst>
        </pc:graphicFrameChg>
      </pc:sldChg>
      <pc:sldChg chg="addSp modSp new mod setBg">
        <pc:chgData name="Audrey Vandenbroeck" userId="39e1c59b-16c4-4c51-9c91-8c25d1d5850d" providerId="ADAL" clId="{8D35284D-25C9-434E-966E-EAF8E374B1BC}" dt="2026-05-14T07:22:24.274" v="1929" actId="113"/>
        <pc:sldMkLst>
          <pc:docMk/>
          <pc:sldMk cId="446112297" sldId="287"/>
        </pc:sldMkLst>
        <pc:spChg chg="mod">
          <ac:chgData name="Audrey Vandenbroeck" userId="39e1c59b-16c4-4c51-9c91-8c25d1d5850d" providerId="ADAL" clId="{8D35284D-25C9-434E-966E-EAF8E374B1BC}" dt="2026-05-11T08:42:58.152" v="1813" actId="26606"/>
          <ac:spMkLst>
            <pc:docMk/>
            <pc:sldMk cId="446112297" sldId="287"/>
            <ac:spMk id="2" creationId="{D6A5D604-E6CA-03E9-81E2-F9F9821AE160}"/>
          </ac:spMkLst>
        </pc:spChg>
        <pc:spChg chg="mod">
          <ac:chgData name="Audrey Vandenbroeck" userId="39e1c59b-16c4-4c51-9c91-8c25d1d5850d" providerId="ADAL" clId="{8D35284D-25C9-434E-966E-EAF8E374B1BC}" dt="2026-05-14T07:22:24.274" v="1929" actId="113"/>
          <ac:spMkLst>
            <pc:docMk/>
            <pc:sldMk cId="446112297" sldId="287"/>
            <ac:spMk id="3" creationId="{FDBA90CF-4085-3199-0D3E-52751D0BEFDD}"/>
          </ac:spMkLst>
        </pc:spChg>
        <pc:spChg chg="add">
          <ac:chgData name="Audrey Vandenbroeck" userId="39e1c59b-16c4-4c51-9c91-8c25d1d5850d" providerId="ADAL" clId="{8D35284D-25C9-434E-966E-EAF8E374B1BC}" dt="2026-05-11T08:42:58.152" v="1813" actId="26606"/>
          <ac:spMkLst>
            <pc:docMk/>
            <pc:sldMk cId="446112297" sldId="287"/>
            <ac:spMk id="8" creationId="{09588DA8-065E-4F6F-8EFD-43104AB2E0CF}"/>
          </ac:spMkLst>
        </pc:spChg>
        <pc:spChg chg="add">
          <ac:chgData name="Audrey Vandenbroeck" userId="39e1c59b-16c4-4c51-9c91-8c25d1d5850d" providerId="ADAL" clId="{8D35284D-25C9-434E-966E-EAF8E374B1BC}" dt="2026-05-11T08:42:58.152" v="1813" actId="26606"/>
          <ac:spMkLst>
            <pc:docMk/>
            <pc:sldMk cId="446112297" sldId="287"/>
            <ac:spMk id="10" creationId="{C4285719-470E-454C-AF62-8323075F1F5B}"/>
          </ac:spMkLst>
        </pc:spChg>
        <pc:spChg chg="add">
          <ac:chgData name="Audrey Vandenbroeck" userId="39e1c59b-16c4-4c51-9c91-8c25d1d5850d" providerId="ADAL" clId="{8D35284D-25C9-434E-966E-EAF8E374B1BC}" dt="2026-05-11T08:42:58.152" v="1813" actId="26606"/>
          <ac:spMkLst>
            <pc:docMk/>
            <pc:sldMk cId="446112297" sldId="287"/>
            <ac:spMk id="12" creationId="{CD9FE4EF-C4D8-49A0-B2FF-81D8DB7D8A24}"/>
          </ac:spMkLst>
        </pc:spChg>
        <pc:spChg chg="add">
          <ac:chgData name="Audrey Vandenbroeck" userId="39e1c59b-16c4-4c51-9c91-8c25d1d5850d" providerId="ADAL" clId="{8D35284D-25C9-434E-966E-EAF8E374B1BC}" dt="2026-05-11T08:42:58.152" v="1813" actId="26606"/>
          <ac:spMkLst>
            <pc:docMk/>
            <pc:sldMk cId="446112297" sldId="287"/>
            <ac:spMk id="14" creationId="{4300840D-0A0B-4512-BACA-B439D5B9C57C}"/>
          </ac:spMkLst>
        </pc:spChg>
        <pc:spChg chg="add">
          <ac:chgData name="Audrey Vandenbroeck" userId="39e1c59b-16c4-4c51-9c91-8c25d1d5850d" providerId="ADAL" clId="{8D35284D-25C9-434E-966E-EAF8E374B1BC}" dt="2026-05-11T08:42:58.152" v="1813" actId="26606"/>
          <ac:spMkLst>
            <pc:docMk/>
            <pc:sldMk cId="446112297" sldId="287"/>
            <ac:spMk id="16" creationId="{D2B78728-A580-49A7-84F9-6EF6F583ADE0}"/>
          </ac:spMkLst>
        </pc:spChg>
        <pc:spChg chg="add">
          <ac:chgData name="Audrey Vandenbroeck" userId="39e1c59b-16c4-4c51-9c91-8c25d1d5850d" providerId="ADAL" clId="{8D35284D-25C9-434E-966E-EAF8E374B1BC}" dt="2026-05-11T08:42:58.152" v="1813" actId="26606"/>
          <ac:spMkLst>
            <pc:docMk/>
            <pc:sldMk cId="446112297" sldId="287"/>
            <ac:spMk id="18" creationId="{38FAA1A1-D861-433F-88FA-1E9D6FD31D11}"/>
          </ac:spMkLst>
        </pc:spChg>
        <pc:spChg chg="add">
          <ac:chgData name="Audrey Vandenbroeck" userId="39e1c59b-16c4-4c51-9c91-8c25d1d5850d" providerId="ADAL" clId="{8D35284D-25C9-434E-966E-EAF8E374B1BC}" dt="2026-05-11T08:42:58.152" v="1813" actId="26606"/>
          <ac:spMkLst>
            <pc:docMk/>
            <pc:sldMk cId="446112297" sldId="287"/>
            <ac:spMk id="20" creationId="{8D71EDA1-87BF-4D5D-AB79-F346FD19278A}"/>
          </ac:spMkLst>
        </pc:spChg>
      </pc:sldChg>
      <pc:sldChg chg="addSp delSp modSp new mod setBg">
        <pc:chgData name="Audrey Vandenbroeck" userId="39e1c59b-16c4-4c51-9c91-8c25d1d5850d" providerId="ADAL" clId="{8D35284D-25C9-434E-966E-EAF8E374B1BC}" dt="2026-05-11T08:11:18.711" v="654" actId="1076"/>
        <pc:sldMkLst>
          <pc:docMk/>
          <pc:sldMk cId="1036629991" sldId="288"/>
        </pc:sldMkLst>
        <pc:spChg chg="add">
          <ac:chgData name="Audrey Vandenbroeck" userId="39e1c59b-16c4-4c51-9c91-8c25d1d5850d" providerId="ADAL" clId="{8D35284D-25C9-434E-966E-EAF8E374B1BC}" dt="2026-05-11T08:11:12.248" v="652" actId="26606"/>
          <ac:spMkLst>
            <pc:docMk/>
            <pc:sldMk cId="1036629991" sldId="288"/>
            <ac:spMk id="19" creationId="{12609869-9E80-471B-A487-A53288E0E791}"/>
          </ac:spMkLst>
        </pc:spChg>
        <pc:spChg chg="add">
          <ac:chgData name="Audrey Vandenbroeck" userId="39e1c59b-16c4-4c51-9c91-8c25d1d5850d" providerId="ADAL" clId="{8D35284D-25C9-434E-966E-EAF8E374B1BC}" dt="2026-05-11T08:11:12.248" v="652" actId="26606"/>
          <ac:spMkLst>
            <pc:docMk/>
            <pc:sldMk cId="1036629991" sldId="288"/>
            <ac:spMk id="21" creationId="{7004738A-9D34-43E8-97D2-CA0EED4F8BE0}"/>
          </ac:spMkLst>
        </pc:spChg>
        <pc:spChg chg="add">
          <ac:chgData name="Audrey Vandenbroeck" userId="39e1c59b-16c4-4c51-9c91-8c25d1d5850d" providerId="ADAL" clId="{8D35284D-25C9-434E-966E-EAF8E374B1BC}" dt="2026-05-11T08:11:12.248" v="652" actId="26606"/>
          <ac:spMkLst>
            <pc:docMk/>
            <pc:sldMk cId="1036629991" sldId="288"/>
            <ac:spMk id="23" creationId="{B8B8D07F-F13E-443E-BA68-2D26672D76B9}"/>
          </ac:spMkLst>
        </pc:spChg>
        <pc:spChg chg="add">
          <ac:chgData name="Audrey Vandenbroeck" userId="39e1c59b-16c4-4c51-9c91-8c25d1d5850d" providerId="ADAL" clId="{8D35284D-25C9-434E-966E-EAF8E374B1BC}" dt="2026-05-11T08:11:12.248" v="652" actId="26606"/>
          <ac:spMkLst>
            <pc:docMk/>
            <pc:sldMk cId="1036629991" sldId="288"/>
            <ac:spMk id="25" creationId="{2813A4FA-24A5-41ED-A534-3807D1B2F344}"/>
          </ac:spMkLst>
        </pc:spChg>
        <pc:spChg chg="add">
          <ac:chgData name="Audrey Vandenbroeck" userId="39e1c59b-16c4-4c51-9c91-8c25d1d5850d" providerId="ADAL" clId="{8D35284D-25C9-434E-966E-EAF8E374B1BC}" dt="2026-05-11T08:11:12.248" v="652" actId="26606"/>
          <ac:spMkLst>
            <pc:docMk/>
            <pc:sldMk cId="1036629991" sldId="288"/>
            <ac:spMk id="27" creationId="{C3944F27-CA70-4E84-A51A-E6BF89558979}"/>
          </ac:spMkLst>
        </pc:spChg>
        <pc:picChg chg="add mod">
          <ac:chgData name="Audrey Vandenbroeck" userId="39e1c59b-16c4-4c51-9c91-8c25d1d5850d" providerId="ADAL" clId="{8D35284D-25C9-434E-966E-EAF8E374B1BC}" dt="2026-05-11T08:11:18.711" v="654" actId="1076"/>
          <ac:picMkLst>
            <pc:docMk/>
            <pc:sldMk cId="1036629991" sldId="288"/>
            <ac:picMk id="5" creationId="{09E9B4B6-07A0-BAD6-692F-7C7B2B98F0E5}"/>
          </ac:picMkLst>
        </pc:picChg>
      </pc:sldChg>
      <pc:sldChg chg="modSp add">
        <pc:chgData name="Audrey Vandenbroeck" userId="39e1c59b-16c4-4c51-9c91-8c25d1d5850d" providerId="ADAL" clId="{8D35284D-25C9-434E-966E-EAF8E374B1BC}" dt="2026-05-11T08:18:23.698" v="659" actId="478"/>
        <pc:sldMkLst>
          <pc:docMk/>
          <pc:sldMk cId="1562182768" sldId="289"/>
        </pc:sldMkLst>
        <pc:graphicFrameChg chg="mod">
          <ac:chgData name="Audrey Vandenbroeck" userId="39e1c59b-16c4-4c51-9c91-8c25d1d5850d" providerId="ADAL" clId="{8D35284D-25C9-434E-966E-EAF8E374B1BC}" dt="2026-05-11T08:18:23.698" v="659" actId="478"/>
          <ac:graphicFrameMkLst>
            <pc:docMk/>
            <pc:sldMk cId="1562182768" sldId="289"/>
            <ac:graphicFrameMk id="22" creationId="{77FB21F1-39F9-05D4-293E-4D58DE2946E1}"/>
          </ac:graphicFrameMkLst>
        </pc:graphicFrameChg>
      </pc:sldChg>
      <pc:sldChg chg="addSp delSp modSp new mod setBg">
        <pc:chgData name="Audrey Vandenbroeck" userId="39e1c59b-16c4-4c51-9c91-8c25d1d5850d" providerId="ADAL" clId="{8D35284D-25C9-434E-966E-EAF8E374B1BC}" dt="2026-05-11T08:19:59.191" v="873" actId="26606"/>
        <pc:sldMkLst>
          <pc:docMk/>
          <pc:sldMk cId="3881633443" sldId="290"/>
        </pc:sldMkLst>
        <pc:spChg chg="mod">
          <ac:chgData name="Audrey Vandenbroeck" userId="39e1c59b-16c4-4c51-9c91-8c25d1d5850d" providerId="ADAL" clId="{8D35284D-25C9-434E-966E-EAF8E374B1BC}" dt="2026-05-11T08:19:59.191" v="873" actId="26606"/>
          <ac:spMkLst>
            <pc:docMk/>
            <pc:sldMk cId="3881633443" sldId="290"/>
            <ac:spMk id="2" creationId="{EA742282-1E2F-95C8-F24F-B187FF4DD7BE}"/>
          </ac:spMkLst>
        </pc:spChg>
        <pc:spChg chg="add">
          <ac:chgData name="Audrey Vandenbroeck" userId="39e1c59b-16c4-4c51-9c91-8c25d1d5850d" providerId="ADAL" clId="{8D35284D-25C9-434E-966E-EAF8E374B1BC}" dt="2026-05-11T08:19:59.191" v="873" actId="26606"/>
          <ac:spMkLst>
            <pc:docMk/>
            <pc:sldMk cId="3881633443" sldId="290"/>
            <ac:spMk id="9" creationId="{BACC6370-2D7E-4714-9D71-7542949D7D5D}"/>
          </ac:spMkLst>
        </pc:spChg>
        <pc:spChg chg="add">
          <ac:chgData name="Audrey Vandenbroeck" userId="39e1c59b-16c4-4c51-9c91-8c25d1d5850d" providerId="ADAL" clId="{8D35284D-25C9-434E-966E-EAF8E374B1BC}" dt="2026-05-11T08:19:59.191" v="873" actId="26606"/>
          <ac:spMkLst>
            <pc:docMk/>
            <pc:sldMk cId="3881633443" sldId="290"/>
            <ac:spMk id="11" creationId="{256B2C21-A230-48C0-8DF1-C46611373C44}"/>
          </ac:spMkLst>
        </pc:spChg>
        <pc:spChg chg="add">
          <ac:chgData name="Audrey Vandenbroeck" userId="39e1c59b-16c4-4c51-9c91-8c25d1d5850d" providerId="ADAL" clId="{8D35284D-25C9-434E-966E-EAF8E374B1BC}" dt="2026-05-11T08:19:59.191" v="873" actId="26606"/>
          <ac:spMkLst>
            <pc:docMk/>
            <pc:sldMk cId="3881633443" sldId="290"/>
            <ac:spMk id="13" creationId="{3847E18C-932D-4C95-AABA-FEC7C9499AD7}"/>
          </ac:spMkLst>
        </pc:spChg>
        <pc:spChg chg="add">
          <ac:chgData name="Audrey Vandenbroeck" userId="39e1c59b-16c4-4c51-9c91-8c25d1d5850d" providerId="ADAL" clId="{8D35284D-25C9-434E-966E-EAF8E374B1BC}" dt="2026-05-11T08:19:59.191" v="873" actId="26606"/>
          <ac:spMkLst>
            <pc:docMk/>
            <pc:sldMk cId="3881633443" sldId="290"/>
            <ac:spMk id="15" creationId="{3150CB11-0C61-439E-910F-5787759E72A0}"/>
          </ac:spMkLst>
        </pc:spChg>
        <pc:spChg chg="add">
          <ac:chgData name="Audrey Vandenbroeck" userId="39e1c59b-16c4-4c51-9c91-8c25d1d5850d" providerId="ADAL" clId="{8D35284D-25C9-434E-966E-EAF8E374B1BC}" dt="2026-05-11T08:19:59.191" v="873" actId="26606"/>
          <ac:spMkLst>
            <pc:docMk/>
            <pc:sldMk cId="3881633443" sldId="290"/>
            <ac:spMk id="17" creationId="{43F8A58B-5155-44CE-A5FF-7647B47D0A7A}"/>
          </ac:spMkLst>
        </pc:spChg>
        <pc:spChg chg="add">
          <ac:chgData name="Audrey Vandenbroeck" userId="39e1c59b-16c4-4c51-9c91-8c25d1d5850d" providerId="ADAL" clId="{8D35284D-25C9-434E-966E-EAF8E374B1BC}" dt="2026-05-11T08:19:59.191" v="873" actId="26606"/>
          <ac:spMkLst>
            <pc:docMk/>
            <pc:sldMk cId="3881633443" sldId="290"/>
            <ac:spMk id="19" creationId="{443F2ACA-E6D6-4028-82DD-F03C262D5DE6}"/>
          </ac:spMkLst>
        </pc:spChg>
        <pc:graphicFrameChg chg="add">
          <ac:chgData name="Audrey Vandenbroeck" userId="39e1c59b-16c4-4c51-9c91-8c25d1d5850d" providerId="ADAL" clId="{8D35284D-25C9-434E-966E-EAF8E374B1BC}" dt="2026-05-11T08:19:59.191" v="873" actId="26606"/>
          <ac:graphicFrameMkLst>
            <pc:docMk/>
            <pc:sldMk cId="3881633443" sldId="290"/>
            <ac:graphicFrameMk id="5" creationId="{82DC1E03-4F5E-5FC1-9ABD-44224FDCE96F}"/>
          </ac:graphicFrameMkLst>
        </pc:graphicFrameChg>
      </pc:sldChg>
      <pc:sldChg chg="modSp add mod">
        <pc:chgData name="Audrey Vandenbroeck" userId="39e1c59b-16c4-4c51-9c91-8c25d1d5850d" providerId="ADAL" clId="{8D35284D-25C9-434E-966E-EAF8E374B1BC}" dt="2026-05-14T07:17:31.287" v="1841" actId="20577"/>
        <pc:sldMkLst>
          <pc:docMk/>
          <pc:sldMk cId="1507005994" sldId="291"/>
        </pc:sldMkLst>
        <pc:spChg chg="mod">
          <ac:chgData name="Audrey Vandenbroeck" userId="39e1c59b-16c4-4c51-9c91-8c25d1d5850d" providerId="ADAL" clId="{8D35284D-25C9-434E-966E-EAF8E374B1BC}" dt="2026-05-14T07:17:31.287" v="1841" actId="20577"/>
          <ac:spMkLst>
            <pc:docMk/>
            <pc:sldMk cId="1507005994" sldId="291"/>
            <ac:spMk id="3" creationId="{CB88513B-75A4-8C37-C315-EEF85C760005}"/>
          </ac:spMkLst>
        </pc:spChg>
      </pc:sldChg>
      <pc:sldChg chg="addSp delSp modSp add mod">
        <pc:chgData name="Audrey Vandenbroeck" userId="39e1c59b-16c4-4c51-9c91-8c25d1d5850d" providerId="ADAL" clId="{8D35284D-25C9-434E-966E-EAF8E374B1BC}" dt="2026-05-11T08:27:39.729" v="1357" actId="20577"/>
        <pc:sldMkLst>
          <pc:docMk/>
          <pc:sldMk cId="1844652741" sldId="292"/>
        </pc:sldMkLst>
        <pc:spChg chg="add">
          <ac:chgData name="Audrey Vandenbroeck" userId="39e1c59b-16c4-4c51-9c91-8c25d1d5850d" providerId="ADAL" clId="{8D35284D-25C9-434E-966E-EAF8E374B1BC}" dt="2026-05-11T08:26:16.376" v="1339" actId="26606"/>
          <ac:spMkLst>
            <pc:docMk/>
            <pc:sldMk cId="1844652741" sldId="292"/>
            <ac:spMk id="35" creationId="{BACC6370-2D7E-4714-9D71-7542949D7D5D}"/>
          </ac:spMkLst>
        </pc:spChg>
        <pc:spChg chg="add">
          <ac:chgData name="Audrey Vandenbroeck" userId="39e1c59b-16c4-4c51-9c91-8c25d1d5850d" providerId="ADAL" clId="{8D35284D-25C9-434E-966E-EAF8E374B1BC}" dt="2026-05-11T08:26:16.376" v="1339" actId="26606"/>
          <ac:spMkLst>
            <pc:docMk/>
            <pc:sldMk cId="1844652741" sldId="292"/>
            <ac:spMk id="37" creationId="{F68B3F68-107C-434F-AA38-110D5EA91B85}"/>
          </ac:spMkLst>
        </pc:spChg>
        <pc:spChg chg="add">
          <ac:chgData name="Audrey Vandenbroeck" userId="39e1c59b-16c4-4c51-9c91-8c25d1d5850d" providerId="ADAL" clId="{8D35284D-25C9-434E-966E-EAF8E374B1BC}" dt="2026-05-11T08:26:16.376" v="1339" actId="26606"/>
          <ac:spMkLst>
            <pc:docMk/>
            <pc:sldMk cId="1844652741" sldId="292"/>
            <ac:spMk id="39" creationId="{AAD0DBB9-1A4B-4391-81D4-CB19F9AB918A}"/>
          </ac:spMkLst>
        </pc:spChg>
        <pc:spChg chg="add">
          <ac:chgData name="Audrey Vandenbroeck" userId="39e1c59b-16c4-4c51-9c91-8c25d1d5850d" providerId="ADAL" clId="{8D35284D-25C9-434E-966E-EAF8E374B1BC}" dt="2026-05-11T08:26:16.376" v="1339" actId="26606"/>
          <ac:spMkLst>
            <pc:docMk/>
            <pc:sldMk cId="1844652741" sldId="292"/>
            <ac:spMk id="41" creationId="{063BBA22-50EA-4C4D-BE05-F1CE4E63AA56}"/>
          </ac:spMkLst>
        </pc:spChg>
        <pc:graphicFrameChg chg="mod modGraphic">
          <ac:chgData name="Audrey Vandenbroeck" userId="39e1c59b-16c4-4c51-9c91-8c25d1d5850d" providerId="ADAL" clId="{8D35284D-25C9-434E-966E-EAF8E374B1BC}" dt="2026-05-11T08:27:39.729" v="1357" actId="20577"/>
          <ac:graphicFrameMkLst>
            <pc:docMk/>
            <pc:sldMk cId="1844652741" sldId="292"/>
            <ac:graphicFrameMk id="20" creationId="{DDFFAA15-BB5E-2DA9-6D93-367B6D4A830E}"/>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4E90D1-73F6-47B0-810B-FD08755132C5}"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EC34B957-8A0F-4C9E-B8DC-A84022C48268}">
      <dgm:prSet/>
      <dgm:spPr/>
      <dgm:t>
        <a:bodyPr/>
        <a:lstStyle/>
        <a:p>
          <a:r>
            <a:rPr lang="fr-BE"/>
            <a:t>Appelé techniquement le « supersessionisme »</a:t>
          </a:r>
          <a:endParaRPr lang="en-US"/>
        </a:p>
      </dgm:t>
    </dgm:pt>
    <dgm:pt modelId="{3F41700B-6D38-4FF1-A1FF-8150FA430EF7}" type="parTrans" cxnId="{70921BDE-51D9-4D94-AC46-A4DA3F12952E}">
      <dgm:prSet/>
      <dgm:spPr/>
      <dgm:t>
        <a:bodyPr/>
        <a:lstStyle/>
        <a:p>
          <a:endParaRPr lang="en-US"/>
        </a:p>
      </dgm:t>
    </dgm:pt>
    <dgm:pt modelId="{44D10CEE-4754-475E-B8B8-AA61CDC373F7}" type="sibTrans" cxnId="{70921BDE-51D9-4D94-AC46-A4DA3F12952E}">
      <dgm:prSet/>
      <dgm:spPr/>
      <dgm:t>
        <a:bodyPr/>
        <a:lstStyle/>
        <a:p>
          <a:endParaRPr lang="en-US"/>
        </a:p>
      </dgm:t>
    </dgm:pt>
    <dgm:pt modelId="{9649CCB5-98EB-4257-9784-69164D62DBDD}" type="pres">
      <dgm:prSet presAssocID="{FC4E90D1-73F6-47B0-810B-FD08755132C5}" presName="hierChild1" presStyleCnt="0">
        <dgm:presLayoutVars>
          <dgm:chPref val="1"/>
          <dgm:dir/>
          <dgm:animOne val="branch"/>
          <dgm:animLvl val="lvl"/>
          <dgm:resizeHandles/>
        </dgm:presLayoutVars>
      </dgm:prSet>
      <dgm:spPr/>
    </dgm:pt>
    <dgm:pt modelId="{5ED74D67-9FDE-44AE-9384-667E9972BDEE}" type="pres">
      <dgm:prSet presAssocID="{EC34B957-8A0F-4C9E-B8DC-A84022C48268}" presName="hierRoot1" presStyleCnt="0"/>
      <dgm:spPr/>
    </dgm:pt>
    <dgm:pt modelId="{7B23309D-19D5-40D9-BBD2-CD43B66F925A}" type="pres">
      <dgm:prSet presAssocID="{EC34B957-8A0F-4C9E-B8DC-A84022C48268}" presName="composite" presStyleCnt="0"/>
      <dgm:spPr/>
    </dgm:pt>
    <dgm:pt modelId="{D257AC7E-47EB-4714-8D56-15543D3FA2CC}" type="pres">
      <dgm:prSet presAssocID="{EC34B957-8A0F-4C9E-B8DC-A84022C48268}" presName="background" presStyleLbl="node0" presStyleIdx="0" presStyleCnt="1"/>
      <dgm:spPr/>
    </dgm:pt>
    <dgm:pt modelId="{32934A4D-8338-4F6F-8F1D-E0DEF2A03842}" type="pres">
      <dgm:prSet presAssocID="{EC34B957-8A0F-4C9E-B8DC-A84022C48268}" presName="text" presStyleLbl="fgAcc0" presStyleIdx="0" presStyleCnt="1">
        <dgm:presLayoutVars>
          <dgm:chPref val="3"/>
        </dgm:presLayoutVars>
      </dgm:prSet>
      <dgm:spPr/>
    </dgm:pt>
    <dgm:pt modelId="{981820C5-364B-49C4-B0D3-D709DE706539}" type="pres">
      <dgm:prSet presAssocID="{EC34B957-8A0F-4C9E-B8DC-A84022C48268}" presName="hierChild2" presStyleCnt="0"/>
      <dgm:spPr/>
    </dgm:pt>
  </dgm:ptLst>
  <dgm:cxnLst>
    <dgm:cxn modelId="{1F3FF502-8AA0-4498-ABE8-FC379618308C}" type="presOf" srcId="{EC34B957-8A0F-4C9E-B8DC-A84022C48268}" destId="{32934A4D-8338-4F6F-8F1D-E0DEF2A03842}" srcOrd="0" destOrd="0" presId="urn:microsoft.com/office/officeart/2005/8/layout/hierarchy1"/>
    <dgm:cxn modelId="{0B3C53CF-2B20-4C09-908B-1797BD92450C}" type="presOf" srcId="{FC4E90D1-73F6-47B0-810B-FD08755132C5}" destId="{9649CCB5-98EB-4257-9784-69164D62DBDD}" srcOrd="0" destOrd="0" presId="urn:microsoft.com/office/officeart/2005/8/layout/hierarchy1"/>
    <dgm:cxn modelId="{70921BDE-51D9-4D94-AC46-A4DA3F12952E}" srcId="{FC4E90D1-73F6-47B0-810B-FD08755132C5}" destId="{EC34B957-8A0F-4C9E-B8DC-A84022C48268}" srcOrd="0" destOrd="0" parTransId="{3F41700B-6D38-4FF1-A1FF-8150FA430EF7}" sibTransId="{44D10CEE-4754-475E-B8B8-AA61CDC373F7}"/>
    <dgm:cxn modelId="{F8764FBA-5A26-4BFE-A046-4497259A5F5B}" type="presParOf" srcId="{9649CCB5-98EB-4257-9784-69164D62DBDD}" destId="{5ED74D67-9FDE-44AE-9384-667E9972BDEE}" srcOrd="0" destOrd="0" presId="urn:microsoft.com/office/officeart/2005/8/layout/hierarchy1"/>
    <dgm:cxn modelId="{1143AD8D-2379-42C1-9AB8-B74A8EDE33C0}" type="presParOf" srcId="{5ED74D67-9FDE-44AE-9384-667E9972BDEE}" destId="{7B23309D-19D5-40D9-BBD2-CD43B66F925A}" srcOrd="0" destOrd="0" presId="urn:microsoft.com/office/officeart/2005/8/layout/hierarchy1"/>
    <dgm:cxn modelId="{914B5BD6-9E05-4956-B11C-F3A762363BF6}" type="presParOf" srcId="{7B23309D-19D5-40D9-BBD2-CD43B66F925A}" destId="{D257AC7E-47EB-4714-8D56-15543D3FA2CC}" srcOrd="0" destOrd="0" presId="urn:microsoft.com/office/officeart/2005/8/layout/hierarchy1"/>
    <dgm:cxn modelId="{BF1B54A0-ED61-47FD-B098-28B28FB70C4A}" type="presParOf" srcId="{7B23309D-19D5-40D9-BBD2-CD43B66F925A}" destId="{32934A4D-8338-4F6F-8F1D-E0DEF2A03842}" srcOrd="1" destOrd="0" presId="urn:microsoft.com/office/officeart/2005/8/layout/hierarchy1"/>
    <dgm:cxn modelId="{A083E452-0043-4807-9852-09413EB3D078}" type="presParOf" srcId="{5ED74D67-9FDE-44AE-9384-667E9972BDEE}" destId="{981820C5-364B-49C4-B0D3-D709DE70653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8EF9BA3-2BD2-4EA7-BA89-E81B7C2BEBFD}"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95D0B23D-61A3-446E-AC68-E6DDCD02339A}">
      <dgm:prSet/>
      <dgm:spPr/>
      <dgm:t>
        <a:bodyPr/>
        <a:lstStyle/>
        <a:p>
          <a:r>
            <a:rPr lang="fr-BE" dirty="0"/>
            <a:t>« Cet imaginaire politico-littéraire de la restauration illustre le misonéisme de ceux qui ne perçoivent le changement que sous l’angle de la marche vers le pire ou la fin » </a:t>
          </a:r>
        </a:p>
        <a:p>
          <a:r>
            <a:rPr lang="fr-BE" dirty="0"/>
            <a:t>(</a:t>
          </a:r>
          <a:r>
            <a:rPr lang="fr-BE" dirty="0" err="1"/>
            <a:t>Taguieff</a:t>
          </a:r>
          <a:r>
            <a:rPr lang="fr-BE" dirty="0"/>
            <a:t>, 2023, p. 239). </a:t>
          </a:r>
          <a:endParaRPr lang="en-BE" dirty="0"/>
        </a:p>
      </dgm:t>
    </dgm:pt>
    <dgm:pt modelId="{EEC56671-9D5A-40BA-A063-BADB2DA085E5}" type="parTrans" cxnId="{AE7923D8-21D6-4079-B67D-3061B9975E7F}">
      <dgm:prSet/>
      <dgm:spPr/>
      <dgm:t>
        <a:bodyPr/>
        <a:lstStyle/>
        <a:p>
          <a:endParaRPr lang="en-BE"/>
        </a:p>
      </dgm:t>
    </dgm:pt>
    <dgm:pt modelId="{41FF3353-8572-4D48-BA4A-A59DFC24A701}" type="sibTrans" cxnId="{AE7923D8-21D6-4079-B67D-3061B9975E7F}">
      <dgm:prSet/>
      <dgm:spPr/>
      <dgm:t>
        <a:bodyPr/>
        <a:lstStyle/>
        <a:p>
          <a:endParaRPr lang="en-BE"/>
        </a:p>
      </dgm:t>
    </dgm:pt>
    <dgm:pt modelId="{B8521176-991E-42EB-BE56-40505A9A01C3}" type="pres">
      <dgm:prSet presAssocID="{B8EF9BA3-2BD2-4EA7-BA89-E81B7C2BEBFD}" presName="hierChild1" presStyleCnt="0">
        <dgm:presLayoutVars>
          <dgm:chPref val="1"/>
          <dgm:dir/>
          <dgm:animOne val="branch"/>
          <dgm:animLvl val="lvl"/>
          <dgm:resizeHandles/>
        </dgm:presLayoutVars>
      </dgm:prSet>
      <dgm:spPr/>
    </dgm:pt>
    <dgm:pt modelId="{4BF0E0C3-B1F6-4DFD-A782-7004656ABF84}" type="pres">
      <dgm:prSet presAssocID="{95D0B23D-61A3-446E-AC68-E6DDCD02339A}" presName="hierRoot1" presStyleCnt="0"/>
      <dgm:spPr/>
    </dgm:pt>
    <dgm:pt modelId="{C3F28D1F-6B3C-41BF-A08A-2F61F9EA99CE}" type="pres">
      <dgm:prSet presAssocID="{95D0B23D-61A3-446E-AC68-E6DDCD02339A}" presName="composite" presStyleCnt="0"/>
      <dgm:spPr/>
    </dgm:pt>
    <dgm:pt modelId="{E191150B-6364-4255-B440-4044497524AF}" type="pres">
      <dgm:prSet presAssocID="{95D0B23D-61A3-446E-AC68-E6DDCD02339A}" presName="background" presStyleLbl="node0" presStyleIdx="0" presStyleCnt="1"/>
      <dgm:spPr/>
    </dgm:pt>
    <dgm:pt modelId="{A9753579-1317-4B12-8D5F-D0F0134C0B44}" type="pres">
      <dgm:prSet presAssocID="{95D0B23D-61A3-446E-AC68-E6DDCD02339A}" presName="text" presStyleLbl="fgAcc0" presStyleIdx="0" presStyleCnt="1">
        <dgm:presLayoutVars>
          <dgm:chPref val="3"/>
        </dgm:presLayoutVars>
      </dgm:prSet>
      <dgm:spPr/>
    </dgm:pt>
    <dgm:pt modelId="{FF173F16-1999-4D2D-A039-05B0AD8BB7CD}" type="pres">
      <dgm:prSet presAssocID="{95D0B23D-61A3-446E-AC68-E6DDCD02339A}" presName="hierChild2" presStyleCnt="0"/>
      <dgm:spPr/>
    </dgm:pt>
  </dgm:ptLst>
  <dgm:cxnLst>
    <dgm:cxn modelId="{0A7FC43D-725D-4E8E-B6C6-FBF324D21B3F}" type="presOf" srcId="{B8EF9BA3-2BD2-4EA7-BA89-E81B7C2BEBFD}" destId="{B8521176-991E-42EB-BE56-40505A9A01C3}" srcOrd="0" destOrd="0" presId="urn:microsoft.com/office/officeart/2005/8/layout/hierarchy1"/>
    <dgm:cxn modelId="{FBA7AEBC-C873-4F7A-BA53-5663F9D76FA2}" type="presOf" srcId="{95D0B23D-61A3-446E-AC68-E6DDCD02339A}" destId="{A9753579-1317-4B12-8D5F-D0F0134C0B44}" srcOrd="0" destOrd="0" presId="urn:microsoft.com/office/officeart/2005/8/layout/hierarchy1"/>
    <dgm:cxn modelId="{AE7923D8-21D6-4079-B67D-3061B9975E7F}" srcId="{B8EF9BA3-2BD2-4EA7-BA89-E81B7C2BEBFD}" destId="{95D0B23D-61A3-446E-AC68-E6DDCD02339A}" srcOrd="0" destOrd="0" parTransId="{EEC56671-9D5A-40BA-A063-BADB2DA085E5}" sibTransId="{41FF3353-8572-4D48-BA4A-A59DFC24A701}"/>
    <dgm:cxn modelId="{86B7B346-E9B0-4D04-8B08-FCA1E7603407}" type="presParOf" srcId="{B8521176-991E-42EB-BE56-40505A9A01C3}" destId="{4BF0E0C3-B1F6-4DFD-A782-7004656ABF84}" srcOrd="0" destOrd="0" presId="urn:microsoft.com/office/officeart/2005/8/layout/hierarchy1"/>
    <dgm:cxn modelId="{0D2A6B64-D1B7-496C-A731-D962F6E56ED0}" type="presParOf" srcId="{4BF0E0C3-B1F6-4DFD-A782-7004656ABF84}" destId="{C3F28D1F-6B3C-41BF-A08A-2F61F9EA99CE}" srcOrd="0" destOrd="0" presId="urn:microsoft.com/office/officeart/2005/8/layout/hierarchy1"/>
    <dgm:cxn modelId="{11ED2773-ECB4-4DB5-A06A-8517CDF5855B}" type="presParOf" srcId="{C3F28D1F-6B3C-41BF-A08A-2F61F9EA99CE}" destId="{E191150B-6364-4255-B440-4044497524AF}" srcOrd="0" destOrd="0" presId="urn:microsoft.com/office/officeart/2005/8/layout/hierarchy1"/>
    <dgm:cxn modelId="{F94BF60E-16D1-4B1D-A094-BA5E03E40199}" type="presParOf" srcId="{C3F28D1F-6B3C-41BF-A08A-2F61F9EA99CE}" destId="{A9753579-1317-4B12-8D5F-D0F0134C0B44}" srcOrd="1" destOrd="0" presId="urn:microsoft.com/office/officeart/2005/8/layout/hierarchy1"/>
    <dgm:cxn modelId="{2546283C-EA3C-4826-8C33-7189715A3B7C}" type="presParOf" srcId="{4BF0E0C3-B1F6-4DFD-A782-7004656ABF84}" destId="{FF173F16-1999-4D2D-A039-05B0AD8BB7C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4E90D1-73F6-47B0-810B-FD08755132C5}"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CF0DEDE2-A7FD-4465-B356-F012E82F6CF9}">
      <dgm:prSet/>
      <dgm:spPr/>
      <dgm:t>
        <a:bodyPr/>
        <a:lstStyle/>
        <a:p>
          <a:r>
            <a:rPr lang="fr-BE"/>
            <a:t>« Au début du IIIe siècle, cet enseignement selon lequel l’Église chrétienne avait supplanté les Juifs en tant que peuple élu de Dieu est devenu la conception orthodoxe de la relation de Dieu avec l’Église » (Église presbytérienne (PC) des États-Unis 1987). », cité par Amy Jill-Levine, 2022)</a:t>
          </a:r>
          <a:endParaRPr lang="en-US"/>
        </a:p>
      </dgm:t>
    </dgm:pt>
    <dgm:pt modelId="{017CA6BE-345B-472D-B646-31D8B79FC60F}" type="parTrans" cxnId="{5EAAE095-434C-4A2F-B853-7F488F767225}">
      <dgm:prSet/>
      <dgm:spPr/>
      <dgm:t>
        <a:bodyPr/>
        <a:lstStyle/>
        <a:p>
          <a:endParaRPr lang="en-US"/>
        </a:p>
      </dgm:t>
    </dgm:pt>
    <dgm:pt modelId="{6523EF12-4B2B-4F4B-B2FA-186D76854A0C}" type="sibTrans" cxnId="{5EAAE095-434C-4A2F-B853-7F488F767225}">
      <dgm:prSet/>
      <dgm:spPr/>
      <dgm:t>
        <a:bodyPr/>
        <a:lstStyle/>
        <a:p>
          <a:endParaRPr lang="en-US"/>
        </a:p>
      </dgm:t>
    </dgm:pt>
    <dgm:pt modelId="{9649CCB5-98EB-4257-9784-69164D62DBDD}" type="pres">
      <dgm:prSet presAssocID="{FC4E90D1-73F6-47B0-810B-FD08755132C5}" presName="hierChild1" presStyleCnt="0">
        <dgm:presLayoutVars>
          <dgm:chPref val="1"/>
          <dgm:dir/>
          <dgm:animOne val="branch"/>
          <dgm:animLvl val="lvl"/>
          <dgm:resizeHandles/>
        </dgm:presLayoutVars>
      </dgm:prSet>
      <dgm:spPr/>
    </dgm:pt>
    <dgm:pt modelId="{0EBBAFB7-F97B-417B-970F-D470759EB262}" type="pres">
      <dgm:prSet presAssocID="{CF0DEDE2-A7FD-4465-B356-F012E82F6CF9}" presName="hierRoot1" presStyleCnt="0"/>
      <dgm:spPr/>
    </dgm:pt>
    <dgm:pt modelId="{1858EEC5-3004-4899-A4CD-D586DB74CF09}" type="pres">
      <dgm:prSet presAssocID="{CF0DEDE2-A7FD-4465-B356-F012E82F6CF9}" presName="composite" presStyleCnt="0"/>
      <dgm:spPr/>
    </dgm:pt>
    <dgm:pt modelId="{DC3FEE86-2F04-43E9-9D90-01CD66053B2B}" type="pres">
      <dgm:prSet presAssocID="{CF0DEDE2-A7FD-4465-B356-F012E82F6CF9}" presName="background" presStyleLbl="node0" presStyleIdx="0" presStyleCnt="1"/>
      <dgm:spPr/>
    </dgm:pt>
    <dgm:pt modelId="{F226825D-6348-48FD-ABB6-E0A47FDD6958}" type="pres">
      <dgm:prSet presAssocID="{CF0DEDE2-A7FD-4465-B356-F012E82F6CF9}" presName="text" presStyleLbl="fgAcc0" presStyleIdx="0" presStyleCnt="1">
        <dgm:presLayoutVars>
          <dgm:chPref val="3"/>
        </dgm:presLayoutVars>
      </dgm:prSet>
      <dgm:spPr/>
    </dgm:pt>
    <dgm:pt modelId="{77D5F2B0-9A17-4F7E-ACD3-65EA200F521D}" type="pres">
      <dgm:prSet presAssocID="{CF0DEDE2-A7FD-4465-B356-F012E82F6CF9}" presName="hierChild2" presStyleCnt="0"/>
      <dgm:spPr/>
    </dgm:pt>
  </dgm:ptLst>
  <dgm:cxnLst>
    <dgm:cxn modelId="{017C5A83-93CF-42FE-834B-B04861919FC0}" type="presOf" srcId="{CF0DEDE2-A7FD-4465-B356-F012E82F6CF9}" destId="{F226825D-6348-48FD-ABB6-E0A47FDD6958}" srcOrd="0" destOrd="0" presId="urn:microsoft.com/office/officeart/2005/8/layout/hierarchy1"/>
    <dgm:cxn modelId="{5EAAE095-434C-4A2F-B853-7F488F767225}" srcId="{FC4E90D1-73F6-47B0-810B-FD08755132C5}" destId="{CF0DEDE2-A7FD-4465-B356-F012E82F6CF9}" srcOrd="0" destOrd="0" parTransId="{017CA6BE-345B-472D-B646-31D8B79FC60F}" sibTransId="{6523EF12-4B2B-4F4B-B2FA-186D76854A0C}"/>
    <dgm:cxn modelId="{0B3C53CF-2B20-4C09-908B-1797BD92450C}" type="presOf" srcId="{FC4E90D1-73F6-47B0-810B-FD08755132C5}" destId="{9649CCB5-98EB-4257-9784-69164D62DBDD}" srcOrd="0" destOrd="0" presId="urn:microsoft.com/office/officeart/2005/8/layout/hierarchy1"/>
    <dgm:cxn modelId="{193B0894-C1D5-40F3-A283-1A283B191FF3}" type="presParOf" srcId="{9649CCB5-98EB-4257-9784-69164D62DBDD}" destId="{0EBBAFB7-F97B-417B-970F-D470759EB262}" srcOrd="0" destOrd="0" presId="urn:microsoft.com/office/officeart/2005/8/layout/hierarchy1"/>
    <dgm:cxn modelId="{89C514CE-22AF-4D99-AE26-AAF91D21A87A}" type="presParOf" srcId="{0EBBAFB7-F97B-417B-970F-D470759EB262}" destId="{1858EEC5-3004-4899-A4CD-D586DB74CF09}" srcOrd="0" destOrd="0" presId="urn:microsoft.com/office/officeart/2005/8/layout/hierarchy1"/>
    <dgm:cxn modelId="{AD5BE196-8CF5-4FF6-9793-C46B483F5AB7}" type="presParOf" srcId="{1858EEC5-3004-4899-A4CD-D586DB74CF09}" destId="{DC3FEE86-2F04-43E9-9D90-01CD66053B2B}" srcOrd="0" destOrd="0" presId="urn:microsoft.com/office/officeart/2005/8/layout/hierarchy1"/>
    <dgm:cxn modelId="{1E6B80A3-1B31-40F9-90AB-399F3F21ADDB}" type="presParOf" srcId="{1858EEC5-3004-4899-A4CD-D586DB74CF09}" destId="{F226825D-6348-48FD-ABB6-E0A47FDD6958}" srcOrd="1" destOrd="0" presId="urn:microsoft.com/office/officeart/2005/8/layout/hierarchy1"/>
    <dgm:cxn modelId="{CACE822B-BB82-4E16-B1AC-ED10ABD17E20}" type="presParOf" srcId="{0EBBAFB7-F97B-417B-970F-D470759EB262}" destId="{77D5F2B0-9A17-4F7E-ACD3-65EA200F521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90E569-6F84-409E-BFC1-0FAE912BC210}" type="doc">
      <dgm:prSet loTypeId="urn:microsoft.com/office/officeart/2005/8/layout/matrix3" loCatId="matrix" qsTypeId="urn:microsoft.com/office/officeart/2005/8/quickstyle/simple4" qsCatId="simple" csTypeId="urn:microsoft.com/office/officeart/2005/8/colors/colorful1" csCatId="colorful"/>
      <dgm:spPr/>
      <dgm:t>
        <a:bodyPr/>
        <a:lstStyle/>
        <a:p>
          <a:endParaRPr lang="en-US"/>
        </a:p>
      </dgm:t>
    </dgm:pt>
    <dgm:pt modelId="{E518C309-CB66-4F66-8C82-BF2B77F7CFDC}">
      <dgm:prSet/>
      <dgm:spPr/>
      <dgm:t>
        <a:bodyPr/>
        <a:lstStyle/>
        <a:p>
          <a:r>
            <a:rPr lang="fr-BE"/>
            <a:t>I. Supersessionisme patristique</a:t>
          </a:r>
          <a:endParaRPr lang="en-US"/>
        </a:p>
      </dgm:t>
    </dgm:pt>
    <dgm:pt modelId="{F2073B2A-2BE4-4D48-91A1-537EE6C03247}" type="parTrans" cxnId="{C3FB5018-2015-4C23-B91B-ACFC649B098E}">
      <dgm:prSet/>
      <dgm:spPr/>
      <dgm:t>
        <a:bodyPr/>
        <a:lstStyle/>
        <a:p>
          <a:endParaRPr lang="en-US"/>
        </a:p>
      </dgm:t>
    </dgm:pt>
    <dgm:pt modelId="{00E74935-EB29-4160-807A-FB3D8680ED4A}" type="sibTrans" cxnId="{C3FB5018-2015-4C23-B91B-ACFC649B098E}">
      <dgm:prSet/>
      <dgm:spPr/>
      <dgm:t>
        <a:bodyPr/>
        <a:lstStyle/>
        <a:p>
          <a:endParaRPr lang="en-US"/>
        </a:p>
      </dgm:t>
    </dgm:pt>
    <dgm:pt modelId="{71BFFE0C-F022-4DB4-B7C0-BA1D411DFA23}">
      <dgm:prSet/>
      <dgm:spPr/>
      <dgm:t>
        <a:bodyPr/>
        <a:lstStyle/>
        <a:p>
          <a:r>
            <a:rPr lang="fr-BE"/>
            <a:t>II. L’affranchissement du mécanisme de la substitution de sa matrice chrétienne (Nirenberg)</a:t>
          </a:r>
          <a:endParaRPr lang="en-US"/>
        </a:p>
      </dgm:t>
    </dgm:pt>
    <dgm:pt modelId="{E1C6402D-666C-4E94-8028-68A2E485AE50}" type="parTrans" cxnId="{0B07E44D-4EBB-4A02-B82E-93AC03BD2B03}">
      <dgm:prSet/>
      <dgm:spPr/>
      <dgm:t>
        <a:bodyPr/>
        <a:lstStyle/>
        <a:p>
          <a:endParaRPr lang="en-US"/>
        </a:p>
      </dgm:t>
    </dgm:pt>
    <dgm:pt modelId="{80870025-80CA-4C29-9CB9-D82559E2AC4D}" type="sibTrans" cxnId="{0B07E44D-4EBB-4A02-B82E-93AC03BD2B03}">
      <dgm:prSet/>
      <dgm:spPr/>
      <dgm:t>
        <a:bodyPr/>
        <a:lstStyle/>
        <a:p>
          <a:endParaRPr lang="en-US"/>
        </a:p>
      </dgm:t>
    </dgm:pt>
    <dgm:pt modelId="{DA94A2B7-D332-40E4-8A9D-4C395ADBB38B}">
      <dgm:prSet/>
      <dgm:spPr/>
      <dgm:t>
        <a:bodyPr/>
        <a:lstStyle/>
        <a:p>
          <a:r>
            <a:rPr lang="fr-BE"/>
            <a:t>III. Du mythe à l’angoisse</a:t>
          </a:r>
          <a:endParaRPr lang="en-US"/>
        </a:p>
      </dgm:t>
    </dgm:pt>
    <dgm:pt modelId="{05949366-EA61-40FC-8702-8412C8751B05}" type="parTrans" cxnId="{9A665AD4-351C-4BE9-9DE7-CFC60B45C243}">
      <dgm:prSet/>
      <dgm:spPr/>
      <dgm:t>
        <a:bodyPr/>
        <a:lstStyle/>
        <a:p>
          <a:endParaRPr lang="en-US"/>
        </a:p>
      </dgm:t>
    </dgm:pt>
    <dgm:pt modelId="{597CEDBF-CC04-4A01-A837-DF023AADA3CD}" type="sibTrans" cxnId="{9A665AD4-351C-4BE9-9DE7-CFC60B45C243}">
      <dgm:prSet/>
      <dgm:spPr/>
      <dgm:t>
        <a:bodyPr/>
        <a:lstStyle/>
        <a:p>
          <a:endParaRPr lang="en-US"/>
        </a:p>
      </dgm:t>
    </dgm:pt>
    <dgm:pt modelId="{EBD08298-57B1-4873-B01F-7C9A1F28D1E6}">
      <dgm:prSet/>
      <dgm:spPr/>
      <dgm:t>
        <a:bodyPr/>
        <a:lstStyle/>
        <a:p>
          <a:r>
            <a:rPr lang="fr-BE"/>
            <a:t>Conclusion</a:t>
          </a:r>
          <a:endParaRPr lang="en-US"/>
        </a:p>
      </dgm:t>
    </dgm:pt>
    <dgm:pt modelId="{C51920A0-4D63-45C6-9692-2E9227B7FBAE}" type="parTrans" cxnId="{78331864-025B-4CC7-A412-442925676CEE}">
      <dgm:prSet/>
      <dgm:spPr/>
      <dgm:t>
        <a:bodyPr/>
        <a:lstStyle/>
        <a:p>
          <a:endParaRPr lang="en-US"/>
        </a:p>
      </dgm:t>
    </dgm:pt>
    <dgm:pt modelId="{9CF9996E-901F-4893-9734-A972B5FF78D8}" type="sibTrans" cxnId="{78331864-025B-4CC7-A412-442925676CEE}">
      <dgm:prSet/>
      <dgm:spPr/>
      <dgm:t>
        <a:bodyPr/>
        <a:lstStyle/>
        <a:p>
          <a:endParaRPr lang="en-US"/>
        </a:p>
      </dgm:t>
    </dgm:pt>
    <dgm:pt modelId="{35AAC63D-045E-4641-ADA6-8362EC9205BC}" type="pres">
      <dgm:prSet presAssocID="{A990E569-6F84-409E-BFC1-0FAE912BC210}" presName="matrix" presStyleCnt="0">
        <dgm:presLayoutVars>
          <dgm:chMax val="1"/>
          <dgm:dir/>
          <dgm:resizeHandles val="exact"/>
        </dgm:presLayoutVars>
      </dgm:prSet>
      <dgm:spPr/>
    </dgm:pt>
    <dgm:pt modelId="{E302D698-E7FC-4742-A5BD-C743CFB1338E}" type="pres">
      <dgm:prSet presAssocID="{A990E569-6F84-409E-BFC1-0FAE912BC210}" presName="diamond" presStyleLbl="bgShp" presStyleIdx="0" presStyleCnt="1"/>
      <dgm:spPr/>
    </dgm:pt>
    <dgm:pt modelId="{FF25527C-C2AC-40F4-B92C-F2A9E5AD1154}" type="pres">
      <dgm:prSet presAssocID="{A990E569-6F84-409E-BFC1-0FAE912BC210}" presName="quad1" presStyleLbl="node1" presStyleIdx="0" presStyleCnt="4">
        <dgm:presLayoutVars>
          <dgm:chMax val="0"/>
          <dgm:chPref val="0"/>
          <dgm:bulletEnabled val="1"/>
        </dgm:presLayoutVars>
      </dgm:prSet>
      <dgm:spPr/>
    </dgm:pt>
    <dgm:pt modelId="{FFD4A34A-F236-4920-9C7A-EEC02B9CD5AA}" type="pres">
      <dgm:prSet presAssocID="{A990E569-6F84-409E-BFC1-0FAE912BC210}" presName="quad2" presStyleLbl="node1" presStyleIdx="1" presStyleCnt="4">
        <dgm:presLayoutVars>
          <dgm:chMax val="0"/>
          <dgm:chPref val="0"/>
          <dgm:bulletEnabled val="1"/>
        </dgm:presLayoutVars>
      </dgm:prSet>
      <dgm:spPr/>
    </dgm:pt>
    <dgm:pt modelId="{21AB307A-73AE-4F46-A511-CC450E94C177}" type="pres">
      <dgm:prSet presAssocID="{A990E569-6F84-409E-BFC1-0FAE912BC210}" presName="quad3" presStyleLbl="node1" presStyleIdx="2" presStyleCnt="4">
        <dgm:presLayoutVars>
          <dgm:chMax val="0"/>
          <dgm:chPref val="0"/>
          <dgm:bulletEnabled val="1"/>
        </dgm:presLayoutVars>
      </dgm:prSet>
      <dgm:spPr/>
    </dgm:pt>
    <dgm:pt modelId="{2C29E96B-0301-4295-8B98-C84192E29519}" type="pres">
      <dgm:prSet presAssocID="{A990E569-6F84-409E-BFC1-0FAE912BC210}" presName="quad4" presStyleLbl="node1" presStyleIdx="3" presStyleCnt="4">
        <dgm:presLayoutVars>
          <dgm:chMax val="0"/>
          <dgm:chPref val="0"/>
          <dgm:bulletEnabled val="1"/>
        </dgm:presLayoutVars>
      </dgm:prSet>
      <dgm:spPr/>
    </dgm:pt>
  </dgm:ptLst>
  <dgm:cxnLst>
    <dgm:cxn modelId="{C3FB5018-2015-4C23-B91B-ACFC649B098E}" srcId="{A990E569-6F84-409E-BFC1-0FAE912BC210}" destId="{E518C309-CB66-4F66-8C82-BF2B77F7CFDC}" srcOrd="0" destOrd="0" parTransId="{F2073B2A-2BE4-4D48-91A1-537EE6C03247}" sibTransId="{00E74935-EB29-4160-807A-FB3D8680ED4A}"/>
    <dgm:cxn modelId="{78331864-025B-4CC7-A412-442925676CEE}" srcId="{A990E569-6F84-409E-BFC1-0FAE912BC210}" destId="{EBD08298-57B1-4873-B01F-7C9A1F28D1E6}" srcOrd="3" destOrd="0" parTransId="{C51920A0-4D63-45C6-9692-2E9227B7FBAE}" sibTransId="{9CF9996E-901F-4893-9734-A972B5FF78D8}"/>
    <dgm:cxn modelId="{E7006E64-B075-4D7E-8257-2F40A362E7D5}" type="presOf" srcId="{DA94A2B7-D332-40E4-8A9D-4C395ADBB38B}" destId="{21AB307A-73AE-4F46-A511-CC450E94C177}" srcOrd="0" destOrd="0" presId="urn:microsoft.com/office/officeart/2005/8/layout/matrix3"/>
    <dgm:cxn modelId="{0B07E44D-4EBB-4A02-B82E-93AC03BD2B03}" srcId="{A990E569-6F84-409E-BFC1-0FAE912BC210}" destId="{71BFFE0C-F022-4DB4-B7C0-BA1D411DFA23}" srcOrd="1" destOrd="0" parTransId="{E1C6402D-666C-4E94-8028-68A2E485AE50}" sibTransId="{80870025-80CA-4C29-9CB9-D82559E2AC4D}"/>
    <dgm:cxn modelId="{AB656795-4DCD-4B42-86BE-08513B9FC19D}" type="presOf" srcId="{E518C309-CB66-4F66-8C82-BF2B77F7CFDC}" destId="{FF25527C-C2AC-40F4-B92C-F2A9E5AD1154}" srcOrd="0" destOrd="0" presId="urn:microsoft.com/office/officeart/2005/8/layout/matrix3"/>
    <dgm:cxn modelId="{9A665AD4-351C-4BE9-9DE7-CFC60B45C243}" srcId="{A990E569-6F84-409E-BFC1-0FAE912BC210}" destId="{DA94A2B7-D332-40E4-8A9D-4C395ADBB38B}" srcOrd="2" destOrd="0" parTransId="{05949366-EA61-40FC-8702-8412C8751B05}" sibTransId="{597CEDBF-CC04-4A01-A837-DF023AADA3CD}"/>
    <dgm:cxn modelId="{32A379DF-C803-490B-B1FD-A06D8F3D0B1C}" type="presOf" srcId="{EBD08298-57B1-4873-B01F-7C9A1F28D1E6}" destId="{2C29E96B-0301-4295-8B98-C84192E29519}" srcOrd="0" destOrd="0" presId="urn:microsoft.com/office/officeart/2005/8/layout/matrix3"/>
    <dgm:cxn modelId="{F87751E6-29FD-4315-B55E-AD9E4C4208CA}" type="presOf" srcId="{A990E569-6F84-409E-BFC1-0FAE912BC210}" destId="{35AAC63D-045E-4641-ADA6-8362EC9205BC}" srcOrd="0" destOrd="0" presId="urn:microsoft.com/office/officeart/2005/8/layout/matrix3"/>
    <dgm:cxn modelId="{E82C43F9-B3F3-4214-BE1B-5BC1D74EF3D0}" type="presOf" srcId="{71BFFE0C-F022-4DB4-B7C0-BA1D411DFA23}" destId="{FFD4A34A-F236-4920-9C7A-EEC02B9CD5AA}" srcOrd="0" destOrd="0" presId="urn:microsoft.com/office/officeart/2005/8/layout/matrix3"/>
    <dgm:cxn modelId="{74ED9D12-46EC-4B23-8ED8-6F0D96A682D0}" type="presParOf" srcId="{35AAC63D-045E-4641-ADA6-8362EC9205BC}" destId="{E302D698-E7FC-4742-A5BD-C743CFB1338E}" srcOrd="0" destOrd="0" presId="urn:microsoft.com/office/officeart/2005/8/layout/matrix3"/>
    <dgm:cxn modelId="{1E89075E-8942-4B77-806A-713289D47673}" type="presParOf" srcId="{35AAC63D-045E-4641-ADA6-8362EC9205BC}" destId="{FF25527C-C2AC-40F4-B92C-F2A9E5AD1154}" srcOrd="1" destOrd="0" presId="urn:microsoft.com/office/officeart/2005/8/layout/matrix3"/>
    <dgm:cxn modelId="{5027E565-26A9-47FF-85B6-4DBC0576836A}" type="presParOf" srcId="{35AAC63D-045E-4641-ADA6-8362EC9205BC}" destId="{FFD4A34A-F236-4920-9C7A-EEC02B9CD5AA}" srcOrd="2" destOrd="0" presId="urn:microsoft.com/office/officeart/2005/8/layout/matrix3"/>
    <dgm:cxn modelId="{672271B1-339E-4FF9-AE3B-819B1291A04C}" type="presParOf" srcId="{35AAC63D-045E-4641-ADA6-8362EC9205BC}" destId="{21AB307A-73AE-4F46-A511-CC450E94C177}" srcOrd="3" destOrd="0" presId="urn:microsoft.com/office/officeart/2005/8/layout/matrix3"/>
    <dgm:cxn modelId="{2EEE4A9B-03F4-4596-BB60-DCCBE5B16994}" type="presParOf" srcId="{35AAC63D-045E-4641-ADA6-8362EC9205BC}" destId="{2C29E96B-0301-4295-8B98-C84192E29519}"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A2BA13-3259-4B7F-A8F6-A19F8102DE60}" type="doc">
      <dgm:prSet loTypeId="urn:microsoft.com/office/officeart/2005/8/layout/hierarchy2" loCatId="hierarchy" qsTypeId="urn:microsoft.com/office/officeart/2005/8/quickstyle/simple1" qsCatId="simple" csTypeId="urn:microsoft.com/office/officeart/2005/8/colors/colorful1" csCatId="colorful" phldr="1"/>
      <dgm:spPr/>
      <dgm:t>
        <a:bodyPr/>
        <a:lstStyle/>
        <a:p>
          <a:endParaRPr lang="en-US"/>
        </a:p>
      </dgm:t>
    </dgm:pt>
    <dgm:pt modelId="{900433B6-471A-4D9A-828C-CA89D3E382C2}">
      <dgm:prSet/>
      <dgm:spPr/>
      <dgm:t>
        <a:bodyPr/>
        <a:lstStyle/>
        <a:p>
          <a:pPr>
            <a:defRPr b="1"/>
          </a:pPr>
          <a:r>
            <a:rPr lang="fr-BE" b="1" dirty="0" err="1"/>
            <a:t>Supersessionisme</a:t>
          </a:r>
          <a:r>
            <a:rPr lang="fr-BE" b="1" dirty="0"/>
            <a:t>  s’accompagne d’une nébuleuse de motifs antijuifs. </a:t>
          </a:r>
          <a:endParaRPr lang="en-US" dirty="0"/>
        </a:p>
      </dgm:t>
    </dgm:pt>
    <dgm:pt modelId="{2BB61BAD-3BA3-49F9-8314-FA4CD77C8113}" type="parTrans" cxnId="{9158A013-7E80-4230-B918-DDFD7BBA37AC}">
      <dgm:prSet/>
      <dgm:spPr/>
      <dgm:t>
        <a:bodyPr/>
        <a:lstStyle/>
        <a:p>
          <a:endParaRPr lang="en-US"/>
        </a:p>
      </dgm:t>
    </dgm:pt>
    <dgm:pt modelId="{A343BCD9-7EAE-43CC-BA93-C51E658724B9}" type="sibTrans" cxnId="{9158A013-7E80-4230-B918-DDFD7BBA37AC}">
      <dgm:prSet/>
      <dgm:spPr/>
      <dgm:t>
        <a:bodyPr/>
        <a:lstStyle/>
        <a:p>
          <a:endParaRPr lang="en-US"/>
        </a:p>
      </dgm:t>
    </dgm:pt>
    <dgm:pt modelId="{7A525DC3-1AD2-4E19-8808-E836FDA4C80A}">
      <dgm:prSet/>
      <dgm:spPr/>
      <dgm:t>
        <a:bodyPr/>
        <a:lstStyle/>
        <a:p>
          <a:pPr>
            <a:defRPr b="1"/>
          </a:pPr>
          <a:r>
            <a:rPr lang="fr-BE" b="1" dirty="0"/>
            <a:t>La logique </a:t>
          </a:r>
          <a:r>
            <a:rPr lang="fr-BE" b="1" dirty="0" err="1"/>
            <a:t>supersessioniste</a:t>
          </a:r>
          <a:r>
            <a:rPr lang="fr-BE" b="1" dirty="0"/>
            <a:t> </a:t>
          </a:r>
          <a:endParaRPr lang="en-US" dirty="0"/>
        </a:p>
      </dgm:t>
    </dgm:pt>
    <dgm:pt modelId="{9DBDCC82-FE74-4626-B7CA-35AA04E5536C}" type="parTrans" cxnId="{EC60C93B-D952-4464-8F05-DA8B95769577}">
      <dgm:prSet/>
      <dgm:spPr/>
      <dgm:t>
        <a:bodyPr/>
        <a:lstStyle/>
        <a:p>
          <a:endParaRPr lang="en-US"/>
        </a:p>
      </dgm:t>
    </dgm:pt>
    <dgm:pt modelId="{1E588CBE-5C54-41B2-8FF4-4BE90A40F9DE}" type="sibTrans" cxnId="{EC60C93B-D952-4464-8F05-DA8B95769577}">
      <dgm:prSet/>
      <dgm:spPr/>
      <dgm:t>
        <a:bodyPr/>
        <a:lstStyle/>
        <a:p>
          <a:endParaRPr lang="en-US"/>
        </a:p>
      </dgm:t>
    </dgm:pt>
    <dgm:pt modelId="{236681DA-637E-42D2-807B-B10BE7DBA6B5}">
      <dgm:prSet/>
      <dgm:spPr/>
      <dgm:t>
        <a:bodyPr/>
        <a:lstStyle/>
        <a:p>
          <a:r>
            <a:rPr lang="fr-BE" b="1" dirty="0"/>
            <a:t>Un transfert d’identité </a:t>
          </a:r>
          <a:endParaRPr lang="en-US" dirty="0"/>
        </a:p>
      </dgm:t>
    </dgm:pt>
    <dgm:pt modelId="{B5EF2EB2-7D82-44A6-A486-78D3E5293F18}" type="parTrans" cxnId="{0606A0F2-A2E3-4309-BD82-3FF741BCB7B4}">
      <dgm:prSet/>
      <dgm:spPr/>
      <dgm:t>
        <a:bodyPr/>
        <a:lstStyle/>
        <a:p>
          <a:endParaRPr lang="en-US"/>
        </a:p>
      </dgm:t>
    </dgm:pt>
    <dgm:pt modelId="{D9E9290C-3D2E-4489-81BD-9ACC25244005}" type="sibTrans" cxnId="{0606A0F2-A2E3-4309-BD82-3FF741BCB7B4}">
      <dgm:prSet/>
      <dgm:spPr/>
      <dgm:t>
        <a:bodyPr/>
        <a:lstStyle/>
        <a:p>
          <a:endParaRPr lang="en-US"/>
        </a:p>
      </dgm:t>
    </dgm:pt>
    <dgm:pt modelId="{FA535AC1-7EA4-4231-99D2-53F8831FB29F}">
      <dgm:prSet/>
      <dgm:spPr/>
      <dgm:t>
        <a:bodyPr/>
        <a:lstStyle/>
        <a:p>
          <a:r>
            <a:rPr lang="fr-BE" b="1" dirty="0"/>
            <a:t>Caducité du judaïsme</a:t>
          </a:r>
          <a:endParaRPr lang="en-US" dirty="0"/>
        </a:p>
      </dgm:t>
    </dgm:pt>
    <dgm:pt modelId="{5B3A4068-1A8C-4DF4-91DF-8CE4C1066716}" type="parTrans" cxnId="{0B6199E8-C066-4534-B7F3-8FA4A3F7288B}">
      <dgm:prSet/>
      <dgm:spPr/>
      <dgm:t>
        <a:bodyPr/>
        <a:lstStyle/>
        <a:p>
          <a:endParaRPr lang="en-US"/>
        </a:p>
      </dgm:t>
    </dgm:pt>
    <dgm:pt modelId="{315B7961-4902-4385-B84B-457ED386FACB}" type="sibTrans" cxnId="{0B6199E8-C066-4534-B7F3-8FA4A3F7288B}">
      <dgm:prSet/>
      <dgm:spPr/>
      <dgm:t>
        <a:bodyPr/>
        <a:lstStyle/>
        <a:p>
          <a:endParaRPr lang="en-US"/>
        </a:p>
      </dgm:t>
    </dgm:pt>
    <dgm:pt modelId="{B8055F3A-A616-43CE-8314-C7A24AF4023D}">
      <dgm:prSet/>
      <dgm:spPr/>
      <dgm:t>
        <a:bodyPr/>
        <a:lstStyle/>
        <a:p>
          <a:r>
            <a:rPr lang="fr-BE" b="1" dirty="0"/>
            <a:t>Statut herméneutique des Juifs</a:t>
          </a:r>
          <a:endParaRPr lang="en-US" dirty="0"/>
        </a:p>
      </dgm:t>
    </dgm:pt>
    <dgm:pt modelId="{5A13CCEB-99C7-4D89-8E6E-04FD7C3E53B8}" type="parTrans" cxnId="{54937F78-3382-4545-AB63-9087A9C58066}">
      <dgm:prSet/>
      <dgm:spPr/>
      <dgm:t>
        <a:bodyPr/>
        <a:lstStyle/>
        <a:p>
          <a:endParaRPr lang="en-US"/>
        </a:p>
      </dgm:t>
    </dgm:pt>
    <dgm:pt modelId="{0E7F4CBF-4481-4C43-9AF6-1DE73FE5C3FE}" type="sibTrans" cxnId="{54937F78-3382-4545-AB63-9087A9C58066}">
      <dgm:prSet/>
      <dgm:spPr/>
      <dgm:t>
        <a:bodyPr/>
        <a:lstStyle/>
        <a:p>
          <a:endParaRPr lang="en-US"/>
        </a:p>
      </dgm:t>
    </dgm:pt>
    <dgm:pt modelId="{39D7AF2D-8ADD-452B-914F-E305E96CD947}">
      <dgm:prSet/>
      <dgm:spPr/>
      <dgm:t>
        <a:bodyPr/>
        <a:lstStyle/>
        <a:p>
          <a:r>
            <a:rPr lang="fr-BE" b="1" dirty="0"/>
            <a:t>Cécité spirituelle</a:t>
          </a:r>
          <a:endParaRPr lang="en-US" dirty="0"/>
        </a:p>
      </dgm:t>
    </dgm:pt>
    <dgm:pt modelId="{A561B07A-40B0-4DB0-AC87-1084DB147E11}" type="parTrans" cxnId="{0AA8EA97-AFE9-474A-9948-58F160EAAA52}">
      <dgm:prSet/>
      <dgm:spPr/>
      <dgm:t>
        <a:bodyPr/>
        <a:lstStyle/>
        <a:p>
          <a:endParaRPr lang="en-US"/>
        </a:p>
      </dgm:t>
    </dgm:pt>
    <dgm:pt modelId="{FE3EC016-6857-4EA4-BF00-66BF0AD94E6A}" type="sibTrans" cxnId="{0AA8EA97-AFE9-474A-9948-58F160EAAA52}">
      <dgm:prSet/>
      <dgm:spPr/>
      <dgm:t>
        <a:bodyPr/>
        <a:lstStyle/>
        <a:p>
          <a:endParaRPr lang="en-US"/>
        </a:p>
      </dgm:t>
    </dgm:pt>
    <dgm:pt modelId="{BD9603E1-417E-48CF-8F0F-B22F13262F8F}">
      <dgm:prSet/>
      <dgm:spPr/>
      <dgm:t>
        <a:bodyPr/>
        <a:lstStyle/>
        <a:p>
          <a:r>
            <a:rPr lang="fr-BE" b="1" dirty="0"/>
            <a:t>Endurcissement du cœur</a:t>
          </a:r>
          <a:endParaRPr lang="en-US" dirty="0"/>
        </a:p>
      </dgm:t>
    </dgm:pt>
    <dgm:pt modelId="{6FD5DB49-20AC-49B1-B653-D9F4E654AF86}" type="parTrans" cxnId="{CD6D403A-1D5D-410C-902A-BF3EEA3DF9C7}">
      <dgm:prSet/>
      <dgm:spPr/>
      <dgm:t>
        <a:bodyPr/>
        <a:lstStyle/>
        <a:p>
          <a:endParaRPr lang="en-US"/>
        </a:p>
      </dgm:t>
    </dgm:pt>
    <dgm:pt modelId="{7FECFCC6-680C-4FD0-916E-5DBD2EE2E03A}" type="sibTrans" cxnId="{CD6D403A-1D5D-410C-902A-BF3EEA3DF9C7}">
      <dgm:prSet/>
      <dgm:spPr/>
      <dgm:t>
        <a:bodyPr/>
        <a:lstStyle/>
        <a:p>
          <a:endParaRPr lang="en-US"/>
        </a:p>
      </dgm:t>
    </dgm:pt>
    <dgm:pt modelId="{C31B8763-719B-4C9B-A5FA-83AE239A553F}">
      <dgm:prSet/>
      <dgm:spPr/>
      <dgm:t>
        <a:bodyPr/>
        <a:lstStyle/>
        <a:p>
          <a:r>
            <a:rPr lang="fr-BE" b="1" dirty="0"/>
            <a:t>Maudits</a:t>
          </a:r>
          <a:endParaRPr lang="en-US" dirty="0"/>
        </a:p>
      </dgm:t>
    </dgm:pt>
    <dgm:pt modelId="{69D060B2-EC27-44CB-BA59-E9E0C439DDB8}" type="parTrans" cxnId="{599E3F79-B515-4145-8B56-E9B59FF53B72}">
      <dgm:prSet/>
      <dgm:spPr/>
      <dgm:t>
        <a:bodyPr/>
        <a:lstStyle/>
        <a:p>
          <a:endParaRPr lang="en-US"/>
        </a:p>
      </dgm:t>
    </dgm:pt>
    <dgm:pt modelId="{9AEAA3F4-4C12-4155-945F-59A1F4A528B9}" type="sibTrans" cxnId="{599E3F79-B515-4145-8B56-E9B59FF53B72}">
      <dgm:prSet/>
      <dgm:spPr/>
      <dgm:t>
        <a:bodyPr/>
        <a:lstStyle/>
        <a:p>
          <a:endParaRPr lang="en-US"/>
        </a:p>
      </dgm:t>
    </dgm:pt>
    <dgm:pt modelId="{5D9C4CC9-82BC-4B82-99D3-944EBDD43C8A}" type="pres">
      <dgm:prSet presAssocID="{36A2BA13-3259-4B7F-A8F6-A19F8102DE60}" presName="diagram" presStyleCnt="0">
        <dgm:presLayoutVars>
          <dgm:chPref val="1"/>
          <dgm:dir/>
          <dgm:animOne val="branch"/>
          <dgm:animLvl val="lvl"/>
          <dgm:resizeHandles val="exact"/>
        </dgm:presLayoutVars>
      </dgm:prSet>
      <dgm:spPr/>
    </dgm:pt>
    <dgm:pt modelId="{02343B81-7E8D-4F8A-9DC7-3DF6ECE25D95}" type="pres">
      <dgm:prSet presAssocID="{900433B6-471A-4D9A-828C-CA89D3E382C2}" presName="root1" presStyleCnt="0"/>
      <dgm:spPr/>
    </dgm:pt>
    <dgm:pt modelId="{89CDC025-4DB3-47A5-86E5-0E4231EF4CBF}" type="pres">
      <dgm:prSet presAssocID="{900433B6-471A-4D9A-828C-CA89D3E382C2}" presName="LevelOneTextNode" presStyleLbl="node0" presStyleIdx="0" presStyleCnt="2">
        <dgm:presLayoutVars>
          <dgm:chPref val="3"/>
        </dgm:presLayoutVars>
      </dgm:prSet>
      <dgm:spPr/>
    </dgm:pt>
    <dgm:pt modelId="{48E49C7B-0447-4020-95FA-84DF2FEC0EDD}" type="pres">
      <dgm:prSet presAssocID="{900433B6-471A-4D9A-828C-CA89D3E382C2}" presName="level2hierChild" presStyleCnt="0"/>
      <dgm:spPr/>
    </dgm:pt>
    <dgm:pt modelId="{D345A510-DFFF-4929-A2CF-E188070EBA67}" type="pres">
      <dgm:prSet presAssocID="{7A525DC3-1AD2-4E19-8808-E836FDA4C80A}" presName="root1" presStyleCnt="0"/>
      <dgm:spPr/>
    </dgm:pt>
    <dgm:pt modelId="{CD1EA7DC-6A0E-44E3-8084-655A6D2DB384}" type="pres">
      <dgm:prSet presAssocID="{7A525DC3-1AD2-4E19-8808-E836FDA4C80A}" presName="LevelOneTextNode" presStyleLbl="node0" presStyleIdx="1" presStyleCnt="2">
        <dgm:presLayoutVars>
          <dgm:chPref val="3"/>
        </dgm:presLayoutVars>
      </dgm:prSet>
      <dgm:spPr/>
    </dgm:pt>
    <dgm:pt modelId="{236EB97C-C9C7-468C-8BB3-C7CDCE9A3BB1}" type="pres">
      <dgm:prSet presAssocID="{7A525DC3-1AD2-4E19-8808-E836FDA4C80A}" presName="level2hierChild" presStyleCnt="0"/>
      <dgm:spPr/>
    </dgm:pt>
    <dgm:pt modelId="{5A29CCB3-5DC8-438C-BA71-14719F10F1C9}" type="pres">
      <dgm:prSet presAssocID="{B5EF2EB2-7D82-44A6-A486-78D3E5293F18}" presName="conn2-1" presStyleLbl="parChTrans1D2" presStyleIdx="0" presStyleCnt="3"/>
      <dgm:spPr/>
    </dgm:pt>
    <dgm:pt modelId="{8D2E1487-3BED-4DE9-82D4-D3DCBE8F4779}" type="pres">
      <dgm:prSet presAssocID="{B5EF2EB2-7D82-44A6-A486-78D3E5293F18}" presName="connTx" presStyleLbl="parChTrans1D2" presStyleIdx="0" presStyleCnt="3"/>
      <dgm:spPr/>
    </dgm:pt>
    <dgm:pt modelId="{FB85FCD7-42B4-4CA8-BF99-B9F255BA1C4C}" type="pres">
      <dgm:prSet presAssocID="{236681DA-637E-42D2-807B-B10BE7DBA6B5}" presName="root2" presStyleCnt="0"/>
      <dgm:spPr/>
    </dgm:pt>
    <dgm:pt modelId="{1BD980D4-21C1-49F7-9A22-AB736D3F514B}" type="pres">
      <dgm:prSet presAssocID="{236681DA-637E-42D2-807B-B10BE7DBA6B5}" presName="LevelTwoTextNode" presStyleLbl="node2" presStyleIdx="0" presStyleCnt="3">
        <dgm:presLayoutVars>
          <dgm:chPref val="3"/>
        </dgm:presLayoutVars>
      </dgm:prSet>
      <dgm:spPr/>
    </dgm:pt>
    <dgm:pt modelId="{0A2EECBD-23D6-4DD5-B41D-2E3CB382F674}" type="pres">
      <dgm:prSet presAssocID="{236681DA-637E-42D2-807B-B10BE7DBA6B5}" presName="level3hierChild" presStyleCnt="0"/>
      <dgm:spPr/>
    </dgm:pt>
    <dgm:pt modelId="{DB2259D9-9BAC-4A6B-B915-EBB406E0DB8E}" type="pres">
      <dgm:prSet presAssocID="{5B3A4068-1A8C-4DF4-91DF-8CE4C1066716}" presName="conn2-1" presStyleLbl="parChTrans1D2" presStyleIdx="1" presStyleCnt="3"/>
      <dgm:spPr/>
    </dgm:pt>
    <dgm:pt modelId="{56301591-A6D3-41F1-93F1-A2592AA9B125}" type="pres">
      <dgm:prSet presAssocID="{5B3A4068-1A8C-4DF4-91DF-8CE4C1066716}" presName="connTx" presStyleLbl="parChTrans1D2" presStyleIdx="1" presStyleCnt="3"/>
      <dgm:spPr/>
    </dgm:pt>
    <dgm:pt modelId="{7B1DD7B5-ED70-4481-8642-7A3B13C1148F}" type="pres">
      <dgm:prSet presAssocID="{FA535AC1-7EA4-4231-99D2-53F8831FB29F}" presName="root2" presStyleCnt="0"/>
      <dgm:spPr/>
    </dgm:pt>
    <dgm:pt modelId="{CB0CD307-9E5E-4FBA-A853-0A3A615CDA4F}" type="pres">
      <dgm:prSet presAssocID="{FA535AC1-7EA4-4231-99D2-53F8831FB29F}" presName="LevelTwoTextNode" presStyleLbl="node2" presStyleIdx="1" presStyleCnt="3">
        <dgm:presLayoutVars>
          <dgm:chPref val="3"/>
        </dgm:presLayoutVars>
      </dgm:prSet>
      <dgm:spPr/>
    </dgm:pt>
    <dgm:pt modelId="{A58D8512-6539-4560-BD3D-D587A5FE64AA}" type="pres">
      <dgm:prSet presAssocID="{FA535AC1-7EA4-4231-99D2-53F8831FB29F}" presName="level3hierChild" presStyleCnt="0"/>
      <dgm:spPr/>
    </dgm:pt>
    <dgm:pt modelId="{1B3ABC04-CEB8-4099-A3FC-1451943A234A}" type="pres">
      <dgm:prSet presAssocID="{5A13CCEB-99C7-4D89-8E6E-04FD7C3E53B8}" presName="conn2-1" presStyleLbl="parChTrans1D2" presStyleIdx="2" presStyleCnt="3"/>
      <dgm:spPr/>
    </dgm:pt>
    <dgm:pt modelId="{23EE0BA6-7022-4958-BC57-3441383A5AD1}" type="pres">
      <dgm:prSet presAssocID="{5A13CCEB-99C7-4D89-8E6E-04FD7C3E53B8}" presName="connTx" presStyleLbl="parChTrans1D2" presStyleIdx="2" presStyleCnt="3"/>
      <dgm:spPr/>
    </dgm:pt>
    <dgm:pt modelId="{478D1CD3-5554-4EDB-82D9-C250D97870AB}" type="pres">
      <dgm:prSet presAssocID="{B8055F3A-A616-43CE-8314-C7A24AF4023D}" presName="root2" presStyleCnt="0"/>
      <dgm:spPr/>
    </dgm:pt>
    <dgm:pt modelId="{63E6EE34-5D52-41BB-AFE0-5A0B6464828F}" type="pres">
      <dgm:prSet presAssocID="{B8055F3A-A616-43CE-8314-C7A24AF4023D}" presName="LevelTwoTextNode" presStyleLbl="node2" presStyleIdx="2" presStyleCnt="3">
        <dgm:presLayoutVars>
          <dgm:chPref val="3"/>
        </dgm:presLayoutVars>
      </dgm:prSet>
      <dgm:spPr/>
    </dgm:pt>
    <dgm:pt modelId="{4BF9EC10-5543-4E86-B39C-4908688C119E}" type="pres">
      <dgm:prSet presAssocID="{B8055F3A-A616-43CE-8314-C7A24AF4023D}" presName="level3hierChild" presStyleCnt="0"/>
      <dgm:spPr/>
    </dgm:pt>
    <dgm:pt modelId="{602187E2-2729-4559-8A6A-34E004C1B5DC}" type="pres">
      <dgm:prSet presAssocID="{A561B07A-40B0-4DB0-AC87-1084DB147E11}" presName="conn2-1" presStyleLbl="parChTrans1D3" presStyleIdx="0" presStyleCnt="3"/>
      <dgm:spPr/>
    </dgm:pt>
    <dgm:pt modelId="{043BA0BD-3203-413C-BFBF-5BD128D062A0}" type="pres">
      <dgm:prSet presAssocID="{A561B07A-40B0-4DB0-AC87-1084DB147E11}" presName="connTx" presStyleLbl="parChTrans1D3" presStyleIdx="0" presStyleCnt="3"/>
      <dgm:spPr/>
    </dgm:pt>
    <dgm:pt modelId="{AED2C9BB-7EFF-47D3-8812-3F40937CED6F}" type="pres">
      <dgm:prSet presAssocID="{39D7AF2D-8ADD-452B-914F-E305E96CD947}" presName="root2" presStyleCnt="0"/>
      <dgm:spPr/>
    </dgm:pt>
    <dgm:pt modelId="{EB8DDBAF-3780-4BDB-BF4C-23C24AD185F1}" type="pres">
      <dgm:prSet presAssocID="{39D7AF2D-8ADD-452B-914F-E305E96CD947}" presName="LevelTwoTextNode" presStyleLbl="node3" presStyleIdx="0" presStyleCnt="3">
        <dgm:presLayoutVars>
          <dgm:chPref val="3"/>
        </dgm:presLayoutVars>
      </dgm:prSet>
      <dgm:spPr/>
    </dgm:pt>
    <dgm:pt modelId="{02E8BA64-89D5-4653-A2CC-F2B6BBAE4B5F}" type="pres">
      <dgm:prSet presAssocID="{39D7AF2D-8ADD-452B-914F-E305E96CD947}" presName="level3hierChild" presStyleCnt="0"/>
      <dgm:spPr/>
    </dgm:pt>
    <dgm:pt modelId="{EC2BBBC9-06E5-4070-9988-03D0C7BDDA0F}" type="pres">
      <dgm:prSet presAssocID="{6FD5DB49-20AC-49B1-B653-D9F4E654AF86}" presName="conn2-1" presStyleLbl="parChTrans1D3" presStyleIdx="1" presStyleCnt="3"/>
      <dgm:spPr/>
    </dgm:pt>
    <dgm:pt modelId="{E42C5A5B-45AE-400E-A955-DD071DBD0CD9}" type="pres">
      <dgm:prSet presAssocID="{6FD5DB49-20AC-49B1-B653-D9F4E654AF86}" presName="connTx" presStyleLbl="parChTrans1D3" presStyleIdx="1" presStyleCnt="3"/>
      <dgm:spPr/>
    </dgm:pt>
    <dgm:pt modelId="{ED45A016-B59D-40BB-898B-67EF9E49254B}" type="pres">
      <dgm:prSet presAssocID="{BD9603E1-417E-48CF-8F0F-B22F13262F8F}" presName="root2" presStyleCnt="0"/>
      <dgm:spPr/>
    </dgm:pt>
    <dgm:pt modelId="{2ECA21E3-B14F-49BD-AE6E-BD8B11945D23}" type="pres">
      <dgm:prSet presAssocID="{BD9603E1-417E-48CF-8F0F-B22F13262F8F}" presName="LevelTwoTextNode" presStyleLbl="node3" presStyleIdx="1" presStyleCnt="3">
        <dgm:presLayoutVars>
          <dgm:chPref val="3"/>
        </dgm:presLayoutVars>
      </dgm:prSet>
      <dgm:spPr/>
    </dgm:pt>
    <dgm:pt modelId="{0C4270B1-8E78-4D8E-8348-05F31E2DEF00}" type="pres">
      <dgm:prSet presAssocID="{BD9603E1-417E-48CF-8F0F-B22F13262F8F}" presName="level3hierChild" presStyleCnt="0"/>
      <dgm:spPr/>
    </dgm:pt>
    <dgm:pt modelId="{EF68F913-C626-4639-9005-8D38B018BB12}" type="pres">
      <dgm:prSet presAssocID="{69D060B2-EC27-44CB-BA59-E9E0C439DDB8}" presName="conn2-1" presStyleLbl="parChTrans1D3" presStyleIdx="2" presStyleCnt="3"/>
      <dgm:spPr/>
    </dgm:pt>
    <dgm:pt modelId="{906B29B1-FB89-46D4-8974-22AAD28AC420}" type="pres">
      <dgm:prSet presAssocID="{69D060B2-EC27-44CB-BA59-E9E0C439DDB8}" presName="connTx" presStyleLbl="parChTrans1D3" presStyleIdx="2" presStyleCnt="3"/>
      <dgm:spPr/>
    </dgm:pt>
    <dgm:pt modelId="{C5513994-29B6-4F36-825D-0035DCA44513}" type="pres">
      <dgm:prSet presAssocID="{C31B8763-719B-4C9B-A5FA-83AE239A553F}" presName="root2" presStyleCnt="0"/>
      <dgm:spPr/>
    </dgm:pt>
    <dgm:pt modelId="{0835A2DA-E4FD-4199-B311-9EABD960A6EE}" type="pres">
      <dgm:prSet presAssocID="{C31B8763-719B-4C9B-A5FA-83AE239A553F}" presName="LevelTwoTextNode" presStyleLbl="node3" presStyleIdx="2" presStyleCnt="3">
        <dgm:presLayoutVars>
          <dgm:chPref val="3"/>
        </dgm:presLayoutVars>
      </dgm:prSet>
      <dgm:spPr/>
    </dgm:pt>
    <dgm:pt modelId="{630CF8EC-708C-44EA-92DD-8C715A761734}" type="pres">
      <dgm:prSet presAssocID="{C31B8763-719B-4C9B-A5FA-83AE239A553F}" presName="level3hierChild" presStyleCnt="0"/>
      <dgm:spPr/>
    </dgm:pt>
  </dgm:ptLst>
  <dgm:cxnLst>
    <dgm:cxn modelId="{0594A902-8552-4A4A-B166-940FB91E6316}" type="presOf" srcId="{236681DA-637E-42D2-807B-B10BE7DBA6B5}" destId="{1BD980D4-21C1-49F7-9A22-AB736D3F514B}" srcOrd="0" destOrd="0" presId="urn:microsoft.com/office/officeart/2005/8/layout/hierarchy2"/>
    <dgm:cxn modelId="{BEB06109-BDCE-4E1D-AF0F-18FE19BC063A}" type="presOf" srcId="{5B3A4068-1A8C-4DF4-91DF-8CE4C1066716}" destId="{DB2259D9-9BAC-4A6B-B915-EBB406E0DB8E}" srcOrd="0" destOrd="0" presId="urn:microsoft.com/office/officeart/2005/8/layout/hierarchy2"/>
    <dgm:cxn modelId="{994EE309-E674-4B8B-A7C5-E3D640280F3A}" type="presOf" srcId="{5B3A4068-1A8C-4DF4-91DF-8CE4C1066716}" destId="{56301591-A6D3-41F1-93F1-A2592AA9B125}" srcOrd="1" destOrd="0" presId="urn:microsoft.com/office/officeart/2005/8/layout/hierarchy2"/>
    <dgm:cxn modelId="{7201F910-46C7-4792-A708-A3FD87902CBE}" type="presOf" srcId="{B5EF2EB2-7D82-44A6-A486-78D3E5293F18}" destId="{8D2E1487-3BED-4DE9-82D4-D3DCBE8F4779}" srcOrd="1" destOrd="0" presId="urn:microsoft.com/office/officeart/2005/8/layout/hierarchy2"/>
    <dgm:cxn modelId="{9158A013-7E80-4230-B918-DDFD7BBA37AC}" srcId="{36A2BA13-3259-4B7F-A8F6-A19F8102DE60}" destId="{900433B6-471A-4D9A-828C-CA89D3E382C2}" srcOrd="0" destOrd="0" parTransId="{2BB61BAD-3BA3-49F9-8314-FA4CD77C8113}" sibTransId="{A343BCD9-7EAE-43CC-BA93-C51E658724B9}"/>
    <dgm:cxn modelId="{391BF51E-30D4-4B77-9B71-E5FA598A819F}" type="presOf" srcId="{A561B07A-40B0-4DB0-AC87-1084DB147E11}" destId="{602187E2-2729-4559-8A6A-34E004C1B5DC}" srcOrd="0" destOrd="0" presId="urn:microsoft.com/office/officeart/2005/8/layout/hierarchy2"/>
    <dgm:cxn modelId="{F2DCA124-BE50-41AB-AC57-C9E5B5557333}" type="presOf" srcId="{69D060B2-EC27-44CB-BA59-E9E0C439DDB8}" destId="{EF68F913-C626-4639-9005-8D38B018BB12}" srcOrd="0" destOrd="0" presId="urn:microsoft.com/office/officeart/2005/8/layout/hierarchy2"/>
    <dgm:cxn modelId="{82C40B2D-1EB7-4EAF-A8A7-AEC58F0D2D7F}" type="presOf" srcId="{7A525DC3-1AD2-4E19-8808-E836FDA4C80A}" destId="{CD1EA7DC-6A0E-44E3-8084-655A6D2DB384}" srcOrd="0" destOrd="0" presId="urn:microsoft.com/office/officeart/2005/8/layout/hierarchy2"/>
    <dgm:cxn modelId="{05181C33-2CBC-4CD8-86F4-689DB112A0CD}" type="presOf" srcId="{5A13CCEB-99C7-4D89-8E6E-04FD7C3E53B8}" destId="{1B3ABC04-CEB8-4099-A3FC-1451943A234A}" srcOrd="0" destOrd="0" presId="urn:microsoft.com/office/officeart/2005/8/layout/hierarchy2"/>
    <dgm:cxn modelId="{5D3CFE38-39AD-47C9-BFC8-71C55E5DDDF3}" type="presOf" srcId="{6FD5DB49-20AC-49B1-B653-D9F4E654AF86}" destId="{E42C5A5B-45AE-400E-A955-DD071DBD0CD9}" srcOrd="1" destOrd="0" presId="urn:microsoft.com/office/officeart/2005/8/layout/hierarchy2"/>
    <dgm:cxn modelId="{CD6D403A-1D5D-410C-902A-BF3EEA3DF9C7}" srcId="{B8055F3A-A616-43CE-8314-C7A24AF4023D}" destId="{BD9603E1-417E-48CF-8F0F-B22F13262F8F}" srcOrd="1" destOrd="0" parTransId="{6FD5DB49-20AC-49B1-B653-D9F4E654AF86}" sibTransId="{7FECFCC6-680C-4FD0-916E-5DBD2EE2E03A}"/>
    <dgm:cxn modelId="{EC60C93B-D952-4464-8F05-DA8B95769577}" srcId="{36A2BA13-3259-4B7F-A8F6-A19F8102DE60}" destId="{7A525DC3-1AD2-4E19-8808-E836FDA4C80A}" srcOrd="1" destOrd="0" parTransId="{9DBDCC82-FE74-4626-B7CA-35AA04E5536C}" sibTransId="{1E588CBE-5C54-41B2-8FF4-4BE90A40F9DE}"/>
    <dgm:cxn modelId="{200DEF47-F80F-49B5-B1F5-17E936504689}" type="presOf" srcId="{900433B6-471A-4D9A-828C-CA89D3E382C2}" destId="{89CDC025-4DB3-47A5-86E5-0E4231EF4CBF}" srcOrd="0" destOrd="0" presId="urn:microsoft.com/office/officeart/2005/8/layout/hierarchy2"/>
    <dgm:cxn modelId="{54937F78-3382-4545-AB63-9087A9C58066}" srcId="{7A525DC3-1AD2-4E19-8808-E836FDA4C80A}" destId="{B8055F3A-A616-43CE-8314-C7A24AF4023D}" srcOrd="2" destOrd="0" parTransId="{5A13CCEB-99C7-4D89-8E6E-04FD7C3E53B8}" sibTransId="{0E7F4CBF-4481-4C43-9AF6-1DE73FE5C3FE}"/>
    <dgm:cxn modelId="{599E3F79-B515-4145-8B56-E9B59FF53B72}" srcId="{B8055F3A-A616-43CE-8314-C7A24AF4023D}" destId="{C31B8763-719B-4C9B-A5FA-83AE239A553F}" srcOrd="2" destOrd="0" parTransId="{69D060B2-EC27-44CB-BA59-E9E0C439DDB8}" sibTransId="{9AEAA3F4-4C12-4155-945F-59A1F4A528B9}"/>
    <dgm:cxn modelId="{61076181-6D1E-4A56-A33F-EC068BDBC03F}" type="presOf" srcId="{B5EF2EB2-7D82-44A6-A486-78D3E5293F18}" destId="{5A29CCB3-5DC8-438C-BA71-14719F10F1C9}" srcOrd="0" destOrd="0" presId="urn:microsoft.com/office/officeart/2005/8/layout/hierarchy2"/>
    <dgm:cxn modelId="{47939F8B-C7F1-467F-93B1-C854818409C4}" type="presOf" srcId="{5A13CCEB-99C7-4D89-8E6E-04FD7C3E53B8}" destId="{23EE0BA6-7022-4958-BC57-3441383A5AD1}" srcOrd="1" destOrd="0" presId="urn:microsoft.com/office/officeart/2005/8/layout/hierarchy2"/>
    <dgm:cxn modelId="{0AA8EA97-AFE9-474A-9948-58F160EAAA52}" srcId="{B8055F3A-A616-43CE-8314-C7A24AF4023D}" destId="{39D7AF2D-8ADD-452B-914F-E305E96CD947}" srcOrd="0" destOrd="0" parTransId="{A561B07A-40B0-4DB0-AC87-1084DB147E11}" sibTransId="{FE3EC016-6857-4EA4-BF00-66BF0AD94E6A}"/>
    <dgm:cxn modelId="{0EB009AB-0478-47FC-BF73-0414F4D34425}" type="presOf" srcId="{C31B8763-719B-4C9B-A5FA-83AE239A553F}" destId="{0835A2DA-E4FD-4199-B311-9EABD960A6EE}" srcOrd="0" destOrd="0" presId="urn:microsoft.com/office/officeart/2005/8/layout/hierarchy2"/>
    <dgm:cxn modelId="{116BFFB6-999F-4DF3-94B0-5110DD8A3C9A}" type="presOf" srcId="{FA535AC1-7EA4-4231-99D2-53F8831FB29F}" destId="{CB0CD307-9E5E-4FBA-A853-0A3A615CDA4F}" srcOrd="0" destOrd="0" presId="urn:microsoft.com/office/officeart/2005/8/layout/hierarchy2"/>
    <dgm:cxn modelId="{82020AB8-6B6F-4521-975C-C86E57E07D30}" type="presOf" srcId="{A561B07A-40B0-4DB0-AC87-1084DB147E11}" destId="{043BA0BD-3203-413C-BFBF-5BD128D062A0}" srcOrd="1" destOrd="0" presId="urn:microsoft.com/office/officeart/2005/8/layout/hierarchy2"/>
    <dgm:cxn modelId="{4E1101CB-83CE-4C59-B542-0204CB790A3D}" type="presOf" srcId="{69D060B2-EC27-44CB-BA59-E9E0C439DDB8}" destId="{906B29B1-FB89-46D4-8974-22AAD28AC420}" srcOrd="1" destOrd="0" presId="urn:microsoft.com/office/officeart/2005/8/layout/hierarchy2"/>
    <dgm:cxn modelId="{975218CF-9B45-4220-8A75-2D046C1A51C5}" type="presOf" srcId="{B8055F3A-A616-43CE-8314-C7A24AF4023D}" destId="{63E6EE34-5D52-41BB-AFE0-5A0B6464828F}" srcOrd="0" destOrd="0" presId="urn:microsoft.com/office/officeart/2005/8/layout/hierarchy2"/>
    <dgm:cxn modelId="{67A39DDE-F24A-4C36-A5F1-C5398C3E6330}" type="presOf" srcId="{39D7AF2D-8ADD-452B-914F-E305E96CD947}" destId="{EB8DDBAF-3780-4BDB-BF4C-23C24AD185F1}" srcOrd="0" destOrd="0" presId="urn:microsoft.com/office/officeart/2005/8/layout/hierarchy2"/>
    <dgm:cxn modelId="{FB27A9DF-62F8-4B59-9E58-ED5437365853}" type="presOf" srcId="{6FD5DB49-20AC-49B1-B653-D9F4E654AF86}" destId="{EC2BBBC9-06E5-4070-9988-03D0C7BDDA0F}" srcOrd="0" destOrd="0" presId="urn:microsoft.com/office/officeart/2005/8/layout/hierarchy2"/>
    <dgm:cxn modelId="{5D2B7FE5-A932-4C9C-84C9-716B1444E1D4}" type="presOf" srcId="{BD9603E1-417E-48CF-8F0F-B22F13262F8F}" destId="{2ECA21E3-B14F-49BD-AE6E-BD8B11945D23}" srcOrd="0" destOrd="0" presId="urn:microsoft.com/office/officeart/2005/8/layout/hierarchy2"/>
    <dgm:cxn modelId="{0B6199E8-C066-4534-B7F3-8FA4A3F7288B}" srcId="{7A525DC3-1AD2-4E19-8808-E836FDA4C80A}" destId="{FA535AC1-7EA4-4231-99D2-53F8831FB29F}" srcOrd="1" destOrd="0" parTransId="{5B3A4068-1A8C-4DF4-91DF-8CE4C1066716}" sibTransId="{315B7961-4902-4385-B84B-457ED386FACB}"/>
    <dgm:cxn modelId="{0606A0F2-A2E3-4309-BD82-3FF741BCB7B4}" srcId="{7A525DC3-1AD2-4E19-8808-E836FDA4C80A}" destId="{236681DA-637E-42D2-807B-B10BE7DBA6B5}" srcOrd="0" destOrd="0" parTransId="{B5EF2EB2-7D82-44A6-A486-78D3E5293F18}" sibTransId="{D9E9290C-3D2E-4489-81BD-9ACC25244005}"/>
    <dgm:cxn modelId="{8FA1B9FF-75EC-4E52-99A3-CB5FAFD87DF6}" type="presOf" srcId="{36A2BA13-3259-4B7F-A8F6-A19F8102DE60}" destId="{5D9C4CC9-82BC-4B82-99D3-944EBDD43C8A}" srcOrd="0" destOrd="0" presId="urn:microsoft.com/office/officeart/2005/8/layout/hierarchy2"/>
    <dgm:cxn modelId="{AAA39BEC-1026-4C88-8D3A-3157A8D6B9DE}" type="presParOf" srcId="{5D9C4CC9-82BC-4B82-99D3-944EBDD43C8A}" destId="{02343B81-7E8D-4F8A-9DC7-3DF6ECE25D95}" srcOrd="0" destOrd="0" presId="urn:microsoft.com/office/officeart/2005/8/layout/hierarchy2"/>
    <dgm:cxn modelId="{D36E987B-56AB-4D2B-BCE8-FBC99D7663B2}" type="presParOf" srcId="{02343B81-7E8D-4F8A-9DC7-3DF6ECE25D95}" destId="{89CDC025-4DB3-47A5-86E5-0E4231EF4CBF}" srcOrd="0" destOrd="0" presId="urn:microsoft.com/office/officeart/2005/8/layout/hierarchy2"/>
    <dgm:cxn modelId="{12E4D7DB-DA76-42EA-B554-6638E07B94D7}" type="presParOf" srcId="{02343B81-7E8D-4F8A-9DC7-3DF6ECE25D95}" destId="{48E49C7B-0447-4020-95FA-84DF2FEC0EDD}" srcOrd="1" destOrd="0" presId="urn:microsoft.com/office/officeart/2005/8/layout/hierarchy2"/>
    <dgm:cxn modelId="{ADC6F4B6-5D77-4410-93F3-5B4DE64C6DA7}" type="presParOf" srcId="{5D9C4CC9-82BC-4B82-99D3-944EBDD43C8A}" destId="{D345A510-DFFF-4929-A2CF-E188070EBA67}" srcOrd="1" destOrd="0" presId="urn:microsoft.com/office/officeart/2005/8/layout/hierarchy2"/>
    <dgm:cxn modelId="{9316D8A6-1B16-4F56-8C26-B8E6B381883A}" type="presParOf" srcId="{D345A510-DFFF-4929-A2CF-E188070EBA67}" destId="{CD1EA7DC-6A0E-44E3-8084-655A6D2DB384}" srcOrd="0" destOrd="0" presId="urn:microsoft.com/office/officeart/2005/8/layout/hierarchy2"/>
    <dgm:cxn modelId="{6AD98610-DDE5-47D0-A251-8D66F95BB3C8}" type="presParOf" srcId="{D345A510-DFFF-4929-A2CF-E188070EBA67}" destId="{236EB97C-C9C7-468C-8BB3-C7CDCE9A3BB1}" srcOrd="1" destOrd="0" presId="urn:microsoft.com/office/officeart/2005/8/layout/hierarchy2"/>
    <dgm:cxn modelId="{DBCE1D0F-B776-4142-B741-36F3B42D0D1B}" type="presParOf" srcId="{236EB97C-C9C7-468C-8BB3-C7CDCE9A3BB1}" destId="{5A29CCB3-5DC8-438C-BA71-14719F10F1C9}" srcOrd="0" destOrd="0" presId="urn:microsoft.com/office/officeart/2005/8/layout/hierarchy2"/>
    <dgm:cxn modelId="{7947B26F-8921-4B2E-9E9F-30F01CA34386}" type="presParOf" srcId="{5A29CCB3-5DC8-438C-BA71-14719F10F1C9}" destId="{8D2E1487-3BED-4DE9-82D4-D3DCBE8F4779}" srcOrd="0" destOrd="0" presId="urn:microsoft.com/office/officeart/2005/8/layout/hierarchy2"/>
    <dgm:cxn modelId="{A6FD5FE4-2B66-45D0-8CF6-53BE09E9F3CA}" type="presParOf" srcId="{236EB97C-C9C7-468C-8BB3-C7CDCE9A3BB1}" destId="{FB85FCD7-42B4-4CA8-BF99-B9F255BA1C4C}" srcOrd="1" destOrd="0" presId="urn:microsoft.com/office/officeart/2005/8/layout/hierarchy2"/>
    <dgm:cxn modelId="{492AE31B-A6C1-41E9-A86A-74EE773E2C99}" type="presParOf" srcId="{FB85FCD7-42B4-4CA8-BF99-B9F255BA1C4C}" destId="{1BD980D4-21C1-49F7-9A22-AB736D3F514B}" srcOrd="0" destOrd="0" presId="urn:microsoft.com/office/officeart/2005/8/layout/hierarchy2"/>
    <dgm:cxn modelId="{D73A4ECB-5B2C-417A-9F52-8F77CDEFCA27}" type="presParOf" srcId="{FB85FCD7-42B4-4CA8-BF99-B9F255BA1C4C}" destId="{0A2EECBD-23D6-4DD5-B41D-2E3CB382F674}" srcOrd="1" destOrd="0" presId="urn:microsoft.com/office/officeart/2005/8/layout/hierarchy2"/>
    <dgm:cxn modelId="{4BA2CA80-2AD8-49EE-AC7A-E152E19A5BF7}" type="presParOf" srcId="{236EB97C-C9C7-468C-8BB3-C7CDCE9A3BB1}" destId="{DB2259D9-9BAC-4A6B-B915-EBB406E0DB8E}" srcOrd="2" destOrd="0" presId="urn:microsoft.com/office/officeart/2005/8/layout/hierarchy2"/>
    <dgm:cxn modelId="{DCD4AAC8-76B4-4346-9C5D-5E0345ED58D2}" type="presParOf" srcId="{DB2259D9-9BAC-4A6B-B915-EBB406E0DB8E}" destId="{56301591-A6D3-41F1-93F1-A2592AA9B125}" srcOrd="0" destOrd="0" presId="urn:microsoft.com/office/officeart/2005/8/layout/hierarchy2"/>
    <dgm:cxn modelId="{4A602096-B0DC-4894-ACEE-24DBBA763AEF}" type="presParOf" srcId="{236EB97C-C9C7-468C-8BB3-C7CDCE9A3BB1}" destId="{7B1DD7B5-ED70-4481-8642-7A3B13C1148F}" srcOrd="3" destOrd="0" presId="urn:microsoft.com/office/officeart/2005/8/layout/hierarchy2"/>
    <dgm:cxn modelId="{58AED1F4-665B-4922-A0EB-9E697BFDE453}" type="presParOf" srcId="{7B1DD7B5-ED70-4481-8642-7A3B13C1148F}" destId="{CB0CD307-9E5E-4FBA-A853-0A3A615CDA4F}" srcOrd="0" destOrd="0" presId="urn:microsoft.com/office/officeart/2005/8/layout/hierarchy2"/>
    <dgm:cxn modelId="{371C5C2D-83AD-4BE5-B94E-B093EDF65D7D}" type="presParOf" srcId="{7B1DD7B5-ED70-4481-8642-7A3B13C1148F}" destId="{A58D8512-6539-4560-BD3D-D587A5FE64AA}" srcOrd="1" destOrd="0" presId="urn:microsoft.com/office/officeart/2005/8/layout/hierarchy2"/>
    <dgm:cxn modelId="{7CB4934B-665A-466C-9CCC-B56F90FA6202}" type="presParOf" srcId="{236EB97C-C9C7-468C-8BB3-C7CDCE9A3BB1}" destId="{1B3ABC04-CEB8-4099-A3FC-1451943A234A}" srcOrd="4" destOrd="0" presId="urn:microsoft.com/office/officeart/2005/8/layout/hierarchy2"/>
    <dgm:cxn modelId="{D3D0FE5D-F4B1-4B1C-9BC9-271B3244E8DB}" type="presParOf" srcId="{1B3ABC04-CEB8-4099-A3FC-1451943A234A}" destId="{23EE0BA6-7022-4958-BC57-3441383A5AD1}" srcOrd="0" destOrd="0" presId="urn:microsoft.com/office/officeart/2005/8/layout/hierarchy2"/>
    <dgm:cxn modelId="{2C567A8E-7C28-4E56-9244-FB8C9919E7CB}" type="presParOf" srcId="{236EB97C-C9C7-468C-8BB3-C7CDCE9A3BB1}" destId="{478D1CD3-5554-4EDB-82D9-C250D97870AB}" srcOrd="5" destOrd="0" presId="urn:microsoft.com/office/officeart/2005/8/layout/hierarchy2"/>
    <dgm:cxn modelId="{743C3C99-AE95-40CC-BE8D-B13C214B237D}" type="presParOf" srcId="{478D1CD3-5554-4EDB-82D9-C250D97870AB}" destId="{63E6EE34-5D52-41BB-AFE0-5A0B6464828F}" srcOrd="0" destOrd="0" presId="urn:microsoft.com/office/officeart/2005/8/layout/hierarchy2"/>
    <dgm:cxn modelId="{B1E2773A-CB6A-4C56-873A-ECFD8D298EF1}" type="presParOf" srcId="{478D1CD3-5554-4EDB-82D9-C250D97870AB}" destId="{4BF9EC10-5543-4E86-B39C-4908688C119E}" srcOrd="1" destOrd="0" presId="urn:microsoft.com/office/officeart/2005/8/layout/hierarchy2"/>
    <dgm:cxn modelId="{0748E5E4-6A48-424B-A36E-90BCBB731A70}" type="presParOf" srcId="{4BF9EC10-5543-4E86-B39C-4908688C119E}" destId="{602187E2-2729-4559-8A6A-34E004C1B5DC}" srcOrd="0" destOrd="0" presId="urn:microsoft.com/office/officeart/2005/8/layout/hierarchy2"/>
    <dgm:cxn modelId="{D4DC00AF-BE60-4288-82CB-394C6CF90216}" type="presParOf" srcId="{602187E2-2729-4559-8A6A-34E004C1B5DC}" destId="{043BA0BD-3203-413C-BFBF-5BD128D062A0}" srcOrd="0" destOrd="0" presId="urn:microsoft.com/office/officeart/2005/8/layout/hierarchy2"/>
    <dgm:cxn modelId="{E33A47C6-6938-4262-8EA3-CBBB6C07FF89}" type="presParOf" srcId="{4BF9EC10-5543-4E86-B39C-4908688C119E}" destId="{AED2C9BB-7EFF-47D3-8812-3F40937CED6F}" srcOrd="1" destOrd="0" presId="urn:microsoft.com/office/officeart/2005/8/layout/hierarchy2"/>
    <dgm:cxn modelId="{027E47A2-B1A6-4016-A2C8-BA6E74673A17}" type="presParOf" srcId="{AED2C9BB-7EFF-47D3-8812-3F40937CED6F}" destId="{EB8DDBAF-3780-4BDB-BF4C-23C24AD185F1}" srcOrd="0" destOrd="0" presId="urn:microsoft.com/office/officeart/2005/8/layout/hierarchy2"/>
    <dgm:cxn modelId="{261BF98C-7E74-4888-863C-3BD5E5D77224}" type="presParOf" srcId="{AED2C9BB-7EFF-47D3-8812-3F40937CED6F}" destId="{02E8BA64-89D5-4653-A2CC-F2B6BBAE4B5F}" srcOrd="1" destOrd="0" presId="urn:microsoft.com/office/officeart/2005/8/layout/hierarchy2"/>
    <dgm:cxn modelId="{ECFE9CD8-391C-4CA7-9699-DEB9131CAF5A}" type="presParOf" srcId="{4BF9EC10-5543-4E86-B39C-4908688C119E}" destId="{EC2BBBC9-06E5-4070-9988-03D0C7BDDA0F}" srcOrd="2" destOrd="0" presId="urn:microsoft.com/office/officeart/2005/8/layout/hierarchy2"/>
    <dgm:cxn modelId="{345E064D-165D-44F4-82AC-736EBF6D3EFC}" type="presParOf" srcId="{EC2BBBC9-06E5-4070-9988-03D0C7BDDA0F}" destId="{E42C5A5B-45AE-400E-A955-DD071DBD0CD9}" srcOrd="0" destOrd="0" presId="urn:microsoft.com/office/officeart/2005/8/layout/hierarchy2"/>
    <dgm:cxn modelId="{E66ECA96-361C-4618-B3EE-9B1BF9E0C90A}" type="presParOf" srcId="{4BF9EC10-5543-4E86-B39C-4908688C119E}" destId="{ED45A016-B59D-40BB-898B-67EF9E49254B}" srcOrd="3" destOrd="0" presId="urn:microsoft.com/office/officeart/2005/8/layout/hierarchy2"/>
    <dgm:cxn modelId="{7DAED4A5-F6BA-458E-B210-61E736FF4238}" type="presParOf" srcId="{ED45A016-B59D-40BB-898B-67EF9E49254B}" destId="{2ECA21E3-B14F-49BD-AE6E-BD8B11945D23}" srcOrd="0" destOrd="0" presId="urn:microsoft.com/office/officeart/2005/8/layout/hierarchy2"/>
    <dgm:cxn modelId="{F176D4AF-DDCF-499E-A636-85A50345CA1C}" type="presParOf" srcId="{ED45A016-B59D-40BB-898B-67EF9E49254B}" destId="{0C4270B1-8E78-4D8E-8348-05F31E2DEF00}" srcOrd="1" destOrd="0" presId="urn:microsoft.com/office/officeart/2005/8/layout/hierarchy2"/>
    <dgm:cxn modelId="{66CFD3C7-B2FB-4F19-898B-4DBE94B74FCA}" type="presParOf" srcId="{4BF9EC10-5543-4E86-B39C-4908688C119E}" destId="{EF68F913-C626-4639-9005-8D38B018BB12}" srcOrd="4" destOrd="0" presId="urn:microsoft.com/office/officeart/2005/8/layout/hierarchy2"/>
    <dgm:cxn modelId="{14652C03-DFE4-42BB-BD40-D6B5603A972D}" type="presParOf" srcId="{EF68F913-C626-4639-9005-8D38B018BB12}" destId="{906B29B1-FB89-46D4-8974-22AAD28AC420}" srcOrd="0" destOrd="0" presId="urn:microsoft.com/office/officeart/2005/8/layout/hierarchy2"/>
    <dgm:cxn modelId="{81659347-16B7-442A-BFE4-241FABF1650F}" type="presParOf" srcId="{4BF9EC10-5543-4E86-B39C-4908688C119E}" destId="{C5513994-29B6-4F36-825D-0035DCA44513}" srcOrd="5" destOrd="0" presId="urn:microsoft.com/office/officeart/2005/8/layout/hierarchy2"/>
    <dgm:cxn modelId="{12CEFAE0-B6F9-4E32-8F4B-DC32A815FBD5}" type="presParOf" srcId="{C5513994-29B6-4F36-825D-0035DCA44513}" destId="{0835A2DA-E4FD-4199-B311-9EABD960A6EE}" srcOrd="0" destOrd="0" presId="urn:microsoft.com/office/officeart/2005/8/layout/hierarchy2"/>
    <dgm:cxn modelId="{5A33DDBE-79EE-401C-B977-3BBB79CDD26A}" type="presParOf" srcId="{C5513994-29B6-4F36-825D-0035DCA44513}" destId="{630CF8EC-708C-44EA-92DD-8C715A76173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EF9BA3-2BD2-4EA7-BA89-E81B7C2BEBFD}"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6AB2841E-B479-4BDC-9F24-1B9EC61FD423}">
      <dgm:prSet/>
      <dgm:spPr/>
      <dgm:t>
        <a:bodyPr/>
        <a:lstStyle/>
        <a:p>
          <a:r>
            <a:rPr lang="fr-BE"/>
            <a:t>Amy Jill-Lévine commente cette assertion : « techniquement, ce n’est pas tout à fait ce qui s’est passé partout. Augustin ne pensait pas que la mission de ce peuple était achevée ; celle-ci comprenait le témoignage et la souffrance. Le supersessionisme a contribué aux horreurs, mais il n’en a pas été la cause première » (Jill-Lévine, 2022, p. 6). </a:t>
          </a:r>
          <a:endParaRPr lang="en-US"/>
        </a:p>
      </dgm:t>
    </dgm:pt>
    <dgm:pt modelId="{41F17304-A353-4E58-ACED-1E92E67A0A81}" type="parTrans" cxnId="{FF61A1A8-365D-41EF-8720-99A39D852157}">
      <dgm:prSet/>
      <dgm:spPr/>
      <dgm:t>
        <a:bodyPr/>
        <a:lstStyle/>
        <a:p>
          <a:endParaRPr lang="en-US"/>
        </a:p>
      </dgm:t>
    </dgm:pt>
    <dgm:pt modelId="{8BE9A18B-D0A6-4C99-BE48-77052A793A9F}" type="sibTrans" cxnId="{FF61A1A8-365D-41EF-8720-99A39D852157}">
      <dgm:prSet/>
      <dgm:spPr/>
      <dgm:t>
        <a:bodyPr/>
        <a:lstStyle/>
        <a:p>
          <a:endParaRPr lang="en-US"/>
        </a:p>
      </dgm:t>
    </dgm:pt>
    <dgm:pt modelId="{B8521176-991E-42EB-BE56-40505A9A01C3}" type="pres">
      <dgm:prSet presAssocID="{B8EF9BA3-2BD2-4EA7-BA89-E81B7C2BEBFD}" presName="hierChild1" presStyleCnt="0">
        <dgm:presLayoutVars>
          <dgm:chPref val="1"/>
          <dgm:dir/>
          <dgm:animOne val="branch"/>
          <dgm:animLvl val="lvl"/>
          <dgm:resizeHandles/>
        </dgm:presLayoutVars>
      </dgm:prSet>
      <dgm:spPr/>
    </dgm:pt>
    <dgm:pt modelId="{16EE6C64-65A0-41DC-A287-4E2F25FB961A}" type="pres">
      <dgm:prSet presAssocID="{6AB2841E-B479-4BDC-9F24-1B9EC61FD423}" presName="hierRoot1" presStyleCnt="0"/>
      <dgm:spPr/>
    </dgm:pt>
    <dgm:pt modelId="{04F47C48-697D-4A39-B707-710FC8D00A70}" type="pres">
      <dgm:prSet presAssocID="{6AB2841E-B479-4BDC-9F24-1B9EC61FD423}" presName="composite" presStyleCnt="0"/>
      <dgm:spPr/>
    </dgm:pt>
    <dgm:pt modelId="{075F5FFE-4C2B-47FE-B72B-3D8BC86AF787}" type="pres">
      <dgm:prSet presAssocID="{6AB2841E-B479-4BDC-9F24-1B9EC61FD423}" presName="background" presStyleLbl="node0" presStyleIdx="0" presStyleCnt="1"/>
      <dgm:spPr/>
    </dgm:pt>
    <dgm:pt modelId="{82813D0C-1339-4525-9F31-4EA08468AFF7}" type="pres">
      <dgm:prSet presAssocID="{6AB2841E-B479-4BDC-9F24-1B9EC61FD423}" presName="text" presStyleLbl="fgAcc0" presStyleIdx="0" presStyleCnt="1">
        <dgm:presLayoutVars>
          <dgm:chPref val="3"/>
        </dgm:presLayoutVars>
      </dgm:prSet>
      <dgm:spPr/>
    </dgm:pt>
    <dgm:pt modelId="{2B504B70-A1D1-4893-BF82-3E3D424D5975}" type="pres">
      <dgm:prSet presAssocID="{6AB2841E-B479-4BDC-9F24-1B9EC61FD423}" presName="hierChild2" presStyleCnt="0"/>
      <dgm:spPr/>
    </dgm:pt>
  </dgm:ptLst>
  <dgm:cxnLst>
    <dgm:cxn modelId="{0A7FC43D-725D-4E8E-B6C6-FBF324D21B3F}" type="presOf" srcId="{B8EF9BA3-2BD2-4EA7-BA89-E81B7C2BEBFD}" destId="{B8521176-991E-42EB-BE56-40505A9A01C3}" srcOrd="0" destOrd="0" presId="urn:microsoft.com/office/officeart/2005/8/layout/hierarchy1"/>
    <dgm:cxn modelId="{FF61A1A8-365D-41EF-8720-99A39D852157}" srcId="{B8EF9BA3-2BD2-4EA7-BA89-E81B7C2BEBFD}" destId="{6AB2841E-B479-4BDC-9F24-1B9EC61FD423}" srcOrd="0" destOrd="0" parTransId="{41F17304-A353-4E58-ACED-1E92E67A0A81}" sibTransId="{8BE9A18B-D0A6-4C99-BE48-77052A793A9F}"/>
    <dgm:cxn modelId="{D5114BBA-0B08-4DA2-8431-6DABE18173C2}" type="presOf" srcId="{6AB2841E-B479-4BDC-9F24-1B9EC61FD423}" destId="{82813D0C-1339-4525-9F31-4EA08468AFF7}" srcOrd="0" destOrd="0" presId="urn:microsoft.com/office/officeart/2005/8/layout/hierarchy1"/>
    <dgm:cxn modelId="{63D20137-533B-4B64-BC9A-0C9FE8582E58}" type="presParOf" srcId="{B8521176-991E-42EB-BE56-40505A9A01C3}" destId="{16EE6C64-65A0-41DC-A287-4E2F25FB961A}" srcOrd="0" destOrd="0" presId="urn:microsoft.com/office/officeart/2005/8/layout/hierarchy1"/>
    <dgm:cxn modelId="{66E0F01E-F3BC-4380-9045-14293521BDB8}" type="presParOf" srcId="{16EE6C64-65A0-41DC-A287-4E2F25FB961A}" destId="{04F47C48-697D-4A39-B707-710FC8D00A70}" srcOrd="0" destOrd="0" presId="urn:microsoft.com/office/officeart/2005/8/layout/hierarchy1"/>
    <dgm:cxn modelId="{BE8EEA3F-F0EB-4A54-89A1-2FBDEAE4293E}" type="presParOf" srcId="{04F47C48-697D-4A39-B707-710FC8D00A70}" destId="{075F5FFE-4C2B-47FE-B72B-3D8BC86AF787}" srcOrd="0" destOrd="0" presId="urn:microsoft.com/office/officeart/2005/8/layout/hierarchy1"/>
    <dgm:cxn modelId="{D967EF4A-290C-4544-9384-DDBEF6F0085D}" type="presParOf" srcId="{04F47C48-697D-4A39-B707-710FC8D00A70}" destId="{82813D0C-1339-4525-9F31-4EA08468AFF7}" srcOrd="1" destOrd="0" presId="urn:microsoft.com/office/officeart/2005/8/layout/hierarchy1"/>
    <dgm:cxn modelId="{00444D51-9696-4668-BE62-9B9B6D6C2114}" type="presParOf" srcId="{16EE6C64-65A0-41DC-A287-4E2F25FB961A}" destId="{2B504B70-A1D1-4893-BF82-3E3D424D597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8EF9BA3-2BD2-4EA7-BA89-E81B7C2BEBFD}"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6AB2841E-B479-4BDC-9F24-1B9EC61FD423}">
      <dgm:prSet/>
      <dgm:spPr/>
      <dgm:t>
        <a:bodyPr/>
        <a:lstStyle/>
        <a:p>
          <a:r>
            <a:rPr lang="fr-BE" dirty="0"/>
            <a:t>L’antijudaïsme devient « un instrument qu’on pouvait utilement appliquer à presque tout problème » </a:t>
          </a:r>
        </a:p>
        <a:p>
          <a:pPr>
            <a:buNone/>
          </a:pPr>
          <a:r>
            <a:rPr lang="fr-BE" dirty="0"/>
            <a:t>(Nirenberg, 2023, p. 155). </a:t>
          </a:r>
          <a:endParaRPr lang="en-US" dirty="0"/>
        </a:p>
      </dgm:t>
    </dgm:pt>
    <dgm:pt modelId="{41F17304-A353-4E58-ACED-1E92E67A0A81}" type="parTrans" cxnId="{FF61A1A8-365D-41EF-8720-99A39D852157}">
      <dgm:prSet/>
      <dgm:spPr/>
      <dgm:t>
        <a:bodyPr/>
        <a:lstStyle/>
        <a:p>
          <a:endParaRPr lang="en-US"/>
        </a:p>
      </dgm:t>
    </dgm:pt>
    <dgm:pt modelId="{8BE9A18B-D0A6-4C99-BE48-77052A793A9F}" type="sibTrans" cxnId="{FF61A1A8-365D-41EF-8720-99A39D852157}">
      <dgm:prSet/>
      <dgm:spPr/>
      <dgm:t>
        <a:bodyPr/>
        <a:lstStyle/>
        <a:p>
          <a:endParaRPr lang="en-US"/>
        </a:p>
      </dgm:t>
    </dgm:pt>
    <dgm:pt modelId="{B8521176-991E-42EB-BE56-40505A9A01C3}" type="pres">
      <dgm:prSet presAssocID="{B8EF9BA3-2BD2-4EA7-BA89-E81B7C2BEBFD}" presName="hierChild1" presStyleCnt="0">
        <dgm:presLayoutVars>
          <dgm:chPref val="1"/>
          <dgm:dir/>
          <dgm:animOne val="branch"/>
          <dgm:animLvl val="lvl"/>
          <dgm:resizeHandles/>
        </dgm:presLayoutVars>
      </dgm:prSet>
      <dgm:spPr/>
    </dgm:pt>
    <dgm:pt modelId="{16EE6C64-65A0-41DC-A287-4E2F25FB961A}" type="pres">
      <dgm:prSet presAssocID="{6AB2841E-B479-4BDC-9F24-1B9EC61FD423}" presName="hierRoot1" presStyleCnt="0"/>
      <dgm:spPr/>
    </dgm:pt>
    <dgm:pt modelId="{04F47C48-697D-4A39-B707-710FC8D00A70}" type="pres">
      <dgm:prSet presAssocID="{6AB2841E-B479-4BDC-9F24-1B9EC61FD423}" presName="composite" presStyleCnt="0"/>
      <dgm:spPr/>
    </dgm:pt>
    <dgm:pt modelId="{075F5FFE-4C2B-47FE-B72B-3D8BC86AF787}" type="pres">
      <dgm:prSet presAssocID="{6AB2841E-B479-4BDC-9F24-1B9EC61FD423}" presName="background" presStyleLbl="node0" presStyleIdx="0" presStyleCnt="1"/>
      <dgm:spPr/>
    </dgm:pt>
    <dgm:pt modelId="{82813D0C-1339-4525-9F31-4EA08468AFF7}" type="pres">
      <dgm:prSet presAssocID="{6AB2841E-B479-4BDC-9F24-1B9EC61FD423}" presName="text" presStyleLbl="fgAcc0" presStyleIdx="0" presStyleCnt="1">
        <dgm:presLayoutVars>
          <dgm:chPref val="3"/>
        </dgm:presLayoutVars>
      </dgm:prSet>
      <dgm:spPr/>
    </dgm:pt>
    <dgm:pt modelId="{2B504B70-A1D1-4893-BF82-3E3D424D5975}" type="pres">
      <dgm:prSet presAssocID="{6AB2841E-B479-4BDC-9F24-1B9EC61FD423}" presName="hierChild2" presStyleCnt="0"/>
      <dgm:spPr/>
    </dgm:pt>
  </dgm:ptLst>
  <dgm:cxnLst>
    <dgm:cxn modelId="{0A7FC43D-725D-4E8E-B6C6-FBF324D21B3F}" type="presOf" srcId="{B8EF9BA3-2BD2-4EA7-BA89-E81B7C2BEBFD}" destId="{B8521176-991E-42EB-BE56-40505A9A01C3}" srcOrd="0" destOrd="0" presId="urn:microsoft.com/office/officeart/2005/8/layout/hierarchy1"/>
    <dgm:cxn modelId="{FF61A1A8-365D-41EF-8720-99A39D852157}" srcId="{B8EF9BA3-2BD2-4EA7-BA89-E81B7C2BEBFD}" destId="{6AB2841E-B479-4BDC-9F24-1B9EC61FD423}" srcOrd="0" destOrd="0" parTransId="{41F17304-A353-4E58-ACED-1E92E67A0A81}" sibTransId="{8BE9A18B-D0A6-4C99-BE48-77052A793A9F}"/>
    <dgm:cxn modelId="{D5114BBA-0B08-4DA2-8431-6DABE18173C2}" type="presOf" srcId="{6AB2841E-B479-4BDC-9F24-1B9EC61FD423}" destId="{82813D0C-1339-4525-9F31-4EA08468AFF7}" srcOrd="0" destOrd="0" presId="urn:microsoft.com/office/officeart/2005/8/layout/hierarchy1"/>
    <dgm:cxn modelId="{63D20137-533B-4B64-BC9A-0C9FE8582E58}" type="presParOf" srcId="{B8521176-991E-42EB-BE56-40505A9A01C3}" destId="{16EE6C64-65A0-41DC-A287-4E2F25FB961A}" srcOrd="0" destOrd="0" presId="urn:microsoft.com/office/officeart/2005/8/layout/hierarchy1"/>
    <dgm:cxn modelId="{66E0F01E-F3BC-4380-9045-14293521BDB8}" type="presParOf" srcId="{16EE6C64-65A0-41DC-A287-4E2F25FB961A}" destId="{04F47C48-697D-4A39-B707-710FC8D00A70}" srcOrd="0" destOrd="0" presId="urn:microsoft.com/office/officeart/2005/8/layout/hierarchy1"/>
    <dgm:cxn modelId="{BE8EEA3F-F0EB-4A54-89A1-2FBDEAE4293E}" type="presParOf" srcId="{04F47C48-697D-4A39-B707-710FC8D00A70}" destId="{075F5FFE-4C2B-47FE-B72B-3D8BC86AF787}" srcOrd="0" destOrd="0" presId="urn:microsoft.com/office/officeart/2005/8/layout/hierarchy1"/>
    <dgm:cxn modelId="{D967EF4A-290C-4544-9384-DDBEF6F0085D}" type="presParOf" srcId="{04F47C48-697D-4A39-B707-710FC8D00A70}" destId="{82813D0C-1339-4525-9F31-4EA08468AFF7}" srcOrd="1" destOrd="0" presId="urn:microsoft.com/office/officeart/2005/8/layout/hierarchy1"/>
    <dgm:cxn modelId="{00444D51-9696-4668-BE62-9B9B6D6C2114}" type="presParOf" srcId="{16EE6C64-65A0-41DC-A287-4E2F25FB961A}" destId="{2B504B70-A1D1-4893-BF82-3E3D424D597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8EF9BA3-2BD2-4EA7-BA89-E81B7C2BEBFD}"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6AB2841E-B479-4BDC-9F24-1B9EC61FD423}">
      <dgm:prSet/>
      <dgm:spPr/>
      <dgm:t>
        <a:bodyPr/>
        <a:lstStyle/>
        <a:p>
          <a:r>
            <a:rPr lang="fr-BE" dirty="0"/>
            <a:t>« Les habitudes de pensée à propos du judaïsme ont modelé l’interprétation potentielle que les philosophes donnaient du monde » </a:t>
          </a:r>
        </a:p>
        <a:p>
          <a:pPr>
            <a:buNone/>
          </a:pPr>
          <a:r>
            <a:rPr lang="fr-BE" dirty="0"/>
            <a:t>(Nirenberg, 2023, p. 579).</a:t>
          </a:r>
          <a:endParaRPr lang="en-US" dirty="0"/>
        </a:p>
      </dgm:t>
    </dgm:pt>
    <dgm:pt modelId="{41F17304-A353-4E58-ACED-1E92E67A0A81}" type="parTrans" cxnId="{FF61A1A8-365D-41EF-8720-99A39D852157}">
      <dgm:prSet/>
      <dgm:spPr/>
      <dgm:t>
        <a:bodyPr/>
        <a:lstStyle/>
        <a:p>
          <a:endParaRPr lang="en-US"/>
        </a:p>
      </dgm:t>
    </dgm:pt>
    <dgm:pt modelId="{8BE9A18B-D0A6-4C99-BE48-77052A793A9F}" type="sibTrans" cxnId="{FF61A1A8-365D-41EF-8720-99A39D852157}">
      <dgm:prSet/>
      <dgm:spPr/>
      <dgm:t>
        <a:bodyPr/>
        <a:lstStyle/>
        <a:p>
          <a:endParaRPr lang="en-US"/>
        </a:p>
      </dgm:t>
    </dgm:pt>
    <dgm:pt modelId="{B8521176-991E-42EB-BE56-40505A9A01C3}" type="pres">
      <dgm:prSet presAssocID="{B8EF9BA3-2BD2-4EA7-BA89-E81B7C2BEBFD}" presName="hierChild1" presStyleCnt="0">
        <dgm:presLayoutVars>
          <dgm:chPref val="1"/>
          <dgm:dir/>
          <dgm:animOne val="branch"/>
          <dgm:animLvl val="lvl"/>
          <dgm:resizeHandles/>
        </dgm:presLayoutVars>
      </dgm:prSet>
      <dgm:spPr/>
    </dgm:pt>
    <dgm:pt modelId="{16EE6C64-65A0-41DC-A287-4E2F25FB961A}" type="pres">
      <dgm:prSet presAssocID="{6AB2841E-B479-4BDC-9F24-1B9EC61FD423}" presName="hierRoot1" presStyleCnt="0"/>
      <dgm:spPr/>
    </dgm:pt>
    <dgm:pt modelId="{04F47C48-697D-4A39-B707-710FC8D00A70}" type="pres">
      <dgm:prSet presAssocID="{6AB2841E-B479-4BDC-9F24-1B9EC61FD423}" presName="composite" presStyleCnt="0"/>
      <dgm:spPr/>
    </dgm:pt>
    <dgm:pt modelId="{075F5FFE-4C2B-47FE-B72B-3D8BC86AF787}" type="pres">
      <dgm:prSet presAssocID="{6AB2841E-B479-4BDC-9F24-1B9EC61FD423}" presName="background" presStyleLbl="node0" presStyleIdx="0" presStyleCnt="1"/>
      <dgm:spPr/>
    </dgm:pt>
    <dgm:pt modelId="{82813D0C-1339-4525-9F31-4EA08468AFF7}" type="pres">
      <dgm:prSet presAssocID="{6AB2841E-B479-4BDC-9F24-1B9EC61FD423}" presName="text" presStyleLbl="fgAcc0" presStyleIdx="0" presStyleCnt="1">
        <dgm:presLayoutVars>
          <dgm:chPref val="3"/>
        </dgm:presLayoutVars>
      </dgm:prSet>
      <dgm:spPr/>
    </dgm:pt>
    <dgm:pt modelId="{2B504B70-A1D1-4893-BF82-3E3D424D5975}" type="pres">
      <dgm:prSet presAssocID="{6AB2841E-B479-4BDC-9F24-1B9EC61FD423}" presName="hierChild2" presStyleCnt="0"/>
      <dgm:spPr/>
    </dgm:pt>
  </dgm:ptLst>
  <dgm:cxnLst>
    <dgm:cxn modelId="{0A7FC43D-725D-4E8E-B6C6-FBF324D21B3F}" type="presOf" srcId="{B8EF9BA3-2BD2-4EA7-BA89-E81B7C2BEBFD}" destId="{B8521176-991E-42EB-BE56-40505A9A01C3}" srcOrd="0" destOrd="0" presId="urn:microsoft.com/office/officeart/2005/8/layout/hierarchy1"/>
    <dgm:cxn modelId="{FF61A1A8-365D-41EF-8720-99A39D852157}" srcId="{B8EF9BA3-2BD2-4EA7-BA89-E81B7C2BEBFD}" destId="{6AB2841E-B479-4BDC-9F24-1B9EC61FD423}" srcOrd="0" destOrd="0" parTransId="{41F17304-A353-4E58-ACED-1E92E67A0A81}" sibTransId="{8BE9A18B-D0A6-4C99-BE48-77052A793A9F}"/>
    <dgm:cxn modelId="{D5114BBA-0B08-4DA2-8431-6DABE18173C2}" type="presOf" srcId="{6AB2841E-B479-4BDC-9F24-1B9EC61FD423}" destId="{82813D0C-1339-4525-9F31-4EA08468AFF7}" srcOrd="0" destOrd="0" presId="urn:microsoft.com/office/officeart/2005/8/layout/hierarchy1"/>
    <dgm:cxn modelId="{63D20137-533B-4B64-BC9A-0C9FE8582E58}" type="presParOf" srcId="{B8521176-991E-42EB-BE56-40505A9A01C3}" destId="{16EE6C64-65A0-41DC-A287-4E2F25FB961A}" srcOrd="0" destOrd="0" presId="urn:microsoft.com/office/officeart/2005/8/layout/hierarchy1"/>
    <dgm:cxn modelId="{66E0F01E-F3BC-4380-9045-14293521BDB8}" type="presParOf" srcId="{16EE6C64-65A0-41DC-A287-4E2F25FB961A}" destId="{04F47C48-697D-4A39-B707-710FC8D00A70}" srcOrd="0" destOrd="0" presId="urn:microsoft.com/office/officeart/2005/8/layout/hierarchy1"/>
    <dgm:cxn modelId="{BE8EEA3F-F0EB-4A54-89A1-2FBDEAE4293E}" type="presParOf" srcId="{04F47C48-697D-4A39-B707-710FC8D00A70}" destId="{075F5FFE-4C2B-47FE-B72B-3D8BC86AF787}" srcOrd="0" destOrd="0" presId="urn:microsoft.com/office/officeart/2005/8/layout/hierarchy1"/>
    <dgm:cxn modelId="{D967EF4A-290C-4544-9384-DDBEF6F0085D}" type="presParOf" srcId="{04F47C48-697D-4A39-B707-710FC8D00A70}" destId="{82813D0C-1339-4525-9F31-4EA08468AFF7}" srcOrd="1" destOrd="0" presId="urn:microsoft.com/office/officeart/2005/8/layout/hierarchy1"/>
    <dgm:cxn modelId="{00444D51-9696-4668-BE62-9B9B6D6C2114}" type="presParOf" srcId="{16EE6C64-65A0-41DC-A287-4E2F25FB961A}" destId="{2B504B70-A1D1-4893-BF82-3E3D424D597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8EF9BA3-2BD2-4EA7-BA89-E81B7C2BEBFD}"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6AB2841E-B479-4BDC-9F24-1B9EC61FD423}">
      <dgm:prSet/>
      <dgm:spPr/>
      <dgm:t>
        <a:bodyPr/>
        <a:lstStyle/>
        <a:p>
          <a:r>
            <a:rPr lang="fr-BE" dirty="0"/>
            <a:t>« Nous avons observé la manière dont les jeunes disciplines de la modernité critique ont suivi les leçons de leurs parents – la théologie chrétienne et la philosophie des Lumières – et estimé « juifs » certains problèmes de cognition fondamentaux, ou imaginé un avenir plus parfait en termes d’un dépassement ou d’une élimination de ce judaïsme » </a:t>
          </a:r>
        </a:p>
        <a:p>
          <a:r>
            <a:rPr lang="fr-BE" dirty="0"/>
            <a:t>(Nirenberg, 2023, p. 591). </a:t>
          </a:r>
          <a:endParaRPr lang="en-US" dirty="0"/>
        </a:p>
      </dgm:t>
    </dgm:pt>
    <dgm:pt modelId="{41F17304-A353-4E58-ACED-1E92E67A0A81}" type="parTrans" cxnId="{FF61A1A8-365D-41EF-8720-99A39D852157}">
      <dgm:prSet/>
      <dgm:spPr/>
      <dgm:t>
        <a:bodyPr/>
        <a:lstStyle/>
        <a:p>
          <a:endParaRPr lang="en-US"/>
        </a:p>
      </dgm:t>
    </dgm:pt>
    <dgm:pt modelId="{8BE9A18B-D0A6-4C99-BE48-77052A793A9F}" type="sibTrans" cxnId="{FF61A1A8-365D-41EF-8720-99A39D852157}">
      <dgm:prSet/>
      <dgm:spPr/>
      <dgm:t>
        <a:bodyPr/>
        <a:lstStyle/>
        <a:p>
          <a:endParaRPr lang="en-US"/>
        </a:p>
      </dgm:t>
    </dgm:pt>
    <dgm:pt modelId="{B8521176-991E-42EB-BE56-40505A9A01C3}" type="pres">
      <dgm:prSet presAssocID="{B8EF9BA3-2BD2-4EA7-BA89-E81B7C2BEBFD}" presName="hierChild1" presStyleCnt="0">
        <dgm:presLayoutVars>
          <dgm:chPref val="1"/>
          <dgm:dir/>
          <dgm:animOne val="branch"/>
          <dgm:animLvl val="lvl"/>
          <dgm:resizeHandles/>
        </dgm:presLayoutVars>
      </dgm:prSet>
      <dgm:spPr/>
    </dgm:pt>
    <dgm:pt modelId="{16EE6C64-65A0-41DC-A287-4E2F25FB961A}" type="pres">
      <dgm:prSet presAssocID="{6AB2841E-B479-4BDC-9F24-1B9EC61FD423}" presName="hierRoot1" presStyleCnt="0"/>
      <dgm:spPr/>
    </dgm:pt>
    <dgm:pt modelId="{04F47C48-697D-4A39-B707-710FC8D00A70}" type="pres">
      <dgm:prSet presAssocID="{6AB2841E-B479-4BDC-9F24-1B9EC61FD423}" presName="composite" presStyleCnt="0"/>
      <dgm:spPr/>
    </dgm:pt>
    <dgm:pt modelId="{075F5FFE-4C2B-47FE-B72B-3D8BC86AF787}" type="pres">
      <dgm:prSet presAssocID="{6AB2841E-B479-4BDC-9F24-1B9EC61FD423}" presName="background" presStyleLbl="node0" presStyleIdx="0" presStyleCnt="1"/>
      <dgm:spPr/>
    </dgm:pt>
    <dgm:pt modelId="{82813D0C-1339-4525-9F31-4EA08468AFF7}" type="pres">
      <dgm:prSet presAssocID="{6AB2841E-B479-4BDC-9F24-1B9EC61FD423}" presName="text" presStyleLbl="fgAcc0" presStyleIdx="0" presStyleCnt="1">
        <dgm:presLayoutVars>
          <dgm:chPref val="3"/>
        </dgm:presLayoutVars>
      </dgm:prSet>
      <dgm:spPr/>
    </dgm:pt>
    <dgm:pt modelId="{2B504B70-A1D1-4893-BF82-3E3D424D5975}" type="pres">
      <dgm:prSet presAssocID="{6AB2841E-B479-4BDC-9F24-1B9EC61FD423}" presName="hierChild2" presStyleCnt="0"/>
      <dgm:spPr/>
    </dgm:pt>
  </dgm:ptLst>
  <dgm:cxnLst>
    <dgm:cxn modelId="{0A7FC43D-725D-4E8E-B6C6-FBF324D21B3F}" type="presOf" srcId="{B8EF9BA3-2BD2-4EA7-BA89-E81B7C2BEBFD}" destId="{B8521176-991E-42EB-BE56-40505A9A01C3}" srcOrd="0" destOrd="0" presId="urn:microsoft.com/office/officeart/2005/8/layout/hierarchy1"/>
    <dgm:cxn modelId="{FF61A1A8-365D-41EF-8720-99A39D852157}" srcId="{B8EF9BA3-2BD2-4EA7-BA89-E81B7C2BEBFD}" destId="{6AB2841E-B479-4BDC-9F24-1B9EC61FD423}" srcOrd="0" destOrd="0" parTransId="{41F17304-A353-4E58-ACED-1E92E67A0A81}" sibTransId="{8BE9A18B-D0A6-4C99-BE48-77052A793A9F}"/>
    <dgm:cxn modelId="{D5114BBA-0B08-4DA2-8431-6DABE18173C2}" type="presOf" srcId="{6AB2841E-B479-4BDC-9F24-1B9EC61FD423}" destId="{82813D0C-1339-4525-9F31-4EA08468AFF7}" srcOrd="0" destOrd="0" presId="urn:microsoft.com/office/officeart/2005/8/layout/hierarchy1"/>
    <dgm:cxn modelId="{63D20137-533B-4B64-BC9A-0C9FE8582E58}" type="presParOf" srcId="{B8521176-991E-42EB-BE56-40505A9A01C3}" destId="{16EE6C64-65A0-41DC-A287-4E2F25FB961A}" srcOrd="0" destOrd="0" presId="urn:microsoft.com/office/officeart/2005/8/layout/hierarchy1"/>
    <dgm:cxn modelId="{66E0F01E-F3BC-4380-9045-14293521BDB8}" type="presParOf" srcId="{16EE6C64-65A0-41DC-A287-4E2F25FB961A}" destId="{04F47C48-697D-4A39-B707-710FC8D00A70}" srcOrd="0" destOrd="0" presId="urn:microsoft.com/office/officeart/2005/8/layout/hierarchy1"/>
    <dgm:cxn modelId="{BE8EEA3F-F0EB-4A54-89A1-2FBDEAE4293E}" type="presParOf" srcId="{04F47C48-697D-4A39-B707-710FC8D00A70}" destId="{075F5FFE-4C2B-47FE-B72B-3D8BC86AF787}" srcOrd="0" destOrd="0" presId="urn:microsoft.com/office/officeart/2005/8/layout/hierarchy1"/>
    <dgm:cxn modelId="{D967EF4A-290C-4544-9384-DDBEF6F0085D}" type="presParOf" srcId="{04F47C48-697D-4A39-B707-710FC8D00A70}" destId="{82813D0C-1339-4525-9F31-4EA08468AFF7}" srcOrd="1" destOrd="0" presId="urn:microsoft.com/office/officeart/2005/8/layout/hierarchy1"/>
    <dgm:cxn modelId="{00444D51-9696-4668-BE62-9B9B6D6C2114}" type="presParOf" srcId="{16EE6C64-65A0-41DC-A287-4E2F25FB961A}" destId="{2B504B70-A1D1-4893-BF82-3E3D424D597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8EF9BA3-2BD2-4EA7-BA89-E81B7C2BEBFD}"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95D0B23D-61A3-446E-AC68-E6DDCD02339A}">
      <dgm:prSet/>
      <dgm:spPr/>
      <dgm:t>
        <a:bodyPr/>
        <a:lstStyle/>
        <a:p>
          <a:r>
            <a:rPr lang="fr-BE"/>
            <a:t>« Une nouvelle culture surgit, s’installe, entre en conflit avec la culture en place, puis chasse cette dernière qu’elle remplace. Dans cette perspective, il n’y a pas de métissage heureux. Dans ses formes idéologisées, le rejet du mélange ou de l’hybridation se justifie donc en associant trois thèmes inducteurs de panique : domination, colonisation et remplacement » (Taguieff, p. 261). </a:t>
          </a:r>
          <a:endParaRPr lang="en-BE" dirty="0"/>
        </a:p>
      </dgm:t>
    </dgm:pt>
    <dgm:pt modelId="{EEC56671-9D5A-40BA-A063-BADB2DA085E5}" type="parTrans" cxnId="{AE7923D8-21D6-4079-B67D-3061B9975E7F}">
      <dgm:prSet/>
      <dgm:spPr/>
      <dgm:t>
        <a:bodyPr/>
        <a:lstStyle/>
        <a:p>
          <a:endParaRPr lang="en-BE"/>
        </a:p>
      </dgm:t>
    </dgm:pt>
    <dgm:pt modelId="{41FF3353-8572-4D48-BA4A-A59DFC24A701}" type="sibTrans" cxnId="{AE7923D8-21D6-4079-B67D-3061B9975E7F}">
      <dgm:prSet/>
      <dgm:spPr/>
      <dgm:t>
        <a:bodyPr/>
        <a:lstStyle/>
        <a:p>
          <a:endParaRPr lang="en-BE"/>
        </a:p>
      </dgm:t>
    </dgm:pt>
    <dgm:pt modelId="{B8521176-991E-42EB-BE56-40505A9A01C3}" type="pres">
      <dgm:prSet presAssocID="{B8EF9BA3-2BD2-4EA7-BA89-E81B7C2BEBFD}" presName="hierChild1" presStyleCnt="0">
        <dgm:presLayoutVars>
          <dgm:chPref val="1"/>
          <dgm:dir/>
          <dgm:animOne val="branch"/>
          <dgm:animLvl val="lvl"/>
          <dgm:resizeHandles/>
        </dgm:presLayoutVars>
      </dgm:prSet>
      <dgm:spPr/>
    </dgm:pt>
    <dgm:pt modelId="{4BF0E0C3-B1F6-4DFD-A782-7004656ABF84}" type="pres">
      <dgm:prSet presAssocID="{95D0B23D-61A3-446E-AC68-E6DDCD02339A}" presName="hierRoot1" presStyleCnt="0"/>
      <dgm:spPr/>
    </dgm:pt>
    <dgm:pt modelId="{C3F28D1F-6B3C-41BF-A08A-2F61F9EA99CE}" type="pres">
      <dgm:prSet presAssocID="{95D0B23D-61A3-446E-AC68-E6DDCD02339A}" presName="composite" presStyleCnt="0"/>
      <dgm:spPr/>
    </dgm:pt>
    <dgm:pt modelId="{E191150B-6364-4255-B440-4044497524AF}" type="pres">
      <dgm:prSet presAssocID="{95D0B23D-61A3-446E-AC68-E6DDCD02339A}" presName="background" presStyleLbl="node0" presStyleIdx="0" presStyleCnt="1"/>
      <dgm:spPr/>
    </dgm:pt>
    <dgm:pt modelId="{A9753579-1317-4B12-8D5F-D0F0134C0B44}" type="pres">
      <dgm:prSet presAssocID="{95D0B23D-61A3-446E-AC68-E6DDCD02339A}" presName="text" presStyleLbl="fgAcc0" presStyleIdx="0" presStyleCnt="1">
        <dgm:presLayoutVars>
          <dgm:chPref val="3"/>
        </dgm:presLayoutVars>
      </dgm:prSet>
      <dgm:spPr/>
    </dgm:pt>
    <dgm:pt modelId="{FF173F16-1999-4D2D-A039-05B0AD8BB7CD}" type="pres">
      <dgm:prSet presAssocID="{95D0B23D-61A3-446E-AC68-E6DDCD02339A}" presName="hierChild2" presStyleCnt="0"/>
      <dgm:spPr/>
    </dgm:pt>
  </dgm:ptLst>
  <dgm:cxnLst>
    <dgm:cxn modelId="{0A7FC43D-725D-4E8E-B6C6-FBF324D21B3F}" type="presOf" srcId="{B8EF9BA3-2BD2-4EA7-BA89-E81B7C2BEBFD}" destId="{B8521176-991E-42EB-BE56-40505A9A01C3}" srcOrd="0" destOrd="0" presId="urn:microsoft.com/office/officeart/2005/8/layout/hierarchy1"/>
    <dgm:cxn modelId="{FBA7AEBC-C873-4F7A-BA53-5663F9D76FA2}" type="presOf" srcId="{95D0B23D-61A3-446E-AC68-E6DDCD02339A}" destId="{A9753579-1317-4B12-8D5F-D0F0134C0B44}" srcOrd="0" destOrd="0" presId="urn:microsoft.com/office/officeart/2005/8/layout/hierarchy1"/>
    <dgm:cxn modelId="{AE7923D8-21D6-4079-B67D-3061B9975E7F}" srcId="{B8EF9BA3-2BD2-4EA7-BA89-E81B7C2BEBFD}" destId="{95D0B23D-61A3-446E-AC68-E6DDCD02339A}" srcOrd="0" destOrd="0" parTransId="{EEC56671-9D5A-40BA-A063-BADB2DA085E5}" sibTransId="{41FF3353-8572-4D48-BA4A-A59DFC24A701}"/>
    <dgm:cxn modelId="{86B7B346-E9B0-4D04-8B08-FCA1E7603407}" type="presParOf" srcId="{B8521176-991E-42EB-BE56-40505A9A01C3}" destId="{4BF0E0C3-B1F6-4DFD-A782-7004656ABF84}" srcOrd="0" destOrd="0" presId="urn:microsoft.com/office/officeart/2005/8/layout/hierarchy1"/>
    <dgm:cxn modelId="{0D2A6B64-D1B7-496C-A731-D962F6E56ED0}" type="presParOf" srcId="{4BF0E0C3-B1F6-4DFD-A782-7004656ABF84}" destId="{C3F28D1F-6B3C-41BF-A08A-2F61F9EA99CE}" srcOrd="0" destOrd="0" presId="urn:microsoft.com/office/officeart/2005/8/layout/hierarchy1"/>
    <dgm:cxn modelId="{11ED2773-ECB4-4DB5-A06A-8517CDF5855B}" type="presParOf" srcId="{C3F28D1F-6B3C-41BF-A08A-2F61F9EA99CE}" destId="{E191150B-6364-4255-B440-4044497524AF}" srcOrd="0" destOrd="0" presId="urn:microsoft.com/office/officeart/2005/8/layout/hierarchy1"/>
    <dgm:cxn modelId="{F94BF60E-16D1-4B1D-A094-BA5E03E40199}" type="presParOf" srcId="{C3F28D1F-6B3C-41BF-A08A-2F61F9EA99CE}" destId="{A9753579-1317-4B12-8D5F-D0F0134C0B44}" srcOrd="1" destOrd="0" presId="urn:microsoft.com/office/officeart/2005/8/layout/hierarchy1"/>
    <dgm:cxn modelId="{2546283C-EA3C-4826-8C33-7189715A3B7C}" type="presParOf" srcId="{4BF0E0C3-B1F6-4DFD-A782-7004656ABF84}" destId="{FF173F16-1999-4D2D-A039-05B0AD8BB7C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57AC7E-47EB-4714-8D56-15543D3FA2CC}">
      <dsp:nvSpPr>
        <dsp:cNvPr id="0" name=""/>
        <dsp:cNvSpPr/>
      </dsp:nvSpPr>
      <dsp:spPr>
        <a:xfrm>
          <a:off x="2699942" y="2514"/>
          <a:ext cx="4975150" cy="31592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934A4D-8338-4F6F-8F1D-E0DEF2A03842}">
      <dsp:nvSpPr>
        <dsp:cNvPr id="0" name=""/>
        <dsp:cNvSpPr/>
      </dsp:nvSpPr>
      <dsp:spPr>
        <a:xfrm>
          <a:off x="3252736" y="527669"/>
          <a:ext cx="4975150" cy="31592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fr-BE" sz="3800" kern="1200"/>
            <a:t>Appelé techniquement le « supersessionisme »</a:t>
          </a:r>
          <a:endParaRPr lang="en-US" sz="3800" kern="1200"/>
        </a:p>
      </dsp:txBody>
      <dsp:txXfrm>
        <a:off x="3345266" y="620199"/>
        <a:ext cx="4790090" cy="297416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91150B-6364-4255-B440-4044497524AF}">
      <dsp:nvSpPr>
        <dsp:cNvPr id="0" name=""/>
        <dsp:cNvSpPr/>
      </dsp:nvSpPr>
      <dsp:spPr>
        <a:xfrm>
          <a:off x="2699942" y="2514"/>
          <a:ext cx="4975150" cy="31592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753579-1317-4B12-8D5F-D0F0134C0B44}">
      <dsp:nvSpPr>
        <dsp:cNvPr id="0" name=""/>
        <dsp:cNvSpPr/>
      </dsp:nvSpPr>
      <dsp:spPr>
        <a:xfrm>
          <a:off x="3252736" y="527669"/>
          <a:ext cx="4975150" cy="31592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fr-BE" sz="2600" kern="1200" dirty="0"/>
            <a:t>« Cet imaginaire politico-littéraire de la restauration illustre le misonéisme de ceux qui ne perçoivent le changement que sous l’angle de la marche vers le pire ou la fin » </a:t>
          </a:r>
        </a:p>
        <a:p>
          <a:pPr marL="0" lvl="0" indent="0" algn="ctr" defTabSz="1155700">
            <a:lnSpc>
              <a:spcPct val="90000"/>
            </a:lnSpc>
            <a:spcBef>
              <a:spcPct val="0"/>
            </a:spcBef>
            <a:spcAft>
              <a:spcPct val="35000"/>
            </a:spcAft>
            <a:buNone/>
          </a:pPr>
          <a:r>
            <a:rPr lang="fr-BE" sz="2600" kern="1200" dirty="0"/>
            <a:t>(</a:t>
          </a:r>
          <a:r>
            <a:rPr lang="fr-BE" sz="2600" kern="1200" dirty="0" err="1"/>
            <a:t>Taguieff</a:t>
          </a:r>
          <a:r>
            <a:rPr lang="fr-BE" sz="2600" kern="1200" dirty="0"/>
            <a:t>, 2023, p. 239). </a:t>
          </a:r>
          <a:endParaRPr lang="en-BE" sz="2600" kern="1200" dirty="0"/>
        </a:p>
      </dsp:txBody>
      <dsp:txXfrm>
        <a:off x="3345266" y="620199"/>
        <a:ext cx="4790090" cy="29741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FEE86-2F04-43E9-9D90-01CD66053B2B}">
      <dsp:nvSpPr>
        <dsp:cNvPr id="0" name=""/>
        <dsp:cNvSpPr/>
      </dsp:nvSpPr>
      <dsp:spPr>
        <a:xfrm>
          <a:off x="2699942" y="2514"/>
          <a:ext cx="4975150" cy="31592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226825D-6348-48FD-ABB6-E0A47FDD6958}">
      <dsp:nvSpPr>
        <dsp:cNvPr id="0" name=""/>
        <dsp:cNvSpPr/>
      </dsp:nvSpPr>
      <dsp:spPr>
        <a:xfrm>
          <a:off x="3252736" y="527669"/>
          <a:ext cx="4975150" cy="31592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fr-BE" sz="2200" kern="1200"/>
            <a:t>« Au début du IIIe siècle, cet enseignement selon lequel l’Église chrétienne avait supplanté les Juifs en tant que peuple élu de Dieu est devenu la conception orthodoxe de la relation de Dieu avec l’Église » (Église presbytérienne (PC) des États-Unis 1987). », cité par Amy Jill-Levine, 2022)</a:t>
          </a:r>
          <a:endParaRPr lang="en-US" sz="2200" kern="1200"/>
        </a:p>
      </dsp:txBody>
      <dsp:txXfrm>
        <a:off x="3345266" y="620199"/>
        <a:ext cx="4790090" cy="29741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02D698-E7FC-4742-A5BD-C743CFB1338E}">
      <dsp:nvSpPr>
        <dsp:cNvPr id="0" name=""/>
        <dsp:cNvSpPr/>
      </dsp:nvSpPr>
      <dsp:spPr>
        <a:xfrm>
          <a:off x="606456" y="0"/>
          <a:ext cx="5453920" cy="545392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FF25527C-C2AC-40F4-B92C-F2A9E5AD1154}">
      <dsp:nvSpPr>
        <dsp:cNvPr id="0" name=""/>
        <dsp:cNvSpPr/>
      </dsp:nvSpPr>
      <dsp:spPr>
        <a:xfrm>
          <a:off x="1124578" y="518122"/>
          <a:ext cx="2127028" cy="2127028"/>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BE" sz="1700" kern="1200"/>
            <a:t>I. Supersessionisme patristique</a:t>
          </a:r>
          <a:endParaRPr lang="en-US" sz="1700" kern="1200"/>
        </a:p>
      </dsp:txBody>
      <dsp:txXfrm>
        <a:off x="1228411" y="621955"/>
        <a:ext cx="1919362" cy="1919362"/>
      </dsp:txXfrm>
    </dsp:sp>
    <dsp:sp modelId="{FFD4A34A-F236-4920-9C7A-EEC02B9CD5AA}">
      <dsp:nvSpPr>
        <dsp:cNvPr id="0" name=""/>
        <dsp:cNvSpPr/>
      </dsp:nvSpPr>
      <dsp:spPr>
        <a:xfrm>
          <a:off x="3415225" y="518122"/>
          <a:ext cx="2127028" cy="2127028"/>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BE" sz="1700" kern="1200"/>
            <a:t>II. L’affranchissement du mécanisme de la substitution de sa matrice chrétienne (Nirenberg)</a:t>
          </a:r>
          <a:endParaRPr lang="en-US" sz="1700" kern="1200"/>
        </a:p>
      </dsp:txBody>
      <dsp:txXfrm>
        <a:off x="3519058" y="621955"/>
        <a:ext cx="1919362" cy="1919362"/>
      </dsp:txXfrm>
    </dsp:sp>
    <dsp:sp modelId="{21AB307A-73AE-4F46-A511-CC450E94C177}">
      <dsp:nvSpPr>
        <dsp:cNvPr id="0" name=""/>
        <dsp:cNvSpPr/>
      </dsp:nvSpPr>
      <dsp:spPr>
        <a:xfrm>
          <a:off x="1124578" y="2808768"/>
          <a:ext cx="2127028" cy="2127028"/>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BE" sz="1700" kern="1200"/>
            <a:t>III. Du mythe à l’angoisse</a:t>
          </a:r>
          <a:endParaRPr lang="en-US" sz="1700" kern="1200"/>
        </a:p>
      </dsp:txBody>
      <dsp:txXfrm>
        <a:off x="1228411" y="2912601"/>
        <a:ext cx="1919362" cy="1919362"/>
      </dsp:txXfrm>
    </dsp:sp>
    <dsp:sp modelId="{2C29E96B-0301-4295-8B98-C84192E29519}">
      <dsp:nvSpPr>
        <dsp:cNvPr id="0" name=""/>
        <dsp:cNvSpPr/>
      </dsp:nvSpPr>
      <dsp:spPr>
        <a:xfrm>
          <a:off x="3415225" y="2808768"/>
          <a:ext cx="2127028" cy="2127028"/>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BE" sz="1700" kern="1200"/>
            <a:t>Conclusion</a:t>
          </a:r>
          <a:endParaRPr lang="en-US" sz="1700" kern="1200"/>
        </a:p>
      </dsp:txBody>
      <dsp:txXfrm>
        <a:off x="3519058" y="2912601"/>
        <a:ext cx="1919362" cy="19193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CDC025-4DB3-47A5-86E5-0E4231EF4CBF}">
      <dsp:nvSpPr>
        <dsp:cNvPr id="0" name=""/>
        <dsp:cNvSpPr/>
      </dsp:nvSpPr>
      <dsp:spPr>
        <a:xfrm>
          <a:off x="1885289" y="1023"/>
          <a:ext cx="1883486" cy="94174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defRPr b="1"/>
          </a:pPr>
          <a:r>
            <a:rPr lang="fr-BE" sz="1500" b="1" kern="1200" dirty="0" err="1"/>
            <a:t>Supersessionisme</a:t>
          </a:r>
          <a:r>
            <a:rPr lang="fr-BE" sz="1500" b="1" kern="1200" dirty="0"/>
            <a:t>  s’accompagne d’une nébuleuse de motifs antijuifs. </a:t>
          </a:r>
          <a:endParaRPr lang="en-US" sz="1500" kern="1200" dirty="0"/>
        </a:p>
      </dsp:txBody>
      <dsp:txXfrm>
        <a:off x="1912872" y="28606"/>
        <a:ext cx="1828320" cy="886577"/>
      </dsp:txXfrm>
    </dsp:sp>
    <dsp:sp modelId="{CD1EA7DC-6A0E-44E3-8084-655A6D2DB384}">
      <dsp:nvSpPr>
        <dsp:cNvPr id="0" name=""/>
        <dsp:cNvSpPr/>
      </dsp:nvSpPr>
      <dsp:spPr>
        <a:xfrm>
          <a:off x="1885289" y="1084028"/>
          <a:ext cx="1883486" cy="94174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defRPr b="1"/>
          </a:pPr>
          <a:r>
            <a:rPr lang="fr-BE" sz="1500" b="1" kern="1200" dirty="0"/>
            <a:t>La logique </a:t>
          </a:r>
          <a:r>
            <a:rPr lang="fr-BE" sz="1500" b="1" kern="1200" dirty="0" err="1"/>
            <a:t>supersessioniste</a:t>
          </a:r>
          <a:r>
            <a:rPr lang="fr-BE" sz="1500" b="1" kern="1200" dirty="0"/>
            <a:t> </a:t>
          </a:r>
          <a:endParaRPr lang="en-US" sz="1500" kern="1200" dirty="0"/>
        </a:p>
      </dsp:txBody>
      <dsp:txXfrm>
        <a:off x="1912872" y="1111611"/>
        <a:ext cx="1828320" cy="886577"/>
      </dsp:txXfrm>
    </dsp:sp>
    <dsp:sp modelId="{5A29CCB3-5DC8-438C-BA71-14719F10F1C9}">
      <dsp:nvSpPr>
        <dsp:cNvPr id="0" name=""/>
        <dsp:cNvSpPr/>
      </dsp:nvSpPr>
      <dsp:spPr>
        <a:xfrm rot="18289469">
          <a:off x="3485833" y="993182"/>
          <a:ext cx="1319281" cy="40429"/>
        </a:xfrm>
        <a:custGeom>
          <a:avLst/>
          <a:gdLst/>
          <a:ahLst/>
          <a:cxnLst/>
          <a:rect l="0" t="0" r="0" b="0"/>
          <a:pathLst>
            <a:path>
              <a:moveTo>
                <a:pt x="0" y="20214"/>
              </a:moveTo>
              <a:lnTo>
                <a:pt x="1319281" y="20214"/>
              </a:lnTo>
            </a:path>
          </a:pathLst>
        </a:custGeom>
        <a:noFill/>
        <a:ln w="1905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112491" y="980415"/>
        <a:ext cx="65964" cy="65964"/>
      </dsp:txXfrm>
    </dsp:sp>
    <dsp:sp modelId="{1BD980D4-21C1-49F7-9A22-AB736D3F514B}">
      <dsp:nvSpPr>
        <dsp:cNvPr id="0" name=""/>
        <dsp:cNvSpPr/>
      </dsp:nvSpPr>
      <dsp:spPr>
        <a:xfrm>
          <a:off x="4522171" y="1023"/>
          <a:ext cx="1883486" cy="941743"/>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BE" sz="1500" b="1" kern="1200" dirty="0"/>
            <a:t>Un transfert d’identité </a:t>
          </a:r>
          <a:endParaRPr lang="en-US" sz="1500" kern="1200" dirty="0"/>
        </a:p>
      </dsp:txBody>
      <dsp:txXfrm>
        <a:off x="4549754" y="28606"/>
        <a:ext cx="1828320" cy="886577"/>
      </dsp:txXfrm>
    </dsp:sp>
    <dsp:sp modelId="{DB2259D9-9BAC-4A6B-B915-EBB406E0DB8E}">
      <dsp:nvSpPr>
        <dsp:cNvPr id="0" name=""/>
        <dsp:cNvSpPr/>
      </dsp:nvSpPr>
      <dsp:spPr>
        <a:xfrm>
          <a:off x="3768776" y="1534685"/>
          <a:ext cx="753394" cy="40429"/>
        </a:xfrm>
        <a:custGeom>
          <a:avLst/>
          <a:gdLst/>
          <a:ahLst/>
          <a:cxnLst/>
          <a:rect l="0" t="0" r="0" b="0"/>
          <a:pathLst>
            <a:path>
              <a:moveTo>
                <a:pt x="0" y="20214"/>
              </a:moveTo>
              <a:lnTo>
                <a:pt x="753394" y="20214"/>
              </a:lnTo>
            </a:path>
          </a:pathLst>
        </a:custGeom>
        <a:noFill/>
        <a:ln w="1905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126638" y="1536065"/>
        <a:ext cx="37669" cy="37669"/>
      </dsp:txXfrm>
    </dsp:sp>
    <dsp:sp modelId="{CB0CD307-9E5E-4FBA-A853-0A3A615CDA4F}">
      <dsp:nvSpPr>
        <dsp:cNvPr id="0" name=""/>
        <dsp:cNvSpPr/>
      </dsp:nvSpPr>
      <dsp:spPr>
        <a:xfrm>
          <a:off x="4522171" y="1084028"/>
          <a:ext cx="1883486" cy="941743"/>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BE" sz="1500" b="1" kern="1200" dirty="0"/>
            <a:t>Caducité du judaïsme</a:t>
          </a:r>
          <a:endParaRPr lang="en-US" sz="1500" kern="1200" dirty="0"/>
        </a:p>
      </dsp:txBody>
      <dsp:txXfrm>
        <a:off x="4549754" y="1111611"/>
        <a:ext cx="1828320" cy="886577"/>
      </dsp:txXfrm>
    </dsp:sp>
    <dsp:sp modelId="{1B3ABC04-CEB8-4099-A3FC-1451943A234A}">
      <dsp:nvSpPr>
        <dsp:cNvPr id="0" name=""/>
        <dsp:cNvSpPr/>
      </dsp:nvSpPr>
      <dsp:spPr>
        <a:xfrm rot="3310531">
          <a:off x="3485833" y="2076187"/>
          <a:ext cx="1319281" cy="40429"/>
        </a:xfrm>
        <a:custGeom>
          <a:avLst/>
          <a:gdLst/>
          <a:ahLst/>
          <a:cxnLst/>
          <a:rect l="0" t="0" r="0" b="0"/>
          <a:pathLst>
            <a:path>
              <a:moveTo>
                <a:pt x="0" y="20214"/>
              </a:moveTo>
              <a:lnTo>
                <a:pt x="1319281" y="20214"/>
              </a:lnTo>
            </a:path>
          </a:pathLst>
        </a:custGeom>
        <a:noFill/>
        <a:ln w="1905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112491" y="2063420"/>
        <a:ext cx="65964" cy="65964"/>
      </dsp:txXfrm>
    </dsp:sp>
    <dsp:sp modelId="{63E6EE34-5D52-41BB-AFE0-5A0B6464828F}">
      <dsp:nvSpPr>
        <dsp:cNvPr id="0" name=""/>
        <dsp:cNvSpPr/>
      </dsp:nvSpPr>
      <dsp:spPr>
        <a:xfrm>
          <a:off x="4522171" y="2167033"/>
          <a:ext cx="1883486" cy="941743"/>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BE" sz="1500" b="1" kern="1200" dirty="0"/>
            <a:t>Statut herméneutique des Juifs</a:t>
          </a:r>
          <a:endParaRPr lang="en-US" sz="1500" kern="1200" dirty="0"/>
        </a:p>
      </dsp:txBody>
      <dsp:txXfrm>
        <a:off x="4549754" y="2194616"/>
        <a:ext cx="1828320" cy="886577"/>
      </dsp:txXfrm>
    </dsp:sp>
    <dsp:sp modelId="{602187E2-2729-4559-8A6A-34E004C1B5DC}">
      <dsp:nvSpPr>
        <dsp:cNvPr id="0" name=""/>
        <dsp:cNvSpPr/>
      </dsp:nvSpPr>
      <dsp:spPr>
        <a:xfrm rot="18289469">
          <a:off x="6122714" y="2076187"/>
          <a:ext cx="1319281" cy="40429"/>
        </a:xfrm>
        <a:custGeom>
          <a:avLst/>
          <a:gdLst/>
          <a:ahLst/>
          <a:cxnLst/>
          <a:rect l="0" t="0" r="0" b="0"/>
          <a:pathLst>
            <a:path>
              <a:moveTo>
                <a:pt x="0" y="20214"/>
              </a:moveTo>
              <a:lnTo>
                <a:pt x="1319281" y="20214"/>
              </a:lnTo>
            </a:path>
          </a:pathLst>
        </a:custGeom>
        <a:noFill/>
        <a:ln w="1905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749373" y="2063420"/>
        <a:ext cx="65964" cy="65964"/>
      </dsp:txXfrm>
    </dsp:sp>
    <dsp:sp modelId="{EB8DDBAF-3780-4BDB-BF4C-23C24AD185F1}">
      <dsp:nvSpPr>
        <dsp:cNvPr id="0" name=""/>
        <dsp:cNvSpPr/>
      </dsp:nvSpPr>
      <dsp:spPr>
        <a:xfrm>
          <a:off x="7159052" y="1084028"/>
          <a:ext cx="1883486" cy="941743"/>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BE" sz="1500" b="1" kern="1200" dirty="0"/>
            <a:t>Cécité spirituelle</a:t>
          </a:r>
          <a:endParaRPr lang="en-US" sz="1500" kern="1200" dirty="0"/>
        </a:p>
      </dsp:txBody>
      <dsp:txXfrm>
        <a:off x="7186635" y="1111611"/>
        <a:ext cx="1828320" cy="886577"/>
      </dsp:txXfrm>
    </dsp:sp>
    <dsp:sp modelId="{EC2BBBC9-06E5-4070-9988-03D0C7BDDA0F}">
      <dsp:nvSpPr>
        <dsp:cNvPr id="0" name=""/>
        <dsp:cNvSpPr/>
      </dsp:nvSpPr>
      <dsp:spPr>
        <a:xfrm>
          <a:off x="6405657" y="2617690"/>
          <a:ext cx="753394" cy="40429"/>
        </a:xfrm>
        <a:custGeom>
          <a:avLst/>
          <a:gdLst/>
          <a:ahLst/>
          <a:cxnLst/>
          <a:rect l="0" t="0" r="0" b="0"/>
          <a:pathLst>
            <a:path>
              <a:moveTo>
                <a:pt x="0" y="20214"/>
              </a:moveTo>
              <a:lnTo>
                <a:pt x="753394" y="20214"/>
              </a:lnTo>
            </a:path>
          </a:pathLst>
        </a:custGeom>
        <a:noFill/>
        <a:ln w="1905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763520" y="2619070"/>
        <a:ext cx="37669" cy="37669"/>
      </dsp:txXfrm>
    </dsp:sp>
    <dsp:sp modelId="{2ECA21E3-B14F-49BD-AE6E-BD8B11945D23}">
      <dsp:nvSpPr>
        <dsp:cNvPr id="0" name=""/>
        <dsp:cNvSpPr/>
      </dsp:nvSpPr>
      <dsp:spPr>
        <a:xfrm>
          <a:off x="7159052" y="2167033"/>
          <a:ext cx="1883486" cy="941743"/>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BE" sz="1500" b="1" kern="1200" dirty="0"/>
            <a:t>Endurcissement du cœur</a:t>
          </a:r>
          <a:endParaRPr lang="en-US" sz="1500" kern="1200" dirty="0"/>
        </a:p>
      </dsp:txBody>
      <dsp:txXfrm>
        <a:off x="7186635" y="2194616"/>
        <a:ext cx="1828320" cy="886577"/>
      </dsp:txXfrm>
    </dsp:sp>
    <dsp:sp modelId="{EF68F913-C626-4639-9005-8D38B018BB12}">
      <dsp:nvSpPr>
        <dsp:cNvPr id="0" name=""/>
        <dsp:cNvSpPr/>
      </dsp:nvSpPr>
      <dsp:spPr>
        <a:xfrm rot="3310531">
          <a:off x="6122714" y="3159192"/>
          <a:ext cx="1319281" cy="40429"/>
        </a:xfrm>
        <a:custGeom>
          <a:avLst/>
          <a:gdLst/>
          <a:ahLst/>
          <a:cxnLst/>
          <a:rect l="0" t="0" r="0" b="0"/>
          <a:pathLst>
            <a:path>
              <a:moveTo>
                <a:pt x="0" y="20214"/>
              </a:moveTo>
              <a:lnTo>
                <a:pt x="1319281" y="20214"/>
              </a:lnTo>
            </a:path>
          </a:pathLst>
        </a:custGeom>
        <a:noFill/>
        <a:ln w="1905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749373" y="3146425"/>
        <a:ext cx="65964" cy="65964"/>
      </dsp:txXfrm>
    </dsp:sp>
    <dsp:sp modelId="{0835A2DA-E4FD-4199-B311-9EABD960A6EE}">
      <dsp:nvSpPr>
        <dsp:cNvPr id="0" name=""/>
        <dsp:cNvSpPr/>
      </dsp:nvSpPr>
      <dsp:spPr>
        <a:xfrm>
          <a:off x="7159052" y="3250038"/>
          <a:ext cx="1883486" cy="941743"/>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BE" sz="1500" b="1" kern="1200" dirty="0"/>
            <a:t>Maudits</a:t>
          </a:r>
          <a:endParaRPr lang="en-US" sz="1500" kern="1200" dirty="0"/>
        </a:p>
      </dsp:txBody>
      <dsp:txXfrm>
        <a:off x="7186635" y="3277621"/>
        <a:ext cx="1828320" cy="8865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F5FFE-4C2B-47FE-B72B-3D8BC86AF787}">
      <dsp:nvSpPr>
        <dsp:cNvPr id="0" name=""/>
        <dsp:cNvSpPr/>
      </dsp:nvSpPr>
      <dsp:spPr>
        <a:xfrm>
          <a:off x="2699942" y="2514"/>
          <a:ext cx="4975150" cy="31592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813D0C-1339-4525-9F31-4EA08468AFF7}">
      <dsp:nvSpPr>
        <dsp:cNvPr id="0" name=""/>
        <dsp:cNvSpPr/>
      </dsp:nvSpPr>
      <dsp:spPr>
        <a:xfrm>
          <a:off x="3252736" y="527669"/>
          <a:ext cx="4975150" cy="31592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BE" sz="2000" kern="1200"/>
            <a:t>Amy Jill-Lévine commente cette assertion : « techniquement, ce n’est pas tout à fait ce qui s’est passé partout. Augustin ne pensait pas que la mission de ce peuple était achevée ; celle-ci comprenait le témoignage et la souffrance. Le supersessionisme a contribué aux horreurs, mais il n’en a pas été la cause première » (Jill-Lévine, 2022, p. 6). </a:t>
          </a:r>
          <a:endParaRPr lang="en-US" sz="2000" kern="1200"/>
        </a:p>
      </dsp:txBody>
      <dsp:txXfrm>
        <a:off x="3345266" y="620199"/>
        <a:ext cx="4790090" cy="29741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F5FFE-4C2B-47FE-B72B-3D8BC86AF787}">
      <dsp:nvSpPr>
        <dsp:cNvPr id="0" name=""/>
        <dsp:cNvSpPr/>
      </dsp:nvSpPr>
      <dsp:spPr>
        <a:xfrm>
          <a:off x="2699942" y="2514"/>
          <a:ext cx="4975150" cy="31592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813D0C-1339-4525-9F31-4EA08468AFF7}">
      <dsp:nvSpPr>
        <dsp:cNvPr id="0" name=""/>
        <dsp:cNvSpPr/>
      </dsp:nvSpPr>
      <dsp:spPr>
        <a:xfrm>
          <a:off x="3252736" y="527669"/>
          <a:ext cx="4975150" cy="31592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fr-BE" sz="3000" kern="1200" dirty="0"/>
            <a:t>L’antijudaïsme devient « un instrument qu’on pouvait utilement appliquer à presque tout problème » </a:t>
          </a:r>
        </a:p>
        <a:p>
          <a:pPr marL="0" lvl="0" indent="0" algn="ctr" defTabSz="1333500">
            <a:lnSpc>
              <a:spcPct val="90000"/>
            </a:lnSpc>
            <a:spcBef>
              <a:spcPct val="0"/>
            </a:spcBef>
            <a:spcAft>
              <a:spcPct val="35000"/>
            </a:spcAft>
            <a:buNone/>
          </a:pPr>
          <a:r>
            <a:rPr lang="fr-BE" sz="3000" kern="1200" dirty="0"/>
            <a:t>(Nirenberg, 2023, p. 155). </a:t>
          </a:r>
          <a:endParaRPr lang="en-US" sz="3000" kern="1200" dirty="0"/>
        </a:p>
      </dsp:txBody>
      <dsp:txXfrm>
        <a:off x="3345266" y="620199"/>
        <a:ext cx="4790090" cy="29741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F5FFE-4C2B-47FE-B72B-3D8BC86AF787}">
      <dsp:nvSpPr>
        <dsp:cNvPr id="0" name=""/>
        <dsp:cNvSpPr/>
      </dsp:nvSpPr>
      <dsp:spPr>
        <a:xfrm>
          <a:off x="2699942" y="2514"/>
          <a:ext cx="4975150" cy="31592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813D0C-1339-4525-9F31-4EA08468AFF7}">
      <dsp:nvSpPr>
        <dsp:cNvPr id="0" name=""/>
        <dsp:cNvSpPr/>
      </dsp:nvSpPr>
      <dsp:spPr>
        <a:xfrm>
          <a:off x="3252736" y="527669"/>
          <a:ext cx="4975150" cy="31592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fr-BE" sz="2600" kern="1200" dirty="0"/>
            <a:t>« Les habitudes de pensée à propos du judaïsme ont modelé l’interprétation potentielle que les philosophes donnaient du monde » </a:t>
          </a:r>
        </a:p>
        <a:p>
          <a:pPr marL="0" lvl="0" indent="0" algn="ctr" defTabSz="1155700">
            <a:lnSpc>
              <a:spcPct val="90000"/>
            </a:lnSpc>
            <a:spcBef>
              <a:spcPct val="0"/>
            </a:spcBef>
            <a:spcAft>
              <a:spcPct val="35000"/>
            </a:spcAft>
            <a:buNone/>
          </a:pPr>
          <a:r>
            <a:rPr lang="fr-BE" sz="2600" kern="1200" dirty="0"/>
            <a:t>(Nirenberg, 2023, p. 579).</a:t>
          </a:r>
          <a:endParaRPr lang="en-US" sz="2600" kern="1200" dirty="0"/>
        </a:p>
      </dsp:txBody>
      <dsp:txXfrm>
        <a:off x="3345266" y="620199"/>
        <a:ext cx="4790090" cy="29741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F5FFE-4C2B-47FE-B72B-3D8BC86AF787}">
      <dsp:nvSpPr>
        <dsp:cNvPr id="0" name=""/>
        <dsp:cNvSpPr/>
      </dsp:nvSpPr>
      <dsp:spPr>
        <a:xfrm>
          <a:off x="2699942" y="2514"/>
          <a:ext cx="4975150" cy="31592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813D0C-1339-4525-9F31-4EA08468AFF7}">
      <dsp:nvSpPr>
        <dsp:cNvPr id="0" name=""/>
        <dsp:cNvSpPr/>
      </dsp:nvSpPr>
      <dsp:spPr>
        <a:xfrm>
          <a:off x="3252736" y="527669"/>
          <a:ext cx="4975150" cy="31592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BE" sz="1900" kern="1200" dirty="0"/>
            <a:t>« Nous avons observé la manière dont les jeunes disciplines de la modernité critique ont suivi les leçons de leurs parents – la théologie chrétienne et la philosophie des Lumières – et estimé « juifs » certains problèmes de cognition fondamentaux, ou imaginé un avenir plus parfait en termes d’un dépassement ou d’une élimination de ce judaïsme » </a:t>
          </a:r>
        </a:p>
        <a:p>
          <a:pPr marL="0" lvl="0" indent="0" algn="ctr" defTabSz="844550">
            <a:lnSpc>
              <a:spcPct val="90000"/>
            </a:lnSpc>
            <a:spcBef>
              <a:spcPct val="0"/>
            </a:spcBef>
            <a:spcAft>
              <a:spcPct val="35000"/>
            </a:spcAft>
            <a:buNone/>
          </a:pPr>
          <a:r>
            <a:rPr lang="fr-BE" sz="1900" kern="1200" dirty="0"/>
            <a:t>(Nirenberg, 2023, p. 591). </a:t>
          </a:r>
          <a:endParaRPr lang="en-US" sz="1900" kern="1200" dirty="0"/>
        </a:p>
      </dsp:txBody>
      <dsp:txXfrm>
        <a:off x="3345266" y="620199"/>
        <a:ext cx="4790090" cy="29741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91150B-6364-4255-B440-4044497524AF}">
      <dsp:nvSpPr>
        <dsp:cNvPr id="0" name=""/>
        <dsp:cNvSpPr/>
      </dsp:nvSpPr>
      <dsp:spPr>
        <a:xfrm>
          <a:off x="2699942" y="2514"/>
          <a:ext cx="4975150" cy="31592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753579-1317-4B12-8D5F-D0F0134C0B44}">
      <dsp:nvSpPr>
        <dsp:cNvPr id="0" name=""/>
        <dsp:cNvSpPr/>
      </dsp:nvSpPr>
      <dsp:spPr>
        <a:xfrm>
          <a:off x="3252736" y="527669"/>
          <a:ext cx="4975150" cy="31592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BE" sz="2000" kern="1200"/>
            <a:t>« Une nouvelle culture surgit, s’installe, entre en conflit avec la culture en place, puis chasse cette dernière qu’elle remplace. Dans cette perspective, il n’y a pas de métissage heureux. Dans ses formes idéologisées, le rejet du mélange ou de l’hybridation se justifie donc en associant trois thèmes inducteurs de panique : domination, colonisation et remplacement » (Taguieff, p. 261). </a:t>
          </a:r>
          <a:endParaRPr lang="en-BE" sz="2000" kern="1200" dirty="0"/>
        </a:p>
      </dsp:txBody>
      <dsp:txXfrm>
        <a:off x="3345266" y="620199"/>
        <a:ext cx="4790090" cy="29741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CCE21-21BB-D159-C11C-90B96567207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BE"/>
          </a:p>
        </p:txBody>
      </p:sp>
      <p:sp>
        <p:nvSpPr>
          <p:cNvPr id="3" name="Subtitle 2">
            <a:extLst>
              <a:ext uri="{FF2B5EF4-FFF2-40B4-BE49-F238E27FC236}">
                <a16:creationId xmlns:a16="http://schemas.microsoft.com/office/drawing/2014/main" id="{3C0E96D6-B748-4AA6-BE06-A3F6C5E5F1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BE"/>
          </a:p>
        </p:txBody>
      </p:sp>
      <p:sp>
        <p:nvSpPr>
          <p:cNvPr id="4" name="Date Placeholder 3">
            <a:extLst>
              <a:ext uri="{FF2B5EF4-FFF2-40B4-BE49-F238E27FC236}">
                <a16:creationId xmlns:a16="http://schemas.microsoft.com/office/drawing/2014/main" id="{213F49AC-4ADD-10C7-06EF-CD33538900DA}"/>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5" name="Footer Placeholder 4">
            <a:extLst>
              <a:ext uri="{FF2B5EF4-FFF2-40B4-BE49-F238E27FC236}">
                <a16:creationId xmlns:a16="http://schemas.microsoft.com/office/drawing/2014/main" id="{6CCB5270-B5B4-1406-707C-F30B1A5AF098}"/>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EACB3719-185E-61AB-2077-389498FC592D}"/>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3270428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74DE9-A131-71C4-B8C7-26F07B0E59A4}"/>
              </a:ext>
            </a:extLst>
          </p:cNvPr>
          <p:cNvSpPr>
            <a:spLocks noGrp="1"/>
          </p:cNvSpPr>
          <p:nvPr>
            <p:ph type="title"/>
          </p:nvPr>
        </p:nvSpPr>
        <p:spPr/>
        <p:txBody>
          <a:bodyPr/>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5389C8F1-A67B-C49D-2AA8-9B2F87068B8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CD8BFE7E-D652-B54C-1545-E53C9CAA6407}"/>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5" name="Footer Placeholder 4">
            <a:extLst>
              <a:ext uri="{FF2B5EF4-FFF2-40B4-BE49-F238E27FC236}">
                <a16:creationId xmlns:a16="http://schemas.microsoft.com/office/drawing/2014/main" id="{84C96CB6-48DC-F551-CED1-25BB9F8C5A5C}"/>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C81C1D2F-FC28-D740-F48E-B10DC9EDF893}"/>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3522536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AB9926-6B98-2DC7-CC6F-09274546DED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85B5E10C-09FF-554F-B26C-6FFAB3BB14C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022D1F9F-8585-E8DE-177E-6B4225D4C639}"/>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5" name="Footer Placeholder 4">
            <a:extLst>
              <a:ext uri="{FF2B5EF4-FFF2-40B4-BE49-F238E27FC236}">
                <a16:creationId xmlns:a16="http://schemas.microsoft.com/office/drawing/2014/main" id="{FE37B5C6-C7A6-3F64-B0B8-96301F3BB95F}"/>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A513A681-C877-2E59-14EB-B6CBD498046D}"/>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1398490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C0129-CB11-3B0A-812C-5285C5DE04DD}"/>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782AC252-69E6-86CB-8660-6B712EDB0B3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87037612-DBE9-6E2A-656D-B9D4F009B6FB}"/>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5" name="Footer Placeholder 4">
            <a:extLst>
              <a:ext uri="{FF2B5EF4-FFF2-40B4-BE49-F238E27FC236}">
                <a16:creationId xmlns:a16="http://schemas.microsoft.com/office/drawing/2014/main" id="{EC3C4DD9-B140-916B-031A-9B1935995F14}"/>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43D64B33-4FAC-0E93-7A9B-2B8CDF99D304}"/>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1370850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5B778-63FE-87CF-A073-0808E023A3E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BE"/>
          </a:p>
        </p:txBody>
      </p:sp>
      <p:sp>
        <p:nvSpPr>
          <p:cNvPr id="3" name="Text Placeholder 2">
            <a:extLst>
              <a:ext uri="{FF2B5EF4-FFF2-40B4-BE49-F238E27FC236}">
                <a16:creationId xmlns:a16="http://schemas.microsoft.com/office/drawing/2014/main" id="{39C5BEB5-834A-542F-0AFA-965935C9A99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5C14D82-AEF7-1EFC-AE20-B0E1B9B083FF}"/>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5" name="Footer Placeholder 4">
            <a:extLst>
              <a:ext uri="{FF2B5EF4-FFF2-40B4-BE49-F238E27FC236}">
                <a16:creationId xmlns:a16="http://schemas.microsoft.com/office/drawing/2014/main" id="{99BB6ECE-13F6-33A4-F720-C6515A0E4853}"/>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3F6E7F4C-BA34-1A5C-6182-B7E428BBA2FE}"/>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462083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B6C05-F370-1073-7377-C4C279D8304B}"/>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6E78843E-1DB7-F5EB-B8B5-C7853C42214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Content Placeholder 3">
            <a:extLst>
              <a:ext uri="{FF2B5EF4-FFF2-40B4-BE49-F238E27FC236}">
                <a16:creationId xmlns:a16="http://schemas.microsoft.com/office/drawing/2014/main" id="{D3A0E705-675B-7741-52FA-F72F335305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BE6341BF-6704-32A5-DFEC-9AFE688F8D4E}"/>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6" name="Footer Placeholder 5">
            <a:extLst>
              <a:ext uri="{FF2B5EF4-FFF2-40B4-BE49-F238E27FC236}">
                <a16:creationId xmlns:a16="http://schemas.microsoft.com/office/drawing/2014/main" id="{3530F192-FEF7-95BE-AB3F-EF40DA37FFE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B6B76896-2F3E-FEDC-E6C3-EF88CB5BB441}"/>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1862137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E7B57-35F9-51BE-A7E8-86CC01117AEE}"/>
              </a:ext>
            </a:extLst>
          </p:cNvPr>
          <p:cNvSpPr>
            <a:spLocks noGrp="1"/>
          </p:cNvSpPr>
          <p:nvPr>
            <p:ph type="title"/>
          </p:nvPr>
        </p:nvSpPr>
        <p:spPr>
          <a:xfrm>
            <a:off x="839788" y="365125"/>
            <a:ext cx="10515600" cy="1325563"/>
          </a:xfrm>
        </p:spPr>
        <p:txBody>
          <a:bodyPr/>
          <a:lstStyle/>
          <a:p>
            <a:r>
              <a:rPr lang="en-GB"/>
              <a:t>Click to edit Master title style</a:t>
            </a:r>
            <a:endParaRPr lang="en-BE"/>
          </a:p>
        </p:txBody>
      </p:sp>
      <p:sp>
        <p:nvSpPr>
          <p:cNvPr id="3" name="Text Placeholder 2">
            <a:extLst>
              <a:ext uri="{FF2B5EF4-FFF2-40B4-BE49-F238E27FC236}">
                <a16:creationId xmlns:a16="http://schemas.microsoft.com/office/drawing/2014/main" id="{120C95BD-525A-FBB4-7764-3CE750BC30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2207D8F-E06D-AD9C-114B-F072F775DD0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Text Placeholder 4">
            <a:extLst>
              <a:ext uri="{FF2B5EF4-FFF2-40B4-BE49-F238E27FC236}">
                <a16:creationId xmlns:a16="http://schemas.microsoft.com/office/drawing/2014/main" id="{380CDF15-4521-459E-8247-76DE4D7EC3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151B97C-F66B-6C28-51C5-0C928B1EF04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Date Placeholder 6">
            <a:extLst>
              <a:ext uri="{FF2B5EF4-FFF2-40B4-BE49-F238E27FC236}">
                <a16:creationId xmlns:a16="http://schemas.microsoft.com/office/drawing/2014/main" id="{35F828A3-9495-6938-55DD-8085F9D85945}"/>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8" name="Footer Placeholder 7">
            <a:extLst>
              <a:ext uri="{FF2B5EF4-FFF2-40B4-BE49-F238E27FC236}">
                <a16:creationId xmlns:a16="http://schemas.microsoft.com/office/drawing/2014/main" id="{7895EAEE-3F1C-5946-888A-1579F4F61339}"/>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FDAFB2A0-0776-818A-7CB0-6E78692B747A}"/>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802060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D70DA-56FE-C718-C462-210FD0E519CD}"/>
              </a:ext>
            </a:extLst>
          </p:cNvPr>
          <p:cNvSpPr>
            <a:spLocks noGrp="1"/>
          </p:cNvSpPr>
          <p:nvPr>
            <p:ph type="title"/>
          </p:nvPr>
        </p:nvSpPr>
        <p:spPr/>
        <p:txBody>
          <a:bodyPr/>
          <a:lstStyle/>
          <a:p>
            <a:r>
              <a:rPr lang="en-GB"/>
              <a:t>Click to edit Master title style</a:t>
            </a:r>
            <a:endParaRPr lang="en-BE"/>
          </a:p>
        </p:txBody>
      </p:sp>
      <p:sp>
        <p:nvSpPr>
          <p:cNvPr id="3" name="Date Placeholder 2">
            <a:extLst>
              <a:ext uri="{FF2B5EF4-FFF2-40B4-BE49-F238E27FC236}">
                <a16:creationId xmlns:a16="http://schemas.microsoft.com/office/drawing/2014/main" id="{31A97E14-3F1D-6419-83D1-8DC7CF7E4223}"/>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4" name="Footer Placeholder 3">
            <a:extLst>
              <a:ext uri="{FF2B5EF4-FFF2-40B4-BE49-F238E27FC236}">
                <a16:creationId xmlns:a16="http://schemas.microsoft.com/office/drawing/2014/main" id="{B6924598-57FD-CA06-5A30-8E179C1EF243}"/>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8E90BFDD-26D9-D86E-5823-802DB51DDF47}"/>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2405719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38E54-D2F6-A4BC-C088-C519668AA37C}"/>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3" name="Footer Placeholder 2">
            <a:extLst>
              <a:ext uri="{FF2B5EF4-FFF2-40B4-BE49-F238E27FC236}">
                <a16:creationId xmlns:a16="http://schemas.microsoft.com/office/drawing/2014/main" id="{07FB4299-7001-E8EF-9079-511DCD3E4652}"/>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3C5DCB86-453D-F491-6E3C-009A7EB20155}"/>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3761379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29C7F-C4BB-F481-3AAB-FC7680BA366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Content Placeholder 2">
            <a:extLst>
              <a:ext uri="{FF2B5EF4-FFF2-40B4-BE49-F238E27FC236}">
                <a16:creationId xmlns:a16="http://schemas.microsoft.com/office/drawing/2014/main" id="{7B628706-CC28-39CA-54D6-1FDEE1D902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Text Placeholder 3">
            <a:extLst>
              <a:ext uri="{FF2B5EF4-FFF2-40B4-BE49-F238E27FC236}">
                <a16:creationId xmlns:a16="http://schemas.microsoft.com/office/drawing/2014/main" id="{F422340E-71DA-867C-3D0D-8849D88A30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A6748B5-159B-F350-174C-1792B8BE2ECE}"/>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6" name="Footer Placeholder 5">
            <a:extLst>
              <a:ext uri="{FF2B5EF4-FFF2-40B4-BE49-F238E27FC236}">
                <a16:creationId xmlns:a16="http://schemas.microsoft.com/office/drawing/2014/main" id="{90DCB4C0-2655-A4FE-0A75-E6B5A7DCD210}"/>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BFF7B5BE-B2D3-19EC-0FE7-276DB602B67F}"/>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3789660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A9621-5A7E-A895-9948-6FCB2A8DD99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Picture Placeholder 2">
            <a:extLst>
              <a:ext uri="{FF2B5EF4-FFF2-40B4-BE49-F238E27FC236}">
                <a16:creationId xmlns:a16="http://schemas.microsoft.com/office/drawing/2014/main" id="{8DCCDA98-DBF9-C76F-2DBB-D9447E384F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A13999D5-E830-E7F5-5A00-703DCE64E4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20D19AB-5A9C-5424-B30E-21CEBDE7EABB}"/>
              </a:ext>
            </a:extLst>
          </p:cNvPr>
          <p:cNvSpPr>
            <a:spLocks noGrp="1"/>
          </p:cNvSpPr>
          <p:nvPr>
            <p:ph type="dt" sz="half" idx="10"/>
          </p:nvPr>
        </p:nvSpPr>
        <p:spPr/>
        <p:txBody>
          <a:bodyPr/>
          <a:lstStyle/>
          <a:p>
            <a:fld id="{243DB8B5-AB3E-4246-80E0-AA0380F05E34}" type="datetimeFigureOut">
              <a:rPr lang="en-BE" smtClean="0"/>
              <a:t>14/05/2026</a:t>
            </a:fld>
            <a:endParaRPr lang="en-BE"/>
          </a:p>
        </p:txBody>
      </p:sp>
      <p:sp>
        <p:nvSpPr>
          <p:cNvPr id="6" name="Footer Placeholder 5">
            <a:extLst>
              <a:ext uri="{FF2B5EF4-FFF2-40B4-BE49-F238E27FC236}">
                <a16:creationId xmlns:a16="http://schemas.microsoft.com/office/drawing/2014/main" id="{9C228C2C-8938-6DF9-B5B7-E2D3542DE029}"/>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88E720E1-B270-EDBE-01C1-51B26E688F95}"/>
              </a:ext>
            </a:extLst>
          </p:cNvPr>
          <p:cNvSpPr>
            <a:spLocks noGrp="1"/>
          </p:cNvSpPr>
          <p:nvPr>
            <p:ph type="sldNum" sz="quarter" idx="12"/>
          </p:nvPr>
        </p:nvSpPr>
        <p:spPr/>
        <p:txBody>
          <a:bodyPr/>
          <a:lstStyle/>
          <a:p>
            <a:fld id="{06B42824-A3D7-44F6-8613-1B4B24DFDC0F}" type="slidenum">
              <a:rPr lang="en-BE" smtClean="0"/>
              <a:t>‹#›</a:t>
            </a:fld>
            <a:endParaRPr lang="en-BE"/>
          </a:p>
        </p:txBody>
      </p:sp>
    </p:spTree>
    <p:extLst>
      <p:ext uri="{BB962C8B-B14F-4D97-AF65-F5344CB8AC3E}">
        <p14:creationId xmlns:p14="http://schemas.microsoft.com/office/powerpoint/2010/main" val="4278966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3AE195-78D8-487A-B1DA-FA0248AB64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BE"/>
          </a:p>
        </p:txBody>
      </p:sp>
      <p:sp>
        <p:nvSpPr>
          <p:cNvPr id="3" name="Text Placeholder 2">
            <a:extLst>
              <a:ext uri="{FF2B5EF4-FFF2-40B4-BE49-F238E27FC236}">
                <a16:creationId xmlns:a16="http://schemas.microsoft.com/office/drawing/2014/main" id="{9D63CD07-20B7-FD7C-BAA3-D96EDE7BCC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41D9A730-689C-9FEC-65E8-B4A02445FD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43DB8B5-AB3E-4246-80E0-AA0380F05E34}" type="datetimeFigureOut">
              <a:rPr lang="en-BE" smtClean="0"/>
              <a:t>14/05/2026</a:t>
            </a:fld>
            <a:endParaRPr lang="en-BE"/>
          </a:p>
        </p:txBody>
      </p:sp>
      <p:sp>
        <p:nvSpPr>
          <p:cNvPr id="5" name="Footer Placeholder 4">
            <a:extLst>
              <a:ext uri="{FF2B5EF4-FFF2-40B4-BE49-F238E27FC236}">
                <a16:creationId xmlns:a16="http://schemas.microsoft.com/office/drawing/2014/main" id="{016478E0-83D5-7F5A-461E-BCF2F1D689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BE"/>
          </a:p>
        </p:txBody>
      </p:sp>
      <p:sp>
        <p:nvSpPr>
          <p:cNvPr id="6" name="Slide Number Placeholder 5">
            <a:extLst>
              <a:ext uri="{FF2B5EF4-FFF2-40B4-BE49-F238E27FC236}">
                <a16:creationId xmlns:a16="http://schemas.microsoft.com/office/drawing/2014/main" id="{C1DA2C38-4B6D-30FA-D67D-DAF0EEB2BE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6B42824-A3D7-44F6-8613-1B4B24DFDC0F}" type="slidenum">
              <a:rPr lang="en-BE" smtClean="0"/>
              <a:t>‹#›</a:t>
            </a:fld>
            <a:endParaRPr lang="en-BE"/>
          </a:p>
        </p:txBody>
      </p:sp>
    </p:spTree>
    <p:extLst>
      <p:ext uri="{BB962C8B-B14F-4D97-AF65-F5344CB8AC3E}">
        <p14:creationId xmlns:p14="http://schemas.microsoft.com/office/powerpoint/2010/main" val="1133240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5.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DE61DCB3-7A79-881E-B4C6-423DA9B78578}"/>
              </a:ext>
            </a:extLst>
          </p:cNvPr>
          <p:cNvSpPr>
            <a:spLocks noGrp="1"/>
          </p:cNvSpPr>
          <p:nvPr>
            <p:ph type="ctrTitle"/>
          </p:nvPr>
        </p:nvSpPr>
        <p:spPr>
          <a:xfrm>
            <a:off x="1314824" y="735106"/>
            <a:ext cx="10053763" cy="2928470"/>
          </a:xfrm>
        </p:spPr>
        <p:txBody>
          <a:bodyPr anchor="b">
            <a:normAutofit/>
          </a:bodyPr>
          <a:lstStyle/>
          <a:p>
            <a:pPr algn="l"/>
            <a:br>
              <a:rPr lang="fr-BE" sz="4100" dirty="0">
                <a:solidFill>
                  <a:srgbClr val="FFFFFF"/>
                </a:solidFill>
              </a:rPr>
            </a:br>
            <a:r>
              <a:rPr lang="fr-BE" sz="4100" dirty="0">
                <a:solidFill>
                  <a:srgbClr val="FFFFFF"/>
                </a:solidFill>
              </a:rPr>
              <a:t>Fiction et angoisse de “grand </a:t>
            </a:r>
            <a:r>
              <a:rPr lang="fr-BE" sz="4100" dirty="0" err="1">
                <a:solidFill>
                  <a:srgbClr val="FFFFFF"/>
                </a:solidFill>
              </a:rPr>
              <a:t>remplacementˮ</a:t>
            </a:r>
            <a:r>
              <a:rPr lang="fr-BE" sz="4100">
                <a:solidFill>
                  <a:srgbClr val="FFFFFF"/>
                </a:solidFill>
              </a:rPr>
              <a:t> : </a:t>
            </a:r>
            <a:br>
              <a:rPr lang="fr-BE" sz="4100">
                <a:solidFill>
                  <a:srgbClr val="FFFFFF"/>
                </a:solidFill>
              </a:rPr>
            </a:br>
            <a:r>
              <a:rPr lang="fr-BE" sz="4100">
                <a:solidFill>
                  <a:srgbClr val="FFFFFF"/>
                </a:solidFill>
              </a:rPr>
              <a:t>un spectre de la théologie chrétienne supersessioniste ?</a:t>
            </a:r>
            <a:br>
              <a:rPr lang="en-BE" sz="4100">
                <a:solidFill>
                  <a:srgbClr val="FFFFFF"/>
                </a:solidFill>
              </a:rPr>
            </a:br>
            <a:endParaRPr lang="en-BE" sz="4100">
              <a:solidFill>
                <a:srgbClr val="FFFFFF"/>
              </a:solidFill>
            </a:endParaRPr>
          </a:p>
        </p:txBody>
      </p:sp>
      <p:sp>
        <p:nvSpPr>
          <p:cNvPr id="3" name="Subtitle 2">
            <a:extLst>
              <a:ext uri="{FF2B5EF4-FFF2-40B4-BE49-F238E27FC236}">
                <a16:creationId xmlns:a16="http://schemas.microsoft.com/office/drawing/2014/main" id="{6829E393-E2AB-BFFA-F876-8A06709387FF}"/>
              </a:ext>
            </a:extLst>
          </p:cNvPr>
          <p:cNvSpPr>
            <a:spLocks noGrp="1"/>
          </p:cNvSpPr>
          <p:nvPr>
            <p:ph type="subTitle" idx="1"/>
          </p:nvPr>
        </p:nvSpPr>
        <p:spPr>
          <a:xfrm>
            <a:off x="1350682" y="4870824"/>
            <a:ext cx="10005951" cy="1458258"/>
          </a:xfrm>
        </p:spPr>
        <p:txBody>
          <a:bodyPr anchor="ctr">
            <a:normAutofit/>
          </a:bodyPr>
          <a:lstStyle/>
          <a:p>
            <a:pPr algn="l"/>
            <a:r>
              <a:rPr lang="fr-BE" dirty="0"/>
              <a:t>Vandenbroeck Audrey – </a:t>
            </a:r>
            <a:r>
              <a:rPr lang="fr-BE" dirty="0" err="1"/>
              <a:t>UCLouvain</a:t>
            </a:r>
            <a:r>
              <a:rPr lang="fr-BE" dirty="0"/>
              <a:t> – Institut RSCS</a:t>
            </a:r>
            <a:endParaRPr lang="fr-BE"/>
          </a:p>
          <a:p>
            <a:pPr algn="l"/>
            <a:r>
              <a:rPr lang="fr-BE" dirty="0"/>
              <a:t>Jeudi 14 mai 2026</a:t>
            </a:r>
            <a:endParaRPr lang="en-BE"/>
          </a:p>
        </p:txBody>
      </p:sp>
      <p:pic>
        <p:nvPicPr>
          <p:cNvPr id="5" name="Picture 4">
            <a:extLst>
              <a:ext uri="{FF2B5EF4-FFF2-40B4-BE49-F238E27FC236}">
                <a16:creationId xmlns:a16="http://schemas.microsoft.com/office/drawing/2014/main" id="{28FD633D-D393-F219-9818-3E37C5A82A49}"/>
              </a:ext>
            </a:extLst>
          </p:cNvPr>
          <p:cNvPicPr>
            <a:picLocks noChangeAspect="1"/>
          </p:cNvPicPr>
          <p:nvPr/>
        </p:nvPicPr>
        <p:blipFill>
          <a:blip r:embed="rId2"/>
          <a:stretch>
            <a:fillRect/>
          </a:stretch>
        </p:blipFill>
        <p:spPr>
          <a:xfrm>
            <a:off x="8901327" y="5581827"/>
            <a:ext cx="2872989" cy="1082134"/>
          </a:xfrm>
          <a:prstGeom prst="rect">
            <a:avLst/>
          </a:prstGeom>
        </p:spPr>
      </p:pic>
    </p:spTree>
    <p:extLst>
      <p:ext uri="{BB962C8B-B14F-4D97-AF65-F5344CB8AC3E}">
        <p14:creationId xmlns:p14="http://schemas.microsoft.com/office/powerpoint/2010/main" val="64089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8FC55D5-D1C5-BC05-4F4F-EB61039D5776}"/>
              </a:ext>
            </a:extLst>
          </p:cNvPr>
          <p:cNvSpPr>
            <a:spLocks noGrp="1"/>
          </p:cNvSpPr>
          <p:nvPr>
            <p:ph type="title"/>
          </p:nvPr>
        </p:nvSpPr>
        <p:spPr>
          <a:xfrm>
            <a:off x="826396" y="586855"/>
            <a:ext cx="4230100" cy="3387497"/>
          </a:xfrm>
        </p:spPr>
        <p:txBody>
          <a:bodyPr anchor="b">
            <a:normAutofit/>
          </a:bodyPr>
          <a:lstStyle/>
          <a:p>
            <a:pPr algn="r"/>
            <a:r>
              <a:rPr lang="fr-BE" sz="4000">
                <a:solidFill>
                  <a:srgbClr val="FFFFFF"/>
                </a:solidFill>
              </a:rPr>
              <a:t>I. Supersessionisme patristique</a:t>
            </a:r>
            <a:endParaRPr lang="en-BE" sz="4000">
              <a:solidFill>
                <a:srgbClr val="FFFFFF"/>
              </a:solidFill>
            </a:endParaRPr>
          </a:p>
        </p:txBody>
      </p:sp>
      <p:sp>
        <p:nvSpPr>
          <p:cNvPr id="3" name="Content Placeholder 2">
            <a:extLst>
              <a:ext uri="{FF2B5EF4-FFF2-40B4-BE49-F238E27FC236}">
                <a16:creationId xmlns:a16="http://schemas.microsoft.com/office/drawing/2014/main" id="{21709F5E-780F-7D7D-75C9-E789B126B746}"/>
              </a:ext>
            </a:extLst>
          </p:cNvPr>
          <p:cNvSpPr>
            <a:spLocks noGrp="1"/>
          </p:cNvSpPr>
          <p:nvPr>
            <p:ph idx="1"/>
          </p:nvPr>
        </p:nvSpPr>
        <p:spPr>
          <a:xfrm>
            <a:off x="6503158" y="649480"/>
            <a:ext cx="4862447" cy="5546047"/>
          </a:xfrm>
        </p:spPr>
        <p:txBody>
          <a:bodyPr anchor="ctr">
            <a:normAutofit/>
          </a:bodyPr>
          <a:lstStyle/>
          <a:p>
            <a:pPr marL="0" indent="0">
              <a:buNone/>
            </a:pPr>
            <a:r>
              <a:rPr lang="fr-BE" sz="2000" b="1" dirty="0"/>
              <a:t>= marqueur de la pensée chrétienne</a:t>
            </a:r>
            <a:endParaRPr lang="en-BE" sz="2000" b="1" dirty="0"/>
          </a:p>
        </p:txBody>
      </p:sp>
    </p:spTree>
    <p:extLst>
      <p:ext uri="{BB962C8B-B14F-4D97-AF65-F5344CB8AC3E}">
        <p14:creationId xmlns:p14="http://schemas.microsoft.com/office/powerpoint/2010/main" val="3871159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E75D57-4706-7A8B-082A-68245DABD243}"/>
            </a:ext>
          </a:extLst>
        </p:cNvPr>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B5E7247-7899-4DA5-905C-772613E06A91}"/>
              </a:ext>
            </a:extLst>
          </p:cNvPr>
          <p:cNvSpPr>
            <a:spLocks noGrp="1"/>
          </p:cNvSpPr>
          <p:nvPr>
            <p:ph type="title"/>
          </p:nvPr>
        </p:nvSpPr>
        <p:spPr>
          <a:xfrm>
            <a:off x="1371597" y="348865"/>
            <a:ext cx="10044023" cy="877729"/>
          </a:xfrm>
        </p:spPr>
        <p:txBody>
          <a:bodyPr anchor="ctr">
            <a:normAutofit/>
          </a:bodyPr>
          <a:lstStyle/>
          <a:p>
            <a:r>
              <a:rPr lang="fr-BE" sz="4000" dirty="0">
                <a:solidFill>
                  <a:srgbClr val="FFFFFF"/>
                </a:solidFill>
              </a:rPr>
              <a:t>I. </a:t>
            </a:r>
            <a:r>
              <a:rPr lang="fr-BE" sz="4000">
                <a:solidFill>
                  <a:srgbClr val="FFFFFF"/>
                </a:solidFill>
              </a:rPr>
              <a:t>Supersessionisme</a:t>
            </a:r>
            <a:r>
              <a:rPr lang="fr-BE" sz="4000" dirty="0">
                <a:solidFill>
                  <a:srgbClr val="FFFFFF"/>
                </a:solidFill>
              </a:rPr>
              <a:t> patristique</a:t>
            </a:r>
            <a:endParaRPr lang="en-BE" sz="4000">
              <a:solidFill>
                <a:srgbClr val="FFFFFF"/>
              </a:solidFill>
            </a:endParaRPr>
          </a:p>
        </p:txBody>
      </p:sp>
      <p:graphicFrame>
        <p:nvGraphicFramePr>
          <p:cNvPr id="20" name="Content Placeholder 2">
            <a:extLst>
              <a:ext uri="{FF2B5EF4-FFF2-40B4-BE49-F238E27FC236}">
                <a16:creationId xmlns:a16="http://schemas.microsoft.com/office/drawing/2014/main" id="{DDFFAA15-BB5E-2DA9-6D93-367B6D4A830E}"/>
              </a:ext>
            </a:extLst>
          </p:cNvPr>
          <p:cNvGraphicFramePr>
            <a:graphicFrameLocks noGrp="1"/>
          </p:cNvGraphicFramePr>
          <p:nvPr>
            <p:ph idx="1"/>
            <p:extLst>
              <p:ext uri="{D42A27DB-BD31-4B8C-83A1-F6EECF244321}">
                <p14:modId xmlns:p14="http://schemas.microsoft.com/office/powerpoint/2010/main" val="1990640571"/>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4652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1AB3EDF-ABBC-0A43-6DA2-B0BCC7B1E7B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8D919F-3A8F-EB6B-B4E9-DA02B6BEAA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B545995-41A7-80FF-014D-F83D6DED92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5D7F12F-9D0D-743A-99B2-14E3B42AF1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52A6F4B-B8C8-B501-6503-FD1C288FEE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D0A6CAEC-5E88-4844-D2B4-AB2753B471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32122910-E932-D667-95BB-89D125C8B2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B42997F-69E0-8AB1-A54E-DD00094D5B5F}"/>
              </a:ext>
            </a:extLst>
          </p:cNvPr>
          <p:cNvSpPr>
            <a:spLocks noGrp="1"/>
          </p:cNvSpPr>
          <p:nvPr>
            <p:ph type="title"/>
          </p:nvPr>
        </p:nvSpPr>
        <p:spPr>
          <a:xfrm>
            <a:off x="826396" y="586855"/>
            <a:ext cx="4230100" cy="3387497"/>
          </a:xfrm>
        </p:spPr>
        <p:txBody>
          <a:bodyPr anchor="b">
            <a:normAutofit/>
          </a:bodyPr>
          <a:lstStyle/>
          <a:p>
            <a:pPr algn="r"/>
            <a:r>
              <a:rPr lang="fr-BE" sz="4000">
                <a:solidFill>
                  <a:srgbClr val="FFFFFF"/>
                </a:solidFill>
              </a:rPr>
              <a:t>I. Supersessionisme patristique</a:t>
            </a:r>
            <a:endParaRPr lang="en-BE" sz="4000">
              <a:solidFill>
                <a:srgbClr val="FFFFFF"/>
              </a:solidFill>
            </a:endParaRPr>
          </a:p>
        </p:txBody>
      </p:sp>
      <p:sp>
        <p:nvSpPr>
          <p:cNvPr id="3" name="Content Placeholder 2">
            <a:extLst>
              <a:ext uri="{FF2B5EF4-FFF2-40B4-BE49-F238E27FC236}">
                <a16:creationId xmlns:a16="http://schemas.microsoft.com/office/drawing/2014/main" id="{CB88513B-75A4-8C37-C315-EEF85C760005}"/>
              </a:ext>
            </a:extLst>
          </p:cNvPr>
          <p:cNvSpPr>
            <a:spLocks noGrp="1"/>
          </p:cNvSpPr>
          <p:nvPr>
            <p:ph idx="1"/>
          </p:nvPr>
        </p:nvSpPr>
        <p:spPr>
          <a:xfrm>
            <a:off x="6503158" y="649480"/>
            <a:ext cx="4862447" cy="5546047"/>
          </a:xfrm>
        </p:spPr>
        <p:txBody>
          <a:bodyPr anchor="ctr">
            <a:normAutofit/>
          </a:bodyPr>
          <a:lstStyle/>
          <a:p>
            <a:pPr marL="0" indent="0">
              <a:buNone/>
            </a:pPr>
            <a:r>
              <a:rPr lang="fr-BE" b="1" dirty="0"/>
              <a:t>Justin Martyr, </a:t>
            </a:r>
            <a:r>
              <a:rPr lang="fr-BE" b="1" i="1" dirty="0"/>
              <a:t>Dialogue avec Tryphon</a:t>
            </a:r>
            <a:r>
              <a:rPr lang="fr-BE" b="1" dirty="0"/>
              <a:t>, 11 :1-5 (2</a:t>
            </a:r>
            <a:r>
              <a:rPr lang="fr-BE" b="1" baseline="30000" dirty="0"/>
              <a:t>e</a:t>
            </a:r>
            <a:r>
              <a:rPr lang="fr-BE" b="1" dirty="0"/>
              <a:t> siècle) : </a:t>
            </a:r>
            <a:endParaRPr lang="en-BE" b="1" dirty="0"/>
          </a:p>
          <a:p>
            <a:pPr marL="0" indent="0" algn="just">
              <a:buNone/>
            </a:pPr>
            <a:r>
              <a:rPr lang="fr-BE" sz="2000" dirty="0"/>
              <a:t>« Une loi qui va contre une loi abroge celle qui la précède et une alliance conclue après une autre l’annule de même. Pour nous, le Christ nous a été donné, loi éternelle et finale, et alliance fiable. […] La race israélite véritable, c’est nous »</a:t>
            </a:r>
            <a:endParaRPr lang="en-BE" sz="2000" dirty="0"/>
          </a:p>
        </p:txBody>
      </p:sp>
    </p:spTree>
    <p:extLst>
      <p:ext uri="{BB962C8B-B14F-4D97-AF65-F5344CB8AC3E}">
        <p14:creationId xmlns:p14="http://schemas.microsoft.com/office/powerpoint/2010/main" val="1507005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110CC4-21E8-F2BC-1D83-9BD572F47E55}"/>
              </a:ext>
            </a:extLst>
          </p:cNvPr>
          <p:cNvSpPr>
            <a:spLocks noGrp="1"/>
          </p:cNvSpPr>
          <p:nvPr>
            <p:ph type="title"/>
          </p:nvPr>
        </p:nvSpPr>
        <p:spPr>
          <a:xfrm>
            <a:off x="1136397" y="502020"/>
            <a:ext cx="5323715" cy="1642970"/>
          </a:xfrm>
        </p:spPr>
        <p:txBody>
          <a:bodyPr anchor="b">
            <a:normAutofit fontScale="90000"/>
          </a:bodyPr>
          <a:lstStyle/>
          <a:p>
            <a:r>
              <a:rPr lang="fr-BE" sz="4000" dirty="0"/>
              <a:t>Origène, </a:t>
            </a:r>
            <a:r>
              <a:rPr lang="fr-BE" sz="4000" i="1" dirty="0"/>
              <a:t>Contre Celse</a:t>
            </a:r>
            <a:r>
              <a:rPr lang="fr-BE" sz="4000" dirty="0"/>
              <a:t> </a:t>
            </a:r>
            <a:r>
              <a:rPr lang="fr-BE" sz="4000" cap="small" dirty="0"/>
              <a:t>vii</a:t>
            </a:r>
            <a:r>
              <a:rPr lang="fr-BE" sz="4000" dirty="0"/>
              <a:t>, 26 (3</a:t>
            </a:r>
            <a:r>
              <a:rPr lang="fr-BE" sz="4000" baseline="30000" dirty="0"/>
              <a:t>e</a:t>
            </a:r>
            <a:r>
              <a:rPr lang="fr-BE" sz="4000" dirty="0"/>
              <a:t> siècle)</a:t>
            </a:r>
            <a:br>
              <a:rPr lang="fr-BE" sz="4000" dirty="0"/>
            </a:br>
            <a:endParaRPr lang="en-BE" sz="4000" dirty="0"/>
          </a:p>
        </p:txBody>
      </p:sp>
      <p:sp>
        <p:nvSpPr>
          <p:cNvPr id="3" name="Content Placeholder 2">
            <a:extLst>
              <a:ext uri="{FF2B5EF4-FFF2-40B4-BE49-F238E27FC236}">
                <a16:creationId xmlns:a16="http://schemas.microsoft.com/office/drawing/2014/main" id="{0F68C408-A061-53B5-D617-C4B04033C2F1}"/>
              </a:ext>
            </a:extLst>
          </p:cNvPr>
          <p:cNvSpPr>
            <a:spLocks noGrp="1"/>
          </p:cNvSpPr>
          <p:nvPr>
            <p:ph idx="1"/>
          </p:nvPr>
        </p:nvSpPr>
        <p:spPr>
          <a:xfrm>
            <a:off x="1144923" y="2405894"/>
            <a:ext cx="5315189" cy="3535083"/>
          </a:xfrm>
        </p:spPr>
        <p:txBody>
          <a:bodyPr anchor="t">
            <a:normAutofit/>
          </a:bodyPr>
          <a:lstStyle/>
          <a:p>
            <a:pPr marL="0" indent="0" algn="just">
              <a:buNone/>
            </a:pPr>
            <a:r>
              <a:rPr lang="fr-BE" sz="2000" dirty="0"/>
              <a:t>« La Providence, qui avait jadis donné la Loi et de nos jours l’Évangile de Jésus Christ, </a:t>
            </a:r>
            <a:r>
              <a:rPr lang="fr-BE" sz="2000" b="1" dirty="0"/>
              <a:t>ne voulait plus que le judaïsme restât en vigueur</a:t>
            </a:r>
            <a:r>
              <a:rPr lang="fr-BE" sz="2000" dirty="0"/>
              <a:t> ; elle a donc détruit leur ville, leur temple, et le service de Dieu effectué dans ce temple par le culte et le sacrifice qu’elle avait prescrits. Et de même que la Providence a mis fin à ces pratiques dont elle ne voulait plus, de même elle a donné au christianisme un essor croissant de jour en jour ». (cité par Garrigues, </a:t>
            </a:r>
            <a:r>
              <a:rPr lang="fr-BE" sz="2000" i="1" dirty="0"/>
              <a:t>L’impossible substitution</a:t>
            </a:r>
            <a:r>
              <a:rPr lang="fr-BE" sz="2000" dirty="0"/>
              <a:t>, 2023, p. 194) </a:t>
            </a:r>
            <a:endParaRPr lang="en-BE" sz="2000" dirty="0"/>
          </a:p>
          <a:p>
            <a:endParaRPr lang="en-BE" sz="1700" dirty="0"/>
          </a:p>
          <a:p>
            <a:endParaRPr lang="en-BE" sz="17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FB54E0C3-067A-54C2-E6AD-709123B03BD0}"/>
              </a:ext>
            </a:extLst>
          </p:cNvPr>
          <p:cNvPicPr>
            <a:picLocks noChangeAspect="1"/>
          </p:cNvPicPr>
          <p:nvPr/>
        </p:nvPicPr>
        <p:blipFill>
          <a:blip r:embed="rId2"/>
          <a:stretch>
            <a:fillRect/>
          </a:stretch>
        </p:blipFill>
        <p:spPr>
          <a:xfrm>
            <a:off x="7646052" y="909081"/>
            <a:ext cx="3030359" cy="5071731"/>
          </a:xfrm>
          <a:prstGeom prst="rect">
            <a:avLst/>
          </a:prstGeom>
        </p:spPr>
      </p:pic>
    </p:spTree>
    <p:extLst>
      <p:ext uri="{BB962C8B-B14F-4D97-AF65-F5344CB8AC3E}">
        <p14:creationId xmlns:p14="http://schemas.microsoft.com/office/powerpoint/2010/main" val="447549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0332985-ED5B-DAD9-83F3-D29C7D93B93A}"/>
              </a:ext>
            </a:extLst>
          </p:cNvPr>
          <p:cNvSpPr>
            <a:spLocks noGrp="1"/>
          </p:cNvSpPr>
          <p:nvPr>
            <p:ph idx="1"/>
          </p:nvPr>
        </p:nvSpPr>
        <p:spPr>
          <a:xfrm>
            <a:off x="825911" y="2405894"/>
            <a:ext cx="5634202" cy="3535083"/>
          </a:xfrm>
        </p:spPr>
        <p:txBody>
          <a:bodyPr anchor="t">
            <a:normAutofit/>
          </a:bodyPr>
          <a:lstStyle/>
          <a:p>
            <a:pPr marL="0" indent="0" algn="just">
              <a:buNone/>
            </a:pPr>
            <a:r>
              <a:rPr lang="fr-BE" sz="2400" dirty="0"/>
              <a:t>« L'interprétation typologique chrétienne, […] a trop souvent réduit l'être juif à l'état d'ombre, lui déniant le caractère de support vivant et littéral, au sens de réel en soi, dans le transfert de sens d'une économie à l'autre » </a:t>
            </a:r>
          </a:p>
          <a:p>
            <a:pPr marL="0" indent="0" algn="just">
              <a:buNone/>
            </a:pPr>
            <a:r>
              <a:rPr lang="fr-BE" sz="2000" dirty="0"/>
              <a:t>(Ricoeur, </a:t>
            </a:r>
            <a:r>
              <a:rPr lang="fr-BE" sz="2000" i="1" dirty="0"/>
              <a:t>Lectures 3, Aux frontières de la philosophie</a:t>
            </a:r>
            <a:r>
              <a:rPr lang="fr-BE" sz="2000" dirty="0"/>
              <a:t>, 1994, p. 68). </a:t>
            </a:r>
            <a:endParaRPr lang="en-BE" sz="20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1DE90903-2688-A343-3DC1-5D13C99A582E}"/>
              </a:ext>
            </a:extLst>
          </p:cNvPr>
          <p:cNvPicPr>
            <a:picLocks noChangeAspect="1"/>
          </p:cNvPicPr>
          <p:nvPr/>
        </p:nvPicPr>
        <p:blipFill>
          <a:blip r:embed="rId2"/>
          <a:stretch>
            <a:fillRect/>
          </a:stretch>
        </p:blipFill>
        <p:spPr>
          <a:xfrm>
            <a:off x="7639713" y="909081"/>
            <a:ext cx="3043037" cy="5071731"/>
          </a:xfrm>
          <a:prstGeom prst="rect">
            <a:avLst/>
          </a:prstGeom>
        </p:spPr>
      </p:pic>
    </p:spTree>
    <p:extLst>
      <p:ext uri="{BB962C8B-B14F-4D97-AF65-F5344CB8AC3E}">
        <p14:creationId xmlns:p14="http://schemas.microsoft.com/office/powerpoint/2010/main" val="1590959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0BA4012-F0B5-3306-EF60-6A9572F65F4F}"/>
              </a:ext>
            </a:extLst>
          </p:cNvPr>
          <p:cNvSpPr>
            <a:spLocks noGrp="1"/>
          </p:cNvSpPr>
          <p:nvPr>
            <p:ph idx="1"/>
          </p:nvPr>
        </p:nvSpPr>
        <p:spPr>
          <a:xfrm>
            <a:off x="1144923" y="2405894"/>
            <a:ext cx="5315189" cy="3535083"/>
          </a:xfrm>
        </p:spPr>
        <p:txBody>
          <a:bodyPr anchor="t">
            <a:normAutofit/>
          </a:bodyPr>
          <a:lstStyle/>
          <a:p>
            <a:r>
              <a:rPr lang="fr-BE" sz="2000" dirty="0"/>
              <a:t>Les Juifs sont désormais « comme des bornes placées le long des routes, les Juifs servent d’indicateurs aux voyageurs, tout en restant eux-mêmes </a:t>
            </a:r>
            <a:r>
              <a:rPr lang="fr-BE" sz="2000" b="1" dirty="0"/>
              <a:t>insensibles et immobiles</a:t>
            </a:r>
            <a:r>
              <a:rPr lang="fr-BE" sz="2000" dirty="0"/>
              <a:t> » (Augustin (4</a:t>
            </a:r>
            <a:r>
              <a:rPr lang="fr-BE" sz="2000" baseline="30000" dirty="0"/>
              <a:t>e</a:t>
            </a:r>
            <a:r>
              <a:rPr lang="fr-BE" sz="2000" dirty="0"/>
              <a:t>-5</a:t>
            </a:r>
            <a:r>
              <a:rPr lang="fr-BE" sz="2000" baseline="30000" dirty="0"/>
              <a:t>e</a:t>
            </a:r>
            <a:r>
              <a:rPr lang="fr-BE" sz="2000" dirty="0"/>
              <a:t> siècles), </a:t>
            </a:r>
            <a:r>
              <a:rPr lang="fr-BE" sz="2000" i="1" dirty="0"/>
              <a:t>Sermon 199</a:t>
            </a:r>
            <a:r>
              <a:rPr lang="fr-BE" sz="2000" dirty="0"/>
              <a:t>, 1.2 cité par Nirenberg, 2023, p. 193). </a:t>
            </a:r>
          </a:p>
          <a:p>
            <a:r>
              <a:rPr lang="fr-BE" sz="2000" dirty="0"/>
              <a:t>Ils sont désormais des « pupitres », des « coquilles de chair privées d’esprit » (</a:t>
            </a:r>
            <a:r>
              <a:rPr lang="fr-BE" sz="2000" i="1" dirty="0"/>
              <a:t>Idem</a:t>
            </a:r>
            <a:r>
              <a:rPr lang="fr-BE" sz="2000" dirty="0"/>
              <a:t>). </a:t>
            </a:r>
            <a:endParaRPr lang="en-BE" sz="20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BFC82251-D83A-9500-0E5A-6B3F2ED1B259}"/>
              </a:ext>
            </a:extLst>
          </p:cNvPr>
          <p:cNvPicPr>
            <a:picLocks noChangeAspect="1"/>
          </p:cNvPicPr>
          <p:nvPr/>
        </p:nvPicPr>
        <p:blipFill>
          <a:blip r:embed="rId2"/>
          <a:stretch>
            <a:fillRect/>
          </a:stretch>
        </p:blipFill>
        <p:spPr>
          <a:xfrm>
            <a:off x="7075967" y="1666047"/>
            <a:ext cx="4170530" cy="3557798"/>
          </a:xfrm>
          <a:prstGeom prst="rect">
            <a:avLst/>
          </a:prstGeom>
        </p:spPr>
      </p:pic>
    </p:spTree>
    <p:extLst>
      <p:ext uri="{BB962C8B-B14F-4D97-AF65-F5344CB8AC3E}">
        <p14:creationId xmlns:p14="http://schemas.microsoft.com/office/powerpoint/2010/main" val="1818534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FB4B228-096C-E1EA-1E49-1E619CDB1F3D}"/>
              </a:ext>
            </a:extLst>
          </p:cNvPr>
          <p:cNvSpPr>
            <a:spLocks noGrp="1"/>
          </p:cNvSpPr>
          <p:nvPr>
            <p:ph idx="1"/>
          </p:nvPr>
        </p:nvSpPr>
        <p:spPr>
          <a:xfrm>
            <a:off x="1144923" y="2405894"/>
            <a:ext cx="5315189" cy="3535083"/>
          </a:xfrm>
        </p:spPr>
        <p:txBody>
          <a:bodyPr anchor="t">
            <a:normAutofit/>
          </a:bodyPr>
          <a:lstStyle/>
          <a:p>
            <a:pPr marL="0" indent="0" algn="just">
              <a:buNone/>
            </a:pPr>
            <a:r>
              <a:rPr lang="fr-BE" sz="2000" dirty="0"/>
              <a:t>Il est certes, en tant que peuple élu en particulier, </a:t>
            </a:r>
            <a:r>
              <a:rPr lang="fr-BE" sz="2000" b="1" dirty="0"/>
              <a:t>le peuple rejeté et liquidé [</a:t>
            </a:r>
            <a:r>
              <a:rPr lang="fr-BE" sz="2000" b="1" i="1" dirty="0" err="1"/>
              <a:t>erledigt</a:t>
            </a:r>
            <a:r>
              <a:rPr lang="fr-BE" sz="2000" b="1" dirty="0"/>
              <a:t>] et il le reste</a:t>
            </a:r>
            <a:r>
              <a:rPr lang="fr-BE" sz="2000" dirty="0"/>
              <a:t>, après ce qu’il a fait à Jésus-Christ et aussi longtemps qu’Israël a été, par sa méchanceté même, l’instrument par lequel l’Église de Jésus-Christ a été fondée </a:t>
            </a:r>
          </a:p>
          <a:p>
            <a:pPr marL="0" indent="0" algn="just">
              <a:buNone/>
            </a:pPr>
            <a:r>
              <a:rPr lang="fr-BE" sz="2000" dirty="0"/>
              <a:t>(Barth, </a:t>
            </a:r>
            <a:r>
              <a:rPr lang="fr-BE" sz="2000" i="1" dirty="0"/>
              <a:t>Dogmatique</a:t>
            </a:r>
            <a:r>
              <a:rPr lang="fr-BE" sz="2000" dirty="0"/>
              <a:t>, II/2, §35, 1942 cité par </a:t>
            </a:r>
            <a:r>
              <a:rPr lang="fr-BE" sz="2000" dirty="0" err="1"/>
              <a:t>Reijnen</a:t>
            </a:r>
            <a:r>
              <a:rPr lang="fr-BE" sz="2000" dirty="0"/>
              <a:t>, 2025, p. 187).</a:t>
            </a:r>
            <a:endParaRPr lang="en-BE" sz="2000" dirty="0"/>
          </a:p>
          <a:p>
            <a:endParaRPr lang="en-BE" sz="20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5B8DC4D-D4CC-04D1-A477-2B68E7395226}"/>
              </a:ext>
            </a:extLst>
          </p:cNvPr>
          <p:cNvPicPr>
            <a:picLocks noChangeAspect="1"/>
          </p:cNvPicPr>
          <p:nvPr/>
        </p:nvPicPr>
        <p:blipFill>
          <a:blip r:embed="rId2"/>
          <a:stretch>
            <a:fillRect/>
          </a:stretch>
        </p:blipFill>
        <p:spPr>
          <a:xfrm>
            <a:off x="7424164" y="909081"/>
            <a:ext cx="3474136" cy="5071731"/>
          </a:xfrm>
          <a:prstGeom prst="rect">
            <a:avLst/>
          </a:prstGeom>
        </p:spPr>
      </p:pic>
    </p:spTree>
    <p:extLst>
      <p:ext uri="{BB962C8B-B14F-4D97-AF65-F5344CB8AC3E}">
        <p14:creationId xmlns:p14="http://schemas.microsoft.com/office/powerpoint/2010/main" val="1962033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35B8110-EF6B-A4FA-E9CF-679454F75384}"/>
              </a:ext>
            </a:extLst>
          </p:cNvPr>
          <p:cNvSpPr>
            <a:spLocks noGrp="1"/>
          </p:cNvSpPr>
          <p:nvPr>
            <p:ph idx="1"/>
          </p:nvPr>
        </p:nvSpPr>
        <p:spPr>
          <a:xfrm>
            <a:off x="1144923" y="2405894"/>
            <a:ext cx="5315189" cy="3535083"/>
          </a:xfrm>
        </p:spPr>
        <p:txBody>
          <a:bodyPr anchor="t">
            <a:normAutofit/>
          </a:bodyPr>
          <a:lstStyle/>
          <a:p>
            <a:pPr marL="0" indent="0" algn="just">
              <a:buNone/>
            </a:pPr>
            <a:r>
              <a:rPr lang="fr-BE" sz="2400" dirty="0"/>
              <a:t>« Enseigner que la mission d’un peuple dans la providence de Dieu est achevée, qu’il a été relégué aux limbes de l’histoire, a des implications meurtrières, que les meurtriers finiront par mettre en pratique » </a:t>
            </a:r>
          </a:p>
          <a:p>
            <a:pPr marL="0" indent="0" algn="just">
              <a:buNone/>
            </a:pPr>
            <a:r>
              <a:rPr lang="fr-BE" sz="2400" dirty="0"/>
              <a:t>(Littell, 1975, p. 2)</a:t>
            </a:r>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92ABA1-0C84-DEE8-B061-D00CBD13BE3D}"/>
              </a:ext>
            </a:extLst>
          </p:cNvPr>
          <p:cNvPicPr>
            <a:picLocks noChangeAspect="1"/>
          </p:cNvPicPr>
          <p:nvPr/>
        </p:nvPicPr>
        <p:blipFill>
          <a:blip r:embed="rId2"/>
          <a:stretch>
            <a:fillRect/>
          </a:stretch>
        </p:blipFill>
        <p:spPr>
          <a:xfrm>
            <a:off x="7187440" y="909081"/>
            <a:ext cx="3947583" cy="5071731"/>
          </a:xfrm>
          <a:prstGeom prst="rect">
            <a:avLst/>
          </a:prstGeom>
        </p:spPr>
      </p:pic>
    </p:spTree>
    <p:extLst>
      <p:ext uri="{BB962C8B-B14F-4D97-AF65-F5344CB8AC3E}">
        <p14:creationId xmlns:p14="http://schemas.microsoft.com/office/powerpoint/2010/main" val="327232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78FFEAE-C7C0-A9BD-5774-450EFAC8860F}"/>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ontent Placeholder 2">
            <a:extLst>
              <a:ext uri="{FF2B5EF4-FFF2-40B4-BE49-F238E27FC236}">
                <a16:creationId xmlns:a16="http://schemas.microsoft.com/office/drawing/2014/main" id="{6945DF1E-0D7F-39E5-FBA4-51D58BFB72FE}"/>
              </a:ext>
            </a:extLst>
          </p:cNvPr>
          <p:cNvGraphicFramePr>
            <a:graphicFrameLocks noGrp="1"/>
          </p:cNvGraphicFramePr>
          <p:nvPr>
            <p:ph idx="1"/>
            <p:extLst>
              <p:ext uri="{D42A27DB-BD31-4B8C-83A1-F6EECF244321}">
                <p14:modId xmlns:p14="http://schemas.microsoft.com/office/powerpoint/2010/main" val="153458504"/>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62378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2C1CEA0-1849-7E35-6A28-8394C7DDF0C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C80AB29-B507-789E-AC4B-6782374B9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2C057EB-9C67-8C6F-68C1-AD7674BFB7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A2177F4-0AE4-69A1-8709-7A978A41DA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5B8B0C2-5E79-DA11-C069-A8141552E5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D62FE87-7E53-B703-BDF6-1FD40CACC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9B108A8-2FEC-114C-7BD3-2F60FA2956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5FEF828-6FA0-39DD-990A-917BD319B010}"/>
              </a:ext>
            </a:extLst>
          </p:cNvPr>
          <p:cNvSpPr>
            <a:spLocks noGrp="1"/>
          </p:cNvSpPr>
          <p:nvPr>
            <p:ph type="title"/>
          </p:nvPr>
        </p:nvSpPr>
        <p:spPr>
          <a:xfrm>
            <a:off x="664846" y="1476972"/>
            <a:ext cx="4230100" cy="3387497"/>
          </a:xfrm>
        </p:spPr>
        <p:txBody>
          <a:bodyPr anchor="b">
            <a:normAutofit fontScale="90000"/>
          </a:bodyPr>
          <a:lstStyle/>
          <a:p>
            <a:pPr algn="r"/>
            <a:r>
              <a:rPr lang="fr-BE" sz="4000" dirty="0">
                <a:solidFill>
                  <a:srgbClr val="FFFFFF"/>
                </a:solidFill>
              </a:rPr>
              <a:t>II. </a:t>
            </a:r>
            <a:br>
              <a:rPr lang="fr-BE" sz="4000" dirty="0">
                <a:solidFill>
                  <a:srgbClr val="FFFFFF"/>
                </a:solidFill>
              </a:rPr>
            </a:br>
            <a:r>
              <a:rPr lang="fr-BE" sz="4000" dirty="0">
                <a:solidFill>
                  <a:schemeClr val="bg1"/>
                </a:solidFill>
              </a:rPr>
              <a:t>L’affranchissement du </a:t>
            </a:r>
            <a:r>
              <a:rPr lang="fr-BE" sz="4000" dirty="0" err="1">
                <a:solidFill>
                  <a:schemeClr val="bg1"/>
                </a:solidFill>
              </a:rPr>
              <a:t>supersessionisme</a:t>
            </a:r>
            <a:r>
              <a:rPr lang="fr-BE" sz="4000" dirty="0">
                <a:solidFill>
                  <a:schemeClr val="bg1"/>
                </a:solidFill>
              </a:rPr>
              <a:t> et son antijudaïsme de la matrice chrétienne </a:t>
            </a:r>
            <a:endParaRPr lang="en-BE" sz="4000" dirty="0">
              <a:solidFill>
                <a:schemeClr val="bg1"/>
              </a:solidFill>
            </a:endParaRPr>
          </a:p>
        </p:txBody>
      </p:sp>
      <p:sp>
        <p:nvSpPr>
          <p:cNvPr id="3" name="Content Placeholder 2">
            <a:extLst>
              <a:ext uri="{FF2B5EF4-FFF2-40B4-BE49-F238E27FC236}">
                <a16:creationId xmlns:a16="http://schemas.microsoft.com/office/drawing/2014/main" id="{0C1E28C2-F1B5-75EC-136F-14608AA5170B}"/>
              </a:ext>
            </a:extLst>
          </p:cNvPr>
          <p:cNvSpPr>
            <a:spLocks noGrp="1"/>
          </p:cNvSpPr>
          <p:nvPr>
            <p:ph idx="1"/>
          </p:nvPr>
        </p:nvSpPr>
        <p:spPr>
          <a:xfrm>
            <a:off x="6503158" y="649480"/>
            <a:ext cx="4862447" cy="5546047"/>
          </a:xfrm>
        </p:spPr>
        <p:txBody>
          <a:bodyPr anchor="ctr">
            <a:normAutofit/>
          </a:bodyPr>
          <a:lstStyle/>
          <a:p>
            <a:r>
              <a:rPr lang="fr-BE" dirty="0"/>
              <a:t>« L’orientation antijuive de polémiques comme celle du </a:t>
            </a:r>
            <a:r>
              <a:rPr lang="fr-BE" i="1" dirty="0"/>
              <a:t>Dialogue avec Tryphon, un Juif</a:t>
            </a:r>
            <a:r>
              <a:rPr lang="fr-BE" dirty="0"/>
              <a:t> ne résultait pas d’un conflit avec de vrais Juifs ou avec des chrétiens </a:t>
            </a:r>
            <a:r>
              <a:rPr lang="fr-BE" dirty="0" err="1"/>
              <a:t>judaïsants</a:t>
            </a:r>
            <a:r>
              <a:rPr lang="fr-BE" dirty="0"/>
              <a:t>. Elle était plutôt une stratégie pour défendre certaines interprétations chrétiennes de l’Écriture juive » </a:t>
            </a:r>
          </a:p>
          <a:p>
            <a:pPr marL="0" indent="0" algn="just">
              <a:buNone/>
            </a:pPr>
            <a:r>
              <a:rPr lang="fr-BE" dirty="0"/>
              <a:t>(Nirenberg, 2023, p. 150). </a:t>
            </a:r>
          </a:p>
        </p:txBody>
      </p:sp>
    </p:spTree>
    <p:extLst>
      <p:ext uri="{BB962C8B-B14F-4D97-AF65-F5344CB8AC3E}">
        <p14:creationId xmlns:p14="http://schemas.microsoft.com/office/powerpoint/2010/main" val="768016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E1CDE6C-0A61-D43A-0B66-F377E919B348}"/>
              </a:ext>
            </a:extLst>
          </p:cNvPr>
          <p:cNvSpPr>
            <a:spLocks noGrp="1"/>
          </p:cNvSpPr>
          <p:nvPr>
            <p:ph idx="1"/>
          </p:nvPr>
        </p:nvSpPr>
        <p:spPr>
          <a:xfrm>
            <a:off x="1144923" y="2405894"/>
            <a:ext cx="5315189" cy="3535083"/>
          </a:xfrm>
        </p:spPr>
        <p:txBody>
          <a:bodyPr anchor="t">
            <a:normAutofit/>
          </a:bodyPr>
          <a:lstStyle/>
          <a:p>
            <a:pPr marL="0" indent="0" algn="ctr">
              <a:buNone/>
            </a:pPr>
            <a:r>
              <a:rPr lang="fr-FR" sz="2400" dirty="0"/>
              <a:t>« L’histoire des idées donne leur forme aux possibilités de pensée  »</a:t>
            </a:r>
          </a:p>
          <a:p>
            <a:pPr marL="0" indent="0">
              <a:buNone/>
            </a:pPr>
            <a:r>
              <a:rPr lang="fr-FR" sz="2000" dirty="0"/>
              <a:t> (Nirenberg, </a:t>
            </a:r>
            <a:r>
              <a:rPr lang="fr-FR" sz="2000" i="1" dirty="0"/>
              <a:t>L’antijudaïsme, un pilier de la pensée occidentale</a:t>
            </a:r>
            <a:r>
              <a:rPr lang="fr-FR" sz="2000" dirty="0"/>
              <a:t>, 2023, p. 638)</a:t>
            </a:r>
            <a:endParaRPr lang="en-BE" sz="2000" dirty="0"/>
          </a:p>
          <a:p>
            <a:endParaRPr lang="en-BE" sz="20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11CB4255-4F25-38D6-4526-9E59D9B849B0}"/>
              </a:ext>
            </a:extLst>
          </p:cNvPr>
          <p:cNvPicPr>
            <a:picLocks noChangeAspect="1"/>
          </p:cNvPicPr>
          <p:nvPr/>
        </p:nvPicPr>
        <p:blipFill>
          <a:blip r:embed="rId2"/>
          <a:stretch>
            <a:fillRect/>
          </a:stretch>
        </p:blipFill>
        <p:spPr>
          <a:xfrm>
            <a:off x="7588995" y="909081"/>
            <a:ext cx="3144473" cy="5071731"/>
          </a:xfrm>
          <a:prstGeom prst="rect">
            <a:avLst/>
          </a:prstGeom>
        </p:spPr>
      </p:pic>
    </p:spTree>
    <p:extLst>
      <p:ext uri="{BB962C8B-B14F-4D97-AF65-F5344CB8AC3E}">
        <p14:creationId xmlns:p14="http://schemas.microsoft.com/office/powerpoint/2010/main" val="1555078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647D25A-78B1-393D-E2FA-2FC5C23289AB}"/>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D2C903C-9B14-4FF8-6C46-646F8F526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12BC2F-30AE-DECD-B57F-2F25DEC588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5C2932D-5768-A555-F045-3DB6D3F7F6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5B6D86E-EF9C-2ABF-E64A-02033BAC4F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ontent Placeholder 2">
            <a:extLst>
              <a:ext uri="{FF2B5EF4-FFF2-40B4-BE49-F238E27FC236}">
                <a16:creationId xmlns:a16="http://schemas.microsoft.com/office/drawing/2014/main" id="{49FDFFC3-0E99-7E0F-4AB5-90438E7C9D0A}"/>
              </a:ext>
            </a:extLst>
          </p:cNvPr>
          <p:cNvGraphicFramePr>
            <a:graphicFrameLocks noGrp="1"/>
          </p:cNvGraphicFramePr>
          <p:nvPr>
            <p:ph idx="1"/>
            <p:extLst>
              <p:ext uri="{D42A27DB-BD31-4B8C-83A1-F6EECF244321}">
                <p14:modId xmlns:p14="http://schemas.microsoft.com/office/powerpoint/2010/main" val="1399928201"/>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5437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B85F641-1AD2-884F-796C-46E053ADCF69}"/>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426F8DE-53C9-12E3-83D3-1F60676C95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97D82D2-7599-3814-D1AE-4EB7B239A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92D15-32E0-03E9-697E-448F438B9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1B71D57-A8B0-7B98-154C-3B90ED75B5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ontent Placeholder 2">
            <a:extLst>
              <a:ext uri="{FF2B5EF4-FFF2-40B4-BE49-F238E27FC236}">
                <a16:creationId xmlns:a16="http://schemas.microsoft.com/office/drawing/2014/main" id="{0FDD2260-79D8-499C-31B0-5A9F05032619}"/>
              </a:ext>
            </a:extLst>
          </p:cNvPr>
          <p:cNvGraphicFramePr>
            <a:graphicFrameLocks noGrp="1"/>
          </p:cNvGraphicFramePr>
          <p:nvPr>
            <p:ph idx="1"/>
            <p:extLst>
              <p:ext uri="{D42A27DB-BD31-4B8C-83A1-F6EECF244321}">
                <p14:modId xmlns:p14="http://schemas.microsoft.com/office/powerpoint/2010/main" val="3801954814"/>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1485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44A7B46-402B-1B84-C4C7-8F467500EF8F}"/>
              </a:ext>
            </a:extLst>
          </p:cNvPr>
          <p:cNvSpPr>
            <a:spLocks noGrp="1"/>
          </p:cNvSpPr>
          <p:nvPr>
            <p:ph type="title"/>
          </p:nvPr>
        </p:nvSpPr>
        <p:spPr>
          <a:xfrm>
            <a:off x="1136397" y="502020"/>
            <a:ext cx="5323715" cy="1642970"/>
          </a:xfrm>
        </p:spPr>
        <p:txBody>
          <a:bodyPr anchor="b">
            <a:normAutofit/>
          </a:bodyPr>
          <a:lstStyle/>
          <a:p>
            <a:r>
              <a:rPr lang="fr-BE" sz="4000" dirty="0"/>
              <a:t>L’exemple de Spinoza : </a:t>
            </a:r>
            <a:br>
              <a:rPr lang="fr-BE" sz="4000" dirty="0"/>
            </a:br>
            <a:endParaRPr lang="en-BE" sz="4000" dirty="0"/>
          </a:p>
        </p:txBody>
      </p:sp>
      <p:sp>
        <p:nvSpPr>
          <p:cNvPr id="3" name="Content Placeholder 2">
            <a:extLst>
              <a:ext uri="{FF2B5EF4-FFF2-40B4-BE49-F238E27FC236}">
                <a16:creationId xmlns:a16="http://schemas.microsoft.com/office/drawing/2014/main" id="{81E1F76F-8318-3F3D-295F-83952F84FF67}"/>
              </a:ext>
            </a:extLst>
          </p:cNvPr>
          <p:cNvSpPr>
            <a:spLocks noGrp="1"/>
          </p:cNvSpPr>
          <p:nvPr>
            <p:ph idx="1"/>
          </p:nvPr>
        </p:nvSpPr>
        <p:spPr>
          <a:xfrm>
            <a:off x="1112543" y="1845455"/>
            <a:ext cx="5315189" cy="4510525"/>
          </a:xfrm>
        </p:spPr>
        <p:txBody>
          <a:bodyPr anchor="t">
            <a:normAutofit/>
          </a:bodyPr>
          <a:lstStyle/>
          <a:p>
            <a:pPr marL="457200" lvl="1" indent="0" algn="just">
              <a:buNone/>
            </a:pPr>
            <a:r>
              <a:rPr lang="fr-BE" sz="2000" dirty="0"/>
              <a:t>« Les revendications révolutionnaires du </a:t>
            </a:r>
            <a:r>
              <a:rPr lang="fr-BE" sz="2000" i="1" dirty="0"/>
              <a:t>Traité</a:t>
            </a:r>
            <a:r>
              <a:rPr lang="fr-BE" sz="2000" dirty="0"/>
              <a:t> en faveur d’une entière liberté de pensée et de foi, […] s’opèrent toutes sur le fond menaçant du judaïsme et d’un axiome chrétien, celui de la </a:t>
            </a:r>
            <a:r>
              <a:rPr lang="fr-BE" sz="2000" b="1" dirty="0"/>
              <a:t>substitution</a:t>
            </a:r>
            <a:r>
              <a:rPr lang="fr-BE" sz="2000" dirty="0"/>
              <a:t>, adaptés des paradigmes bibliques que ces revendications proposaient de renverser. La distinction que Spinoza opère entre Moïse, qui ne parlait à Dieu que dans le langage humain et le Christ, qui communiquait avec Dieu sans médiation, constitue un exemple de la manière dont il adopte le langage de la théologie de la </a:t>
            </a:r>
            <a:r>
              <a:rPr lang="fr-BE" sz="2000" b="1" dirty="0"/>
              <a:t>substitution</a:t>
            </a:r>
            <a:r>
              <a:rPr lang="fr-BE" sz="2000" dirty="0"/>
              <a:t> » </a:t>
            </a:r>
          </a:p>
          <a:p>
            <a:pPr marL="457200" lvl="1" indent="0" algn="just">
              <a:buNone/>
            </a:pPr>
            <a:r>
              <a:rPr lang="fr-BE" sz="1800" dirty="0"/>
              <a:t>(Nirenberg, 2023, p. 473). </a:t>
            </a:r>
            <a:endParaRPr lang="en-BE" sz="1800" dirty="0"/>
          </a:p>
          <a:p>
            <a:pPr lvl="1"/>
            <a:endParaRPr lang="en-BE" sz="17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9723EDC-EC0A-B933-F1BD-288E354FC9C4}"/>
              </a:ext>
            </a:extLst>
          </p:cNvPr>
          <p:cNvPicPr>
            <a:picLocks noChangeAspect="1"/>
          </p:cNvPicPr>
          <p:nvPr/>
        </p:nvPicPr>
        <p:blipFill>
          <a:blip r:embed="rId2"/>
          <a:stretch>
            <a:fillRect/>
          </a:stretch>
        </p:blipFill>
        <p:spPr>
          <a:xfrm>
            <a:off x="7664042" y="909081"/>
            <a:ext cx="2994380" cy="5071731"/>
          </a:xfrm>
          <a:prstGeom prst="rect">
            <a:avLst/>
          </a:prstGeom>
        </p:spPr>
      </p:pic>
    </p:spTree>
    <p:extLst>
      <p:ext uri="{BB962C8B-B14F-4D97-AF65-F5344CB8AC3E}">
        <p14:creationId xmlns:p14="http://schemas.microsoft.com/office/powerpoint/2010/main" val="2442125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C602FBD-717B-BF92-ABFB-C067C6E986E1}"/>
              </a:ext>
            </a:extLst>
          </p:cNvPr>
          <p:cNvSpPr>
            <a:spLocks noGrp="1"/>
          </p:cNvSpPr>
          <p:nvPr>
            <p:ph type="title"/>
          </p:nvPr>
        </p:nvSpPr>
        <p:spPr>
          <a:xfrm>
            <a:off x="1136397" y="502020"/>
            <a:ext cx="5323715" cy="1642970"/>
          </a:xfrm>
        </p:spPr>
        <p:txBody>
          <a:bodyPr anchor="b">
            <a:normAutofit/>
          </a:bodyPr>
          <a:lstStyle/>
          <a:p>
            <a:r>
              <a:rPr lang="fr-BE" sz="4000" dirty="0"/>
              <a:t>L’exemple d’Hegel</a:t>
            </a:r>
            <a:endParaRPr lang="en-BE" sz="4000" dirty="0"/>
          </a:p>
        </p:txBody>
      </p:sp>
      <p:sp>
        <p:nvSpPr>
          <p:cNvPr id="3" name="Content Placeholder 2">
            <a:extLst>
              <a:ext uri="{FF2B5EF4-FFF2-40B4-BE49-F238E27FC236}">
                <a16:creationId xmlns:a16="http://schemas.microsoft.com/office/drawing/2014/main" id="{865BFD1E-CB87-26FE-B254-2F4C77961B58}"/>
              </a:ext>
            </a:extLst>
          </p:cNvPr>
          <p:cNvSpPr>
            <a:spLocks noGrp="1"/>
          </p:cNvSpPr>
          <p:nvPr>
            <p:ph idx="1"/>
          </p:nvPr>
        </p:nvSpPr>
        <p:spPr>
          <a:xfrm>
            <a:off x="1144923" y="2405894"/>
            <a:ext cx="5315189" cy="3535083"/>
          </a:xfrm>
        </p:spPr>
        <p:txBody>
          <a:bodyPr anchor="t">
            <a:normAutofit/>
          </a:bodyPr>
          <a:lstStyle/>
          <a:p>
            <a:pPr marL="457200" lvl="1" indent="0">
              <a:buNone/>
            </a:pPr>
            <a:endParaRPr lang="fr-BE" sz="2000" dirty="0"/>
          </a:p>
          <a:p>
            <a:pPr marL="457200" lvl="1" indent="0">
              <a:buNone/>
            </a:pPr>
            <a:r>
              <a:rPr lang="fr-BE" sz="2800" dirty="0"/>
              <a:t>Une question obsédante pour lui, est « pourquoi les Juifs n’ont pas été intégrés à cette histoire [du salut], </a:t>
            </a:r>
            <a:r>
              <a:rPr lang="fr-BE" sz="2800" b="1" dirty="0"/>
              <a:t>pourquoi ils ont refusé d’être remplacés</a:t>
            </a:r>
            <a:r>
              <a:rPr lang="fr-BE" sz="2800" dirty="0"/>
              <a:t> » </a:t>
            </a:r>
          </a:p>
          <a:p>
            <a:pPr marL="457200" lvl="1" indent="0">
              <a:buNone/>
            </a:pPr>
            <a:r>
              <a:rPr lang="fr-BE" sz="2800" dirty="0"/>
              <a:t>(Nirenberg, 2023, p. 568). </a:t>
            </a:r>
            <a:endParaRPr lang="en-BE" sz="28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1A64C402-3D76-73AA-5024-F542098F05F9}"/>
              </a:ext>
            </a:extLst>
          </p:cNvPr>
          <p:cNvPicPr>
            <a:picLocks noChangeAspect="1"/>
          </p:cNvPicPr>
          <p:nvPr/>
        </p:nvPicPr>
        <p:blipFill>
          <a:blip r:embed="rId2"/>
          <a:stretch>
            <a:fillRect/>
          </a:stretch>
        </p:blipFill>
        <p:spPr>
          <a:xfrm>
            <a:off x="7208616" y="909081"/>
            <a:ext cx="3905232" cy="5071731"/>
          </a:xfrm>
          <a:prstGeom prst="rect">
            <a:avLst/>
          </a:prstGeom>
        </p:spPr>
      </p:pic>
    </p:spTree>
    <p:extLst>
      <p:ext uri="{BB962C8B-B14F-4D97-AF65-F5344CB8AC3E}">
        <p14:creationId xmlns:p14="http://schemas.microsoft.com/office/powerpoint/2010/main" val="16993835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0109160-4A9B-516E-BA46-97E533EF6DDB}"/>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D293B47-445E-ED13-6F48-3FD14F5BCF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F92EFA8-E859-EB43-EDA8-8C953595BC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CC8F05A-2DB9-B725-2B20-B590F23A37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3AD1084-AB3E-54E5-E5DD-F22DCFC79F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ontent Placeholder 2">
            <a:extLst>
              <a:ext uri="{FF2B5EF4-FFF2-40B4-BE49-F238E27FC236}">
                <a16:creationId xmlns:a16="http://schemas.microsoft.com/office/drawing/2014/main" id="{E8BF11EC-74D7-FEF5-9974-840BE6BBFAFE}"/>
              </a:ext>
            </a:extLst>
          </p:cNvPr>
          <p:cNvGraphicFramePr>
            <a:graphicFrameLocks noGrp="1"/>
          </p:cNvGraphicFramePr>
          <p:nvPr>
            <p:ph idx="1"/>
            <p:extLst>
              <p:ext uri="{D42A27DB-BD31-4B8C-83A1-F6EECF244321}">
                <p14:modId xmlns:p14="http://schemas.microsoft.com/office/powerpoint/2010/main" val="2342108439"/>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310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C27A6D-1A42-784C-A65F-8E39278600B6}"/>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4000" kern="1200">
                <a:solidFill>
                  <a:srgbClr val="FFFFFF"/>
                </a:solidFill>
                <a:latin typeface="+mj-lt"/>
                <a:ea typeface="+mj-ea"/>
                <a:cs typeface="+mj-cs"/>
              </a:rPr>
              <a:t>Bref retour à la théologie… </a:t>
            </a:r>
          </a:p>
        </p:txBody>
      </p:sp>
      <p:pic>
        <p:nvPicPr>
          <p:cNvPr id="5" name="Content Placeholder 4">
            <a:extLst>
              <a:ext uri="{FF2B5EF4-FFF2-40B4-BE49-F238E27FC236}">
                <a16:creationId xmlns:a16="http://schemas.microsoft.com/office/drawing/2014/main" id="{01F48A15-59D8-163B-7444-4FA7E591D262}"/>
              </a:ext>
            </a:extLst>
          </p:cNvPr>
          <p:cNvPicPr>
            <a:picLocks noGrp="1" noChangeAspect="1"/>
          </p:cNvPicPr>
          <p:nvPr>
            <p:ph idx="1"/>
          </p:nvPr>
        </p:nvPicPr>
        <p:blipFill>
          <a:blip r:embed="rId2"/>
          <a:stretch>
            <a:fillRect/>
          </a:stretch>
        </p:blipFill>
        <p:spPr>
          <a:xfrm>
            <a:off x="432225" y="2365806"/>
            <a:ext cx="11327549" cy="3653134"/>
          </a:xfrm>
          <a:prstGeom prst="rect">
            <a:avLst/>
          </a:prstGeom>
        </p:spPr>
      </p:pic>
    </p:spTree>
    <p:extLst>
      <p:ext uri="{BB962C8B-B14F-4D97-AF65-F5344CB8AC3E}">
        <p14:creationId xmlns:p14="http://schemas.microsoft.com/office/powerpoint/2010/main" val="2160726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66C8E88-0DAC-B3C4-6FC1-E86D69D16805}"/>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95C56BA-8063-E573-484A-6788053D19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FCD528D-2963-F5A3-1F5F-95D415DD3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759460E-49D8-3196-7B6C-947771B2B1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5A2AD93-1C2B-8F86-1353-AF90537524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62112F48-911A-E069-E705-4100DF5E0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EB55DCA0-8BDB-308E-2DB2-00BDCA5ADF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86201D3-8027-72FD-3CEA-5DA4EBCBE620}"/>
              </a:ext>
            </a:extLst>
          </p:cNvPr>
          <p:cNvSpPr>
            <a:spLocks noGrp="1"/>
          </p:cNvSpPr>
          <p:nvPr>
            <p:ph type="title"/>
          </p:nvPr>
        </p:nvSpPr>
        <p:spPr>
          <a:xfrm>
            <a:off x="826396" y="586855"/>
            <a:ext cx="4230100" cy="3387497"/>
          </a:xfrm>
        </p:spPr>
        <p:txBody>
          <a:bodyPr anchor="b">
            <a:normAutofit/>
          </a:bodyPr>
          <a:lstStyle/>
          <a:p>
            <a:pPr algn="r"/>
            <a:r>
              <a:rPr lang="fr-BE" sz="3700" dirty="0">
                <a:solidFill>
                  <a:srgbClr val="FFFFFF"/>
                </a:solidFill>
              </a:rPr>
              <a:t>III. </a:t>
            </a:r>
            <a:br>
              <a:rPr lang="fr-BE" sz="3700" dirty="0">
                <a:solidFill>
                  <a:srgbClr val="FFFFFF"/>
                </a:solidFill>
              </a:rPr>
            </a:br>
            <a:r>
              <a:rPr lang="fr-BE" sz="3700" dirty="0">
                <a:solidFill>
                  <a:srgbClr val="FFFFFF"/>
                </a:solidFill>
              </a:rPr>
              <a:t>Du mythe à l’angoisse</a:t>
            </a:r>
            <a:endParaRPr lang="en-BE" sz="3700" dirty="0">
              <a:solidFill>
                <a:srgbClr val="FFFFFF"/>
              </a:solidFill>
            </a:endParaRPr>
          </a:p>
        </p:txBody>
      </p:sp>
      <p:sp>
        <p:nvSpPr>
          <p:cNvPr id="3" name="Content Placeholder 2">
            <a:extLst>
              <a:ext uri="{FF2B5EF4-FFF2-40B4-BE49-F238E27FC236}">
                <a16:creationId xmlns:a16="http://schemas.microsoft.com/office/drawing/2014/main" id="{3CE8C570-10C4-33F4-AA41-62B4A7A9875B}"/>
              </a:ext>
            </a:extLst>
          </p:cNvPr>
          <p:cNvSpPr>
            <a:spLocks noGrp="1"/>
          </p:cNvSpPr>
          <p:nvPr>
            <p:ph idx="1"/>
          </p:nvPr>
        </p:nvSpPr>
        <p:spPr>
          <a:xfrm>
            <a:off x="6503158" y="649480"/>
            <a:ext cx="4862447" cy="5546047"/>
          </a:xfrm>
        </p:spPr>
        <p:txBody>
          <a:bodyPr anchor="ctr">
            <a:normAutofit/>
          </a:bodyPr>
          <a:lstStyle/>
          <a:p>
            <a:pPr marL="0" indent="0" algn="just">
              <a:buNone/>
            </a:pPr>
            <a:r>
              <a:rPr lang="fr-BE" sz="2000" dirty="0"/>
              <a:t>« Les Juifs comme Dreyfus, ne sont probablement que des espions en sous-ordre, qui travaillent pour les financiers </a:t>
            </a:r>
            <a:r>
              <a:rPr lang="fr-BE" sz="2000" dirty="0" err="1"/>
              <a:t>israëlites</a:t>
            </a:r>
            <a:r>
              <a:rPr lang="fr-BE" sz="2000" dirty="0"/>
              <a:t> ; ils sont les rouages du grand complot juif qui nous livrerait pieds et poings liés à l'ennemi si on ne décidait, au moment où la guerre deviendrait imminente, à prendre des mesures de salut public » Propos de Drumont (19</a:t>
            </a:r>
            <a:r>
              <a:rPr lang="fr-BE" sz="2000" baseline="30000" dirty="0"/>
              <a:t>e</a:t>
            </a:r>
            <a:r>
              <a:rPr lang="fr-BE" sz="2000" dirty="0"/>
              <a:t> siècle)</a:t>
            </a:r>
          </a:p>
          <a:p>
            <a:pPr marL="0" indent="0" algn="just">
              <a:buNone/>
            </a:pPr>
            <a:r>
              <a:rPr lang="fr-BE" sz="2000" dirty="0"/>
              <a:t>(Broussel, </a:t>
            </a:r>
            <a:r>
              <a:rPr lang="fr-BE" sz="2000" i="1" dirty="0"/>
              <a:t>L'Affaire Dreyfus et la presse</a:t>
            </a:r>
            <a:r>
              <a:rPr lang="fr-BE" sz="2000" dirty="0"/>
              <a:t>, p. 41, cité par Roussel, 1978, p. 47)</a:t>
            </a:r>
            <a:endParaRPr lang="en-BE" sz="2000" dirty="0"/>
          </a:p>
        </p:txBody>
      </p:sp>
      <p:pic>
        <p:nvPicPr>
          <p:cNvPr id="4" name="Picture 3">
            <a:extLst>
              <a:ext uri="{FF2B5EF4-FFF2-40B4-BE49-F238E27FC236}">
                <a16:creationId xmlns:a16="http://schemas.microsoft.com/office/drawing/2014/main" id="{95523E29-D504-5074-F720-BF709A32B91B}"/>
              </a:ext>
            </a:extLst>
          </p:cNvPr>
          <p:cNvPicPr>
            <a:picLocks noChangeAspect="1"/>
          </p:cNvPicPr>
          <p:nvPr/>
        </p:nvPicPr>
        <p:blipFill>
          <a:blip r:embed="rId2"/>
          <a:stretch>
            <a:fillRect/>
          </a:stretch>
        </p:blipFill>
        <p:spPr>
          <a:xfrm>
            <a:off x="502394" y="2053065"/>
            <a:ext cx="1890529" cy="2751868"/>
          </a:xfrm>
          <a:prstGeom prst="rect">
            <a:avLst/>
          </a:prstGeom>
        </p:spPr>
      </p:pic>
    </p:spTree>
    <p:extLst>
      <p:ext uri="{BB962C8B-B14F-4D97-AF65-F5344CB8AC3E}">
        <p14:creationId xmlns:p14="http://schemas.microsoft.com/office/powerpoint/2010/main" val="31481385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8EC8DE4-63DD-08C7-4382-755278AC873C}"/>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CB1AC7-6214-6B1C-F2BF-137688472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F7816FC-F3E8-F9D7-DD78-83EDE18C88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8150C68-DFED-4A9C-6701-9CF09C00EC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08AA452-200F-D642-2618-033E336F94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ontent Placeholder 2">
            <a:extLst>
              <a:ext uri="{FF2B5EF4-FFF2-40B4-BE49-F238E27FC236}">
                <a16:creationId xmlns:a16="http://schemas.microsoft.com/office/drawing/2014/main" id="{F74B8AAA-BD9C-E6AE-38BA-1B45856FE3FD}"/>
              </a:ext>
            </a:extLst>
          </p:cNvPr>
          <p:cNvGraphicFramePr>
            <a:graphicFrameLocks noGrp="1"/>
          </p:cNvGraphicFramePr>
          <p:nvPr>
            <p:ph idx="1"/>
            <p:extLst>
              <p:ext uri="{D42A27DB-BD31-4B8C-83A1-F6EECF244321}">
                <p14:modId xmlns:p14="http://schemas.microsoft.com/office/powerpoint/2010/main" val="2766893617"/>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a:extLst>
              <a:ext uri="{FF2B5EF4-FFF2-40B4-BE49-F238E27FC236}">
                <a16:creationId xmlns:a16="http://schemas.microsoft.com/office/drawing/2014/main" id="{0428745F-25E5-4B00-26EF-98F553703179}"/>
              </a:ext>
            </a:extLst>
          </p:cNvPr>
          <p:cNvPicPr>
            <a:picLocks noChangeAspect="1"/>
          </p:cNvPicPr>
          <p:nvPr/>
        </p:nvPicPr>
        <p:blipFill>
          <a:blip r:embed="rId7"/>
          <a:stretch>
            <a:fillRect/>
          </a:stretch>
        </p:blipFill>
        <p:spPr>
          <a:xfrm>
            <a:off x="773187" y="3283909"/>
            <a:ext cx="1671354" cy="1949101"/>
          </a:xfrm>
          <a:prstGeom prst="rect">
            <a:avLst/>
          </a:prstGeom>
        </p:spPr>
      </p:pic>
    </p:spTree>
    <p:extLst>
      <p:ext uri="{BB962C8B-B14F-4D97-AF65-F5344CB8AC3E}">
        <p14:creationId xmlns:p14="http://schemas.microsoft.com/office/powerpoint/2010/main" val="27021355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A8A939A-07B6-17A7-5557-9A23DCB871AC}"/>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F01BB23-CD40-1A82-9585-C6F2EEC7E8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3374005-E1C8-AC1B-2218-94ACA7163C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E837C40-8716-BD92-6B40-A8FE7E40F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E9918D6-609B-4A33-A835-C45B3C31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ontent Placeholder 2">
            <a:extLst>
              <a:ext uri="{FF2B5EF4-FFF2-40B4-BE49-F238E27FC236}">
                <a16:creationId xmlns:a16="http://schemas.microsoft.com/office/drawing/2014/main" id="{7652F549-3E42-9C15-C2C1-46BD54D993F1}"/>
              </a:ext>
            </a:extLst>
          </p:cNvPr>
          <p:cNvGraphicFramePr>
            <a:graphicFrameLocks noGrp="1"/>
          </p:cNvGraphicFramePr>
          <p:nvPr>
            <p:ph idx="1"/>
            <p:extLst>
              <p:ext uri="{D42A27DB-BD31-4B8C-83A1-F6EECF244321}">
                <p14:modId xmlns:p14="http://schemas.microsoft.com/office/powerpoint/2010/main" val="837320984"/>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747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6A5D604-E6CA-03E9-81E2-F9F9821AE160}"/>
              </a:ext>
            </a:extLst>
          </p:cNvPr>
          <p:cNvSpPr>
            <a:spLocks noGrp="1"/>
          </p:cNvSpPr>
          <p:nvPr>
            <p:ph type="title"/>
          </p:nvPr>
        </p:nvSpPr>
        <p:spPr>
          <a:xfrm>
            <a:off x="466722" y="586855"/>
            <a:ext cx="3201366" cy="3387497"/>
          </a:xfrm>
        </p:spPr>
        <p:txBody>
          <a:bodyPr anchor="b">
            <a:normAutofit/>
          </a:bodyPr>
          <a:lstStyle/>
          <a:p>
            <a:pPr algn="r"/>
            <a:r>
              <a:rPr lang="fr-BE" sz="4000">
                <a:solidFill>
                  <a:srgbClr val="FFFFFF"/>
                </a:solidFill>
              </a:rPr>
              <a:t>Conclusion</a:t>
            </a:r>
            <a:endParaRPr lang="en-BE" sz="4000">
              <a:solidFill>
                <a:srgbClr val="FFFFFF"/>
              </a:solidFill>
            </a:endParaRPr>
          </a:p>
        </p:txBody>
      </p:sp>
      <p:sp>
        <p:nvSpPr>
          <p:cNvPr id="3" name="Content Placeholder 2">
            <a:extLst>
              <a:ext uri="{FF2B5EF4-FFF2-40B4-BE49-F238E27FC236}">
                <a16:creationId xmlns:a16="http://schemas.microsoft.com/office/drawing/2014/main" id="{FDBA90CF-4085-3199-0D3E-52751D0BEFDD}"/>
              </a:ext>
            </a:extLst>
          </p:cNvPr>
          <p:cNvSpPr>
            <a:spLocks noGrp="1"/>
          </p:cNvSpPr>
          <p:nvPr>
            <p:ph idx="1"/>
          </p:nvPr>
        </p:nvSpPr>
        <p:spPr>
          <a:xfrm>
            <a:off x="4810259" y="649480"/>
            <a:ext cx="6555347" cy="5546047"/>
          </a:xfrm>
        </p:spPr>
        <p:txBody>
          <a:bodyPr anchor="ctr">
            <a:normAutofit/>
          </a:bodyPr>
          <a:lstStyle/>
          <a:p>
            <a:r>
              <a:rPr lang="fr-BE" sz="2000" dirty="0"/>
              <a:t>Angoisses contemporaines et récits de remplacement : </a:t>
            </a:r>
            <a:r>
              <a:rPr lang="fr-BE" sz="2000" b="1" dirty="0"/>
              <a:t>un spectre du </a:t>
            </a:r>
            <a:r>
              <a:rPr lang="fr-BE" sz="2000" b="1" dirty="0" err="1"/>
              <a:t>supersessionisme</a:t>
            </a:r>
            <a:r>
              <a:rPr lang="fr-BE" sz="2000" b="1" dirty="0"/>
              <a:t> ? </a:t>
            </a:r>
          </a:p>
          <a:p>
            <a:r>
              <a:rPr lang="fr-BE" sz="2000" dirty="0"/>
              <a:t>Un réflexe qui voit dans l’altérité politique, religieuse une </a:t>
            </a:r>
            <a:r>
              <a:rPr lang="fr-BE" sz="2000" b="1" dirty="0"/>
              <a:t>menace</a:t>
            </a:r>
            <a:r>
              <a:rPr lang="fr-BE" sz="2000" dirty="0"/>
              <a:t> ?</a:t>
            </a:r>
          </a:p>
          <a:p>
            <a:r>
              <a:rPr lang="fr-BE" sz="2000" dirty="0"/>
              <a:t>Difficulté d’articuler l’ancien et le nouveau hors d’une </a:t>
            </a:r>
            <a:r>
              <a:rPr lang="fr-BE" sz="2000" b="1" dirty="0"/>
              <a:t>grille de lecture </a:t>
            </a:r>
            <a:r>
              <a:rPr lang="fr-BE" sz="2000" b="1" dirty="0" err="1"/>
              <a:t>supersessioniste</a:t>
            </a:r>
            <a:r>
              <a:rPr lang="fr-BE" sz="2000" b="1" dirty="0"/>
              <a:t> </a:t>
            </a:r>
            <a:r>
              <a:rPr lang="fr-BE" sz="2000" dirty="0"/>
              <a:t>? </a:t>
            </a:r>
          </a:p>
          <a:p>
            <a:r>
              <a:rPr lang="fr-BE" sz="2000" b="1" dirty="0"/>
              <a:t>Retour aux sources </a:t>
            </a:r>
            <a:r>
              <a:rPr lang="fr-BE" sz="2000" dirty="0"/>
              <a:t>théologiques pour explorer d’autres articulations ? </a:t>
            </a:r>
          </a:p>
          <a:p>
            <a:r>
              <a:rPr lang="fr-BE" sz="2000" dirty="0"/>
              <a:t>Comment créer des récits qui </a:t>
            </a:r>
            <a:r>
              <a:rPr lang="fr-BE" sz="2000" b="1" dirty="0"/>
              <a:t>subvertissent le schème </a:t>
            </a:r>
            <a:r>
              <a:rPr lang="fr-BE" sz="2000" b="1" dirty="0" err="1"/>
              <a:t>supersessioniste</a:t>
            </a:r>
            <a:r>
              <a:rPr lang="fr-BE" sz="2000" dirty="0"/>
              <a:t> ? </a:t>
            </a:r>
            <a:endParaRPr lang="en-BE" sz="2000" dirty="0"/>
          </a:p>
        </p:txBody>
      </p:sp>
    </p:spTree>
    <p:extLst>
      <p:ext uri="{BB962C8B-B14F-4D97-AF65-F5344CB8AC3E}">
        <p14:creationId xmlns:p14="http://schemas.microsoft.com/office/powerpoint/2010/main" val="446112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Content Placeholder 4">
            <a:extLst>
              <a:ext uri="{FF2B5EF4-FFF2-40B4-BE49-F238E27FC236}">
                <a16:creationId xmlns:a16="http://schemas.microsoft.com/office/drawing/2014/main" id="{09E9B4B6-07A0-BAD6-692F-7C7B2B98F0E5}"/>
              </a:ext>
            </a:extLst>
          </p:cNvPr>
          <p:cNvPicPr>
            <a:picLocks noChangeAspect="1"/>
          </p:cNvPicPr>
          <p:nvPr/>
        </p:nvPicPr>
        <p:blipFill>
          <a:blip r:embed="rId2"/>
          <a:stretch>
            <a:fillRect/>
          </a:stretch>
        </p:blipFill>
        <p:spPr>
          <a:xfrm>
            <a:off x="2178702" y="664306"/>
            <a:ext cx="3160425" cy="5071731"/>
          </a:xfrm>
          <a:prstGeom prst="rect">
            <a:avLst/>
          </a:prstGeom>
        </p:spPr>
      </p:pic>
    </p:spTree>
    <p:extLst>
      <p:ext uri="{BB962C8B-B14F-4D97-AF65-F5344CB8AC3E}">
        <p14:creationId xmlns:p14="http://schemas.microsoft.com/office/powerpoint/2010/main" val="10366299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1B4C38D-88EB-275D-B409-ED6E37D5566A}"/>
              </a:ext>
            </a:extLst>
          </p:cNvPr>
          <p:cNvSpPr>
            <a:spLocks noGrp="1"/>
          </p:cNvSpPr>
          <p:nvPr>
            <p:ph type="title"/>
          </p:nvPr>
        </p:nvSpPr>
        <p:spPr>
          <a:xfrm>
            <a:off x="826396" y="586855"/>
            <a:ext cx="4230100" cy="3387497"/>
          </a:xfrm>
        </p:spPr>
        <p:txBody>
          <a:bodyPr anchor="b">
            <a:normAutofit/>
          </a:bodyPr>
          <a:lstStyle/>
          <a:p>
            <a:pPr algn="r"/>
            <a:r>
              <a:rPr lang="fr-BE" sz="4000" dirty="0">
                <a:solidFill>
                  <a:schemeClr val="bg1"/>
                </a:solidFill>
              </a:rPr>
              <a:t>Merci pour votre écoute !</a:t>
            </a:r>
            <a:br>
              <a:rPr lang="en-BE" sz="4000" dirty="0">
                <a:solidFill>
                  <a:schemeClr val="bg1"/>
                </a:solidFill>
              </a:rPr>
            </a:br>
            <a:endParaRPr lang="en-BE" sz="4000" dirty="0">
              <a:solidFill>
                <a:schemeClr val="bg1"/>
              </a:solidFill>
            </a:endParaRPr>
          </a:p>
        </p:txBody>
      </p:sp>
    </p:spTree>
    <p:extLst>
      <p:ext uri="{BB962C8B-B14F-4D97-AF65-F5344CB8AC3E}">
        <p14:creationId xmlns:p14="http://schemas.microsoft.com/office/powerpoint/2010/main" val="2972694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4DCAC8F-FD6A-3A18-37C5-A0E496C03986}"/>
              </a:ext>
            </a:extLst>
          </p:cNvPr>
          <p:cNvSpPr>
            <a:spLocks noGrp="1"/>
          </p:cNvSpPr>
          <p:nvPr>
            <p:ph idx="1"/>
          </p:nvPr>
        </p:nvSpPr>
        <p:spPr>
          <a:xfrm>
            <a:off x="1144923" y="2405894"/>
            <a:ext cx="5315189" cy="3535083"/>
          </a:xfrm>
        </p:spPr>
        <p:txBody>
          <a:bodyPr anchor="t">
            <a:normAutofit/>
          </a:bodyPr>
          <a:lstStyle/>
          <a:p>
            <a:pPr marL="0" indent="0">
              <a:buNone/>
            </a:pPr>
            <a:r>
              <a:rPr lang="fr-FR" sz="2400" dirty="0"/>
              <a:t>« Deux langages qui gouvernent le monde mental des hommes » </a:t>
            </a:r>
          </a:p>
          <a:p>
            <a:pPr marL="0" indent="0">
              <a:buNone/>
            </a:pPr>
            <a:r>
              <a:rPr lang="fr-FR" sz="2000" dirty="0"/>
              <a:t>(Cyrulnik, </a:t>
            </a:r>
            <a:r>
              <a:rPr lang="fr-FR" sz="2000" i="1" dirty="0"/>
              <a:t>Le laboureur et les mangeurs de vent</a:t>
            </a:r>
            <a:r>
              <a:rPr lang="fr-FR" sz="2000" dirty="0"/>
              <a:t>, 2022, p. 10). </a:t>
            </a:r>
            <a:endParaRPr lang="en-BE" sz="2000" dirty="0"/>
          </a:p>
          <a:p>
            <a:endParaRPr lang="en-BE" sz="20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AD170BE-9361-1BDD-67BA-7FEA8733758C}"/>
              </a:ext>
            </a:extLst>
          </p:cNvPr>
          <p:cNvPicPr>
            <a:picLocks noChangeAspect="1"/>
          </p:cNvPicPr>
          <p:nvPr/>
        </p:nvPicPr>
        <p:blipFill>
          <a:blip r:embed="rId2"/>
          <a:stretch>
            <a:fillRect/>
          </a:stretch>
        </p:blipFill>
        <p:spPr>
          <a:xfrm>
            <a:off x="7600090" y="909081"/>
            <a:ext cx="3122284" cy="5071731"/>
          </a:xfrm>
          <a:prstGeom prst="rect">
            <a:avLst/>
          </a:prstGeom>
        </p:spPr>
      </p:pic>
    </p:spTree>
    <p:extLst>
      <p:ext uri="{BB962C8B-B14F-4D97-AF65-F5344CB8AC3E}">
        <p14:creationId xmlns:p14="http://schemas.microsoft.com/office/powerpoint/2010/main" val="2671932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712E947-0734-45F9-9C4F-41114EC3A3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85"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12B3290A-D3BF-4B87-B55B-FD9A98B497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9030" cy="1576446"/>
            <a:chOff x="0" y="0"/>
            <a:chExt cx="12192002" cy="1576446"/>
          </a:xfrm>
        </p:grpSpPr>
        <p:sp>
          <p:nvSpPr>
            <p:cNvPr id="15" name="Rectangle 14">
              <a:extLst>
                <a:ext uri="{FF2B5EF4-FFF2-40B4-BE49-F238E27FC236}">
                  <a16:creationId xmlns:a16="http://schemas.microsoft.com/office/drawing/2014/main" id="{033A715A-0686-440A-8F40-441B42A660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761657F-19F2-425B-B7E9-0118CD13C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07778" y="-5307778"/>
              <a:ext cx="1576446" cy="12192002"/>
            </a:xfrm>
            <a:prstGeom prst="rect">
              <a:avLst/>
            </a:prstGeom>
            <a:gradFill>
              <a:gsLst>
                <a:gs pos="45000">
                  <a:schemeClr val="accent1">
                    <a:alpha val="0"/>
                  </a:schemeClr>
                </a:gs>
                <a:gs pos="99000">
                  <a:srgbClr val="000000">
                    <a:alpha val="74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27B6634-79D3-4EDD-A77A-1065D6F3A4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25434" y="0"/>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4CCBA5B3-15E7-7377-1E08-C97A8CF3DE19}"/>
              </a:ext>
            </a:extLst>
          </p:cNvPr>
          <p:cNvSpPr>
            <a:spLocks noGrp="1"/>
          </p:cNvSpPr>
          <p:nvPr>
            <p:ph type="title"/>
          </p:nvPr>
        </p:nvSpPr>
        <p:spPr>
          <a:xfrm>
            <a:off x="1371598" y="319314"/>
            <a:ext cx="9477377" cy="1030515"/>
          </a:xfrm>
        </p:spPr>
        <p:txBody>
          <a:bodyPr anchor="ctr">
            <a:normAutofit fontScale="90000"/>
          </a:bodyPr>
          <a:lstStyle/>
          <a:p>
            <a:br>
              <a:rPr lang="fr-BE" sz="2200" dirty="0">
                <a:solidFill>
                  <a:srgbClr val="FFFFFF"/>
                </a:solidFill>
              </a:rPr>
            </a:br>
            <a:r>
              <a:rPr lang="fr-BE" sz="3600" dirty="0">
                <a:solidFill>
                  <a:srgbClr val="FFFFFF"/>
                </a:solidFill>
              </a:rPr>
              <a:t>Deux récits </a:t>
            </a:r>
            <a:br>
              <a:rPr lang="fr-BE" sz="2200" dirty="0">
                <a:solidFill>
                  <a:srgbClr val="FFFFFF"/>
                </a:solidFill>
              </a:rPr>
            </a:br>
            <a:endParaRPr lang="en-BE" sz="2200" dirty="0">
              <a:solidFill>
                <a:srgbClr val="FFFFFF"/>
              </a:solidFill>
            </a:endParaRPr>
          </a:p>
        </p:txBody>
      </p:sp>
      <p:pic>
        <p:nvPicPr>
          <p:cNvPr id="7" name="Picture 6">
            <a:extLst>
              <a:ext uri="{FF2B5EF4-FFF2-40B4-BE49-F238E27FC236}">
                <a16:creationId xmlns:a16="http://schemas.microsoft.com/office/drawing/2014/main" id="{31A2D8F3-DB7C-52FA-6D8C-C194F9F026FF}"/>
              </a:ext>
            </a:extLst>
          </p:cNvPr>
          <p:cNvPicPr>
            <a:picLocks noChangeAspect="1"/>
          </p:cNvPicPr>
          <p:nvPr/>
        </p:nvPicPr>
        <p:blipFill>
          <a:blip r:embed="rId2"/>
          <a:stretch>
            <a:fillRect/>
          </a:stretch>
        </p:blipFill>
        <p:spPr>
          <a:xfrm>
            <a:off x="1403807" y="4408516"/>
            <a:ext cx="1671354" cy="1949101"/>
          </a:xfrm>
          <a:prstGeom prst="rect">
            <a:avLst/>
          </a:prstGeom>
        </p:spPr>
      </p:pic>
      <p:pic>
        <p:nvPicPr>
          <p:cNvPr id="5" name="Picture 4">
            <a:extLst>
              <a:ext uri="{FF2B5EF4-FFF2-40B4-BE49-F238E27FC236}">
                <a16:creationId xmlns:a16="http://schemas.microsoft.com/office/drawing/2014/main" id="{9512CF66-AD00-ACAA-8179-DD128F590E85}"/>
              </a:ext>
            </a:extLst>
          </p:cNvPr>
          <p:cNvPicPr>
            <a:picLocks noChangeAspect="1"/>
          </p:cNvPicPr>
          <p:nvPr/>
        </p:nvPicPr>
        <p:blipFill>
          <a:blip r:embed="rId3"/>
          <a:stretch>
            <a:fillRect/>
          </a:stretch>
        </p:blipFill>
        <p:spPr>
          <a:xfrm>
            <a:off x="1371598" y="1895270"/>
            <a:ext cx="1703563" cy="1825810"/>
          </a:xfrm>
          <a:prstGeom prst="rect">
            <a:avLst/>
          </a:prstGeom>
        </p:spPr>
      </p:pic>
      <p:sp>
        <p:nvSpPr>
          <p:cNvPr id="3" name="Content Placeholder 2">
            <a:extLst>
              <a:ext uri="{FF2B5EF4-FFF2-40B4-BE49-F238E27FC236}">
                <a16:creationId xmlns:a16="http://schemas.microsoft.com/office/drawing/2014/main" id="{31E51FAE-3771-6A1B-4997-533AACDE5EE6}"/>
              </a:ext>
            </a:extLst>
          </p:cNvPr>
          <p:cNvSpPr>
            <a:spLocks noGrp="1"/>
          </p:cNvSpPr>
          <p:nvPr>
            <p:ph idx="1"/>
          </p:nvPr>
        </p:nvSpPr>
        <p:spPr>
          <a:xfrm>
            <a:off x="3274348" y="2447138"/>
            <a:ext cx="8532466" cy="3539189"/>
          </a:xfrm>
        </p:spPr>
        <p:txBody>
          <a:bodyPr>
            <a:normAutofit/>
          </a:bodyPr>
          <a:lstStyle/>
          <a:p>
            <a:pPr marL="342900" indent="-342900">
              <a:buAutoNum type="arabicParenR"/>
            </a:pPr>
            <a:r>
              <a:rPr lang="fr-BE" sz="2000" dirty="0"/>
              <a:t>« </a:t>
            </a:r>
            <a:r>
              <a:rPr lang="fr-BE" sz="2000" b="1" dirty="0"/>
              <a:t>L’utopie d’un métissage égalitaire  </a:t>
            </a:r>
            <a:r>
              <a:rPr lang="fr-BE" sz="2000" dirty="0"/>
              <a:t>» (</a:t>
            </a:r>
            <a:r>
              <a:rPr lang="fr-BE" sz="2000" dirty="0" err="1"/>
              <a:t>Taguieff</a:t>
            </a:r>
            <a:r>
              <a:rPr lang="fr-BE" sz="2000" dirty="0"/>
              <a:t>, 2022, p. 311), « dernière version de l’utopie de la libération : les humains doivent sortir de l’esclavage des identités et des appartenances » (</a:t>
            </a:r>
            <a:r>
              <a:rPr lang="fr-BE" sz="2000" dirty="0" err="1"/>
              <a:t>Taguieff</a:t>
            </a:r>
            <a:r>
              <a:rPr lang="fr-BE" sz="2000" dirty="0"/>
              <a:t>, 2022, p. 314). </a:t>
            </a:r>
          </a:p>
          <a:p>
            <a:pPr marL="342900" indent="-342900">
              <a:buAutoNum type="arabicParenR"/>
            </a:pPr>
            <a:endParaRPr lang="fr-BE" sz="2000" dirty="0"/>
          </a:p>
          <a:p>
            <a:pPr marL="342900" indent="-342900">
              <a:buAutoNum type="arabicParenR"/>
            </a:pPr>
            <a:endParaRPr lang="fr-BE" sz="2000" dirty="0"/>
          </a:p>
          <a:p>
            <a:pPr marL="0" indent="0">
              <a:buNone/>
            </a:pPr>
            <a:endParaRPr lang="fr-BE" sz="2000" dirty="0"/>
          </a:p>
          <a:p>
            <a:pPr marL="0" indent="0">
              <a:buNone/>
            </a:pPr>
            <a:r>
              <a:rPr lang="fr-BE" sz="2000" dirty="0"/>
              <a:t>2)   Le </a:t>
            </a:r>
            <a:r>
              <a:rPr lang="fr-BE" sz="2000" b="1" dirty="0"/>
              <a:t>mythe et/ou l’angoisse d’un grand remplacement</a:t>
            </a:r>
            <a:endParaRPr lang="en-BE" sz="2000" b="1" dirty="0"/>
          </a:p>
          <a:p>
            <a:endParaRPr lang="en-BE" sz="2000" dirty="0"/>
          </a:p>
        </p:txBody>
      </p:sp>
    </p:spTree>
    <p:extLst>
      <p:ext uri="{BB962C8B-B14F-4D97-AF65-F5344CB8AC3E}">
        <p14:creationId xmlns:p14="http://schemas.microsoft.com/office/powerpoint/2010/main" val="374442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CE1614-B663-772C-A7E5-3D49A09DDAE6}"/>
              </a:ext>
            </a:extLst>
          </p:cNvPr>
          <p:cNvSpPr>
            <a:spLocks noGrp="1"/>
          </p:cNvSpPr>
          <p:nvPr>
            <p:ph type="title"/>
          </p:nvPr>
        </p:nvSpPr>
        <p:spPr>
          <a:xfrm>
            <a:off x="823442" y="921715"/>
            <a:ext cx="5163022" cy="2635993"/>
          </a:xfrm>
        </p:spPr>
        <p:txBody>
          <a:bodyPr vert="horz" lIns="91440" tIns="45720" rIns="91440" bIns="45720" rtlCol="0" anchor="b">
            <a:normAutofit/>
          </a:bodyPr>
          <a:lstStyle/>
          <a:p>
            <a:r>
              <a:rPr lang="en-US" sz="4800" kern="1200">
                <a:solidFill>
                  <a:schemeClr val="tx1"/>
                </a:solidFill>
                <a:latin typeface="+mj-lt"/>
                <a:ea typeface="+mj-ea"/>
                <a:cs typeface="+mj-cs"/>
              </a:rPr>
              <a:t>Au cœur des deux récits</a:t>
            </a:r>
          </a:p>
        </p:txBody>
      </p:sp>
      <p:sp>
        <p:nvSpPr>
          <p:cNvPr id="23" name="Rectangle 22">
            <a:extLst>
              <a:ext uri="{FF2B5EF4-FFF2-40B4-BE49-F238E27FC236}">
                <a16:creationId xmlns:a16="http://schemas.microsoft.com/office/drawing/2014/main" id="{BC05CA36-AD6A-4ABF-9A05-52E5A143D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022214"/>
            <a:ext cx="12192000" cy="2835786"/>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4331EE8-85A4-4588-8D9E-70E534D47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4022220"/>
            <a:ext cx="8153398" cy="2835780"/>
          </a:xfrm>
          <a:prstGeom prst="rect">
            <a:avLst/>
          </a:prstGeom>
          <a:gradFill>
            <a:gsLst>
              <a:gs pos="0">
                <a:srgbClr val="000000">
                  <a:alpha val="63000"/>
                </a:srgbClr>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9D6C862-61CC-4B46-8080-96583D653B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4022219"/>
            <a:ext cx="12253472" cy="2835781"/>
          </a:xfrm>
          <a:prstGeom prst="rect">
            <a:avLst/>
          </a:prstGeom>
          <a:gradFill>
            <a:gsLst>
              <a:gs pos="39000">
                <a:schemeClr val="accent1">
                  <a:lumMod val="50000"/>
                  <a:alpha val="0"/>
                </a:schemeClr>
              </a:gs>
              <a:gs pos="100000">
                <a:srgbClr val="000000">
                  <a:alpha val="72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C4B1A0F-A76C-E5D6-241D-05589ABB6FC4}"/>
              </a:ext>
            </a:extLst>
          </p:cNvPr>
          <p:cNvSpPr>
            <a:spLocks noGrp="1"/>
          </p:cNvSpPr>
          <p:nvPr>
            <p:ph idx="1"/>
          </p:nvPr>
        </p:nvSpPr>
        <p:spPr>
          <a:xfrm>
            <a:off x="823442" y="4541263"/>
            <a:ext cx="4662957" cy="1395022"/>
          </a:xfrm>
        </p:spPr>
        <p:txBody>
          <a:bodyPr vert="horz" lIns="91440" tIns="45720" rIns="91440" bIns="45720" rtlCol="0" anchor="t">
            <a:normAutofit/>
          </a:bodyPr>
          <a:lstStyle/>
          <a:p>
            <a:pPr marL="0" indent="0">
              <a:buNone/>
            </a:pPr>
            <a:r>
              <a:rPr lang="en-US" sz="2400" b="1" kern="1200">
                <a:solidFill>
                  <a:srgbClr val="FFFFFF"/>
                </a:solidFill>
                <a:latin typeface="+mn-lt"/>
                <a:ea typeface="+mn-ea"/>
                <a:cs typeface="+mn-cs"/>
              </a:rPr>
              <a:t>                  SUBSTITUTION</a:t>
            </a:r>
          </a:p>
        </p:txBody>
      </p:sp>
      <p:pic>
        <p:nvPicPr>
          <p:cNvPr id="5" name="Picture 4">
            <a:extLst>
              <a:ext uri="{FF2B5EF4-FFF2-40B4-BE49-F238E27FC236}">
                <a16:creationId xmlns:a16="http://schemas.microsoft.com/office/drawing/2014/main" id="{7942B324-FC10-D4EE-8DF1-16E1DA80338C}"/>
              </a:ext>
            </a:extLst>
          </p:cNvPr>
          <p:cNvPicPr>
            <a:picLocks noChangeAspect="1"/>
          </p:cNvPicPr>
          <p:nvPr/>
        </p:nvPicPr>
        <p:blipFill>
          <a:blip r:embed="rId2"/>
          <a:srcRect l="6154"/>
          <a:stretch>
            <a:fillRect/>
          </a:stretch>
        </p:blipFill>
        <p:spPr>
          <a:xfrm>
            <a:off x="6931742" y="1424610"/>
            <a:ext cx="4008774" cy="4008779"/>
          </a:xfrm>
          <a:prstGeom prst="rect">
            <a:avLst/>
          </a:prstGeom>
        </p:spPr>
      </p:pic>
      <p:sp>
        <p:nvSpPr>
          <p:cNvPr id="29" name="Rectangle 28">
            <a:extLst>
              <a:ext uri="{FF2B5EF4-FFF2-40B4-BE49-F238E27FC236}">
                <a16:creationId xmlns:a16="http://schemas.microsoft.com/office/drawing/2014/main" id="{E37EECFC-A684-4391-AE85-4CDAF5565F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0797"/>
            <a:ext cx="12191998" cy="457203"/>
          </a:xfrm>
          <a:prstGeom prst="rect">
            <a:avLst/>
          </a:prstGeom>
          <a:gradFill>
            <a:gsLst>
              <a:gs pos="0">
                <a:srgbClr val="000000">
                  <a:alpha val="43000"/>
                </a:srgbClr>
              </a:gs>
              <a:gs pos="79000">
                <a:schemeClr val="accent1">
                  <a:lumMod val="75000"/>
                  <a:alpha val="22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41488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B83BBCD-7E27-1D32-6B21-0E80CE7C9446}"/>
              </a:ext>
            </a:extLst>
          </p:cNvPr>
          <p:cNvSpPr>
            <a:spLocks noGrp="1"/>
          </p:cNvSpPr>
          <p:nvPr>
            <p:ph type="title"/>
          </p:nvPr>
        </p:nvSpPr>
        <p:spPr>
          <a:xfrm>
            <a:off x="1383564" y="348865"/>
            <a:ext cx="9718111" cy="1576446"/>
          </a:xfrm>
        </p:spPr>
        <p:txBody>
          <a:bodyPr anchor="ctr">
            <a:normAutofit/>
          </a:bodyPr>
          <a:lstStyle/>
          <a:p>
            <a:r>
              <a:rPr lang="fr-BE" sz="4000">
                <a:solidFill>
                  <a:srgbClr val="FFFFFF"/>
                </a:solidFill>
              </a:rPr>
              <a:t>Un mécanisme bien connu de la théologie chrétiennne</a:t>
            </a:r>
            <a:endParaRPr lang="en-BE" sz="4000">
              <a:solidFill>
                <a:srgbClr val="FFFFFF"/>
              </a:solidFill>
            </a:endParaRPr>
          </a:p>
        </p:txBody>
      </p:sp>
      <p:graphicFrame>
        <p:nvGraphicFramePr>
          <p:cNvPr id="22" name="Content Placeholder 2">
            <a:extLst>
              <a:ext uri="{FF2B5EF4-FFF2-40B4-BE49-F238E27FC236}">
                <a16:creationId xmlns:a16="http://schemas.microsoft.com/office/drawing/2014/main" id="{3AD46583-A1F3-2131-5220-815A3A9B35DE}"/>
              </a:ext>
            </a:extLst>
          </p:cNvPr>
          <p:cNvGraphicFramePr>
            <a:graphicFrameLocks noGrp="1"/>
          </p:cNvGraphicFramePr>
          <p:nvPr>
            <p:ph idx="1"/>
            <p:extLst>
              <p:ext uri="{D42A27DB-BD31-4B8C-83A1-F6EECF244321}">
                <p14:modId xmlns:p14="http://schemas.microsoft.com/office/powerpoint/2010/main" val="2171186138"/>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1242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D75F92E-C2F9-D650-BF71-D7BDF1235B8D}"/>
            </a:ext>
          </a:extLst>
        </p:cNvPr>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25E59368-280F-AC58-6BDB-399F7743F1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F1FE40E-CE6F-6A27-123A-3FBE05BD34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30B745-B8C5-9487-E227-BCA99C69C8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288C5DE1-8CCF-69EF-AFEA-6D7794EAD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C521535-3CA9-E073-FB28-DB31F859EE68}"/>
              </a:ext>
            </a:extLst>
          </p:cNvPr>
          <p:cNvSpPr>
            <a:spLocks noGrp="1"/>
          </p:cNvSpPr>
          <p:nvPr>
            <p:ph type="title"/>
          </p:nvPr>
        </p:nvSpPr>
        <p:spPr>
          <a:xfrm>
            <a:off x="1383564" y="348865"/>
            <a:ext cx="9718111" cy="1576446"/>
          </a:xfrm>
        </p:spPr>
        <p:txBody>
          <a:bodyPr anchor="ctr">
            <a:normAutofit/>
          </a:bodyPr>
          <a:lstStyle/>
          <a:p>
            <a:r>
              <a:rPr lang="fr-BE" sz="4000">
                <a:solidFill>
                  <a:srgbClr val="FFFFFF"/>
                </a:solidFill>
              </a:rPr>
              <a:t>Un mécanisme bien connu de la théologie chrétiennne</a:t>
            </a:r>
            <a:endParaRPr lang="en-BE" sz="4000">
              <a:solidFill>
                <a:srgbClr val="FFFFFF"/>
              </a:solidFill>
            </a:endParaRPr>
          </a:p>
        </p:txBody>
      </p:sp>
      <p:graphicFrame>
        <p:nvGraphicFramePr>
          <p:cNvPr id="22" name="Content Placeholder 2">
            <a:extLst>
              <a:ext uri="{FF2B5EF4-FFF2-40B4-BE49-F238E27FC236}">
                <a16:creationId xmlns:a16="http://schemas.microsoft.com/office/drawing/2014/main" id="{77FB21F1-39F9-05D4-293E-4D58DE2946E1}"/>
              </a:ext>
            </a:extLst>
          </p:cNvPr>
          <p:cNvGraphicFramePr>
            <a:graphicFrameLocks noGrp="1"/>
          </p:cNvGraphicFramePr>
          <p:nvPr>
            <p:ph idx="1"/>
            <p:extLst>
              <p:ext uri="{D42A27DB-BD31-4B8C-83A1-F6EECF244321}">
                <p14:modId xmlns:p14="http://schemas.microsoft.com/office/powerpoint/2010/main" val="2420995556"/>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2182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742282-1E2F-95C8-F24F-B187FF4DD7BE}"/>
              </a:ext>
            </a:extLst>
          </p:cNvPr>
          <p:cNvSpPr>
            <a:spLocks noGrp="1"/>
          </p:cNvSpPr>
          <p:nvPr>
            <p:ph type="title"/>
          </p:nvPr>
        </p:nvSpPr>
        <p:spPr>
          <a:xfrm>
            <a:off x="586478" y="1683756"/>
            <a:ext cx="3115265" cy="2396359"/>
          </a:xfrm>
        </p:spPr>
        <p:txBody>
          <a:bodyPr anchor="b">
            <a:normAutofit/>
          </a:bodyPr>
          <a:lstStyle/>
          <a:p>
            <a:pPr algn="r"/>
            <a:r>
              <a:rPr lang="fr-BE" sz="4000">
                <a:solidFill>
                  <a:srgbClr val="FFFFFF"/>
                </a:solidFill>
              </a:rPr>
              <a:t>Plan</a:t>
            </a:r>
            <a:endParaRPr lang="en-BE" sz="4000">
              <a:solidFill>
                <a:srgbClr val="FFFFFF"/>
              </a:solidFill>
            </a:endParaRPr>
          </a:p>
        </p:txBody>
      </p:sp>
      <p:graphicFrame>
        <p:nvGraphicFramePr>
          <p:cNvPr id="5" name="Content Placeholder 2">
            <a:extLst>
              <a:ext uri="{FF2B5EF4-FFF2-40B4-BE49-F238E27FC236}">
                <a16:creationId xmlns:a16="http://schemas.microsoft.com/office/drawing/2014/main" id="{82DC1E03-4F5E-5FC1-9ABD-44224FDCE96F}"/>
              </a:ext>
            </a:extLst>
          </p:cNvPr>
          <p:cNvGraphicFramePr>
            <a:graphicFrameLocks noGrp="1"/>
          </p:cNvGraphicFramePr>
          <p:nvPr>
            <p:ph idx="1"/>
            <p:extLst>
              <p:ext uri="{D42A27DB-BD31-4B8C-83A1-F6EECF244321}">
                <p14:modId xmlns:p14="http://schemas.microsoft.com/office/powerpoint/2010/main" val="1149895234"/>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16334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1418</Words>
  <Application>Microsoft Office PowerPoint</Application>
  <PresentationFormat>Widescreen</PresentationFormat>
  <Paragraphs>79</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Aptos</vt:lpstr>
      <vt:lpstr>Aptos Display</vt:lpstr>
      <vt:lpstr>Arial</vt:lpstr>
      <vt:lpstr>Office Theme</vt:lpstr>
      <vt:lpstr> Fiction et angoisse de “grand remplacementˮ :  un spectre de la théologie chrétienne supersessioniste ? </vt:lpstr>
      <vt:lpstr>PowerPoint Presentation</vt:lpstr>
      <vt:lpstr>PowerPoint Presentation</vt:lpstr>
      <vt:lpstr>PowerPoint Presentation</vt:lpstr>
      <vt:lpstr> Deux récits  </vt:lpstr>
      <vt:lpstr>Au cœur des deux récits</vt:lpstr>
      <vt:lpstr>Un mécanisme bien connu de la théologie chrétiennne</vt:lpstr>
      <vt:lpstr>Un mécanisme bien connu de la théologie chrétiennne</vt:lpstr>
      <vt:lpstr>Plan</vt:lpstr>
      <vt:lpstr>I. Supersessionisme patristique</vt:lpstr>
      <vt:lpstr>I. Supersessionisme patristique</vt:lpstr>
      <vt:lpstr>I. Supersessionisme patristique</vt:lpstr>
      <vt:lpstr>Origène, Contre Celse vii, 26 (3e siècle) </vt:lpstr>
      <vt:lpstr>PowerPoint Presentation</vt:lpstr>
      <vt:lpstr>PowerPoint Presentation</vt:lpstr>
      <vt:lpstr>PowerPoint Presentation</vt:lpstr>
      <vt:lpstr>PowerPoint Presentation</vt:lpstr>
      <vt:lpstr>PowerPoint Presentation</vt:lpstr>
      <vt:lpstr>II.  L’affranchissement du supersessionisme et son antijudaïsme de la matrice chrétienne </vt:lpstr>
      <vt:lpstr>PowerPoint Presentation</vt:lpstr>
      <vt:lpstr>PowerPoint Presentation</vt:lpstr>
      <vt:lpstr>L’exemple de Spinoza :  </vt:lpstr>
      <vt:lpstr>L’exemple d’Hegel</vt:lpstr>
      <vt:lpstr>PowerPoint Presentation</vt:lpstr>
      <vt:lpstr>Bref retour à la théologie… </vt:lpstr>
      <vt:lpstr>III.  Du mythe à l’angoisse</vt:lpstr>
      <vt:lpstr>PowerPoint Presentation</vt:lpstr>
      <vt:lpstr>PowerPoint Presentation</vt:lpstr>
      <vt:lpstr>Conclusion</vt:lpstr>
      <vt:lpstr>Merci pour votre écoute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Audrey Vandenbroeck</dc:creator>
  <cp:lastModifiedBy>Audrey Vandenbroeck</cp:lastModifiedBy>
  <cp:revision>1</cp:revision>
  <dcterms:created xsi:type="dcterms:W3CDTF">2026-05-11T06:40:17Z</dcterms:created>
  <dcterms:modified xsi:type="dcterms:W3CDTF">2026-05-14T07:24:42Z</dcterms:modified>
</cp:coreProperties>
</file>