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8" r:id="rId2"/>
    <p:sldId id="259" r:id="rId3"/>
    <p:sldId id="272" r:id="rId4"/>
    <p:sldId id="261" r:id="rId5"/>
    <p:sldId id="284" r:id="rId6"/>
    <p:sldId id="263" r:id="rId7"/>
    <p:sldId id="264" r:id="rId8"/>
    <p:sldId id="267" r:id="rId9"/>
    <p:sldId id="274" r:id="rId10"/>
    <p:sldId id="265" r:id="rId11"/>
    <p:sldId id="266" r:id="rId12"/>
    <p:sldId id="280" r:id="rId13"/>
    <p:sldId id="268" r:id="rId14"/>
    <p:sldId id="269" r:id="rId15"/>
    <p:sldId id="277" r:id="rId16"/>
    <p:sldId id="271" r:id="rId17"/>
    <p:sldId id="273" r:id="rId18"/>
    <p:sldId id="275" r:id="rId19"/>
    <p:sldId id="276" r:id="rId20"/>
    <p:sldId id="262"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8A8A"/>
    <a:srgbClr val="FB83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00B8BF-7C10-456C-9528-D32F04446093}" v="77" dt="2023-01-20T11:04:49.404"/>
    <p1510:client id="{341180DE-5BB2-4038-85D2-C4EFD532F49A}" v="4" dt="2023-01-20T10:59:07.919"/>
    <p1510:client id="{90805E2D-4569-28FD-4276-0888B6F2DB6A}" v="1352" dt="2023-01-19T13:11:46.2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ibault Philippette" userId="S::thibault.philippette@uclouvain.be::598c808e-84ac-47a6-a52f-e03c656d73b3" providerId="AD" clId="Web-{341180DE-5BB2-4038-85D2-C4EFD532F49A}"/>
    <pc:docChg chg="modSld">
      <pc:chgData name="Thibault Philippette" userId="S::thibault.philippette@uclouvain.be::598c808e-84ac-47a6-a52f-e03c656d73b3" providerId="AD" clId="Web-{341180DE-5BB2-4038-85D2-C4EFD532F49A}" dt="2023-01-20T10:59:07.919" v="1" actId="20577"/>
      <pc:docMkLst>
        <pc:docMk/>
      </pc:docMkLst>
      <pc:sldChg chg="modSp">
        <pc:chgData name="Thibault Philippette" userId="S::thibault.philippette@uclouvain.be::598c808e-84ac-47a6-a52f-e03c656d73b3" providerId="AD" clId="Web-{341180DE-5BB2-4038-85D2-C4EFD532F49A}" dt="2023-01-20T10:59:07.919" v="1" actId="20577"/>
        <pc:sldMkLst>
          <pc:docMk/>
          <pc:sldMk cId="812351916" sldId="258"/>
        </pc:sldMkLst>
        <pc:spChg chg="mod">
          <ac:chgData name="Thibault Philippette" userId="S::thibault.philippette@uclouvain.be::598c808e-84ac-47a6-a52f-e03c656d73b3" providerId="AD" clId="Web-{341180DE-5BB2-4038-85D2-C4EFD532F49A}" dt="2023-01-20T10:59:07.919" v="1" actId="20577"/>
          <ac:spMkLst>
            <pc:docMk/>
            <pc:sldMk cId="812351916" sldId="258"/>
            <ac:spMk id="7" creationId="{95D1BD59-483E-2411-10AF-694BC2551493}"/>
          </ac:spMkLst>
        </pc:spChg>
      </pc:sldChg>
    </pc:docChg>
  </pc:docChgLst>
  <pc:docChgLst>
    <pc:chgData name="Thibault Philippette" userId="S::thibault.philippette@uclouvain.be::598c808e-84ac-47a6-a52f-e03c656d73b3" providerId="AD" clId="Web-{B66F5FEB-669A-4C9E-AA12-C03A6BA77DA8}"/>
    <pc:docChg chg="modSld sldOrd">
      <pc:chgData name="Thibault Philippette" userId="S::thibault.philippette@uclouvain.be::598c808e-84ac-47a6-a52f-e03c656d73b3" providerId="AD" clId="Web-{B66F5FEB-669A-4C9E-AA12-C03A6BA77DA8}" dt="2023-01-17T11:10:56.756" v="99" actId="1076"/>
      <pc:docMkLst>
        <pc:docMk/>
      </pc:docMkLst>
      <pc:sldChg chg="modSp">
        <pc:chgData name="Thibault Philippette" userId="S::thibault.philippette@uclouvain.be::598c808e-84ac-47a6-a52f-e03c656d73b3" providerId="AD" clId="Web-{B66F5FEB-669A-4C9E-AA12-C03A6BA77DA8}" dt="2023-01-17T11:06:15.114" v="58" actId="14100"/>
        <pc:sldMkLst>
          <pc:docMk/>
          <pc:sldMk cId="4062356366" sldId="259"/>
        </pc:sldMkLst>
        <pc:spChg chg="mod">
          <ac:chgData name="Thibault Philippette" userId="S::thibault.philippette@uclouvain.be::598c808e-84ac-47a6-a52f-e03c656d73b3" providerId="AD" clId="Web-{B66F5FEB-669A-4C9E-AA12-C03A6BA77DA8}" dt="2023-01-17T11:06:15.114" v="58" actId="14100"/>
          <ac:spMkLst>
            <pc:docMk/>
            <pc:sldMk cId="4062356366" sldId="259"/>
            <ac:spMk id="3" creationId="{6D424ADE-7FAA-F36F-C5C7-C294B4A2A7E5}"/>
          </ac:spMkLst>
        </pc:spChg>
      </pc:sldChg>
      <pc:sldChg chg="addSp delSp modSp ord">
        <pc:chgData name="Thibault Philippette" userId="S::thibault.philippette@uclouvain.be::598c808e-84ac-47a6-a52f-e03c656d73b3" providerId="AD" clId="Web-{B66F5FEB-669A-4C9E-AA12-C03A6BA77DA8}" dt="2023-01-17T11:10:56.756" v="99" actId="1076"/>
        <pc:sldMkLst>
          <pc:docMk/>
          <pc:sldMk cId="1065367942" sldId="272"/>
        </pc:sldMkLst>
        <pc:spChg chg="del mod">
          <ac:chgData name="Thibault Philippette" userId="S::thibault.philippette@uclouvain.be::598c808e-84ac-47a6-a52f-e03c656d73b3" providerId="AD" clId="Web-{B66F5FEB-669A-4C9E-AA12-C03A6BA77DA8}" dt="2023-01-17T11:00:22.469" v="25"/>
          <ac:spMkLst>
            <pc:docMk/>
            <pc:sldMk cId="1065367942" sldId="272"/>
            <ac:spMk id="2" creationId="{BDAA6BE3-DFD6-E466-741A-446DA5CB17BC}"/>
          </ac:spMkLst>
        </pc:spChg>
        <pc:spChg chg="add">
          <ac:chgData name="Thibault Philippette" userId="S::thibault.philippette@uclouvain.be::598c808e-84ac-47a6-a52f-e03c656d73b3" providerId="AD" clId="Web-{B66F5FEB-669A-4C9E-AA12-C03A6BA77DA8}" dt="2023-01-17T11:00:12.656" v="21"/>
          <ac:spMkLst>
            <pc:docMk/>
            <pc:sldMk cId="1065367942" sldId="272"/>
            <ac:spMk id="26" creationId="{A7E5388C-16C9-1DFC-9290-9EB36CFEBD2C}"/>
          </ac:spMkLst>
        </pc:spChg>
        <pc:spChg chg="add del mod">
          <ac:chgData name="Thibault Philippette" userId="S::thibault.philippette@uclouvain.be::598c808e-84ac-47a6-a52f-e03c656d73b3" providerId="AD" clId="Web-{B66F5FEB-669A-4C9E-AA12-C03A6BA77DA8}" dt="2023-01-17T11:00:31" v="26"/>
          <ac:spMkLst>
            <pc:docMk/>
            <pc:sldMk cId="1065367942" sldId="272"/>
            <ac:spMk id="32" creationId="{ED523BF4-11F0-249C-CFC9-AC014A17E778}"/>
          </ac:spMkLst>
        </pc:spChg>
        <pc:spChg chg="add mod">
          <ac:chgData name="Thibault Philippette" userId="S::thibault.philippette@uclouvain.be::598c808e-84ac-47a6-a52f-e03c656d73b3" providerId="AD" clId="Web-{B66F5FEB-669A-4C9E-AA12-C03A6BA77DA8}" dt="2023-01-17T11:01:47.208" v="45" actId="20577"/>
          <ac:spMkLst>
            <pc:docMk/>
            <pc:sldMk cId="1065367942" sldId="272"/>
            <ac:spMk id="41" creationId="{D8C236BE-276D-EF03-997C-00A0B5542FF1}"/>
          </ac:spMkLst>
        </pc:spChg>
        <pc:grpChg chg="mod">
          <ac:chgData name="Thibault Philippette" userId="S::thibault.philippette@uclouvain.be::598c808e-84ac-47a6-a52f-e03c656d73b3" providerId="AD" clId="Web-{B66F5FEB-669A-4C9E-AA12-C03A6BA77DA8}" dt="2023-01-17T11:10:56.443" v="97" actId="1076"/>
          <ac:grpSpMkLst>
            <pc:docMk/>
            <pc:sldMk cId="1065367942" sldId="272"/>
            <ac:grpSpMk id="4" creationId="{E8245F73-A7B9-5D55-8361-7E39EB685615}"/>
          </ac:grpSpMkLst>
        </pc:grpChg>
        <pc:grpChg chg="mod">
          <ac:chgData name="Thibault Philippette" userId="S::thibault.philippette@uclouvain.be::598c808e-84ac-47a6-a52f-e03c656d73b3" providerId="AD" clId="Web-{B66F5FEB-669A-4C9E-AA12-C03A6BA77DA8}" dt="2023-01-17T11:10:56.631" v="98" actId="1076"/>
          <ac:grpSpMkLst>
            <pc:docMk/>
            <pc:sldMk cId="1065367942" sldId="272"/>
            <ac:grpSpMk id="5" creationId="{480E0E7B-CFD6-6AF4-0C81-D2347B2D6CE0}"/>
          </ac:grpSpMkLst>
        </pc:grpChg>
        <pc:graphicFrameChg chg="mod modGraphic">
          <ac:chgData name="Thibault Philippette" userId="S::thibault.philippette@uclouvain.be::598c808e-84ac-47a6-a52f-e03c656d73b3" providerId="AD" clId="Web-{B66F5FEB-669A-4C9E-AA12-C03A6BA77DA8}" dt="2023-01-17T11:10:56.756" v="99" actId="1076"/>
          <ac:graphicFrameMkLst>
            <pc:docMk/>
            <pc:sldMk cId="1065367942" sldId="272"/>
            <ac:graphicFrameMk id="18" creationId="{0F5357F8-ECF8-BF64-72AE-1FD7DF4BF0A7}"/>
          </ac:graphicFrameMkLst>
        </pc:graphicFrameChg>
        <pc:picChg chg="add del">
          <ac:chgData name="Thibault Philippette" userId="S::thibault.philippette@uclouvain.be::598c808e-84ac-47a6-a52f-e03c656d73b3" providerId="AD" clId="Web-{B66F5FEB-669A-4C9E-AA12-C03A6BA77DA8}" dt="2023-01-17T11:00:20.265" v="24"/>
          <ac:picMkLst>
            <pc:docMk/>
            <pc:sldMk cId="1065367942" sldId="272"/>
            <ac:picMk id="24" creationId="{BB828895-B8F4-A87D-BD6E-DC49BFE59F3A}"/>
          </ac:picMkLst>
        </pc:picChg>
        <pc:picChg chg="add">
          <ac:chgData name="Thibault Philippette" userId="S::thibault.philippette@uclouvain.be::598c808e-84ac-47a6-a52f-e03c656d73b3" providerId="AD" clId="Web-{B66F5FEB-669A-4C9E-AA12-C03A6BA77DA8}" dt="2023-01-17T11:00:12.671" v="22"/>
          <ac:picMkLst>
            <pc:docMk/>
            <pc:sldMk cId="1065367942" sldId="272"/>
            <ac:picMk id="28" creationId="{CC511DAB-7BC1-26F9-359D-5AFED737C8B6}"/>
          </ac:picMkLst>
        </pc:picChg>
        <pc:picChg chg="add">
          <ac:chgData name="Thibault Philippette" userId="S::thibault.philippette@uclouvain.be::598c808e-84ac-47a6-a52f-e03c656d73b3" providerId="AD" clId="Web-{B66F5FEB-669A-4C9E-AA12-C03A6BA77DA8}" dt="2023-01-17T11:00:12.687" v="23"/>
          <ac:picMkLst>
            <pc:docMk/>
            <pc:sldMk cId="1065367942" sldId="272"/>
            <ac:picMk id="30" creationId="{921B21ED-4AF4-084C-C2D7-86C9E4ECDAB7}"/>
          </ac:picMkLst>
        </pc:picChg>
      </pc:sldChg>
    </pc:docChg>
  </pc:docChgLst>
  <pc:docChgLst>
    <pc:chgData name="Arnaud Claes" userId="S::arnaud.claes@uclouvain.be::5847fbce-8000-44c3-85f1-c2f07ed644fa" providerId="AD" clId="Web-{90805E2D-4569-28FD-4276-0888B6F2DB6A}"/>
    <pc:docChg chg="addSld delSld modSld sldOrd">
      <pc:chgData name="Arnaud Claes" userId="S::arnaud.claes@uclouvain.be::5847fbce-8000-44c3-85f1-c2f07ed644fa" providerId="AD" clId="Web-{90805E2D-4569-28FD-4276-0888B6F2DB6A}" dt="2023-01-19T13:07:18.698" v="1334" actId="20577"/>
      <pc:docMkLst>
        <pc:docMk/>
      </pc:docMkLst>
      <pc:sldChg chg="addSp modSp">
        <pc:chgData name="Arnaud Claes" userId="S::arnaud.claes@uclouvain.be::5847fbce-8000-44c3-85f1-c2f07ed644fa" providerId="AD" clId="Web-{90805E2D-4569-28FD-4276-0888B6F2DB6A}" dt="2023-01-19T11:17:09.409" v="86"/>
        <pc:sldMkLst>
          <pc:docMk/>
          <pc:sldMk cId="734976969" sldId="261"/>
        </pc:sldMkLst>
        <pc:spChg chg="mod">
          <ac:chgData name="Arnaud Claes" userId="S::arnaud.claes@uclouvain.be::5847fbce-8000-44c3-85f1-c2f07ed644fa" providerId="AD" clId="Web-{90805E2D-4569-28FD-4276-0888B6F2DB6A}" dt="2023-01-19T11:14:31.485" v="10" actId="20577"/>
          <ac:spMkLst>
            <pc:docMk/>
            <pc:sldMk cId="734976969" sldId="261"/>
            <ac:spMk id="2" creationId="{41D8D6C2-0698-2034-A67A-A87468EBC296}"/>
          </ac:spMkLst>
        </pc:spChg>
        <pc:spChg chg="mod">
          <ac:chgData name="Arnaud Claes" userId="S::arnaud.claes@uclouvain.be::5847fbce-8000-44c3-85f1-c2f07ed644fa" providerId="AD" clId="Web-{90805E2D-4569-28FD-4276-0888B6F2DB6A}" dt="2023-01-19T11:17:04.159" v="85" actId="14100"/>
          <ac:spMkLst>
            <pc:docMk/>
            <pc:sldMk cId="734976969" sldId="261"/>
            <ac:spMk id="3" creationId="{419F6697-BE83-4D7B-41BC-60852C4E6973}"/>
          </ac:spMkLst>
        </pc:spChg>
        <pc:picChg chg="add mod">
          <ac:chgData name="Arnaud Claes" userId="S::arnaud.claes@uclouvain.be::5847fbce-8000-44c3-85f1-c2f07ed644fa" providerId="AD" clId="Web-{90805E2D-4569-28FD-4276-0888B6F2DB6A}" dt="2023-01-19T11:16:20.409" v="57" actId="1076"/>
          <ac:picMkLst>
            <pc:docMk/>
            <pc:sldMk cId="734976969" sldId="261"/>
            <ac:picMk id="5" creationId="{3EAF1D86-A4CE-018F-3E36-4AA7EE04A74D}"/>
          </ac:picMkLst>
        </pc:picChg>
        <pc:picChg chg="ord">
          <ac:chgData name="Arnaud Claes" userId="S::arnaud.claes@uclouvain.be::5847fbce-8000-44c3-85f1-c2f07ed644fa" providerId="AD" clId="Web-{90805E2D-4569-28FD-4276-0888B6F2DB6A}" dt="2023-01-19T11:17:09.409" v="86"/>
          <ac:picMkLst>
            <pc:docMk/>
            <pc:sldMk cId="734976969" sldId="261"/>
            <ac:picMk id="11" creationId="{00000000-0000-0000-0000-000000000000}"/>
          </ac:picMkLst>
        </pc:picChg>
      </pc:sldChg>
      <pc:sldChg chg="modSp">
        <pc:chgData name="Arnaud Claes" userId="S::arnaud.claes@uclouvain.be::5847fbce-8000-44c3-85f1-c2f07ed644fa" providerId="AD" clId="Web-{90805E2D-4569-28FD-4276-0888B6F2DB6A}" dt="2023-01-19T11:22:50.978" v="420" actId="20577"/>
        <pc:sldMkLst>
          <pc:docMk/>
          <pc:sldMk cId="1609858875" sldId="264"/>
        </pc:sldMkLst>
        <pc:spChg chg="mod">
          <ac:chgData name="Arnaud Claes" userId="S::arnaud.claes@uclouvain.be::5847fbce-8000-44c3-85f1-c2f07ed644fa" providerId="AD" clId="Web-{90805E2D-4569-28FD-4276-0888B6F2DB6A}" dt="2023-01-19T11:18:18.145" v="87" actId="20577"/>
          <ac:spMkLst>
            <pc:docMk/>
            <pc:sldMk cId="1609858875" sldId="264"/>
            <ac:spMk id="2" creationId="{FE38BE86-9677-15E1-5D1A-83CD8E6C03D0}"/>
          </ac:spMkLst>
        </pc:spChg>
        <pc:spChg chg="mod">
          <ac:chgData name="Arnaud Claes" userId="S::arnaud.claes@uclouvain.be::5847fbce-8000-44c3-85f1-c2f07ed644fa" providerId="AD" clId="Web-{90805E2D-4569-28FD-4276-0888B6F2DB6A}" dt="2023-01-19T11:22:50.978" v="420" actId="20577"/>
          <ac:spMkLst>
            <pc:docMk/>
            <pc:sldMk cId="1609858875" sldId="264"/>
            <ac:spMk id="3" creationId="{37688259-6977-901B-0792-9DBDC4EE59A2}"/>
          </ac:spMkLst>
        </pc:spChg>
        <pc:picChg chg="ord">
          <ac:chgData name="Arnaud Claes" userId="S::arnaud.claes@uclouvain.be::5847fbce-8000-44c3-85f1-c2f07ed644fa" providerId="AD" clId="Web-{90805E2D-4569-28FD-4276-0888B6F2DB6A}" dt="2023-01-19T11:22:03.414" v="373"/>
          <ac:picMkLst>
            <pc:docMk/>
            <pc:sldMk cId="1609858875" sldId="264"/>
            <ac:picMk id="5" creationId="{F0CEB2B0-8AB1-5DF0-E3BD-B4A774C50D1A}"/>
          </ac:picMkLst>
        </pc:picChg>
      </pc:sldChg>
      <pc:sldChg chg="modSp">
        <pc:chgData name="Arnaud Claes" userId="S::arnaud.claes@uclouvain.be::5847fbce-8000-44c3-85f1-c2f07ed644fa" providerId="AD" clId="Web-{90805E2D-4569-28FD-4276-0888B6F2DB6A}" dt="2023-01-19T13:07:18.698" v="1334" actId="20577"/>
        <pc:sldMkLst>
          <pc:docMk/>
          <pc:sldMk cId="321801640" sldId="265"/>
        </pc:sldMkLst>
        <pc:spChg chg="mod">
          <ac:chgData name="Arnaud Claes" userId="S::arnaud.claes@uclouvain.be::5847fbce-8000-44c3-85f1-c2f07ed644fa" providerId="AD" clId="Web-{90805E2D-4569-28FD-4276-0888B6F2DB6A}" dt="2023-01-19T11:29:18.422" v="437" actId="20577"/>
          <ac:spMkLst>
            <pc:docMk/>
            <pc:sldMk cId="321801640" sldId="265"/>
            <ac:spMk id="2" creationId="{E9E3AFEC-7843-355A-D596-5F16567A00FD}"/>
          </ac:spMkLst>
        </pc:spChg>
        <pc:spChg chg="mod">
          <ac:chgData name="Arnaud Claes" userId="S::arnaud.claes@uclouvain.be::5847fbce-8000-44c3-85f1-c2f07ed644fa" providerId="AD" clId="Web-{90805E2D-4569-28FD-4276-0888B6F2DB6A}" dt="2023-01-19T13:07:18.698" v="1334" actId="20577"/>
          <ac:spMkLst>
            <pc:docMk/>
            <pc:sldMk cId="321801640" sldId="265"/>
            <ac:spMk id="3" creationId="{5C1918B2-7A9C-1BEC-6A90-CD3A808D9F93}"/>
          </ac:spMkLst>
        </pc:spChg>
      </pc:sldChg>
      <pc:sldChg chg="modSp">
        <pc:chgData name="Arnaud Claes" userId="S::arnaud.claes@uclouvain.be::5847fbce-8000-44c3-85f1-c2f07ed644fa" providerId="AD" clId="Web-{90805E2D-4569-28FD-4276-0888B6F2DB6A}" dt="2023-01-19T11:35:01.256" v="815" actId="20577"/>
        <pc:sldMkLst>
          <pc:docMk/>
          <pc:sldMk cId="2552123993" sldId="266"/>
        </pc:sldMkLst>
        <pc:spChg chg="mod">
          <ac:chgData name="Arnaud Claes" userId="S::arnaud.claes@uclouvain.be::5847fbce-8000-44c3-85f1-c2f07ed644fa" providerId="AD" clId="Web-{90805E2D-4569-28FD-4276-0888B6F2DB6A}" dt="2023-01-19T11:35:01.256" v="815" actId="20577"/>
          <ac:spMkLst>
            <pc:docMk/>
            <pc:sldMk cId="2552123993" sldId="266"/>
            <ac:spMk id="2" creationId="{E9E3AFEC-7843-355A-D596-5F16567A00FD}"/>
          </ac:spMkLst>
        </pc:spChg>
        <pc:spChg chg="mod">
          <ac:chgData name="Arnaud Claes" userId="S::arnaud.claes@uclouvain.be::5847fbce-8000-44c3-85f1-c2f07ed644fa" providerId="AD" clId="Web-{90805E2D-4569-28FD-4276-0888B6F2DB6A}" dt="2023-01-19T11:33:55.145" v="813" actId="20577"/>
          <ac:spMkLst>
            <pc:docMk/>
            <pc:sldMk cId="2552123993" sldId="266"/>
            <ac:spMk id="3" creationId="{5C1918B2-7A9C-1BEC-6A90-CD3A808D9F93}"/>
          </ac:spMkLst>
        </pc:spChg>
      </pc:sldChg>
      <pc:sldChg chg="modSp">
        <pc:chgData name="Arnaud Claes" userId="S::arnaud.claes@uclouvain.be::5847fbce-8000-44c3-85f1-c2f07ed644fa" providerId="AD" clId="Web-{90805E2D-4569-28FD-4276-0888B6F2DB6A}" dt="2023-01-19T13:03:24.611" v="1304" actId="20577"/>
        <pc:sldMkLst>
          <pc:docMk/>
          <pc:sldMk cId="3805729421" sldId="267"/>
        </pc:sldMkLst>
        <pc:spChg chg="mod">
          <ac:chgData name="Arnaud Claes" userId="S::arnaud.claes@uclouvain.be::5847fbce-8000-44c3-85f1-c2f07ed644fa" providerId="AD" clId="Web-{90805E2D-4569-28FD-4276-0888B6F2DB6A}" dt="2023-01-19T11:35:28.569" v="833" actId="20577"/>
          <ac:spMkLst>
            <pc:docMk/>
            <pc:sldMk cId="3805729421" sldId="267"/>
            <ac:spMk id="2" creationId="{7B846EA6-F252-1A5B-D54D-B92FD32F90C9}"/>
          </ac:spMkLst>
        </pc:spChg>
        <pc:spChg chg="mod">
          <ac:chgData name="Arnaud Claes" userId="S::arnaud.claes@uclouvain.be::5847fbce-8000-44c3-85f1-c2f07ed644fa" providerId="AD" clId="Web-{90805E2D-4569-28FD-4276-0888B6F2DB6A}" dt="2023-01-19T13:03:24.611" v="1304" actId="20577"/>
          <ac:spMkLst>
            <pc:docMk/>
            <pc:sldMk cId="3805729421" sldId="267"/>
            <ac:spMk id="3" creationId="{0BF85F62-234E-D9CC-D7BF-A26CBC591446}"/>
          </ac:spMkLst>
        </pc:spChg>
      </pc:sldChg>
      <pc:sldChg chg="modSp">
        <pc:chgData name="Arnaud Claes" userId="S::arnaud.claes@uclouvain.be::5847fbce-8000-44c3-85f1-c2f07ed644fa" providerId="AD" clId="Web-{90805E2D-4569-28FD-4276-0888B6F2DB6A}" dt="2023-01-19T12:55:05.248" v="867" actId="20577"/>
        <pc:sldMkLst>
          <pc:docMk/>
          <pc:sldMk cId="3066819183" sldId="268"/>
        </pc:sldMkLst>
        <pc:spChg chg="mod">
          <ac:chgData name="Arnaud Claes" userId="S::arnaud.claes@uclouvain.be::5847fbce-8000-44c3-85f1-c2f07ed644fa" providerId="AD" clId="Web-{90805E2D-4569-28FD-4276-0888B6F2DB6A}" dt="2023-01-19T12:55:05.248" v="867" actId="20577"/>
          <ac:spMkLst>
            <pc:docMk/>
            <pc:sldMk cId="3066819183" sldId="268"/>
            <ac:spMk id="9" creationId="{EFD53F77-1F8F-A565-D577-1E5AE7BD9A6E}"/>
          </ac:spMkLst>
        </pc:spChg>
      </pc:sldChg>
      <pc:sldChg chg="ord">
        <pc:chgData name="Arnaud Claes" userId="S::arnaud.claes@uclouvain.be::5847fbce-8000-44c3-85f1-c2f07ed644fa" providerId="AD" clId="Web-{90805E2D-4569-28FD-4276-0888B6F2DB6A}" dt="2023-01-19T11:16:00.424" v="52"/>
        <pc:sldMkLst>
          <pc:docMk/>
          <pc:sldMk cId="1796331223" sldId="274"/>
        </pc:sldMkLst>
      </pc:sldChg>
      <pc:sldChg chg="del">
        <pc:chgData name="Arnaud Claes" userId="S::arnaud.claes@uclouvain.be::5847fbce-8000-44c3-85f1-c2f07ed644fa" providerId="AD" clId="Web-{90805E2D-4569-28FD-4276-0888B6F2DB6A}" dt="2023-01-19T11:35:12.678" v="816"/>
        <pc:sldMkLst>
          <pc:docMk/>
          <pc:sldMk cId="1465721212" sldId="279"/>
        </pc:sldMkLst>
      </pc:sldChg>
      <pc:sldChg chg="addSp delSp modSp">
        <pc:chgData name="Arnaud Claes" userId="S::arnaud.claes@uclouvain.be::5847fbce-8000-44c3-85f1-c2f07ed644fa" providerId="AD" clId="Web-{90805E2D-4569-28FD-4276-0888B6F2DB6A}" dt="2023-01-19T13:00:13.025" v="1037" actId="20577"/>
        <pc:sldMkLst>
          <pc:docMk/>
          <pc:sldMk cId="3870848986" sldId="280"/>
        </pc:sldMkLst>
        <pc:spChg chg="del mod">
          <ac:chgData name="Arnaud Claes" userId="S::arnaud.claes@uclouvain.be::5847fbce-8000-44c3-85f1-c2f07ed644fa" providerId="AD" clId="Web-{90805E2D-4569-28FD-4276-0888B6F2DB6A}" dt="2023-01-19T11:36:11.382" v="838"/>
          <ac:spMkLst>
            <pc:docMk/>
            <pc:sldMk cId="3870848986" sldId="280"/>
            <ac:spMk id="2" creationId="{6D707FB6-C375-951F-DC44-9B497C21DE9E}"/>
          </ac:spMkLst>
        </pc:spChg>
        <pc:spChg chg="mod">
          <ac:chgData name="Arnaud Claes" userId="S::arnaud.claes@uclouvain.be::5847fbce-8000-44c3-85f1-c2f07ed644fa" providerId="AD" clId="Web-{90805E2D-4569-28FD-4276-0888B6F2DB6A}" dt="2023-01-19T13:00:13.025" v="1037" actId="20577"/>
          <ac:spMkLst>
            <pc:docMk/>
            <pc:sldMk cId="3870848986" sldId="280"/>
            <ac:spMk id="3" creationId="{BC9156FF-5C25-1D0A-B0ED-C402243C43DC}"/>
          </ac:spMkLst>
        </pc:spChg>
        <pc:spChg chg="add mod">
          <ac:chgData name="Arnaud Claes" userId="S::arnaud.claes@uclouvain.be::5847fbce-8000-44c3-85f1-c2f07ed644fa" providerId="AD" clId="Web-{90805E2D-4569-28FD-4276-0888B6F2DB6A}" dt="2023-01-19T11:36:16.616" v="846" actId="20577"/>
          <ac:spMkLst>
            <pc:docMk/>
            <pc:sldMk cId="3870848986" sldId="280"/>
            <ac:spMk id="9" creationId="{93D542AD-9FB5-2E74-F441-DDB26B8CCFEB}"/>
          </ac:spMkLst>
        </pc:spChg>
        <pc:spChg chg="add">
          <ac:chgData name="Arnaud Claes" userId="S::arnaud.claes@uclouvain.be::5847fbce-8000-44c3-85f1-c2f07ed644fa" providerId="AD" clId="Web-{90805E2D-4569-28FD-4276-0888B6F2DB6A}" dt="2023-01-19T11:36:24.101" v="847"/>
          <ac:spMkLst>
            <pc:docMk/>
            <pc:sldMk cId="3870848986" sldId="280"/>
            <ac:spMk id="11" creationId="{7F75402A-90E8-ACDE-D675-F3C847E8E657}"/>
          </ac:spMkLst>
        </pc:spChg>
        <pc:picChg chg="add">
          <ac:chgData name="Arnaud Claes" userId="S::arnaud.claes@uclouvain.be::5847fbce-8000-44c3-85f1-c2f07ed644fa" providerId="AD" clId="Web-{90805E2D-4569-28FD-4276-0888B6F2DB6A}" dt="2023-01-19T11:35:57.007" v="834"/>
          <ac:picMkLst>
            <pc:docMk/>
            <pc:sldMk cId="3870848986" sldId="280"/>
            <ac:picMk id="5" creationId="{D7243000-7F84-5116-B672-A4BDF6835388}"/>
          </ac:picMkLst>
        </pc:picChg>
        <pc:picChg chg="add">
          <ac:chgData name="Arnaud Claes" userId="S::arnaud.claes@uclouvain.be::5847fbce-8000-44c3-85f1-c2f07ed644fa" providerId="AD" clId="Web-{90805E2D-4569-28FD-4276-0888B6F2DB6A}" dt="2023-01-19T11:35:57.163" v="835"/>
          <ac:picMkLst>
            <pc:docMk/>
            <pc:sldMk cId="3870848986" sldId="280"/>
            <ac:picMk id="7" creationId="{E382D559-AFE7-D392-0B50-44334FE92B0E}"/>
          </ac:picMkLst>
        </pc:picChg>
      </pc:sldChg>
      <pc:sldChg chg="del">
        <pc:chgData name="Arnaud Claes" userId="S::arnaud.claes@uclouvain.be::5847fbce-8000-44c3-85f1-c2f07ed644fa" providerId="AD" clId="Web-{90805E2D-4569-28FD-4276-0888B6F2DB6A}" dt="2023-01-19T11:36:47.539" v="848"/>
        <pc:sldMkLst>
          <pc:docMk/>
          <pc:sldMk cId="3747141887" sldId="281"/>
        </pc:sldMkLst>
      </pc:sldChg>
      <pc:sldChg chg="modSp add ord replId">
        <pc:chgData name="Arnaud Claes" userId="S::arnaud.claes@uclouvain.be::5847fbce-8000-44c3-85f1-c2f07ed644fa" providerId="AD" clId="Web-{90805E2D-4569-28FD-4276-0888B6F2DB6A}" dt="2023-01-19T11:28:53.281" v="429"/>
        <pc:sldMkLst>
          <pc:docMk/>
          <pc:sldMk cId="3284634594" sldId="282"/>
        </pc:sldMkLst>
        <pc:spChg chg="mod">
          <ac:chgData name="Arnaud Claes" userId="S::arnaud.claes@uclouvain.be::5847fbce-8000-44c3-85f1-c2f07ed644fa" providerId="AD" clId="Web-{90805E2D-4569-28FD-4276-0888B6F2DB6A}" dt="2023-01-19T11:28:53.265" v="428"/>
          <ac:spMkLst>
            <pc:docMk/>
            <pc:sldMk cId="3284634594" sldId="282"/>
            <ac:spMk id="10" creationId="{73589FE8-1F85-CD61-BDAB-AED427B1D74C}"/>
          </ac:spMkLst>
        </pc:spChg>
        <pc:spChg chg="mod">
          <ac:chgData name="Arnaud Claes" userId="S::arnaud.claes@uclouvain.be::5847fbce-8000-44c3-85f1-c2f07ed644fa" providerId="AD" clId="Web-{90805E2D-4569-28FD-4276-0888B6F2DB6A}" dt="2023-01-19T11:28:53.281" v="429"/>
          <ac:spMkLst>
            <pc:docMk/>
            <pc:sldMk cId="3284634594" sldId="282"/>
            <ac:spMk id="11" creationId="{70F16F67-8283-89AE-4108-F33896BD8E08}"/>
          </ac:spMkLst>
        </pc:spChg>
      </pc:sldChg>
      <pc:sldChg chg="modSp add replId">
        <pc:chgData name="Arnaud Claes" userId="S::arnaud.claes@uclouvain.be::5847fbce-8000-44c3-85f1-c2f07ed644fa" providerId="AD" clId="Web-{90805E2D-4569-28FD-4276-0888B6F2DB6A}" dt="2023-01-19T13:06:12.492" v="1321" actId="20577"/>
        <pc:sldMkLst>
          <pc:docMk/>
          <pc:sldMk cId="159876472" sldId="283"/>
        </pc:sldMkLst>
        <pc:spChg chg="mod">
          <ac:chgData name="Arnaud Claes" userId="S::arnaud.claes@uclouvain.be::5847fbce-8000-44c3-85f1-c2f07ed644fa" providerId="AD" clId="Web-{90805E2D-4569-28FD-4276-0888B6F2DB6A}" dt="2023-01-19T13:06:12.492" v="1321" actId="20577"/>
          <ac:spMkLst>
            <pc:docMk/>
            <pc:sldMk cId="159876472" sldId="283"/>
            <ac:spMk id="3" creationId="{5C1918B2-7A9C-1BEC-6A90-CD3A808D9F93}"/>
          </ac:spMkLst>
        </pc:spChg>
      </pc:sldChg>
    </pc:docChg>
  </pc:docChgLst>
  <pc:docChgLst>
    <pc:chgData name="Arnaud Claes" userId="5847fbce-8000-44c3-85f1-c2f07ed644fa" providerId="ADAL" clId="{0800B8BF-7C10-456C-9528-D32F04446093}"/>
    <pc:docChg chg="undo custSel addSld delSld modSld sldOrd">
      <pc:chgData name="Arnaud Claes" userId="5847fbce-8000-44c3-85f1-c2f07ed644fa" providerId="ADAL" clId="{0800B8BF-7C10-456C-9528-D32F04446093}" dt="2023-01-20T11:04:49.404" v="535" actId="20577"/>
      <pc:docMkLst>
        <pc:docMk/>
      </pc:docMkLst>
      <pc:sldChg chg="modSp mod">
        <pc:chgData name="Arnaud Claes" userId="5847fbce-8000-44c3-85f1-c2f07ed644fa" providerId="ADAL" clId="{0800B8BF-7C10-456C-9528-D32F04446093}" dt="2023-01-20T10:37:09.830" v="499" actId="207"/>
        <pc:sldMkLst>
          <pc:docMk/>
          <pc:sldMk cId="812351916" sldId="258"/>
        </pc:sldMkLst>
        <pc:spChg chg="mod">
          <ac:chgData name="Arnaud Claes" userId="5847fbce-8000-44c3-85f1-c2f07ed644fa" providerId="ADAL" clId="{0800B8BF-7C10-456C-9528-D32F04446093}" dt="2023-01-20T10:37:09.830" v="499" actId="207"/>
          <ac:spMkLst>
            <pc:docMk/>
            <pc:sldMk cId="812351916" sldId="258"/>
            <ac:spMk id="7" creationId="{95D1BD59-483E-2411-10AF-694BC2551493}"/>
          </ac:spMkLst>
        </pc:spChg>
      </pc:sldChg>
      <pc:sldChg chg="modSp modAnim delCm">
        <pc:chgData name="Arnaud Claes" userId="5847fbce-8000-44c3-85f1-c2f07ed644fa" providerId="ADAL" clId="{0800B8BF-7C10-456C-9528-D32F04446093}" dt="2023-01-20T10:37:37.769" v="500"/>
        <pc:sldMkLst>
          <pc:docMk/>
          <pc:sldMk cId="734976969" sldId="261"/>
        </pc:sldMkLst>
        <pc:spChg chg="mod">
          <ac:chgData name="Arnaud Claes" userId="5847fbce-8000-44c3-85f1-c2f07ed644fa" providerId="ADAL" clId="{0800B8BF-7C10-456C-9528-D32F04446093}" dt="2023-01-20T10:14:16.137" v="5" actId="20577"/>
          <ac:spMkLst>
            <pc:docMk/>
            <pc:sldMk cId="734976969" sldId="261"/>
            <ac:spMk id="3" creationId="{419F6697-BE83-4D7B-41BC-60852C4E6973}"/>
          </ac:spMkLst>
        </pc:spChg>
        <pc:extLst>
          <p:ext xmlns:p="http://schemas.openxmlformats.org/presentationml/2006/main" uri="{D6D511B9-2390-475A-947B-AFAB55BFBCF1}">
            <pc226:cmChg xmlns:pc226="http://schemas.microsoft.com/office/powerpoint/2022/06/main/command" chg="del">
              <pc226:chgData name="Arnaud Claes" userId="5847fbce-8000-44c3-85f1-c2f07ed644fa" providerId="ADAL" clId="{0800B8BF-7C10-456C-9528-D32F04446093}" dt="2023-01-20T10:24:16.394" v="118"/>
              <pc2:cmMkLst xmlns:pc2="http://schemas.microsoft.com/office/powerpoint/2019/9/main/command">
                <pc:docMk/>
                <pc:sldMk cId="734976969" sldId="261"/>
                <pc2:cmMk id="{629C6165-C53F-4B29-8FE3-37C7F065841C}"/>
              </pc2:cmMkLst>
            </pc226:cmChg>
          </p:ext>
        </pc:extLst>
      </pc:sldChg>
      <pc:sldChg chg="modSp mod">
        <pc:chgData name="Arnaud Claes" userId="5847fbce-8000-44c3-85f1-c2f07ed644fa" providerId="ADAL" clId="{0800B8BF-7C10-456C-9528-D32F04446093}" dt="2023-01-20T10:59:17.681" v="522" actId="20577"/>
        <pc:sldMkLst>
          <pc:docMk/>
          <pc:sldMk cId="1609858875" sldId="264"/>
        </pc:sldMkLst>
        <pc:spChg chg="mod">
          <ac:chgData name="Arnaud Claes" userId="5847fbce-8000-44c3-85f1-c2f07ed644fa" providerId="ADAL" clId="{0800B8BF-7C10-456C-9528-D32F04446093}" dt="2023-01-20T10:59:17.681" v="522" actId="20577"/>
          <ac:spMkLst>
            <pc:docMk/>
            <pc:sldMk cId="1609858875" sldId="264"/>
            <ac:spMk id="3" creationId="{37688259-6977-901B-0792-9DBDC4EE59A2}"/>
          </ac:spMkLst>
        </pc:spChg>
      </pc:sldChg>
      <pc:sldChg chg="modSp mod">
        <pc:chgData name="Arnaud Claes" userId="5847fbce-8000-44c3-85f1-c2f07ed644fa" providerId="ADAL" clId="{0800B8BF-7C10-456C-9528-D32F04446093}" dt="2023-01-20T10:32:25.106" v="204" actId="313"/>
        <pc:sldMkLst>
          <pc:docMk/>
          <pc:sldMk cId="321801640" sldId="265"/>
        </pc:sldMkLst>
        <pc:spChg chg="mod">
          <ac:chgData name="Arnaud Claes" userId="5847fbce-8000-44c3-85f1-c2f07ed644fa" providerId="ADAL" clId="{0800B8BF-7C10-456C-9528-D32F04446093}" dt="2023-01-20T10:32:25.106" v="204" actId="313"/>
          <ac:spMkLst>
            <pc:docMk/>
            <pc:sldMk cId="321801640" sldId="265"/>
            <ac:spMk id="3" creationId="{5C1918B2-7A9C-1BEC-6A90-CD3A808D9F93}"/>
          </ac:spMkLst>
        </pc:spChg>
      </pc:sldChg>
      <pc:sldChg chg="modSp mod">
        <pc:chgData name="Arnaud Claes" userId="5847fbce-8000-44c3-85f1-c2f07ed644fa" providerId="ADAL" clId="{0800B8BF-7C10-456C-9528-D32F04446093}" dt="2023-01-20T11:04:49.404" v="535" actId="20577"/>
        <pc:sldMkLst>
          <pc:docMk/>
          <pc:sldMk cId="2552123993" sldId="266"/>
        </pc:sldMkLst>
        <pc:spChg chg="mod">
          <ac:chgData name="Arnaud Claes" userId="5847fbce-8000-44c3-85f1-c2f07ed644fa" providerId="ADAL" clId="{0800B8BF-7C10-456C-9528-D32F04446093}" dt="2023-01-20T10:32:33.713" v="207" actId="20577"/>
          <ac:spMkLst>
            <pc:docMk/>
            <pc:sldMk cId="2552123993" sldId="266"/>
            <ac:spMk id="2" creationId="{E9E3AFEC-7843-355A-D596-5F16567A00FD}"/>
          </ac:spMkLst>
        </pc:spChg>
        <pc:spChg chg="mod">
          <ac:chgData name="Arnaud Claes" userId="5847fbce-8000-44c3-85f1-c2f07ed644fa" providerId="ADAL" clId="{0800B8BF-7C10-456C-9528-D32F04446093}" dt="2023-01-20T11:04:49.404" v="535" actId="20577"/>
          <ac:spMkLst>
            <pc:docMk/>
            <pc:sldMk cId="2552123993" sldId="266"/>
            <ac:spMk id="3" creationId="{5C1918B2-7A9C-1BEC-6A90-CD3A808D9F93}"/>
          </ac:spMkLst>
        </pc:spChg>
        <pc:picChg chg="mod">
          <ac:chgData name="Arnaud Claes" userId="5847fbce-8000-44c3-85f1-c2f07ed644fa" providerId="ADAL" clId="{0800B8BF-7C10-456C-9528-D32F04446093}" dt="2023-01-20T10:33:05.022" v="279" actId="1076"/>
          <ac:picMkLst>
            <pc:docMk/>
            <pc:sldMk cId="2552123993" sldId="266"/>
            <ac:picMk id="6" creationId="{C8B72F04-CAED-C844-673A-92190DA713E1}"/>
          </ac:picMkLst>
        </pc:picChg>
      </pc:sldChg>
      <pc:sldChg chg="ord">
        <pc:chgData name="Arnaud Claes" userId="5847fbce-8000-44c3-85f1-c2f07ed644fa" providerId="ADAL" clId="{0800B8BF-7C10-456C-9528-D32F04446093}" dt="2023-01-20T10:33:20.742" v="281"/>
        <pc:sldMkLst>
          <pc:docMk/>
          <pc:sldMk cId="3805729421" sldId="267"/>
        </pc:sldMkLst>
      </pc:sldChg>
      <pc:sldChg chg="del">
        <pc:chgData name="Arnaud Claes" userId="5847fbce-8000-44c3-85f1-c2f07ed644fa" providerId="ADAL" clId="{0800B8BF-7C10-456C-9528-D32F04446093}" dt="2023-01-20T10:34:32.350" v="363" actId="2696"/>
        <pc:sldMkLst>
          <pc:docMk/>
          <pc:sldMk cId="1095286906" sldId="270"/>
        </pc:sldMkLst>
      </pc:sldChg>
      <pc:sldChg chg="addSp modSp mod">
        <pc:chgData name="Arnaud Claes" userId="5847fbce-8000-44c3-85f1-c2f07ed644fa" providerId="ADAL" clId="{0800B8BF-7C10-456C-9528-D32F04446093}" dt="2023-01-20T10:36:14.568" v="435" actId="1076"/>
        <pc:sldMkLst>
          <pc:docMk/>
          <pc:sldMk cId="1065367942" sldId="272"/>
        </pc:sldMkLst>
        <pc:spChg chg="mod">
          <ac:chgData name="Arnaud Claes" userId="5847fbce-8000-44c3-85f1-c2f07ed644fa" providerId="ADAL" clId="{0800B8BF-7C10-456C-9528-D32F04446093}" dt="2023-01-20T10:36:03.097" v="431" actId="1076"/>
          <ac:spMkLst>
            <pc:docMk/>
            <pc:sldMk cId="1065367942" sldId="272"/>
            <ac:spMk id="41" creationId="{D8C236BE-276D-EF03-997C-00A0B5542FF1}"/>
          </ac:spMkLst>
        </pc:spChg>
        <pc:grpChg chg="mod">
          <ac:chgData name="Arnaud Claes" userId="5847fbce-8000-44c3-85f1-c2f07ed644fa" providerId="ADAL" clId="{0800B8BF-7C10-456C-9528-D32F04446093}" dt="2023-01-20T10:36:10.024" v="433" actId="1076"/>
          <ac:grpSpMkLst>
            <pc:docMk/>
            <pc:sldMk cId="1065367942" sldId="272"/>
            <ac:grpSpMk id="4" creationId="{E8245F73-A7B9-5D55-8361-7E39EB685615}"/>
          </ac:grpSpMkLst>
        </pc:grpChg>
        <pc:grpChg chg="mod">
          <ac:chgData name="Arnaud Claes" userId="5847fbce-8000-44c3-85f1-c2f07ed644fa" providerId="ADAL" clId="{0800B8BF-7C10-456C-9528-D32F04446093}" dt="2023-01-20T10:36:14.568" v="435" actId="1076"/>
          <ac:grpSpMkLst>
            <pc:docMk/>
            <pc:sldMk cId="1065367942" sldId="272"/>
            <ac:grpSpMk id="5" creationId="{480E0E7B-CFD6-6AF4-0C81-D2347B2D6CE0}"/>
          </ac:grpSpMkLst>
        </pc:grpChg>
        <pc:graphicFrameChg chg="mod">
          <ac:chgData name="Arnaud Claes" userId="5847fbce-8000-44c3-85f1-c2f07ed644fa" providerId="ADAL" clId="{0800B8BF-7C10-456C-9528-D32F04446093}" dt="2023-01-20T10:36:07.680" v="432" actId="1076"/>
          <ac:graphicFrameMkLst>
            <pc:docMk/>
            <pc:sldMk cId="1065367942" sldId="272"/>
            <ac:graphicFrameMk id="18" creationId="{0F5357F8-ECF8-BF64-72AE-1FD7DF4BF0A7}"/>
          </ac:graphicFrameMkLst>
        </pc:graphicFrameChg>
        <pc:picChg chg="add mod ord">
          <ac:chgData name="Arnaud Claes" userId="5847fbce-8000-44c3-85f1-c2f07ed644fa" providerId="ADAL" clId="{0800B8BF-7C10-456C-9528-D32F04446093}" dt="2023-01-20T10:36:12.030" v="434" actId="1076"/>
          <ac:picMkLst>
            <pc:docMk/>
            <pc:sldMk cId="1065367942" sldId="272"/>
            <ac:picMk id="2" creationId="{25F67147-ABDA-3912-6C76-795FC053AD5D}"/>
          </ac:picMkLst>
        </pc:picChg>
      </pc:sldChg>
      <pc:sldChg chg="modSp mod ord">
        <pc:chgData name="Arnaud Claes" userId="5847fbce-8000-44c3-85f1-c2f07ed644fa" providerId="ADAL" clId="{0800B8BF-7C10-456C-9528-D32F04446093}" dt="2023-01-20T10:34:36.892" v="378" actId="20577"/>
        <pc:sldMkLst>
          <pc:docMk/>
          <pc:sldMk cId="4186881142" sldId="277"/>
        </pc:sldMkLst>
        <pc:spChg chg="mod">
          <ac:chgData name="Arnaud Claes" userId="5847fbce-8000-44c3-85f1-c2f07ed644fa" providerId="ADAL" clId="{0800B8BF-7C10-456C-9528-D32F04446093}" dt="2023-01-20T10:34:36.892" v="378" actId="20577"/>
          <ac:spMkLst>
            <pc:docMk/>
            <pc:sldMk cId="4186881142" sldId="277"/>
            <ac:spMk id="2" creationId="{357ED0B6-F651-7FB8-EB02-B0146DED5DC6}"/>
          </ac:spMkLst>
        </pc:spChg>
        <pc:spChg chg="mod">
          <ac:chgData name="Arnaud Claes" userId="5847fbce-8000-44c3-85f1-c2f07ed644fa" providerId="ADAL" clId="{0800B8BF-7C10-456C-9528-D32F04446093}" dt="2023-01-20T10:23:27.688" v="112" actId="20577"/>
          <ac:spMkLst>
            <pc:docMk/>
            <pc:sldMk cId="4186881142" sldId="277"/>
            <ac:spMk id="3" creationId="{5432F9C6-D57D-97F6-7195-1D2272DDF503}"/>
          </ac:spMkLst>
        </pc:spChg>
      </pc:sldChg>
      <pc:sldChg chg="modSp mod">
        <pc:chgData name="Arnaud Claes" userId="5847fbce-8000-44c3-85f1-c2f07ed644fa" providerId="ADAL" clId="{0800B8BF-7C10-456C-9528-D32F04446093}" dt="2023-01-20T10:34:18.239" v="360" actId="20577"/>
        <pc:sldMkLst>
          <pc:docMk/>
          <pc:sldMk cId="3870848986" sldId="280"/>
        </pc:sldMkLst>
        <pc:spChg chg="mod">
          <ac:chgData name="Arnaud Claes" userId="5847fbce-8000-44c3-85f1-c2f07ed644fa" providerId="ADAL" clId="{0800B8BF-7C10-456C-9528-D32F04446093}" dt="2023-01-20T10:34:18.239" v="360" actId="20577"/>
          <ac:spMkLst>
            <pc:docMk/>
            <pc:sldMk cId="3870848986" sldId="280"/>
            <ac:spMk id="3" creationId="{BC9156FF-5C25-1D0A-B0ED-C402243C43DC}"/>
          </ac:spMkLst>
        </pc:spChg>
      </pc:sldChg>
      <pc:sldChg chg="modSp del mod">
        <pc:chgData name="Arnaud Claes" userId="5847fbce-8000-44c3-85f1-c2f07ed644fa" providerId="ADAL" clId="{0800B8BF-7C10-456C-9528-D32F04446093}" dt="2023-01-20T10:32:30.570" v="205" actId="2696"/>
        <pc:sldMkLst>
          <pc:docMk/>
          <pc:sldMk cId="159876472" sldId="283"/>
        </pc:sldMkLst>
        <pc:spChg chg="mod">
          <ac:chgData name="Arnaud Claes" userId="5847fbce-8000-44c3-85f1-c2f07ed644fa" providerId="ADAL" clId="{0800B8BF-7C10-456C-9528-D32F04446093}" dt="2023-01-20T10:31:15.732" v="135" actId="20577"/>
          <ac:spMkLst>
            <pc:docMk/>
            <pc:sldMk cId="159876472" sldId="283"/>
            <ac:spMk id="2" creationId="{E9E3AFEC-7843-355A-D596-5F16567A00FD}"/>
          </ac:spMkLst>
        </pc:spChg>
      </pc:sldChg>
      <pc:sldChg chg="addSp delSp modSp add mod ord">
        <pc:chgData name="Arnaud Claes" userId="5847fbce-8000-44c3-85f1-c2f07ed644fa" providerId="ADAL" clId="{0800B8BF-7C10-456C-9528-D32F04446093}" dt="2023-01-20T10:24:05.663" v="117" actId="1076"/>
        <pc:sldMkLst>
          <pc:docMk/>
          <pc:sldMk cId="4183957279" sldId="284"/>
        </pc:sldMkLst>
        <pc:spChg chg="mod">
          <ac:chgData name="Arnaud Claes" userId="5847fbce-8000-44c3-85f1-c2f07ed644fa" providerId="ADAL" clId="{0800B8BF-7C10-456C-9528-D32F04446093}" dt="2023-01-20T10:19:10.395" v="25" actId="207"/>
          <ac:spMkLst>
            <pc:docMk/>
            <pc:sldMk cId="4183957279" sldId="284"/>
            <ac:spMk id="2" creationId="{7B846EA6-F252-1A5B-D54D-B92FD32F90C9}"/>
          </ac:spMkLst>
        </pc:spChg>
        <pc:spChg chg="del mod">
          <ac:chgData name="Arnaud Claes" userId="5847fbce-8000-44c3-85f1-c2f07ed644fa" providerId="ADAL" clId="{0800B8BF-7C10-456C-9528-D32F04446093}" dt="2023-01-20T10:19:54.993" v="59" actId="21"/>
          <ac:spMkLst>
            <pc:docMk/>
            <pc:sldMk cId="4183957279" sldId="284"/>
            <ac:spMk id="3" creationId="{0BF85F62-234E-D9CC-D7BF-A26CBC591446}"/>
          </ac:spMkLst>
        </pc:spChg>
        <pc:spChg chg="add del mod">
          <ac:chgData name="Arnaud Claes" userId="5847fbce-8000-44c3-85f1-c2f07ed644fa" providerId="ADAL" clId="{0800B8BF-7C10-456C-9528-D32F04446093}" dt="2023-01-20T10:19:56.783" v="60" actId="21"/>
          <ac:spMkLst>
            <pc:docMk/>
            <pc:sldMk cId="4183957279" sldId="284"/>
            <ac:spMk id="10" creationId="{38D96122-5598-0985-0ACD-CEAC4CFAB27D}"/>
          </ac:spMkLst>
        </pc:spChg>
        <pc:spChg chg="add mod">
          <ac:chgData name="Arnaud Claes" userId="5847fbce-8000-44c3-85f1-c2f07ed644fa" providerId="ADAL" clId="{0800B8BF-7C10-456C-9528-D32F04446093}" dt="2023-01-20T10:24:05.663" v="117" actId="1076"/>
          <ac:spMkLst>
            <pc:docMk/>
            <pc:sldMk cId="4183957279" sldId="284"/>
            <ac:spMk id="12" creationId="{FE563AF1-CF92-D4F2-FED1-59A3FF95DD96}"/>
          </ac:spMkLst>
        </pc:spChg>
        <pc:graphicFrameChg chg="add mod modGraphic">
          <ac:chgData name="Arnaud Claes" userId="5847fbce-8000-44c3-85f1-c2f07ed644fa" providerId="ADAL" clId="{0800B8BF-7C10-456C-9528-D32F04446093}" dt="2023-01-20T10:20:00.803" v="61" actId="1076"/>
          <ac:graphicFrameMkLst>
            <pc:docMk/>
            <pc:sldMk cId="4183957279" sldId="284"/>
            <ac:graphicFrameMk id="4" creationId="{AA613A18-A246-0F98-62B1-948656E1CB46}"/>
          </ac:graphicFrameMkLst>
        </pc:graphicFrameChg>
      </pc:sldChg>
    </pc:docChg>
  </pc:docChgLst>
  <pc:docChgLst>
    <pc:chgData name="Arnaud Claes" userId="S::arnaud.claes@uclouvain.be::5847fbce-8000-44c3-85f1-c2f07ed644fa" providerId="AD" clId="Web-{4EA202F6-33EC-E4B1-2183-0F224723429F}"/>
    <pc:docChg chg="addSld modSld">
      <pc:chgData name="Arnaud Claes" userId="S::arnaud.claes@uclouvain.be::5847fbce-8000-44c3-85f1-c2f07ed644fa" providerId="AD" clId="Web-{4EA202F6-33EC-E4B1-2183-0F224723429F}" dt="2023-01-09T12:13:56.758" v="194" actId="20577"/>
      <pc:docMkLst>
        <pc:docMk/>
      </pc:docMkLst>
      <pc:sldChg chg="modSp new">
        <pc:chgData name="Arnaud Claes" userId="S::arnaud.claes@uclouvain.be::5847fbce-8000-44c3-85f1-c2f07ed644fa" providerId="AD" clId="Web-{4EA202F6-33EC-E4B1-2183-0F224723429F}" dt="2023-01-09T11:57:39.839" v="18" actId="20577"/>
        <pc:sldMkLst>
          <pc:docMk/>
          <pc:sldMk cId="3870848986" sldId="280"/>
        </pc:sldMkLst>
        <pc:spChg chg="mod">
          <ac:chgData name="Arnaud Claes" userId="S::arnaud.claes@uclouvain.be::5847fbce-8000-44c3-85f1-c2f07ed644fa" providerId="AD" clId="Web-{4EA202F6-33EC-E4B1-2183-0F224723429F}" dt="2023-01-09T11:57:16.134" v="6" actId="20577"/>
          <ac:spMkLst>
            <pc:docMk/>
            <pc:sldMk cId="3870848986" sldId="280"/>
            <ac:spMk id="2" creationId="{6D707FB6-C375-951F-DC44-9B497C21DE9E}"/>
          </ac:spMkLst>
        </pc:spChg>
        <pc:spChg chg="mod">
          <ac:chgData name="Arnaud Claes" userId="S::arnaud.claes@uclouvain.be::5847fbce-8000-44c3-85f1-c2f07ed644fa" providerId="AD" clId="Web-{4EA202F6-33EC-E4B1-2183-0F224723429F}" dt="2023-01-09T11:57:39.839" v="18" actId="20577"/>
          <ac:spMkLst>
            <pc:docMk/>
            <pc:sldMk cId="3870848986" sldId="280"/>
            <ac:spMk id="3" creationId="{BC9156FF-5C25-1D0A-B0ED-C402243C43DC}"/>
          </ac:spMkLst>
        </pc:spChg>
      </pc:sldChg>
      <pc:sldChg chg="modSp new">
        <pc:chgData name="Arnaud Claes" userId="S::arnaud.claes@uclouvain.be::5847fbce-8000-44c3-85f1-c2f07ed644fa" providerId="AD" clId="Web-{4EA202F6-33EC-E4B1-2183-0F224723429F}" dt="2023-01-09T12:13:56.758" v="194" actId="20577"/>
        <pc:sldMkLst>
          <pc:docMk/>
          <pc:sldMk cId="3747141887" sldId="281"/>
        </pc:sldMkLst>
        <pc:spChg chg="mod">
          <ac:chgData name="Arnaud Claes" userId="S::arnaud.claes@uclouvain.be::5847fbce-8000-44c3-85f1-c2f07ed644fa" providerId="AD" clId="Web-{4EA202F6-33EC-E4B1-2183-0F224723429F}" dt="2023-01-09T12:13:56.758" v="194" actId="20577"/>
          <ac:spMkLst>
            <pc:docMk/>
            <pc:sldMk cId="3747141887" sldId="281"/>
            <ac:spMk id="3" creationId="{9EE23070-2C69-1773-54E9-2CECE25D310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BCCA0E-69A5-4276-82E3-B0EFB12B2B2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88D86E81-CC81-4A4B-991B-BF3D2B9A4873}">
      <dgm:prSet/>
      <dgm:spPr>
        <a:solidFill>
          <a:srgbClr val="138A8A"/>
        </a:solidFill>
      </dgm:spPr>
      <dgm:t>
        <a:bodyPr/>
        <a:lstStyle/>
        <a:p>
          <a:pPr rtl="0"/>
          <a:r>
            <a:rPr lang="en-CA" b="0" err="1"/>
            <a:t>Protocole</a:t>
          </a:r>
          <a:r>
            <a:rPr lang="en-CA" b="0"/>
            <a:t> 1 : Focus sur l'" </a:t>
          </a:r>
          <a:r>
            <a:rPr lang="en-CA" b="0" err="1"/>
            <a:t>imaginaire</a:t>
          </a:r>
          <a:r>
            <a:rPr lang="en-CA" b="0"/>
            <a:t> </a:t>
          </a:r>
          <a:r>
            <a:rPr lang="en-CA" b="0" err="1"/>
            <a:t>algorithmique</a:t>
          </a:r>
          <a:r>
            <a:rPr lang="en-CA" b="0"/>
            <a:t> " (Bucher, 2017).</a:t>
          </a:r>
          <a:endParaRPr lang="en-US"/>
        </a:p>
      </dgm:t>
    </dgm:pt>
    <dgm:pt modelId="{E2E2E44D-F0CD-493E-86D1-02CEBDB5082D}" type="parTrans" cxnId="{AFE56B87-BE7F-4F7C-9BC6-1B3601D58CD0}">
      <dgm:prSet/>
      <dgm:spPr/>
      <dgm:t>
        <a:bodyPr/>
        <a:lstStyle/>
        <a:p>
          <a:endParaRPr lang="en-US"/>
        </a:p>
      </dgm:t>
    </dgm:pt>
    <dgm:pt modelId="{8ECB64E6-305E-46B6-903A-B8EAE1AB5B9F}" type="sibTrans" cxnId="{AFE56B87-BE7F-4F7C-9BC6-1B3601D58CD0}">
      <dgm:prSet/>
      <dgm:spPr/>
      <dgm:t>
        <a:bodyPr/>
        <a:lstStyle/>
        <a:p>
          <a:endParaRPr lang="en-US"/>
        </a:p>
      </dgm:t>
    </dgm:pt>
    <dgm:pt modelId="{86E5ED7A-02B0-4802-910B-FF42B0FF52D5}">
      <dgm:prSet/>
      <dgm:spPr/>
      <dgm:t>
        <a:bodyPr/>
        <a:lstStyle/>
        <a:p>
          <a:pPr rtl="0"/>
          <a:r>
            <a:rPr lang="en-CA" b="1" err="1"/>
            <a:t>c'est</a:t>
          </a:r>
          <a:r>
            <a:rPr lang="en-CA" b="1"/>
            <a:t>-à-dire des façons de </a:t>
          </a:r>
          <a:r>
            <a:rPr lang="en-CA" b="1" err="1"/>
            <a:t>penser</a:t>
          </a:r>
          <a:r>
            <a:rPr lang="en-CA" b="1"/>
            <a:t> à </a:t>
          </a:r>
          <a:r>
            <a:rPr lang="en-CA" b="1" err="1"/>
            <a:t>ce</a:t>
          </a:r>
          <a:r>
            <a:rPr lang="en-CA" b="1"/>
            <a:t> que les </a:t>
          </a:r>
          <a:r>
            <a:rPr lang="en-CA" b="1" err="1"/>
            <a:t>algorithmes</a:t>
          </a:r>
          <a:r>
            <a:rPr lang="en-CA" b="1"/>
            <a:t> </a:t>
          </a:r>
          <a:r>
            <a:rPr lang="en-CA" b="1" err="1"/>
            <a:t>sont</a:t>
          </a:r>
          <a:r>
            <a:rPr lang="en-CA" b="1"/>
            <a:t>, </a:t>
          </a:r>
          <a:r>
            <a:rPr lang="en-CA" b="1" err="1"/>
            <a:t>devraient</a:t>
          </a:r>
          <a:r>
            <a:rPr lang="en-CA" b="1"/>
            <a:t> </a:t>
          </a:r>
          <a:r>
            <a:rPr lang="en-CA" b="1" err="1"/>
            <a:t>être</a:t>
          </a:r>
          <a:r>
            <a:rPr lang="en-CA" b="1"/>
            <a:t>, </a:t>
          </a:r>
          <a:r>
            <a:rPr lang="en-CA" b="1" err="1"/>
            <a:t>fonctionnent</a:t>
          </a:r>
          <a:r>
            <a:rPr lang="en-CA" b="1"/>
            <a:t>, ...</a:t>
          </a:r>
          <a:endParaRPr lang="en-US" b="1"/>
        </a:p>
      </dgm:t>
    </dgm:pt>
    <dgm:pt modelId="{7293DA81-FC06-4CE4-9435-609FC96A8959}" type="parTrans" cxnId="{1E34FFE8-D9ED-4636-BFFB-0B07990B533C}">
      <dgm:prSet/>
      <dgm:spPr/>
      <dgm:t>
        <a:bodyPr/>
        <a:lstStyle/>
        <a:p>
          <a:endParaRPr lang="en-US"/>
        </a:p>
      </dgm:t>
    </dgm:pt>
    <dgm:pt modelId="{E79A028F-3291-4197-89E4-29F343463517}" type="sibTrans" cxnId="{1E34FFE8-D9ED-4636-BFFB-0B07990B533C}">
      <dgm:prSet/>
      <dgm:spPr/>
      <dgm:t>
        <a:bodyPr/>
        <a:lstStyle/>
        <a:p>
          <a:endParaRPr lang="en-US"/>
        </a:p>
      </dgm:t>
    </dgm:pt>
    <dgm:pt modelId="{E8EB9796-AC58-445C-98AB-6DBF6D985516}">
      <dgm:prSet/>
      <dgm:spPr/>
      <dgm:t>
        <a:bodyPr/>
        <a:lstStyle/>
        <a:p>
          <a:pPr algn="l" rtl="0"/>
          <a:r>
            <a:rPr lang="en-CA"/>
            <a:t>27 interviews (9 </a:t>
          </a:r>
          <a:r>
            <a:rPr lang="en-CA" err="1"/>
            <a:t>enseignants</a:t>
          </a:r>
          <a:r>
            <a:rPr lang="en-CA"/>
            <a:t>, 9 experts, 9 adolescents </a:t>
          </a:r>
          <a:r>
            <a:rPr lang="en-CA" err="1"/>
            <a:t>ou</a:t>
          </a:r>
          <a:r>
            <a:rPr lang="en-CA"/>
            <a:t> </a:t>
          </a:r>
          <a:r>
            <a:rPr lang="en-CA" err="1"/>
            <a:t>jeunes</a:t>
          </a:r>
          <a:r>
            <a:rPr lang="en-CA"/>
            <a:t> </a:t>
          </a:r>
          <a:r>
            <a:rPr lang="en-CA" err="1"/>
            <a:t>adultes</a:t>
          </a:r>
          <a:r>
            <a:rPr lang="en-CA"/>
            <a:t>)</a:t>
          </a:r>
          <a:endParaRPr lang="en-US">
            <a:latin typeface="Calibri Light" panose="020F0302020204030204"/>
          </a:endParaRPr>
        </a:p>
      </dgm:t>
    </dgm:pt>
    <dgm:pt modelId="{6888A203-48F6-4421-9B79-0003F6ABB2A0}" type="parTrans" cxnId="{6E6D106A-0BBD-4B71-B59B-D5A076C86119}">
      <dgm:prSet/>
      <dgm:spPr/>
      <dgm:t>
        <a:bodyPr/>
        <a:lstStyle/>
        <a:p>
          <a:endParaRPr lang="en-US"/>
        </a:p>
      </dgm:t>
    </dgm:pt>
    <dgm:pt modelId="{7117168E-D022-4914-8996-0D903E69E734}" type="sibTrans" cxnId="{6E6D106A-0BBD-4B71-B59B-D5A076C86119}">
      <dgm:prSet/>
      <dgm:spPr/>
      <dgm:t>
        <a:bodyPr/>
        <a:lstStyle/>
        <a:p>
          <a:endParaRPr lang="en-US"/>
        </a:p>
      </dgm:t>
    </dgm:pt>
    <dgm:pt modelId="{99CB2744-F7C9-468B-B390-6833FA23C783}">
      <dgm:prSet/>
      <dgm:spPr>
        <a:solidFill>
          <a:schemeClr val="accent2"/>
        </a:solidFill>
      </dgm:spPr>
      <dgm:t>
        <a:bodyPr/>
        <a:lstStyle/>
        <a:p>
          <a:pPr rtl="0"/>
          <a:r>
            <a:rPr lang="en-CA" b="0" err="1"/>
            <a:t>Protocole</a:t>
          </a:r>
          <a:r>
            <a:rPr lang="en-CA" b="0"/>
            <a:t> 2 : </a:t>
          </a:r>
          <a:r>
            <a:rPr lang="en-CA" b="0" err="1"/>
            <a:t>Entretiens</a:t>
          </a:r>
          <a:r>
            <a:rPr lang="en-CA" b="0"/>
            <a:t> </a:t>
          </a:r>
          <a:r>
            <a:rPr lang="en-CA" b="0" err="1"/>
            <a:t>en</a:t>
          </a:r>
          <a:r>
            <a:rPr lang="en-CA" b="0"/>
            <a:t> </a:t>
          </a:r>
          <a:r>
            <a:rPr lang="en-CA" b="0" err="1"/>
            <a:t>ligne</a:t>
          </a:r>
          <a:r>
            <a:rPr lang="en-CA" b="0" i="0"/>
            <a:t> </a:t>
          </a:r>
          <a:r>
            <a:rPr lang="en-CA" b="0" i="1">
              <a:latin typeface="Calibri Light" panose="020F0302020204030204"/>
            </a:rPr>
            <a:t>in </a:t>
          </a:r>
          <a:r>
            <a:rPr lang="en-CA" b="0" i="1"/>
            <a:t>praxis</a:t>
          </a:r>
          <a:endParaRPr lang="en-US" b="0" i="1"/>
        </a:p>
      </dgm:t>
    </dgm:pt>
    <dgm:pt modelId="{E245E052-8091-4EF8-8166-AAB6D37E6FD1}" type="parTrans" cxnId="{7F4C1E73-29F4-4C49-B954-BD3EC9C3DB36}">
      <dgm:prSet/>
      <dgm:spPr/>
      <dgm:t>
        <a:bodyPr/>
        <a:lstStyle/>
        <a:p>
          <a:endParaRPr lang="en-US"/>
        </a:p>
      </dgm:t>
    </dgm:pt>
    <dgm:pt modelId="{20753DDF-D5C1-497C-BEB0-50553EAAC770}" type="sibTrans" cxnId="{7F4C1E73-29F4-4C49-B954-BD3EC9C3DB36}">
      <dgm:prSet/>
      <dgm:spPr/>
      <dgm:t>
        <a:bodyPr/>
        <a:lstStyle/>
        <a:p>
          <a:endParaRPr lang="en-US"/>
        </a:p>
      </dgm:t>
    </dgm:pt>
    <dgm:pt modelId="{9544C318-FE67-451B-86CD-F895E5497B79}">
      <dgm:prSet/>
      <dgm:spPr/>
      <dgm:t>
        <a:bodyPr/>
        <a:lstStyle/>
        <a:p>
          <a:pPr rtl="0"/>
          <a:r>
            <a:rPr lang="en-CA" b="1" err="1"/>
            <a:t>c'est</a:t>
          </a:r>
          <a:r>
            <a:rPr lang="en-CA" b="1"/>
            <a:t>-à-dire : inviter les </a:t>
          </a:r>
          <a:r>
            <a:rPr lang="en-CA" b="1" err="1"/>
            <a:t>jeunes</a:t>
          </a:r>
          <a:r>
            <a:rPr lang="en-CA" b="1"/>
            <a:t> </a:t>
          </a:r>
          <a:r>
            <a:rPr lang="en-CA" b="1" err="1"/>
            <a:t>adultes</a:t>
          </a:r>
          <a:r>
            <a:rPr lang="en-CA" b="1"/>
            <a:t> à </a:t>
          </a:r>
          <a:r>
            <a:rPr lang="en-CA" b="1" err="1"/>
            <a:t>effectuer</a:t>
          </a:r>
          <a:r>
            <a:rPr lang="en-CA" b="1"/>
            <a:t> des </a:t>
          </a:r>
          <a:r>
            <a:rPr lang="en-CA" b="1" err="1"/>
            <a:t>tâches</a:t>
          </a:r>
          <a:r>
            <a:rPr lang="en-CA" b="1"/>
            <a:t> simples sur </a:t>
          </a:r>
          <a:r>
            <a:rPr lang="en-CA" b="1" err="1"/>
            <a:t>leur</a:t>
          </a:r>
          <a:r>
            <a:rPr lang="en-CA" b="1"/>
            <a:t> smartphone et confronter </a:t>
          </a:r>
          <a:r>
            <a:rPr lang="en-CA" b="1" err="1"/>
            <a:t>leurs</a:t>
          </a:r>
          <a:r>
            <a:rPr lang="en-CA" b="1"/>
            <a:t> pratiques </a:t>
          </a:r>
          <a:r>
            <a:rPr lang="en-CA" b="1" err="1"/>
            <a:t>imaginaires</a:t>
          </a:r>
          <a:r>
            <a:rPr lang="en-CA" b="1"/>
            <a:t> des </a:t>
          </a:r>
          <a:r>
            <a:rPr lang="en-CA" b="1" err="1"/>
            <a:t>médias</a:t>
          </a:r>
          <a:r>
            <a:rPr lang="en-CA" b="1"/>
            <a:t> </a:t>
          </a:r>
          <a:r>
            <a:rPr lang="en-CA" b="1" err="1"/>
            <a:t>sociaux</a:t>
          </a:r>
          <a:r>
            <a:rPr lang="en-CA" b="1"/>
            <a:t> à </a:t>
          </a:r>
          <a:r>
            <a:rPr lang="en-CA" b="1" err="1"/>
            <a:t>leurs</a:t>
          </a:r>
          <a:r>
            <a:rPr lang="en-CA" b="1"/>
            <a:t> pratiques </a:t>
          </a:r>
          <a:r>
            <a:rPr lang="en-CA" b="1" err="1"/>
            <a:t>réelles</a:t>
          </a:r>
          <a:r>
            <a:rPr lang="en-CA" b="1"/>
            <a:t>.</a:t>
          </a:r>
          <a:endParaRPr lang="en-US" b="1"/>
        </a:p>
      </dgm:t>
    </dgm:pt>
    <dgm:pt modelId="{713C5BAD-BEE4-49F8-A7A7-4F42980D47D8}" type="parTrans" cxnId="{FA3AEBDF-34C1-4FC2-87A2-D5EA3BB4DBCE}">
      <dgm:prSet/>
      <dgm:spPr/>
      <dgm:t>
        <a:bodyPr/>
        <a:lstStyle/>
        <a:p>
          <a:endParaRPr lang="en-US"/>
        </a:p>
      </dgm:t>
    </dgm:pt>
    <dgm:pt modelId="{3A5ECF87-7DF3-4EC3-ABCF-BE50D49959C8}" type="sibTrans" cxnId="{FA3AEBDF-34C1-4FC2-87A2-D5EA3BB4DBCE}">
      <dgm:prSet/>
      <dgm:spPr/>
      <dgm:t>
        <a:bodyPr/>
        <a:lstStyle/>
        <a:p>
          <a:endParaRPr lang="en-US"/>
        </a:p>
      </dgm:t>
    </dgm:pt>
    <dgm:pt modelId="{9FC96AD6-F3F0-4C37-B864-5F76CB9D5CF2}">
      <dgm:prSet/>
      <dgm:spPr/>
      <dgm:t>
        <a:bodyPr/>
        <a:lstStyle/>
        <a:p>
          <a:pPr rtl="0"/>
          <a:r>
            <a:rPr lang="en-CA"/>
            <a:t>N = 15 </a:t>
          </a:r>
          <a:r>
            <a:rPr lang="en-CA" err="1"/>
            <a:t>jeunes</a:t>
          </a:r>
          <a:r>
            <a:rPr lang="en-CA"/>
            <a:t> </a:t>
          </a:r>
          <a:r>
            <a:rPr lang="en-CA" err="1"/>
            <a:t>adultes</a:t>
          </a:r>
          <a:r>
            <a:rPr lang="en-CA"/>
            <a:t> (18-21 </a:t>
          </a:r>
          <a:r>
            <a:rPr lang="en-CA" err="1"/>
            <a:t>ans</a:t>
          </a:r>
          <a:r>
            <a:rPr lang="en-CA"/>
            <a:t>)</a:t>
          </a:r>
          <a:endParaRPr lang="en-US"/>
        </a:p>
      </dgm:t>
    </dgm:pt>
    <dgm:pt modelId="{372A16EB-D58A-4E41-81B4-2B0C743AECEC}" type="parTrans" cxnId="{612EC95B-A33C-467A-BAB7-CF3BADBE6D70}">
      <dgm:prSet/>
      <dgm:spPr/>
      <dgm:t>
        <a:bodyPr/>
        <a:lstStyle/>
        <a:p>
          <a:endParaRPr lang="en-US"/>
        </a:p>
      </dgm:t>
    </dgm:pt>
    <dgm:pt modelId="{008FD934-8E4B-4863-9F68-D0782B4051D9}" type="sibTrans" cxnId="{612EC95B-A33C-467A-BAB7-CF3BADBE6D70}">
      <dgm:prSet/>
      <dgm:spPr/>
      <dgm:t>
        <a:bodyPr/>
        <a:lstStyle/>
        <a:p>
          <a:endParaRPr lang="en-US"/>
        </a:p>
      </dgm:t>
    </dgm:pt>
    <dgm:pt modelId="{6B4864BE-EA5D-4CCE-AA5E-BD576FD24AB3}">
      <dgm:prSet/>
      <dgm:spPr/>
      <dgm:t>
        <a:bodyPr/>
        <a:lstStyle/>
        <a:p>
          <a:pPr rtl="0"/>
          <a:r>
            <a:rPr lang="en-CA"/>
            <a:t>En </a:t>
          </a:r>
          <a:r>
            <a:rPr lang="en-CA" err="1"/>
            <a:t>ligne</a:t>
          </a:r>
          <a:r>
            <a:rPr lang="en-CA"/>
            <a:t> </a:t>
          </a:r>
          <a:r>
            <a:rPr lang="en-CA" err="1"/>
            <a:t>uniquement</a:t>
          </a:r>
          <a:r>
            <a:rPr lang="en-CA"/>
            <a:t> (</a:t>
          </a:r>
          <a:r>
            <a:rPr lang="en-CA" err="1"/>
            <a:t>en</a:t>
          </a:r>
          <a:r>
            <a:rPr lang="en-CA"/>
            <a:t> raison de la situation de COVID-19)</a:t>
          </a:r>
          <a:endParaRPr lang="en-US"/>
        </a:p>
      </dgm:t>
    </dgm:pt>
    <dgm:pt modelId="{79D5460F-40EB-4AF9-A037-D960400A27DA}" type="parTrans" cxnId="{279F3729-7EB9-4856-AC8D-FD32F901A2D5}">
      <dgm:prSet/>
      <dgm:spPr/>
      <dgm:t>
        <a:bodyPr/>
        <a:lstStyle/>
        <a:p>
          <a:endParaRPr lang="en-US"/>
        </a:p>
      </dgm:t>
    </dgm:pt>
    <dgm:pt modelId="{83623BC7-A5F0-4513-9D24-347F618C705F}" type="sibTrans" cxnId="{279F3729-7EB9-4856-AC8D-FD32F901A2D5}">
      <dgm:prSet/>
      <dgm:spPr/>
      <dgm:t>
        <a:bodyPr/>
        <a:lstStyle/>
        <a:p>
          <a:endParaRPr lang="en-US"/>
        </a:p>
      </dgm:t>
    </dgm:pt>
    <dgm:pt modelId="{1CCCE187-06D1-45F5-BB76-19F4CB6577E3}">
      <dgm:prSet/>
      <dgm:spPr/>
      <dgm:t>
        <a:bodyPr/>
        <a:lstStyle/>
        <a:p>
          <a:r>
            <a:rPr lang="en-CA" err="1"/>
            <a:t>Bruxelles</a:t>
          </a:r>
          <a:r>
            <a:rPr lang="en-CA"/>
            <a:t>, Belgique</a:t>
          </a:r>
          <a:endParaRPr lang="en-US"/>
        </a:p>
      </dgm:t>
    </dgm:pt>
    <dgm:pt modelId="{A1AFB439-CEA9-4B81-9AF3-C3E790E406BE}" type="parTrans" cxnId="{ACAED91D-C3DF-4913-B7BF-7DB7D23427CE}">
      <dgm:prSet/>
      <dgm:spPr/>
      <dgm:t>
        <a:bodyPr/>
        <a:lstStyle/>
        <a:p>
          <a:endParaRPr lang="en-US"/>
        </a:p>
      </dgm:t>
    </dgm:pt>
    <dgm:pt modelId="{17B39883-EC34-4F8A-AC08-EE15B3048B09}" type="sibTrans" cxnId="{ACAED91D-C3DF-4913-B7BF-7DB7D23427CE}">
      <dgm:prSet/>
      <dgm:spPr/>
      <dgm:t>
        <a:bodyPr/>
        <a:lstStyle/>
        <a:p>
          <a:endParaRPr lang="en-US"/>
        </a:p>
      </dgm:t>
    </dgm:pt>
    <dgm:pt modelId="{38C8D533-2A8F-4226-80C3-DDC563011017}">
      <dgm:prSet phldr="0"/>
      <dgm:spPr/>
      <dgm:t>
        <a:bodyPr/>
        <a:lstStyle/>
        <a:p>
          <a:pPr rtl="0"/>
          <a:r>
            <a:rPr lang="en-CA"/>
            <a:t>19 </a:t>
          </a:r>
          <a:r>
            <a:rPr lang="en-CA" err="1"/>
            <a:t>groupes</a:t>
          </a:r>
          <a:r>
            <a:rPr lang="en-CA"/>
            <a:t> de discussion (4 à 7 adolescents entre 15 et 18 </a:t>
          </a:r>
          <a:r>
            <a:rPr lang="en-CA" err="1"/>
            <a:t>ans</a:t>
          </a:r>
          <a:r>
            <a:rPr lang="en-CA"/>
            <a:t> /FG</a:t>
          </a:r>
          <a:r>
            <a:rPr lang="en-CA">
              <a:latin typeface="Calibri Light" panose="020F0302020204030204"/>
            </a:rPr>
            <a:t>)</a:t>
          </a:r>
          <a:endParaRPr lang="fr-FR">
            <a:latin typeface="Calibri Light" panose="020F0302020204030204"/>
          </a:endParaRPr>
        </a:p>
      </dgm:t>
    </dgm:pt>
    <dgm:pt modelId="{0B00C712-84BD-42CB-B5C0-728B45C33559}" type="parTrans" cxnId="{580FD3FA-B63F-489D-BAD7-5AB06F5F846F}">
      <dgm:prSet/>
      <dgm:spPr/>
      <dgm:t>
        <a:bodyPr/>
        <a:lstStyle/>
        <a:p>
          <a:endParaRPr lang="fr-BE"/>
        </a:p>
      </dgm:t>
    </dgm:pt>
    <dgm:pt modelId="{4A4CF71A-E0FE-4DAA-A6B1-39E22D5AB254}" type="sibTrans" cxnId="{580FD3FA-B63F-489D-BAD7-5AB06F5F846F}">
      <dgm:prSet/>
      <dgm:spPr/>
      <dgm:t>
        <a:bodyPr/>
        <a:lstStyle/>
        <a:p>
          <a:endParaRPr lang="fr-BE"/>
        </a:p>
      </dgm:t>
    </dgm:pt>
    <dgm:pt modelId="{0679BB67-6B32-4B3D-BA33-0DFD5B32FC4B}">
      <dgm:prSet phldr="0"/>
      <dgm:spPr/>
      <dgm:t>
        <a:bodyPr/>
        <a:lstStyle/>
        <a:p>
          <a:r>
            <a:rPr lang="en-CA"/>
            <a:t>Bruxelles, Belgique</a:t>
          </a:r>
          <a:endParaRPr lang="fr-FR"/>
        </a:p>
      </dgm:t>
    </dgm:pt>
    <dgm:pt modelId="{CA9CC46A-CD43-4B13-90A5-FB7F7E9633D6}" type="parTrans" cxnId="{AF445AF8-EC3D-4516-8D67-1BD91133C908}">
      <dgm:prSet/>
      <dgm:spPr/>
      <dgm:t>
        <a:bodyPr/>
        <a:lstStyle/>
        <a:p>
          <a:endParaRPr lang="fr-BE"/>
        </a:p>
      </dgm:t>
    </dgm:pt>
    <dgm:pt modelId="{C3D40EC6-A69C-438F-BB53-AC6ED3D860EE}" type="sibTrans" cxnId="{AF445AF8-EC3D-4516-8D67-1BD91133C908}">
      <dgm:prSet/>
      <dgm:spPr/>
      <dgm:t>
        <a:bodyPr/>
        <a:lstStyle/>
        <a:p>
          <a:endParaRPr lang="fr-BE"/>
        </a:p>
      </dgm:t>
    </dgm:pt>
    <dgm:pt modelId="{AA860291-D8FB-4020-9D90-187420718AC0}" type="pres">
      <dgm:prSet presAssocID="{A6BCCA0E-69A5-4276-82E3-B0EFB12B2B22}" presName="linear" presStyleCnt="0">
        <dgm:presLayoutVars>
          <dgm:animLvl val="lvl"/>
          <dgm:resizeHandles val="exact"/>
        </dgm:presLayoutVars>
      </dgm:prSet>
      <dgm:spPr/>
    </dgm:pt>
    <dgm:pt modelId="{4EC31901-7B2B-48CC-9228-B717F90C7AE5}" type="pres">
      <dgm:prSet presAssocID="{88D86E81-CC81-4A4B-991B-BF3D2B9A4873}" presName="parentText" presStyleLbl="node1" presStyleIdx="0" presStyleCnt="2">
        <dgm:presLayoutVars>
          <dgm:chMax val="0"/>
          <dgm:bulletEnabled val="1"/>
        </dgm:presLayoutVars>
      </dgm:prSet>
      <dgm:spPr/>
    </dgm:pt>
    <dgm:pt modelId="{4171956D-0951-44A0-A06E-F88B979BE045}" type="pres">
      <dgm:prSet presAssocID="{88D86E81-CC81-4A4B-991B-BF3D2B9A4873}" presName="childText" presStyleLbl="revTx" presStyleIdx="0" presStyleCnt="2">
        <dgm:presLayoutVars>
          <dgm:bulletEnabled val="1"/>
        </dgm:presLayoutVars>
      </dgm:prSet>
      <dgm:spPr/>
    </dgm:pt>
    <dgm:pt modelId="{F65929FD-5065-4619-8CBA-59E0DAFC6FD6}" type="pres">
      <dgm:prSet presAssocID="{99CB2744-F7C9-468B-B390-6833FA23C783}" presName="parentText" presStyleLbl="node1" presStyleIdx="1" presStyleCnt="2">
        <dgm:presLayoutVars>
          <dgm:chMax val="0"/>
          <dgm:bulletEnabled val="1"/>
        </dgm:presLayoutVars>
      </dgm:prSet>
      <dgm:spPr/>
    </dgm:pt>
    <dgm:pt modelId="{23B32A77-09B4-406B-A50B-B1A1A14393C9}" type="pres">
      <dgm:prSet presAssocID="{99CB2744-F7C9-468B-B390-6833FA23C783}" presName="childText" presStyleLbl="revTx" presStyleIdx="1" presStyleCnt="2">
        <dgm:presLayoutVars>
          <dgm:bulletEnabled val="1"/>
        </dgm:presLayoutVars>
      </dgm:prSet>
      <dgm:spPr/>
    </dgm:pt>
  </dgm:ptLst>
  <dgm:cxnLst>
    <dgm:cxn modelId="{0975D008-E8A8-4644-9923-C707EEFF9221}" type="presOf" srcId="{88D86E81-CC81-4A4B-991B-BF3D2B9A4873}" destId="{4EC31901-7B2B-48CC-9228-B717F90C7AE5}" srcOrd="0" destOrd="0" presId="urn:microsoft.com/office/officeart/2005/8/layout/vList2"/>
    <dgm:cxn modelId="{ACAED91D-C3DF-4913-B7BF-7DB7D23427CE}" srcId="{99CB2744-F7C9-468B-B390-6833FA23C783}" destId="{1CCCE187-06D1-45F5-BB76-19F4CB6577E3}" srcOrd="3" destOrd="0" parTransId="{A1AFB439-CEA9-4B81-9AF3-C3E790E406BE}" sibTransId="{17B39883-EC34-4F8A-AC08-EE15B3048B09}"/>
    <dgm:cxn modelId="{473E1C22-8C67-488E-9D61-E891EB51C238}" type="presOf" srcId="{0679BB67-6B32-4B3D-BA33-0DFD5B32FC4B}" destId="{4171956D-0951-44A0-A06E-F88B979BE045}" srcOrd="0" destOrd="3" presId="urn:microsoft.com/office/officeart/2005/8/layout/vList2"/>
    <dgm:cxn modelId="{279F3729-7EB9-4856-AC8D-FD32F901A2D5}" srcId="{99CB2744-F7C9-468B-B390-6833FA23C783}" destId="{6B4864BE-EA5D-4CCE-AA5E-BD576FD24AB3}" srcOrd="2" destOrd="0" parTransId="{79D5460F-40EB-4AF9-A037-D960400A27DA}" sibTransId="{83623BC7-A5F0-4513-9D24-347F618C705F}"/>
    <dgm:cxn modelId="{612EC95B-A33C-467A-BAB7-CF3BADBE6D70}" srcId="{99CB2744-F7C9-468B-B390-6833FA23C783}" destId="{9FC96AD6-F3F0-4C37-B864-5F76CB9D5CF2}" srcOrd="1" destOrd="0" parTransId="{372A16EB-D58A-4E41-81B4-2B0C743AECEC}" sibTransId="{008FD934-8E4B-4863-9F68-D0782B4051D9}"/>
    <dgm:cxn modelId="{A0D3C864-BA16-49A5-8B0A-15B90FBD141A}" type="presOf" srcId="{86E5ED7A-02B0-4802-910B-FF42B0FF52D5}" destId="{4171956D-0951-44A0-A06E-F88B979BE045}" srcOrd="0" destOrd="0" presId="urn:microsoft.com/office/officeart/2005/8/layout/vList2"/>
    <dgm:cxn modelId="{6E6D106A-0BBD-4B71-B59B-D5A076C86119}" srcId="{88D86E81-CC81-4A4B-991B-BF3D2B9A4873}" destId="{E8EB9796-AC58-445C-98AB-6DBF6D985516}" srcOrd="1" destOrd="0" parTransId="{6888A203-48F6-4421-9B79-0003F6ABB2A0}" sibTransId="{7117168E-D022-4914-8996-0D903E69E734}"/>
    <dgm:cxn modelId="{7F4C1E73-29F4-4C49-B954-BD3EC9C3DB36}" srcId="{A6BCCA0E-69A5-4276-82E3-B0EFB12B2B22}" destId="{99CB2744-F7C9-468B-B390-6833FA23C783}" srcOrd="1" destOrd="0" parTransId="{E245E052-8091-4EF8-8166-AAB6D37E6FD1}" sibTransId="{20753DDF-D5C1-497C-BEB0-50553EAAC770}"/>
    <dgm:cxn modelId="{8A849453-DDD7-437B-8CB1-C98607B147F4}" type="presOf" srcId="{9544C318-FE67-451B-86CD-F895E5497B79}" destId="{23B32A77-09B4-406B-A50B-B1A1A14393C9}" srcOrd="0" destOrd="0" presId="urn:microsoft.com/office/officeart/2005/8/layout/vList2"/>
    <dgm:cxn modelId="{01DD0355-9ACD-4978-BA35-0DAAA20DF6AE}" type="presOf" srcId="{A6BCCA0E-69A5-4276-82E3-B0EFB12B2B22}" destId="{AA860291-D8FB-4020-9D90-187420718AC0}" srcOrd="0" destOrd="0" presId="urn:microsoft.com/office/officeart/2005/8/layout/vList2"/>
    <dgm:cxn modelId="{26ECCE77-C827-493A-8859-64C95E641936}" type="presOf" srcId="{E8EB9796-AC58-445C-98AB-6DBF6D985516}" destId="{4171956D-0951-44A0-A06E-F88B979BE045}" srcOrd="0" destOrd="1" presId="urn:microsoft.com/office/officeart/2005/8/layout/vList2"/>
    <dgm:cxn modelId="{84093258-C7BC-446B-85FC-0454AD6C09BA}" type="presOf" srcId="{1CCCE187-06D1-45F5-BB76-19F4CB6577E3}" destId="{23B32A77-09B4-406B-A50B-B1A1A14393C9}" srcOrd="0" destOrd="3" presId="urn:microsoft.com/office/officeart/2005/8/layout/vList2"/>
    <dgm:cxn modelId="{12D9CD58-0090-4B5C-8B72-685A9AC6B418}" type="presOf" srcId="{99CB2744-F7C9-468B-B390-6833FA23C783}" destId="{F65929FD-5065-4619-8CBA-59E0DAFC6FD6}" srcOrd="0" destOrd="0" presId="urn:microsoft.com/office/officeart/2005/8/layout/vList2"/>
    <dgm:cxn modelId="{AFE56B87-BE7F-4F7C-9BC6-1B3601D58CD0}" srcId="{A6BCCA0E-69A5-4276-82E3-B0EFB12B2B22}" destId="{88D86E81-CC81-4A4B-991B-BF3D2B9A4873}" srcOrd="0" destOrd="0" parTransId="{E2E2E44D-F0CD-493E-86D1-02CEBDB5082D}" sibTransId="{8ECB64E6-305E-46B6-903A-B8EAE1AB5B9F}"/>
    <dgm:cxn modelId="{206CFA8E-4F38-4306-A527-7E421B840373}" type="presOf" srcId="{9FC96AD6-F3F0-4C37-B864-5F76CB9D5CF2}" destId="{23B32A77-09B4-406B-A50B-B1A1A14393C9}" srcOrd="0" destOrd="1" presId="urn:microsoft.com/office/officeart/2005/8/layout/vList2"/>
    <dgm:cxn modelId="{13E39DDD-9A38-4BB4-A910-05799CC1B350}" type="presOf" srcId="{38C8D533-2A8F-4226-80C3-DDC563011017}" destId="{4171956D-0951-44A0-A06E-F88B979BE045}" srcOrd="0" destOrd="2" presId="urn:microsoft.com/office/officeart/2005/8/layout/vList2"/>
    <dgm:cxn modelId="{934AD8DD-0A05-4856-992C-CC7447A68001}" type="presOf" srcId="{6B4864BE-EA5D-4CCE-AA5E-BD576FD24AB3}" destId="{23B32A77-09B4-406B-A50B-B1A1A14393C9}" srcOrd="0" destOrd="2" presId="urn:microsoft.com/office/officeart/2005/8/layout/vList2"/>
    <dgm:cxn modelId="{FA3AEBDF-34C1-4FC2-87A2-D5EA3BB4DBCE}" srcId="{99CB2744-F7C9-468B-B390-6833FA23C783}" destId="{9544C318-FE67-451B-86CD-F895E5497B79}" srcOrd="0" destOrd="0" parTransId="{713C5BAD-BEE4-49F8-A7A7-4F42980D47D8}" sibTransId="{3A5ECF87-7DF3-4EC3-ABCF-BE50D49959C8}"/>
    <dgm:cxn modelId="{1E34FFE8-D9ED-4636-BFFB-0B07990B533C}" srcId="{88D86E81-CC81-4A4B-991B-BF3D2B9A4873}" destId="{86E5ED7A-02B0-4802-910B-FF42B0FF52D5}" srcOrd="0" destOrd="0" parTransId="{7293DA81-FC06-4CE4-9435-609FC96A8959}" sibTransId="{E79A028F-3291-4197-89E4-29F343463517}"/>
    <dgm:cxn modelId="{AF445AF8-EC3D-4516-8D67-1BD91133C908}" srcId="{88D86E81-CC81-4A4B-991B-BF3D2B9A4873}" destId="{0679BB67-6B32-4B3D-BA33-0DFD5B32FC4B}" srcOrd="3" destOrd="0" parTransId="{CA9CC46A-CD43-4B13-90A5-FB7F7E9633D6}" sibTransId="{C3D40EC6-A69C-438F-BB53-AC6ED3D860EE}"/>
    <dgm:cxn modelId="{580FD3FA-B63F-489D-BAD7-5AB06F5F846F}" srcId="{88D86E81-CC81-4A4B-991B-BF3D2B9A4873}" destId="{38C8D533-2A8F-4226-80C3-DDC563011017}" srcOrd="2" destOrd="0" parTransId="{0B00C712-84BD-42CB-B5C0-728B45C33559}" sibTransId="{4A4CF71A-E0FE-4DAA-A6B1-39E22D5AB254}"/>
    <dgm:cxn modelId="{A9EB1828-F90A-4A14-9F9C-67DA7372B209}" type="presParOf" srcId="{AA860291-D8FB-4020-9D90-187420718AC0}" destId="{4EC31901-7B2B-48CC-9228-B717F90C7AE5}" srcOrd="0" destOrd="0" presId="urn:microsoft.com/office/officeart/2005/8/layout/vList2"/>
    <dgm:cxn modelId="{1A5E5297-AF18-4126-B73C-A662C7B2A632}" type="presParOf" srcId="{AA860291-D8FB-4020-9D90-187420718AC0}" destId="{4171956D-0951-44A0-A06E-F88B979BE045}" srcOrd="1" destOrd="0" presId="urn:microsoft.com/office/officeart/2005/8/layout/vList2"/>
    <dgm:cxn modelId="{C2D4F293-5A05-43B6-A58B-2D89806DBA6C}" type="presParOf" srcId="{AA860291-D8FB-4020-9D90-187420718AC0}" destId="{F65929FD-5065-4619-8CBA-59E0DAFC6FD6}" srcOrd="2" destOrd="0" presId="urn:microsoft.com/office/officeart/2005/8/layout/vList2"/>
    <dgm:cxn modelId="{24664F3F-AB6E-46CB-BA28-301FEFAC8EDF}" type="presParOf" srcId="{AA860291-D8FB-4020-9D90-187420718AC0}" destId="{23B32A77-09B4-406B-A50B-B1A1A14393C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635163-FC2F-4303-8FF7-372A015D7985}" type="doc">
      <dgm:prSet loTypeId="urn:microsoft.com/office/officeart/2005/8/layout/process1" loCatId="process" qsTypeId="urn:microsoft.com/office/officeart/2005/8/quickstyle/simple1" qsCatId="simple" csTypeId="urn:microsoft.com/office/officeart/2005/8/colors/accent1_2" csCatId="accent1" phldr="1"/>
      <dgm:spPr/>
    </dgm:pt>
    <dgm:pt modelId="{1D43340D-703C-45A5-96E2-9064201E83F5}">
      <dgm:prSet phldrT="[Texte]"/>
      <dgm:spPr>
        <a:solidFill>
          <a:srgbClr val="138A8A"/>
        </a:solidFill>
      </dgm:spPr>
      <dgm:t>
        <a:bodyPr/>
        <a:lstStyle/>
        <a:p>
          <a:r>
            <a:rPr lang="fr-BE">
              <a:solidFill>
                <a:schemeClr val="bg1"/>
              </a:solidFill>
            </a:rPr>
            <a:t>Input</a:t>
          </a:r>
        </a:p>
      </dgm:t>
    </dgm:pt>
    <dgm:pt modelId="{D7137983-AC4B-4C80-9B54-56ABB706D3B0}" type="parTrans" cxnId="{EB66C538-A1A6-47B7-A5F1-C4F5B5E2B29A}">
      <dgm:prSet/>
      <dgm:spPr/>
      <dgm:t>
        <a:bodyPr/>
        <a:lstStyle/>
        <a:p>
          <a:endParaRPr lang="fr-BE"/>
        </a:p>
      </dgm:t>
    </dgm:pt>
    <dgm:pt modelId="{AF3D8B1A-1B4B-48FE-BF1B-9B40B90103B0}" type="sibTrans" cxnId="{EB66C538-A1A6-47B7-A5F1-C4F5B5E2B29A}">
      <dgm:prSet/>
      <dgm:spPr>
        <a:solidFill>
          <a:srgbClr val="FB8346"/>
        </a:solidFill>
      </dgm:spPr>
      <dgm:t>
        <a:bodyPr/>
        <a:lstStyle/>
        <a:p>
          <a:endParaRPr lang="fr-BE"/>
        </a:p>
      </dgm:t>
    </dgm:pt>
    <dgm:pt modelId="{E4802A8D-FDF3-470D-B5CB-BED051A79DC3}">
      <dgm:prSet phldrT="[Texte]"/>
      <dgm:spPr>
        <a:solidFill>
          <a:srgbClr val="138A8A"/>
        </a:solidFill>
      </dgm:spPr>
      <dgm:t>
        <a:bodyPr/>
        <a:lstStyle/>
        <a:p>
          <a:r>
            <a:rPr lang="fr-BE"/>
            <a:t>Process</a:t>
          </a:r>
        </a:p>
      </dgm:t>
    </dgm:pt>
    <dgm:pt modelId="{4DDF6D42-94D9-47DE-B038-8A5ADCE72BC7}" type="parTrans" cxnId="{6E79BACA-B200-47A5-BF68-36FE7F69A4D9}">
      <dgm:prSet/>
      <dgm:spPr/>
      <dgm:t>
        <a:bodyPr/>
        <a:lstStyle/>
        <a:p>
          <a:endParaRPr lang="fr-BE"/>
        </a:p>
      </dgm:t>
    </dgm:pt>
    <dgm:pt modelId="{EA251EF8-7D72-4C6B-9DEB-7CF2B48F5D16}" type="sibTrans" cxnId="{6E79BACA-B200-47A5-BF68-36FE7F69A4D9}">
      <dgm:prSet/>
      <dgm:spPr>
        <a:solidFill>
          <a:srgbClr val="FB8346"/>
        </a:solidFill>
      </dgm:spPr>
      <dgm:t>
        <a:bodyPr/>
        <a:lstStyle/>
        <a:p>
          <a:endParaRPr lang="fr-BE"/>
        </a:p>
      </dgm:t>
    </dgm:pt>
    <dgm:pt modelId="{8BCCCA39-67B7-473E-B860-FDF798554DC8}">
      <dgm:prSet phldrT="[Texte]"/>
      <dgm:spPr>
        <a:solidFill>
          <a:srgbClr val="138A8A"/>
        </a:solidFill>
      </dgm:spPr>
      <dgm:t>
        <a:bodyPr/>
        <a:lstStyle/>
        <a:p>
          <a:r>
            <a:rPr lang="fr-BE"/>
            <a:t>Output</a:t>
          </a:r>
        </a:p>
      </dgm:t>
    </dgm:pt>
    <dgm:pt modelId="{2661AD71-4332-406A-8391-79CCFB66F86D}" type="parTrans" cxnId="{67033904-72C8-4C99-B1A0-4903CDCBA3AB}">
      <dgm:prSet/>
      <dgm:spPr/>
      <dgm:t>
        <a:bodyPr/>
        <a:lstStyle/>
        <a:p>
          <a:endParaRPr lang="fr-BE"/>
        </a:p>
      </dgm:t>
    </dgm:pt>
    <dgm:pt modelId="{82D3C1E5-39C4-4AD4-82DF-73886C649B37}" type="sibTrans" cxnId="{67033904-72C8-4C99-B1A0-4903CDCBA3AB}">
      <dgm:prSet/>
      <dgm:spPr/>
      <dgm:t>
        <a:bodyPr/>
        <a:lstStyle/>
        <a:p>
          <a:endParaRPr lang="fr-BE"/>
        </a:p>
      </dgm:t>
    </dgm:pt>
    <dgm:pt modelId="{237D29D7-2F73-420F-ABE0-76AE8227D3BF}" type="pres">
      <dgm:prSet presAssocID="{9C635163-FC2F-4303-8FF7-372A015D7985}" presName="Name0" presStyleCnt="0">
        <dgm:presLayoutVars>
          <dgm:dir/>
          <dgm:resizeHandles val="exact"/>
        </dgm:presLayoutVars>
      </dgm:prSet>
      <dgm:spPr/>
    </dgm:pt>
    <dgm:pt modelId="{5D4A7278-D4F3-4E32-BDF0-6652EAF0242A}" type="pres">
      <dgm:prSet presAssocID="{1D43340D-703C-45A5-96E2-9064201E83F5}" presName="node" presStyleLbl="node1" presStyleIdx="0" presStyleCnt="3">
        <dgm:presLayoutVars>
          <dgm:bulletEnabled val="1"/>
        </dgm:presLayoutVars>
      </dgm:prSet>
      <dgm:spPr/>
    </dgm:pt>
    <dgm:pt modelId="{7B222EDB-FBCA-44C9-A57F-D8591630EE4B}" type="pres">
      <dgm:prSet presAssocID="{AF3D8B1A-1B4B-48FE-BF1B-9B40B90103B0}" presName="sibTrans" presStyleLbl="sibTrans2D1" presStyleIdx="0" presStyleCnt="2"/>
      <dgm:spPr/>
    </dgm:pt>
    <dgm:pt modelId="{2A80C05D-6AF3-4EED-B76B-19885AA91F44}" type="pres">
      <dgm:prSet presAssocID="{AF3D8B1A-1B4B-48FE-BF1B-9B40B90103B0}" presName="connectorText" presStyleLbl="sibTrans2D1" presStyleIdx="0" presStyleCnt="2"/>
      <dgm:spPr/>
    </dgm:pt>
    <dgm:pt modelId="{68637375-67BB-4248-8A4A-5AC1B8D9A310}" type="pres">
      <dgm:prSet presAssocID="{E4802A8D-FDF3-470D-B5CB-BED051A79DC3}" presName="node" presStyleLbl="node1" presStyleIdx="1" presStyleCnt="3">
        <dgm:presLayoutVars>
          <dgm:bulletEnabled val="1"/>
        </dgm:presLayoutVars>
      </dgm:prSet>
      <dgm:spPr/>
    </dgm:pt>
    <dgm:pt modelId="{AA940069-717A-4532-A723-8CF169B0112F}" type="pres">
      <dgm:prSet presAssocID="{EA251EF8-7D72-4C6B-9DEB-7CF2B48F5D16}" presName="sibTrans" presStyleLbl="sibTrans2D1" presStyleIdx="1" presStyleCnt="2"/>
      <dgm:spPr/>
    </dgm:pt>
    <dgm:pt modelId="{B8D8ABBD-A3B1-47C4-94AD-BC05E733A5F3}" type="pres">
      <dgm:prSet presAssocID="{EA251EF8-7D72-4C6B-9DEB-7CF2B48F5D16}" presName="connectorText" presStyleLbl="sibTrans2D1" presStyleIdx="1" presStyleCnt="2"/>
      <dgm:spPr/>
    </dgm:pt>
    <dgm:pt modelId="{4BDDCFC2-DF0B-4FF6-BB3C-4E75FC5B2DBA}" type="pres">
      <dgm:prSet presAssocID="{8BCCCA39-67B7-473E-B860-FDF798554DC8}" presName="node" presStyleLbl="node1" presStyleIdx="2" presStyleCnt="3">
        <dgm:presLayoutVars>
          <dgm:bulletEnabled val="1"/>
        </dgm:presLayoutVars>
      </dgm:prSet>
      <dgm:spPr/>
    </dgm:pt>
  </dgm:ptLst>
  <dgm:cxnLst>
    <dgm:cxn modelId="{C4294303-578D-4F70-94EF-F94F30220B2F}" type="presOf" srcId="{EA251EF8-7D72-4C6B-9DEB-7CF2B48F5D16}" destId="{AA940069-717A-4532-A723-8CF169B0112F}" srcOrd="0" destOrd="0" presId="urn:microsoft.com/office/officeart/2005/8/layout/process1"/>
    <dgm:cxn modelId="{67033904-72C8-4C99-B1A0-4903CDCBA3AB}" srcId="{9C635163-FC2F-4303-8FF7-372A015D7985}" destId="{8BCCCA39-67B7-473E-B860-FDF798554DC8}" srcOrd="2" destOrd="0" parTransId="{2661AD71-4332-406A-8391-79CCFB66F86D}" sibTransId="{82D3C1E5-39C4-4AD4-82DF-73886C649B37}"/>
    <dgm:cxn modelId="{EB66C538-A1A6-47B7-A5F1-C4F5B5E2B29A}" srcId="{9C635163-FC2F-4303-8FF7-372A015D7985}" destId="{1D43340D-703C-45A5-96E2-9064201E83F5}" srcOrd="0" destOrd="0" parTransId="{D7137983-AC4B-4C80-9B54-56ABB706D3B0}" sibTransId="{AF3D8B1A-1B4B-48FE-BF1B-9B40B90103B0}"/>
    <dgm:cxn modelId="{EC4FC66A-20EE-4081-8D01-E434D61A5279}" type="presOf" srcId="{AF3D8B1A-1B4B-48FE-BF1B-9B40B90103B0}" destId="{2A80C05D-6AF3-4EED-B76B-19885AA91F44}" srcOrd="1" destOrd="0" presId="urn:microsoft.com/office/officeart/2005/8/layout/process1"/>
    <dgm:cxn modelId="{41058C70-4F89-432D-9D0E-52A6D100F4EE}" type="presOf" srcId="{AF3D8B1A-1B4B-48FE-BF1B-9B40B90103B0}" destId="{7B222EDB-FBCA-44C9-A57F-D8591630EE4B}" srcOrd="0" destOrd="0" presId="urn:microsoft.com/office/officeart/2005/8/layout/process1"/>
    <dgm:cxn modelId="{67FE2F79-4EE5-4CFE-8D40-EBD9CC1402FD}" type="presOf" srcId="{E4802A8D-FDF3-470D-B5CB-BED051A79DC3}" destId="{68637375-67BB-4248-8A4A-5AC1B8D9A310}" srcOrd="0" destOrd="0" presId="urn:microsoft.com/office/officeart/2005/8/layout/process1"/>
    <dgm:cxn modelId="{810073A0-8DD8-43A8-AE36-D61F658C10E2}" type="presOf" srcId="{8BCCCA39-67B7-473E-B860-FDF798554DC8}" destId="{4BDDCFC2-DF0B-4FF6-BB3C-4E75FC5B2DBA}" srcOrd="0" destOrd="0" presId="urn:microsoft.com/office/officeart/2005/8/layout/process1"/>
    <dgm:cxn modelId="{6E79BACA-B200-47A5-BF68-36FE7F69A4D9}" srcId="{9C635163-FC2F-4303-8FF7-372A015D7985}" destId="{E4802A8D-FDF3-470D-B5CB-BED051A79DC3}" srcOrd="1" destOrd="0" parTransId="{4DDF6D42-94D9-47DE-B038-8A5ADCE72BC7}" sibTransId="{EA251EF8-7D72-4C6B-9DEB-7CF2B48F5D16}"/>
    <dgm:cxn modelId="{26E00FDE-1DE2-4AD0-AE62-452DA3F59AEA}" type="presOf" srcId="{9C635163-FC2F-4303-8FF7-372A015D7985}" destId="{237D29D7-2F73-420F-ABE0-76AE8227D3BF}" srcOrd="0" destOrd="0" presId="urn:microsoft.com/office/officeart/2005/8/layout/process1"/>
    <dgm:cxn modelId="{B571AEE0-5509-405A-B514-482ABE39740A}" type="presOf" srcId="{1D43340D-703C-45A5-96E2-9064201E83F5}" destId="{5D4A7278-D4F3-4E32-BDF0-6652EAF0242A}" srcOrd="0" destOrd="0" presId="urn:microsoft.com/office/officeart/2005/8/layout/process1"/>
    <dgm:cxn modelId="{F13F57F9-413D-4002-A2D2-2C053A943496}" type="presOf" srcId="{EA251EF8-7D72-4C6B-9DEB-7CF2B48F5D16}" destId="{B8D8ABBD-A3B1-47C4-94AD-BC05E733A5F3}" srcOrd="1" destOrd="0" presId="urn:microsoft.com/office/officeart/2005/8/layout/process1"/>
    <dgm:cxn modelId="{E2A5AC37-CB6F-41B4-92E5-3F6AD394B939}" type="presParOf" srcId="{237D29D7-2F73-420F-ABE0-76AE8227D3BF}" destId="{5D4A7278-D4F3-4E32-BDF0-6652EAF0242A}" srcOrd="0" destOrd="0" presId="urn:microsoft.com/office/officeart/2005/8/layout/process1"/>
    <dgm:cxn modelId="{4D55D83E-77B7-47D1-85C6-528EB221B44F}" type="presParOf" srcId="{237D29D7-2F73-420F-ABE0-76AE8227D3BF}" destId="{7B222EDB-FBCA-44C9-A57F-D8591630EE4B}" srcOrd="1" destOrd="0" presId="urn:microsoft.com/office/officeart/2005/8/layout/process1"/>
    <dgm:cxn modelId="{B1D30203-02ED-4101-BDF4-C86A95A25F7B}" type="presParOf" srcId="{7B222EDB-FBCA-44C9-A57F-D8591630EE4B}" destId="{2A80C05D-6AF3-4EED-B76B-19885AA91F44}" srcOrd="0" destOrd="0" presId="urn:microsoft.com/office/officeart/2005/8/layout/process1"/>
    <dgm:cxn modelId="{44F2B494-8120-448A-ADA7-E3BC4A650A27}" type="presParOf" srcId="{237D29D7-2F73-420F-ABE0-76AE8227D3BF}" destId="{68637375-67BB-4248-8A4A-5AC1B8D9A310}" srcOrd="2" destOrd="0" presId="urn:microsoft.com/office/officeart/2005/8/layout/process1"/>
    <dgm:cxn modelId="{D6EBE146-90DE-4BE2-8CF7-A6DD65298BFA}" type="presParOf" srcId="{237D29D7-2F73-420F-ABE0-76AE8227D3BF}" destId="{AA940069-717A-4532-A723-8CF169B0112F}" srcOrd="3" destOrd="0" presId="urn:microsoft.com/office/officeart/2005/8/layout/process1"/>
    <dgm:cxn modelId="{A5D4B8DD-7577-4476-B45C-FD9F402D75EC}" type="presParOf" srcId="{AA940069-717A-4532-A723-8CF169B0112F}" destId="{B8D8ABBD-A3B1-47C4-94AD-BC05E733A5F3}" srcOrd="0" destOrd="0" presId="urn:microsoft.com/office/officeart/2005/8/layout/process1"/>
    <dgm:cxn modelId="{9EB5ACA8-DF1A-4580-8243-F2A8FEC09CCF}" type="presParOf" srcId="{237D29D7-2F73-420F-ABE0-76AE8227D3BF}" destId="{4BDDCFC2-DF0B-4FF6-BB3C-4E75FC5B2DBA}"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C31901-7B2B-48CC-9228-B717F90C7AE5}">
      <dsp:nvSpPr>
        <dsp:cNvPr id="0" name=""/>
        <dsp:cNvSpPr/>
      </dsp:nvSpPr>
      <dsp:spPr>
        <a:xfrm>
          <a:off x="0" y="18246"/>
          <a:ext cx="7041397" cy="875160"/>
        </a:xfrm>
        <a:prstGeom prst="roundRect">
          <a:avLst/>
        </a:prstGeom>
        <a:solidFill>
          <a:srgbClr val="138A8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CA" sz="2200" b="0" kern="1200" err="1"/>
            <a:t>Protocole</a:t>
          </a:r>
          <a:r>
            <a:rPr lang="en-CA" sz="2200" b="0" kern="1200"/>
            <a:t> 1 : Focus sur l'" </a:t>
          </a:r>
          <a:r>
            <a:rPr lang="en-CA" sz="2200" b="0" kern="1200" err="1"/>
            <a:t>imaginaire</a:t>
          </a:r>
          <a:r>
            <a:rPr lang="en-CA" sz="2200" b="0" kern="1200"/>
            <a:t> </a:t>
          </a:r>
          <a:r>
            <a:rPr lang="en-CA" sz="2200" b="0" kern="1200" err="1"/>
            <a:t>algorithmique</a:t>
          </a:r>
          <a:r>
            <a:rPr lang="en-CA" sz="2200" b="0" kern="1200"/>
            <a:t> " (Bucher, 2017).</a:t>
          </a:r>
          <a:endParaRPr lang="en-US" sz="2200" kern="1200"/>
        </a:p>
      </dsp:txBody>
      <dsp:txXfrm>
        <a:off x="42722" y="60968"/>
        <a:ext cx="6955953" cy="789716"/>
      </dsp:txXfrm>
    </dsp:sp>
    <dsp:sp modelId="{4171956D-0951-44A0-A06E-F88B979BE045}">
      <dsp:nvSpPr>
        <dsp:cNvPr id="0" name=""/>
        <dsp:cNvSpPr/>
      </dsp:nvSpPr>
      <dsp:spPr>
        <a:xfrm>
          <a:off x="0" y="893406"/>
          <a:ext cx="7041397" cy="1411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564"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n-CA" sz="1700" b="1" kern="1200" err="1"/>
            <a:t>c'est</a:t>
          </a:r>
          <a:r>
            <a:rPr lang="en-CA" sz="1700" b="1" kern="1200"/>
            <a:t>-à-dire des façons de </a:t>
          </a:r>
          <a:r>
            <a:rPr lang="en-CA" sz="1700" b="1" kern="1200" err="1"/>
            <a:t>penser</a:t>
          </a:r>
          <a:r>
            <a:rPr lang="en-CA" sz="1700" b="1" kern="1200"/>
            <a:t> à </a:t>
          </a:r>
          <a:r>
            <a:rPr lang="en-CA" sz="1700" b="1" kern="1200" err="1"/>
            <a:t>ce</a:t>
          </a:r>
          <a:r>
            <a:rPr lang="en-CA" sz="1700" b="1" kern="1200"/>
            <a:t> que les </a:t>
          </a:r>
          <a:r>
            <a:rPr lang="en-CA" sz="1700" b="1" kern="1200" err="1"/>
            <a:t>algorithmes</a:t>
          </a:r>
          <a:r>
            <a:rPr lang="en-CA" sz="1700" b="1" kern="1200"/>
            <a:t> </a:t>
          </a:r>
          <a:r>
            <a:rPr lang="en-CA" sz="1700" b="1" kern="1200" err="1"/>
            <a:t>sont</a:t>
          </a:r>
          <a:r>
            <a:rPr lang="en-CA" sz="1700" b="1" kern="1200"/>
            <a:t>, </a:t>
          </a:r>
          <a:r>
            <a:rPr lang="en-CA" sz="1700" b="1" kern="1200" err="1"/>
            <a:t>devraient</a:t>
          </a:r>
          <a:r>
            <a:rPr lang="en-CA" sz="1700" b="1" kern="1200"/>
            <a:t> </a:t>
          </a:r>
          <a:r>
            <a:rPr lang="en-CA" sz="1700" b="1" kern="1200" err="1"/>
            <a:t>être</a:t>
          </a:r>
          <a:r>
            <a:rPr lang="en-CA" sz="1700" b="1" kern="1200"/>
            <a:t>, </a:t>
          </a:r>
          <a:r>
            <a:rPr lang="en-CA" sz="1700" b="1" kern="1200" err="1"/>
            <a:t>fonctionnent</a:t>
          </a:r>
          <a:r>
            <a:rPr lang="en-CA" sz="1700" b="1" kern="1200"/>
            <a:t>, ...</a:t>
          </a:r>
          <a:endParaRPr lang="en-US" sz="1700" b="1" kern="1200"/>
        </a:p>
        <a:p>
          <a:pPr marL="171450" lvl="1" indent="-171450" algn="l" defTabSz="755650" rtl="0">
            <a:lnSpc>
              <a:spcPct val="90000"/>
            </a:lnSpc>
            <a:spcBef>
              <a:spcPct val="0"/>
            </a:spcBef>
            <a:spcAft>
              <a:spcPct val="20000"/>
            </a:spcAft>
            <a:buChar char="•"/>
          </a:pPr>
          <a:r>
            <a:rPr lang="en-CA" sz="1700" kern="1200"/>
            <a:t>27 interviews (9 </a:t>
          </a:r>
          <a:r>
            <a:rPr lang="en-CA" sz="1700" kern="1200" err="1"/>
            <a:t>enseignants</a:t>
          </a:r>
          <a:r>
            <a:rPr lang="en-CA" sz="1700" kern="1200"/>
            <a:t>, 9 experts, 9 adolescents </a:t>
          </a:r>
          <a:r>
            <a:rPr lang="en-CA" sz="1700" kern="1200" err="1"/>
            <a:t>ou</a:t>
          </a:r>
          <a:r>
            <a:rPr lang="en-CA" sz="1700" kern="1200"/>
            <a:t> </a:t>
          </a:r>
          <a:r>
            <a:rPr lang="en-CA" sz="1700" kern="1200" err="1"/>
            <a:t>jeunes</a:t>
          </a:r>
          <a:r>
            <a:rPr lang="en-CA" sz="1700" kern="1200"/>
            <a:t> </a:t>
          </a:r>
          <a:r>
            <a:rPr lang="en-CA" sz="1700" kern="1200" err="1"/>
            <a:t>adultes</a:t>
          </a:r>
          <a:r>
            <a:rPr lang="en-CA" sz="1700" kern="1200"/>
            <a:t>)</a:t>
          </a:r>
          <a:endParaRPr lang="en-US" sz="1700" kern="1200">
            <a:latin typeface="Calibri Light" panose="020F0302020204030204"/>
          </a:endParaRPr>
        </a:p>
        <a:p>
          <a:pPr marL="171450" lvl="1" indent="-171450" algn="l" defTabSz="755650" rtl="0">
            <a:lnSpc>
              <a:spcPct val="90000"/>
            </a:lnSpc>
            <a:spcBef>
              <a:spcPct val="0"/>
            </a:spcBef>
            <a:spcAft>
              <a:spcPct val="20000"/>
            </a:spcAft>
            <a:buChar char="•"/>
          </a:pPr>
          <a:r>
            <a:rPr lang="en-CA" sz="1700" kern="1200"/>
            <a:t>19 </a:t>
          </a:r>
          <a:r>
            <a:rPr lang="en-CA" sz="1700" kern="1200" err="1"/>
            <a:t>groupes</a:t>
          </a:r>
          <a:r>
            <a:rPr lang="en-CA" sz="1700" kern="1200"/>
            <a:t> de discussion (4 à 7 adolescents entre 15 et 18 </a:t>
          </a:r>
          <a:r>
            <a:rPr lang="en-CA" sz="1700" kern="1200" err="1"/>
            <a:t>ans</a:t>
          </a:r>
          <a:r>
            <a:rPr lang="en-CA" sz="1700" kern="1200"/>
            <a:t> /FG</a:t>
          </a:r>
          <a:r>
            <a:rPr lang="en-CA" sz="1700" kern="1200">
              <a:latin typeface="Calibri Light" panose="020F0302020204030204"/>
            </a:rPr>
            <a:t>)</a:t>
          </a:r>
          <a:endParaRPr lang="fr-FR" sz="1700" kern="1200">
            <a:latin typeface="Calibri Light" panose="020F0302020204030204"/>
          </a:endParaRPr>
        </a:p>
        <a:p>
          <a:pPr marL="171450" lvl="1" indent="-171450" algn="l" defTabSz="755650">
            <a:lnSpc>
              <a:spcPct val="90000"/>
            </a:lnSpc>
            <a:spcBef>
              <a:spcPct val="0"/>
            </a:spcBef>
            <a:spcAft>
              <a:spcPct val="20000"/>
            </a:spcAft>
            <a:buChar char="•"/>
          </a:pPr>
          <a:r>
            <a:rPr lang="en-CA" sz="1700" kern="1200"/>
            <a:t>Bruxelles, Belgique</a:t>
          </a:r>
          <a:endParaRPr lang="fr-FR" sz="1700" kern="1200"/>
        </a:p>
      </dsp:txBody>
      <dsp:txXfrm>
        <a:off x="0" y="893406"/>
        <a:ext cx="7041397" cy="1411740"/>
      </dsp:txXfrm>
    </dsp:sp>
    <dsp:sp modelId="{F65929FD-5065-4619-8CBA-59E0DAFC6FD6}">
      <dsp:nvSpPr>
        <dsp:cNvPr id="0" name=""/>
        <dsp:cNvSpPr/>
      </dsp:nvSpPr>
      <dsp:spPr>
        <a:xfrm>
          <a:off x="0" y="2305146"/>
          <a:ext cx="7041397" cy="875160"/>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CA" sz="2200" b="0" kern="1200" err="1"/>
            <a:t>Protocole</a:t>
          </a:r>
          <a:r>
            <a:rPr lang="en-CA" sz="2200" b="0" kern="1200"/>
            <a:t> 2 : </a:t>
          </a:r>
          <a:r>
            <a:rPr lang="en-CA" sz="2200" b="0" kern="1200" err="1"/>
            <a:t>Entretiens</a:t>
          </a:r>
          <a:r>
            <a:rPr lang="en-CA" sz="2200" b="0" kern="1200"/>
            <a:t> </a:t>
          </a:r>
          <a:r>
            <a:rPr lang="en-CA" sz="2200" b="0" kern="1200" err="1"/>
            <a:t>en</a:t>
          </a:r>
          <a:r>
            <a:rPr lang="en-CA" sz="2200" b="0" kern="1200"/>
            <a:t> </a:t>
          </a:r>
          <a:r>
            <a:rPr lang="en-CA" sz="2200" b="0" kern="1200" err="1"/>
            <a:t>ligne</a:t>
          </a:r>
          <a:r>
            <a:rPr lang="en-CA" sz="2200" b="0" i="0" kern="1200"/>
            <a:t> </a:t>
          </a:r>
          <a:r>
            <a:rPr lang="en-CA" sz="2200" b="0" i="1" kern="1200">
              <a:latin typeface="Calibri Light" panose="020F0302020204030204"/>
            </a:rPr>
            <a:t>in </a:t>
          </a:r>
          <a:r>
            <a:rPr lang="en-CA" sz="2200" b="0" i="1" kern="1200"/>
            <a:t>praxis</a:t>
          </a:r>
          <a:endParaRPr lang="en-US" sz="2200" b="0" i="1" kern="1200"/>
        </a:p>
      </dsp:txBody>
      <dsp:txXfrm>
        <a:off x="42722" y="2347868"/>
        <a:ext cx="6955953" cy="789716"/>
      </dsp:txXfrm>
    </dsp:sp>
    <dsp:sp modelId="{23B32A77-09B4-406B-A50B-B1A1A14393C9}">
      <dsp:nvSpPr>
        <dsp:cNvPr id="0" name=""/>
        <dsp:cNvSpPr/>
      </dsp:nvSpPr>
      <dsp:spPr>
        <a:xfrm>
          <a:off x="0" y="3180306"/>
          <a:ext cx="7041397" cy="1639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564"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n-CA" sz="1700" b="1" kern="1200" err="1"/>
            <a:t>c'est</a:t>
          </a:r>
          <a:r>
            <a:rPr lang="en-CA" sz="1700" b="1" kern="1200"/>
            <a:t>-à-dire : inviter les </a:t>
          </a:r>
          <a:r>
            <a:rPr lang="en-CA" sz="1700" b="1" kern="1200" err="1"/>
            <a:t>jeunes</a:t>
          </a:r>
          <a:r>
            <a:rPr lang="en-CA" sz="1700" b="1" kern="1200"/>
            <a:t> </a:t>
          </a:r>
          <a:r>
            <a:rPr lang="en-CA" sz="1700" b="1" kern="1200" err="1"/>
            <a:t>adultes</a:t>
          </a:r>
          <a:r>
            <a:rPr lang="en-CA" sz="1700" b="1" kern="1200"/>
            <a:t> à </a:t>
          </a:r>
          <a:r>
            <a:rPr lang="en-CA" sz="1700" b="1" kern="1200" err="1"/>
            <a:t>effectuer</a:t>
          </a:r>
          <a:r>
            <a:rPr lang="en-CA" sz="1700" b="1" kern="1200"/>
            <a:t> des </a:t>
          </a:r>
          <a:r>
            <a:rPr lang="en-CA" sz="1700" b="1" kern="1200" err="1"/>
            <a:t>tâches</a:t>
          </a:r>
          <a:r>
            <a:rPr lang="en-CA" sz="1700" b="1" kern="1200"/>
            <a:t> simples sur </a:t>
          </a:r>
          <a:r>
            <a:rPr lang="en-CA" sz="1700" b="1" kern="1200" err="1"/>
            <a:t>leur</a:t>
          </a:r>
          <a:r>
            <a:rPr lang="en-CA" sz="1700" b="1" kern="1200"/>
            <a:t> smartphone et confronter </a:t>
          </a:r>
          <a:r>
            <a:rPr lang="en-CA" sz="1700" b="1" kern="1200" err="1"/>
            <a:t>leurs</a:t>
          </a:r>
          <a:r>
            <a:rPr lang="en-CA" sz="1700" b="1" kern="1200"/>
            <a:t> pratiques </a:t>
          </a:r>
          <a:r>
            <a:rPr lang="en-CA" sz="1700" b="1" kern="1200" err="1"/>
            <a:t>imaginaires</a:t>
          </a:r>
          <a:r>
            <a:rPr lang="en-CA" sz="1700" b="1" kern="1200"/>
            <a:t> des </a:t>
          </a:r>
          <a:r>
            <a:rPr lang="en-CA" sz="1700" b="1" kern="1200" err="1"/>
            <a:t>médias</a:t>
          </a:r>
          <a:r>
            <a:rPr lang="en-CA" sz="1700" b="1" kern="1200"/>
            <a:t> </a:t>
          </a:r>
          <a:r>
            <a:rPr lang="en-CA" sz="1700" b="1" kern="1200" err="1"/>
            <a:t>sociaux</a:t>
          </a:r>
          <a:r>
            <a:rPr lang="en-CA" sz="1700" b="1" kern="1200"/>
            <a:t> à </a:t>
          </a:r>
          <a:r>
            <a:rPr lang="en-CA" sz="1700" b="1" kern="1200" err="1"/>
            <a:t>leurs</a:t>
          </a:r>
          <a:r>
            <a:rPr lang="en-CA" sz="1700" b="1" kern="1200"/>
            <a:t> pratiques </a:t>
          </a:r>
          <a:r>
            <a:rPr lang="en-CA" sz="1700" b="1" kern="1200" err="1"/>
            <a:t>réelles</a:t>
          </a:r>
          <a:r>
            <a:rPr lang="en-CA" sz="1700" b="1" kern="1200"/>
            <a:t>.</a:t>
          </a:r>
          <a:endParaRPr lang="en-US" sz="1700" b="1" kern="1200"/>
        </a:p>
        <a:p>
          <a:pPr marL="171450" lvl="1" indent="-171450" algn="l" defTabSz="755650" rtl="0">
            <a:lnSpc>
              <a:spcPct val="90000"/>
            </a:lnSpc>
            <a:spcBef>
              <a:spcPct val="0"/>
            </a:spcBef>
            <a:spcAft>
              <a:spcPct val="20000"/>
            </a:spcAft>
            <a:buChar char="•"/>
          </a:pPr>
          <a:r>
            <a:rPr lang="en-CA" sz="1700" kern="1200"/>
            <a:t>N = 15 </a:t>
          </a:r>
          <a:r>
            <a:rPr lang="en-CA" sz="1700" kern="1200" err="1"/>
            <a:t>jeunes</a:t>
          </a:r>
          <a:r>
            <a:rPr lang="en-CA" sz="1700" kern="1200"/>
            <a:t> </a:t>
          </a:r>
          <a:r>
            <a:rPr lang="en-CA" sz="1700" kern="1200" err="1"/>
            <a:t>adultes</a:t>
          </a:r>
          <a:r>
            <a:rPr lang="en-CA" sz="1700" kern="1200"/>
            <a:t> (18-21 </a:t>
          </a:r>
          <a:r>
            <a:rPr lang="en-CA" sz="1700" kern="1200" err="1"/>
            <a:t>ans</a:t>
          </a:r>
          <a:r>
            <a:rPr lang="en-CA" sz="1700" kern="1200"/>
            <a:t>)</a:t>
          </a:r>
          <a:endParaRPr lang="en-US" sz="1700" kern="1200"/>
        </a:p>
        <a:p>
          <a:pPr marL="171450" lvl="1" indent="-171450" algn="l" defTabSz="755650" rtl="0">
            <a:lnSpc>
              <a:spcPct val="90000"/>
            </a:lnSpc>
            <a:spcBef>
              <a:spcPct val="0"/>
            </a:spcBef>
            <a:spcAft>
              <a:spcPct val="20000"/>
            </a:spcAft>
            <a:buChar char="•"/>
          </a:pPr>
          <a:r>
            <a:rPr lang="en-CA" sz="1700" kern="1200"/>
            <a:t>En </a:t>
          </a:r>
          <a:r>
            <a:rPr lang="en-CA" sz="1700" kern="1200" err="1"/>
            <a:t>ligne</a:t>
          </a:r>
          <a:r>
            <a:rPr lang="en-CA" sz="1700" kern="1200"/>
            <a:t> </a:t>
          </a:r>
          <a:r>
            <a:rPr lang="en-CA" sz="1700" kern="1200" err="1"/>
            <a:t>uniquement</a:t>
          </a:r>
          <a:r>
            <a:rPr lang="en-CA" sz="1700" kern="1200"/>
            <a:t> (</a:t>
          </a:r>
          <a:r>
            <a:rPr lang="en-CA" sz="1700" kern="1200" err="1"/>
            <a:t>en</a:t>
          </a:r>
          <a:r>
            <a:rPr lang="en-CA" sz="1700" kern="1200"/>
            <a:t> raison de la situation de COVID-19)</a:t>
          </a:r>
          <a:endParaRPr lang="en-US" sz="1700" kern="1200"/>
        </a:p>
        <a:p>
          <a:pPr marL="171450" lvl="1" indent="-171450" algn="l" defTabSz="755650">
            <a:lnSpc>
              <a:spcPct val="90000"/>
            </a:lnSpc>
            <a:spcBef>
              <a:spcPct val="0"/>
            </a:spcBef>
            <a:spcAft>
              <a:spcPct val="20000"/>
            </a:spcAft>
            <a:buChar char="•"/>
          </a:pPr>
          <a:r>
            <a:rPr lang="en-CA" sz="1700" kern="1200" err="1"/>
            <a:t>Bruxelles</a:t>
          </a:r>
          <a:r>
            <a:rPr lang="en-CA" sz="1700" kern="1200"/>
            <a:t>, Belgique</a:t>
          </a:r>
          <a:endParaRPr lang="en-US" sz="1700" kern="1200"/>
        </a:p>
      </dsp:txBody>
      <dsp:txXfrm>
        <a:off x="0" y="3180306"/>
        <a:ext cx="7041397" cy="16394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4A7278-D4F3-4E32-BDF0-6652EAF0242A}">
      <dsp:nvSpPr>
        <dsp:cNvPr id="0" name=""/>
        <dsp:cNvSpPr/>
      </dsp:nvSpPr>
      <dsp:spPr>
        <a:xfrm>
          <a:off x="7143" y="2068777"/>
          <a:ext cx="2135187" cy="1281112"/>
        </a:xfrm>
        <a:prstGeom prst="roundRect">
          <a:avLst>
            <a:gd name="adj" fmla="val 10000"/>
          </a:avLst>
        </a:prstGeom>
        <a:solidFill>
          <a:srgbClr val="138A8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fr-BE" sz="4400" kern="1200">
              <a:solidFill>
                <a:schemeClr val="bg1"/>
              </a:solidFill>
            </a:rPr>
            <a:t>Input</a:t>
          </a:r>
        </a:p>
      </dsp:txBody>
      <dsp:txXfrm>
        <a:off x="44665" y="2106299"/>
        <a:ext cx="2060143" cy="1206068"/>
      </dsp:txXfrm>
    </dsp:sp>
    <dsp:sp modelId="{7B222EDB-FBCA-44C9-A57F-D8591630EE4B}">
      <dsp:nvSpPr>
        <dsp:cNvPr id="0" name=""/>
        <dsp:cNvSpPr/>
      </dsp:nvSpPr>
      <dsp:spPr>
        <a:xfrm>
          <a:off x="2355850" y="2444570"/>
          <a:ext cx="452659" cy="529526"/>
        </a:xfrm>
        <a:prstGeom prst="rightArrow">
          <a:avLst>
            <a:gd name="adj1" fmla="val 60000"/>
            <a:gd name="adj2" fmla="val 50000"/>
          </a:avLst>
        </a:prstGeom>
        <a:solidFill>
          <a:srgbClr val="FB834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r-BE" sz="2200" kern="1200"/>
        </a:p>
      </dsp:txBody>
      <dsp:txXfrm>
        <a:off x="2355850" y="2550475"/>
        <a:ext cx="316861" cy="317716"/>
      </dsp:txXfrm>
    </dsp:sp>
    <dsp:sp modelId="{68637375-67BB-4248-8A4A-5AC1B8D9A310}">
      <dsp:nvSpPr>
        <dsp:cNvPr id="0" name=""/>
        <dsp:cNvSpPr/>
      </dsp:nvSpPr>
      <dsp:spPr>
        <a:xfrm>
          <a:off x="2996406" y="2068777"/>
          <a:ext cx="2135187" cy="1281112"/>
        </a:xfrm>
        <a:prstGeom prst="roundRect">
          <a:avLst>
            <a:gd name="adj" fmla="val 10000"/>
          </a:avLst>
        </a:prstGeom>
        <a:solidFill>
          <a:srgbClr val="138A8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fr-BE" sz="4400" kern="1200"/>
            <a:t>Process</a:t>
          </a:r>
        </a:p>
      </dsp:txBody>
      <dsp:txXfrm>
        <a:off x="3033928" y="2106299"/>
        <a:ext cx="2060143" cy="1206068"/>
      </dsp:txXfrm>
    </dsp:sp>
    <dsp:sp modelId="{AA940069-717A-4532-A723-8CF169B0112F}">
      <dsp:nvSpPr>
        <dsp:cNvPr id="0" name=""/>
        <dsp:cNvSpPr/>
      </dsp:nvSpPr>
      <dsp:spPr>
        <a:xfrm>
          <a:off x="5345112" y="2444570"/>
          <a:ext cx="452659" cy="529526"/>
        </a:xfrm>
        <a:prstGeom prst="rightArrow">
          <a:avLst>
            <a:gd name="adj1" fmla="val 60000"/>
            <a:gd name="adj2" fmla="val 50000"/>
          </a:avLst>
        </a:prstGeom>
        <a:solidFill>
          <a:srgbClr val="FB834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r-BE" sz="2200" kern="1200"/>
        </a:p>
      </dsp:txBody>
      <dsp:txXfrm>
        <a:off x="5345112" y="2550475"/>
        <a:ext cx="316861" cy="317716"/>
      </dsp:txXfrm>
    </dsp:sp>
    <dsp:sp modelId="{4BDDCFC2-DF0B-4FF6-BB3C-4E75FC5B2DBA}">
      <dsp:nvSpPr>
        <dsp:cNvPr id="0" name=""/>
        <dsp:cNvSpPr/>
      </dsp:nvSpPr>
      <dsp:spPr>
        <a:xfrm>
          <a:off x="5985668" y="2068777"/>
          <a:ext cx="2135187" cy="1281112"/>
        </a:xfrm>
        <a:prstGeom prst="roundRect">
          <a:avLst>
            <a:gd name="adj" fmla="val 10000"/>
          </a:avLst>
        </a:prstGeom>
        <a:solidFill>
          <a:srgbClr val="138A8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fr-BE" sz="4400" kern="1200"/>
            <a:t>Output</a:t>
          </a:r>
        </a:p>
      </dsp:txBody>
      <dsp:txXfrm>
        <a:off x="6023190" y="2106299"/>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7955EC-F4B6-4A4C-BC30-DF1C40E30ECE}" type="datetimeFigureOut">
              <a:rPr lang="fr-BE" smtClean="0"/>
              <a:t>20-01-23</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55811E-A366-4F8E-8C5E-4DF1BEB13591}" type="slidenum">
              <a:rPr lang="fr-BE" smtClean="0"/>
              <a:t>‹#›</a:t>
            </a:fld>
            <a:endParaRPr lang="fr-BE"/>
          </a:p>
        </p:txBody>
      </p:sp>
    </p:spTree>
    <p:extLst>
      <p:ext uri="{BB962C8B-B14F-4D97-AF65-F5344CB8AC3E}">
        <p14:creationId xmlns:p14="http://schemas.microsoft.com/office/powerpoint/2010/main" val="697520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[1] Although the notion of the filter bubble has allowed attention to be paid to automated recommendation systems, it nevertheless reifies the algorithms in such a way as to make them an object with fixed contours. However, the scientific literature has shown more contrasting results on the effects of algorithms, </a:t>
            </a:r>
            <a:endParaRPr lang="fr-FR"/>
          </a:p>
          <a:p>
            <a:r>
              <a:rPr lang="en-US"/>
              <a:t>[2] depending on...</a:t>
            </a:r>
            <a:endParaRPr lang="en-US">
              <a:ea typeface="Calibri"/>
              <a:cs typeface="Calibri"/>
            </a:endParaRPr>
          </a:p>
          <a:p>
            <a:r>
              <a:rPr lang="en-US">
                <a:ea typeface="Calibri"/>
                <a:cs typeface="Calibri"/>
              </a:rPr>
              <a:t>[3] </a:t>
            </a:r>
            <a:r>
              <a:rPr lang="en-US"/>
              <a:t>The challenge was to consider the impact (we prefer to call it "effect") at the intersection of design and behavioral issues. Serge Proulx, one of the fathers of the sociology of use, speaks of "determination" to mean something that is as much a matter of technical determinism as of social appropriation</a:t>
            </a:r>
            <a:endParaRPr lang="en-US">
              <a:ea typeface="Calibri" panose="020F0502020204030204"/>
              <a:cs typeface="Calibri" panose="020F0502020204030204"/>
            </a:endParaRPr>
          </a:p>
          <a:p>
            <a:r>
              <a:rPr lang="en-US"/>
              <a:t>[4] Within the framework of this project, this position was shared by our partners who, in their public service role, have the task of promoting diversified, sometimes less naturally popular content   </a:t>
            </a:r>
            <a:endParaRPr lang="en-US">
              <a:ea typeface="Calibri"/>
              <a:cs typeface="Calibri"/>
            </a:endParaRPr>
          </a:p>
        </p:txBody>
      </p:sp>
      <p:sp>
        <p:nvSpPr>
          <p:cNvPr id="4" name="Espace réservé du numéro de diapositive 3"/>
          <p:cNvSpPr>
            <a:spLocks noGrp="1"/>
          </p:cNvSpPr>
          <p:nvPr>
            <p:ph type="sldNum" sz="quarter" idx="5"/>
          </p:nvPr>
        </p:nvSpPr>
        <p:spPr/>
        <p:txBody>
          <a:bodyPr/>
          <a:lstStyle/>
          <a:p>
            <a:fld id="{D67E5968-FFEF-47A3-86B7-C2817E8C537F}" type="slidenum">
              <a:rPr lang="fr-BE" smtClean="0"/>
              <a:t>4</a:t>
            </a:fld>
            <a:endParaRPr lang="fr-BE"/>
          </a:p>
        </p:txBody>
      </p:sp>
    </p:spTree>
    <p:extLst>
      <p:ext uri="{BB962C8B-B14F-4D97-AF65-F5344CB8AC3E}">
        <p14:creationId xmlns:p14="http://schemas.microsoft.com/office/powerpoint/2010/main" val="1007632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Distinction process / outputs / inputs</a:t>
            </a:r>
          </a:p>
          <a:p>
            <a:endParaRPr lang="fr-FR"/>
          </a:p>
          <a:p>
            <a:r>
              <a:rPr lang="fr-BE"/>
              <a:t> input pour le contrôle des données fournies à l’algorithme</a:t>
            </a:r>
          </a:p>
          <a:p>
            <a:r>
              <a:rPr lang="fr-BE"/>
              <a:t>output pour le contrôle des recommandations affichées</a:t>
            </a:r>
          </a:p>
          <a:p>
            <a:r>
              <a:rPr lang="fr-BE"/>
              <a:t>Processus pour le contrôle de la logique de l’algorithme</a:t>
            </a:r>
          </a:p>
        </p:txBody>
      </p:sp>
      <p:sp>
        <p:nvSpPr>
          <p:cNvPr id="4" name="Espace réservé du numéro de diapositive 3"/>
          <p:cNvSpPr>
            <a:spLocks noGrp="1"/>
          </p:cNvSpPr>
          <p:nvPr>
            <p:ph type="sldNum" sz="quarter" idx="5"/>
          </p:nvPr>
        </p:nvSpPr>
        <p:spPr/>
        <p:txBody>
          <a:bodyPr/>
          <a:lstStyle/>
          <a:p>
            <a:fld id="{D67E5968-FFEF-47A3-86B7-C2817E8C537F}" type="slidenum">
              <a:rPr lang="fr-BE" smtClean="0"/>
              <a:t>9</a:t>
            </a:fld>
            <a:endParaRPr lang="fr-BE"/>
          </a:p>
        </p:txBody>
      </p:sp>
    </p:spTree>
    <p:extLst>
      <p:ext uri="{BB962C8B-B14F-4D97-AF65-F5344CB8AC3E}">
        <p14:creationId xmlns:p14="http://schemas.microsoft.com/office/powerpoint/2010/main" val="1858042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Among the 13 participants who used the control mechanisms, only 3 of them developed a critical reasoning  to justify their actions</a:t>
            </a:r>
            <a:endParaRPr lang="fr-FR"/>
          </a:p>
        </p:txBody>
      </p:sp>
      <p:sp>
        <p:nvSpPr>
          <p:cNvPr id="4" name="Espace réservé du numéro de diapositive 3"/>
          <p:cNvSpPr>
            <a:spLocks noGrp="1"/>
          </p:cNvSpPr>
          <p:nvPr>
            <p:ph type="sldNum" sz="quarter" idx="5"/>
          </p:nvPr>
        </p:nvSpPr>
        <p:spPr/>
        <p:txBody>
          <a:bodyPr/>
          <a:lstStyle/>
          <a:p>
            <a:fld id="{D67E5968-FFEF-47A3-86B7-C2817E8C537F}" type="slidenum">
              <a:rPr lang="fr-BE" smtClean="0"/>
              <a:t>10</a:t>
            </a:fld>
            <a:endParaRPr lang="fr-BE"/>
          </a:p>
        </p:txBody>
      </p:sp>
    </p:spTree>
    <p:extLst>
      <p:ext uri="{BB962C8B-B14F-4D97-AF65-F5344CB8AC3E}">
        <p14:creationId xmlns:p14="http://schemas.microsoft.com/office/powerpoint/2010/main" val="534118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Among the 13 participants who used the control mechanisms, only 3 of them developed a critical reasoning  to justify their actions</a:t>
            </a:r>
            <a:endParaRPr lang="fr-FR"/>
          </a:p>
        </p:txBody>
      </p:sp>
      <p:sp>
        <p:nvSpPr>
          <p:cNvPr id="4" name="Espace réservé du numéro de diapositive 3"/>
          <p:cNvSpPr>
            <a:spLocks noGrp="1"/>
          </p:cNvSpPr>
          <p:nvPr>
            <p:ph type="sldNum" sz="quarter" idx="5"/>
          </p:nvPr>
        </p:nvSpPr>
        <p:spPr/>
        <p:txBody>
          <a:bodyPr/>
          <a:lstStyle/>
          <a:p>
            <a:fld id="{D67E5968-FFEF-47A3-86B7-C2817E8C537F}" type="slidenum">
              <a:rPr lang="fr-BE" smtClean="0"/>
              <a:t>11</a:t>
            </a:fld>
            <a:endParaRPr lang="fr-BE"/>
          </a:p>
        </p:txBody>
      </p:sp>
    </p:spTree>
    <p:extLst>
      <p:ext uri="{BB962C8B-B14F-4D97-AF65-F5344CB8AC3E}">
        <p14:creationId xmlns:p14="http://schemas.microsoft.com/office/powerpoint/2010/main" val="1399157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ea typeface="Calibri"/>
                <a:cs typeface="Calibri"/>
              </a:rPr>
              <a:t>A tracker... but problems given the number of social networks to follow arise quickly</a:t>
            </a:r>
          </a:p>
          <a:p>
            <a:r>
              <a:rPr lang="en-US">
                <a:ea typeface="Calibri"/>
                <a:cs typeface="Calibri"/>
              </a:rPr>
              <a:t>A crawler... </a:t>
            </a:r>
            <a:r>
              <a:rPr lang="en-US"/>
              <a:t>but compared to previous researches, we would be at odds with the conditions of several platforms, and the GDPR</a:t>
            </a:r>
            <a:endParaRPr lang="en-US">
              <a:ea typeface="Calibri"/>
              <a:cs typeface="Calibri"/>
            </a:endParaRPr>
          </a:p>
          <a:p>
            <a:r>
              <a:rPr lang="en-US">
                <a:ea typeface="Calibri"/>
                <a:cs typeface="Calibri"/>
              </a:rPr>
              <a:t>A survey + logs... </a:t>
            </a:r>
            <a:r>
              <a:rPr lang="en-US"/>
              <a:t>but despite a series of tutorials, collecting logs proved to be too tedious</a:t>
            </a:r>
            <a:endParaRPr lang="en-US">
              <a:ea typeface="Calibri"/>
              <a:cs typeface="Calibri"/>
            </a:endParaRPr>
          </a:p>
          <a:p>
            <a:r>
              <a:rPr lang="en-US">
                <a:ea typeface="Calibri"/>
                <a:cs typeface="Calibri"/>
              </a:rPr>
              <a:t>So, the final solution chosen was to develop an experimental platform based on RTBF contents through an API</a:t>
            </a:r>
          </a:p>
        </p:txBody>
      </p:sp>
      <p:sp>
        <p:nvSpPr>
          <p:cNvPr id="4" name="Espace réservé du numéro de diapositive 3"/>
          <p:cNvSpPr>
            <a:spLocks noGrp="1"/>
          </p:cNvSpPr>
          <p:nvPr>
            <p:ph type="sldNum" sz="quarter" idx="5"/>
          </p:nvPr>
        </p:nvSpPr>
        <p:spPr/>
        <p:txBody>
          <a:bodyPr/>
          <a:lstStyle/>
          <a:p>
            <a:fld id="{D67E5968-FFEF-47A3-86B7-C2817E8C537F}" type="slidenum">
              <a:rPr lang="fr-BE" smtClean="0"/>
              <a:t>20</a:t>
            </a:fld>
            <a:endParaRPr lang="fr-BE"/>
          </a:p>
        </p:txBody>
      </p:sp>
    </p:spTree>
    <p:extLst>
      <p:ext uri="{BB962C8B-B14F-4D97-AF65-F5344CB8AC3E}">
        <p14:creationId xmlns:p14="http://schemas.microsoft.com/office/powerpoint/2010/main" val="3915398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BE"/>
          </a:p>
        </p:txBody>
      </p:sp>
      <p:sp>
        <p:nvSpPr>
          <p:cNvPr id="4" name="Espace réservé de la date 3"/>
          <p:cNvSpPr>
            <a:spLocks noGrp="1"/>
          </p:cNvSpPr>
          <p:nvPr>
            <p:ph type="dt" sz="half" idx="10"/>
          </p:nvPr>
        </p:nvSpPr>
        <p:spPr/>
        <p:txBody>
          <a:body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4200850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2183742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3132388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BE"/>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2119913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4274471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BE"/>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p:cNvSpPr>
            <a:spLocks noGrp="1"/>
          </p:cNvSpPr>
          <p:nvPr>
            <p:ph type="dt" sz="half" idx="10"/>
          </p:nvPr>
        </p:nvSpPr>
        <p:spPr/>
        <p:txBody>
          <a:bodyPr/>
          <a:lstStyle/>
          <a:p>
            <a:fld id="{1A1307B6-CD19-42E7-8414-0EFC2DE5D7C3}" type="datetimeFigureOut">
              <a:rPr lang="fr-BE" smtClean="0"/>
              <a:t>20-01-23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1217875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p:cNvSpPr>
            <a:spLocks noGrp="1"/>
          </p:cNvSpPr>
          <p:nvPr>
            <p:ph type="dt" sz="half" idx="10"/>
          </p:nvPr>
        </p:nvSpPr>
        <p:spPr/>
        <p:txBody>
          <a:bodyPr/>
          <a:lstStyle/>
          <a:p>
            <a:fld id="{1A1307B6-CD19-42E7-8414-0EFC2DE5D7C3}" type="datetimeFigureOut">
              <a:rPr lang="fr-BE" smtClean="0"/>
              <a:t>20-01-23</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152044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BE"/>
          </a:p>
        </p:txBody>
      </p:sp>
      <p:sp>
        <p:nvSpPr>
          <p:cNvPr id="3" name="Espace réservé de la date 2"/>
          <p:cNvSpPr>
            <a:spLocks noGrp="1"/>
          </p:cNvSpPr>
          <p:nvPr>
            <p:ph type="dt" sz="half" idx="10"/>
          </p:nvPr>
        </p:nvSpPr>
        <p:spPr/>
        <p:txBody>
          <a:bodyPr/>
          <a:lstStyle/>
          <a:p>
            <a:fld id="{1A1307B6-CD19-42E7-8414-0EFC2DE5D7C3}" type="datetimeFigureOut">
              <a:rPr lang="fr-BE" smtClean="0"/>
              <a:t>20-01-23</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601297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A1307B6-CD19-42E7-8414-0EFC2DE5D7C3}" type="datetimeFigureOut">
              <a:rPr lang="fr-BE" smtClean="0"/>
              <a:t>20-01-23</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2011210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A1307B6-CD19-42E7-8414-0EFC2DE5D7C3}" type="datetimeFigureOut">
              <a:rPr lang="fr-BE" smtClean="0"/>
              <a:t>20-01-23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149372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A1307B6-CD19-42E7-8414-0EFC2DE5D7C3}" type="datetimeFigureOut">
              <a:rPr lang="fr-BE" smtClean="0"/>
              <a:t>20-01-23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516B8B07-4952-473E-BB86-7B532C8CE94C}" type="slidenum">
              <a:rPr lang="fr-BE" smtClean="0"/>
              <a:t>‹#›</a:t>
            </a:fld>
            <a:endParaRPr lang="fr-BE"/>
          </a:p>
        </p:txBody>
      </p:sp>
    </p:spTree>
    <p:extLst>
      <p:ext uri="{BB962C8B-B14F-4D97-AF65-F5344CB8AC3E}">
        <p14:creationId xmlns:p14="http://schemas.microsoft.com/office/powerpoint/2010/main" val="302793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BE"/>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1307B6-CD19-42E7-8414-0EFC2DE5D7C3}" type="datetimeFigureOut">
              <a:rPr lang="fr-BE" smtClean="0"/>
              <a:t>20-01-23</a:t>
            </a:fld>
            <a:endParaRPr lang="fr-BE"/>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6B8B07-4952-473E-BB86-7B532C8CE94C}" type="slidenum">
              <a:rPr lang="fr-BE" smtClean="0"/>
              <a:t>‹#›</a:t>
            </a:fld>
            <a:endParaRPr lang="fr-BE"/>
          </a:p>
        </p:txBody>
      </p:sp>
    </p:spTree>
    <p:extLst>
      <p:ext uri="{BB962C8B-B14F-4D97-AF65-F5344CB8AC3E}">
        <p14:creationId xmlns:p14="http://schemas.microsoft.com/office/powerpoint/2010/main" val="1298765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mailto:thibault.philippette@uclouvain.be" TargetMode="External"/><Relationship Id="rId5" Type="http://schemas.openxmlformats.org/officeDocument/2006/relationships/hyperlink" Target="mailto:arnaud.claes@uclouvain.be"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fr.wikipedia.org/wiki/Twitter" TargetMode="External"/><Relationship Id="rId5" Type="http://schemas.openxmlformats.org/officeDocument/2006/relationships/image" Target="../media/image15.png"/><Relationship Id="rId4" Type="http://schemas.openxmlformats.org/officeDocument/2006/relationships/hyperlink" Target="https://www.algopinion.brussels/"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4000/ticetsociete.5915" TargetMode="External"/><Relationship Id="rId7" Type="http://schemas.openxmlformats.org/officeDocument/2006/relationships/hyperlink" Target="https://doi.org/10.1177/1359183518820366" TargetMode="External"/><Relationship Id="rId2" Type="http://schemas.openxmlformats.org/officeDocument/2006/relationships/hyperlink" Target="https://doi.org/10.1080/1369118X.2016.1154086" TargetMode="External"/><Relationship Id="rId1" Type="http://schemas.openxmlformats.org/officeDocument/2006/relationships/slideLayout" Target="../slideLayouts/slideLayout2.xml"/><Relationship Id="rId6" Type="http://schemas.openxmlformats.org/officeDocument/2006/relationships/hyperlink" Target="https://doi.org/10.1145/3298689.3347014" TargetMode="External"/><Relationship Id="rId5" Type="http://schemas.openxmlformats.org/officeDocument/2006/relationships/hyperlink" Target="https://doi.org/10.1145/2702123.2702556" TargetMode="External"/><Relationship Id="rId4" Type="http://schemas.openxmlformats.org/officeDocument/2006/relationships/hyperlink" Target="https://doi.org/10.2478/nor-2021-0002"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0E66FB12-161B-B602-32F0-F6EE6B65C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6042189" y="1470266"/>
            <a:ext cx="8483599" cy="4717824"/>
          </a:xfrm>
          <a:prstGeom prst="rect">
            <a:avLst/>
          </a:prstGeom>
        </p:spPr>
      </p:pic>
      <p:sp>
        <p:nvSpPr>
          <p:cNvPr id="2" name="Titre 1">
            <a:extLst>
              <a:ext uri="{FF2B5EF4-FFF2-40B4-BE49-F238E27FC236}">
                <a16:creationId xmlns:a16="http://schemas.microsoft.com/office/drawing/2014/main" id="{AD4A32FB-83FA-A1FB-25FC-311CF2ABF63D}"/>
              </a:ext>
            </a:extLst>
          </p:cNvPr>
          <p:cNvSpPr>
            <a:spLocks noGrp="1"/>
          </p:cNvSpPr>
          <p:nvPr>
            <p:ph type="ctrTitle"/>
          </p:nvPr>
        </p:nvSpPr>
        <p:spPr>
          <a:xfrm>
            <a:off x="1369834" y="879776"/>
            <a:ext cx="9443920" cy="979818"/>
          </a:xfrm>
        </p:spPr>
        <p:txBody>
          <a:bodyPr>
            <a:noAutofit/>
          </a:bodyPr>
          <a:lstStyle/>
          <a:p>
            <a:r>
              <a:rPr lang="fr-FR" sz="3600" b="1">
                <a:solidFill>
                  <a:srgbClr val="078484"/>
                </a:solidFill>
              </a:rPr>
              <a:t>Séminaire Design des algorithmes de recommandation de biens culturels</a:t>
            </a:r>
            <a:endParaRPr lang="fr-BE" sz="1600">
              <a:solidFill>
                <a:srgbClr val="078484"/>
              </a:solidFill>
              <a:cs typeface="Calibri Light" panose="020F0302020204030204"/>
            </a:endParaRPr>
          </a:p>
        </p:txBody>
      </p:sp>
      <p:sp>
        <p:nvSpPr>
          <p:cNvPr id="3" name="Sous-titre 2">
            <a:extLst>
              <a:ext uri="{FF2B5EF4-FFF2-40B4-BE49-F238E27FC236}">
                <a16:creationId xmlns:a16="http://schemas.microsoft.com/office/drawing/2014/main" id="{3C51E198-030A-40B4-46C3-461F822997F0}"/>
              </a:ext>
            </a:extLst>
          </p:cNvPr>
          <p:cNvSpPr>
            <a:spLocks noGrp="1"/>
          </p:cNvSpPr>
          <p:nvPr>
            <p:ph type="subTitle" idx="1"/>
          </p:nvPr>
        </p:nvSpPr>
        <p:spPr>
          <a:xfrm>
            <a:off x="1889118" y="2735814"/>
            <a:ext cx="8208819" cy="1384423"/>
          </a:xfrm>
        </p:spPr>
        <p:txBody>
          <a:bodyPr vert="horz" lIns="91440" tIns="45720" rIns="91440" bIns="45720" rtlCol="0" anchor="t">
            <a:normAutofit/>
          </a:bodyPr>
          <a:lstStyle/>
          <a:p>
            <a:r>
              <a:rPr lang="fr-FR" sz="2800">
                <a:latin typeface="+mj-lt"/>
              </a:rPr>
              <a:t>Algorithmes de recommandations et pratiques informationnelles : quelle place pour l’autonomie critique des usagers ?</a:t>
            </a:r>
            <a:endParaRPr lang="fr-BE" sz="2800">
              <a:latin typeface="+mj-lt"/>
              <a:cs typeface="Calibri Light"/>
            </a:endParaRPr>
          </a:p>
        </p:txBody>
      </p:sp>
      <p:pic>
        <p:nvPicPr>
          <p:cNvPr id="4" name="Image 3" descr="Une image contenant texte, lumière&#10;&#10;Description générée automatiquement">
            <a:extLst>
              <a:ext uri="{FF2B5EF4-FFF2-40B4-BE49-F238E27FC236}">
                <a16:creationId xmlns:a16="http://schemas.microsoft.com/office/drawing/2014/main" id="{73722664-D635-3686-56CD-A72817E48E1D}"/>
              </a:ext>
            </a:extLst>
          </p:cNvPr>
          <p:cNvPicPr>
            <a:picLocks noChangeAspect="1"/>
          </p:cNvPicPr>
          <p:nvPr/>
        </p:nvPicPr>
        <p:blipFill>
          <a:blip r:embed="rId3"/>
          <a:stretch>
            <a:fillRect/>
          </a:stretch>
        </p:blipFill>
        <p:spPr>
          <a:xfrm>
            <a:off x="4158773" y="5742176"/>
            <a:ext cx="3866042" cy="839656"/>
          </a:xfrm>
          <a:prstGeom prst="rect">
            <a:avLst/>
          </a:prstGeom>
        </p:spPr>
      </p:pic>
      <p:pic>
        <p:nvPicPr>
          <p:cNvPr id="5" name="Image 6">
            <a:extLst>
              <a:ext uri="{FF2B5EF4-FFF2-40B4-BE49-F238E27FC236}">
                <a16:creationId xmlns:a16="http://schemas.microsoft.com/office/drawing/2014/main" id="{F89A6495-E05C-1700-E7C0-0F828B246AF6}"/>
              </a:ext>
            </a:extLst>
          </p:cNvPr>
          <p:cNvPicPr>
            <a:picLocks noChangeAspect="1"/>
          </p:cNvPicPr>
          <p:nvPr/>
        </p:nvPicPr>
        <p:blipFill rotWithShape="1">
          <a:blip r:embed="rId4"/>
          <a:srcRect r="49241"/>
          <a:stretch/>
        </p:blipFill>
        <p:spPr>
          <a:xfrm>
            <a:off x="25633" y="5600125"/>
            <a:ext cx="4306361" cy="1130399"/>
          </a:xfrm>
          <a:prstGeom prst="rect">
            <a:avLst/>
          </a:prstGeom>
        </p:spPr>
      </p:pic>
      <p:sp>
        <p:nvSpPr>
          <p:cNvPr id="7" name="Rectangle 6">
            <a:extLst>
              <a:ext uri="{FF2B5EF4-FFF2-40B4-BE49-F238E27FC236}">
                <a16:creationId xmlns:a16="http://schemas.microsoft.com/office/drawing/2014/main" id="{95D1BD59-483E-2411-10AF-694BC2551493}"/>
              </a:ext>
            </a:extLst>
          </p:cNvPr>
          <p:cNvSpPr/>
          <p:nvPr/>
        </p:nvSpPr>
        <p:spPr>
          <a:xfrm>
            <a:off x="419836" y="4712735"/>
            <a:ext cx="8455238" cy="923330"/>
          </a:xfrm>
          <a:prstGeom prst="rect">
            <a:avLst/>
          </a:prstGeom>
        </p:spPr>
        <p:txBody>
          <a:bodyPr wrap="square" lIns="91440" tIns="45720" rIns="91440" bIns="45720" anchor="t">
            <a:spAutoFit/>
          </a:bodyPr>
          <a:lstStyle/>
          <a:p>
            <a:r>
              <a:rPr lang="fr-FR" b="1">
                <a:solidFill>
                  <a:srgbClr val="138A8A"/>
                </a:solidFill>
                <a:latin typeface="Arial"/>
                <a:cs typeface="Arial"/>
              </a:rPr>
              <a:t>Arnaud Claes </a:t>
            </a:r>
            <a:r>
              <a:rPr lang="fr-FR">
                <a:latin typeface="Arial"/>
                <a:cs typeface="Arial"/>
              </a:rPr>
              <a:t>(</a:t>
            </a:r>
            <a:r>
              <a:rPr lang="fr-FR" err="1">
                <a:latin typeface="Arial"/>
                <a:cs typeface="Arial"/>
              </a:rPr>
              <a:t>UCLouvain</a:t>
            </a:r>
            <a:r>
              <a:rPr lang="fr-FR">
                <a:latin typeface="Arial"/>
                <a:cs typeface="Arial"/>
              </a:rPr>
              <a:t>) </a:t>
            </a:r>
            <a:r>
              <a:rPr lang="fr-FR">
                <a:latin typeface="Arial"/>
                <a:cs typeface="Arial"/>
                <a:hlinkClick r:id="rId5"/>
              </a:rPr>
              <a:t>arnaud.claes@uclouvain.be</a:t>
            </a:r>
            <a:br>
              <a:rPr lang="fr-FR"/>
            </a:br>
            <a:r>
              <a:rPr lang="fr-FR" b="1">
                <a:solidFill>
                  <a:srgbClr val="138A8A"/>
                </a:solidFill>
                <a:latin typeface="Arial"/>
                <a:cs typeface="Arial"/>
              </a:rPr>
              <a:t>Thibault </a:t>
            </a:r>
            <a:r>
              <a:rPr lang="fr-FR" b="1" err="1">
                <a:solidFill>
                  <a:srgbClr val="138A8A"/>
                </a:solidFill>
                <a:latin typeface="Arial"/>
                <a:cs typeface="Arial"/>
              </a:rPr>
              <a:t>Philippette</a:t>
            </a:r>
            <a:r>
              <a:rPr lang="fr-FR" b="1">
                <a:solidFill>
                  <a:srgbClr val="138A8A"/>
                </a:solidFill>
                <a:latin typeface="Arial"/>
                <a:cs typeface="Arial"/>
              </a:rPr>
              <a:t> </a:t>
            </a:r>
            <a:r>
              <a:rPr lang="fr-FR">
                <a:latin typeface="Arial"/>
                <a:cs typeface="Arial"/>
              </a:rPr>
              <a:t>(</a:t>
            </a:r>
            <a:r>
              <a:rPr lang="fr-FR" err="1">
                <a:latin typeface="Arial"/>
                <a:cs typeface="Arial"/>
              </a:rPr>
              <a:t>UCLouvain</a:t>
            </a:r>
            <a:r>
              <a:rPr lang="fr-FR">
                <a:latin typeface="Arial"/>
                <a:cs typeface="Arial"/>
              </a:rPr>
              <a:t>) </a:t>
            </a:r>
            <a:r>
              <a:rPr lang="fr-FR">
                <a:latin typeface="Arial"/>
                <a:cs typeface="Arial"/>
                <a:hlinkClick r:id="rId6"/>
              </a:rPr>
              <a:t>thibault.philippette@uclouvain.be</a:t>
            </a:r>
            <a:endParaRPr lang="fr-FR">
              <a:latin typeface="Arial"/>
              <a:cs typeface="Arial"/>
            </a:endParaRPr>
          </a:p>
          <a:p>
            <a:r>
              <a:rPr lang="fr-FR">
                <a:latin typeface="Arial"/>
                <a:cs typeface="Arial"/>
              </a:rPr>
              <a:t>Groupe de Recherche en Médiation des Savoirs (</a:t>
            </a:r>
            <a:r>
              <a:rPr lang="fr-FR" err="1">
                <a:latin typeface="Arial"/>
                <a:cs typeface="Arial"/>
              </a:rPr>
              <a:t>GReMS</a:t>
            </a:r>
            <a:r>
              <a:rPr lang="fr-FR">
                <a:latin typeface="Arial"/>
                <a:cs typeface="Arial"/>
              </a:rPr>
              <a:t>)</a:t>
            </a:r>
            <a:endParaRPr lang="fr-BE">
              <a:latin typeface="Arial"/>
              <a:cs typeface="Arial"/>
            </a:endParaRPr>
          </a:p>
        </p:txBody>
      </p:sp>
      <p:cxnSp>
        <p:nvCxnSpPr>
          <p:cNvPr id="9" name="Connecteur droit 8"/>
          <p:cNvCxnSpPr/>
          <p:nvPr/>
        </p:nvCxnSpPr>
        <p:spPr>
          <a:xfrm>
            <a:off x="2640632" y="4372524"/>
            <a:ext cx="7285703" cy="0"/>
          </a:xfrm>
          <a:prstGeom prst="line">
            <a:avLst/>
          </a:prstGeom>
          <a:ln>
            <a:solidFill>
              <a:srgbClr val="078484"/>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7EA4094A-3330-DEED-4472-7A47990DEB54}"/>
              </a:ext>
            </a:extLst>
          </p:cNvPr>
          <p:cNvCxnSpPr>
            <a:cxnSpLocks/>
          </p:cNvCxnSpPr>
          <p:nvPr/>
        </p:nvCxnSpPr>
        <p:spPr>
          <a:xfrm>
            <a:off x="2455905" y="2455977"/>
            <a:ext cx="7285703" cy="0"/>
          </a:xfrm>
          <a:prstGeom prst="line">
            <a:avLst/>
          </a:prstGeom>
          <a:ln>
            <a:solidFill>
              <a:srgbClr val="078484"/>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B048C0A4-BFA9-7471-6C6F-1293E7614DCB}"/>
              </a:ext>
            </a:extLst>
          </p:cNvPr>
          <p:cNvSpPr/>
          <p:nvPr/>
        </p:nvSpPr>
        <p:spPr>
          <a:xfrm>
            <a:off x="9194917" y="5976275"/>
            <a:ext cx="2994238" cy="369332"/>
          </a:xfrm>
          <a:prstGeom prst="rect">
            <a:avLst/>
          </a:prstGeom>
        </p:spPr>
        <p:txBody>
          <a:bodyPr wrap="square" lIns="91440" tIns="45720" rIns="91440" bIns="45720" anchor="t">
            <a:spAutoFit/>
          </a:bodyPr>
          <a:lstStyle/>
          <a:p>
            <a:pPr algn="r"/>
            <a:r>
              <a:rPr lang="fr-FR">
                <a:latin typeface="Arial"/>
                <a:cs typeface="Arial"/>
              </a:rPr>
              <a:t>20 janvier 2023</a:t>
            </a:r>
            <a:endParaRPr lang="fr-FR"/>
          </a:p>
        </p:txBody>
      </p:sp>
    </p:spTree>
    <p:extLst>
      <p:ext uri="{BB962C8B-B14F-4D97-AF65-F5344CB8AC3E}">
        <p14:creationId xmlns:p14="http://schemas.microsoft.com/office/powerpoint/2010/main" val="81235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E3AFEC-7843-355A-D596-5F16567A00FD}"/>
              </a:ext>
            </a:extLst>
          </p:cNvPr>
          <p:cNvSpPr>
            <a:spLocks noGrp="1"/>
          </p:cNvSpPr>
          <p:nvPr>
            <p:ph type="title"/>
          </p:nvPr>
        </p:nvSpPr>
        <p:spPr/>
        <p:txBody>
          <a:bodyPr/>
          <a:lstStyle/>
          <a:p>
            <a:r>
              <a:rPr lang="fr-FR">
                <a:solidFill>
                  <a:srgbClr val="078484"/>
                </a:solidFill>
              </a:rPr>
              <a:t>Résultats (1)</a:t>
            </a:r>
            <a:endParaRPr lang="fr-BE">
              <a:solidFill>
                <a:srgbClr val="078484"/>
              </a:solidFill>
              <a:ea typeface="Calibri Light"/>
              <a:cs typeface="Calibri Light"/>
            </a:endParaRPr>
          </a:p>
        </p:txBody>
      </p:sp>
      <p:sp>
        <p:nvSpPr>
          <p:cNvPr id="3" name="Espace réservé du contenu 2">
            <a:extLst>
              <a:ext uri="{FF2B5EF4-FFF2-40B4-BE49-F238E27FC236}">
                <a16:creationId xmlns:a16="http://schemas.microsoft.com/office/drawing/2014/main" id="{5C1918B2-7A9C-1BEC-6A90-CD3A808D9F93}"/>
              </a:ext>
            </a:extLst>
          </p:cNvPr>
          <p:cNvSpPr>
            <a:spLocks noGrp="1"/>
          </p:cNvSpPr>
          <p:nvPr>
            <p:ph idx="1"/>
          </p:nvPr>
        </p:nvSpPr>
        <p:spPr>
          <a:xfrm>
            <a:off x="838200" y="1517515"/>
            <a:ext cx="10515600" cy="4659448"/>
          </a:xfrm>
        </p:spPr>
        <p:txBody>
          <a:bodyPr vert="horz" lIns="91440" tIns="45720" rIns="91440" bIns="45720" rtlCol="0" anchor="t">
            <a:noAutofit/>
          </a:bodyPr>
          <a:lstStyle/>
          <a:p>
            <a:pPr marL="0" indent="0">
              <a:buNone/>
            </a:pPr>
            <a:r>
              <a:rPr lang="en-US" sz="2400" b="1" err="1"/>
              <a:t>Freins</a:t>
            </a:r>
            <a:r>
              <a:rPr lang="en-US" sz="2400" b="1"/>
              <a:t> à </a:t>
            </a:r>
            <a:r>
              <a:rPr lang="en-US" sz="2400" b="1" err="1"/>
              <a:t>l'usage</a:t>
            </a:r>
            <a:r>
              <a:rPr lang="en-US" sz="2400" b="1"/>
              <a:t> des </a:t>
            </a:r>
            <a:r>
              <a:rPr lang="en-US" sz="2400" b="1" err="1"/>
              <a:t>fonctionnalités</a:t>
            </a:r>
            <a:r>
              <a:rPr lang="en-US" sz="2400" b="1"/>
              <a:t> de </a:t>
            </a:r>
            <a:r>
              <a:rPr lang="en-US" sz="2400" b="1" err="1"/>
              <a:t>contrôle</a:t>
            </a:r>
            <a:r>
              <a:rPr lang="en-US" sz="2400" b="1"/>
              <a:t>:</a:t>
            </a:r>
            <a:endParaRPr lang="en-US"/>
          </a:p>
          <a:p>
            <a:pPr marL="0" indent="0">
              <a:buNone/>
            </a:pPr>
            <a:r>
              <a:rPr lang="en-US" sz="2400">
                <a:ea typeface="+mn-lt"/>
                <a:cs typeface="+mn-lt"/>
              </a:rPr>
              <a:t>- Surcharge cognitive et “map shock” (Blankenship &amp; Dansereau 2000) </a:t>
            </a:r>
          </a:p>
          <a:p>
            <a:pPr marL="0" indent="0">
              <a:buNone/>
            </a:pPr>
            <a:r>
              <a:rPr lang="fr-FR" sz="1800" i="1">
                <a:ea typeface="+mn-lt"/>
                <a:cs typeface="+mn-lt"/>
              </a:rPr>
              <a:t>« Il y avait beaucoup de couleur, ça me paraissait très flou. »</a:t>
            </a:r>
            <a:endParaRPr lang="fr-FR" sz="1800" i="1">
              <a:cs typeface="Calibri"/>
            </a:endParaRPr>
          </a:p>
          <a:p>
            <a:pPr marL="0" indent="0">
              <a:buNone/>
            </a:pPr>
            <a:r>
              <a:rPr lang="fr-FR" sz="1800" i="1">
                <a:ea typeface="+mn-lt"/>
                <a:cs typeface="+mn-lt"/>
              </a:rPr>
              <a:t>« J’ai arrêté d’y toucher parce que quand ça change beaucoup on a l’impression d’avoir un contenu totalement différent et du coup ça donne moins envie au départ. Parce que on a envie d'avoir un truc stable et de savoir à quoi on s'attend »</a:t>
            </a:r>
          </a:p>
          <a:p>
            <a:pPr marL="0" indent="0">
              <a:buNone/>
            </a:pPr>
            <a:endParaRPr lang="fr-FR" i="1"/>
          </a:p>
          <a:p>
            <a:pPr marL="0" indent="0">
              <a:buNone/>
            </a:pPr>
            <a:r>
              <a:rPr lang="en-US" sz="1800" b="1">
                <a:cs typeface="Calibri"/>
              </a:rPr>
              <a:t>- </a:t>
            </a:r>
            <a:r>
              <a:rPr lang="en-US" sz="2400">
                <a:cs typeface="Calibri"/>
              </a:rPr>
              <a:t>Habitudes de navigation</a:t>
            </a:r>
            <a:endParaRPr lang="en-US" sz="1800" b="1">
              <a:cs typeface="Calibri"/>
            </a:endParaRPr>
          </a:p>
          <a:p>
            <a:pPr marL="0" indent="0">
              <a:buNone/>
            </a:pPr>
            <a:r>
              <a:rPr lang="en-US" sz="1800" i="1">
                <a:ea typeface="+mn-lt"/>
                <a:cs typeface="+mn-lt"/>
              </a:rPr>
              <a:t>“Je </a:t>
            </a:r>
            <a:r>
              <a:rPr lang="en-US" sz="1800" i="1" err="1">
                <a:ea typeface="+mn-lt"/>
                <a:cs typeface="+mn-lt"/>
              </a:rPr>
              <a:t>n’ai</a:t>
            </a:r>
            <a:r>
              <a:rPr lang="en-US" sz="1800" i="1">
                <a:ea typeface="+mn-lt"/>
                <a:cs typeface="+mn-lt"/>
              </a:rPr>
              <a:t> </a:t>
            </a:r>
            <a:r>
              <a:rPr lang="en-US" sz="1800" i="1" err="1">
                <a:ea typeface="+mn-lt"/>
                <a:cs typeface="+mn-lt"/>
              </a:rPr>
              <a:t>même</a:t>
            </a:r>
            <a:r>
              <a:rPr lang="en-US" sz="1800" i="1">
                <a:ea typeface="+mn-lt"/>
                <a:cs typeface="+mn-lt"/>
              </a:rPr>
              <a:t> pas </a:t>
            </a:r>
            <a:r>
              <a:rPr lang="en-US" sz="1800" i="1" err="1">
                <a:ea typeface="+mn-lt"/>
                <a:cs typeface="+mn-lt"/>
              </a:rPr>
              <a:t>essayé</a:t>
            </a:r>
            <a:r>
              <a:rPr lang="en-US" sz="1800" i="1">
                <a:ea typeface="+mn-lt"/>
                <a:cs typeface="+mn-lt"/>
              </a:rPr>
              <a:t> et je ne </a:t>
            </a:r>
            <a:r>
              <a:rPr lang="en-US" sz="1800" i="1" err="1">
                <a:ea typeface="+mn-lt"/>
                <a:cs typeface="+mn-lt"/>
              </a:rPr>
              <a:t>saurais</a:t>
            </a:r>
            <a:r>
              <a:rPr lang="en-US" sz="1800" i="1">
                <a:ea typeface="+mn-lt"/>
                <a:cs typeface="+mn-lt"/>
              </a:rPr>
              <a:t> </a:t>
            </a:r>
            <a:r>
              <a:rPr lang="en-US" sz="1800" i="1" err="1">
                <a:ea typeface="+mn-lt"/>
                <a:cs typeface="+mn-lt"/>
              </a:rPr>
              <a:t>même</a:t>
            </a:r>
            <a:r>
              <a:rPr lang="en-US" sz="1800" i="1">
                <a:ea typeface="+mn-lt"/>
                <a:cs typeface="+mn-lt"/>
              </a:rPr>
              <a:t> pas dire </a:t>
            </a:r>
            <a:r>
              <a:rPr lang="en-US" sz="1800" i="1" err="1">
                <a:ea typeface="+mn-lt"/>
                <a:cs typeface="+mn-lt"/>
              </a:rPr>
              <a:t>pourquoi</a:t>
            </a:r>
            <a:r>
              <a:rPr lang="en-US" sz="1800" i="1">
                <a:ea typeface="+mn-lt"/>
                <a:cs typeface="+mn-lt"/>
              </a:rPr>
              <a:t>. </a:t>
            </a:r>
            <a:r>
              <a:rPr lang="en-US" sz="1800" i="1" err="1">
                <a:ea typeface="+mn-lt"/>
                <a:cs typeface="+mn-lt"/>
              </a:rPr>
              <a:t>J'imagine</a:t>
            </a:r>
            <a:r>
              <a:rPr lang="en-US" sz="1800" i="1">
                <a:ea typeface="+mn-lt"/>
                <a:cs typeface="+mn-lt"/>
              </a:rPr>
              <a:t> que </a:t>
            </a:r>
            <a:r>
              <a:rPr lang="en-US" sz="1800" i="1" err="1">
                <a:ea typeface="+mn-lt"/>
                <a:cs typeface="+mn-lt"/>
              </a:rPr>
              <a:t>ça</a:t>
            </a:r>
            <a:r>
              <a:rPr lang="en-US" sz="1800" i="1">
                <a:ea typeface="+mn-lt"/>
                <a:cs typeface="+mn-lt"/>
              </a:rPr>
              <a:t> </a:t>
            </a:r>
            <a:r>
              <a:rPr lang="en-US" sz="1800" i="1" err="1">
                <a:ea typeface="+mn-lt"/>
                <a:cs typeface="+mn-lt"/>
              </a:rPr>
              <a:t>m'a</a:t>
            </a:r>
            <a:r>
              <a:rPr lang="en-US" sz="1800" i="1">
                <a:ea typeface="+mn-lt"/>
                <a:cs typeface="+mn-lt"/>
              </a:rPr>
              <a:t> pas… Bah </a:t>
            </a:r>
            <a:r>
              <a:rPr lang="en-US" sz="1800" i="1" err="1">
                <a:ea typeface="+mn-lt"/>
                <a:cs typeface="+mn-lt"/>
              </a:rPr>
              <a:t>ça</a:t>
            </a:r>
            <a:r>
              <a:rPr lang="en-US" sz="1800" i="1">
                <a:ea typeface="+mn-lt"/>
                <a:cs typeface="+mn-lt"/>
              </a:rPr>
              <a:t> me </a:t>
            </a:r>
            <a:r>
              <a:rPr lang="en-US" sz="1800" i="1" err="1">
                <a:ea typeface="+mn-lt"/>
                <a:cs typeface="+mn-lt"/>
              </a:rPr>
              <a:t>parlait</a:t>
            </a:r>
            <a:r>
              <a:rPr lang="en-US" sz="1800" i="1">
                <a:ea typeface="+mn-lt"/>
                <a:cs typeface="+mn-lt"/>
              </a:rPr>
              <a:t> pas.”</a:t>
            </a:r>
            <a:endParaRPr lang="en-US" sz="1800" i="1">
              <a:cs typeface="Calibri"/>
            </a:endParaRPr>
          </a:p>
          <a:p>
            <a:pPr marL="0" indent="0">
              <a:buNone/>
            </a:pPr>
            <a:r>
              <a:rPr lang="en-US" sz="1800" i="1">
                <a:ea typeface="+mn-lt"/>
                <a:cs typeface="+mn-lt"/>
              </a:rPr>
              <a:t>“On nous propose pas </a:t>
            </a:r>
            <a:r>
              <a:rPr lang="en-US" sz="1800" i="1" err="1">
                <a:ea typeface="+mn-lt"/>
                <a:cs typeface="+mn-lt"/>
              </a:rPr>
              <a:t>ce</a:t>
            </a:r>
            <a:r>
              <a:rPr lang="en-US" sz="1800" i="1">
                <a:ea typeface="+mn-lt"/>
                <a:cs typeface="+mn-lt"/>
              </a:rPr>
              <a:t> service-</a:t>
            </a:r>
            <a:r>
              <a:rPr lang="en-US" sz="1800" i="1" err="1">
                <a:ea typeface="+mn-lt"/>
                <a:cs typeface="+mn-lt"/>
              </a:rPr>
              <a:t>là</a:t>
            </a:r>
            <a:r>
              <a:rPr lang="en-US" sz="1800" i="1">
                <a:ea typeface="+mn-lt"/>
                <a:cs typeface="+mn-lt"/>
              </a:rPr>
              <a:t> dans, dans les </a:t>
            </a:r>
            <a:r>
              <a:rPr lang="en-US" sz="1800" i="1" err="1">
                <a:ea typeface="+mn-lt"/>
                <a:cs typeface="+mn-lt"/>
              </a:rPr>
              <a:t>réseaux</a:t>
            </a:r>
            <a:r>
              <a:rPr lang="en-US" sz="1800" i="1">
                <a:ea typeface="+mn-lt"/>
                <a:cs typeface="+mn-lt"/>
              </a:rPr>
              <a:t> </a:t>
            </a:r>
            <a:r>
              <a:rPr lang="en-US" sz="1800" i="1" err="1">
                <a:ea typeface="+mn-lt"/>
                <a:cs typeface="+mn-lt"/>
              </a:rPr>
              <a:t>sociaux</a:t>
            </a:r>
            <a:r>
              <a:rPr lang="en-US" sz="1800" i="1">
                <a:ea typeface="+mn-lt"/>
                <a:cs typeface="+mn-lt"/>
              </a:rPr>
              <a:t> </a:t>
            </a:r>
            <a:r>
              <a:rPr lang="en-US" sz="1800" i="1" err="1">
                <a:ea typeface="+mn-lt"/>
                <a:cs typeface="+mn-lt"/>
              </a:rPr>
              <a:t>ou</a:t>
            </a:r>
            <a:r>
              <a:rPr lang="en-US" sz="1800" i="1">
                <a:ea typeface="+mn-lt"/>
                <a:cs typeface="+mn-lt"/>
              </a:rPr>
              <a:t> </a:t>
            </a:r>
            <a:r>
              <a:rPr lang="en-US" sz="1800" i="1" err="1">
                <a:ea typeface="+mn-lt"/>
                <a:cs typeface="+mn-lt"/>
              </a:rPr>
              <a:t>même</a:t>
            </a:r>
            <a:r>
              <a:rPr lang="en-US" sz="1800" i="1">
                <a:ea typeface="+mn-lt"/>
                <a:cs typeface="+mn-lt"/>
              </a:rPr>
              <a:t> les </a:t>
            </a:r>
            <a:r>
              <a:rPr lang="en-US" sz="1800" i="1" err="1">
                <a:ea typeface="+mn-lt"/>
                <a:cs typeface="+mn-lt"/>
              </a:rPr>
              <a:t>médias</a:t>
            </a:r>
            <a:r>
              <a:rPr lang="en-US" sz="1800" i="1">
                <a:ea typeface="+mn-lt"/>
                <a:cs typeface="+mn-lt"/>
              </a:rPr>
              <a:t> </a:t>
            </a:r>
            <a:r>
              <a:rPr lang="en-US" sz="1800" i="1" err="1">
                <a:ea typeface="+mn-lt"/>
                <a:cs typeface="+mn-lt"/>
              </a:rPr>
              <a:t>numériques</a:t>
            </a:r>
            <a:r>
              <a:rPr lang="en-US" sz="1800" i="1">
                <a:ea typeface="+mn-lt"/>
                <a:cs typeface="+mn-lt"/>
              </a:rPr>
              <a:t> </a:t>
            </a:r>
            <a:r>
              <a:rPr lang="en-US" sz="1800" i="1" err="1">
                <a:ea typeface="+mn-lt"/>
                <a:cs typeface="+mn-lt"/>
              </a:rPr>
              <a:t>en</a:t>
            </a:r>
            <a:r>
              <a:rPr lang="en-US" sz="1800" i="1">
                <a:ea typeface="+mn-lt"/>
                <a:cs typeface="+mn-lt"/>
              </a:rPr>
              <a:t> </a:t>
            </a:r>
            <a:r>
              <a:rPr lang="en-US" sz="1800" i="1" err="1">
                <a:ea typeface="+mn-lt"/>
                <a:cs typeface="+mn-lt"/>
              </a:rPr>
              <a:t>général</a:t>
            </a:r>
            <a:r>
              <a:rPr lang="en-US" sz="1800" i="1">
                <a:ea typeface="+mn-lt"/>
                <a:cs typeface="+mn-lt"/>
              </a:rPr>
              <a:t>. </a:t>
            </a:r>
            <a:r>
              <a:rPr lang="en-US" sz="1800" i="1" err="1">
                <a:ea typeface="+mn-lt"/>
                <a:cs typeface="+mn-lt"/>
              </a:rPr>
              <a:t>C'est</a:t>
            </a:r>
            <a:r>
              <a:rPr lang="en-US" sz="1800" i="1">
                <a:ea typeface="+mn-lt"/>
                <a:cs typeface="+mn-lt"/>
              </a:rPr>
              <a:t> pour </a:t>
            </a:r>
            <a:r>
              <a:rPr lang="en-US" sz="1800" i="1" err="1">
                <a:ea typeface="+mn-lt"/>
                <a:cs typeface="+mn-lt"/>
              </a:rPr>
              <a:t>ça</a:t>
            </a:r>
            <a:r>
              <a:rPr lang="en-US" sz="1800" i="1">
                <a:ea typeface="+mn-lt"/>
                <a:cs typeface="+mn-lt"/>
              </a:rPr>
              <a:t> que je me suis pas </a:t>
            </a:r>
            <a:r>
              <a:rPr lang="en-US" sz="1800" i="1" err="1">
                <a:ea typeface="+mn-lt"/>
                <a:cs typeface="+mn-lt"/>
              </a:rPr>
              <a:t>posé</a:t>
            </a:r>
            <a:r>
              <a:rPr lang="en-US" sz="1800" i="1">
                <a:ea typeface="+mn-lt"/>
                <a:cs typeface="+mn-lt"/>
              </a:rPr>
              <a:t> la question, </a:t>
            </a:r>
            <a:r>
              <a:rPr lang="en-US" sz="1800" i="1" err="1">
                <a:ea typeface="+mn-lt"/>
                <a:cs typeface="+mn-lt"/>
              </a:rPr>
              <a:t>ça</a:t>
            </a:r>
            <a:r>
              <a:rPr lang="en-US" sz="1800" i="1">
                <a:ea typeface="+mn-lt"/>
                <a:cs typeface="+mn-lt"/>
              </a:rPr>
              <a:t> me </a:t>
            </a:r>
            <a:r>
              <a:rPr lang="en-US" sz="1800" i="1" err="1">
                <a:ea typeface="+mn-lt"/>
                <a:cs typeface="+mn-lt"/>
              </a:rPr>
              <a:t>paraissait</a:t>
            </a:r>
            <a:r>
              <a:rPr lang="en-US" sz="1800" i="1">
                <a:ea typeface="+mn-lt"/>
                <a:cs typeface="+mn-lt"/>
              </a:rPr>
              <a:t> pas </a:t>
            </a:r>
            <a:r>
              <a:rPr lang="en-US" sz="1800" i="1" err="1">
                <a:ea typeface="+mn-lt"/>
                <a:cs typeface="+mn-lt"/>
              </a:rPr>
              <a:t>évident</a:t>
            </a:r>
            <a:r>
              <a:rPr lang="en-US" sz="1800" i="1">
                <a:ea typeface="+mn-lt"/>
                <a:cs typeface="+mn-lt"/>
              </a:rPr>
              <a:t>.”</a:t>
            </a:r>
            <a:endParaRPr lang="en-US" sz="1800" i="1"/>
          </a:p>
          <a:p>
            <a:pPr marL="0" indent="0">
              <a:buNone/>
            </a:pPr>
            <a:endParaRPr lang="fr-BE" sz="1800">
              <a:cs typeface="Calibri" panose="020F0502020204030204"/>
            </a:endParaRPr>
          </a:p>
        </p:txBody>
      </p:sp>
      <p:pic>
        <p:nvPicPr>
          <p:cNvPr id="5" name="Image 4" descr="Une image contenant texte&#10;&#10;Description générée automatiquement">
            <a:extLst>
              <a:ext uri="{FF2B5EF4-FFF2-40B4-BE49-F238E27FC236}">
                <a16:creationId xmlns:a16="http://schemas.microsoft.com/office/drawing/2014/main" id="{7443C0A0-E809-427C-39C6-CA0968ACAB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80702" y="5183807"/>
            <a:ext cx="8377278" cy="2822255"/>
          </a:xfrm>
          <a:prstGeom prst="rect">
            <a:avLst/>
          </a:prstGeom>
        </p:spPr>
      </p:pic>
      <p:sp>
        <p:nvSpPr>
          <p:cNvPr id="6" name="ZoneTexte 5">
            <a:extLst>
              <a:ext uri="{FF2B5EF4-FFF2-40B4-BE49-F238E27FC236}">
                <a16:creationId xmlns:a16="http://schemas.microsoft.com/office/drawing/2014/main" id="{331A402D-E71D-38FA-D72A-F201DDC0A051}"/>
              </a:ext>
            </a:extLst>
          </p:cNvPr>
          <p:cNvSpPr txBox="1"/>
          <p:nvPr/>
        </p:nvSpPr>
        <p:spPr>
          <a:xfrm>
            <a:off x="881702" y="6475368"/>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8" name="Image 15">
            <a:extLst>
              <a:ext uri="{FF2B5EF4-FFF2-40B4-BE49-F238E27FC236}">
                <a16:creationId xmlns:a16="http://schemas.microsoft.com/office/drawing/2014/main" id="{43426A68-4C6A-C45A-A9D5-7EC15CFA5D71}"/>
              </a:ext>
            </a:extLst>
          </p:cNvPr>
          <p:cNvPicPr>
            <a:picLocks noChangeAspect="1"/>
          </p:cNvPicPr>
          <p:nvPr/>
        </p:nvPicPr>
        <p:blipFill>
          <a:blip r:embed="rId4"/>
          <a:stretch>
            <a:fillRect/>
          </a:stretch>
        </p:blipFill>
        <p:spPr>
          <a:xfrm>
            <a:off x="706310" y="6471370"/>
            <a:ext cx="228496" cy="256410"/>
          </a:xfrm>
          <a:prstGeom prst="rect">
            <a:avLst/>
          </a:prstGeom>
        </p:spPr>
      </p:pic>
      <p:pic>
        <p:nvPicPr>
          <p:cNvPr id="10" name="Image 9">
            <a:extLst>
              <a:ext uri="{FF2B5EF4-FFF2-40B4-BE49-F238E27FC236}">
                <a16:creationId xmlns:a16="http://schemas.microsoft.com/office/drawing/2014/main" id="{0762A50F-B2DF-8186-F2C7-5C6BDAC04863}"/>
              </a:ext>
            </a:extLst>
          </p:cNvPr>
          <p:cNvPicPr>
            <a:picLocks noChangeAspect="1"/>
          </p:cNvPicPr>
          <p:nvPr/>
        </p:nvPicPr>
        <p:blipFill>
          <a:blip r:embed="rId4"/>
          <a:stretch>
            <a:fillRect/>
          </a:stretch>
        </p:blipFill>
        <p:spPr>
          <a:xfrm>
            <a:off x="4085921" y="6471370"/>
            <a:ext cx="228496" cy="256410"/>
          </a:xfrm>
          <a:prstGeom prst="rect">
            <a:avLst/>
          </a:prstGeom>
        </p:spPr>
      </p:pic>
    </p:spTree>
    <p:extLst>
      <p:ext uri="{BB962C8B-B14F-4D97-AF65-F5344CB8AC3E}">
        <p14:creationId xmlns:p14="http://schemas.microsoft.com/office/powerpoint/2010/main" val="321801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8B72F04-CAED-C844-673A-92190DA713E1}"/>
              </a:ext>
            </a:extLst>
          </p:cNvPr>
          <p:cNvPicPr>
            <a:picLocks noChangeAspect="1"/>
          </p:cNvPicPr>
          <p:nvPr/>
        </p:nvPicPr>
        <p:blipFill rotWithShape="1">
          <a:blip r:embed="rId3">
            <a:extLst>
              <a:ext uri="{28A0092B-C50C-407E-A947-70E740481C1C}">
                <a14:useLocalDpi xmlns:a14="http://schemas.microsoft.com/office/drawing/2010/main" val="0"/>
              </a:ext>
            </a:extLst>
          </a:blip>
          <a:srcRect l="35182" t="5840" r="-79" b="-142"/>
          <a:stretch/>
        </p:blipFill>
        <p:spPr>
          <a:xfrm>
            <a:off x="3051340" y="1255954"/>
            <a:ext cx="9755356" cy="7884727"/>
          </a:xfrm>
          <a:prstGeom prst="rect">
            <a:avLst/>
          </a:prstGeom>
        </p:spPr>
      </p:pic>
      <p:sp>
        <p:nvSpPr>
          <p:cNvPr id="2" name="Titre 1">
            <a:extLst>
              <a:ext uri="{FF2B5EF4-FFF2-40B4-BE49-F238E27FC236}">
                <a16:creationId xmlns:a16="http://schemas.microsoft.com/office/drawing/2014/main" id="{E9E3AFEC-7843-355A-D596-5F16567A00FD}"/>
              </a:ext>
            </a:extLst>
          </p:cNvPr>
          <p:cNvSpPr>
            <a:spLocks noGrp="1"/>
          </p:cNvSpPr>
          <p:nvPr>
            <p:ph type="title"/>
          </p:nvPr>
        </p:nvSpPr>
        <p:spPr/>
        <p:txBody>
          <a:bodyPr/>
          <a:lstStyle/>
          <a:p>
            <a:r>
              <a:rPr lang="fr-FR">
                <a:solidFill>
                  <a:srgbClr val="078484"/>
                </a:solidFill>
              </a:rPr>
              <a:t>Résultats (2)</a:t>
            </a:r>
            <a:endParaRPr lang="fr-BE">
              <a:solidFill>
                <a:srgbClr val="078484"/>
              </a:solidFill>
              <a:ea typeface="Calibri Light"/>
              <a:cs typeface="Calibri Light"/>
            </a:endParaRPr>
          </a:p>
        </p:txBody>
      </p:sp>
      <p:sp>
        <p:nvSpPr>
          <p:cNvPr id="3" name="Espace réservé du contenu 2">
            <a:extLst>
              <a:ext uri="{FF2B5EF4-FFF2-40B4-BE49-F238E27FC236}">
                <a16:creationId xmlns:a16="http://schemas.microsoft.com/office/drawing/2014/main" id="{5C1918B2-7A9C-1BEC-6A90-CD3A808D9F93}"/>
              </a:ext>
            </a:extLst>
          </p:cNvPr>
          <p:cNvSpPr>
            <a:spLocks noGrp="1"/>
          </p:cNvSpPr>
          <p:nvPr>
            <p:ph idx="1"/>
          </p:nvPr>
        </p:nvSpPr>
        <p:spPr>
          <a:xfrm>
            <a:off x="838200" y="1517515"/>
            <a:ext cx="10515600" cy="4659448"/>
          </a:xfrm>
        </p:spPr>
        <p:txBody>
          <a:bodyPr vert="horz" lIns="91440" tIns="45720" rIns="91440" bIns="45720" rtlCol="0" anchor="t">
            <a:noAutofit/>
          </a:bodyPr>
          <a:lstStyle/>
          <a:p>
            <a:pPr marL="0" indent="0">
              <a:buNone/>
            </a:pPr>
            <a:r>
              <a:rPr lang="fr-BE" sz="2400" b="1">
                <a:ea typeface="+mn-lt"/>
                <a:cs typeface="+mn-lt"/>
              </a:rPr>
              <a:t>Leviers d’agentivité:</a:t>
            </a:r>
            <a:endParaRPr lang="fr-FR" sz="2400">
              <a:ea typeface="Calibri"/>
              <a:cs typeface="Calibri"/>
            </a:endParaRPr>
          </a:p>
          <a:p>
            <a:pPr lvl="1"/>
            <a:r>
              <a:rPr lang="en-US">
                <a:ea typeface="+mn-lt"/>
                <a:cs typeface="+mn-lt"/>
              </a:rPr>
              <a:t>Limiter le </a:t>
            </a:r>
            <a:r>
              <a:rPr lang="en-US" err="1">
                <a:ea typeface="+mn-lt"/>
                <a:cs typeface="+mn-lt"/>
              </a:rPr>
              <a:t>nombre</a:t>
            </a:r>
            <a:r>
              <a:rPr lang="en-US">
                <a:ea typeface="+mn-lt"/>
                <a:cs typeface="+mn-lt"/>
              </a:rPr>
              <a:t> de recommendations et </a:t>
            </a:r>
            <a:r>
              <a:rPr lang="en-US" err="1">
                <a:ea typeface="+mn-lt"/>
                <a:cs typeface="+mn-lt"/>
              </a:rPr>
              <a:t>interrompre</a:t>
            </a:r>
            <a:r>
              <a:rPr lang="en-US">
                <a:ea typeface="+mn-lt"/>
                <a:cs typeface="+mn-lt"/>
              </a:rPr>
              <a:t> </a:t>
            </a:r>
            <a:r>
              <a:rPr lang="en-US" err="1">
                <a:ea typeface="+mn-lt"/>
                <a:cs typeface="+mn-lt"/>
              </a:rPr>
              <a:t>l'utilisateur</a:t>
            </a:r>
            <a:endParaRPr lang="en-US"/>
          </a:p>
          <a:p>
            <a:pPr lvl="1"/>
            <a:r>
              <a:rPr lang="en-US" err="1">
                <a:ea typeface="+mn-lt"/>
                <a:cs typeface="+mn-lt"/>
              </a:rPr>
              <a:t>Permettre</a:t>
            </a:r>
            <a:r>
              <a:rPr lang="en-US">
                <a:ea typeface="+mn-lt"/>
                <a:cs typeface="+mn-lt"/>
              </a:rPr>
              <a:t> à </a:t>
            </a:r>
            <a:r>
              <a:rPr lang="en-US" err="1">
                <a:ea typeface="+mn-lt"/>
                <a:cs typeface="+mn-lt"/>
              </a:rPr>
              <a:t>l'utilisateur</a:t>
            </a:r>
            <a:r>
              <a:rPr lang="en-US">
                <a:ea typeface="+mn-lt"/>
                <a:cs typeface="+mn-lt"/>
              </a:rPr>
              <a:t> de comparer son fil </a:t>
            </a:r>
            <a:r>
              <a:rPr lang="en-US" err="1">
                <a:ea typeface="+mn-lt"/>
                <a:cs typeface="+mn-lt"/>
              </a:rPr>
              <a:t>d'actualité</a:t>
            </a:r>
            <a:r>
              <a:rPr lang="en-US">
                <a:ea typeface="+mn-lt"/>
                <a:cs typeface="+mn-lt"/>
              </a:rPr>
              <a:t> avec </a:t>
            </a:r>
            <a:r>
              <a:rPr lang="en-US" err="1">
                <a:ea typeface="+mn-lt"/>
                <a:cs typeface="+mn-lt"/>
              </a:rPr>
              <a:t>celui</a:t>
            </a:r>
            <a:r>
              <a:rPr lang="en-US">
                <a:ea typeface="+mn-lt"/>
                <a:cs typeface="+mn-lt"/>
              </a:rPr>
              <a:t> de </a:t>
            </a:r>
            <a:r>
              <a:rPr lang="en-US" err="1">
                <a:ea typeface="+mn-lt"/>
                <a:cs typeface="+mn-lt"/>
              </a:rPr>
              <a:t>quelqu'un</a:t>
            </a:r>
            <a:r>
              <a:rPr lang="en-US">
                <a:ea typeface="+mn-lt"/>
                <a:cs typeface="+mn-lt"/>
              </a:rPr>
              <a:t> </a:t>
            </a:r>
            <a:r>
              <a:rPr lang="en-US" err="1">
                <a:ea typeface="+mn-lt"/>
                <a:cs typeface="+mn-lt"/>
              </a:rPr>
              <a:t>d'autre</a:t>
            </a:r>
            <a:endParaRPr lang="en-US">
              <a:cs typeface="Calibri" panose="020F0502020204030204"/>
            </a:endParaRPr>
          </a:p>
          <a:p>
            <a:pPr lvl="1"/>
            <a:r>
              <a:rPr lang="en-US" err="1">
                <a:ea typeface="+mn-lt"/>
                <a:cs typeface="+mn-lt"/>
              </a:rPr>
              <a:t>Fournir</a:t>
            </a:r>
            <a:r>
              <a:rPr lang="en-US">
                <a:ea typeface="+mn-lt"/>
                <a:cs typeface="+mn-lt"/>
              </a:rPr>
              <a:t> des </a:t>
            </a:r>
            <a:r>
              <a:rPr lang="en-US" err="1">
                <a:ea typeface="+mn-lt"/>
                <a:cs typeface="+mn-lt"/>
              </a:rPr>
              <a:t>statistiques</a:t>
            </a:r>
            <a:r>
              <a:rPr lang="en-US">
                <a:ea typeface="+mn-lt"/>
                <a:cs typeface="+mn-lt"/>
              </a:rPr>
              <a:t> à </a:t>
            </a:r>
            <a:r>
              <a:rPr lang="en-US" err="1">
                <a:ea typeface="+mn-lt"/>
                <a:cs typeface="+mn-lt"/>
              </a:rPr>
              <a:t>l'utilisateur</a:t>
            </a:r>
            <a:r>
              <a:rPr lang="en-US">
                <a:ea typeface="+mn-lt"/>
                <a:cs typeface="+mn-lt"/>
              </a:rPr>
              <a:t> sur son </a:t>
            </a:r>
            <a:r>
              <a:rPr lang="en-US" err="1">
                <a:ea typeface="+mn-lt"/>
                <a:cs typeface="+mn-lt"/>
              </a:rPr>
              <a:t>comportement</a:t>
            </a:r>
            <a:endParaRPr lang="en-US">
              <a:ea typeface="+mn-lt"/>
              <a:cs typeface="+mn-lt"/>
            </a:endParaRPr>
          </a:p>
          <a:p>
            <a:endParaRPr lang="en-US" sz="2400">
              <a:ea typeface="Calibri"/>
              <a:cs typeface="Calibri"/>
            </a:endParaRPr>
          </a:p>
          <a:p>
            <a:pPr marL="0" indent="0">
              <a:buNone/>
            </a:pPr>
            <a:r>
              <a:rPr lang="fr-FR" sz="2400" b="1" u="sng">
                <a:ea typeface="+mn-lt"/>
                <a:cs typeface="+mn-lt"/>
              </a:rPr>
              <a:t>Mais</a:t>
            </a:r>
            <a:r>
              <a:rPr lang="fr-FR" sz="2400" b="1">
                <a:ea typeface="+mn-lt"/>
                <a:cs typeface="+mn-lt"/>
              </a:rPr>
              <a:t>: </a:t>
            </a:r>
            <a:r>
              <a:rPr lang="fr-FR" sz="2400">
                <a:ea typeface="+mn-lt"/>
                <a:cs typeface="+mn-lt"/>
              </a:rPr>
              <a:t>Comment passer de l'agentivité à l'autonomie?</a:t>
            </a:r>
          </a:p>
          <a:p>
            <a:pPr marL="514350" indent="0">
              <a:buFont typeface="Arial"/>
              <a:buChar char="•"/>
            </a:pPr>
            <a:endParaRPr lang="fr-BE" sz="1800">
              <a:ea typeface="Calibri"/>
              <a:cs typeface="Calibri"/>
            </a:endParaRPr>
          </a:p>
        </p:txBody>
      </p:sp>
      <p:sp>
        <p:nvSpPr>
          <p:cNvPr id="5" name="ZoneTexte 4">
            <a:extLst>
              <a:ext uri="{FF2B5EF4-FFF2-40B4-BE49-F238E27FC236}">
                <a16:creationId xmlns:a16="http://schemas.microsoft.com/office/drawing/2014/main" id="{2C6984D7-943C-7B23-C94C-D1D9E4069A81}"/>
              </a:ext>
            </a:extLst>
          </p:cNvPr>
          <p:cNvSpPr txBox="1"/>
          <p:nvPr/>
        </p:nvSpPr>
        <p:spPr>
          <a:xfrm>
            <a:off x="404030" y="6327517"/>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8" name="Image 15">
            <a:extLst>
              <a:ext uri="{FF2B5EF4-FFF2-40B4-BE49-F238E27FC236}">
                <a16:creationId xmlns:a16="http://schemas.microsoft.com/office/drawing/2014/main" id="{BAF20805-C745-2E40-D952-9962ED2A4783}"/>
              </a:ext>
            </a:extLst>
          </p:cNvPr>
          <p:cNvPicPr>
            <a:picLocks noChangeAspect="1"/>
          </p:cNvPicPr>
          <p:nvPr/>
        </p:nvPicPr>
        <p:blipFill>
          <a:blip r:embed="rId4"/>
          <a:stretch>
            <a:fillRect/>
          </a:stretch>
        </p:blipFill>
        <p:spPr>
          <a:xfrm>
            <a:off x="228638" y="6323519"/>
            <a:ext cx="228496" cy="256410"/>
          </a:xfrm>
          <a:prstGeom prst="rect">
            <a:avLst/>
          </a:prstGeom>
        </p:spPr>
      </p:pic>
      <p:pic>
        <p:nvPicPr>
          <p:cNvPr id="10" name="Image 9">
            <a:extLst>
              <a:ext uri="{FF2B5EF4-FFF2-40B4-BE49-F238E27FC236}">
                <a16:creationId xmlns:a16="http://schemas.microsoft.com/office/drawing/2014/main" id="{EAF516BB-7216-89E6-398F-B23478B60523}"/>
              </a:ext>
            </a:extLst>
          </p:cNvPr>
          <p:cNvPicPr>
            <a:picLocks noChangeAspect="1"/>
          </p:cNvPicPr>
          <p:nvPr/>
        </p:nvPicPr>
        <p:blipFill>
          <a:blip r:embed="rId4"/>
          <a:stretch>
            <a:fillRect/>
          </a:stretch>
        </p:blipFill>
        <p:spPr>
          <a:xfrm>
            <a:off x="3608249" y="6323519"/>
            <a:ext cx="228496" cy="256410"/>
          </a:xfrm>
          <a:prstGeom prst="rect">
            <a:avLst/>
          </a:prstGeom>
        </p:spPr>
      </p:pic>
    </p:spTree>
    <p:extLst>
      <p:ext uri="{BB962C8B-B14F-4D97-AF65-F5344CB8AC3E}">
        <p14:creationId xmlns:p14="http://schemas.microsoft.com/office/powerpoint/2010/main" val="2552123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C9156FF-5C25-1D0A-B0ED-C402243C43DC}"/>
              </a:ext>
            </a:extLst>
          </p:cNvPr>
          <p:cNvSpPr>
            <a:spLocks noGrp="1"/>
          </p:cNvSpPr>
          <p:nvPr>
            <p:ph idx="1"/>
          </p:nvPr>
        </p:nvSpPr>
        <p:spPr/>
        <p:txBody>
          <a:bodyPr vert="horz" lIns="91440" tIns="45720" rIns="91440" bIns="45720" rtlCol="0" anchor="t">
            <a:normAutofit/>
          </a:bodyPr>
          <a:lstStyle/>
          <a:p>
            <a:pPr>
              <a:buFontTx/>
              <a:buChar char="-"/>
            </a:pPr>
            <a:r>
              <a:rPr lang="fr-FR">
                <a:cs typeface="Calibri"/>
              </a:rPr>
              <a:t>La contrôlabilité comme outil d'éducation aux médias</a:t>
            </a:r>
          </a:p>
          <a:p>
            <a:pPr>
              <a:buFontTx/>
              <a:buChar char="-"/>
            </a:pPr>
            <a:endParaRPr lang="fr-FR">
              <a:cs typeface="Calibri"/>
            </a:endParaRPr>
          </a:p>
          <a:p>
            <a:pPr marL="0" indent="0">
              <a:buNone/>
            </a:pPr>
            <a:r>
              <a:rPr lang="fr-FR">
                <a:cs typeface="Calibri"/>
              </a:rPr>
              <a:t>- Deux leviers d'autonomie à approfondir:</a:t>
            </a:r>
          </a:p>
          <a:p>
            <a:pPr lvl="1"/>
            <a:r>
              <a:rPr lang="fr-FR">
                <a:cs typeface="Calibri"/>
              </a:rPr>
              <a:t>Anthropomorphisation de l'algorithme et agentivité (en partenariat avec Prof. Shin </a:t>
            </a:r>
            <a:r>
              <a:rPr lang="fr-FR" err="1">
                <a:cs typeface="Calibri"/>
              </a:rPr>
              <a:t>Mizukoshi</a:t>
            </a:r>
            <a:r>
              <a:rPr lang="fr-FR">
                <a:cs typeface="Calibri"/>
              </a:rPr>
              <a:t>, Kansai </a:t>
            </a:r>
            <a:r>
              <a:rPr lang="fr-FR" err="1">
                <a:cs typeface="Calibri"/>
              </a:rPr>
              <a:t>University</a:t>
            </a:r>
            <a:r>
              <a:rPr lang="fr-FR">
                <a:cs typeface="Calibri"/>
              </a:rPr>
              <a:t>)</a:t>
            </a:r>
          </a:p>
          <a:p>
            <a:pPr lvl="1"/>
            <a:r>
              <a:rPr lang="fr-FR">
                <a:cs typeface="Calibri"/>
              </a:rPr>
              <a:t>Socialisation de la recommandation et rapport à soi</a:t>
            </a:r>
          </a:p>
        </p:txBody>
      </p:sp>
      <p:pic>
        <p:nvPicPr>
          <p:cNvPr id="5" name="Image 4" descr="Une image contenant texte&#10;&#10;Description générée automatiquement">
            <a:extLst>
              <a:ext uri="{FF2B5EF4-FFF2-40B4-BE49-F238E27FC236}">
                <a16:creationId xmlns:a16="http://schemas.microsoft.com/office/drawing/2014/main" id="{D7243000-7F84-5116-B672-A4BDF68353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1114" y="5284499"/>
            <a:ext cx="9585934" cy="2822255"/>
          </a:xfrm>
          <a:prstGeom prst="rect">
            <a:avLst/>
          </a:prstGeom>
        </p:spPr>
      </p:pic>
      <p:pic>
        <p:nvPicPr>
          <p:cNvPr id="7" name="Image 6">
            <a:extLst>
              <a:ext uri="{FF2B5EF4-FFF2-40B4-BE49-F238E27FC236}">
                <a16:creationId xmlns:a16="http://schemas.microsoft.com/office/drawing/2014/main" id="{E382D559-AFE7-D392-0B50-44334FE92B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000000">
            <a:off x="8715172" y="-3412025"/>
            <a:ext cx="9362431" cy="2756452"/>
          </a:xfrm>
          <a:prstGeom prst="rect">
            <a:avLst/>
          </a:prstGeom>
        </p:spPr>
      </p:pic>
      <p:sp>
        <p:nvSpPr>
          <p:cNvPr id="9" name="Titre 1">
            <a:extLst>
              <a:ext uri="{FF2B5EF4-FFF2-40B4-BE49-F238E27FC236}">
                <a16:creationId xmlns:a16="http://schemas.microsoft.com/office/drawing/2014/main" id="{93D542AD-9FB5-2E74-F441-DDB26B8CCFEB}"/>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a:solidFill>
                  <a:srgbClr val="078484"/>
                </a:solidFill>
                <a:ea typeface="+mj-lt"/>
                <a:cs typeface="+mj-lt"/>
              </a:rPr>
              <a:t>Prolongements</a:t>
            </a:r>
            <a:endParaRPr lang="fr-FR"/>
          </a:p>
        </p:txBody>
      </p:sp>
      <p:sp>
        <p:nvSpPr>
          <p:cNvPr id="11" name="ZoneTexte 10">
            <a:extLst>
              <a:ext uri="{FF2B5EF4-FFF2-40B4-BE49-F238E27FC236}">
                <a16:creationId xmlns:a16="http://schemas.microsoft.com/office/drawing/2014/main" id="{7F75402A-90E8-ACDE-D675-F3C847E8E657}"/>
              </a:ext>
            </a:extLst>
          </p:cNvPr>
          <p:cNvSpPr txBox="1"/>
          <p:nvPr/>
        </p:nvSpPr>
        <p:spPr>
          <a:xfrm>
            <a:off x="4805433" y="6463995"/>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spTree>
    <p:extLst>
      <p:ext uri="{BB962C8B-B14F-4D97-AF65-F5344CB8AC3E}">
        <p14:creationId xmlns:p14="http://schemas.microsoft.com/office/powerpoint/2010/main" val="3870848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A7D72C-0E25-7813-983D-809E0E0427F4}"/>
              </a:ext>
            </a:extLst>
          </p:cNvPr>
          <p:cNvSpPr>
            <a:spLocks noGrp="1"/>
          </p:cNvSpPr>
          <p:nvPr>
            <p:ph type="title"/>
          </p:nvPr>
        </p:nvSpPr>
        <p:spPr/>
        <p:txBody>
          <a:bodyPr/>
          <a:lstStyle/>
          <a:p>
            <a:endParaRPr lang="fr-BE"/>
          </a:p>
        </p:txBody>
      </p:sp>
      <p:sp>
        <p:nvSpPr>
          <p:cNvPr id="3" name="Espace réservé du contenu 2">
            <a:extLst>
              <a:ext uri="{FF2B5EF4-FFF2-40B4-BE49-F238E27FC236}">
                <a16:creationId xmlns:a16="http://schemas.microsoft.com/office/drawing/2014/main" id="{03CBC4FC-969B-3EA1-8432-3481B58DF088}"/>
              </a:ext>
            </a:extLst>
          </p:cNvPr>
          <p:cNvSpPr>
            <a:spLocks noGrp="1"/>
          </p:cNvSpPr>
          <p:nvPr>
            <p:ph idx="1"/>
          </p:nvPr>
        </p:nvSpPr>
        <p:spPr/>
        <p:txBody>
          <a:bodyPr/>
          <a:lstStyle/>
          <a:p>
            <a:endParaRPr lang="fr-BE"/>
          </a:p>
        </p:txBody>
      </p:sp>
      <p:sp>
        <p:nvSpPr>
          <p:cNvPr id="4" name="Titre 1">
            <a:extLst>
              <a:ext uri="{FF2B5EF4-FFF2-40B4-BE49-F238E27FC236}">
                <a16:creationId xmlns:a16="http://schemas.microsoft.com/office/drawing/2014/main" id="{CD147F5D-9AAA-FA75-BA0E-61E122C0091B}"/>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FR">
              <a:solidFill>
                <a:srgbClr val="046B3F"/>
              </a:solidFill>
              <a:ea typeface="+mj-lt"/>
              <a:cs typeface="+mj-lt"/>
            </a:endParaRPr>
          </a:p>
          <a:p>
            <a:endParaRPr lang="fr-FR">
              <a:cs typeface="Calibri Light"/>
            </a:endParaRPr>
          </a:p>
        </p:txBody>
      </p:sp>
      <p:sp>
        <p:nvSpPr>
          <p:cNvPr id="5" name="Espace réservé du contenu 2">
            <a:extLst>
              <a:ext uri="{FF2B5EF4-FFF2-40B4-BE49-F238E27FC236}">
                <a16:creationId xmlns:a16="http://schemas.microsoft.com/office/drawing/2014/main" id="{6EFB5EE2-048F-4AC2-0092-22A6BE3EE54D}"/>
              </a:ext>
            </a:extLst>
          </p:cNvPr>
          <p:cNvSpPr txBox="1">
            <a:spLocks/>
          </p:cNvSpPr>
          <p:nvPr/>
        </p:nvSpPr>
        <p:spPr>
          <a:xfrm>
            <a:off x="838200" y="1825625"/>
            <a:ext cx="1051560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cs typeface="Calibri"/>
              </a:rPr>
              <a:t>Thank you + emails + site web ALG-OP</a:t>
            </a:r>
            <a:endParaRPr lang="fr-FR"/>
          </a:p>
        </p:txBody>
      </p:sp>
      <p:sp>
        <p:nvSpPr>
          <p:cNvPr id="6" name="Google Shape;194;p24">
            <a:extLst>
              <a:ext uri="{FF2B5EF4-FFF2-40B4-BE49-F238E27FC236}">
                <a16:creationId xmlns:a16="http://schemas.microsoft.com/office/drawing/2014/main" id="{F50CA445-4EF9-32DC-CA1D-CA06A9A9DC54}"/>
              </a:ext>
            </a:extLst>
          </p:cNvPr>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algn="ctr">
              <a:buClr>
                <a:schemeClr val="lt1"/>
              </a:buClr>
              <a:buSzPts val="1800"/>
              <a:buFont typeface="Calibri"/>
            </a:pPr>
            <a:endParaRPr lang="fr-FR" b="0" i="0" u="none" strike="noStrike" cap="none">
              <a:ea typeface="Calibri"/>
            </a:endParaRPr>
          </a:p>
        </p:txBody>
      </p:sp>
      <p:pic>
        <p:nvPicPr>
          <p:cNvPr id="8" name="Google Shape;198;p24">
            <a:extLst>
              <a:ext uri="{FF2B5EF4-FFF2-40B4-BE49-F238E27FC236}">
                <a16:creationId xmlns:a16="http://schemas.microsoft.com/office/drawing/2014/main" id="{7159D9FF-49AB-EB1D-0CE3-775C5B23CDC5}"/>
              </a:ext>
            </a:extLst>
          </p:cNvPr>
          <p:cNvPicPr preferRelativeResize="0"/>
          <p:nvPr/>
        </p:nvPicPr>
        <p:blipFill rotWithShape="1">
          <a:blip r:embed="rId2">
            <a:alphaModFix/>
          </a:blip>
          <a:srcRect/>
          <a:stretch/>
        </p:blipFill>
        <p:spPr>
          <a:xfrm>
            <a:off x="7874911" y="4997679"/>
            <a:ext cx="4277062" cy="2358567"/>
          </a:xfrm>
          <a:prstGeom prst="rect">
            <a:avLst/>
          </a:prstGeom>
          <a:noFill/>
          <a:ln>
            <a:noFill/>
          </a:ln>
        </p:spPr>
      </p:pic>
      <p:sp>
        <p:nvSpPr>
          <p:cNvPr id="9" name="Google Shape;199;p24">
            <a:extLst>
              <a:ext uri="{FF2B5EF4-FFF2-40B4-BE49-F238E27FC236}">
                <a16:creationId xmlns:a16="http://schemas.microsoft.com/office/drawing/2014/main" id="{EFD53F77-1F8F-A565-D577-1E5AE7BD9A6E}"/>
              </a:ext>
            </a:extLst>
          </p:cNvPr>
          <p:cNvSpPr txBox="1">
            <a:spLocks/>
          </p:cNvSpPr>
          <p:nvPr/>
        </p:nvSpPr>
        <p:spPr>
          <a:xfrm>
            <a:off x="348343" y="530630"/>
            <a:ext cx="7431314" cy="719117"/>
          </a:xfrm>
          <a:prstGeom prst="rect">
            <a:avLst/>
          </a:prstGeom>
          <a:noFill/>
          <a:ln>
            <a:noFill/>
          </a:ln>
        </p:spPr>
        <p:txBody>
          <a:bodyPr spcFirstLastPara="1" vert="horz" wrap="square" lIns="121900" tIns="60925" rIns="121900" bIns="60925"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pPr>
            <a:r>
              <a:rPr lang="fr-FR">
                <a:solidFill>
                  <a:srgbClr val="037059"/>
                </a:solidFill>
                <a:latin typeface="Calibri Light"/>
                <a:cs typeface="Biome Light"/>
              </a:rPr>
              <a:t>Merci de votre attention</a:t>
            </a:r>
            <a:endParaRPr lang="fr-FR"/>
          </a:p>
        </p:txBody>
      </p:sp>
      <p:pic>
        <p:nvPicPr>
          <p:cNvPr id="10" name="Image 2">
            <a:extLst>
              <a:ext uri="{FF2B5EF4-FFF2-40B4-BE49-F238E27FC236}">
                <a16:creationId xmlns:a16="http://schemas.microsoft.com/office/drawing/2014/main" id="{207E1F1B-E792-C757-AAFC-3F44F05B8E98}"/>
              </a:ext>
            </a:extLst>
          </p:cNvPr>
          <p:cNvPicPr>
            <a:picLocks noChangeAspect="1"/>
          </p:cNvPicPr>
          <p:nvPr/>
        </p:nvPicPr>
        <p:blipFill>
          <a:blip r:embed="rId3"/>
          <a:stretch>
            <a:fillRect/>
          </a:stretch>
        </p:blipFill>
        <p:spPr>
          <a:xfrm>
            <a:off x="538454" y="1515442"/>
            <a:ext cx="2453199" cy="1770174"/>
          </a:xfrm>
          <a:prstGeom prst="rect">
            <a:avLst/>
          </a:prstGeom>
          <a:ln>
            <a:solidFill>
              <a:srgbClr val="069C7B"/>
            </a:solidFill>
          </a:ln>
        </p:spPr>
      </p:pic>
      <p:sp>
        <p:nvSpPr>
          <p:cNvPr id="11" name="ZoneTexte 10">
            <a:extLst>
              <a:ext uri="{FF2B5EF4-FFF2-40B4-BE49-F238E27FC236}">
                <a16:creationId xmlns:a16="http://schemas.microsoft.com/office/drawing/2014/main" id="{3584A523-80C7-CDFC-45D3-AF38954277CD}"/>
              </a:ext>
            </a:extLst>
          </p:cNvPr>
          <p:cNvSpPr txBox="1"/>
          <p:nvPr/>
        </p:nvSpPr>
        <p:spPr>
          <a:xfrm>
            <a:off x="538454" y="3517405"/>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400">
                <a:hlinkClick r:id="rId4"/>
              </a:rPr>
              <a:t>https://www.algopinion.brussels/</a:t>
            </a:r>
            <a:r>
              <a:rPr lang="fr-FR" sz="1400"/>
              <a:t> </a:t>
            </a:r>
          </a:p>
        </p:txBody>
      </p:sp>
      <p:pic>
        <p:nvPicPr>
          <p:cNvPr id="12" name="Image 4" descr="Une image contenant hache, outil, graphiques vectoriels, roue à vent&#10;&#10;Description générée automatiquement">
            <a:extLst>
              <a:ext uri="{FF2B5EF4-FFF2-40B4-BE49-F238E27FC236}">
                <a16:creationId xmlns:a16="http://schemas.microsoft.com/office/drawing/2014/main" id="{E3AD0133-9355-9BFD-224A-9FD0EBC00D8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3805638" y="1527249"/>
            <a:ext cx="2178756" cy="1770174"/>
          </a:xfrm>
          <a:prstGeom prst="rect">
            <a:avLst/>
          </a:prstGeom>
        </p:spPr>
      </p:pic>
      <p:sp>
        <p:nvSpPr>
          <p:cNvPr id="13" name="ZoneTexte 12">
            <a:extLst>
              <a:ext uri="{FF2B5EF4-FFF2-40B4-BE49-F238E27FC236}">
                <a16:creationId xmlns:a16="http://schemas.microsoft.com/office/drawing/2014/main" id="{9C7B3941-3F06-0AA7-08F5-ED028EDC9081}"/>
              </a:ext>
            </a:extLst>
          </p:cNvPr>
          <p:cNvSpPr txBox="1"/>
          <p:nvPr/>
        </p:nvSpPr>
        <p:spPr>
          <a:xfrm>
            <a:off x="3805638" y="3499184"/>
            <a:ext cx="2178756" cy="251649"/>
          </a:xfrm>
          <a:prstGeom prst="rect">
            <a:avLst/>
          </a:prstGeom>
        </p:spPr>
        <p:txBody>
          <a:bodyPr lIns="91440" tIns="45720" rIns="91440" bIns="45720" anchor="t">
            <a:noAutofit/>
          </a:bodyPr>
          <a:lstStyle/>
          <a:p>
            <a:r>
              <a:rPr lang="en-US" sz="1600">
                <a:solidFill>
                  <a:srgbClr val="0070C0"/>
                </a:solidFill>
              </a:rPr>
              <a:t>@AlgoCurieux</a:t>
            </a:r>
          </a:p>
        </p:txBody>
      </p:sp>
      <p:sp>
        <p:nvSpPr>
          <p:cNvPr id="14" name="ZoneTexte 13">
            <a:extLst>
              <a:ext uri="{FF2B5EF4-FFF2-40B4-BE49-F238E27FC236}">
                <a16:creationId xmlns:a16="http://schemas.microsoft.com/office/drawing/2014/main" id="{D93CB1F3-7C34-9877-8B06-B35B68B73043}"/>
              </a:ext>
            </a:extLst>
          </p:cNvPr>
          <p:cNvSpPr txBox="1"/>
          <p:nvPr/>
        </p:nvSpPr>
        <p:spPr>
          <a:xfrm>
            <a:off x="5309499" y="3593107"/>
            <a:ext cx="2818501" cy="707886"/>
          </a:xfrm>
          <a:prstGeom prst="rect">
            <a:avLst/>
          </a:prstGeom>
          <a:noFill/>
        </p:spPr>
        <p:txBody>
          <a:bodyPr wrap="square" rtlCol="0">
            <a:spAutoFit/>
          </a:bodyPr>
          <a:lstStyle/>
          <a:p>
            <a:pPr algn="r"/>
            <a:r>
              <a:rPr lang="fr-FR" sz="2000">
                <a:solidFill>
                  <a:srgbClr val="037059"/>
                </a:solidFill>
              </a:rPr>
              <a:t>Arnaud Claes</a:t>
            </a:r>
          </a:p>
          <a:p>
            <a:pPr algn="r"/>
            <a:r>
              <a:rPr lang="fr-FR" sz="2000">
                <a:solidFill>
                  <a:srgbClr val="037059"/>
                </a:solidFill>
              </a:rPr>
              <a:t>Thibault Philippette</a:t>
            </a:r>
          </a:p>
        </p:txBody>
      </p:sp>
      <p:sp>
        <p:nvSpPr>
          <p:cNvPr id="15" name="ZoneTexte 14">
            <a:extLst>
              <a:ext uri="{FF2B5EF4-FFF2-40B4-BE49-F238E27FC236}">
                <a16:creationId xmlns:a16="http://schemas.microsoft.com/office/drawing/2014/main" id="{C2BB85AE-E640-04C8-E2BE-E476A7F51B7C}"/>
              </a:ext>
            </a:extLst>
          </p:cNvPr>
          <p:cNvSpPr txBox="1"/>
          <p:nvPr/>
        </p:nvSpPr>
        <p:spPr>
          <a:xfrm>
            <a:off x="8294011" y="3593107"/>
            <a:ext cx="3763851" cy="707886"/>
          </a:xfrm>
          <a:prstGeom prst="rect">
            <a:avLst/>
          </a:prstGeom>
          <a:noFill/>
        </p:spPr>
        <p:txBody>
          <a:bodyPr wrap="none" rtlCol="0">
            <a:spAutoFit/>
          </a:bodyPr>
          <a:lstStyle/>
          <a:p>
            <a:r>
              <a:rPr lang="fr-FR" sz="2000">
                <a:solidFill>
                  <a:schemeClr val="tx1">
                    <a:lumMod val="75000"/>
                    <a:lumOff val="25000"/>
                  </a:schemeClr>
                </a:solidFill>
              </a:rPr>
              <a:t>arnaud.claes@uclouvain.be</a:t>
            </a:r>
          </a:p>
          <a:p>
            <a:r>
              <a:rPr lang="fr-BE" sz="2000">
                <a:solidFill>
                  <a:schemeClr val="tx1">
                    <a:lumMod val="75000"/>
                    <a:lumOff val="25000"/>
                  </a:schemeClr>
                </a:solidFill>
              </a:rPr>
              <a:t>thibault.philippette@uclouvain.be</a:t>
            </a:r>
          </a:p>
        </p:txBody>
      </p:sp>
      <p:cxnSp>
        <p:nvCxnSpPr>
          <p:cNvPr id="16" name="Connecteur droit 15">
            <a:extLst>
              <a:ext uri="{FF2B5EF4-FFF2-40B4-BE49-F238E27FC236}">
                <a16:creationId xmlns:a16="http://schemas.microsoft.com/office/drawing/2014/main" id="{A33810AA-7D3C-F2D7-81F9-14FF59EA8800}"/>
              </a:ext>
            </a:extLst>
          </p:cNvPr>
          <p:cNvCxnSpPr>
            <a:cxnSpLocks/>
          </p:cNvCxnSpPr>
          <p:nvPr/>
        </p:nvCxnSpPr>
        <p:spPr>
          <a:xfrm>
            <a:off x="8219440" y="3503181"/>
            <a:ext cx="0" cy="91540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7" name="Image 16">
            <a:extLst>
              <a:ext uri="{FF2B5EF4-FFF2-40B4-BE49-F238E27FC236}">
                <a16:creationId xmlns:a16="http://schemas.microsoft.com/office/drawing/2014/main" id="{4AFE4BBA-88F9-2862-0C24-2760166D17A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11023" y="4418590"/>
            <a:ext cx="9585934" cy="2822255"/>
          </a:xfrm>
          <a:prstGeom prst="rect">
            <a:avLst/>
          </a:prstGeom>
        </p:spPr>
      </p:pic>
      <p:pic>
        <p:nvPicPr>
          <p:cNvPr id="18" name="Image 17">
            <a:extLst>
              <a:ext uri="{FF2B5EF4-FFF2-40B4-BE49-F238E27FC236}">
                <a16:creationId xmlns:a16="http://schemas.microsoft.com/office/drawing/2014/main" id="{CE58A74C-05B2-8941-7D4D-9A94286FF1F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8000000">
            <a:off x="8715172" y="-3412025"/>
            <a:ext cx="9362431" cy="2756452"/>
          </a:xfrm>
          <a:prstGeom prst="rect">
            <a:avLst/>
          </a:prstGeom>
        </p:spPr>
      </p:pic>
    </p:spTree>
    <p:extLst>
      <p:ext uri="{BB962C8B-B14F-4D97-AF65-F5344CB8AC3E}">
        <p14:creationId xmlns:p14="http://schemas.microsoft.com/office/powerpoint/2010/main" val="3066819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F2409C0-33BB-A64D-7961-D5DA438C9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6042189" y="1470266"/>
            <a:ext cx="8483599" cy="4717824"/>
          </a:xfrm>
          <a:prstGeom prst="rect">
            <a:avLst/>
          </a:prstGeom>
        </p:spPr>
      </p:pic>
      <p:sp>
        <p:nvSpPr>
          <p:cNvPr id="2" name="Titre 1">
            <a:extLst>
              <a:ext uri="{FF2B5EF4-FFF2-40B4-BE49-F238E27FC236}">
                <a16:creationId xmlns:a16="http://schemas.microsoft.com/office/drawing/2014/main" id="{AFB6731F-2399-6B2B-A241-055C407EC266}"/>
              </a:ext>
            </a:extLst>
          </p:cNvPr>
          <p:cNvSpPr>
            <a:spLocks noGrp="1"/>
          </p:cNvSpPr>
          <p:nvPr>
            <p:ph type="ctrTitle"/>
          </p:nvPr>
        </p:nvSpPr>
        <p:spPr/>
        <p:txBody>
          <a:bodyPr/>
          <a:lstStyle/>
          <a:p>
            <a:r>
              <a:rPr lang="fr-FR">
                <a:ea typeface="Calibri Light"/>
                <a:cs typeface="Calibri Light"/>
              </a:rPr>
              <a:t>Backup slides</a:t>
            </a:r>
            <a:endParaRPr lang="fr-FR"/>
          </a:p>
        </p:txBody>
      </p:sp>
    </p:spTree>
    <p:extLst>
      <p:ext uri="{BB962C8B-B14F-4D97-AF65-F5344CB8AC3E}">
        <p14:creationId xmlns:p14="http://schemas.microsoft.com/office/powerpoint/2010/main" val="2216991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7ED0B6-F651-7FB8-EB02-B0146DED5DC6}"/>
              </a:ext>
            </a:extLst>
          </p:cNvPr>
          <p:cNvSpPr>
            <a:spLocks noGrp="1"/>
          </p:cNvSpPr>
          <p:nvPr>
            <p:ph type="title"/>
          </p:nvPr>
        </p:nvSpPr>
        <p:spPr/>
        <p:txBody>
          <a:bodyPr/>
          <a:lstStyle/>
          <a:p>
            <a:r>
              <a:rPr lang="fr-FR"/>
              <a:t>Bibliographie</a:t>
            </a:r>
            <a:endParaRPr lang="fr-BE"/>
          </a:p>
        </p:txBody>
      </p:sp>
      <p:sp>
        <p:nvSpPr>
          <p:cNvPr id="3" name="Espace réservé du contenu 2">
            <a:extLst>
              <a:ext uri="{FF2B5EF4-FFF2-40B4-BE49-F238E27FC236}">
                <a16:creationId xmlns:a16="http://schemas.microsoft.com/office/drawing/2014/main" id="{5432F9C6-D57D-97F6-7195-1D2272DDF503}"/>
              </a:ext>
            </a:extLst>
          </p:cNvPr>
          <p:cNvSpPr>
            <a:spLocks noGrp="1"/>
          </p:cNvSpPr>
          <p:nvPr>
            <p:ph idx="1"/>
          </p:nvPr>
        </p:nvSpPr>
        <p:spPr>
          <a:xfrm>
            <a:off x="838200" y="1493472"/>
            <a:ext cx="10515600" cy="5064491"/>
          </a:xfrm>
        </p:spPr>
        <p:txBody>
          <a:bodyPr vert="horz" lIns="91440" tIns="45720" rIns="91440" bIns="45720" rtlCol="0" anchor="t">
            <a:normAutofit fontScale="55000" lnSpcReduction="20000"/>
          </a:bodyPr>
          <a:lstStyle/>
          <a:p>
            <a:pPr algn="just"/>
            <a:r>
              <a:rPr lang="en-US">
                <a:ea typeface="+mn-lt"/>
                <a:cs typeface="+mn-lt"/>
              </a:rPr>
              <a:t>Bruns, A. (2019). </a:t>
            </a:r>
            <a:r>
              <a:rPr lang="en-US" i="1">
                <a:ea typeface="+mn-lt"/>
                <a:cs typeface="+mn-lt"/>
              </a:rPr>
              <a:t>Are filter bubbles real?.</a:t>
            </a:r>
            <a:r>
              <a:rPr lang="en-US">
                <a:ea typeface="+mn-lt"/>
                <a:cs typeface="+mn-lt"/>
              </a:rPr>
              <a:t> Polity Press.</a:t>
            </a:r>
            <a:r>
              <a:rPr lang="fr-BE">
                <a:ea typeface="+mn-lt"/>
                <a:cs typeface="+mn-lt"/>
              </a:rPr>
              <a:t> </a:t>
            </a:r>
            <a:endParaRPr lang="fr-BE">
              <a:cs typeface="Calibri" panose="020F0502020204030204"/>
            </a:endParaRPr>
          </a:p>
          <a:p>
            <a:pPr algn="just"/>
            <a:r>
              <a:rPr lang="en-US">
                <a:ea typeface="+mn-lt"/>
                <a:cs typeface="+mn-lt"/>
              </a:rPr>
              <a:t>Bucher, T. (2017). The algorithmic imaginary: exploring the ordinary affects of Facebook algorithms. </a:t>
            </a:r>
            <a:r>
              <a:rPr lang="en-US" i="1">
                <a:ea typeface="+mn-lt"/>
                <a:cs typeface="+mn-lt"/>
              </a:rPr>
              <a:t>Information, Communication &amp; Society</a:t>
            </a:r>
            <a:r>
              <a:rPr lang="en-US">
                <a:ea typeface="+mn-lt"/>
                <a:cs typeface="+mn-lt"/>
              </a:rPr>
              <a:t>, </a:t>
            </a:r>
            <a:r>
              <a:rPr lang="en-US" i="1">
                <a:ea typeface="+mn-lt"/>
                <a:cs typeface="+mn-lt"/>
              </a:rPr>
              <a:t>20</a:t>
            </a:r>
            <a:r>
              <a:rPr lang="en-US">
                <a:ea typeface="+mn-lt"/>
                <a:cs typeface="+mn-lt"/>
              </a:rPr>
              <a:t>(1), 30–44. </a:t>
            </a:r>
            <a:r>
              <a:rPr lang="en-US">
                <a:ea typeface="+mn-lt"/>
                <a:cs typeface="+mn-lt"/>
                <a:hlinkClick r:id="rId2"/>
              </a:rPr>
              <a:t>https://doi.org/10.1080/1369118X.2016.1154086</a:t>
            </a:r>
            <a:r>
              <a:rPr lang="fr-BE">
                <a:ea typeface="+mn-lt"/>
                <a:cs typeface="+mn-lt"/>
              </a:rPr>
              <a:t> </a:t>
            </a:r>
            <a:endParaRPr lang="fr-BE"/>
          </a:p>
          <a:p>
            <a:pPr algn="just"/>
            <a:r>
              <a:rPr lang="fr-BE">
                <a:ea typeface="+mn-lt"/>
                <a:cs typeface="+mn-lt"/>
              </a:rPr>
              <a:t>Claes, A., Wiard, V., Mercenier, H., Philippette, T., Dufrasne, M., Browet, A., &amp; Jungers, R. (2021). Algorithmes de recommandation et culture technique: penser le dialogue entre éducation et design. </a:t>
            </a:r>
            <a:r>
              <a:rPr lang="fr-BE" i="1" err="1">
                <a:ea typeface="+mn-lt"/>
                <a:cs typeface="+mn-lt"/>
              </a:rPr>
              <a:t>tic&amp;société</a:t>
            </a:r>
            <a:r>
              <a:rPr lang="fr-BE">
                <a:ea typeface="+mn-lt"/>
                <a:cs typeface="+mn-lt"/>
              </a:rPr>
              <a:t>, </a:t>
            </a:r>
            <a:r>
              <a:rPr lang="fr-BE" i="1">
                <a:ea typeface="+mn-lt"/>
                <a:cs typeface="+mn-lt"/>
              </a:rPr>
              <a:t>15</a:t>
            </a:r>
            <a:r>
              <a:rPr lang="fr-BE">
                <a:ea typeface="+mn-lt"/>
                <a:cs typeface="+mn-lt"/>
              </a:rPr>
              <a:t>(1), 127-157. </a:t>
            </a:r>
            <a:r>
              <a:rPr lang="fr-BE">
                <a:ea typeface="+mn-lt"/>
                <a:cs typeface="+mn-lt"/>
                <a:hlinkClick r:id="rId3"/>
              </a:rPr>
              <a:t>https://doi.org/10.4000/ticetsociete.5915</a:t>
            </a:r>
            <a:r>
              <a:rPr lang="fr-BE">
                <a:ea typeface="+mn-lt"/>
                <a:cs typeface="+mn-lt"/>
              </a:rPr>
              <a:t> </a:t>
            </a:r>
            <a:endParaRPr lang="fr-BE"/>
          </a:p>
          <a:p>
            <a:pPr algn="just"/>
            <a:r>
              <a:rPr lang="en-US">
                <a:ea typeface="+mn-lt"/>
                <a:cs typeface="+mn-lt"/>
              </a:rPr>
              <a:t>Dahlgren, P. M. (2021). A critical review of filter bubbles and a comparison with selective exposure. </a:t>
            </a:r>
            <a:r>
              <a:rPr lang="en-US" i="1" err="1">
                <a:ea typeface="+mn-lt"/>
                <a:cs typeface="+mn-lt"/>
              </a:rPr>
              <a:t>Nordicom</a:t>
            </a:r>
            <a:r>
              <a:rPr lang="en-US" i="1">
                <a:ea typeface="+mn-lt"/>
                <a:cs typeface="+mn-lt"/>
              </a:rPr>
              <a:t> Review</a:t>
            </a:r>
            <a:r>
              <a:rPr lang="en-US">
                <a:ea typeface="+mn-lt"/>
                <a:cs typeface="+mn-lt"/>
              </a:rPr>
              <a:t>, </a:t>
            </a:r>
            <a:r>
              <a:rPr lang="en-US" i="1">
                <a:ea typeface="+mn-lt"/>
                <a:cs typeface="+mn-lt"/>
              </a:rPr>
              <a:t>42</a:t>
            </a:r>
            <a:r>
              <a:rPr lang="en-US">
                <a:ea typeface="+mn-lt"/>
                <a:cs typeface="+mn-lt"/>
              </a:rPr>
              <a:t>(1), 15–33. </a:t>
            </a:r>
            <a:r>
              <a:rPr lang="en-US">
                <a:ea typeface="+mn-lt"/>
                <a:cs typeface="+mn-lt"/>
                <a:hlinkClick r:id="rId4"/>
              </a:rPr>
              <a:t>https://doi.org/10.2478/nor-2021-0002</a:t>
            </a:r>
            <a:r>
              <a:rPr lang="fr-BE">
                <a:ea typeface="+mn-lt"/>
                <a:cs typeface="+mn-lt"/>
              </a:rPr>
              <a:t> </a:t>
            </a:r>
            <a:endParaRPr lang="fr-BE"/>
          </a:p>
          <a:p>
            <a:pPr algn="just"/>
            <a:r>
              <a:rPr lang="en-US">
                <a:ea typeface="+mn-lt"/>
                <a:cs typeface="+mn-lt"/>
              </a:rPr>
              <a:t>Davis, J. L. (2020). </a:t>
            </a:r>
            <a:r>
              <a:rPr lang="en-US" i="1">
                <a:ea typeface="+mn-lt"/>
                <a:cs typeface="+mn-lt"/>
              </a:rPr>
              <a:t>How artifacts afford: the power and politics of everyday things</a:t>
            </a:r>
            <a:r>
              <a:rPr lang="en-US">
                <a:ea typeface="+mn-lt"/>
                <a:cs typeface="+mn-lt"/>
              </a:rPr>
              <a:t>. The MIT Press.</a:t>
            </a:r>
            <a:r>
              <a:rPr lang="fr-BE">
                <a:ea typeface="+mn-lt"/>
                <a:cs typeface="+mn-lt"/>
              </a:rPr>
              <a:t> </a:t>
            </a:r>
            <a:endParaRPr lang="fr-BE"/>
          </a:p>
          <a:p>
            <a:pPr algn="just"/>
            <a:r>
              <a:rPr lang="en-US" err="1">
                <a:ea typeface="+mn-lt"/>
                <a:cs typeface="+mn-lt"/>
              </a:rPr>
              <a:t>Eslami</a:t>
            </a:r>
            <a:r>
              <a:rPr lang="en-US">
                <a:ea typeface="+mn-lt"/>
                <a:cs typeface="+mn-lt"/>
              </a:rPr>
              <a:t>, M., Rickman, A., Vaccaro, K., </a:t>
            </a:r>
            <a:r>
              <a:rPr lang="en-US" err="1">
                <a:ea typeface="+mn-lt"/>
                <a:cs typeface="+mn-lt"/>
              </a:rPr>
              <a:t>Aleyasen</a:t>
            </a:r>
            <a:r>
              <a:rPr lang="en-US">
                <a:ea typeface="+mn-lt"/>
                <a:cs typeface="+mn-lt"/>
              </a:rPr>
              <a:t>, A., </a:t>
            </a:r>
            <a:r>
              <a:rPr lang="en-US" err="1">
                <a:ea typeface="+mn-lt"/>
                <a:cs typeface="+mn-lt"/>
              </a:rPr>
              <a:t>Vuong</a:t>
            </a:r>
            <a:r>
              <a:rPr lang="en-US">
                <a:ea typeface="+mn-lt"/>
                <a:cs typeface="+mn-lt"/>
              </a:rPr>
              <a:t>, A., </a:t>
            </a:r>
            <a:r>
              <a:rPr lang="en-US" err="1">
                <a:ea typeface="+mn-lt"/>
                <a:cs typeface="+mn-lt"/>
              </a:rPr>
              <a:t>Karahalios</a:t>
            </a:r>
            <a:r>
              <a:rPr lang="en-US">
                <a:ea typeface="+mn-lt"/>
                <a:cs typeface="+mn-lt"/>
              </a:rPr>
              <a:t>, K., Hamilton, K., &amp; </a:t>
            </a:r>
            <a:r>
              <a:rPr lang="en-US" err="1">
                <a:ea typeface="+mn-lt"/>
                <a:cs typeface="+mn-lt"/>
              </a:rPr>
              <a:t>Sandvig</a:t>
            </a:r>
            <a:r>
              <a:rPr lang="en-US">
                <a:ea typeface="+mn-lt"/>
                <a:cs typeface="+mn-lt"/>
              </a:rPr>
              <a:t>, C. (2015). “I Always Assumed That I </a:t>
            </a:r>
            <a:r>
              <a:rPr lang="en-US" err="1">
                <a:ea typeface="+mn-lt"/>
                <a:cs typeface="+mn-lt"/>
              </a:rPr>
              <a:t>Wasn’T</a:t>
            </a:r>
            <a:r>
              <a:rPr lang="en-US">
                <a:ea typeface="+mn-lt"/>
                <a:cs typeface="+mn-lt"/>
              </a:rPr>
              <a:t> Really That Close to [Her]”: Reasoning About Invisible Algorithms in News Feeds. </a:t>
            </a:r>
            <a:r>
              <a:rPr lang="en-US" i="1">
                <a:ea typeface="+mn-lt"/>
                <a:cs typeface="+mn-lt"/>
              </a:rPr>
              <a:t>Proceedings of the 33rd Annual ACM Conference on Human Factors in Computing Systems</a:t>
            </a:r>
            <a:r>
              <a:rPr lang="en-US">
                <a:ea typeface="+mn-lt"/>
                <a:cs typeface="+mn-lt"/>
              </a:rPr>
              <a:t>, 153–162. </a:t>
            </a:r>
            <a:r>
              <a:rPr lang="en-US">
                <a:ea typeface="+mn-lt"/>
                <a:cs typeface="+mn-lt"/>
                <a:hlinkClick r:id="rId5"/>
              </a:rPr>
              <a:t>https://doi.org/10.1145/2702123.2702556</a:t>
            </a:r>
            <a:r>
              <a:rPr lang="fr-BE">
                <a:ea typeface="+mn-lt"/>
                <a:cs typeface="+mn-lt"/>
              </a:rPr>
              <a:t> </a:t>
            </a:r>
          </a:p>
          <a:p>
            <a:pPr algn="just"/>
            <a:r>
              <a:rPr lang="en-US" err="1">
                <a:effectLst/>
              </a:rPr>
              <a:t>Harambam</a:t>
            </a:r>
            <a:r>
              <a:rPr lang="en-US">
                <a:effectLst/>
              </a:rPr>
              <a:t>, J., </a:t>
            </a:r>
            <a:r>
              <a:rPr lang="en-US" err="1">
                <a:effectLst/>
              </a:rPr>
              <a:t>Bountouridis</a:t>
            </a:r>
            <a:r>
              <a:rPr lang="en-US">
                <a:effectLst/>
              </a:rPr>
              <a:t>, D., </a:t>
            </a:r>
            <a:r>
              <a:rPr lang="en-US" err="1">
                <a:effectLst/>
              </a:rPr>
              <a:t>Makhortykh</a:t>
            </a:r>
            <a:r>
              <a:rPr lang="en-US">
                <a:effectLst/>
              </a:rPr>
              <a:t>, M., &amp; van Hoboken, J. (2019). Designing for the better by taking users into account: A qualitative evaluation of user control mechanisms in (news) recommender systems. </a:t>
            </a:r>
            <a:r>
              <a:rPr lang="en-US" i="1">
                <a:effectLst/>
              </a:rPr>
              <a:t>Proceedings of the 13th ACM Conference on Recommender Systems</a:t>
            </a:r>
            <a:r>
              <a:rPr lang="en-US">
                <a:effectLst/>
              </a:rPr>
              <a:t>, 69–77. </a:t>
            </a:r>
            <a:r>
              <a:rPr lang="en-US">
                <a:effectLst/>
                <a:hlinkClick r:id="rId6"/>
              </a:rPr>
              <a:t>https://doi.org/10.1145/3298689.3347014</a:t>
            </a:r>
            <a:endParaRPr lang="en-US">
              <a:effectLst/>
            </a:endParaRPr>
          </a:p>
          <a:p>
            <a:pPr algn="just"/>
            <a:r>
              <a:rPr lang="en-US">
                <a:effectLst/>
              </a:rPr>
              <a:t>Mackenzie, C. (2019). Relational Autonomy: State of the art debate. In A. Armstrong, K. Green, &amp; A. </a:t>
            </a:r>
            <a:r>
              <a:rPr lang="en-US" err="1">
                <a:effectLst/>
              </a:rPr>
              <a:t>Sangiacomo</a:t>
            </a:r>
            <a:r>
              <a:rPr lang="en-US">
                <a:effectLst/>
              </a:rPr>
              <a:t> (Eds.), </a:t>
            </a:r>
            <a:r>
              <a:rPr lang="en-US" i="1">
                <a:effectLst/>
              </a:rPr>
              <a:t>Spinoza and relational autonomy: Being with others</a:t>
            </a:r>
            <a:r>
              <a:rPr lang="en-US">
                <a:effectLst/>
              </a:rPr>
              <a:t>. Edinburgh University Press.</a:t>
            </a:r>
          </a:p>
          <a:p>
            <a:pPr algn="just"/>
            <a:r>
              <a:rPr lang="en-US" err="1">
                <a:effectLst/>
              </a:rPr>
              <a:t>Pariser</a:t>
            </a:r>
            <a:r>
              <a:rPr lang="en-US">
                <a:effectLst/>
              </a:rPr>
              <a:t>, E. (2011). </a:t>
            </a:r>
            <a:r>
              <a:rPr lang="en-US" i="1">
                <a:effectLst/>
              </a:rPr>
              <a:t>The filter bubble: What the Internet is hiding from you</a:t>
            </a:r>
            <a:r>
              <a:rPr lang="en-US">
                <a:effectLst/>
              </a:rPr>
              <a:t>. Penguin Books.</a:t>
            </a:r>
            <a:endParaRPr lang="fr-BE"/>
          </a:p>
          <a:p>
            <a:pPr algn="just"/>
            <a:r>
              <a:rPr lang="en-US" err="1">
                <a:ea typeface="+mn-lt"/>
                <a:cs typeface="+mn-lt"/>
              </a:rPr>
              <a:t>Seaver</a:t>
            </a:r>
            <a:r>
              <a:rPr lang="en-US">
                <a:ea typeface="+mn-lt"/>
                <a:cs typeface="+mn-lt"/>
              </a:rPr>
              <a:t>, N. (2019). Captivating algorithms: Recommender systems as traps. </a:t>
            </a:r>
            <a:r>
              <a:rPr lang="en-US" i="1">
                <a:ea typeface="+mn-lt"/>
                <a:cs typeface="+mn-lt"/>
              </a:rPr>
              <a:t>Journal of Material Culture</a:t>
            </a:r>
            <a:r>
              <a:rPr lang="en-US">
                <a:ea typeface="+mn-lt"/>
                <a:cs typeface="+mn-lt"/>
              </a:rPr>
              <a:t>, </a:t>
            </a:r>
            <a:r>
              <a:rPr lang="en-US" i="1">
                <a:ea typeface="+mn-lt"/>
                <a:cs typeface="+mn-lt"/>
              </a:rPr>
              <a:t>24</a:t>
            </a:r>
            <a:r>
              <a:rPr lang="en-US">
                <a:ea typeface="+mn-lt"/>
                <a:cs typeface="+mn-lt"/>
              </a:rPr>
              <a:t>(4), 421–436. </a:t>
            </a:r>
            <a:r>
              <a:rPr lang="en-US">
                <a:ea typeface="+mn-lt"/>
                <a:cs typeface="+mn-lt"/>
                <a:hlinkClick r:id="rId7"/>
              </a:rPr>
              <a:t>https://doi.org/10.1177/1359183518820366</a:t>
            </a:r>
            <a:r>
              <a:rPr lang="fr-BE">
                <a:ea typeface="+mn-lt"/>
                <a:cs typeface="+mn-lt"/>
              </a:rPr>
              <a:t> </a:t>
            </a:r>
          </a:p>
          <a:p>
            <a:pPr algn="just"/>
            <a:r>
              <a:rPr lang="en-US">
                <a:effectLst/>
              </a:rPr>
              <a:t>Verbeek, P.-P. (2011). </a:t>
            </a:r>
            <a:r>
              <a:rPr lang="en-US" i="1">
                <a:effectLst/>
              </a:rPr>
              <a:t>Moralizing technology: Understanding and designing the morality of things</a:t>
            </a:r>
            <a:r>
              <a:rPr lang="en-US">
                <a:effectLst/>
              </a:rPr>
              <a:t>. The University of Chicago Press.</a:t>
            </a:r>
          </a:p>
          <a:p>
            <a:pPr algn="just"/>
            <a:endParaRPr lang="fr-BE"/>
          </a:p>
        </p:txBody>
      </p:sp>
    </p:spTree>
    <p:extLst>
      <p:ext uri="{BB962C8B-B14F-4D97-AF65-F5344CB8AC3E}">
        <p14:creationId xmlns:p14="http://schemas.microsoft.com/office/powerpoint/2010/main" val="4186881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060BE7-DD32-326A-3A2E-BBC7826EC190}"/>
              </a:ext>
            </a:extLst>
          </p:cNvPr>
          <p:cNvSpPr>
            <a:spLocks noGrp="1"/>
          </p:cNvSpPr>
          <p:nvPr>
            <p:ph type="title"/>
          </p:nvPr>
        </p:nvSpPr>
        <p:spPr/>
        <p:txBody>
          <a:bodyPr/>
          <a:lstStyle/>
          <a:p>
            <a:endParaRPr lang="fr-BE"/>
          </a:p>
        </p:txBody>
      </p:sp>
      <p:sp>
        <p:nvSpPr>
          <p:cNvPr id="3" name="Espace réservé du contenu 2">
            <a:extLst>
              <a:ext uri="{FF2B5EF4-FFF2-40B4-BE49-F238E27FC236}">
                <a16:creationId xmlns:a16="http://schemas.microsoft.com/office/drawing/2014/main" id="{B3356CCE-1B7A-0821-FD18-4B80C2965A50}"/>
              </a:ext>
            </a:extLst>
          </p:cNvPr>
          <p:cNvSpPr>
            <a:spLocks noGrp="1"/>
          </p:cNvSpPr>
          <p:nvPr>
            <p:ph idx="1"/>
          </p:nvPr>
        </p:nvSpPr>
        <p:spPr/>
        <p:txBody>
          <a:bodyPr/>
          <a:lstStyle/>
          <a:p>
            <a:endParaRPr lang="fr-BE"/>
          </a:p>
        </p:txBody>
      </p:sp>
      <p:pic>
        <p:nvPicPr>
          <p:cNvPr id="4" name="Image 4">
            <a:extLst>
              <a:ext uri="{FF2B5EF4-FFF2-40B4-BE49-F238E27FC236}">
                <a16:creationId xmlns:a16="http://schemas.microsoft.com/office/drawing/2014/main" id="{366C1519-812D-63A9-5E2D-9FFDDC85AC4C}"/>
              </a:ext>
            </a:extLst>
          </p:cNvPr>
          <p:cNvPicPr>
            <a:picLocks noChangeAspect="1"/>
          </p:cNvPicPr>
          <p:nvPr/>
        </p:nvPicPr>
        <p:blipFill>
          <a:blip r:embed="rId2"/>
          <a:stretch>
            <a:fillRect/>
          </a:stretch>
        </p:blipFill>
        <p:spPr>
          <a:xfrm>
            <a:off x="172273" y="51416"/>
            <a:ext cx="11836078" cy="6660084"/>
          </a:xfrm>
          <a:prstGeom prst="rect">
            <a:avLst/>
          </a:prstGeom>
        </p:spPr>
      </p:pic>
    </p:spTree>
    <p:extLst>
      <p:ext uri="{BB962C8B-B14F-4D97-AF65-F5344CB8AC3E}">
        <p14:creationId xmlns:p14="http://schemas.microsoft.com/office/powerpoint/2010/main" val="428239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re 1">
            <a:extLst>
              <a:ext uri="{FF2B5EF4-FFF2-40B4-BE49-F238E27FC236}">
                <a16:creationId xmlns:a16="http://schemas.microsoft.com/office/drawing/2014/main" id="{CB516C96-629A-B99B-E8BC-B20BF590759D}"/>
              </a:ext>
            </a:extLst>
          </p:cNvPr>
          <p:cNvSpPr>
            <a:spLocks noGrp="1"/>
          </p:cNvSpPr>
          <p:nvPr>
            <p:ph type="title"/>
          </p:nvPr>
        </p:nvSpPr>
        <p:spPr>
          <a:xfrm>
            <a:off x="640080" y="1243013"/>
            <a:ext cx="3855720" cy="4371974"/>
          </a:xfrm>
        </p:spPr>
        <p:txBody>
          <a:bodyPr>
            <a:normAutofit/>
          </a:bodyPr>
          <a:lstStyle/>
          <a:p>
            <a:r>
              <a:rPr lang="fr-FR" sz="3200">
                <a:solidFill>
                  <a:schemeClr val="tx2"/>
                </a:solidFill>
                <a:ea typeface="Calibri Light"/>
                <a:cs typeface="Calibri Light"/>
              </a:rPr>
              <a:t>WP3 Workshop using ALVEHO (1h-1h30) </a:t>
            </a:r>
            <a:br>
              <a:rPr lang="fr-FR" sz="3600">
                <a:solidFill>
                  <a:schemeClr val="tx2"/>
                </a:solidFill>
                <a:ea typeface="Calibri Light"/>
                <a:cs typeface="Calibri Light"/>
              </a:rPr>
            </a:br>
            <a:r>
              <a:rPr lang="fr-FR" sz="2000" b="1">
                <a:solidFill>
                  <a:schemeClr val="tx2"/>
                </a:solidFill>
                <a:ea typeface="Calibri Light"/>
                <a:cs typeface="Calibri Light"/>
              </a:rPr>
              <a:t>with Media Education Experts</a:t>
            </a:r>
            <a:endParaRPr lang="fr-FR" sz="2000" b="1">
              <a:solidFill>
                <a:schemeClr val="tx2"/>
              </a:solidFill>
            </a:endParaRPr>
          </a:p>
        </p:txBody>
      </p:sp>
      <p:sp>
        <p:nvSpPr>
          <p:cNvPr id="3" name="Espace réservé du contenu 2">
            <a:extLst>
              <a:ext uri="{FF2B5EF4-FFF2-40B4-BE49-F238E27FC236}">
                <a16:creationId xmlns:a16="http://schemas.microsoft.com/office/drawing/2014/main" id="{100317C5-C5FA-C8C0-941C-1F8A7EA303B2}"/>
              </a:ext>
            </a:extLst>
          </p:cNvPr>
          <p:cNvSpPr>
            <a:spLocks noGrp="1"/>
          </p:cNvSpPr>
          <p:nvPr>
            <p:ph idx="1"/>
          </p:nvPr>
        </p:nvSpPr>
        <p:spPr>
          <a:xfrm>
            <a:off x="6172200" y="804672"/>
            <a:ext cx="5221224" cy="5230368"/>
          </a:xfrm>
        </p:spPr>
        <p:txBody>
          <a:bodyPr vert="horz" lIns="91440" tIns="45720" rIns="91440" bIns="45720" rtlCol="0" anchor="ctr">
            <a:normAutofit/>
          </a:bodyPr>
          <a:lstStyle/>
          <a:p>
            <a:r>
              <a:rPr lang="fr-FR" sz="1800">
                <a:solidFill>
                  <a:schemeClr val="tx2"/>
                </a:solidFill>
                <a:ea typeface="Calibri"/>
                <a:cs typeface="Calibri"/>
              </a:rPr>
              <a:t>Introduction</a:t>
            </a:r>
          </a:p>
          <a:p>
            <a:r>
              <a:rPr lang="fr-FR" sz="1800">
                <a:solidFill>
                  <a:schemeClr val="tx2"/>
                </a:solidFill>
                <a:ea typeface="Calibri"/>
                <a:cs typeface="Calibri"/>
              </a:rPr>
              <a:t>Activity 1: Free discovery of the interface on a "neutral" account</a:t>
            </a:r>
          </a:p>
          <a:p>
            <a:r>
              <a:rPr lang="fr-FR" sz="1800">
                <a:solidFill>
                  <a:schemeClr val="tx2"/>
                </a:solidFill>
                <a:ea typeface="Calibri"/>
                <a:cs typeface="Calibri"/>
              </a:rPr>
              <a:t>Activity 2: In groups, press review on pre-configured accounts</a:t>
            </a:r>
          </a:p>
          <a:p>
            <a:r>
              <a:rPr lang="fr-FR" sz="1800">
                <a:solidFill>
                  <a:schemeClr val="tx2"/>
                </a:solidFill>
                <a:ea typeface="Calibri"/>
                <a:cs typeface="Calibri"/>
              </a:rPr>
              <a:t>Activity 3: In groups, manipulation of the account to direct recommandations "in a certain way" </a:t>
            </a:r>
          </a:p>
          <a:p>
            <a:r>
              <a:rPr lang="fr-FR" sz="1800">
                <a:solidFill>
                  <a:schemeClr val="tx2"/>
                </a:solidFill>
                <a:ea typeface="Calibri"/>
                <a:cs typeface="Calibri"/>
              </a:rPr>
              <a:t>Activity 4: Debate on the possibilities of manipulating the search results via ALVEHO</a:t>
            </a:r>
          </a:p>
          <a:p>
            <a:r>
              <a:rPr lang="fr-FR" sz="1800">
                <a:solidFill>
                  <a:schemeClr val="tx2"/>
                </a:solidFill>
                <a:ea typeface="Calibri"/>
                <a:cs typeface="Calibri"/>
              </a:rPr>
              <a:t>Activity 5: Debate on the possibilities of manipulating the search results in other platforms</a:t>
            </a:r>
          </a:p>
          <a:p>
            <a:r>
              <a:rPr lang="fr-FR" sz="1800">
                <a:solidFill>
                  <a:schemeClr val="tx2"/>
                </a:solidFill>
                <a:ea typeface="Calibri"/>
                <a:cs typeface="Calibri"/>
              </a:rPr>
              <a:t>Activity 6: Feedback on how to improve ALVEHO and its integration in EAM training (e.g. on more thematic approaches)  </a:t>
            </a:r>
            <a:endParaRPr lang="fr-FR" sz="1800">
              <a:solidFill>
                <a:schemeClr val="tx2"/>
              </a:solidFill>
            </a:endParaRPr>
          </a:p>
        </p:txBody>
      </p:sp>
    </p:spTree>
    <p:extLst>
      <p:ext uri="{BB962C8B-B14F-4D97-AF65-F5344CB8AC3E}">
        <p14:creationId xmlns:p14="http://schemas.microsoft.com/office/powerpoint/2010/main" val="3320418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EE031D-EEAB-F66D-F7D2-2DE1CAB7B037}"/>
              </a:ext>
            </a:extLst>
          </p:cNvPr>
          <p:cNvSpPr>
            <a:spLocks noGrp="1"/>
          </p:cNvSpPr>
          <p:nvPr>
            <p:ph type="title"/>
          </p:nvPr>
        </p:nvSpPr>
        <p:spPr/>
        <p:txBody>
          <a:bodyPr/>
          <a:lstStyle/>
          <a:p>
            <a:endParaRPr lang="fr-FR"/>
          </a:p>
        </p:txBody>
      </p:sp>
      <p:pic>
        <p:nvPicPr>
          <p:cNvPr id="4" name="Image 4" descr="Une image contenant texte&#10;&#10;Description générée automatiquement">
            <a:extLst>
              <a:ext uri="{FF2B5EF4-FFF2-40B4-BE49-F238E27FC236}">
                <a16:creationId xmlns:a16="http://schemas.microsoft.com/office/drawing/2014/main" id="{CECFA465-27EF-89D1-CD63-6881634ABF17}"/>
              </a:ext>
            </a:extLst>
          </p:cNvPr>
          <p:cNvPicPr>
            <a:picLocks noGrp="1" noChangeAspect="1"/>
          </p:cNvPicPr>
          <p:nvPr>
            <p:ph idx="1"/>
          </p:nvPr>
        </p:nvPicPr>
        <p:blipFill>
          <a:blip r:embed="rId2"/>
          <a:stretch>
            <a:fillRect/>
          </a:stretch>
        </p:blipFill>
        <p:spPr>
          <a:xfrm>
            <a:off x="706971" y="301625"/>
            <a:ext cx="10444683" cy="6303963"/>
          </a:xfrm>
        </p:spPr>
      </p:pic>
    </p:spTree>
    <p:extLst>
      <p:ext uri="{BB962C8B-B14F-4D97-AF65-F5344CB8AC3E}">
        <p14:creationId xmlns:p14="http://schemas.microsoft.com/office/powerpoint/2010/main" val="4251614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10D75E-1A8A-8B7E-70CF-A6E6C321FFCE}"/>
              </a:ext>
            </a:extLst>
          </p:cNvPr>
          <p:cNvSpPr>
            <a:spLocks noGrp="1"/>
          </p:cNvSpPr>
          <p:nvPr>
            <p:ph type="title"/>
          </p:nvPr>
        </p:nvSpPr>
        <p:spPr/>
        <p:txBody>
          <a:bodyPr/>
          <a:lstStyle/>
          <a:p>
            <a:endParaRPr lang="fr-FR"/>
          </a:p>
        </p:txBody>
      </p:sp>
      <p:pic>
        <p:nvPicPr>
          <p:cNvPr id="4" name="Image 4">
            <a:extLst>
              <a:ext uri="{FF2B5EF4-FFF2-40B4-BE49-F238E27FC236}">
                <a16:creationId xmlns:a16="http://schemas.microsoft.com/office/drawing/2014/main" id="{66CB6848-2A3F-3CEB-E12D-1E28647BC246}"/>
              </a:ext>
            </a:extLst>
          </p:cNvPr>
          <p:cNvPicPr>
            <a:picLocks noGrp="1" noChangeAspect="1"/>
          </p:cNvPicPr>
          <p:nvPr>
            <p:ph idx="1"/>
          </p:nvPr>
        </p:nvPicPr>
        <p:blipFill>
          <a:blip r:embed="rId2"/>
          <a:stretch>
            <a:fillRect/>
          </a:stretch>
        </p:blipFill>
        <p:spPr>
          <a:xfrm>
            <a:off x="835804" y="254000"/>
            <a:ext cx="10672792" cy="6456363"/>
          </a:xfrm>
        </p:spPr>
      </p:pic>
    </p:spTree>
    <p:extLst>
      <p:ext uri="{BB962C8B-B14F-4D97-AF65-F5344CB8AC3E}">
        <p14:creationId xmlns:p14="http://schemas.microsoft.com/office/powerpoint/2010/main" val="2001256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D424ADE-7FAA-F36F-C5C7-C294B4A2A7E5}"/>
              </a:ext>
            </a:extLst>
          </p:cNvPr>
          <p:cNvSpPr>
            <a:spLocks noGrp="1"/>
          </p:cNvSpPr>
          <p:nvPr>
            <p:ph idx="1"/>
          </p:nvPr>
        </p:nvSpPr>
        <p:spPr>
          <a:xfrm>
            <a:off x="318063" y="1335506"/>
            <a:ext cx="4026862" cy="5406563"/>
          </a:xfrm>
        </p:spPr>
        <p:txBody>
          <a:bodyPr vert="horz" lIns="91440" tIns="45720" rIns="91440" bIns="45720" rtlCol="0" anchor="t">
            <a:normAutofit fontScale="92500" lnSpcReduction="10000"/>
          </a:bodyPr>
          <a:lstStyle/>
          <a:p>
            <a:r>
              <a:rPr lang="fr-BE" sz="2000">
                <a:ea typeface="+mn-lt"/>
                <a:cs typeface="+mn-lt"/>
              </a:rPr>
              <a:t>Le projet a été financé par l'agence pour la recherche et l'innovation de la Région bruxelloise (2018-2022).</a:t>
            </a:r>
            <a:endParaRPr lang="fr-BE" sz="2000">
              <a:cs typeface="Calibri"/>
            </a:endParaRPr>
          </a:p>
          <a:p>
            <a:r>
              <a:rPr lang="fr-BE" sz="2000">
                <a:ea typeface="+mn-lt"/>
                <a:cs typeface="+mn-lt"/>
              </a:rPr>
              <a:t>Un partenariat entre deux universités (</a:t>
            </a:r>
            <a:r>
              <a:rPr lang="fr-BE" sz="2000" err="1">
                <a:ea typeface="+mn-lt"/>
                <a:cs typeface="+mn-lt"/>
              </a:rPr>
              <a:t>UCLouvain</a:t>
            </a:r>
            <a:r>
              <a:rPr lang="fr-BE" sz="2000">
                <a:ea typeface="+mn-lt"/>
                <a:cs typeface="+mn-lt"/>
              </a:rPr>
              <a:t> et Saint-Louis Bruxelles), un groupe de médias de service public (RTBF) et un centre d'éducation aux médias (Media Animation).</a:t>
            </a:r>
          </a:p>
          <a:p>
            <a:r>
              <a:rPr lang="fr-BE" sz="2000">
                <a:ea typeface="+mn-lt"/>
                <a:cs typeface="+mn-lt"/>
              </a:rPr>
              <a:t>Les équipes de recherche se situent au carrefour des sciences de l'information et de la communication, de l'informatique et de l'éducation aux médias.</a:t>
            </a:r>
            <a:endParaRPr lang="fr-BE" sz="2000" err="1">
              <a:ea typeface="Calibri"/>
              <a:cs typeface="Calibri"/>
            </a:endParaRPr>
          </a:p>
          <a:p>
            <a:r>
              <a:rPr lang="fr-BE" sz="2000">
                <a:ea typeface="+mn-lt"/>
                <a:cs typeface="+mn-lt"/>
              </a:rPr>
              <a:t>La question de la " bulle de filtres " (</a:t>
            </a:r>
            <a:r>
              <a:rPr lang="fr-BE" sz="2000" err="1">
                <a:ea typeface="+mn-lt"/>
                <a:cs typeface="+mn-lt"/>
              </a:rPr>
              <a:t>Pariser</a:t>
            </a:r>
            <a:r>
              <a:rPr lang="fr-BE" sz="2000">
                <a:ea typeface="+mn-lt"/>
                <a:cs typeface="+mn-lt"/>
              </a:rPr>
              <a:t>, 2011) a été le point de départ pour envisager le rôle des algorithmes sur les opinions des jeunes.</a:t>
            </a: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a:extLst>
              <a:ext uri="{FF2B5EF4-FFF2-40B4-BE49-F238E27FC236}">
                <a16:creationId xmlns:a16="http://schemas.microsoft.com/office/drawing/2014/main" id="{5EFC6619-D7D2-658E-006B-D99507364D7E}"/>
              </a:ext>
            </a:extLst>
          </p:cNvPr>
          <p:cNvPicPr>
            <a:picLocks noChangeAspect="1"/>
          </p:cNvPicPr>
          <p:nvPr/>
        </p:nvPicPr>
        <p:blipFill>
          <a:blip r:embed="rId2"/>
          <a:stretch>
            <a:fillRect/>
          </a:stretch>
        </p:blipFill>
        <p:spPr>
          <a:xfrm>
            <a:off x="5405862" y="1298039"/>
            <a:ext cx="6019331" cy="4258676"/>
          </a:xfrm>
          <a:prstGeom prst="rect">
            <a:avLst/>
          </a:prstGeom>
          <a:effectLst/>
        </p:spPr>
      </p:pic>
      <p:pic>
        <p:nvPicPr>
          <p:cNvPr id="6" name="Image 5" descr="Une image contenant texte, lumière&#10;&#10;Description générée automatiquement">
            <a:extLst>
              <a:ext uri="{FF2B5EF4-FFF2-40B4-BE49-F238E27FC236}">
                <a16:creationId xmlns:a16="http://schemas.microsoft.com/office/drawing/2014/main" id="{119E9A47-AB11-CC9B-29BF-B44488B4567A}"/>
              </a:ext>
            </a:extLst>
          </p:cNvPr>
          <p:cNvPicPr>
            <a:picLocks noChangeAspect="1"/>
          </p:cNvPicPr>
          <p:nvPr/>
        </p:nvPicPr>
        <p:blipFill>
          <a:blip r:embed="rId3"/>
          <a:stretch>
            <a:fillRect/>
          </a:stretch>
        </p:blipFill>
        <p:spPr>
          <a:xfrm>
            <a:off x="195644" y="229526"/>
            <a:ext cx="4063530" cy="880368"/>
          </a:xfrm>
          <a:prstGeom prst="rect">
            <a:avLst/>
          </a:prstGeom>
        </p:spPr>
      </p:pic>
      <p:sp>
        <p:nvSpPr>
          <p:cNvPr id="2" name="ZoneTexte 1">
            <a:extLst>
              <a:ext uri="{FF2B5EF4-FFF2-40B4-BE49-F238E27FC236}">
                <a16:creationId xmlns:a16="http://schemas.microsoft.com/office/drawing/2014/main" id="{A11DA9D7-220A-D5A0-0532-CA28537B7B83}"/>
              </a:ext>
            </a:extLst>
          </p:cNvPr>
          <p:cNvSpPr txBox="1"/>
          <p:nvPr/>
        </p:nvSpPr>
        <p:spPr>
          <a:xfrm>
            <a:off x="5010150" y="6534971"/>
            <a:ext cx="8458199"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FFFFFF"/>
                </a:solidFill>
                <a:latin typeface="Arial"/>
              </a:rPr>
              <a:t>Arnaud Claes </a:t>
            </a:r>
            <a:r>
              <a:rPr lang="fr-FR" sz="900">
                <a:solidFill>
                  <a:srgbClr val="FFFFFF"/>
                </a:solidFill>
                <a:latin typeface="Arial"/>
              </a:rPr>
              <a:t>(</a:t>
            </a:r>
            <a:r>
              <a:rPr lang="fr-FR" sz="900" err="1">
                <a:solidFill>
                  <a:srgbClr val="FFFFFF"/>
                </a:solidFill>
                <a:latin typeface="Arial"/>
              </a:rPr>
              <a:t>UCLouvain</a:t>
            </a:r>
            <a:r>
              <a:rPr lang="fr-FR" sz="900">
                <a:solidFill>
                  <a:srgbClr val="FFFFFF"/>
                </a:solidFill>
                <a:latin typeface="Arial"/>
              </a:rPr>
              <a:t>) &lt;</a:t>
            </a:r>
            <a:r>
              <a:rPr lang="fr-FR" sz="900" u="sng">
                <a:solidFill>
                  <a:srgbClr val="FFFFFF"/>
                </a:solidFill>
                <a:latin typeface="Arial"/>
              </a:rPr>
              <a:t>arnaud.claes@uclouvain.be</a:t>
            </a:r>
            <a:r>
              <a:rPr lang="fr-FR" sz="900">
                <a:solidFill>
                  <a:srgbClr val="FFFFFF"/>
                </a:solidFill>
                <a:latin typeface="Arial"/>
                <a:cs typeface="Arial"/>
              </a:rPr>
              <a:t>​</a:t>
            </a:r>
            <a:r>
              <a:rPr lang="fr-FR" sz="900">
                <a:solidFill>
                  <a:srgbClr val="FFFFFF"/>
                </a:solidFill>
                <a:latin typeface="Arial"/>
              </a:rPr>
              <a:t>&gt;            </a:t>
            </a:r>
            <a:r>
              <a:rPr lang="fr-FR" sz="900" b="1">
                <a:solidFill>
                  <a:srgbClr val="FFFFFF"/>
                </a:solidFill>
                <a:latin typeface="Arial"/>
              </a:rPr>
              <a:t>Thibault </a:t>
            </a:r>
            <a:r>
              <a:rPr lang="fr-FR" sz="900" b="1" err="1">
                <a:solidFill>
                  <a:srgbClr val="FFFFFF"/>
                </a:solidFill>
                <a:latin typeface="Arial"/>
              </a:rPr>
              <a:t>Philippette</a:t>
            </a:r>
            <a:r>
              <a:rPr lang="fr-FR" sz="900" b="1">
                <a:solidFill>
                  <a:srgbClr val="FFFFFF"/>
                </a:solidFill>
                <a:latin typeface="Arial"/>
              </a:rPr>
              <a:t> </a:t>
            </a:r>
            <a:r>
              <a:rPr lang="fr-FR" sz="900">
                <a:solidFill>
                  <a:srgbClr val="FFFFFF"/>
                </a:solidFill>
                <a:latin typeface="Arial"/>
              </a:rPr>
              <a:t>(</a:t>
            </a:r>
            <a:r>
              <a:rPr lang="fr-FR" sz="900" err="1">
                <a:solidFill>
                  <a:srgbClr val="FFFFFF"/>
                </a:solidFill>
                <a:latin typeface="Arial"/>
              </a:rPr>
              <a:t>UCLouvain</a:t>
            </a:r>
            <a:r>
              <a:rPr lang="fr-FR" sz="900">
                <a:solidFill>
                  <a:srgbClr val="FFFFFF"/>
                </a:solidFill>
                <a:latin typeface="Arial"/>
              </a:rPr>
              <a:t>) &lt;</a:t>
            </a:r>
            <a:r>
              <a:rPr lang="fr-FR" sz="900" u="sng">
                <a:solidFill>
                  <a:srgbClr val="FFFFFF"/>
                </a:solidFill>
                <a:latin typeface="Arial"/>
              </a:rPr>
              <a:t>thibault.philippette@uclouvain.be</a:t>
            </a:r>
            <a:r>
              <a:rPr lang="fr-FR" sz="900">
                <a:solidFill>
                  <a:srgbClr val="FFFFFF"/>
                </a:solidFill>
                <a:latin typeface="Arial"/>
              </a:rPr>
              <a:t>&gt;</a:t>
            </a:r>
            <a:endParaRPr lang="fr-FR" sz="900">
              <a:solidFill>
                <a:srgbClr val="FFFFFF"/>
              </a:solidFill>
            </a:endParaRPr>
          </a:p>
        </p:txBody>
      </p:sp>
      <p:pic>
        <p:nvPicPr>
          <p:cNvPr id="5" name="Image 6">
            <a:extLst>
              <a:ext uri="{FF2B5EF4-FFF2-40B4-BE49-F238E27FC236}">
                <a16:creationId xmlns:a16="http://schemas.microsoft.com/office/drawing/2014/main" id="{BFF11031-1B71-A312-A940-44B97137225B}"/>
              </a:ext>
            </a:extLst>
          </p:cNvPr>
          <p:cNvPicPr>
            <a:picLocks noChangeAspect="1"/>
          </p:cNvPicPr>
          <p:nvPr/>
        </p:nvPicPr>
        <p:blipFill>
          <a:blip r:embed="rId4"/>
          <a:stretch>
            <a:fillRect/>
          </a:stretch>
        </p:blipFill>
        <p:spPr>
          <a:xfrm>
            <a:off x="4765456" y="6517150"/>
            <a:ext cx="242888" cy="262927"/>
          </a:xfrm>
          <a:prstGeom prst="rect">
            <a:avLst/>
          </a:prstGeom>
        </p:spPr>
      </p:pic>
      <p:pic>
        <p:nvPicPr>
          <p:cNvPr id="7" name="Image 6">
            <a:extLst>
              <a:ext uri="{FF2B5EF4-FFF2-40B4-BE49-F238E27FC236}">
                <a16:creationId xmlns:a16="http://schemas.microsoft.com/office/drawing/2014/main" id="{4F6F5D05-7C63-479A-B08C-AD233C2A3A9D}"/>
              </a:ext>
            </a:extLst>
          </p:cNvPr>
          <p:cNvPicPr>
            <a:picLocks noChangeAspect="1"/>
          </p:cNvPicPr>
          <p:nvPr/>
        </p:nvPicPr>
        <p:blipFill>
          <a:blip r:embed="rId4"/>
          <a:stretch>
            <a:fillRect/>
          </a:stretch>
        </p:blipFill>
        <p:spPr>
          <a:xfrm>
            <a:off x="8191977" y="6504012"/>
            <a:ext cx="242888" cy="262927"/>
          </a:xfrm>
          <a:prstGeom prst="rect">
            <a:avLst/>
          </a:prstGeom>
        </p:spPr>
      </p:pic>
    </p:spTree>
    <p:extLst>
      <p:ext uri="{BB962C8B-B14F-4D97-AF65-F5344CB8AC3E}">
        <p14:creationId xmlns:p14="http://schemas.microsoft.com/office/powerpoint/2010/main" val="406235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5E2B3D-43B6-F6F9-53F0-FB225D5B4577}"/>
              </a:ext>
            </a:extLst>
          </p:cNvPr>
          <p:cNvSpPr>
            <a:spLocks noGrp="1"/>
          </p:cNvSpPr>
          <p:nvPr>
            <p:ph type="title"/>
          </p:nvPr>
        </p:nvSpPr>
        <p:spPr>
          <a:xfrm>
            <a:off x="655320" y="365125"/>
            <a:ext cx="5120114" cy="1692794"/>
          </a:xfrm>
        </p:spPr>
        <p:txBody>
          <a:bodyPr>
            <a:normAutofit/>
          </a:bodyPr>
          <a:lstStyle/>
          <a:p>
            <a:r>
              <a:rPr lang="fr-FR" err="1">
                <a:solidFill>
                  <a:srgbClr val="078484"/>
                </a:solidFill>
              </a:rPr>
              <a:t>Methodological</a:t>
            </a:r>
            <a:r>
              <a:rPr lang="fr-FR">
                <a:solidFill>
                  <a:srgbClr val="078484"/>
                </a:solidFill>
              </a:rPr>
              <a:t> challenges</a:t>
            </a:r>
            <a:endParaRPr lang="fr-FR">
              <a:solidFill>
                <a:srgbClr val="078484"/>
              </a:solidFill>
              <a:ea typeface="Calibri Light"/>
              <a:cs typeface="Calibri Light"/>
            </a:endParaRPr>
          </a:p>
        </p:txBody>
      </p:sp>
      <p:cxnSp>
        <p:nvCxnSpPr>
          <p:cNvPr id="23" name="Straight Arrow Connector 22">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id="{83C6AF1F-0535-BAF2-E125-16CF83C16984}"/>
              </a:ext>
            </a:extLst>
          </p:cNvPr>
          <p:cNvSpPr>
            <a:spLocks noGrp="1"/>
          </p:cNvSpPr>
          <p:nvPr>
            <p:ph idx="1"/>
          </p:nvPr>
        </p:nvSpPr>
        <p:spPr>
          <a:xfrm>
            <a:off x="655321" y="2575034"/>
            <a:ext cx="5197604" cy="4185482"/>
          </a:xfrm>
        </p:spPr>
        <p:txBody>
          <a:bodyPr vert="horz" lIns="91440" tIns="45720" rIns="91440" bIns="45720" rtlCol="0" anchor="t">
            <a:normAutofit/>
          </a:bodyPr>
          <a:lstStyle/>
          <a:p>
            <a:r>
              <a:rPr lang="fr-BE" sz="2400">
                <a:ea typeface="+mn-lt"/>
                <a:cs typeface="+mn-lt"/>
              </a:rPr>
              <a:t>The observations and interviews (WP1) </a:t>
            </a:r>
            <a:r>
              <a:rPr lang="fr-BE" sz="2400" err="1">
                <a:ea typeface="+mn-lt"/>
                <a:cs typeface="+mn-lt"/>
              </a:rPr>
              <a:t>quickly</a:t>
            </a:r>
            <a:r>
              <a:rPr lang="fr-BE" sz="2400">
                <a:ea typeface="+mn-lt"/>
                <a:cs typeface="+mn-lt"/>
              </a:rPr>
              <a:t> </a:t>
            </a:r>
            <a:r>
              <a:rPr lang="fr-BE" sz="2400" err="1">
                <a:ea typeface="+mn-lt"/>
                <a:cs typeface="+mn-lt"/>
              </a:rPr>
              <a:t>raised</a:t>
            </a:r>
            <a:r>
              <a:rPr lang="fr-BE" sz="2400">
                <a:ea typeface="+mn-lt"/>
                <a:cs typeface="+mn-lt"/>
              </a:rPr>
              <a:t> the </a:t>
            </a:r>
            <a:r>
              <a:rPr lang="fr-BE" sz="2400" err="1">
                <a:ea typeface="+mn-lt"/>
                <a:cs typeface="+mn-lt"/>
              </a:rPr>
              <a:t>difficulties</a:t>
            </a:r>
            <a:r>
              <a:rPr lang="fr-BE" sz="2400">
                <a:ea typeface="+mn-lt"/>
                <a:cs typeface="+mn-lt"/>
              </a:rPr>
              <a:t> of </a:t>
            </a:r>
            <a:r>
              <a:rPr lang="fr-BE" sz="2400" err="1">
                <a:ea typeface="+mn-lt"/>
                <a:cs typeface="+mn-lt"/>
              </a:rPr>
              <a:t>collecting</a:t>
            </a:r>
            <a:r>
              <a:rPr lang="fr-BE" sz="2400">
                <a:ea typeface="+mn-lt"/>
                <a:cs typeface="+mn-lt"/>
              </a:rPr>
              <a:t> reliable usage data for WP3 </a:t>
            </a:r>
            <a:endParaRPr lang="fr-BE" sz="2400">
              <a:ea typeface="Calibri"/>
              <a:cs typeface="Calibri"/>
            </a:endParaRPr>
          </a:p>
          <a:p>
            <a:r>
              <a:rPr lang="fr-BE" sz="2400" err="1">
                <a:cs typeface="Calibri"/>
              </a:rPr>
              <a:t>We</a:t>
            </a:r>
            <a:r>
              <a:rPr lang="fr-BE" sz="2400">
                <a:cs typeface="Calibri"/>
              </a:rPr>
              <a:t> </a:t>
            </a:r>
            <a:r>
              <a:rPr lang="fr-BE" sz="2400" err="1">
                <a:cs typeface="Calibri"/>
              </a:rPr>
              <a:t>consider</a:t>
            </a:r>
            <a:r>
              <a:rPr lang="fr-BE" sz="2400">
                <a:cs typeface="Calibri"/>
              </a:rPr>
              <a:t> (and test) </a:t>
            </a:r>
            <a:r>
              <a:rPr lang="fr-BE" sz="2400" err="1">
                <a:cs typeface="Calibri"/>
              </a:rPr>
              <a:t>several</a:t>
            </a:r>
            <a:r>
              <a:rPr lang="fr-BE" sz="2400">
                <a:cs typeface="Calibri"/>
              </a:rPr>
              <a:t> solutions:</a:t>
            </a:r>
            <a:endParaRPr lang="fr-BE" sz="2400">
              <a:ea typeface="Calibri"/>
              <a:cs typeface="Calibri"/>
            </a:endParaRPr>
          </a:p>
          <a:p>
            <a:pPr lvl="1"/>
            <a:r>
              <a:rPr lang="fr-BE">
                <a:ea typeface="Calibri"/>
                <a:cs typeface="Calibri"/>
              </a:rPr>
              <a:t>A tracker</a:t>
            </a:r>
          </a:p>
          <a:p>
            <a:pPr lvl="1"/>
            <a:r>
              <a:rPr lang="fr-BE">
                <a:ea typeface="Calibri"/>
                <a:cs typeface="Calibri"/>
              </a:rPr>
              <a:t>A crawler</a:t>
            </a:r>
          </a:p>
          <a:p>
            <a:pPr lvl="1"/>
            <a:r>
              <a:rPr lang="fr-BE">
                <a:ea typeface="Calibri"/>
                <a:cs typeface="Calibri"/>
              </a:rPr>
              <a:t>A </a:t>
            </a:r>
            <a:r>
              <a:rPr lang="fr-BE" err="1">
                <a:ea typeface="Calibri"/>
                <a:cs typeface="Calibri"/>
              </a:rPr>
              <a:t>survey</a:t>
            </a:r>
            <a:r>
              <a:rPr lang="fr-BE">
                <a:ea typeface="Calibri"/>
                <a:cs typeface="Calibri"/>
              </a:rPr>
              <a:t> + logs of Social Networks</a:t>
            </a:r>
          </a:p>
          <a:p>
            <a:pPr lvl="1"/>
            <a:r>
              <a:rPr lang="fr-BE">
                <a:ea typeface="Calibri"/>
                <a:cs typeface="Calibri"/>
              </a:rPr>
              <a:t>An </a:t>
            </a:r>
            <a:r>
              <a:rPr lang="fr-BE" err="1">
                <a:ea typeface="Calibri"/>
                <a:cs typeface="Calibri"/>
              </a:rPr>
              <a:t>experimental</a:t>
            </a:r>
            <a:r>
              <a:rPr lang="fr-BE">
                <a:ea typeface="Calibri"/>
                <a:cs typeface="Calibri"/>
              </a:rPr>
              <a:t> platform </a:t>
            </a:r>
            <a:r>
              <a:rPr lang="fr-BE" err="1">
                <a:ea typeface="Calibri"/>
                <a:cs typeface="Calibri"/>
              </a:rPr>
              <a:t>with</a:t>
            </a:r>
            <a:r>
              <a:rPr lang="fr-BE">
                <a:ea typeface="Calibri"/>
                <a:cs typeface="Calibri"/>
              </a:rPr>
              <a:t> API contents</a:t>
            </a:r>
          </a:p>
        </p:txBody>
      </p:sp>
      <p:pic>
        <p:nvPicPr>
          <p:cNvPr id="4" name="Image 4" descr="Une image contenant carte&#10;&#10;Description générée automatiquement">
            <a:extLst>
              <a:ext uri="{FF2B5EF4-FFF2-40B4-BE49-F238E27FC236}">
                <a16:creationId xmlns:a16="http://schemas.microsoft.com/office/drawing/2014/main" id="{1EB55489-8D77-53C6-AFB4-8BC7E126A1E2}"/>
              </a:ext>
            </a:extLst>
          </p:cNvPr>
          <p:cNvPicPr>
            <a:picLocks noChangeAspect="1"/>
          </p:cNvPicPr>
          <p:nvPr/>
        </p:nvPicPr>
        <p:blipFill rotWithShape="1">
          <a:blip r:embed="rId3"/>
          <a:srcRect l="3971" r="3974"/>
          <a:stretch/>
        </p:blipFill>
        <p:spPr>
          <a:xfrm>
            <a:off x="5878849" y="1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ZoneTexte 5">
            <a:extLst>
              <a:ext uri="{FF2B5EF4-FFF2-40B4-BE49-F238E27FC236}">
                <a16:creationId xmlns:a16="http://schemas.microsoft.com/office/drawing/2014/main" id="{84C53338-FEC5-4A8C-0C01-C0CB7E350118}"/>
              </a:ext>
            </a:extLst>
          </p:cNvPr>
          <p:cNvSpPr txBox="1"/>
          <p:nvPr/>
        </p:nvSpPr>
        <p:spPr>
          <a:xfrm>
            <a:off x="881702" y="6475368"/>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8" name="Image 15">
            <a:extLst>
              <a:ext uri="{FF2B5EF4-FFF2-40B4-BE49-F238E27FC236}">
                <a16:creationId xmlns:a16="http://schemas.microsoft.com/office/drawing/2014/main" id="{AB4A1335-9068-67E2-515C-E1DC78C636C0}"/>
              </a:ext>
            </a:extLst>
          </p:cNvPr>
          <p:cNvPicPr>
            <a:picLocks noChangeAspect="1"/>
          </p:cNvPicPr>
          <p:nvPr/>
        </p:nvPicPr>
        <p:blipFill>
          <a:blip r:embed="rId4"/>
          <a:stretch>
            <a:fillRect/>
          </a:stretch>
        </p:blipFill>
        <p:spPr>
          <a:xfrm>
            <a:off x="706310" y="6471370"/>
            <a:ext cx="228496" cy="256410"/>
          </a:xfrm>
          <a:prstGeom prst="rect">
            <a:avLst/>
          </a:prstGeom>
        </p:spPr>
      </p:pic>
      <p:pic>
        <p:nvPicPr>
          <p:cNvPr id="10" name="Image 9">
            <a:extLst>
              <a:ext uri="{FF2B5EF4-FFF2-40B4-BE49-F238E27FC236}">
                <a16:creationId xmlns:a16="http://schemas.microsoft.com/office/drawing/2014/main" id="{F2CB2BA5-509D-F7F6-28D2-2E59B9419DA8}"/>
              </a:ext>
            </a:extLst>
          </p:cNvPr>
          <p:cNvPicPr>
            <a:picLocks noChangeAspect="1"/>
          </p:cNvPicPr>
          <p:nvPr/>
        </p:nvPicPr>
        <p:blipFill>
          <a:blip r:embed="rId4"/>
          <a:stretch>
            <a:fillRect/>
          </a:stretch>
        </p:blipFill>
        <p:spPr>
          <a:xfrm>
            <a:off x="4085921" y="6471370"/>
            <a:ext cx="228496" cy="256410"/>
          </a:xfrm>
          <a:prstGeom prst="rect">
            <a:avLst/>
          </a:prstGeom>
        </p:spPr>
      </p:pic>
    </p:spTree>
    <p:extLst>
      <p:ext uri="{BB962C8B-B14F-4D97-AF65-F5344CB8AC3E}">
        <p14:creationId xmlns:p14="http://schemas.microsoft.com/office/powerpoint/2010/main" val="268975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texte&#10;&#10;Description générée automatiquement">
            <a:extLst>
              <a:ext uri="{FF2B5EF4-FFF2-40B4-BE49-F238E27FC236}">
                <a16:creationId xmlns:a16="http://schemas.microsoft.com/office/drawing/2014/main" id="{25F67147-ABDA-3912-6C76-795FC053AD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5086810">
            <a:off x="6700193" y="-1433389"/>
            <a:ext cx="9585934" cy="2822255"/>
          </a:xfrm>
          <a:prstGeom prst="rect">
            <a:avLst/>
          </a:prstGeom>
        </p:spPr>
      </p:pic>
      <p:graphicFrame>
        <p:nvGraphicFramePr>
          <p:cNvPr id="18" name="Espace réservé du contenu 2">
            <a:extLst>
              <a:ext uri="{FF2B5EF4-FFF2-40B4-BE49-F238E27FC236}">
                <a16:creationId xmlns:a16="http://schemas.microsoft.com/office/drawing/2014/main" id="{0F5357F8-ECF8-BF64-72AE-1FD7DF4BF0A7}"/>
              </a:ext>
            </a:extLst>
          </p:cNvPr>
          <p:cNvGraphicFramePr>
            <a:graphicFrameLocks noGrp="1"/>
          </p:cNvGraphicFramePr>
          <p:nvPr>
            <p:ph idx="1"/>
            <p:extLst>
              <p:ext uri="{D42A27DB-BD31-4B8C-83A1-F6EECF244321}">
                <p14:modId xmlns:p14="http://schemas.microsoft.com/office/powerpoint/2010/main" val="415243097"/>
              </p:ext>
            </p:extLst>
          </p:nvPr>
        </p:nvGraphicFramePr>
        <p:xfrm>
          <a:off x="613537" y="1321489"/>
          <a:ext cx="7041397" cy="4837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e 3">
            <a:extLst>
              <a:ext uri="{FF2B5EF4-FFF2-40B4-BE49-F238E27FC236}">
                <a16:creationId xmlns:a16="http://schemas.microsoft.com/office/drawing/2014/main" id="{E8245F73-A7B9-5D55-8361-7E39EB685615}"/>
              </a:ext>
            </a:extLst>
          </p:cNvPr>
          <p:cNvGrpSpPr/>
          <p:nvPr/>
        </p:nvGrpSpPr>
        <p:grpSpPr>
          <a:xfrm>
            <a:off x="7786949" y="1901376"/>
            <a:ext cx="3009940" cy="1527624"/>
            <a:chOff x="7554134" y="1192729"/>
            <a:chExt cx="3429000" cy="1740308"/>
          </a:xfrm>
        </p:grpSpPr>
        <p:pic>
          <p:nvPicPr>
            <p:cNvPr id="8" name="Google Shape;111;p15" descr="Une image contenant plafond, intérieur, plancher, mur&#10;&#10;Description générée automatiquement">
              <a:extLst>
                <a:ext uri="{FF2B5EF4-FFF2-40B4-BE49-F238E27FC236}">
                  <a16:creationId xmlns:a16="http://schemas.microsoft.com/office/drawing/2014/main" id="{20ECD937-05CB-632F-70FE-938B7B7A1F30}"/>
                </a:ext>
              </a:extLst>
            </p:cNvPr>
            <p:cNvPicPr preferRelativeResize="0"/>
            <p:nvPr/>
          </p:nvPicPr>
          <p:blipFill rotWithShape="1">
            <a:blip r:embed="rId8">
              <a:alphaModFix/>
            </a:blip>
            <a:srcRect t="22662" b="9669"/>
            <a:stretch/>
          </p:blipFill>
          <p:spPr>
            <a:xfrm>
              <a:off x="7554134" y="1192729"/>
              <a:ext cx="3429000" cy="1740308"/>
            </a:xfrm>
            <a:prstGeom prst="rect">
              <a:avLst/>
            </a:prstGeom>
            <a:noFill/>
            <a:ln>
              <a:noFill/>
            </a:ln>
          </p:spPr>
        </p:pic>
        <p:sp>
          <p:nvSpPr>
            <p:cNvPr id="9" name="Google Shape;112;p15">
              <a:extLst>
                <a:ext uri="{FF2B5EF4-FFF2-40B4-BE49-F238E27FC236}">
                  <a16:creationId xmlns:a16="http://schemas.microsoft.com/office/drawing/2014/main" id="{ED3928BC-9032-747B-137A-B1D3607D8227}"/>
                </a:ext>
              </a:extLst>
            </p:cNvPr>
            <p:cNvSpPr/>
            <p:nvPr/>
          </p:nvSpPr>
          <p:spPr>
            <a:xfrm>
              <a:off x="9209761" y="1773244"/>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0" name="Google Shape;113;p15">
              <a:extLst>
                <a:ext uri="{FF2B5EF4-FFF2-40B4-BE49-F238E27FC236}">
                  <a16:creationId xmlns:a16="http://schemas.microsoft.com/office/drawing/2014/main" id="{C6434712-3DBF-423A-C1B8-7D3C849ABA51}"/>
                </a:ext>
              </a:extLst>
            </p:cNvPr>
            <p:cNvSpPr/>
            <p:nvPr/>
          </p:nvSpPr>
          <p:spPr>
            <a:xfrm>
              <a:off x="8192123" y="1739597"/>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1" name="Google Shape;114;p15">
              <a:extLst>
                <a:ext uri="{FF2B5EF4-FFF2-40B4-BE49-F238E27FC236}">
                  <a16:creationId xmlns:a16="http://schemas.microsoft.com/office/drawing/2014/main" id="{E869FED8-486E-8911-0752-D4535C59BFD1}"/>
                </a:ext>
              </a:extLst>
            </p:cNvPr>
            <p:cNvSpPr/>
            <p:nvPr/>
          </p:nvSpPr>
          <p:spPr>
            <a:xfrm>
              <a:off x="8830111" y="1616694"/>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2" name="Google Shape;115;p15">
              <a:extLst>
                <a:ext uri="{FF2B5EF4-FFF2-40B4-BE49-F238E27FC236}">
                  <a16:creationId xmlns:a16="http://schemas.microsoft.com/office/drawing/2014/main" id="{58107588-6304-0D2F-E0D1-923A85B95953}"/>
                </a:ext>
              </a:extLst>
            </p:cNvPr>
            <p:cNvSpPr/>
            <p:nvPr/>
          </p:nvSpPr>
          <p:spPr>
            <a:xfrm>
              <a:off x="7683304" y="1729765"/>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3" name="Google Shape;116;p15">
              <a:extLst>
                <a:ext uri="{FF2B5EF4-FFF2-40B4-BE49-F238E27FC236}">
                  <a16:creationId xmlns:a16="http://schemas.microsoft.com/office/drawing/2014/main" id="{E60DF6E2-B527-68EA-136B-E94E5A59F06E}"/>
                </a:ext>
              </a:extLst>
            </p:cNvPr>
            <p:cNvSpPr/>
            <p:nvPr/>
          </p:nvSpPr>
          <p:spPr>
            <a:xfrm>
              <a:off x="9048511" y="1739137"/>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4" name="Google Shape;117;p15">
              <a:extLst>
                <a:ext uri="{FF2B5EF4-FFF2-40B4-BE49-F238E27FC236}">
                  <a16:creationId xmlns:a16="http://schemas.microsoft.com/office/drawing/2014/main" id="{D7ADD329-E1D4-BFCB-EF39-2D1DD544536B}"/>
                </a:ext>
              </a:extLst>
            </p:cNvPr>
            <p:cNvSpPr/>
            <p:nvPr/>
          </p:nvSpPr>
          <p:spPr>
            <a:xfrm>
              <a:off x="7941769" y="1739136"/>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sp>
          <p:nvSpPr>
            <p:cNvPr id="15" name="Google Shape;118;p15">
              <a:extLst>
                <a:ext uri="{FF2B5EF4-FFF2-40B4-BE49-F238E27FC236}">
                  <a16:creationId xmlns:a16="http://schemas.microsoft.com/office/drawing/2014/main" id="{9A6394EA-E4EB-7C77-3FD0-80FF67BCE91E}"/>
                </a:ext>
              </a:extLst>
            </p:cNvPr>
            <p:cNvSpPr/>
            <p:nvPr/>
          </p:nvSpPr>
          <p:spPr>
            <a:xfrm>
              <a:off x="8114198" y="1877249"/>
              <a:ext cx="379800" cy="3141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grpSp>
      <p:grpSp>
        <p:nvGrpSpPr>
          <p:cNvPr id="5" name="Groupe 4">
            <a:extLst>
              <a:ext uri="{FF2B5EF4-FFF2-40B4-BE49-F238E27FC236}">
                <a16:creationId xmlns:a16="http://schemas.microsoft.com/office/drawing/2014/main" id="{480E0E7B-CFD6-6AF4-0C81-D2347B2D6CE0}"/>
              </a:ext>
            </a:extLst>
          </p:cNvPr>
          <p:cNvGrpSpPr/>
          <p:nvPr/>
        </p:nvGrpSpPr>
        <p:grpSpPr>
          <a:xfrm>
            <a:off x="7859116" y="4291785"/>
            <a:ext cx="3255466" cy="1417526"/>
            <a:chOff x="7871717" y="4851206"/>
            <a:chExt cx="6260737" cy="2606816"/>
          </a:xfrm>
        </p:grpSpPr>
        <p:pic>
          <p:nvPicPr>
            <p:cNvPr id="6" name="Google Shape;119;p15">
              <a:extLst>
                <a:ext uri="{FF2B5EF4-FFF2-40B4-BE49-F238E27FC236}">
                  <a16:creationId xmlns:a16="http://schemas.microsoft.com/office/drawing/2014/main" id="{3EB91B26-06ED-F8D4-EBF7-C40AE6F984CE}"/>
                </a:ext>
              </a:extLst>
            </p:cNvPr>
            <p:cNvPicPr preferRelativeResize="0"/>
            <p:nvPr/>
          </p:nvPicPr>
          <p:blipFill>
            <a:blip r:embed="rId9">
              <a:alphaModFix/>
            </a:blip>
            <a:stretch>
              <a:fillRect/>
            </a:stretch>
          </p:blipFill>
          <p:spPr>
            <a:xfrm>
              <a:off x="7871717" y="4851206"/>
              <a:ext cx="6260737" cy="2606816"/>
            </a:xfrm>
            <a:prstGeom prst="rect">
              <a:avLst/>
            </a:prstGeom>
            <a:noFill/>
            <a:ln>
              <a:noFill/>
            </a:ln>
          </p:spPr>
        </p:pic>
        <p:sp>
          <p:nvSpPr>
            <p:cNvPr id="7" name="Google Shape;120;p15">
              <a:extLst>
                <a:ext uri="{FF2B5EF4-FFF2-40B4-BE49-F238E27FC236}">
                  <a16:creationId xmlns:a16="http://schemas.microsoft.com/office/drawing/2014/main" id="{182BCFF8-E3BF-80C9-4F0C-61E5D4299801}"/>
                </a:ext>
              </a:extLst>
            </p:cNvPr>
            <p:cNvSpPr/>
            <p:nvPr/>
          </p:nvSpPr>
          <p:spPr>
            <a:xfrm>
              <a:off x="10531331" y="5317280"/>
              <a:ext cx="1621500" cy="1515900"/>
            </a:xfrm>
            <a:prstGeom prst="smileyFace">
              <a:avLst>
                <a:gd name="adj" fmla="val 4653"/>
              </a:avLst>
            </a:prstGeom>
            <a:solidFill>
              <a:srgbClr val="8C8D86"/>
            </a:solidFill>
            <a:ln w="34925" cap="flat" cmpd="sng">
              <a:solidFill>
                <a:srgbClr val="66666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1800" b="0" i="0" u="none" strike="noStrike" cap="none">
                <a:solidFill>
                  <a:srgbClr val="FFFFFF"/>
                </a:solidFill>
                <a:latin typeface="Libre Franklin"/>
                <a:ea typeface="Libre Franklin"/>
                <a:cs typeface="Libre Franklin"/>
                <a:sym typeface="Libre Franklin"/>
              </a:endParaRPr>
            </a:p>
          </p:txBody>
        </p:sp>
      </p:grpSp>
      <p:sp>
        <p:nvSpPr>
          <p:cNvPr id="26" name="ZoneTexte 25">
            <a:extLst>
              <a:ext uri="{FF2B5EF4-FFF2-40B4-BE49-F238E27FC236}">
                <a16:creationId xmlns:a16="http://schemas.microsoft.com/office/drawing/2014/main" id="{A7E5388C-16C9-1DFC-9290-9EB36CFEBD2C}"/>
              </a:ext>
            </a:extLst>
          </p:cNvPr>
          <p:cNvSpPr txBox="1"/>
          <p:nvPr/>
        </p:nvSpPr>
        <p:spPr>
          <a:xfrm>
            <a:off x="5010150" y="6520860"/>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28" name="Image 15">
            <a:extLst>
              <a:ext uri="{FF2B5EF4-FFF2-40B4-BE49-F238E27FC236}">
                <a16:creationId xmlns:a16="http://schemas.microsoft.com/office/drawing/2014/main" id="{CC511DAB-7BC1-26F9-359D-5AFED737C8B6}"/>
              </a:ext>
            </a:extLst>
          </p:cNvPr>
          <p:cNvPicPr>
            <a:picLocks noChangeAspect="1"/>
          </p:cNvPicPr>
          <p:nvPr/>
        </p:nvPicPr>
        <p:blipFill>
          <a:blip r:embed="rId10"/>
          <a:stretch>
            <a:fillRect/>
          </a:stretch>
        </p:blipFill>
        <p:spPr>
          <a:xfrm>
            <a:off x="4834758" y="6516862"/>
            <a:ext cx="228496" cy="256410"/>
          </a:xfrm>
          <a:prstGeom prst="rect">
            <a:avLst/>
          </a:prstGeom>
        </p:spPr>
      </p:pic>
      <p:pic>
        <p:nvPicPr>
          <p:cNvPr id="30" name="Image 29">
            <a:extLst>
              <a:ext uri="{FF2B5EF4-FFF2-40B4-BE49-F238E27FC236}">
                <a16:creationId xmlns:a16="http://schemas.microsoft.com/office/drawing/2014/main" id="{921B21ED-4AF4-084C-C2D7-86C9E4ECDAB7}"/>
              </a:ext>
            </a:extLst>
          </p:cNvPr>
          <p:cNvPicPr>
            <a:picLocks noChangeAspect="1"/>
          </p:cNvPicPr>
          <p:nvPr/>
        </p:nvPicPr>
        <p:blipFill>
          <a:blip r:embed="rId10"/>
          <a:stretch>
            <a:fillRect/>
          </a:stretch>
        </p:blipFill>
        <p:spPr>
          <a:xfrm>
            <a:off x="8214369" y="6516862"/>
            <a:ext cx="228496" cy="256410"/>
          </a:xfrm>
          <a:prstGeom prst="rect">
            <a:avLst/>
          </a:prstGeom>
        </p:spPr>
      </p:pic>
      <p:sp>
        <p:nvSpPr>
          <p:cNvPr id="41" name="Titre 1">
            <a:extLst>
              <a:ext uri="{FF2B5EF4-FFF2-40B4-BE49-F238E27FC236}">
                <a16:creationId xmlns:a16="http://schemas.microsoft.com/office/drawing/2014/main" id="{D8C236BE-276D-EF03-997C-00A0B5542FF1}"/>
              </a:ext>
            </a:extLst>
          </p:cNvPr>
          <p:cNvSpPr>
            <a:spLocks noGrp="1"/>
          </p:cNvSpPr>
          <p:nvPr>
            <p:ph type="title"/>
          </p:nvPr>
        </p:nvSpPr>
        <p:spPr>
          <a:xfrm>
            <a:off x="304800" y="97221"/>
            <a:ext cx="10515600" cy="1325563"/>
          </a:xfrm>
        </p:spPr>
        <p:txBody>
          <a:bodyPr/>
          <a:lstStyle/>
          <a:p>
            <a:r>
              <a:rPr lang="fr-FR">
                <a:solidFill>
                  <a:srgbClr val="078484"/>
                </a:solidFill>
              </a:rPr>
              <a:t>L’imaginaire social des algorithmes</a:t>
            </a:r>
            <a:endParaRPr lang="fr-FR">
              <a:solidFill>
                <a:srgbClr val="078484"/>
              </a:solidFill>
              <a:ea typeface="Calibri Light"/>
              <a:cs typeface="Calibri Light"/>
            </a:endParaRPr>
          </a:p>
        </p:txBody>
      </p:sp>
    </p:spTree>
    <p:extLst>
      <p:ext uri="{BB962C8B-B14F-4D97-AF65-F5344CB8AC3E}">
        <p14:creationId xmlns:p14="http://schemas.microsoft.com/office/powerpoint/2010/main" val="1065367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p:nvPr/>
        </p:nvPicPr>
        <p:blipFill>
          <a:blip r:embed="rId3"/>
          <a:stretch>
            <a:fillRect/>
          </a:stretch>
        </p:blipFill>
        <p:spPr>
          <a:xfrm>
            <a:off x="4929152" y="1431483"/>
            <a:ext cx="7255086" cy="4129452"/>
          </a:xfrm>
          <a:prstGeom prst="rect">
            <a:avLst/>
          </a:prstGeom>
        </p:spPr>
      </p:pic>
      <p:sp>
        <p:nvSpPr>
          <p:cNvPr id="2" name="Titre 1">
            <a:extLst>
              <a:ext uri="{FF2B5EF4-FFF2-40B4-BE49-F238E27FC236}">
                <a16:creationId xmlns:a16="http://schemas.microsoft.com/office/drawing/2014/main" id="{41D8D6C2-0698-2034-A67A-A87468EBC296}"/>
              </a:ext>
            </a:extLst>
          </p:cNvPr>
          <p:cNvSpPr>
            <a:spLocks noGrp="1"/>
          </p:cNvSpPr>
          <p:nvPr>
            <p:ph type="title"/>
          </p:nvPr>
        </p:nvSpPr>
        <p:spPr/>
        <p:txBody>
          <a:bodyPr/>
          <a:lstStyle/>
          <a:p>
            <a:r>
              <a:rPr lang="fr-FR">
                <a:solidFill>
                  <a:srgbClr val="078484"/>
                </a:solidFill>
              </a:rPr>
              <a:t>Ancrage théorique</a:t>
            </a:r>
            <a:endParaRPr lang="fr-FR"/>
          </a:p>
        </p:txBody>
      </p:sp>
      <p:sp>
        <p:nvSpPr>
          <p:cNvPr id="3" name="Espace réservé du contenu 2">
            <a:extLst>
              <a:ext uri="{FF2B5EF4-FFF2-40B4-BE49-F238E27FC236}">
                <a16:creationId xmlns:a16="http://schemas.microsoft.com/office/drawing/2014/main" id="{419F6697-BE83-4D7B-41BC-60852C4E6973}"/>
              </a:ext>
            </a:extLst>
          </p:cNvPr>
          <p:cNvSpPr>
            <a:spLocks noGrp="1"/>
          </p:cNvSpPr>
          <p:nvPr>
            <p:ph idx="1"/>
          </p:nvPr>
        </p:nvSpPr>
        <p:spPr>
          <a:xfrm>
            <a:off x="372460" y="1576259"/>
            <a:ext cx="4979971" cy="4788892"/>
          </a:xfrm>
        </p:spPr>
        <p:txBody>
          <a:bodyPr vert="horz" lIns="91440" tIns="45720" rIns="91440" bIns="45720" rtlCol="0" anchor="t">
            <a:noAutofit/>
          </a:bodyPr>
          <a:lstStyle/>
          <a:p>
            <a:pPr>
              <a:buFont typeface="Calibri" panose="020B0604020202020204" pitchFamily="34" charset="0"/>
              <a:buChar char="-"/>
            </a:pPr>
            <a:r>
              <a:rPr lang="fr-BE" sz="2600">
                <a:cs typeface="Calibri"/>
              </a:rPr>
              <a:t>Une démarche en complément des approches focalisées sur l’</a:t>
            </a:r>
            <a:r>
              <a:rPr lang="fr-BE" sz="2600" err="1">
                <a:cs typeface="Calibri"/>
              </a:rPr>
              <a:t>éditorialisation</a:t>
            </a:r>
            <a:r>
              <a:rPr lang="fr-BE" sz="2600">
                <a:cs typeface="Calibri"/>
              </a:rPr>
              <a:t> algorithmique</a:t>
            </a:r>
            <a:endParaRPr lang="fr-FR">
              <a:cs typeface="Calibri" panose="020F0502020204030204"/>
            </a:endParaRPr>
          </a:p>
          <a:p>
            <a:pPr>
              <a:buFont typeface="Calibri" panose="020B0604020202020204" pitchFamily="34" charset="0"/>
              <a:buChar char="-"/>
            </a:pPr>
            <a:r>
              <a:rPr lang="fr-BE" sz="2600">
                <a:ea typeface="Calibri"/>
                <a:cs typeface="Calibri"/>
              </a:rPr>
              <a:t>Une perspective inspirée de l’éducation aux médias</a:t>
            </a:r>
          </a:p>
          <a:p>
            <a:pPr>
              <a:buFont typeface="Calibri" panose="020B0604020202020204" pitchFamily="34" charset="0"/>
              <a:buChar char="-"/>
            </a:pPr>
            <a:r>
              <a:rPr lang="fr-BE" sz="2600">
                <a:ea typeface="Calibri"/>
                <a:cs typeface="Calibri"/>
              </a:rPr>
              <a:t>Une préoccupation pour l'autonomie plutôt que l'</a:t>
            </a:r>
            <a:r>
              <a:rPr lang="fr-BE" sz="2600" err="1">
                <a:ea typeface="Calibri"/>
                <a:cs typeface="Calibri"/>
              </a:rPr>
              <a:t>agentivité</a:t>
            </a:r>
            <a:endParaRPr lang="fr-BE" sz="2600">
              <a:ea typeface="Calibri"/>
              <a:cs typeface="Calibri"/>
            </a:endParaRPr>
          </a:p>
          <a:p>
            <a:pPr lvl="1">
              <a:buFont typeface="Calibri" panose="020B0604020202020204" pitchFamily="34" charset="0"/>
              <a:buChar char="-"/>
            </a:pPr>
            <a:r>
              <a:rPr lang="fr-BE" sz="2200">
                <a:ea typeface="Calibri"/>
                <a:cs typeface="Calibri"/>
              </a:rPr>
              <a:t>Rapport esthétique de soi à soi </a:t>
            </a:r>
            <a:r>
              <a:rPr lang="fr-BE" sz="2000"/>
              <a:t>(Foucault)</a:t>
            </a:r>
            <a:endParaRPr lang="fr-BE" sz="2200">
              <a:ea typeface="Calibri"/>
              <a:cs typeface="Calibri"/>
            </a:endParaRPr>
          </a:p>
          <a:p>
            <a:pPr lvl="1">
              <a:buFont typeface="Calibri" panose="020B0604020202020204" pitchFamily="34" charset="0"/>
              <a:buChar char="-"/>
            </a:pPr>
            <a:r>
              <a:rPr lang="fr-BE" sz="2200">
                <a:ea typeface="Calibri"/>
                <a:cs typeface="Calibri"/>
              </a:rPr>
              <a:t>Méta </a:t>
            </a:r>
            <a:r>
              <a:rPr lang="fr-BE" sz="2200" err="1">
                <a:ea typeface="Calibri"/>
                <a:cs typeface="Calibri"/>
              </a:rPr>
              <a:t>Agentivité</a:t>
            </a:r>
            <a:r>
              <a:rPr lang="fr-BE" sz="2200">
                <a:ea typeface="Calibri"/>
                <a:cs typeface="Calibri"/>
              </a:rPr>
              <a:t> (</a:t>
            </a:r>
            <a:r>
              <a:rPr lang="fr-BE" sz="2200" err="1">
                <a:ea typeface="Calibri"/>
                <a:cs typeface="Calibri"/>
              </a:rPr>
              <a:t>Verbeek</a:t>
            </a:r>
            <a:r>
              <a:rPr lang="fr-BE" sz="2200">
                <a:ea typeface="Calibri"/>
                <a:cs typeface="Calibri"/>
              </a:rPr>
              <a:t>, 2011)</a:t>
            </a:r>
          </a:p>
          <a:p>
            <a:pPr lvl="1">
              <a:buFont typeface="Calibri" panose="020B0604020202020204" pitchFamily="34" charset="0"/>
              <a:buChar char="-"/>
            </a:pPr>
            <a:r>
              <a:rPr lang="fr-BE" sz="2200">
                <a:ea typeface="Calibri"/>
                <a:cs typeface="Calibri"/>
              </a:rPr>
              <a:t>Autonomie personnelle (Mackenzie, 2019)</a:t>
            </a:r>
          </a:p>
        </p:txBody>
      </p:sp>
      <p:sp>
        <p:nvSpPr>
          <p:cNvPr id="10" name="ZoneTexte 9">
            <a:extLst>
              <a:ext uri="{FF2B5EF4-FFF2-40B4-BE49-F238E27FC236}">
                <a16:creationId xmlns:a16="http://schemas.microsoft.com/office/drawing/2014/main" id="{2C3E2945-AF7B-C328-C480-08DAF654E938}"/>
              </a:ext>
            </a:extLst>
          </p:cNvPr>
          <p:cNvSpPr txBox="1"/>
          <p:nvPr/>
        </p:nvSpPr>
        <p:spPr>
          <a:xfrm>
            <a:off x="5010150" y="6520860"/>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15" name="Image 15">
            <a:extLst>
              <a:ext uri="{FF2B5EF4-FFF2-40B4-BE49-F238E27FC236}">
                <a16:creationId xmlns:a16="http://schemas.microsoft.com/office/drawing/2014/main" id="{B4A09DEE-E74F-8969-0FE9-F1B0EF49FC6C}"/>
              </a:ext>
            </a:extLst>
          </p:cNvPr>
          <p:cNvPicPr>
            <a:picLocks noChangeAspect="1"/>
          </p:cNvPicPr>
          <p:nvPr/>
        </p:nvPicPr>
        <p:blipFill>
          <a:blip r:embed="rId4"/>
          <a:stretch>
            <a:fillRect/>
          </a:stretch>
        </p:blipFill>
        <p:spPr>
          <a:xfrm>
            <a:off x="4834758" y="6516862"/>
            <a:ext cx="228496" cy="256410"/>
          </a:xfrm>
          <a:prstGeom prst="rect">
            <a:avLst/>
          </a:prstGeom>
        </p:spPr>
      </p:pic>
      <p:pic>
        <p:nvPicPr>
          <p:cNvPr id="16" name="Image 15">
            <a:extLst>
              <a:ext uri="{FF2B5EF4-FFF2-40B4-BE49-F238E27FC236}">
                <a16:creationId xmlns:a16="http://schemas.microsoft.com/office/drawing/2014/main" id="{37B5239C-51B8-5CBF-2FBA-31161A6A3ADA}"/>
              </a:ext>
            </a:extLst>
          </p:cNvPr>
          <p:cNvPicPr>
            <a:picLocks noChangeAspect="1"/>
          </p:cNvPicPr>
          <p:nvPr/>
        </p:nvPicPr>
        <p:blipFill>
          <a:blip r:embed="rId4"/>
          <a:stretch>
            <a:fillRect/>
          </a:stretch>
        </p:blipFill>
        <p:spPr>
          <a:xfrm>
            <a:off x="8214369" y="6516862"/>
            <a:ext cx="228496" cy="256410"/>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id="{3EAF1D86-A4CE-018F-3E36-4AA7EE04A7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1940000" flipH="1">
            <a:off x="9151605" y="21871"/>
            <a:ext cx="8377278" cy="2822255"/>
          </a:xfrm>
          <a:prstGeom prst="rect">
            <a:avLst/>
          </a:prstGeom>
        </p:spPr>
      </p:pic>
    </p:spTree>
    <p:extLst>
      <p:ext uri="{BB962C8B-B14F-4D97-AF65-F5344CB8AC3E}">
        <p14:creationId xmlns:p14="http://schemas.microsoft.com/office/powerpoint/2010/main" val="734976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846EA6-F252-1A5B-D54D-B92FD32F90C9}"/>
              </a:ext>
            </a:extLst>
          </p:cNvPr>
          <p:cNvSpPr>
            <a:spLocks noGrp="1"/>
          </p:cNvSpPr>
          <p:nvPr>
            <p:ph type="title"/>
          </p:nvPr>
        </p:nvSpPr>
        <p:spPr/>
        <p:txBody>
          <a:bodyPr/>
          <a:lstStyle/>
          <a:p>
            <a:r>
              <a:rPr lang="fr-FR">
                <a:solidFill>
                  <a:srgbClr val="138A8A"/>
                </a:solidFill>
                <a:ea typeface="+mj-lt"/>
                <a:cs typeface="+mj-lt"/>
              </a:rPr>
              <a:t>Contrôlabilité</a:t>
            </a:r>
            <a:endParaRPr lang="fr-FR">
              <a:solidFill>
                <a:srgbClr val="138A8A"/>
              </a:solidFill>
            </a:endParaRPr>
          </a:p>
        </p:txBody>
      </p:sp>
      <p:pic>
        <p:nvPicPr>
          <p:cNvPr id="5" name="Image 4" descr="Une image contenant texte&#10;&#10;Description générée automatiquement">
            <a:extLst>
              <a:ext uri="{FF2B5EF4-FFF2-40B4-BE49-F238E27FC236}">
                <a16:creationId xmlns:a16="http://schemas.microsoft.com/office/drawing/2014/main" id="{6EE69CAC-6460-EC82-06AA-7AB347DDF1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1114" y="5284499"/>
            <a:ext cx="9585934" cy="2822255"/>
          </a:xfrm>
          <a:prstGeom prst="rect">
            <a:avLst/>
          </a:prstGeom>
        </p:spPr>
      </p:pic>
      <p:pic>
        <p:nvPicPr>
          <p:cNvPr id="7" name="Image 6">
            <a:extLst>
              <a:ext uri="{FF2B5EF4-FFF2-40B4-BE49-F238E27FC236}">
                <a16:creationId xmlns:a16="http://schemas.microsoft.com/office/drawing/2014/main" id="{446AF8F9-EE4F-0C8C-A043-ED4408C29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000000">
            <a:off x="8715172" y="-3412025"/>
            <a:ext cx="9362431" cy="2756452"/>
          </a:xfrm>
          <a:prstGeom prst="rect">
            <a:avLst/>
          </a:prstGeom>
        </p:spPr>
      </p:pic>
      <p:sp>
        <p:nvSpPr>
          <p:cNvPr id="6" name="ZoneTexte 5">
            <a:extLst>
              <a:ext uri="{FF2B5EF4-FFF2-40B4-BE49-F238E27FC236}">
                <a16:creationId xmlns:a16="http://schemas.microsoft.com/office/drawing/2014/main" id="{761C1CEF-A38E-EF4C-A1ED-E34C5BD03169}"/>
              </a:ext>
            </a:extLst>
          </p:cNvPr>
          <p:cNvSpPr txBox="1"/>
          <p:nvPr/>
        </p:nvSpPr>
        <p:spPr>
          <a:xfrm>
            <a:off x="4805433" y="6463995"/>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9" name="Image 15">
            <a:extLst>
              <a:ext uri="{FF2B5EF4-FFF2-40B4-BE49-F238E27FC236}">
                <a16:creationId xmlns:a16="http://schemas.microsoft.com/office/drawing/2014/main" id="{4EF727D7-752E-3AA6-1635-11226939CE89}"/>
              </a:ext>
            </a:extLst>
          </p:cNvPr>
          <p:cNvPicPr>
            <a:picLocks noChangeAspect="1"/>
          </p:cNvPicPr>
          <p:nvPr/>
        </p:nvPicPr>
        <p:blipFill>
          <a:blip r:embed="rId3"/>
          <a:stretch>
            <a:fillRect/>
          </a:stretch>
        </p:blipFill>
        <p:spPr>
          <a:xfrm>
            <a:off x="4630041" y="6459997"/>
            <a:ext cx="228496" cy="256410"/>
          </a:xfrm>
          <a:prstGeom prst="rect">
            <a:avLst/>
          </a:prstGeom>
        </p:spPr>
      </p:pic>
      <p:pic>
        <p:nvPicPr>
          <p:cNvPr id="11" name="Image 10">
            <a:extLst>
              <a:ext uri="{FF2B5EF4-FFF2-40B4-BE49-F238E27FC236}">
                <a16:creationId xmlns:a16="http://schemas.microsoft.com/office/drawing/2014/main" id="{564FE6F2-B20C-B96D-53C4-09ABD9722C57}"/>
              </a:ext>
            </a:extLst>
          </p:cNvPr>
          <p:cNvPicPr>
            <a:picLocks noChangeAspect="1"/>
          </p:cNvPicPr>
          <p:nvPr/>
        </p:nvPicPr>
        <p:blipFill>
          <a:blip r:embed="rId3"/>
          <a:stretch>
            <a:fillRect/>
          </a:stretch>
        </p:blipFill>
        <p:spPr>
          <a:xfrm>
            <a:off x="8009652" y="6459997"/>
            <a:ext cx="228496" cy="256410"/>
          </a:xfrm>
          <a:prstGeom prst="rect">
            <a:avLst/>
          </a:prstGeom>
        </p:spPr>
      </p:pic>
      <p:graphicFrame>
        <p:nvGraphicFramePr>
          <p:cNvPr id="4" name="Diagramme 3">
            <a:extLst>
              <a:ext uri="{FF2B5EF4-FFF2-40B4-BE49-F238E27FC236}">
                <a16:creationId xmlns:a16="http://schemas.microsoft.com/office/drawing/2014/main" id="{AA613A18-A246-0F98-62B1-948656E1CB46}"/>
              </a:ext>
            </a:extLst>
          </p:cNvPr>
          <p:cNvGraphicFramePr/>
          <p:nvPr>
            <p:extLst>
              <p:ext uri="{D42A27DB-BD31-4B8C-83A1-F6EECF244321}">
                <p14:modId xmlns:p14="http://schemas.microsoft.com/office/powerpoint/2010/main" val="1582332232"/>
              </p:ext>
            </p:extLst>
          </p:nvPr>
        </p:nvGraphicFramePr>
        <p:xfrm>
          <a:off x="1724171" y="58631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ZoneTexte 11">
            <a:extLst>
              <a:ext uri="{FF2B5EF4-FFF2-40B4-BE49-F238E27FC236}">
                <a16:creationId xmlns:a16="http://schemas.microsoft.com/office/drawing/2014/main" id="{FE563AF1-CF92-D4F2-FED1-59A3FF95DD96}"/>
              </a:ext>
            </a:extLst>
          </p:cNvPr>
          <p:cNvSpPr txBox="1"/>
          <p:nvPr/>
        </p:nvSpPr>
        <p:spPr>
          <a:xfrm>
            <a:off x="7658190" y="4028685"/>
            <a:ext cx="2724150" cy="369332"/>
          </a:xfrm>
          <a:prstGeom prst="rect">
            <a:avLst/>
          </a:prstGeom>
          <a:noFill/>
        </p:spPr>
        <p:txBody>
          <a:bodyPr wrap="square" rtlCol="0">
            <a:spAutoFit/>
          </a:bodyPr>
          <a:lstStyle/>
          <a:p>
            <a:r>
              <a:rPr lang="fr-BE"/>
              <a:t>(</a:t>
            </a:r>
            <a:r>
              <a:rPr lang="fr-BE" err="1"/>
              <a:t>Harambam</a:t>
            </a:r>
            <a:r>
              <a:rPr lang="fr-BE"/>
              <a:t> et al., 2019)</a:t>
            </a:r>
          </a:p>
        </p:txBody>
      </p:sp>
    </p:spTree>
    <p:extLst>
      <p:ext uri="{BB962C8B-B14F-4D97-AF65-F5344CB8AC3E}">
        <p14:creationId xmlns:p14="http://schemas.microsoft.com/office/powerpoint/2010/main" val="4183957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259DD7-7911-B501-B8FD-3014A684BD37}"/>
              </a:ext>
            </a:extLst>
          </p:cNvPr>
          <p:cNvSpPr>
            <a:spLocks noGrp="1"/>
          </p:cNvSpPr>
          <p:nvPr>
            <p:ph type="title"/>
          </p:nvPr>
        </p:nvSpPr>
        <p:spPr/>
        <p:txBody>
          <a:bodyPr/>
          <a:lstStyle/>
          <a:p>
            <a:r>
              <a:rPr lang="fr-FR" err="1"/>
              <a:t>Alveho</a:t>
            </a:r>
            <a:endParaRPr lang="fr-BE"/>
          </a:p>
        </p:txBody>
      </p:sp>
      <p:sp>
        <p:nvSpPr>
          <p:cNvPr id="3" name="Espace réservé du contenu 2">
            <a:extLst>
              <a:ext uri="{FF2B5EF4-FFF2-40B4-BE49-F238E27FC236}">
                <a16:creationId xmlns:a16="http://schemas.microsoft.com/office/drawing/2014/main" id="{E900A630-A461-D784-56B7-E422AF506D52}"/>
              </a:ext>
            </a:extLst>
          </p:cNvPr>
          <p:cNvSpPr>
            <a:spLocks noGrp="1"/>
          </p:cNvSpPr>
          <p:nvPr>
            <p:ph idx="1"/>
          </p:nvPr>
        </p:nvSpPr>
        <p:spPr/>
        <p:txBody>
          <a:bodyPr/>
          <a:lstStyle/>
          <a:p>
            <a:endParaRPr lang="fr-BE"/>
          </a:p>
        </p:txBody>
      </p:sp>
      <p:pic>
        <p:nvPicPr>
          <p:cNvPr id="4" name="2022-07-04 18-48-15">
            <a:hlinkClick r:id="" action="ppaction://media"/>
            <a:extLst>
              <a:ext uri="{FF2B5EF4-FFF2-40B4-BE49-F238E27FC236}">
                <a16:creationId xmlns:a16="http://schemas.microsoft.com/office/drawing/2014/main" id="{AE0FF44D-9FFF-3064-6A18-0C387DDA865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276" cy="6858000"/>
          </a:xfrm>
          <a:prstGeom prst="rect">
            <a:avLst/>
          </a:prstGeom>
        </p:spPr>
      </p:pic>
    </p:spTree>
    <p:extLst>
      <p:ext uri="{BB962C8B-B14F-4D97-AF65-F5344CB8AC3E}">
        <p14:creationId xmlns:p14="http://schemas.microsoft.com/office/powerpoint/2010/main" val="393661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466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F0CEB2B0-8AB1-5DF0-E3BD-B4A774C50D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80702" y="5183807"/>
            <a:ext cx="8377278" cy="2822255"/>
          </a:xfrm>
          <a:prstGeom prst="rect">
            <a:avLst/>
          </a:prstGeom>
        </p:spPr>
      </p:pic>
      <p:sp>
        <p:nvSpPr>
          <p:cNvPr id="2" name="Titre 1">
            <a:extLst>
              <a:ext uri="{FF2B5EF4-FFF2-40B4-BE49-F238E27FC236}">
                <a16:creationId xmlns:a16="http://schemas.microsoft.com/office/drawing/2014/main" id="{FE38BE86-9677-15E1-5D1A-83CD8E6C03D0}"/>
              </a:ext>
            </a:extLst>
          </p:cNvPr>
          <p:cNvSpPr>
            <a:spLocks noGrp="1"/>
          </p:cNvSpPr>
          <p:nvPr>
            <p:ph type="title"/>
          </p:nvPr>
        </p:nvSpPr>
        <p:spPr/>
        <p:txBody>
          <a:bodyPr/>
          <a:lstStyle/>
          <a:p>
            <a:r>
              <a:rPr lang="fr-FR">
                <a:solidFill>
                  <a:srgbClr val="078484"/>
                </a:solidFill>
              </a:rPr>
              <a:t>Méthode</a:t>
            </a:r>
            <a:endParaRPr lang="fr-BE">
              <a:solidFill>
                <a:srgbClr val="078484"/>
              </a:solidFill>
              <a:ea typeface="Calibri Light"/>
              <a:cs typeface="Calibri Light"/>
            </a:endParaRPr>
          </a:p>
        </p:txBody>
      </p:sp>
      <p:sp>
        <p:nvSpPr>
          <p:cNvPr id="3" name="Espace réservé du contenu 2">
            <a:extLst>
              <a:ext uri="{FF2B5EF4-FFF2-40B4-BE49-F238E27FC236}">
                <a16:creationId xmlns:a16="http://schemas.microsoft.com/office/drawing/2014/main" id="{37688259-6977-901B-0792-9DBDC4EE59A2}"/>
              </a:ext>
            </a:extLst>
          </p:cNvPr>
          <p:cNvSpPr>
            <a:spLocks noGrp="1"/>
          </p:cNvSpPr>
          <p:nvPr>
            <p:ph idx="1"/>
          </p:nvPr>
        </p:nvSpPr>
        <p:spPr/>
        <p:txBody>
          <a:bodyPr vert="horz" lIns="91440" tIns="45720" rIns="91440" bIns="45720" rtlCol="0" anchor="t">
            <a:normAutofit/>
          </a:bodyPr>
          <a:lstStyle/>
          <a:p>
            <a:pPr marL="0" indent="0">
              <a:buNone/>
            </a:pPr>
            <a:r>
              <a:rPr lang="fr-FR" sz="2400" b="1">
                <a:cs typeface="Calibri"/>
              </a:rPr>
              <a:t>Objectif</a:t>
            </a:r>
            <a:r>
              <a:rPr lang="fr-FR" sz="2400">
                <a:cs typeface="Calibri"/>
              </a:rPr>
              <a:t>: Identifier des affordances (Davis, 2020) permettant de soutenir l'autonomie des utilisateurs (avec une focale sur la contrôlabilité de l'algorithme).</a:t>
            </a:r>
          </a:p>
          <a:p>
            <a:pPr marL="0" indent="0">
              <a:buNone/>
            </a:pPr>
            <a:endParaRPr lang="fr-FR" sz="2400">
              <a:cs typeface="Calibri"/>
            </a:endParaRPr>
          </a:p>
          <a:p>
            <a:pPr marL="0" indent="0">
              <a:buNone/>
            </a:pPr>
            <a:r>
              <a:rPr lang="fr-FR" sz="2400" b="1">
                <a:cs typeface="Calibri"/>
              </a:rPr>
              <a:t>Méthode</a:t>
            </a:r>
            <a:r>
              <a:rPr lang="fr-FR" sz="2400">
                <a:cs typeface="Calibri"/>
              </a:rPr>
              <a:t>:</a:t>
            </a:r>
          </a:p>
          <a:p>
            <a:pPr lvl="1">
              <a:buFont typeface="Wingdings" panose="05000000000000000000" pitchFamily="2" charset="2"/>
              <a:buChar char="§"/>
            </a:pPr>
            <a:r>
              <a:rPr lang="fr-FR">
                <a:cs typeface="Calibri"/>
              </a:rPr>
              <a:t>23 participants (étudiants en sciences de l'information et communication)</a:t>
            </a:r>
          </a:p>
          <a:p>
            <a:pPr lvl="1">
              <a:buFont typeface="Wingdings" panose="05000000000000000000" pitchFamily="2" charset="2"/>
              <a:buChar char="§"/>
            </a:pPr>
            <a:r>
              <a:rPr lang="fr-FR">
                <a:cs typeface="Calibri"/>
              </a:rPr>
              <a:t>5 semaines de navigation sur le site (20 minutes par jour en moyenne)</a:t>
            </a:r>
          </a:p>
          <a:p>
            <a:pPr lvl="1">
              <a:buFont typeface="Wingdings" panose="05000000000000000000" pitchFamily="2" charset="2"/>
              <a:buChar char="§"/>
            </a:pPr>
            <a:r>
              <a:rPr lang="fr-FR">
                <a:cs typeface="Calibri"/>
              </a:rPr>
              <a:t>Enregistrement des traces de navigation + une session d'oculométrie</a:t>
            </a:r>
          </a:p>
          <a:p>
            <a:pPr lvl="1">
              <a:buFont typeface="Wingdings" panose="05000000000000000000" pitchFamily="2" charset="2"/>
              <a:buChar char="§"/>
            </a:pPr>
            <a:r>
              <a:rPr lang="fr-FR">
                <a:cs typeface="Calibri"/>
              </a:rPr>
              <a:t>Interview finale avec chaque participant après l'expérimentation</a:t>
            </a:r>
            <a:endParaRPr lang="fr-FR"/>
          </a:p>
          <a:p>
            <a:pPr lvl="2">
              <a:buFont typeface="Wingdings" panose="05000000000000000000" pitchFamily="2" charset="2"/>
              <a:buChar char="§"/>
            </a:pPr>
            <a:r>
              <a:rPr lang="fr-FR">
                <a:cs typeface="Calibri"/>
              </a:rPr>
              <a:t>Première partie: Evaluation de leur niveau en littératie médiatique et leur aisance en informatique/bureautique</a:t>
            </a:r>
          </a:p>
          <a:p>
            <a:pPr lvl="2">
              <a:buFont typeface="Wingdings" panose="05000000000000000000" pitchFamily="2" charset="2"/>
              <a:buChar char="§"/>
            </a:pPr>
            <a:r>
              <a:rPr lang="fr-FR">
                <a:cs typeface="Calibri"/>
              </a:rPr>
              <a:t>Deuxième partie: Visite guidée du site dirigée par le participant</a:t>
            </a:r>
            <a:endParaRPr lang="fr-FR"/>
          </a:p>
          <a:p>
            <a:pPr lvl="2">
              <a:buFont typeface="Wingdings" panose="05000000000000000000" pitchFamily="2" charset="2"/>
              <a:buChar char="§"/>
            </a:pPr>
            <a:endParaRPr lang="fr-FR">
              <a:cs typeface="Calibri"/>
            </a:endParaRPr>
          </a:p>
          <a:p>
            <a:endParaRPr lang="fr-FR">
              <a:cs typeface="Calibri"/>
            </a:endParaRPr>
          </a:p>
          <a:p>
            <a:endParaRPr lang="fr-BE"/>
          </a:p>
        </p:txBody>
      </p:sp>
      <p:sp>
        <p:nvSpPr>
          <p:cNvPr id="12" name="ZoneTexte 11">
            <a:extLst>
              <a:ext uri="{FF2B5EF4-FFF2-40B4-BE49-F238E27FC236}">
                <a16:creationId xmlns:a16="http://schemas.microsoft.com/office/drawing/2014/main" id="{26565319-370C-1DF1-EF42-D2800785FB39}"/>
              </a:ext>
            </a:extLst>
          </p:cNvPr>
          <p:cNvSpPr txBox="1"/>
          <p:nvPr/>
        </p:nvSpPr>
        <p:spPr>
          <a:xfrm>
            <a:off x="881702" y="6475368"/>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14" name="Image 15">
            <a:extLst>
              <a:ext uri="{FF2B5EF4-FFF2-40B4-BE49-F238E27FC236}">
                <a16:creationId xmlns:a16="http://schemas.microsoft.com/office/drawing/2014/main" id="{A1A839C5-6A9D-DE6C-7AF4-B79B52A4DDAD}"/>
              </a:ext>
            </a:extLst>
          </p:cNvPr>
          <p:cNvPicPr>
            <a:picLocks noChangeAspect="1"/>
          </p:cNvPicPr>
          <p:nvPr/>
        </p:nvPicPr>
        <p:blipFill>
          <a:blip r:embed="rId3"/>
          <a:stretch>
            <a:fillRect/>
          </a:stretch>
        </p:blipFill>
        <p:spPr>
          <a:xfrm>
            <a:off x="706310" y="6471370"/>
            <a:ext cx="228496" cy="256410"/>
          </a:xfrm>
          <a:prstGeom prst="rect">
            <a:avLst/>
          </a:prstGeom>
        </p:spPr>
      </p:pic>
      <p:pic>
        <p:nvPicPr>
          <p:cNvPr id="16" name="Image 15">
            <a:extLst>
              <a:ext uri="{FF2B5EF4-FFF2-40B4-BE49-F238E27FC236}">
                <a16:creationId xmlns:a16="http://schemas.microsoft.com/office/drawing/2014/main" id="{70391119-B03C-FAC8-87DA-2DAD58D3200B}"/>
              </a:ext>
            </a:extLst>
          </p:cNvPr>
          <p:cNvPicPr>
            <a:picLocks noChangeAspect="1"/>
          </p:cNvPicPr>
          <p:nvPr/>
        </p:nvPicPr>
        <p:blipFill>
          <a:blip r:embed="rId3"/>
          <a:stretch>
            <a:fillRect/>
          </a:stretch>
        </p:blipFill>
        <p:spPr>
          <a:xfrm>
            <a:off x="4085921" y="6471370"/>
            <a:ext cx="228496" cy="256410"/>
          </a:xfrm>
          <a:prstGeom prst="rect">
            <a:avLst/>
          </a:prstGeom>
        </p:spPr>
      </p:pic>
    </p:spTree>
    <p:extLst>
      <p:ext uri="{BB962C8B-B14F-4D97-AF65-F5344CB8AC3E}">
        <p14:creationId xmlns:p14="http://schemas.microsoft.com/office/powerpoint/2010/main" val="160985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846EA6-F252-1A5B-D54D-B92FD32F90C9}"/>
              </a:ext>
            </a:extLst>
          </p:cNvPr>
          <p:cNvSpPr>
            <a:spLocks noGrp="1"/>
          </p:cNvSpPr>
          <p:nvPr>
            <p:ph type="title"/>
          </p:nvPr>
        </p:nvSpPr>
        <p:spPr/>
        <p:txBody>
          <a:bodyPr/>
          <a:lstStyle/>
          <a:p>
            <a:r>
              <a:rPr lang="fr-FR">
                <a:solidFill>
                  <a:srgbClr val="078484"/>
                </a:solidFill>
                <a:ea typeface="+mj-lt"/>
                <a:cs typeface="+mj-lt"/>
              </a:rPr>
              <a:t>Perspectives méthodologiques</a:t>
            </a:r>
            <a:endParaRPr lang="fr-FR"/>
          </a:p>
        </p:txBody>
      </p:sp>
      <p:sp>
        <p:nvSpPr>
          <p:cNvPr id="3" name="Espace réservé du contenu 2">
            <a:extLst>
              <a:ext uri="{FF2B5EF4-FFF2-40B4-BE49-F238E27FC236}">
                <a16:creationId xmlns:a16="http://schemas.microsoft.com/office/drawing/2014/main" id="{0BF85F62-234E-D9CC-D7BF-A26CBC591446}"/>
              </a:ext>
            </a:extLst>
          </p:cNvPr>
          <p:cNvSpPr>
            <a:spLocks noGrp="1"/>
          </p:cNvSpPr>
          <p:nvPr>
            <p:ph idx="1"/>
          </p:nvPr>
        </p:nvSpPr>
        <p:spPr>
          <a:xfrm>
            <a:off x="838200" y="1479261"/>
            <a:ext cx="10515600" cy="4351338"/>
          </a:xfrm>
        </p:spPr>
        <p:txBody>
          <a:bodyPr vert="horz" lIns="91440" tIns="45720" rIns="91440" bIns="45720" rtlCol="0" anchor="t">
            <a:noAutofit/>
          </a:bodyPr>
          <a:lstStyle/>
          <a:p>
            <a:endParaRPr lang="fr-BE" sz="2400">
              <a:ea typeface="Calibri"/>
              <a:cs typeface="Calibri"/>
            </a:endParaRPr>
          </a:p>
          <a:p>
            <a:pPr marL="0" indent="0">
              <a:buNone/>
            </a:pPr>
            <a:r>
              <a:rPr lang="fr-BE" sz="2400" b="1">
                <a:solidFill>
                  <a:srgbClr val="078484"/>
                </a:solidFill>
                <a:ea typeface="+mn-lt"/>
                <a:cs typeface="+mn-lt"/>
              </a:rPr>
              <a:t>+</a:t>
            </a:r>
            <a:r>
              <a:rPr lang="fr-BE" sz="2400">
                <a:solidFill>
                  <a:srgbClr val="078484"/>
                </a:solidFill>
                <a:ea typeface="+mn-lt"/>
                <a:cs typeface="+mn-lt"/>
              </a:rPr>
              <a:t> </a:t>
            </a:r>
            <a:r>
              <a:rPr lang="fr-BE" sz="2400">
                <a:ea typeface="+mn-lt"/>
                <a:cs typeface="+mn-lt"/>
              </a:rPr>
              <a:t> Permettre aux utilisateurs d'accéder au site depuis leur propre terminal permet de faciliter l'engagement des participants</a:t>
            </a:r>
            <a:endParaRPr lang="fr-BE" sz="2000">
              <a:ea typeface="+mn-lt"/>
              <a:cs typeface="+mn-lt"/>
            </a:endParaRPr>
          </a:p>
          <a:p>
            <a:pPr marL="0" indent="0">
              <a:buNone/>
            </a:pPr>
            <a:r>
              <a:rPr lang="fr-BE" b="1">
                <a:solidFill>
                  <a:schemeClr val="accent2"/>
                </a:solidFill>
                <a:ea typeface="+mn-lt"/>
                <a:cs typeface="+mn-lt"/>
              </a:rPr>
              <a:t>-</a:t>
            </a:r>
            <a:r>
              <a:rPr lang="fr-BE" sz="2400" b="1">
                <a:solidFill>
                  <a:schemeClr val="accent2"/>
                </a:solidFill>
                <a:ea typeface="+mn-lt"/>
                <a:cs typeface="+mn-lt"/>
              </a:rPr>
              <a:t> </a:t>
            </a:r>
            <a:r>
              <a:rPr lang="fr-BE" sz="2400">
                <a:ea typeface="+mn-lt"/>
                <a:cs typeface="+mn-lt"/>
              </a:rPr>
              <a:t> Le taux de rétention est élevé mais demande malgré tout beaucoup d'effort</a:t>
            </a:r>
          </a:p>
          <a:p>
            <a:pPr marL="0" indent="0">
              <a:buNone/>
            </a:pPr>
            <a:r>
              <a:rPr lang="fr-BE" sz="2400" b="1">
                <a:solidFill>
                  <a:srgbClr val="078484"/>
                </a:solidFill>
                <a:ea typeface="+mn-lt"/>
                <a:cs typeface="+mn-lt"/>
              </a:rPr>
              <a:t>+</a:t>
            </a:r>
            <a:r>
              <a:rPr lang="fr-BE" sz="2400">
                <a:solidFill>
                  <a:srgbClr val="078484"/>
                </a:solidFill>
                <a:ea typeface="+mn-lt"/>
                <a:cs typeface="+mn-lt"/>
              </a:rPr>
              <a:t> </a:t>
            </a:r>
            <a:r>
              <a:rPr lang="fr-BE" sz="2400">
                <a:ea typeface="+mn-lt"/>
                <a:cs typeface="+mn-lt"/>
              </a:rPr>
              <a:t>Combiner le suivi des traces de navigation avec des entretiens permet de dessiner une image précise des comportements des participants</a:t>
            </a:r>
          </a:p>
          <a:p>
            <a:pPr marL="0" indent="0">
              <a:buNone/>
            </a:pPr>
            <a:r>
              <a:rPr lang="fr-BE" b="1">
                <a:solidFill>
                  <a:schemeClr val="accent2"/>
                </a:solidFill>
                <a:ea typeface="+mn-lt"/>
                <a:cs typeface="+mn-lt"/>
              </a:rPr>
              <a:t>-</a:t>
            </a:r>
            <a:r>
              <a:rPr lang="fr-BE" sz="2400" b="1">
                <a:ea typeface="+mn-lt"/>
                <a:cs typeface="+mn-lt"/>
              </a:rPr>
              <a:t> </a:t>
            </a:r>
            <a:r>
              <a:rPr lang="fr-BE" sz="2400">
                <a:ea typeface="+mn-lt"/>
                <a:cs typeface="+mn-lt"/>
              </a:rPr>
              <a:t> Même si les conditions expérimentales sont assez proches de conditions réelles, les comportements identifiés ne sont pas pour autant "authentiques"</a:t>
            </a:r>
            <a:endParaRPr lang="fr-BE" sz="2400">
              <a:ea typeface="Calibri"/>
              <a:cs typeface="Calibri"/>
            </a:endParaRPr>
          </a:p>
          <a:p>
            <a:endParaRPr lang="fr-BE" sz="2400">
              <a:ea typeface="Calibri"/>
              <a:cs typeface="Calibri"/>
            </a:endParaRPr>
          </a:p>
        </p:txBody>
      </p:sp>
      <p:pic>
        <p:nvPicPr>
          <p:cNvPr id="5" name="Image 4" descr="Une image contenant texte&#10;&#10;Description générée automatiquement">
            <a:extLst>
              <a:ext uri="{FF2B5EF4-FFF2-40B4-BE49-F238E27FC236}">
                <a16:creationId xmlns:a16="http://schemas.microsoft.com/office/drawing/2014/main" id="{6EE69CAC-6460-EC82-06AA-7AB347DDF1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1114" y="5284499"/>
            <a:ext cx="9585934" cy="2822255"/>
          </a:xfrm>
          <a:prstGeom prst="rect">
            <a:avLst/>
          </a:prstGeom>
        </p:spPr>
      </p:pic>
      <p:pic>
        <p:nvPicPr>
          <p:cNvPr id="7" name="Image 6">
            <a:extLst>
              <a:ext uri="{FF2B5EF4-FFF2-40B4-BE49-F238E27FC236}">
                <a16:creationId xmlns:a16="http://schemas.microsoft.com/office/drawing/2014/main" id="{446AF8F9-EE4F-0C8C-A043-ED4408C29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000000">
            <a:off x="8715172" y="-3412025"/>
            <a:ext cx="9362431" cy="2756452"/>
          </a:xfrm>
          <a:prstGeom prst="rect">
            <a:avLst/>
          </a:prstGeom>
        </p:spPr>
      </p:pic>
      <p:sp>
        <p:nvSpPr>
          <p:cNvPr id="6" name="ZoneTexte 5">
            <a:extLst>
              <a:ext uri="{FF2B5EF4-FFF2-40B4-BE49-F238E27FC236}">
                <a16:creationId xmlns:a16="http://schemas.microsoft.com/office/drawing/2014/main" id="{761C1CEF-A38E-EF4C-A1ED-E34C5BD03169}"/>
              </a:ext>
            </a:extLst>
          </p:cNvPr>
          <p:cNvSpPr txBox="1"/>
          <p:nvPr/>
        </p:nvSpPr>
        <p:spPr>
          <a:xfrm>
            <a:off x="4805433" y="6463995"/>
            <a:ext cx="717408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900" b="1">
                <a:solidFill>
                  <a:srgbClr val="078484"/>
                </a:solidFill>
                <a:latin typeface="Arial"/>
              </a:rPr>
              <a:t>Arnaud Claes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arnaud.claes@uclouvain.be</a:t>
            </a:r>
            <a:r>
              <a:rPr lang="fr-FR" sz="900">
                <a:solidFill>
                  <a:srgbClr val="078484"/>
                </a:solidFill>
                <a:latin typeface="Arial"/>
                <a:cs typeface="Arial"/>
              </a:rPr>
              <a:t>​</a:t>
            </a:r>
            <a:r>
              <a:rPr lang="fr-FR" sz="900">
                <a:solidFill>
                  <a:srgbClr val="078484"/>
                </a:solidFill>
                <a:latin typeface="Arial"/>
              </a:rPr>
              <a:t>&gt;            </a:t>
            </a:r>
            <a:r>
              <a:rPr lang="fr-FR" sz="900" b="1">
                <a:solidFill>
                  <a:srgbClr val="078484"/>
                </a:solidFill>
                <a:latin typeface="Arial"/>
              </a:rPr>
              <a:t>Thibault </a:t>
            </a:r>
            <a:r>
              <a:rPr lang="fr-FR" sz="900" b="1" err="1">
                <a:solidFill>
                  <a:srgbClr val="078484"/>
                </a:solidFill>
                <a:latin typeface="Arial"/>
              </a:rPr>
              <a:t>Philippette</a:t>
            </a:r>
            <a:r>
              <a:rPr lang="fr-FR" sz="900" b="1">
                <a:solidFill>
                  <a:srgbClr val="078484"/>
                </a:solidFill>
                <a:latin typeface="Arial"/>
              </a:rPr>
              <a:t> </a:t>
            </a:r>
            <a:r>
              <a:rPr lang="fr-FR" sz="900">
                <a:solidFill>
                  <a:srgbClr val="078484"/>
                </a:solidFill>
                <a:latin typeface="Arial"/>
              </a:rPr>
              <a:t>(</a:t>
            </a:r>
            <a:r>
              <a:rPr lang="fr-FR" sz="900" err="1">
                <a:solidFill>
                  <a:srgbClr val="078484"/>
                </a:solidFill>
                <a:latin typeface="Arial"/>
              </a:rPr>
              <a:t>UCLouvain</a:t>
            </a:r>
            <a:r>
              <a:rPr lang="fr-FR" sz="900">
                <a:solidFill>
                  <a:srgbClr val="078484"/>
                </a:solidFill>
                <a:latin typeface="Arial"/>
              </a:rPr>
              <a:t>) &lt;</a:t>
            </a:r>
            <a:r>
              <a:rPr lang="fr-FR" sz="900" u="sng">
                <a:solidFill>
                  <a:srgbClr val="078484"/>
                </a:solidFill>
                <a:latin typeface="Arial"/>
              </a:rPr>
              <a:t>thibault.philippette@uclouvain.be</a:t>
            </a:r>
            <a:r>
              <a:rPr lang="fr-FR" sz="900">
                <a:solidFill>
                  <a:srgbClr val="078484"/>
                </a:solidFill>
                <a:latin typeface="Arial"/>
              </a:rPr>
              <a:t>&gt;</a:t>
            </a:r>
            <a:endParaRPr lang="fr-FR" sz="900">
              <a:solidFill>
                <a:srgbClr val="078484"/>
              </a:solidFill>
              <a:cs typeface="Calibri"/>
            </a:endParaRPr>
          </a:p>
        </p:txBody>
      </p:sp>
      <p:pic>
        <p:nvPicPr>
          <p:cNvPr id="9" name="Image 15">
            <a:extLst>
              <a:ext uri="{FF2B5EF4-FFF2-40B4-BE49-F238E27FC236}">
                <a16:creationId xmlns:a16="http://schemas.microsoft.com/office/drawing/2014/main" id="{4EF727D7-752E-3AA6-1635-11226939CE89}"/>
              </a:ext>
            </a:extLst>
          </p:cNvPr>
          <p:cNvPicPr>
            <a:picLocks noChangeAspect="1"/>
          </p:cNvPicPr>
          <p:nvPr/>
        </p:nvPicPr>
        <p:blipFill>
          <a:blip r:embed="rId3"/>
          <a:stretch>
            <a:fillRect/>
          </a:stretch>
        </p:blipFill>
        <p:spPr>
          <a:xfrm>
            <a:off x="4630041" y="6459997"/>
            <a:ext cx="228496" cy="256410"/>
          </a:xfrm>
          <a:prstGeom prst="rect">
            <a:avLst/>
          </a:prstGeom>
        </p:spPr>
      </p:pic>
      <p:pic>
        <p:nvPicPr>
          <p:cNvPr id="11" name="Image 10">
            <a:extLst>
              <a:ext uri="{FF2B5EF4-FFF2-40B4-BE49-F238E27FC236}">
                <a16:creationId xmlns:a16="http://schemas.microsoft.com/office/drawing/2014/main" id="{564FE6F2-B20C-B96D-53C4-09ABD9722C57}"/>
              </a:ext>
            </a:extLst>
          </p:cNvPr>
          <p:cNvPicPr>
            <a:picLocks noChangeAspect="1"/>
          </p:cNvPicPr>
          <p:nvPr/>
        </p:nvPicPr>
        <p:blipFill>
          <a:blip r:embed="rId3"/>
          <a:stretch>
            <a:fillRect/>
          </a:stretch>
        </p:blipFill>
        <p:spPr>
          <a:xfrm>
            <a:off x="8009652" y="6459997"/>
            <a:ext cx="228496" cy="256410"/>
          </a:xfrm>
          <a:prstGeom prst="rect">
            <a:avLst/>
          </a:prstGeom>
        </p:spPr>
      </p:pic>
    </p:spTree>
    <p:extLst>
      <p:ext uri="{BB962C8B-B14F-4D97-AF65-F5344CB8AC3E}">
        <p14:creationId xmlns:p14="http://schemas.microsoft.com/office/powerpoint/2010/main" val="380572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331420-C142-075B-78DB-A080917CBD22}"/>
              </a:ext>
            </a:extLst>
          </p:cNvPr>
          <p:cNvSpPr>
            <a:spLocks noGrp="1"/>
          </p:cNvSpPr>
          <p:nvPr>
            <p:ph type="title"/>
          </p:nvPr>
        </p:nvSpPr>
        <p:spPr/>
        <p:txBody>
          <a:bodyPr/>
          <a:lstStyle/>
          <a:p>
            <a:endParaRPr lang="fr-BE"/>
          </a:p>
        </p:txBody>
      </p:sp>
      <p:pic>
        <p:nvPicPr>
          <p:cNvPr id="5" name="Espace réservé du contenu 4">
            <a:extLst>
              <a:ext uri="{FF2B5EF4-FFF2-40B4-BE49-F238E27FC236}">
                <a16:creationId xmlns:a16="http://schemas.microsoft.com/office/drawing/2014/main" id="{E713371E-F45C-0661-336E-4629F4677F0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6492" y="0"/>
            <a:ext cx="13504984" cy="6858000"/>
          </a:xfrm>
        </p:spPr>
      </p:pic>
    </p:spTree>
    <p:extLst>
      <p:ext uri="{BB962C8B-B14F-4D97-AF65-F5344CB8AC3E}">
        <p14:creationId xmlns:p14="http://schemas.microsoft.com/office/powerpoint/2010/main" val="179633122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20</Slides>
  <Notes>5</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Thème Office</vt:lpstr>
      <vt:lpstr>Séminaire Design des algorithmes de recommandation de biens culturels</vt:lpstr>
      <vt:lpstr>PowerPoint Presentation</vt:lpstr>
      <vt:lpstr>L’imaginaire social des algorithmes</vt:lpstr>
      <vt:lpstr>Ancrage théorique</vt:lpstr>
      <vt:lpstr>Contrôlabilité</vt:lpstr>
      <vt:lpstr>Alveho</vt:lpstr>
      <vt:lpstr>Méthode</vt:lpstr>
      <vt:lpstr>Perspectives méthodologiques</vt:lpstr>
      <vt:lpstr>PowerPoint Presentation</vt:lpstr>
      <vt:lpstr>Résultats (1)</vt:lpstr>
      <vt:lpstr>Résultats (2)</vt:lpstr>
      <vt:lpstr>PowerPoint Presentation</vt:lpstr>
      <vt:lpstr>PowerPoint Presentation</vt:lpstr>
      <vt:lpstr>Backup slides</vt:lpstr>
      <vt:lpstr>Bibliographie</vt:lpstr>
      <vt:lpstr>PowerPoint Presentation</vt:lpstr>
      <vt:lpstr>WP3 Workshop using ALVEHO (1h-1h30)  with Media Education Experts</vt:lpstr>
      <vt:lpstr>PowerPoint Presentation</vt:lpstr>
      <vt:lpstr>PowerPoint Presentation</vt:lpstr>
      <vt:lpstr>Methodological challenges</vt:lpstr>
    </vt:vector>
  </TitlesOfParts>
  <Company>Université Catholique de Louvain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ECREA 2022 9th European Communication Conference </dc:title>
  <dc:creator>Arnaud Claes</dc:creator>
  <cp:revision>1</cp:revision>
  <dcterms:created xsi:type="dcterms:W3CDTF">2023-01-09T10:59:25Z</dcterms:created>
  <dcterms:modified xsi:type="dcterms:W3CDTF">2023-01-20T11:04:52Z</dcterms:modified>
</cp:coreProperties>
</file>