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5"/>
    <p:sldMasterId id="2147483662" r:id="rId6"/>
    <p:sldMasterId id="2147483664" r:id="rId7"/>
    <p:sldMasterId id="2147483666" r:id="rId8"/>
    <p:sldMasterId id="2147483668" r:id="rId9"/>
    <p:sldMasterId id="2147483670" r:id="rId10"/>
    <p:sldMasterId id="2147483673" r:id="rId11"/>
    <p:sldMasterId id="2147483675" r:id="rId12"/>
    <p:sldMasterId id="2147483693" r:id="rId13"/>
    <p:sldMasterId id="2147483695" r:id="rId14"/>
    <p:sldMasterId id="2147483679" r:id="rId15"/>
    <p:sldMasterId id="2147483681" r:id="rId16"/>
    <p:sldMasterId id="2147483685" r:id="rId17"/>
    <p:sldMasterId id="2147483683" r:id="rId18"/>
    <p:sldMasterId id="2147483687" r:id="rId19"/>
    <p:sldMasterId id="2147483689" r:id="rId20"/>
    <p:sldMasterId id="2147483691" r:id="rId21"/>
  </p:sldMasterIdLst>
  <p:handoutMasterIdLst>
    <p:handoutMasterId r:id="rId37"/>
  </p:handoutMasterIdLst>
  <p:sldIdLst>
    <p:sldId id="300" r:id="rId22"/>
    <p:sldId id="304" r:id="rId23"/>
    <p:sldId id="292" r:id="rId24"/>
    <p:sldId id="286" r:id="rId25"/>
    <p:sldId id="312" r:id="rId26"/>
    <p:sldId id="313" r:id="rId27"/>
    <p:sldId id="314" r:id="rId28"/>
    <p:sldId id="315" r:id="rId29"/>
    <p:sldId id="309" r:id="rId30"/>
    <p:sldId id="310" r:id="rId31"/>
    <p:sldId id="311" r:id="rId32"/>
    <p:sldId id="308" r:id="rId33"/>
    <p:sldId id="316" r:id="rId34"/>
    <p:sldId id="317" r:id="rId35"/>
    <p:sldId id="271" r:id="rId3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F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02" autoAdjust="0"/>
    <p:restoredTop sz="94660"/>
  </p:normalViewPr>
  <p:slideViewPr>
    <p:cSldViewPr snapToGrid="0">
      <p:cViewPr>
        <p:scale>
          <a:sx n="67" d="100"/>
          <a:sy n="67" d="100"/>
        </p:scale>
        <p:origin x="1376" y="44"/>
      </p:cViewPr>
      <p:guideLst/>
    </p:cSldViewPr>
  </p:slideViewPr>
  <p:notesTextViewPr>
    <p:cViewPr>
      <p:scale>
        <a:sx n="1" d="1"/>
        <a:sy n="1" d="1"/>
      </p:scale>
      <p:origin x="0" y="0"/>
    </p:cViewPr>
  </p:notesTextViewPr>
  <p:notesViewPr>
    <p:cSldViewPr snapToGrid="0">
      <p:cViewPr varScale="1">
        <p:scale>
          <a:sx n="118" d="100"/>
          <a:sy n="118" d="100"/>
        </p:scale>
        <p:origin x="3672" y="2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Master" Target="slideMasters/slideMaster14.xml"/><Relationship Id="rId26" Type="http://schemas.openxmlformats.org/officeDocument/2006/relationships/slide" Target="slides/slide5.xml"/><Relationship Id="rId39" Type="http://schemas.openxmlformats.org/officeDocument/2006/relationships/viewProps" Target="viewProps.xml"/><Relationship Id="rId21" Type="http://schemas.openxmlformats.org/officeDocument/2006/relationships/slideMaster" Target="slideMasters/slideMaster17.xml"/><Relationship Id="rId34" Type="http://schemas.openxmlformats.org/officeDocument/2006/relationships/slide" Target="slides/slide13.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Master" Target="slideMasters/slideMaster12.xml"/><Relationship Id="rId20" Type="http://schemas.openxmlformats.org/officeDocument/2006/relationships/slideMaster" Target="slideMasters/slideMaster16.xml"/><Relationship Id="rId29" Type="http://schemas.openxmlformats.org/officeDocument/2006/relationships/slide" Target="slides/slide8.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Master" Target="slideMasters/slideMaster11.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10" Type="http://schemas.openxmlformats.org/officeDocument/2006/relationships/slideMaster" Target="slideMasters/slideMaster6.xml"/><Relationship Id="rId19" Type="http://schemas.openxmlformats.org/officeDocument/2006/relationships/slideMaster" Target="slideMasters/slideMaster15.xml"/><Relationship Id="rId31"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Master" Target="slideMasters/slideMaster10.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8" Type="http://schemas.openxmlformats.org/officeDocument/2006/relationships/slideMaster" Target="slideMasters/slideMaster4.xml"/><Relationship Id="rId3" Type="http://schemas.openxmlformats.org/officeDocument/2006/relationships/customXml" Target="../customXml/item3.xml"/><Relationship Id="rId12" Type="http://schemas.openxmlformats.org/officeDocument/2006/relationships/slideMaster" Target="slideMasters/slideMaster8.xml"/><Relationship Id="rId17" Type="http://schemas.openxmlformats.org/officeDocument/2006/relationships/slideMaster" Target="slideMasters/slideMaster13.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D08DE-CC0A-46D7-8F41-4189DC01BF52}" type="doc">
      <dgm:prSet loTypeId="urn:microsoft.com/office/officeart/2005/8/layout/pyramid1" loCatId="pyramid" qsTypeId="urn:microsoft.com/office/officeart/2005/8/quickstyle/simple2" qsCatId="simple" csTypeId="urn:microsoft.com/office/officeart/2005/8/colors/accent1_5" csCatId="accent1" phldr="1"/>
      <dgm:spPr/>
      <dgm:t>
        <a:bodyPr/>
        <a:lstStyle/>
        <a:p>
          <a:endParaRPr/>
        </a:p>
      </dgm:t>
    </dgm:pt>
    <dgm:pt modelId="{2339B4C2-5AA9-44F6-A6BD-05E222E69145}" type="parTrans" cxnId="{3C5242EA-50D1-45DA-B94E-66D428B98425}">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DBC2139C-9987-47B4-93B5-038C414A1BFF}">
      <dgm:prSet phldrT="[Text]" custT="1"/>
      <dgm:spPr/>
      <dgm:t>
        <a:bodyPr/>
        <a:lstStyle/>
        <a:p>
          <a:r>
            <a:rPr lang="fr-BE" sz="1400" b="1">
              <a:latin typeface="Arial" panose="020B0604020202020204" pitchFamily="34" charset="0"/>
              <a:cs typeface="Arial" panose="020B0604020202020204" pitchFamily="34" charset="0"/>
            </a:rPr>
            <a:t>Droit international et européen </a:t>
          </a:r>
        </a:p>
      </dgm:t>
    </dgm:pt>
    <dgm:pt modelId="{77A9F2AF-BD2F-42B0-8A5F-5DC388CC5069}" type="sibTrans" cxnId="{3C5242EA-50D1-45DA-B94E-66D428B98425}">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187877B2-C0EB-436A-8B7A-0A757AB7BE64}" type="parTrans" cxnId="{1BA0B0D6-810E-4DBD-977B-B38275B73F26}">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258FBB5C-A404-438D-B965-3DEF4E0F088D}">
      <dgm:prSet phldrT="[Text]" custT="1"/>
      <dgm:spPr/>
      <dgm:t>
        <a:bodyPr/>
        <a:lstStyle/>
        <a:p>
          <a:r>
            <a:rPr lang="fr-BE" sz="1400" b="1">
              <a:latin typeface="Arial" panose="020B0604020202020204" pitchFamily="34" charset="0"/>
              <a:cs typeface="Arial" panose="020B0604020202020204" pitchFamily="34" charset="0"/>
            </a:rPr>
            <a:t>Constitution</a:t>
          </a:r>
        </a:p>
      </dgm:t>
    </dgm:pt>
    <dgm:pt modelId="{9B4B1B15-9E2A-4245-85C5-540D5C0AC5FB}" type="sibTrans" cxnId="{1BA0B0D6-810E-4DBD-977B-B38275B73F26}">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4044747D-22EF-4E6C-B2D6-BE25AD406A5B}" type="parTrans" cxnId="{FFB283A3-9510-4241-800A-2D60116FD541}">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4614999F-13D8-4BCB-A9A9-C05A9BAB4BD3}">
      <dgm:prSet phldrT="[Text]" custT="1"/>
      <dgm:spPr/>
      <dgm:t>
        <a:bodyPr/>
        <a:lstStyle/>
        <a:p>
          <a:r>
            <a:rPr lang="fr-BE" sz="1400" b="1">
              <a:latin typeface="Arial" panose="020B0604020202020204" pitchFamily="34" charset="0"/>
              <a:cs typeface="Arial" panose="020B0604020202020204" pitchFamily="34" charset="0"/>
            </a:rPr>
            <a:t>Accords de coopération</a:t>
          </a:r>
        </a:p>
      </dgm:t>
    </dgm:pt>
    <dgm:pt modelId="{0C91D77D-1F17-4580-9533-669831DDDD81}" type="sibTrans" cxnId="{FFB283A3-9510-4241-800A-2D60116FD541}">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4DE2ADA0-18E1-4B6E-B814-153E8E7B80A9}" type="parTrans" cxnId="{438394CD-FCEF-4423-8316-61D58779490E}">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C11AC908-93D6-4B09-B979-187F49CAE32F}">
      <dgm:prSet custT="1"/>
      <dgm:spPr/>
      <dgm:t>
        <a:bodyPr/>
        <a:lstStyle/>
        <a:p>
          <a:r>
            <a:rPr lang="fr-BE" sz="1400" b="1">
              <a:latin typeface="Arial" panose="020B0604020202020204" pitchFamily="34" charset="0"/>
              <a:cs typeface="Arial" panose="020B0604020202020204" pitchFamily="34" charset="0"/>
            </a:rPr>
            <a:t>Lois, décrets et ordonnances</a:t>
          </a:r>
        </a:p>
      </dgm:t>
    </dgm:pt>
    <dgm:pt modelId="{173B50EF-280D-458B-949C-4A5216543894}" type="sibTrans" cxnId="{438394CD-FCEF-4423-8316-61D58779490E}">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AA050F53-E2F1-45C6-B9FF-F394FD027C01}" type="parTrans" cxnId="{3FCAA2E8-FBF8-4870-BB6F-34BAB1643533}">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1B77B9E2-B32C-4CA2-84A7-E622EBCD24D7}">
      <dgm:prSet custT="1"/>
      <dgm:spPr/>
      <dgm:t>
        <a:bodyPr/>
        <a:lstStyle/>
        <a:p>
          <a:r>
            <a:rPr lang="fr-BE" sz="1400" b="1">
              <a:latin typeface="Arial" panose="020B0604020202020204" pitchFamily="34" charset="0"/>
              <a:cs typeface="Arial" panose="020B0604020202020204" pitchFamily="34" charset="0"/>
            </a:rPr>
            <a:t>Arrêtés royaux et des Gouvernement</a:t>
          </a:r>
        </a:p>
      </dgm:t>
    </dgm:pt>
    <dgm:pt modelId="{E91BD82B-FBB4-4E67-A518-21F9630EF8AD}" type="sibTrans" cxnId="{3FCAA2E8-FBF8-4870-BB6F-34BAB1643533}">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A20F10C2-58F3-459B-9D18-F0BBA49E1DA1}" type="parTrans" cxnId="{918A78DB-7061-4EB4-B7E4-68AD72001788}">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62C52959-8A6F-4E1C-88C8-DC380C69CE76}">
      <dgm:prSet custT="1"/>
      <dgm:spPr/>
      <dgm:t>
        <a:bodyPr/>
        <a:lstStyle/>
        <a:p>
          <a:r>
            <a:rPr lang="fr-BE" sz="1400" b="1">
              <a:latin typeface="Arial" panose="020B0604020202020204" pitchFamily="34" charset="0"/>
              <a:cs typeface="Arial" panose="020B0604020202020204" pitchFamily="34" charset="0"/>
            </a:rPr>
            <a:t>Arrêtés ministériels</a:t>
          </a:r>
        </a:p>
      </dgm:t>
    </dgm:pt>
    <dgm:pt modelId="{AA07E594-589F-4B09-9BE5-272A5F02E150}" type="sibTrans" cxnId="{918A78DB-7061-4EB4-B7E4-68AD72001788}">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309F243B-3696-480D-A470-F41858EBC576}" type="parTrans" cxnId="{6C96F891-3A20-4CE3-8EEA-0C2BC454276E}">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8BA3AF2F-4A4F-4FF1-B5FC-9631CD96CA18}">
      <dgm:prSet custT="1"/>
      <dgm:spPr/>
      <dgm:t>
        <a:bodyPr/>
        <a:lstStyle/>
        <a:p>
          <a:r>
            <a:rPr lang="fr-BE" sz="1400" b="1">
              <a:latin typeface="Arial" panose="020B0604020202020204" pitchFamily="34" charset="0"/>
              <a:cs typeface="Arial" panose="020B0604020202020204" pitchFamily="34" charset="0"/>
            </a:rPr>
            <a:t>Règlements et arrêtés des Commissions communautaires </a:t>
          </a:r>
        </a:p>
        <a:p>
          <a:r>
            <a:rPr lang="fr-BE" sz="1400" b="1">
              <a:latin typeface="Arial" panose="020B0604020202020204" pitchFamily="34" charset="0"/>
              <a:cs typeface="Arial" panose="020B0604020202020204" pitchFamily="34" charset="0"/>
            </a:rPr>
            <a:t>(comme autorité décentralisées)</a:t>
          </a:r>
        </a:p>
      </dgm:t>
    </dgm:pt>
    <dgm:pt modelId="{6DFD1602-1173-44BD-B739-25E6AB991D71}" type="sibTrans" cxnId="{6C96F891-3A20-4CE3-8EEA-0C2BC454276E}">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D06C968E-724F-44D8-A7F3-2487B280E558}" type="parTrans" cxnId="{373CA0EF-BBFC-4557-B7AE-9D2648ED3437}">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82AC9433-28D8-4B52-A822-8F5520FF0102}">
      <dgm:prSet custT="1"/>
      <dgm:spPr/>
      <dgm:t>
        <a:bodyPr/>
        <a:lstStyle/>
        <a:p>
          <a:r>
            <a:rPr lang="fr-BE" sz="1400" b="1">
              <a:latin typeface="Arial" panose="020B0604020202020204" pitchFamily="34" charset="0"/>
              <a:cs typeface="Arial" panose="020B0604020202020204" pitchFamily="34" charset="0"/>
            </a:rPr>
            <a:t>Règlements, arrêtés et ordonnances </a:t>
          </a:r>
        </a:p>
        <a:p>
          <a:r>
            <a:rPr lang="fr-BE" sz="1400" b="1">
              <a:latin typeface="Arial" panose="020B0604020202020204" pitchFamily="34" charset="0"/>
              <a:cs typeface="Arial" panose="020B0604020202020204" pitchFamily="34" charset="0"/>
            </a:rPr>
            <a:t>des pouvoirs locaux</a:t>
          </a:r>
        </a:p>
      </dgm:t>
    </dgm:pt>
    <dgm:pt modelId="{A7F649BA-2AFA-4D33-8679-E5461393F120}" type="sibTrans" cxnId="{373CA0EF-BBFC-4557-B7AE-9D2648ED3437}">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0A30DFB5-7214-42DF-AF4C-AE1976840EF3}" type="parTrans" cxnId="{33735871-94D5-49C3-B184-1082E54A4AA3}">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1A51433D-0671-4892-87EE-5147F5A7CDCB}">
      <dgm:prSet custT="1"/>
      <dgm:spPr/>
      <dgm:t>
        <a:bodyPr/>
        <a:lstStyle/>
        <a:p>
          <a:r>
            <a:rPr lang="fr-BE" sz="1400" b="1">
              <a:latin typeface="Arial" panose="020B0604020202020204" pitchFamily="34" charset="0"/>
              <a:cs typeface="Arial" panose="020B0604020202020204" pitchFamily="34" charset="0"/>
            </a:rPr>
            <a:t>Actes administratifs unilatéraux</a:t>
          </a:r>
        </a:p>
      </dgm:t>
    </dgm:pt>
    <dgm:pt modelId="{905BEFC9-00B9-4781-91D9-25F1913EAB06}" type="sibTrans" cxnId="{33735871-94D5-49C3-B184-1082E54A4AA3}">
      <dgm:prSet/>
      <dgm:spPr/>
      <dgm:t>
        <a:bodyPr/>
        <a:lstStyle/>
        <a:p>
          <a:endParaRPr lang="fr-BE" sz="1400" b="1">
            <a:solidFill>
              <a:schemeClr val="bg1"/>
            </a:solidFill>
            <a:latin typeface="Arial" panose="020B0604020202020204" pitchFamily="34" charset="0"/>
            <a:cs typeface="Arial" panose="020B0604020202020204" pitchFamily="34" charset="0"/>
          </a:endParaRPr>
        </a:p>
      </dgm:t>
    </dgm:pt>
    <dgm:pt modelId="{67B91FB0-7230-44D8-8E74-059608471583}" type="pres">
      <dgm:prSet presAssocID="{DF3D08DE-CC0A-46D7-8F41-4189DC01BF52}" presName="Name0" presStyleCnt="0">
        <dgm:presLayoutVars>
          <dgm:dir/>
          <dgm:animLvl val="lvl"/>
          <dgm:resizeHandles val="exact"/>
        </dgm:presLayoutVars>
      </dgm:prSet>
      <dgm:spPr/>
    </dgm:pt>
    <dgm:pt modelId="{D3790102-E698-4D02-9454-292037043027}" type="pres">
      <dgm:prSet presAssocID="{DBC2139C-9987-47B4-93B5-038C414A1BFF}" presName="Name8" presStyleCnt="0"/>
      <dgm:spPr/>
    </dgm:pt>
    <dgm:pt modelId="{CD4FA64D-C878-41AD-AF05-D8CB2E5B5C4C}" type="pres">
      <dgm:prSet presAssocID="{DBC2139C-9987-47B4-93B5-038C414A1BFF}" presName="level" presStyleLbl="node1" presStyleIdx="0" presStyleCnt="9" custScaleY="141050">
        <dgm:presLayoutVars>
          <dgm:chMax val="1"/>
          <dgm:bulletEnabled val="1"/>
        </dgm:presLayoutVars>
      </dgm:prSet>
      <dgm:spPr/>
    </dgm:pt>
    <dgm:pt modelId="{B7A8F69A-ECD0-49AD-8B9E-463FCF15178F}" type="pres">
      <dgm:prSet presAssocID="{DBC2139C-9987-47B4-93B5-038C414A1BFF}" presName="levelTx" presStyleLbl="revTx" presStyleIdx="0" presStyleCnt="0">
        <dgm:presLayoutVars>
          <dgm:chMax val="1"/>
          <dgm:bulletEnabled val="1"/>
        </dgm:presLayoutVars>
      </dgm:prSet>
      <dgm:spPr/>
    </dgm:pt>
    <dgm:pt modelId="{7046620B-C2F5-4B06-B5BA-C47724D5B210}" type="pres">
      <dgm:prSet presAssocID="{258FBB5C-A404-438D-B965-3DEF4E0F088D}" presName="Name8" presStyleCnt="0"/>
      <dgm:spPr/>
    </dgm:pt>
    <dgm:pt modelId="{6CA54B15-5433-44B4-9A36-ED065F20F46B}" type="pres">
      <dgm:prSet presAssocID="{258FBB5C-A404-438D-B965-3DEF4E0F088D}" presName="level" presStyleLbl="node1" presStyleIdx="1" presStyleCnt="9">
        <dgm:presLayoutVars>
          <dgm:chMax val="1"/>
          <dgm:bulletEnabled val="1"/>
        </dgm:presLayoutVars>
      </dgm:prSet>
      <dgm:spPr/>
    </dgm:pt>
    <dgm:pt modelId="{76E3C76D-CAFA-4A4F-8817-98CDFE6F2449}" type="pres">
      <dgm:prSet presAssocID="{258FBB5C-A404-438D-B965-3DEF4E0F088D}" presName="levelTx" presStyleLbl="revTx" presStyleIdx="0" presStyleCnt="0">
        <dgm:presLayoutVars>
          <dgm:chMax val="1"/>
          <dgm:bulletEnabled val="1"/>
        </dgm:presLayoutVars>
      </dgm:prSet>
      <dgm:spPr/>
    </dgm:pt>
    <dgm:pt modelId="{2B9C890D-2EF1-4784-A59E-D7FD7CABB731}" type="pres">
      <dgm:prSet presAssocID="{4614999F-13D8-4BCB-A9A9-C05A9BAB4BD3}" presName="Name8" presStyleCnt="0"/>
      <dgm:spPr/>
    </dgm:pt>
    <dgm:pt modelId="{37E97E65-41E8-4559-839A-704CD82190E1}" type="pres">
      <dgm:prSet presAssocID="{4614999F-13D8-4BCB-A9A9-C05A9BAB4BD3}" presName="level" presStyleLbl="node1" presStyleIdx="2" presStyleCnt="9">
        <dgm:presLayoutVars>
          <dgm:chMax val="1"/>
          <dgm:bulletEnabled val="1"/>
        </dgm:presLayoutVars>
      </dgm:prSet>
      <dgm:spPr/>
    </dgm:pt>
    <dgm:pt modelId="{EE67975C-B7AC-4AD7-AE65-F19F6A33CB84}" type="pres">
      <dgm:prSet presAssocID="{4614999F-13D8-4BCB-A9A9-C05A9BAB4BD3}" presName="levelTx" presStyleLbl="revTx" presStyleIdx="0" presStyleCnt="0">
        <dgm:presLayoutVars>
          <dgm:chMax val="1"/>
          <dgm:bulletEnabled val="1"/>
        </dgm:presLayoutVars>
      </dgm:prSet>
      <dgm:spPr/>
    </dgm:pt>
    <dgm:pt modelId="{BC2A48D1-E862-4145-A148-F92976E78451}" type="pres">
      <dgm:prSet presAssocID="{C11AC908-93D6-4B09-B979-187F49CAE32F}" presName="Name8" presStyleCnt="0"/>
      <dgm:spPr/>
    </dgm:pt>
    <dgm:pt modelId="{87614BD3-5DA2-4766-8B68-6465A2BA8128}" type="pres">
      <dgm:prSet presAssocID="{C11AC908-93D6-4B09-B979-187F49CAE32F}" presName="level" presStyleLbl="node1" presStyleIdx="3" presStyleCnt="9">
        <dgm:presLayoutVars>
          <dgm:chMax val="1"/>
          <dgm:bulletEnabled val="1"/>
        </dgm:presLayoutVars>
      </dgm:prSet>
      <dgm:spPr/>
    </dgm:pt>
    <dgm:pt modelId="{ED222563-FD6E-4724-910C-4D5ECD1AAAB3}" type="pres">
      <dgm:prSet presAssocID="{C11AC908-93D6-4B09-B979-187F49CAE32F}" presName="levelTx" presStyleLbl="revTx" presStyleIdx="0" presStyleCnt="0">
        <dgm:presLayoutVars>
          <dgm:chMax val="1"/>
          <dgm:bulletEnabled val="1"/>
        </dgm:presLayoutVars>
      </dgm:prSet>
      <dgm:spPr/>
    </dgm:pt>
    <dgm:pt modelId="{2A98DE8B-6BEE-483E-9235-7E85E4C1B93D}" type="pres">
      <dgm:prSet presAssocID="{1B77B9E2-B32C-4CA2-84A7-E622EBCD24D7}" presName="Name8" presStyleCnt="0"/>
      <dgm:spPr/>
    </dgm:pt>
    <dgm:pt modelId="{1027BB06-1049-4097-BAB1-202AEFC31AD8}" type="pres">
      <dgm:prSet presAssocID="{1B77B9E2-B32C-4CA2-84A7-E622EBCD24D7}" presName="level" presStyleLbl="node1" presStyleIdx="4" presStyleCnt="9">
        <dgm:presLayoutVars>
          <dgm:chMax val="1"/>
          <dgm:bulletEnabled val="1"/>
        </dgm:presLayoutVars>
      </dgm:prSet>
      <dgm:spPr/>
    </dgm:pt>
    <dgm:pt modelId="{3FF5EF9F-73B1-4CA8-97D1-22D52AAA5626}" type="pres">
      <dgm:prSet presAssocID="{1B77B9E2-B32C-4CA2-84A7-E622EBCD24D7}" presName="levelTx" presStyleLbl="revTx" presStyleIdx="0" presStyleCnt="0">
        <dgm:presLayoutVars>
          <dgm:chMax val="1"/>
          <dgm:bulletEnabled val="1"/>
        </dgm:presLayoutVars>
      </dgm:prSet>
      <dgm:spPr/>
    </dgm:pt>
    <dgm:pt modelId="{C47E0B89-F327-4762-A2D7-E7D8DD8451C1}" type="pres">
      <dgm:prSet presAssocID="{62C52959-8A6F-4E1C-88C8-DC380C69CE76}" presName="Name8" presStyleCnt="0"/>
      <dgm:spPr/>
    </dgm:pt>
    <dgm:pt modelId="{51543B13-E559-4482-A1A8-B4BF960A324C}" type="pres">
      <dgm:prSet presAssocID="{62C52959-8A6F-4E1C-88C8-DC380C69CE76}" presName="level" presStyleLbl="node1" presStyleIdx="5" presStyleCnt="9">
        <dgm:presLayoutVars>
          <dgm:chMax val="1"/>
          <dgm:bulletEnabled val="1"/>
        </dgm:presLayoutVars>
      </dgm:prSet>
      <dgm:spPr/>
    </dgm:pt>
    <dgm:pt modelId="{8E96B690-826F-4014-A9C8-E6D11604FA6D}" type="pres">
      <dgm:prSet presAssocID="{62C52959-8A6F-4E1C-88C8-DC380C69CE76}" presName="levelTx" presStyleLbl="revTx" presStyleIdx="0" presStyleCnt="0">
        <dgm:presLayoutVars>
          <dgm:chMax val="1"/>
          <dgm:bulletEnabled val="1"/>
        </dgm:presLayoutVars>
      </dgm:prSet>
      <dgm:spPr/>
    </dgm:pt>
    <dgm:pt modelId="{142FD09A-A1D6-433C-B428-B7D1E6737AEA}" type="pres">
      <dgm:prSet presAssocID="{8BA3AF2F-4A4F-4FF1-B5FC-9631CD96CA18}" presName="Name8" presStyleCnt="0"/>
      <dgm:spPr/>
    </dgm:pt>
    <dgm:pt modelId="{EAEE531D-470F-4645-9CA0-BD20F5586ABD}" type="pres">
      <dgm:prSet presAssocID="{8BA3AF2F-4A4F-4FF1-B5FC-9631CD96CA18}" presName="level" presStyleLbl="node1" presStyleIdx="6" presStyleCnt="9" custScaleY="126863">
        <dgm:presLayoutVars>
          <dgm:chMax val="1"/>
          <dgm:bulletEnabled val="1"/>
        </dgm:presLayoutVars>
      </dgm:prSet>
      <dgm:spPr/>
    </dgm:pt>
    <dgm:pt modelId="{46339D18-2D12-4CEA-97E4-76CFA3E74658}" type="pres">
      <dgm:prSet presAssocID="{8BA3AF2F-4A4F-4FF1-B5FC-9631CD96CA18}" presName="levelTx" presStyleLbl="revTx" presStyleIdx="0" presStyleCnt="0">
        <dgm:presLayoutVars>
          <dgm:chMax val="1"/>
          <dgm:bulletEnabled val="1"/>
        </dgm:presLayoutVars>
      </dgm:prSet>
      <dgm:spPr/>
    </dgm:pt>
    <dgm:pt modelId="{311A52CE-B27E-4C96-AAA2-6A1017D500C2}" type="pres">
      <dgm:prSet presAssocID="{82AC9433-28D8-4B52-A822-8F5520FF0102}" presName="Name8" presStyleCnt="0"/>
      <dgm:spPr/>
    </dgm:pt>
    <dgm:pt modelId="{2AA13193-C239-4520-BD30-6F2CD9943BD0}" type="pres">
      <dgm:prSet presAssocID="{82AC9433-28D8-4B52-A822-8F5520FF0102}" presName="level" presStyleLbl="node1" presStyleIdx="7" presStyleCnt="9">
        <dgm:presLayoutVars>
          <dgm:chMax val="1"/>
          <dgm:bulletEnabled val="1"/>
        </dgm:presLayoutVars>
      </dgm:prSet>
      <dgm:spPr/>
    </dgm:pt>
    <dgm:pt modelId="{B594FB8B-7BE8-49C6-8222-4296528A9B96}" type="pres">
      <dgm:prSet presAssocID="{82AC9433-28D8-4B52-A822-8F5520FF0102}" presName="levelTx" presStyleLbl="revTx" presStyleIdx="0" presStyleCnt="0">
        <dgm:presLayoutVars>
          <dgm:chMax val="1"/>
          <dgm:bulletEnabled val="1"/>
        </dgm:presLayoutVars>
      </dgm:prSet>
      <dgm:spPr/>
    </dgm:pt>
    <dgm:pt modelId="{051850B0-F27C-4AD8-9C47-1A92E364BFA9}" type="pres">
      <dgm:prSet presAssocID="{1A51433D-0671-4892-87EE-5147F5A7CDCB}" presName="Name8" presStyleCnt="0"/>
      <dgm:spPr/>
    </dgm:pt>
    <dgm:pt modelId="{13BFFD9E-BDC9-4887-A0BD-0DAC5233919E}" type="pres">
      <dgm:prSet presAssocID="{1A51433D-0671-4892-87EE-5147F5A7CDCB}" presName="level" presStyleLbl="node1" presStyleIdx="8" presStyleCnt="9">
        <dgm:presLayoutVars>
          <dgm:chMax val="1"/>
          <dgm:bulletEnabled val="1"/>
        </dgm:presLayoutVars>
      </dgm:prSet>
      <dgm:spPr/>
    </dgm:pt>
    <dgm:pt modelId="{BF2A0EE5-DF42-4495-A71A-1FBCBF352675}" type="pres">
      <dgm:prSet presAssocID="{1A51433D-0671-4892-87EE-5147F5A7CDCB}" presName="levelTx" presStyleLbl="revTx" presStyleIdx="0" presStyleCnt="0">
        <dgm:presLayoutVars>
          <dgm:chMax val="1"/>
          <dgm:bulletEnabled val="1"/>
        </dgm:presLayoutVars>
      </dgm:prSet>
      <dgm:spPr/>
    </dgm:pt>
  </dgm:ptLst>
  <dgm:cxnLst>
    <dgm:cxn modelId="{20E50312-ED48-4713-BCB8-D1581196427D}" type="presOf" srcId="{8BA3AF2F-4A4F-4FF1-B5FC-9631CD96CA18}" destId="{46339D18-2D12-4CEA-97E4-76CFA3E74658}" srcOrd="1" destOrd="0" presId="urn:microsoft.com/office/officeart/2005/8/layout/pyramid1"/>
    <dgm:cxn modelId="{163A301E-3CF8-4B64-BBBA-8D3E81F395A6}" type="presOf" srcId="{DBC2139C-9987-47B4-93B5-038C414A1BFF}" destId="{CD4FA64D-C878-41AD-AF05-D8CB2E5B5C4C}" srcOrd="0" destOrd="0" presId="urn:microsoft.com/office/officeart/2005/8/layout/pyramid1"/>
    <dgm:cxn modelId="{BA913322-E2C2-4706-B986-4E59ECED8FB8}" type="presOf" srcId="{1B77B9E2-B32C-4CA2-84A7-E622EBCD24D7}" destId="{1027BB06-1049-4097-BAB1-202AEFC31AD8}" srcOrd="0" destOrd="0" presId="urn:microsoft.com/office/officeart/2005/8/layout/pyramid1"/>
    <dgm:cxn modelId="{9624292A-DD16-4561-B620-5C36AC2A1572}" type="presOf" srcId="{8BA3AF2F-4A4F-4FF1-B5FC-9631CD96CA18}" destId="{EAEE531D-470F-4645-9CA0-BD20F5586ABD}" srcOrd="0" destOrd="0" presId="urn:microsoft.com/office/officeart/2005/8/layout/pyramid1"/>
    <dgm:cxn modelId="{D9D1583B-7FEC-4F61-B93E-C71764A95188}" type="presOf" srcId="{1A51433D-0671-4892-87EE-5147F5A7CDCB}" destId="{13BFFD9E-BDC9-4887-A0BD-0DAC5233919E}" srcOrd="0" destOrd="0" presId="urn:microsoft.com/office/officeart/2005/8/layout/pyramid1"/>
    <dgm:cxn modelId="{25B9F15C-97E6-4BF6-BD23-3D142E400B54}" type="presOf" srcId="{DF3D08DE-CC0A-46D7-8F41-4189DC01BF52}" destId="{67B91FB0-7230-44D8-8E74-059608471583}" srcOrd="0" destOrd="0" presId="urn:microsoft.com/office/officeart/2005/8/layout/pyramid1"/>
    <dgm:cxn modelId="{C5E57C66-A8B8-4268-B201-7B5489AE596F}" type="presOf" srcId="{C11AC908-93D6-4B09-B979-187F49CAE32F}" destId="{87614BD3-5DA2-4766-8B68-6465A2BA8128}" srcOrd="0" destOrd="0" presId="urn:microsoft.com/office/officeart/2005/8/layout/pyramid1"/>
    <dgm:cxn modelId="{DC5C5969-3631-498B-9BE7-D325B61F4848}" type="presOf" srcId="{C11AC908-93D6-4B09-B979-187F49CAE32F}" destId="{ED222563-FD6E-4724-910C-4D5ECD1AAAB3}" srcOrd="1" destOrd="0" presId="urn:microsoft.com/office/officeart/2005/8/layout/pyramid1"/>
    <dgm:cxn modelId="{0D76014D-B1E5-4B60-A2CE-87BF13788A7D}" type="presOf" srcId="{1B77B9E2-B32C-4CA2-84A7-E622EBCD24D7}" destId="{3FF5EF9F-73B1-4CA8-97D1-22D52AAA5626}" srcOrd="1" destOrd="0" presId="urn:microsoft.com/office/officeart/2005/8/layout/pyramid1"/>
    <dgm:cxn modelId="{33735871-94D5-49C3-B184-1082E54A4AA3}" srcId="{DF3D08DE-CC0A-46D7-8F41-4189DC01BF52}" destId="{1A51433D-0671-4892-87EE-5147F5A7CDCB}" srcOrd="8" destOrd="0" parTransId="{0A30DFB5-7214-42DF-AF4C-AE1976840EF3}" sibTransId="{905BEFC9-00B9-4781-91D9-25F1913EAB06}"/>
    <dgm:cxn modelId="{26A8E07A-0F5D-41F0-A0B7-C8EAD0F38A96}" type="presOf" srcId="{4614999F-13D8-4BCB-A9A9-C05A9BAB4BD3}" destId="{EE67975C-B7AC-4AD7-AE65-F19F6A33CB84}" srcOrd="1" destOrd="0" presId="urn:microsoft.com/office/officeart/2005/8/layout/pyramid1"/>
    <dgm:cxn modelId="{6C96F891-3A20-4CE3-8EEA-0C2BC454276E}" srcId="{DF3D08DE-CC0A-46D7-8F41-4189DC01BF52}" destId="{8BA3AF2F-4A4F-4FF1-B5FC-9631CD96CA18}" srcOrd="6" destOrd="0" parTransId="{309F243B-3696-480D-A470-F41858EBC576}" sibTransId="{6DFD1602-1173-44BD-B739-25E6AB991D71}"/>
    <dgm:cxn modelId="{0C171A95-057C-44EC-A594-CC1E29DDA6EC}" type="presOf" srcId="{4614999F-13D8-4BCB-A9A9-C05A9BAB4BD3}" destId="{37E97E65-41E8-4559-839A-704CD82190E1}" srcOrd="0" destOrd="0" presId="urn:microsoft.com/office/officeart/2005/8/layout/pyramid1"/>
    <dgm:cxn modelId="{0610E59B-5232-4948-A27E-3A0D5FC13253}" type="presOf" srcId="{82AC9433-28D8-4B52-A822-8F5520FF0102}" destId="{B594FB8B-7BE8-49C6-8222-4296528A9B96}" srcOrd="1" destOrd="0" presId="urn:microsoft.com/office/officeart/2005/8/layout/pyramid1"/>
    <dgm:cxn modelId="{B68FC3A2-F4FB-477B-9A55-4F9893948A97}" type="presOf" srcId="{258FBB5C-A404-438D-B965-3DEF4E0F088D}" destId="{76E3C76D-CAFA-4A4F-8817-98CDFE6F2449}" srcOrd="1" destOrd="0" presId="urn:microsoft.com/office/officeart/2005/8/layout/pyramid1"/>
    <dgm:cxn modelId="{FFB283A3-9510-4241-800A-2D60116FD541}" srcId="{DF3D08DE-CC0A-46D7-8F41-4189DC01BF52}" destId="{4614999F-13D8-4BCB-A9A9-C05A9BAB4BD3}" srcOrd="2" destOrd="0" parTransId="{4044747D-22EF-4E6C-B2D6-BE25AD406A5B}" sibTransId="{0C91D77D-1F17-4580-9533-669831DDDD81}"/>
    <dgm:cxn modelId="{DB3643B5-1C08-4743-8C2E-D67E34134508}" type="presOf" srcId="{62C52959-8A6F-4E1C-88C8-DC380C69CE76}" destId="{51543B13-E559-4482-A1A8-B4BF960A324C}" srcOrd="0" destOrd="0" presId="urn:microsoft.com/office/officeart/2005/8/layout/pyramid1"/>
    <dgm:cxn modelId="{FFCEE8B5-D606-4C0D-8007-D14212AB0D0D}" type="presOf" srcId="{1A51433D-0671-4892-87EE-5147F5A7CDCB}" destId="{BF2A0EE5-DF42-4495-A71A-1FBCBF352675}" srcOrd="1" destOrd="0" presId="urn:microsoft.com/office/officeart/2005/8/layout/pyramid1"/>
    <dgm:cxn modelId="{F22A29BD-F0E6-432A-96D3-782194EAB799}" type="presOf" srcId="{258FBB5C-A404-438D-B965-3DEF4E0F088D}" destId="{6CA54B15-5433-44B4-9A36-ED065F20F46B}" srcOrd="0" destOrd="0" presId="urn:microsoft.com/office/officeart/2005/8/layout/pyramid1"/>
    <dgm:cxn modelId="{FDF6F6C7-8D8F-4F34-A007-3209003273E1}" type="presOf" srcId="{62C52959-8A6F-4E1C-88C8-DC380C69CE76}" destId="{8E96B690-826F-4014-A9C8-E6D11604FA6D}" srcOrd="1" destOrd="0" presId="urn:microsoft.com/office/officeart/2005/8/layout/pyramid1"/>
    <dgm:cxn modelId="{C6F205CB-0FF5-47C7-8252-439E27FDB11C}" type="presOf" srcId="{DBC2139C-9987-47B4-93B5-038C414A1BFF}" destId="{B7A8F69A-ECD0-49AD-8B9E-463FCF15178F}" srcOrd="1" destOrd="0" presId="urn:microsoft.com/office/officeart/2005/8/layout/pyramid1"/>
    <dgm:cxn modelId="{438394CD-FCEF-4423-8316-61D58779490E}" srcId="{DF3D08DE-CC0A-46D7-8F41-4189DC01BF52}" destId="{C11AC908-93D6-4B09-B979-187F49CAE32F}" srcOrd="3" destOrd="0" parTransId="{4DE2ADA0-18E1-4B6E-B814-153E8E7B80A9}" sibTransId="{173B50EF-280D-458B-949C-4A5216543894}"/>
    <dgm:cxn modelId="{1BA0B0D6-810E-4DBD-977B-B38275B73F26}" srcId="{DF3D08DE-CC0A-46D7-8F41-4189DC01BF52}" destId="{258FBB5C-A404-438D-B965-3DEF4E0F088D}" srcOrd="1" destOrd="0" parTransId="{187877B2-C0EB-436A-8B7A-0A757AB7BE64}" sibTransId="{9B4B1B15-9E2A-4245-85C5-540D5C0AC5FB}"/>
    <dgm:cxn modelId="{96F569DB-EC62-46DD-8878-F64324710EC1}" type="presOf" srcId="{82AC9433-28D8-4B52-A822-8F5520FF0102}" destId="{2AA13193-C239-4520-BD30-6F2CD9943BD0}" srcOrd="0" destOrd="0" presId="urn:microsoft.com/office/officeart/2005/8/layout/pyramid1"/>
    <dgm:cxn modelId="{918A78DB-7061-4EB4-B7E4-68AD72001788}" srcId="{DF3D08DE-CC0A-46D7-8F41-4189DC01BF52}" destId="{62C52959-8A6F-4E1C-88C8-DC380C69CE76}" srcOrd="5" destOrd="0" parTransId="{A20F10C2-58F3-459B-9D18-F0BBA49E1DA1}" sibTransId="{AA07E594-589F-4B09-9BE5-272A5F02E150}"/>
    <dgm:cxn modelId="{3FCAA2E8-FBF8-4870-BB6F-34BAB1643533}" srcId="{DF3D08DE-CC0A-46D7-8F41-4189DC01BF52}" destId="{1B77B9E2-B32C-4CA2-84A7-E622EBCD24D7}" srcOrd="4" destOrd="0" parTransId="{AA050F53-E2F1-45C6-B9FF-F394FD027C01}" sibTransId="{E91BD82B-FBB4-4E67-A518-21F9630EF8AD}"/>
    <dgm:cxn modelId="{3C5242EA-50D1-45DA-B94E-66D428B98425}" srcId="{DF3D08DE-CC0A-46D7-8F41-4189DC01BF52}" destId="{DBC2139C-9987-47B4-93B5-038C414A1BFF}" srcOrd="0" destOrd="0" parTransId="{2339B4C2-5AA9-44F6-A6BD-05E222E69145}" sibTransId="{77A9F2AF-BD2F-42B0-8A5F-5DC388CC5069}"/>
    <dgm:cxn modelId="{373CA0EF-BBFC-4557-B7AE-9D2648ED3437}" srcId="{DF3D08DE-CC0A-46D7-8F41-4189DC01BF52}" destId="{82AC9433-28D8-4B52-A822-8F5520FF0102}" srcOrd="7" destOrd="0" parTransId="{D06C968E-724F-44D8-A7F3-2487B280E558}" sibTransId="{A7F649BA-2AFA-4D33-8679-E5461393F120}"/>
    <dgm:cxn modelId="{2F91F05B-F654-44B1-927A-4982C2F9E1C4}" type="presParOf" srcId="{67B91FB0-7230-44D8-8E74-059608471583}" destId="{D3790102-E698-4D02-9454-292037043027}" srcOrd="0" destOrd="0" presId="urn:microsoft.com/office/officeart/2005/8/layout/pyramid1"/>
    <dgm:cxn modelId="{5B44D799-1266-4DC1-A88B-CCA342BC80E3}" type="presParOf" srcId="{D3790102-E698-4D02-9454-292037043027}" destId="{CD4FA64D-C878-41AD-AF05-D8CB2E5B5C4C}" srcOrd="0" destOrd="0" presId="urn:microsoft.com/office/officeart/2005/8/layout/pyramid1"/>
    <dgm:cxn modelId="{4C817FE8-9DB1-482B-B04C-2E0F828E3C8D}" type="presParOf" srcId="{D3790102-E698-4D02-9454-292037043027}" destId="{B7A8F69A-ECD0-49AD-8B9E-463FCF15178F}" srcOrd="1" destOrd="0" presId="urn:microsoft.com/office/officeart/2005/8/layout/pyramid1"/>
    <dgm:cxn modelId="{3A352E32-BEAC-44AF-BD21-12E2D55833B5}" type="presParOf" srcId="{67B91FB0-7230-44D8-8E74-059608471583}" destId="{7046620B-C2F5-4B06-B5BA-C47724D5B210}" srcOrd="1" destOrd="0" presId="urn:microsoft.com/office/officeart/2005/8/layout/pyramid1"/>
    <dgm:cxn modelId="{C2793A9F-DE9B-48B6-98B0-E0C74BD347CF}" type="presParOf" srcId="{7046620B-C2F5-4B06-B5BA-C47724D5B210}" destId="{6CA54B15-5433-44B4-9A36-ED065F20F46B}" srcOrd="0" destOrd="0" presId="urn:microsoft.com/office/officeart/2005/8/layout/pyramid1"/>
    <dgm:cxn modelId="{D1DDDED2-0F49-40C8-949E-E7DF2E21EEDE}" type="presParOf" srcId="{7046620B-C2F5-4B06-B5BA-C47724D5B210}" destId="{76E3C76D-CAFA-4A4F-8817-98CDFE6F2449}" srcOrd="1" destOrd="0" presId="urn:microsoft.com/office/officeart/2005/8/layout/pyramid1"/>
    <dgm:cxn modelId="{3154A060-C33E-4344-93BA-4B910DED03E2}" type="presParOf" srcId="{67B91FB0-7230-44D8-8E74-059608471583}" destId="{2B9C890D-2EF1-4784-A59E-D7FD7CABB731}" srcOrd="2" destOrd="0" presId="urn:microsoft.com/office/officeart/2005/8/layout/pyramid1"/>
    <dgm:cxn modelId="{D245497E-20E2-4EC2-B626-8F9A543300D3}" type="presParOf" srcId="{2B9C890D-2EF1-4784-A59E-D7FD7CABB731}" destId="{37E97E65-41E8-4559-839A-704CD82190E1}" srcOrd="0" destOrd="0" presId="urn:microsoft.com/office/officeart/2005/8/layout/pyramid1"/>
    <dgm:cxn modelId="{4A325F1A-3D93-472E-A513-A02D3EEFF524}" type="presParOf" srcId="{2B9C890D-2EF1-4784-A59E-D7FD7CABB731}" destId="{EE67975C-B7AC-4AD7-AE65-F19F6A33CB84}" srcOrd="1" destOrd="0" presId="urn:microsoft.com/office/officeart/2005/8/layout/pyramid1"/>
    <dgm:cxn modelId="{74244EFE-2FB0-404D-9012-EC7E91E847CF}" type="presParOf" srcId="{67B91FB0-7230-44D8-8E74-059608471583}" destId="{BC2A48D1-E862-4145-A148-F92976E78451}" srcOrd="3" destOrd="0" presId="urn:microsoft.com/office/officeart/2005/8/layout/pyramid1"/>
    <dgm:cxn modelId="{6AF614E2-6DE6-4D0F-AA2E-F4A001C9C4DA}" type="presParOf" srcId="{BC2A48D1-E862-4145-A148-F92976E78451}" destId="{87614BD3-5DA2-4766-8B68-6465A2BA8128}" srcOrd="0" destOrd="0" presId="urn:microsoft.com/office/officeart/2005/8/layout/pyramid1"/>
    <dgm:cxn modelId="{6FC34768-AFA0-4A99-887A-117CBEE353F1}" type="presParOf" srcId="{BC2A48D1-E862-4145-A148-F92976E78451}" destId="{ED222563-FD6E-4724-910C-4D5ECD1AAAB3}" srcOrd="1" destOrd="0" presId="urn:microsoft.com/office/officeart/2005/8/layout/pyramid1"/>
    <dgm:cxn modelId="{CC589828-97BF-459F-A7ED-9A24FB1A3359}" type="presParOf" srcId="{67B91FB0-7230-44D8-8E74-059608471583}" destId="{2A98DE8B-6BEE-483E-9235-7E85E4C1B93D}" srcOrd="4" destOrd="0" presId="urn:microsoft.com/office/officeart/2005/8/layout/pyramid1"/>
    <dgm:cxn modelId="{86720F93-A314-4ADB-9CFD-644121D08712}" type="presParOf" srcId="{2A98DE8B-6BEE-483E-9235-7E85E4C1B93D}" destId="{1027BB06-1049-4097-BAB1-202AEFC31AD8}" srcOrd="0" destOrd="0" presId="urn:microsoft.com/office/officeart/2005/8/layout/pyramid1"/>
    <dgm:cxn modelId="{31F2F43E-0069-4566-AFCE-2024E5DD6BFC}" type="presParOf" srcId="{2A98DE8B-6BEE-483E-9235-7E85E4C1B93D}" destId="{3FF5EF9F-73B1-4CA8-97D1-22D52AAA5626}" srcOrd="1" destOrd="0" presId="urn:microsoft.com/office/officeart/2005/8/layout/pyramid1"/>
    <dgm:cxn modelId="{DB0CC508-0542-44D9-9E4C-A891CE720C2E}" type="presParOf" srcId="{67B91FB0-7230-44D8-8E74-059608471583}" destId="{C47E0B89-F327-4762-A2D7-E7D8DD8451C1}" srcOrd="5" destOrd="0" presId="urn:microsoft.com/office/officeart/2005/8/layout/pyramid1"/>
    <dgm:cxn modelId="{2020CE3C-B227-45E4-9211-FCE649CF88C3}" type="presParOf" srcId="{C47E0B89-F327-4762-A2D7-E7D8DD8451C1}" destId="{51543B13-E559-4482-A1A8-B4BF960A324C}" srcOrd="0" destOrd="0" presId="urn:microsoft.com/office/officeart/2005/8/layout/pyramid1"/>
    <dgm:cxn modelId="{C6334F3E-55C5-472A-B19E-8E42252B6B08}" type="presParOf" srcId="{C47E0B89-F327-4762-A2D7-E7D8DD8451C1}" destId="{8E96B690-826F-4014-A9C8-E6D11604FA6D}" srcOrd="1" destOrd="0" presId="urn:microsoft.com/office/officeart/2005/8/layout/pyramid1"/>
    <dgm:cxn modelId="{FF13945E-9DE9-4C1D-8A95-F7F4C1C56EE9}" type="presParOf" srcId="{67B91FB0-7230-44D8-8E74-059608471583}" destId="{142FD09A-A1D6-433C-B428-B7D1E6737AEA}" srcOrd="6" destOrd="0" presId="urn:microsoft.com/office/officeart/2005/8/layout/pyramid1"/>
    <dgm:cxn modelId="{9652611B-E7F5-4853-920E-EB85617F5483}" type="presParOf" srcId="{142FD09A-A1D6-433C-B428-B7D1E6737AEA}" destId="{EAEE531D-470F-4645-9CA0-BD20F5586ABD}" srcOrd="0" destOrd="0" presId="urn:microsoft.com/office/officeart/2005/8/layout/pyramid1"/>
    <dgm:cxn modelId="{2B43F78C-CB8E-4C25-B21D-3AE8D09CAC9B}" type="presParOf" srcId="{142FD09A-A1D6-433C-B428-B7D1E6737AEA}" destId="{46339D18-2D12-4CEA-97E4-76CFA3E74658}" srcOrd="1" destOrd="0" presId="urn:microsoft.com/office/officeart/2005/8/layout/pyramid1"/>
    <dgm:cxn modelId="{91C3486F-00B7-499A-99E2-227AD1C1E1FA}" type="presParOf" srcId="{67B91FB0-7230-44D8-8E74-059608471583}" destId="{311A52CE-B27E-4C96-AAA2-6A1017D500C2}" srcOrd="7" destOrd="0" presId="urn:microsoft.com/office/officeart/2005/8/layout/pyramid1"/>
    <dgm:cxn modelId="{10E72C47-E6F2-4E22-8833-F198DB85F423}" type="presParOf" srcId="{311A52CE-B27E-4C96-AAA2-6A1017D500C2}" destId="{2AA13193-C239-4520-BD30-6F2CD9943BD0}" srcOrd="0" destOrd="0" presId="urn:microsoft.com/office/officeart/2005/8/layout/pyramid1"/>
    <dgm:cxn modelId="{72DCEACB-3BD0-449F-88E3-71A3B781D1E6}" type="presParOf" srcId="{311A52CE-B27E-4C96-AAA2-6A1017D500C2}" destId="{B594FB8B-7BE8-49C6-8222-4296528A9B96}" srcOrd="1" destOrd="0" presId="urn:microsoft.com/office/officeart/2005/8/layout/pyramid1"/>
    <dgm:cxn modelId="{388851BA-5E70-480A-A887-91B2383E3BA0}" type="presParOf" srcId="{67B91FB0-7230-44D8-8E74-059608471583}" destId="{051850B0-F27C-4AD8-9C47-1A92E364BFA9}" srcOrd="8" destOrd="0" presId="urn:microsoft.com/office/officeart/2005/8/layout/pyramid1"/>
    <dgm:cxn modelId="{56D9A6FC-58E5-469D-9A00-DEBEDB4B07BA}" type="presParOf" srcId="{051850B0-F27C-4AD8-9C47-1A92E364BFA9}" destId="{13BFFD9E-BDC9-4887-A0BD-0DAC5233919E}" srcOrd="0" destOrd="0" presId="urn:microsoft.com/office/officeart/2005/8/layout/pyramid1"/>
    <dgm:cxn modelId="{EB723AC9-6D90-4E04-83F9-EE2818B66C23}" type="presParOf" srcId="{051850B0-F27C-4AD8-9C47-1A92E364BFA9}" destId="{BF2A0EE5-DF42-4495-A71A-1FBCBF352675}"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4FA64D-C878-41AD-AF05-D8CB2E5B5C4C}">
      <dsp:nvSpPr>
        <dsp:cNvPr id="0" name=""/>
        <dsp:cNvSpPr/>
      </dsp:nvSpPr>
      <dsp:spPr>
        <a:xfrm>
          <a:off x="3295035" y="0"/>
          <a:ext cx="1124163" cy="776034"/>
        </a:xfrm>
        <a:prstGeom prst="trapezoid">
          <a:avLst>
            <a:gd name="adj" fmla="val 72430"/>
          </a:avLst>
        </a:prstGeom>
        <a:solidFill>
          <a:schemeClr val="accent1">
            <a:alpha val="9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Droit international et européen </a:t>
          </a:r>
        </a:p>
      </dsp:txBody>
      <dsp:txXfrm>
        <a:off x="3295035" y="0"/>
        <a:ext cx="1124163" cy="776034"/>
      </dsp:txXfrm>
    </dsp:sp>
    <dsp:sp modelId="{6CA54B15-5433-44B4-9A36-ED065F20F46B}">
      <dsp:nvSpPr>
        <dsp:cNvPr id="0" name=""/>
        <dsp:cNvSpPr/>
      </dsp:nvSpPr>
      <dsp:spPr>
        <a:xfrm>
          <a:off x="2896536" y="776034"/>
          <a:ext cx="1921160" cy="550183"/>
        </a:xfrm>
        <a:prstGeom prst="trapezoid">
          <a:avLst>
            <a:gd name="adj" fmla="val 72430"/>
          </a:avLst>
        </a:prstGeom>
        <a:solidFill>
          <a:schemeClr val="accent1">
            <a:alpha val="90000"/>
            <a:hueOff val="0"/>
            <a:satOff val="0"/>
            <a:lumOff val="0"/>
            <a:alphaOff val="-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Constitution</a:t>
          </a:r>
        </a:p>
      </dsp:txBody>
      <dsp:txXfrm>
        <a:off x="3232739" y="776034"/>
        <a:ext cx="1248754" cy="550183"/>
      </dsp:txXfrm>
    </dsp:sp>
    <dsp:sp modelId="{37E97E65-41E8-4559-839A-704CD82190E1}">
      <dsp:nvSpPr>
        <dsp:cNvPr id="0" name=""/>
        <dsp:cNvSpPr/>
      </dsp:nvSpPr>
      <dsp:spPr>
        <a:xfrm>
          <a:off x="2498038" y="1326218"/>
          <a:ext cx="2718157" cy="550183"/>
        </a:xfrm>
        <a:prstGeom prst="trapezoid">
          <a:avLst>
            <a:gd name="adj" fmla="val 72430"/>
          </a:avLst>
        </a:prstGeom>
        <a:solidFill>
          <a:schemeClr val="accent1">
            <a:alpha val="90000"/>
            <a:hueOff val="0"/>
            <a:satOff val="0"/>
            <a:lumOff val="0"/>
            <a:alphaOff val="-1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Accords de coopération</a:t>
          </a:r>
        </a:p>
      </dsp:txBody>
      <dsp:txXfrm>
        <a:off x="2973715" y="1326218"/>
        <a:ext cx="1766802" cy="550183"/>
      </dsp:txXfrm>
    </dsp:sp>
    <dsp:sp modelId="{87614BD3-5DA2-4766-8B68-6465A2BA8128}">
      <dsp:nvSpPr>
        <dsp:cNvPr id="0" name=""/>
        <dsp:cNvSpPr/>
      </dsp:nvSpPr>
      <dsp:spPr>
        <a:xfrm>
          <a:off x="2099540" y="1876402"/>
          <a:ext cx="3515153" cy="550183"/>
        </a:xfrm>
        <a:prstGeom prst="trapezoid">
          <a:avLst>
            <a:gd name="adj" fmla="val 72430"/>
          </a:avLst>
        </a:prstGeom>
        <a:solidFill>
          <a:schemeClr val="accent1">
            <a:alpha val="90000"/>
            <a:hueOff val="0"/>
            <a:satOff val="0"/>
            <a:lumOff val="0"/>
            <a:alphaOff val="-1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Lois, décrets et ordonnances</a:t>
          </a:r>
        </a:p>
      </dsp:txBody>
      <dsp:txXfrm>
        <a:off x="2714692" y="1876402"/>
        <a:ext cx="2284849" cy="550183"/>
      </dsp:txXfrm>
    </dsp:sp>
    <dsp:sp modelId="{1027BB06-1049-4097-BAB1-202AEFC31AD8}">
      <dsp:nvSpPr>
        <dsp:cNvPr id="0" name=""/>
        <dsp:cNvSpPr/>
      </dsp:nvSpPr>
      <dsp:spPr>
        <a:xfrm>
          <a:off x="1701041" y="2426585"/>
          <a:ext cx="4312150" cy="550183"/>
        </a:xfrm>
        <a:prstGeom prst="trapezoid">
          <a:avLst>
            <a:gd name="adj" fmla="val 72430"/>
          </a:avLst>
        </a:prstGeom>
        <a:solidFill>
          <a:schemeClr val="accent1">
            <a:alpha val="90000"/>
            <a:hueOff val="0"/>
            <a:satOff val="0"/>
            <a:lumOff val="0"/>
            <a:alphaOff val="-2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Arrêtés royaux et des Gouvernement</a:t>
          </a:r>
        </a:p>
      </dsp:txBody>
      <dsp:txXfrm>
        <a:off x="2455668" y="2426585"/>
        <a:ext cx="2802897" cy="550183"/>
      </dsp:txXfrm>
    </dsp:sp>
    <dsp:sp modelId="{51543B13-E559-4482-A1A8-B4BF960A324C}">
      <dsp:nvSpPr>
        <dsp:cNvPr id="0" name=""/>
        <dsp:cNvSpPr/>
      </dsp:nvSpPr>
      <dsp:spPr>
        <a:xfrm>
          <a:off x="1302543" y="2976769"/>
          <a:ext cx="5109146" cy="550183"/>
        </a:xfrm>
        <a:prstGeom prst="trapezoid">
          <a:avLst>
            <a:gd name="adj" fmla="val 72430"/>
          </a:avLst>
        </a:prstGeom>
        <a:solidFill>
          <a:schemeClr val="accent1">
            <a:alpha val="90000"/>
            <a:hueOff val="0"/>
            <a:satOff val="0"/>
            <a:lumOff val="0"/>
            <a:alphaOff val="-2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Arrêtés ministériels</a:t>
          </a:r>
        </a:p>
      </dsp:txBody>
      <dsp:txXfrm>
        <a:off x="2196644" y="2976769"/>
        <a:ext cx="3320945" cy="550183"/>
      </dsp:txXfrm>
    </dsp:sp>
    <dsp:sp modelId="{EAEE531D-470F-4645-9CA0-BD20F5586ABD}">
      <dsp:nvSpPr>
        <dsp:cNvPr id="0" name=""/>
        <dsp:cNvSpPr/>
      </dsp:nvSpPr>
      <dsp:spPr>
        <a:xfrm>
          <a:off x="796996" y="3526953"/>
          <a:ext cx="6120240" cy="697979"/>
        </a:xfrm>
        <a:prstGeom prst="trapezoid">
          <a:avLst>
            <a:gd name="adj" fmla="val 72430"/>
          </a:avLst>
        </a:prstGeom>
        <a:solidFill>
          <a:schemeClr val="accent1">
            <a:alpha val="90000"/>
            <a:hueOff val="0"/>
            <a:satOff val="0"/>
            <a:lumOff val="0"/>
            <a:alphaOff val="-3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Règlements et arrêtés des Commissions communautaires </a:t>
          </a:r>
        </a:p>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(comme autorité décentralisées)</a:t>
          </a:r>
        </a:p>
      </dsp:txBody>
      <dsp:txXfrm>
        <a:off x="1868038" y="3526953"/>
        <a:ext cx="3978156" cy="697979"/>
      </dsp:txXfrm>
    </dsp:sp>
    <dsp:sp modelId="{2AA13193-C239-4520-BD30-6F2CD9943BD0}">
      <dsp:nvSpPr>
        <dsp:cNvPr id="0" name=""/>
        <dsp:cNvSpPr/>
      </dsp:nvSpPr>
      <dsp:spPr>
        <a:xfrm>
          <a:off x="398498" y="4224933"/>
          <a:ext cx="6917237" cy="550183"/>
        </a:xfrm>
        <a:prstGeom prst="trapezoid">
          <a:avLst>
            <a:gd name="adj" fmla="val 72430"/>
          </a:avLst>
        </a:prstGeom>
        <a:solidFill>
          <a:schemeClr val="accent1">
            <a:alpha val="90000"/>
            <a:hueOff val="0"/>
            <a:satOff val="0"/>
            <a:lumOff val="0"/>
            <a:alphaOff val="-3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Règlements, arrêtés et ordonnances </a:t>
          </a:r>
        </a:p>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des pouvoirs locaux</a:t>
          </a:r>
        </a:p>
      </dsp:txBody>
      <dsp:txXfrm>
        <a:off x="1609014" y="4224933"/>
        <a:ext cx="4496204" cy="550183"/>
      </dsp:txXfrm>
    </dsp:sp>
    <dsp:sp modelId="{13BFFD9E-BDC9-4887-A0BD-0DAC5233919E}">
      <dsp:nvSpPr>
        <dsp:cNvPr id="0" name=""/>
        <dsp:cNvSpPr/>
      </dsp:nvSpPr>
      <dsp:spPr>
        <a:xfrm>
          <a:off x="0" y="4775117"/>
          <a:ext cx="7714234" cy="550183"/>
        </a:xfrm>
        <a:prstGeom prst="trapezoid">
          <a:avLst>
            <a:gd name="adj" fmla="val 72430"/>
          </a:avLst>
        </a:prstGeom>
        <a:solidFill>
          <a:schemeClr val="accent1">
            <a:alpha val="90000"/>
            <a:hueOff val="0"/>
            <a:satOff val="0"/>
            <a:lumOff val="0"/>
            <a:alphaOff val="-4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b="1" kern="1200">
              <a:latin typeface="Arial" panose="020B0604020202020204" pitchFamily="34" charset="0"/>
              <a:cs typeface="Arial" panose="020B0604020202020204" pitchFamily="34" charset="0"/>
            </a:rPr>
            <a:t>Actes administratifs unilatéraux</a:t>
          </a:r>
        </a:p>
      </dsp:txBody>
      <dsp:txXfrm>
        <a:off x="1349990" y="4775117"/>
        <a:ext cx="5014252" cy="55018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6B43B23-2697-8D40-BC60-7947D2BF5DB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ct val="0"/>
              </a:spcBef>
              <a:spcAft>
                <a:spcPct val="0"/>
              </a:spcAft>
              <a:defRPr sz="1200">
                <a:latin typeface="+mn-lt"/>
              </a:defRPr>
            </a:lvl1pPr>
          </a:lstStyle>
          <a:p>
            <a:pPr>
              <a:defRPr/>
            </a:pPr>
            <a:endParaRPr lang="fr-FR"/>
          </a:p>
        </p:txBody>
      </p:sp>
      <p:sp>
        <p:nvSpPr>
          <p:cNvPr id="3" name="Espace réservé de la date 2">
            <a:extLst>
              <a:ext uri="{FF2B5EF4-FFF2-40B4-BE49-F238E27FC236}">
                <a16:creationId xmlns:a16="http://schemas.microsoft.com/office/drawing/2014/main" id="{AC3FB618-5059-244B-97A0-83BDF2ED651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ct val="0"/>
              </a:spcBef>
              <a:spcAft>
                <a:spcPct val="0"/>
              </a:spcAft>
              <a:defRPr sz="1200" smtClean="0">
                <a:latin typeface="+mn-lt"/>
              </a:defRPr>
            </a:lvl1pPr>
          </a:lstStyle>
          <a:p>
            <a:pPr>
              <a:defRPr/>
            </a:pPr>
            <a:fld id="{56572DCC-B83F-458F-AE95-67572B4B996B}" type="datetimeFigureOut">
              <a:rPr lang="fr-FR"/>
              <a:t>24/06/2022</a:t>
            </a:fld>
            <a:endParaRPr lang="fr-FR"/>
          </a:p>
        </p:txBody>
      </p:sp>
      <p:sp>
        <p:nvSpPr>
          <p:cNvPr id="4" name="Espace réservé du pied de page 3">
            <a:extLst>
              <a:ext uri="{FF2B5EF4-FFF2-40B4-BE49-F238E27FC236}">
                <a16:creationId xmlns:a16="http://schemas.microsoft.com/office/drawing/2014/main" id="{F25D5C2D-4873-4042-8C83-E11E368062F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ct val="0"/>
              </a:spcBef>
              <a:spcAft>
                <a:spcPct val="0"/>
              </a:spcAft>
              <a:defRPr sz="1200">
                <a:latin typeface="+mn-lt"/>
              </a:defRPr>
            </a:lvl1pPr>
          </a:lstStyle>
          <a:p>
            <a:pPr>
              <a:defRPr/>
            </a:pPr>
            <a:endParaRPr lang="fr-FR"/>
          </a:p>
        </p:txBody>
      </p:sp>
      <p:sp>
        <p:nvSpPr>
          <p:cNvPr id="5" name="Espace réservé du numéro de diapositive 4">
            <a:extLst>
              <a:ext uri="{FF2B5EF4-FFF2-40B4-BE49-F238E27FC236}">
                <a16:creationId xmlns:a16="http://schemas.microsoft.com/office/drawing/2014/main" id="{6FD928E6-EDF0-ED40-AD78-2A0935D5C398}"/>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372E06DE-5723-4F10-8ED8-84EABB05456F}" type="slidenum">
              <a:rPr lang="fr-FR" altLang="fr-FR"/>
              <a:t>‹#›</a:t>
            </a:fld>
            <a:endParaRPr lang="fr-FR" altLang="fr-F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281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texte 19"/>
          <p:cNvSpPr>
            <a:spLocks noGrp="1"/>
          </p:cNvSpPr>
          <p:nvPr>
            <p:ph type="body" sz="quarter" idx="10"/>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0" name="Espace réservé du texte 21"/>
          <p:cNvSpPr>
            <a:spLocks noGrp="1"/>
          </p:cNvSpPr>
          <p:nvPr>
            <p:ph type="body" sz="quarter" idx="1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5" name="Espace réservé du texte 7"/>
          <p:cNvSpPr>
            <a:spLocks noGrp="1"/>
          </p:cNvSpPr>
          <p:nvPr>
            <p:ph type="body" sz="quarter" idx="12"/>
          </p:nvPr>
        </p:nvSpPr>
        <p:spPr>
          <a:xfrm>
            <a:off x="971600" y="1699200"/>
            <a:ext cx="3600000" cy="4752000"/>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6" name="Espace réservé du texte 7"/>
          <p:cNvSpPr>
            <a:spLocks noGrp="1"/>
          </p:cNvSpPr>
          <p:nvPr>
            <p:ph type="body" sz="quarter" idx="13"/>
          </p:nvPr>
        </p:nvSpPr>
        <p:spPr>
          <a:xfrm>
            <a:off x="5040000" y="1699200"/>
            <a:ext cx="3600000" cy="4752000"/>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2381579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008000" y="1339200"/>
            <a:ext cx="3456000" cy="4824000"/>
          </a:xfrm>
          <a:prstGeom prst="rect">
            <a:avLst/>
          </a:prstGeom>
        </p:spPr>
        <p:txBody>
          <a:bodyPr/>
          <a:lstStyle/>
          <a:p>
            <a:pPr lvl="0"/>
            <a:endParaRPr lang="fr-BE" noProof="0"/>
          </a:p>
        </p:txBody>
      </p:sp>
      <p:sp>
        <p:nvSpPr>
          <p:cNvPr id="8" name="Espace réservé pour une image  10"/>
          <p:cNvSpPr>
            <a:spLocks noGrp="1"/>
          </p:cNvSpPr>
          <p:nvPr>
            <p:ph type="pic" sz="quarter" idx="11"/>
          </p:nvPr>
        </p:nvSpPr>
        <p:spPr>
          <a:xfrm>
            <a:off x="4680012" y="1339200"/>
            <a:ext cx="3456000" cy="4824000"/>
          </a:xfrm>
          <a:prstGeom prst="rect">
            <a:avLst/>
          </a:prstGeom>
        </p:spPr>
        <p:txBody>
          <a:bodyPr/>
          <a:lstStyle/>
          <a:p>
            <a:pPr lvl="0"/>
            <a:endParaRPr lang="fr-BE" noProof="0"/>
          </a:p>
        </p:txBody>
      </p:sp>
    </p:spTree>
    <p:extLst>
      <p:ext uri="{BB962C8B-B14F-4D97-AF65-F5344CB8AC3E}">
        <p14:creationId xmlns:p14="http://schemas.microsoft.com/office/powerpoint/2010/main" val="2021346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006475" y="1340768"/>
            <a:ext cx="3529013" cy="2303462"/>
          </a:xfrm>
          <a:prstGeom prst="rect">
            <a:avLst/>
          </a:prstGeom>
        </p:spPr>
        <p:txBody>
          <a:bodyPr/>
          <a:lstStyle/>
          <a:p>
            <a:pPr lvl="0"/>
            <a:endParaRPr lang="fr-BE" noProof="0"/>
          </a:p>
        </p:txBody>
      </p:sp>
      <p:sp>
        <p:nvSpPr>
          <p:cNvPr id="5" name="Espace réservé pour une image  11"/>
          <p:cNvSpPr>
            <a:spLocks noGrp="1"/>
          </p:cNvSpPr>
          <p:nvPr>
            <p:ph type="pic" sz="quarter" idx="11"/>
          </p:nvPr>
        </p:nvSpPr>
        <p:spPr>
          <a:xfrm>
            <a:off x="4679391" y="1339200"/>
            <a:ext cx="3529013" cy="2303462"/>
          </a:xfrm>
          <a:prstGeom prst="rect">
            <a:avLst/>
          </a:prstGeom>
        </p:spPr>
        <p:txBody>
          <a:bodyPr/>
          <a:lstStyle/>
          <a:p>
            <a:pPr lvl="0"/>
            <a:endParaRPr lang="fr-BE" noProof="0"/>
          </a:p>
        </p:txBody>
      </p:sp>
      <p:sp>
        <p:nvSpPr>
          <p:cNvPr id="6" name="Espace réservé pour une image  11"/>
          <p:cNvSpPr>
            <a:spLocks noGrp="1"/>
          </p:cNvSpPr>
          <p:nvPr>
            <p:ph type="pic" sz="quarter" idx="12"/>
          </p:nvPr>
        </p:nvSpPr>
        <p:spPr>
          <a:xfrm>
            <a:off x="1007604" y="3789040"/>
            <a:ext cx="3529013" cy="2303462"/>
          </a:xfrm>
          <a:prstGeom prst="rect">
            <a:avLst/>
          </a:prstGeom>
        </p:spPr>
        <p:txBody>
          <a:bodyPr/>
          <a:lstStyle/>
          <a:p>
            <a:pPr lvl="0"/>
            <a:endParaRPr lang="fr-BE" noProof="0"/>
          </a:p>
        </p:txBody>
      </p:sp>
      <p:sp>
        <p:nvSpPr>
          <p:cNvPr id="9" name="Espace réservé pour une image  11"/>
          <p:cNvSpPr>
            <a:spLocks noGrp="1"/>
          </p:cNvSpPr>
          <p:nvPr>
            <p:ph type="pic" sz="quarter" idx="13"/>
          </p:nvPr>
        </p:nvSpPr>
        <p:spPr>
          <a:xfrm>
            <a:off x="4680012" y="3790800"/>
            <a:ext cx="3529013" cy="2303462"/>
          </a:xfrm>
          <a:prstGeom prst="rect">
            <a:avLst/>
          </a:prstGeom>
        </p:spPr>
        <p:txBody>
          <a:bodyPr/>
          <a:lstStyle/>
          <a:p>
            <a:pPr lvl="0"/>
            <a:endParaRPr lang="fr-BE" noProof="0"/>
          </a:p>
        </p:txBody>
      </p:sp>
    </p:spTree>
    <p:extLst>
      <p:ext uri="{BB962C8B-B14F-4D97-AF65-F5344CB8AC3E}">
        <p14:creationId xmlns:p14="http://schemas.microsoft.com/office/powerpoint/2010/main" val="1811869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008063" y="1340892"/>
            <a:ext cx="7200900" cy="4824412"/>
          </a:xfrm>
          <a:prstGeom prst="rect">
            <a:avLst/>
          </a:prstGeom>
        </p:spPr>
        <p:txBody>
          <a:bodyPr/>
          <a:lstStyle/>
          <a:p>
            <a:pPr lvl="0"/>
            <a:endParaRPr lang="fr-BE" noProof="0"/>
          </a:p>
        </p:txBody>
      </p:sp>
    </p:spTree>
    <p:extLst>
      <p:ext uri="{BB962C8B-B14F-4D97-AF65-F5344CB8AC3E}">
        <p14:creationId xmlns:p14="http://schemas.microsoft.com/office/powerpoint/2010/main" val="1139830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4644000" y="1339200"/>
            <a:ext cx="3528000" cy="4824000"/>
          </a:xfrm>
          <a:prstGeom prst="rect">
            <a:avLst/>
          </a:prstGeom>
        </p:spPr>
        <p:txBody>
          <a:bodyPr/>
          <a:lstStyle/>
          <a:p>
            <a:pPr lvl="0"/>
            <a:endParaRPr lang="fr-BE" noProof="0"/>
          </a:p>
        </p:txBody>
      </p:sp>
      <p:sp>
        <p:nvSpPr>
          <p:cNvPr id="8" name="Espace réservé du texte 11"/>
          <p:cNvSpPr>
            <a:spLocks noGrp="1"/>
          </p:cNvSpPr>
          <p:nvPr>
            <p:ph type="body" sz="quarter" idx="11"/>
          </p:nvPr>
        </p:nvSpPr>
        <p:spPr>
          <a:xfrm>
            <a:off x="897308" y="2828658"/>
            <a:ext cx="3537959" cy="1572426"/>
          </a:xfrm>
          <a:prstGeom prst="rect">
            <a:avLst/>
          </a:prstGeom>
        </p:spPr>
        <p:txBody>
          <a:bodyPr/>
          <a:lstStyle>
            <a:lvl1pPr marL="0" marR="0" indent="0" algn="r" defTabSz="914400" rtl="0" eaLnBrk="1" fontAlgn="auto" latinLnBrk="0" hangingPunct="1">
              <a:lnSpc>
                <a:spcPct val="100000"/>
              </a:lnSpc>
              <a:spcBef>
                <a:spcPct val="20000"/>
              </a:spcBef>
              <a:spcAft>
                <a:spcPct val="0"/>
              </a:spcAft>
              <a:buClrTx/>
              <a:buSzTx/>
              <a:buFont typeface="Arial" panose="020B0604020202020204" pitchFamily="34" charset="0"/>
              <a:buNone/>
              <a:defRPr sz="3400" baseline="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3730169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008063" y="1342800"/>
            <a:ext cx="3528000" cy="2304000"/>
          </a:xfrm>
          <a:prstGeom prst="rect">
            <a:avLst/>
          </a:prstGeom>
        </p:spPr>
        <p:txBody>
          <a:bodyPr/>
          <a:lstStyle>
            <a:lvl1pPr>
              <a:defRPr sz="2100">
                <a:latin typeface="Arial" panose="020B0604020202020204" pitchFamily="34" charset="0"/>
                <a:cs typeface="Arial" panose="020B0604020202020204" pitchFamily="34" charset="0"/>
              </a:defRPr>
            </a:lvl1pPr>
          </a:lstStyle>
          <a:p>
            <a:pPr lvl="0"/>
            <a:endParaRPr lang="fr-BE" noProof="0"/>
          </a:p>
        </p:txBody>
      </p:sp>
      <p:sp>
        <p:nvSpPr>
          <p:cNvPr id="5" name="Espace réservé pour une image  13"/>
          <p:cNvSpPr>
            <a:spLocks noGrp="1"/>
          </p:cNvSpPr>
          <p:nvPr>
            <p:ph type="pic" sz="quarter" idx="11"/>
          </p:nvPr>
        </p:nvSpPr>
        <p:spPr>
          <a:xfrm>
            <a:off x="4680000" y="3934800"/>
            <a:ext cx="3528000" cy="2304000"/>
          </a:xfrm>
          <a:prstGeom prst="rect">
            <a:avLst/>
          </a:prstGeom>
        </p:spPr>
        <p:txBody>
          <a:bodyPr/>
          <a:lstStyle/>
          <a:p>
            <a:pPr lvl="0"/>
            <a:endParaRPr lang="fr-BE" noProof="0"/>
          </a:p>
        </p:txBody>
      </p:sp>
      <p:sp>
        <p:nvSpPr>
          <p:cNvPr id="6" name="Espace réservé du texte 16"/>
          <p:cNvSpPr>
            <a:spLocks noGrp="1"/>
          </p:cNvSpPr>
          <p:nvPr>
            <p:ph type="body" sz="quarter" idx="12"/>
          </p:nvPr>
        </p:nvSpPr>
        <p:spPr>
          <a:xfrm>
            <a:off x="4680000" y="1339200"/>
            <a:ext cx="3528000" cy="2303462"/>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9" name="Espace réservé du texte 16"/>
          <p:cNvSpPr>
            <a:spLocks noGrp="1"/>
          </p:cNvSpPr>
          <p:nvPr>
            <p:ph type="body" sz="quarter" idx="13"/>
          </p:nvPr>
        </p:nvSpPr>
        <p:spPr>
          <a:xfrm>
            <a:off x="1007604" y="3933056"/>
            <a:ext cx="3528000" cy="2303462"/>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147419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p:nvPr>
        </p:nvSpPr>
        <p:spPr>
          <a:xfrm>
            <a:off x="1023786" y="2988654"/>
            <a:ext cx="7332358"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3423866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2297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283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texte 19"/>
          <p:cNvSpPr>
            <a:spLocks noGrp="1"/>
          </p:cNvSpPr>
          <p:nvPr>
            <p:ph type="body" sz="quarter" idx="10"/>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0" name="Espace réservé du texte 21"/>
          <p:cNvSpPr>
            <a:spLocks noGrp="1"/>
          </p:cNvSpPr>
          <p:nvPr>
            <p:ph type="body" sz="quarter" idx="1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97888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008062" y="2068082"/>
            <a:ext cx="8135937" cy="4789918"/>
          </a:xfrm>
          <a:prstGeom prst="rect">
            <a:avLst/>
          </a:prstGeom>
        </p:spPr>
        <p:txBody>
          <a:bodyPr/>
          <a:lstStyle/>
          <a:p>
            <a:pPr lvl="0"/>
            <a:endParaRPr lang="fr-BE" noProof="0"/>
          </a:p>
        </p:txBody>
      </p:sp>
      <p:sp>
        <p:nvSpPr>
          <p:cNvPr id="6" name="Espace réservé du texte 19"/>
          <p:cNvSpPr>
            <a:spLocks noGrp="1"/>
          </p:cNvSpPr>
          <p:nvPr>
            <p:ph type="body" sz="quarter" idx="13"/>
          </p:nvPr>
        </p:nvSpPr>
        <p:spPr>
          <a:xfrm>
            <a:off x="1619672" y="4869160"/>
            <a:ext cx="4932548" cy="1548172"/>
          </a:xfrm>
          <a:prstGeom prst="rect">
            <a:avLst/>
          </a:prstGeom>
          <a:solidFill>
            <a:srgbClr val="5DB3E6">
              <a:alpha val="79000"/>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a:p>
        </p:txBody>
      </p:sp>
      <p:sp>
        <p:nvSpPr>
          <p:cNvPr id="9" name="Espace réservé du texte 19"/>
          <p:cNvSpPr>
            <a:spLocks noGrp="1"/>
          </p:cNvSpPr>
          <p:nvPr>
            <p:ph type="body" sz="quarter" idx="11"/>
          </p:nvPr>
        </p:nvSpPr>
        <p:spPr>
          <a:xfrm>
            <a:off x="1692002" y="5096487"/>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1" name="Espace réservé du texte 19"/>
          <p:cNvSpPr>
            <a:spLocks noGrp="1"/>
          </p:cNvSpPr>
          <p:nvPr>
            <p:ph type="body" sz="quarter" idx="12"/>
          </p:nvPr>
        </p:nvSpPr>
        <p:spPr>
          <a:xfrm>
            <a:off x="1692002" y="5539714"/>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384124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0" name="Espace réservé du texte 19"/>
          <p:cNvSpPr>
            <a:spLocks noGrp="1"/>
          </p:cNvSpPr>
          <p:nvPr>
            <p:ph type="body" sz="quarter" idx="12"/>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7" name="Espace réservé du texte 19"/>
          <p:cNvSpPr>
            <a:spLocks noGrp="1"/>
          </p:cNvSpPr>
          <p:nvPr>
            <p:ph type="body" sz="quarter" idx="16"/>
          </p:nvPr>
        </p:nvSpPr>
        <p:spPr>
          <a:xfrm>
            <a:off x="1298895" y="1055354"/>
            <a:ext cx="4691706" cy="924280"/>
          </a:xfrm>
          <a:prstGeom prst="rect">
            <a:avLst/>
          </a:prstGeom>
        </p:spPr>
        <p:txBody>
          <a:bodyPr/>
          <a:lstStyle>
            <a:lvl1pPr marL="0" indent="0" algn="l">
              <a:lnSpc>
                <a:spcPct val="100000"/>
              </a:lnSpc>
              <a:spcBef>
                <a:spcPct val="0"/>
              </a:spcBef>
              <a:buNone/>
              <a:tabLst>
                <a:tab pos="179388" algn="l"/>
              </a:tabLst>
              <a:defRPr sz="1600" b="0" baseline="0">
                <a:solidFill>
                  <a:schemeClr val="bg1">
                    <a:lumMod val="65000"/>
                  </a:schemeClr>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9" name="Espace réservé du texte 19"/>
          <p:cNvSpPr>
            <a:spLocks noGrp="1"/>
          </p:cNvSpPr>
          <p:nvPr>
            <p:ph type="body" sz="quarter" idx="17"/>
          </p:nvPr>
        </p:nvSpPr>
        <p:spPr>
          <a:xfrm>
            <a:off x="1298895" y="1323901"/>
            <a:ext cx="4691706" cy="267485"/>
          </a:xfrm>
          <a:prstGeom prst="rect">
            <a:avLst/>
          </a:prstGeom>
        </p:spPr>
        <p:txBody>
          <a:bodyPr/>
          <a:lstStyle>
            <a:lvl1pPr marL="0" indent="0" algn="l">
              <a:lnSpc>
                <a:spcPct val="100000"/>
              </a:lnSpc>
              <a:spcBef>
                <a:spcPct val="0"/>
              </a:spcBef>
              <a:buNone/>
              <a:tabLst>
                <a:tab pos="179388" algn="l"/>
              </a:tabLst>
              <a:defRPr sz="1600" b="0" baseline="0">
                <a:solidFill>
                  <a:schemeClr val="bg1">
                    <a:lumMod val="65000"/>
                  </a:schemeClr>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20" name="Espace réservé du texte 19"/>
          <p:cNvSpPr>
            <a:spLocks noGrp="1"/>
          </p:cNvSpPr>
          <p:nvPr>
            <p:ph type="body" sz="quarter" idx="18"/>
          </p:nvPr>
        </p:nvSpPr>
        <p:spPr>
          <a:xfrm>
            <a:off x="1298895" y="1591386"/>
            <a:ext cx="4691706" cy="393962"/>
          </a:xfrm>
          <a:prstGeom prst="rect">
            <a:avLst/>
          </a:prstGeom>
        </p:spPr>
        <p:txBody>
          <a:bodyPr/>
          <a:lstStyle>
            <a:lvl1pPr marL="0" indent="0" algn="l">
              <a:lnSpc>
                <a:spcPct val="100000"/>
              </a:lnSpc>
              <a:spcBef>
                <a:spcPct val="0"/>
              </a:spcBef>
              <a:buNone/>
              <a:tabLst>
                <a:tab pos="179388" algn="l"/>
              </a:tabLst>
              <a:defRPr sz="1600" b="0" baseline="0">
                <a:solidFill>
                  <a:schemeClr val="bg1">
                    <a:lumMod val="65000"/>
                  </a:schemeClr>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405419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6" name="Espace réservé du texte 19"/>
          <p:cNvSpPr>
            <a:spLocks noGrp="1"/>
          </p:cNvSpPr>
          <p:nvPr>
            <p:ph type="body" sz="quarter" idx="12"/>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0" name="Espace réservé du texte 19"/>
          <p:cNvSpPr>
            <a:spLocks noGrp="1"/>
          </p:cNvSpPr>
          <p:nvPr>
            <p:ph type="body" sz="quarter" idx="16"/>
          </p:nvPr>
        </p:nvSpPr>
        <p:spPr>
          <a:xfrm>
            <a:off x="1418232" y="1197827"/>
            <a:ext cx="4691706" cy="924280"/>
          </a:xfrm>
          <a:prstGeom prst="rect">
            <a:avLst/>
          </a:prstGeom>
        </p:spPr>
        <p:txBody>
          <a:bodyPr/>
          <a:lstStyle>
            <a:lvl1pPr marL="0" indent="0" algn="l">
              <a:lnSpc>
                <a:spcPct val="100000"/>
              </a:lnSpc>
              <a:spcBef>
                <a:spcPct val="0"/>
              </a:spcBef>
              <a:buNone/>
              <a:tabLst>
                <a:tab pos="179388" algn="l"/>
              </a:tabLst>
              <a:defRPr sz="1700" b="0" baseline="0">
                <a:solidFill>
                  <a:srgbClr val="9A969A"/>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3" name="Espace réservé pour une image  2"/>
          <p:cNvSpPr>
            <a:spLocks noGrp="1"/>
          </p:cNvSpPr>
          <p:nvPr>
            <p:ph type="pic" sz="quarter" idx="17"/>
          </p:nvPr>
        </p:nvSpPr>
        <p:spPr>
          <a:xfrm>
            <a:off x="7878763" y="419100"/>
            <a:ext cx="838200" cy="854075"/>
          </a:xfrm>
          <a:prstGeom prst="rect">
            <a:avLst/>
          </a:prstGeom>
        </p:spPr>
        <p:txBody>
          <a:bodyPr/>
          <a:lstStyle>
            <a:lvl1pPr>
              <a:defRPr sz="1200"/>
            </a:lvl1pPr>
          </a:lstStyle>
          <a:p>
            <a:pPr lvl="0"/>
            <a:endParaRPr lang="fr-BE" noProof="0"/>
          </a:p>
        </p:txBody>
      </p:sp>
    </p:spTree>
    <p:extLst>
      <p:ext uri="{BB962C8B-B14F-4D97-AF65-F5344CB8AC3E}">
        <p14:creationId xmlns:p14="http://schemas.microsoft.com/office/powerpoint/2010/main" val="3838730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Espace réservé du texte 19"/>
          <p:cNvSpPr>
            <a:spLocks noGrp="1"/>
          </p:cNvSpPr>
          <p:nvPr>
            <p:ph type="body" sz="quarter" idx="11"/>
          </p:nvPr>
        </p:nvSpPr>
        <p:spPr>
          <a:xfrm>
            <a:off x="1023786" y="2988654"/>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3583104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Espace réservé du texte 19"/>
          <p:cNvSpPr>
            <a:spLocks noGrp="1"/>
          </p:cNvSpPr>
          <p:nvPr>
            <p:ph type="body" sz="quarter" idx="10"/>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1" name="Espace réservé du texte 21"/>
          <p:cNvSpPr>
            <a:spLocks noGrp="1"/>
          </p:cNvSpPr>
          <p:nvPr>
            <p:ph type="body" sz="quarter" idx="1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3" name="Espace réservé du texte 19"/>
          <p:cNvSpPr>
            <a:spLocks noGrp="1"/>
          </p:cNvSpPr>
          <p:nvPr>
            <p:ph type="body" sz="quarter" idx="13"/>
          </p:nvPr>
        </p:nvSpPr>
        <p:spPr>
          <a:xfrm>
            <a:off x="606864" y="157942"/>
            <a:ext cx="7806639" cy="889462"/>
          </a:xfrm>
          <a:prstGeom prst="rect">
            <a:avLst/>
          </a:prstGeom>
        </p:spPr>
        <p:txBody>
          <a:bodyPr/>
          <a:lstStyle>
            <a:lvl1pPr marL="0" indent="0" algn="l">
              <a:buNone/>
              <a:defRPr sz="2800" b="1" baseline="0">
                <a:solidFill>
                  <a:schemeClr val="bg1"/>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843308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texte 19"/>
          <p:cNvSpPr>
            <a:spLocks noGrp="1"/>
          </p:cNvSpPr>
          <p:nvPr>
            <p:ph type="body" sz="quarter" idx="10"/>
          </p:nvPr>
        </p:nvSpPr>
        <p:spPr>
          <a:xfrm>
            <a:off x="4273044" y="6234478"/>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10" name="Espace réservé du texte 21"/>
          <p:cNvSpPr>
            <a:spLocks noGrp="1"/>
          </p:cNvSpPr>
          <p:nvPr>
            <p:ph type="body" sz="quarter" idx="11"/>
          </p:nvPr>
        </p:nvSpPr>
        <p:spPr>
          <a:xfrm>
            <a:off x="8413504" y="6234987"/>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
        <p:nvSpPr>
          <p:cNvPr id="4" name="Espace réservé du texte 3"/>
          <p:cNvSpPr>
            <a:spLocks noGrp="1"/>
          </p:cNvSpPr>
          <p:nvPr>
            <p:ph type="body" sz="quarter" idx="12"/>
          </p:nvPr>
        </p:nvSpPr>
        <p:spPr>
          <a:xfrm>
            <a:off x="946150" y="2073275"/>
            <a:ext cx="7832725" cy="4160838"/>
          </a:xfrm>
          <a:prstGeom prst="rect">
            <a:avLst/>
          </a:prstGeom>
        </p:spPr>
        <p:txBody>
          <a:bodyPr/>
          <a:lstStyle>
            <a:lvl1pPr marL="342900" marR="0" indent="-342900" algn="l" defTabSz="914400" rtl="0" eaLnBrk="1" fontAlgn="auto" latinLnBrk="0" hangingPunct="1">
              <a:lnSpc>
                <a:spcPct val="90000"/>
              </a:lnSpc>
              <a:spcBef>
                <a:spcPts val="1000"/>
              </a:spcBef>
              <a:spcAft>
                <a:spcPct val="0"/>
              </a:spcAft>
              <a:buClrTx/>
              <a:buSzTx/>
              <a:buFont typeface="Arial" panose="020B0604020202020204" pitchFamily="34" charset="0"/>
              <a:buChar char="•"/>
              <a:defRPr sz="2400">
                <a:solidFill>
                  <a:srgbClr val="00214E"/>
                </a:solidFill>
                <a:latin typeface="Arial" panose="020B0604020202020204" pitchFamily="34" charset="0"/>
                <a:cs typeface="Arial" panose="020B0604020202020204" pitchFamily="34" charset="0"/>
              </a:defRPr>
            </a:lvl1pPr>
          </a:lstStyle>
          <a:p>
            <a:pPr lvl="0"/>
            <a:r>
              <a:rPr lang="fr-FR"/>
              <a:t>Modifier les styles du texte du masque</a:t>
            </a:r>
          </a:p>
          <a:p>
            <a:pPr lvl="0"/>
            <a:r>
              <a:rPr lang="fr-FR"/>
              <a:t>Deuxième niveau</a:t>
            </a:r>
          </a:p>
          <a:p>
            <a:pPr lvl="0"/>
            <a:r>
              <a:rPr lang="fr-FR"/>
              <a:t>Troisième niveau</a:t>
            </a:r>
          </a:p>
          <a:p>
            <a:pPr lvl="0"/>
            <a:r>
              <a:rPr lang="fr-FR"/>
              <a:t>Quatrième niveau</a:t>
            </a:r>
          </a:p>
          <a:p>
            <a:pPr lvl="0"/>
            <a:r>
              <a:rPr lang="fr-FR"/>
              <a:t>Cinquième niveau</a:t>
            </a:r>
            <a:endParaRPr lang="fr-BE"/>
          </a:p>
        </p:txBody>
      </p:sp>
    </p:spTree>
    <p:extLst>
      <p:ext uri="{BB962C8B-B14F-4D97-AF65-F5344CB8AC3E}">
        <p14:creationId xmlns:p14="http://schemas.microsoft.com/office/powerpoint/2010/main" val="1635043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1" r:id="rId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5"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1"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2"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3"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4"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6"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7"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6"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2"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3"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7"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8"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9"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0"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4" r:id="rId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Espace réservé pour une image  5">
            <a:extLst>
              <a:ext uri="{FF2B5EF4-FFF2-40B4-BE49-F238E27FC236}">
                <a16:creationId xmlns:a16="http://schemas.microsoft.com/office/drawing/2014/main" id="{7107169A-DD58-4518-8729-C66E45FACAB9}"/>
              </a:ext>
            </a:extLst>
          </p:cNvPr>
          <p:cNvPicPr>
            <a:picLocks noGrp="1" noChangeAspect="1" noChangeArrowheads="1"/>
          </p:cNvPicPr>
          <p:nvPr>
            <p:ph type="pic" sz="quarter" idx="10"/>
          </p:nvPr>
        </p:nvPicPr>
        <p:blipFill>
          <a:blip r:embed="rId2"/>
          <a:srcRect t="5813" b="5813"/>
          <a:stretch>
            <a:fillRect/>
          </a:stretch>
        </p:blipFill>
        <p:spPr>
          <a:xfrm>
            <a:off x="1008063" y="2068513"/>
            <a:ext cx="8135937" cy="47894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texte 2">
            <a:extLst>
              <a:ext uri="{FF2B5EF4-FFF2-40B4-BE49-F238E27FC236}">
                <a16:creationId xmlns:a16="http://schemas.microsoft.com/office/drawing/2014/main" id="{E06EA6FF-D306-471C-AFAF-BC743B8362BB}"/>
              </a:ext>
            </a:extLst>
          </p:cNvPr>
          <p:cNvSpPr>
            <a:spLocks noGrp="1"/>
          </p:cNvSpPr>
          <p:nvPr>
            <p:ph type="body" sz="quarter" idx="13"/>
          </p:nvPr>
        </p:nvSpPr>
        <p:spPr>
          <a:xfrm>
            <a:off x="1619250" y="4868863"/>
            <a:ext cx="4932363" cy="1547812"/>
          </a:xfrm>
        </p:spPr>
        <p:txBody>
          <a:bodyPr/>
          <a:lstStyle/>
          <a:p>
            <a:pPr fontAlgn="auto">
              <a:spcAft>
                <a:spcPct val="0"/>
              </a:spcAft>
              <a:defRPr/>
            </a:pPr>
            <a:endParaRPr lang="fr-BE"/>
          </a:p>
        </p:txBody>
      </p:sp>
      <p:sp>
        <p:nvSpPr>
          <p:cNvPr id="32771" name="Espace réservé du texte 3">
            <a:extLst>
              <a:ext uri="{FF2B5EF4-FFF2-40B4-BE49-F238E27FC236}">
                <a16:creationId xmlns:a16="http://schemas.microsoft.com/office/drawing/2014/main" id="{6E72A24E-CAA1-40F9-9FDF-D130F537768A}"/>
              </a:ext>
            </a:extLst>
          </p:cNvPr>
          <p:cNvSpPr>
            <a:spLocks noGrp="1" noChangeArrowheads="1"/>
          </p:cNvSpPr>
          <p:nvPr>
            <p:ph type="body" sz="quarter" idx="11"/>
          </p:nvPr>
        </p:nvSpPr>
        <p:spPr>
          <a:xfrm>
            <a:off x="1692275" y="5095875"/>
            <a:ext cx="4691063"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a:t>Rapport introductif sur le droit administratif belge</a:t>
            </a:r>
          </a:p>
        </p:txBody>
      </p:sp>
      <p:sp>
        <p:nvSpPr>
          <p:cNvPr id="32772" name="Espace réservé du texte 4">
            <a:extLst>
              <a:ext uri="{FF2B5EF4-FFF2-40B4-BE49-F238E27FC236}">
                <a16:creationId xmlns:a16="http://schemas.microsoft.com/office/drawing/2014/main" id="{DCC1B393-4327-49F0-87A8-BAE793795358}"/>
              </a:ext>
            </a:extLst>
          </p:cNvPr>
          <p:cNvSpPr>
            <a:spLocks noGrp="1" noChangeArrowheads="1"/>
          </p:cNvSpPr>
          <p:nvPr>
            <p:ph type="body" sz="quarter" idx="12"/>
          </p:nvPr>
        </p:nvSpPr>
        <p:spPr>
          <a:xfrm>
            <a:off x="1692275" y="5540375"/>
            <a:ext cx="4691063"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endParaRPr lang="fr-BE" altLang="fr-FR"/>
          </a:p>
          <a:p>
            <a:pPr algn="just"/>
            <a:r>
              <a:rPr lang="fr-BE" altLang="fr-FR"/>
              <a:t>François Tulkens et Maëlle Rixhon</a:t>
            </a:r>
          </a:p>
        </p:txBody>
      </p:sp>
      <p:sp>
        <p:nvSpPr>
          <p:cNvPr id="4" name="TextBox 3">
            <a:extLst>
              <a:ext uri="{FF2B5EF4-FFF2-40B4-BE49-F238E27FC236}">
                <a16:creationId xmlns:a16="http://schemas.microsoft.com/office/drawing/2014/main" id="{A40BAC4D-832E-4639-9347-6DE31F45A195}"/>
              </a:ext>
            </a:extLst>
          </p:cNvPr>
          <p:cNvSpPr txBox="1"/>
          <p:nvPr/>
        </p:nvSpPr>
        <p:spPr>
          <a:xfrm>
            <a:off x="1008063" y="1199626"/>
            <a:ext cx="8135937" cy="584775"/>
          </a:xfrm>
          <a:prstGeom prst="rect">
            <a:avLst/>
          </a:prstGeom>
          <a:noFill/>
        </p:spPr>
        <p:txBody>
          <a:bodyPr wrap="square" rtlCol="0">
            <a:spAutoFit/>
          </a:bodyPr>
          <a:lstStyle/>
          <a:p>
            <a:r>
              <a:rPr lang="fr-BE" b="1" i="0">
                <a:solidFill>
                  <a:srgbClr val="000000"/>
                </a:solidFill>
                <a:effectLst/>
                <a:latin typeface="Arial" panose="020B0604020202020204" pitchFamily="34" charset="0"/>
                <a:cs typeface="Arial" panose="020B0604020202020204" pitchFamily="34" charset="0"/>
              </a:rPr>
              <a:t>Le juge administratif et les sources de la légalité</a:t>
            </a:r>
          </a:p>
          <a:p>
            <a:pPr algn="just"/>
            <a:r>
              <a:rPr lang="fr-BE" sz="1400" b="0" i="1">
                <a:solidFill>
                  <a:srgbClr val="000000"/>
                </a:solidFill>
                <a:effectLst/>
                <a:latin typeface="Arial" panose="020B0604020202020204" pitchFamily="34" charset="0"/>
                <a:cs typeface="Arial" panose="020B0604020202020204" pitchFamily="34" charset="0"/>
              </a:rPr>
              <a:t>Série de conférences à l’occasion des 25 ans des juridictions administratives luxembourgeoises</a:t>
            </a:r>
            <a:endParaRPr lang="fr-BE" sz="1400" i="1">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68F82F15-B36E-43C4-B96C-F32D2DFA59E7}"/>
              </a:ext>
            </a:extLst>
          </p:cNvPr>
          <p:cNvSpPr txBox="1"/>
          <p:nvPr/>
        </p:nvSpPr>
        <p:spPr>
          <a:xfrm>
            <a:off x="7944375" y="159390"/>
            <a:ext cx="1057012" cy="285226"/>
          </a:xfrm>
          <a:prstGeom prst="rect">
            <a:avLst/>
          </a:prstGeom>
          <a:noFill/>
        </p:spPr>
        <p:txBody>
          <a:bodyPr wrap="square" rtlCol="0">
            <a:spAutoFit/>
          </a:bodyPr>
          <a:lstStyle/>
          <a:p>
            <a:r>
              <a:rPr lang="fr-BE" sz="1200" b="0" i="0">
                <a:solidFill>
                  <a:srgbClr val="000000"/>
                </a:solidFill>
                <a:effectLst/>
                <a:latin typeface="Arial" panose="020B0604020202020204" pitchFamily="34" charset="0"/>
                <a:cs typeface="Arial" panose="020B0604020202020204" pitchFamily="34" charset="0"/>
              </a:rPr>
              <a:t>24 juin 2022</a:t>
            </a:r>
            <a:endParaRPr lang="fr-BE" sz="120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Les principes</a:t>
            </a:r>
          </a:p>
          <a:p>
            <a:pPr algn="just"/>
            <a:endParaRPr lang="fr-BE" altLang="fr-FR" sz="2400" b="1"/>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621814"/>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fontAlgn="base">
              <a:spcAft>
                <a:spcPct val="0"/>
              </a:spcAft>
            </a:pPr>
            <a:r>
              <a:rPr lang="fr-BE" altLang="fr-FR"/>
              <a:t>Les principes généraux du droit (influence française)</a:t>
            </a:r>
          </a:p>
          <a:p>
            <a:pPr marL="0" indent="0" algn="just" fontAlgn="base">
              <a:spcAft>
                <a:spcPct val="0"/>
              </a:spcAft>
              <a:buNone/>
            </a:pPr>
            <a:endParaRPr lang="fr-BE" altLang="fr-FR"/>
          </a:p>
          <a:p>
            <a:pPr fontAlgn="base">
              <a:spcAft>
                <a:spcPct val="0"/>
              </a:spcAft>
            </a:pPr>
            <a:endParaRPr lang="fr-BE" altLang="fr-FR" u="sng"/>
          </a:p>
          <a:p>
            <a:pPr marL="0" indent="0" fontAlgn="base">
              <a:spcAft>
                <a:spcPct val="0"/>
              </a:spcAft>
              <a:buNone/>
            </a:pPr>
            <a:endParaRPr lang="fr-BE" altLang="fr-FR"/>
          </a:p>
          <a:p>
            <a:pPr fontAlgn="base">
              <a:spcAft>
                <a:spcPct val="0"/>
              </a:spcAft>
            </a:pPr>
            <a:endParaRPr lang="fr-BE" altLang="fr-FR"/>
          </a:p>
        </p:txBody>
      </p:sp>
      <p:graphicFrame>
        <p:nvGraphicFramePr>
          <p:cNvPr id="4" name="Table 4">
            <a:extLst>
              <a:ext uri="{FF2B5EF4-FFF2-40B4-BE49-F238E27FC236}">
                <a16:creationId xmlns:a16="http://schemas.microsoft.com/office/drawing/2014/main" id="{9022993D-6BD0-40D0-9F15-5EED6E0E20F5}"/>
              </a:ext>
            </a:extLst>
          </p:cNvPr>
          <p:cNvGraphicFramePr>
            <a:graphicFrameLocks noGrp="1"/>
          </p:cNvGraphicFramePr>
          <p:nvPr>
            <p:extLst>
              <p:ext uri="{D42A27DB-BD31-4B8C-83A1-F6EECF244321}">
                <p14:modId xmlns:p14="http://schemas.microsoft.com/office/powerpoint/2010/main" val="4038716544"/>
              </p:ext>
            </p:extLst>
          </p:nvPr>
        </p:nvGraphicFramePr>
        <p:xfrm>
          <a:off x="580386" y="2053614"/>
          <a:ext cx="7983228" cy="4297680"/>
        </p:xfrm>
        <a:graphic>
          <a:graphicData uri="http://schemas.openxmlformats.org/drawingml/2006/table">
            <a:tbl>
              <a:tblPr firstRow="1" bandRow="1">
                <a:tableStyleId>{5940675A-B579-460E-94D1-54222C63F5DA}</a:tableStyleId>
              </a:tblPr>
              <a:tblGrid>
                <a:gridCol w="3991614">
                  <a:extLst>
                    <a:ext uri="{9D8B030D-6E8A-4147-A177-3AD203B41FA5}">
                      <a16:colId xmlns:a16="http://schemas.microsoft.com/office/drawing/2014/main" val="118554241"/>
                    </a:ext>
                  </a:extLst>
                </a:gridCol>
                <a:gridCol w="3991614">
                  <a:extLst>
                    <a:ext uri="{9D8B030D-6E8A-4147-A177-3AD203B41FA5}">
                      <a16:colId xmlns:a16="http://schemas.microsoft.com/office/drawing/2014/main" val="1475582730"/>
                    </a:ext>
                  </a:extLst>
                </a:gridCol>
              </a:tblGrid>
              <a:tr h="135890">
                <a:tc>
                  <a:txBody>
                    <a:bodyPr/>
                    <a:lstStyle/>
                    <a:p>
                      <a:pPr algn="ctr"/>
                      <a:r>
                        <a:rPr lang="fr-BE" b="1">
                          <a:solidFill>
                            <a:schemeClr val="bg1"/>
                          </a:solidFill>
                          <a:latin typeface="Arial" panose="020B0604020202020204" pitchFamily="34" charset="0"/>
                          <a:cs typeface="Arial" panose="020B0604020202020204" pitchFamily="34" charset="0"/>
                        </a:rPr>
                        <a:t>Oui</a:t>
                      </a:r>
                    </a:p>
                  </a:txBody>
                  <a:tcPr anchor="ctr">
                    <a:solidFill>
                      <a:schemeClr val="accent6"/>
                    </a:solidFill>
                  </a:tcPr>
                </a:tc>
                <a:tc>
                  <a:txBody>
                    <a:bodyPr/>
                    <a:lstStyle/>
                    <a:p>
                      <a:pPr algn="ctr"/>
                      <a:r>
                        <a:rPr lang="fr-BE" b="1">
                          <a:solidFill>
                            <a:schemeClr val="bg1"/>
                          </a:solidFill>
                          <a:latin typeface="Arial" panose="020B0604020202020204" pitchFamily="34" charset="0"/>
                          <a:cs typeface="Arial" panose="020B0604020202020204" pitchFamily="34" charset="0"/>
                        </a:rPr>
                        <a:t>Non</a:t>
                      </a:r>
                    </a:p>
                  </a:txBody>
                  <a:tcPr anchor="ctr">
                    <a:solidFill>
                      <a:srgbClr val="C00000"/>
                    </a:solidFill>
                  </a:tcPr>
                </a:tc>
                <a:extLst>
                  <a:ext uri="{0D108BD9-81ED-4DB2-BD59-A6C34878D82A}">
                    <a16:rowId xmlns:a16="http://schemas.microsoft.com/office/drawing/2014/main" val="2329205128"/>
                  </a:ext>
                </a:extLst>
              </a:tr>
              <a:tr h="3312458">
                <a:tc>
                  <a:txBody>
                    <a:bodyPr/>
                    <a:lstStyle/>
                    <a:p>
                      <a:pPr marL="285750" marR="0" lvl="0" indent="-285750" algn="l" defTabSz="914400" rtl="0" eaLnBrk="1" fontAlgn="auto" latinLnBrk="0" hangingPunct="1">
                        <a:lnSpc>
                          <a:spcPct val="100000"/>
                        </a:lnSpc>
                        <a:spcBef>
                          <a:spcPct val="0"/>
                        </a:spcBef>
                        <a:spcAft>
                          <a:spcPct val="0"/>
                        </a:spcAft>
                        <a:buClrTx/>
                        <a:buSzTx/>
                        <a:buFont typeface="Arial" panose="020B0604020202020204" pitchFamily="34" charset="0"/>
                        <a:buChar char="•"/>
                        <a:defRPr/>
                      </a:pPr>
                      <a:r>
                        <a:rPr lang="fr-BE" i="1">
                          <a:latin typeface="Arial" panose="020B0604020202020204" pitchFamily="34" charset="0"/>
                          <a:cs typeface="Arial" panose="020B0604020202020204" pitchFamily="34" charset="0"/>
                        </a:rPr>
                        <a:t>Patere legem quam ipse fecisti</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Droits de la défense</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Lois du service public</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Privilège du préalable</a:t>
                      </a:r>
                    </a:p>
                    <a:p>
                      <a:pPr marL="285750" indent="-285750" algn="l">
                        <a:buFont typeface="Arial" panose="020B0604020202020204" pitchFamily="34" charset="0"/>
                        <a:buChar char="•"/>
                      </a:pPr>
                      <a:r>
                        <a:rPr lang="fr-BE" i="1">
                          <a:latin typeface="Arial" panose="020B0604020202020204" pitchFamily="34" charset="0"/>
                          <a:cs typeface="Arial" panose="020B0604020202020204" pitchFamily="34" charset="0"/>
                        </a:rPr>
                        <a:t>Non bis in idem </a:t>
                      </a:r>
                      <a:r>
                        <a:rPr lang="fr-BE">
                          <a:latin typeface="Arial" panose="020B0604020202020204" pitchFamily="34" charset="0"/>
                          <a:cs typeface="Arial" panose="020B0604020202020204" pitchFamily="34" charset="0"/>
                        </a:rPr>
                        <a:t>(en cas de sanction)</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Non-rétroactivité des actes administratifs</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de précaution</a:t>
                      </a:r>
                    </a:p>
                    <a:p>
                      <a:pPr marL="285750" indent="-285750" algn="l">
                        <a:buFont typeface="Arial" panose="020B0604020202020204" pitchFamily="34" charset="0"/>
                        <a:buChar char="•"/>
                      </a:pPr>
                      <a:r>
                        <a:rPr lang="fr-BE" i="1">
                          <a:latin typeface="Arial" panose="020B0604020202020204" pitchFamily="34" charset="0"/>
                          <a:cs typeface="Arial" panose="020B0604020202020204" pitchFamily="34" charset="0"/>
                        </a:rPr>
                        <a:t>Nemo auditur propriam turpitudinem allegans</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de loyauté</a:t>
                      </a:r>
                    </a:p>
                    <a:p>
                      <a:pPr marL="285750" indent="-285750" algn="l">
                        <a:buFont typeface="Arial" panose="020B0604020202020204" pitchFamily="34" charset="0"/>
                        <a:buChar char="•"/>
                      </a:pPr>
                      <a:r>
                        <a:rPr lang="fr-BE" i="1">
                          <a:latin typeface="Arial" panose="020B0604020202020204" pitchFamily="34" charset="0"/>
                          <a:cs typeface="Arial" panose="020B0604020202020204" pitchFamily="34" charset="0"/>
                        </a:rPr>
                        <a:t>Etc</a:t>
                      </a:r>
                      <a:r>
                        <a:rPr lang="fr-BE">
                          <a:latin typeface="Arial" panose="020B0604020202020204" pitchFamily="34" charset="0"/>
                          <a:cs typeface="Arial" panose="020B0604020202020204" pitchFamily="34" charset="0"/>
                        </a:rPr>
                        <a:t>.</a:t>
                      </a:r>
                    </a:p>
                  </a:txBody>
                  <a:tcPr/>
                </a:tc>
                <a:tc>
                  <a:txBody>
                    <a:bodyPr/>
                    <a:lstStyle/>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de l’interprétation stricte des notions de droit administratif</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d’abus d’autorité</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Droit fondamental à une procédure administrative équitable (cass.)</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assurant un double degré de juridiction</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du scrutin secret en matière disciplinaire</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de l’excès de pouvoir</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d’intégration</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d’équité</a:t>
                      </a:r>
                    </a:p>
                    <a:p>
                      <a:pPr marL="285750" indent="-285750" algn="l">
                        <a:buFont typeface="Arial" panose="020B0604020202020204" pitchFamily="34" charset="0"/>
                        <a:buChar char="•"/>
                      </a:pPr>
                      <a:r>
                        <a:rPr lang="fr-BE">
                          <a:latin typeface="Arial" panose="020B0604020202020204" pitchFamily="34" charset="0"/>
                          <a:cs typeface="Arial" panose="020B0604020202020204" pitchFamily="34" charset="0"/>
                        </a:rPr>
                        <a:t>Principe de bon sens</a:t>
                      </a:r>
                    </a:p>
                  </a:txBody>
                  <a:tcPr/>
                </a:tc>
                <a:extLst>
                  <a:ext uri="{0D108BD9-81ED-4DB2-BD59-A6C34878D82A}">
                    <a16:rowId xmlns:a16="http://schemas.microsoft.com/office/drawing/2014/main" val="1440462339"/>
                  </a:ext>
                </a:extLst>
              </a:tr>
            </a:tbl>
          </a:graphicData>
        </a:graphic>
      </p:graphicFrame>
    </p:spTree>
    <p:extLst>
      <p:ext uri="{BB962C8B-B14F-4D97-AF65-F5344CB8AC3E}">
        <p14:creationId xmlns:p14="http://schemas.microsoft.com/office/powerpoint/2010/main" val="2181168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Les principes</a:t>
            </a:r>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612870"/>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fontAlgn="base">
              <a:spcAft>
                <a:spcPct val="0"/>
              </a:spcAft>
            </a:pPr>
            <a:r>
              <a:rPr lang="fr-BE" altLang="fr-FR" dirty="0"/>
              <a:t>Les principes de bonne administration (influence néerlandaise)</a:t>
            </a:r>
          </a:p>
          <a:p>
            <a:pPr algn="just" fontAlgn="base">
              <a:spcAft>
                <a:spcPct val="0"/>
              </a:spcAft>
            </a:pPr>
            <a:endParaRPr lang="fr-BE" altLang="fr-FR" dirty="0"/>
          </a:p>
          <a:p>
            <a:pPr algn="just" fontAlgn="base">
              <a:spcAft>
                <a:spcPct val="0"/>
              </a:spcAft>
            </a:pPr>
            <a:endParaRPr lang="fr-BE" altLang="fr-FR" dirty="0"/>
          </a:p>
          <a:p>
            <a:pPr algn="just" fontAlgn="base">
              <a:spcAft>
                <a:spcPct val="0"/>
              </a:spcAft>
            </a:pPr>
            <a:endParaRPr lang="fr-BE" altLang="fr-FR" dirty="0"/>
          </a:p>
          <a:p>
            <a:pPr algn="just" fontAlgn="base">
              <a:spcAft>
                <a:spcPct val="0"/>
              </a:spcAft>
            </a:pPr>
            <a:endParaRPr lang="fr-BE" altLang="fr-FR" dirty="0"/>
          </a:p>
          <a:p>
            <a:pPr algn="just" fontAlgn="base">
              <a:spcAft>
                <a:spcPct val="0"/>
              </a:spcAft>
            </a:pPr>
            <a:endParaRPr lang="fr-BE" altLang="fr-FR" dirty="0"/>
          </a:p>
          <a:p>
            <a:pPr algn="just" fontAlgn="base">
              <a:spcAft>
                <a:spcPct val="0"/>
              </a:spcAft>
            </a:pPr>
            <a:endParaRPr lang="fr-BE" altLang="fr-FR" dirty="0"/>
          </a:p>
          <a:p>
            <a:pPr algn="just" fontAlgn="base">
              <a:spcAft>
                <a:spcPct val="0"/>
              </a:spcAft>
            </a:pPr>
            <a:endParaRPr lang="fr-BE" altLang="fr-FR" dirty="0"/>
          </a:p>
          <a:p>
            <a:pPr marL="0" indent="0" algn="just" fontAlgn="base">
              <a:spcAft>
                <a:spcPct val="0"/>
              </a:spcAft>
              <a:buNone/>
            </a:pPr>
            <a:endParaRPr lang="fr-BE" altLang="fr-FR" dirty="0"/>
          </a:p>
          <a:p>
            <a:pPr marL="0" indent="0" algn="l" rtl="0" eaLnBrk="1" fontAlgn="t" latinLnBrk="0" hangingPunct="1">
              <a:spcBef>
                <a:spcPct val="0"/>
              </a:spcBef>
              <a:spcAft>
                <a:spcPct val="0"/>
              </a:spcAft>
              <a:buNone/>
            </a:pPr>
            <a:endParaRPr lang="fr-BE" altLang="fr-FR" dirty="0"/>
          </a:p>
          <a:p>
            <a:pPr algn="just" fontAlgn="base">
              <a:spcAft>
                <a:spcPct val="0"/>
              </a:spcAft>
            </a:pPr>
            <a:r>
              <a:rPr lang="fr-BE" altLang="fr-FR" dirty="0"/>
              <a:t>Les principes de bonne « citoyenneté »</a:t>
            </a:r>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graphicFrame>
        <p:nvGraphicFramePr>
          <p:cNvPr id="2" name="Table 2">
            <a:extLst>
              <a:ext uri="{FF2B5EF4-FFF2-40B4-BE49-F238E27FC236}">
                <a16:creationId xmlns:a16="http://schemas.microsoft.com/office/drawing/2014/main" id="{679EAA61-98CD-4184-BB9F-7F047C7C3A43}"/>
              </a:ext>
            </a:extLst>
          </p:cNvPr>
          <p:cNvGraphicFramePr>
            <a:graphicFrameLocks noGrp="1"/>
          </p:cNvGraphicFramePr>
          <p:nvPr>
            <p:extLst>
              <p:ext uri="{D42A27DB-BD31-4B8C-83A1-F6EECF244321}">
                <p14:modId xmlns:p14="http://schemas.microsoft.com/office/powerpoint/2010/main" val="562033664"/>
              </p:ext>
            </p:extLst>
          </p:nvPr>
        </p:nvGraphicFramePr>
        <p:xfrm>
          <a:off x="671513" y="2309081"/>
          <a:ext cx="7832724" cy="4023360"/>
        </p:xfrm>
        <a:graphic>
          <a:graphicData uri="http://schemas.openxmlformats.org/drawingml/2006/table">
            <a:tbl>
              <a:tblPr firstRow="1" bandRow="1">
                <a:tableStyleId>{5940675A-B579-460E-94D1-54222C63F5DA}</a:tableStyleId>
              </a:tblPr>
              <a:tblGrid>
                <a:gridCol w="4890139">
                  <a:extLst>
                    <a:ext uri="{9D8B030D-6E8A-4147-A177-3AD203B41FA5}">
                      <a16:colId xmlns:a16="http://schemas.microsoft.com/office/drawing/2014/main" val="4206227979"/>
                    </a:ext>
                  </a:extLst>
                </a:gridCol>
                <a:gridCol w="2942585">
                  <a:extLst>
                    <a:ext uri="{9D8B030D-6E8A-4147-A177-3AD203B41FA5}">
                      <a16:colId xmlns:a16="http://schemas.microsoft.com/office/drawing/2014/main" val="2151804644"/>
                    </a:ext>
                  </a:extLst>
                </a:gridCol>
              </a:tblGrid>
              <a:tr h="0">
                <a:tc>
                  <a:txBody>
                    <a:bodyPr/>
                    <a:lstStyle/>
                    <a:p>
                      <a:pPr algn="ctr"/>
                      <a:r>
                        <a:rPr lang="fr-BE" b="1">
                          <a:solidFill>
                            <a:schemeClr val="bg1"/>
                          </a:solidFill>
                        </a:rPr>
                        <a:t>Oui</a:t>
                      </a:r>
                    </a:p>
                  </a:txBody>
                  <a:tcPr anchor="ctr">
                    <a:solidFill>
                      <a:schemeClr val="accent6"/>
                    </a:solidFill>
                  </a:tcPr>
                </a:tc>
                <a:tc>
                  <a:txBody>
                    <a:bodyPr/>
                    <a:lstStyle/>
                    <a:p>
                      <a:pPr algn="ctr"/>
                      <a:r>
                        <a:rPr lang="fr-BE" b="1">
                          <a:solidFill>
                            <a:schemeClr val="bg1"/>
                          </a:solidFill>
                        </a:rPr>
                        <a:t>Non</a:t>
                      </a:r>
                    </a:p>
                  </a:txBody>
                  <a:tcPr anchor="ctr">
                    <a:solidFill>
                      <a:srgbClr val="C00000"/>
                    </a:solidFill>
                  </a:tcPr>
                </a:tc>
                <a:extLst>
                  <a:ext uri="{0D108BD9-81ED-4DB2-BD59-A6C34878D82A}">
                    <a16:rowId xmlns:a16="http://schemas.microsoft.com/office/drawing/2014/main" val="3028034335"/>
                  </a:ext>
                </a:extLst>
              </a:tr>
              <a:tr h="0">
                <a:tc>
                  <a:txBody>
                    <a:bodyPr/>
                    <a:lstStyle/>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d’impartialité</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motivation </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légitime confiance</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sécurité juridique</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d’égalité</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BE" altLang="fr-FR" sz="1800" kern="1200" dirty="0">
                          <a:solidFill>
                            <a:schemeClr val="tx1"/>
                          </a:solidFill>
                          <a:latin typeface="Arial" panose="020B0604020202020204" pitchFamily="34" charset="0"/>
                          <a:ea typeface="+mn-ea"/>
                          <a:cs typeface="Arial" panose="020B0604020202020204" pitchFamily="34" charset="0"/>
                        </a:rPr>
                        <a:t>(Devoir de minutie) / Principe de prudence / (Principe de fair-play)</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du (délai) raisonnable</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transparence</a:t>
                      </a:r>
                    </a:p>
                    <a:p>
                      <a:pPr marL="285750" marR="0" lvl="1" indent="-285750" algn="l" defTabSz="914400" rtl="0" eaLnBrk="1" fontAlgn="auto" latinLnBrk="0" hangingPunct="1">
                        <a:lnSpc>
                          <a:spcPct val="100000"/>
                        </a:lnSpc>
                        <a:spcBef>
                          <a:spcPct val="0"/>
                        </a:spcBef>
                        <a:spcAft>
                          <a:spcPct val="0"/>
                        </a:spcAft>
                        <a:buClrTx/>
                        <a:buSzTx/>
                        <a:buFont typeface="Arial" panose="020B0604020202020204" pitchFamily="34" charset="0"/>
                        <a:buChar char="•"/>
                        <a:defRPr/>
                      </a:pPr>
                      <a:r>
                        <a:rPr lang="fr-BE" dirty="0">
                          <a:latin typeface="Arial" panose="020B0604020202020204" pitchFamily="34" charset="0"/>
                          <a:cs typeface="Arial" panose="020B0604020202020204" pitchFamily="34" charset="0"/>
                        </a:rPr>
                        <a:t>Principe du contradictoire</a:t>
                      </a:r>
                    </a:p>
                    <a:p>
                      <a:pPr marL="285750" marR="0" lvl="1" indent="-285750" algn="l" defTabSz="914400" rtl="0" eaLnBrk="1" fontAlgn="auto" latinLnBrk="0" hangingPunct="1">
                        <a:lnSpc>
                          <a:spcPct val="100000"/>
                        </a:lnSpc>
                        <a:spcBef>
                          <a:spcPct val="0"/>
                        </a:spcBef>
                        <a:spcAft>
                          <a:spcPct val="0"/>
                        </a:spcAft>
                        <a:buClrTx/>
                        <a:buSzTx/>
                        <a:buFont typeface="Arial" panose="020B0604020202020204" pitchFamily="34" charset="0"/>
                        <a:buChar char="•"/>
                        <a:defRPr/>
                      </a:pPr>
                      <a:r>
                        <a:rPr lang="fr-BE" dirty="0">
                          <a:latin typeface="Arial" panose="020B0604020202020204" pitchFamily="34" charset="0"/>
                          <a:cs typeface="Arial" panose="020B0604020202020204" pitchFamily="34" charset="0"/>
                        </a:rPr>
                        <a:t>Principe d’économie</a:t>
                      </a:r>
                    </a:p>
                    <a:p>
                      <a:pPr marL="285750" marR="0" lvl="1" indent="-285750" algn="l" defTabSz="914400" rtl="0" eaLnBrk="1" fontAlgn="auto" latinLnBrk="0" hangingPunct="1">
                        <a:lnSpc>
                          <a:spcPct val="100000"/>
                        </a:lnSpc>
                        <a:spcBef>
                          <a:spcPct val="0"/>
                        </a:spcBef>
                        <a:spcAft>
                          <a:spcPct val="0"/>
                        </a:spcAft>
                        <a:buClrTx/>
                        <a:buSzTx/>
                        <a:buFont typeface="Arial" panose="020B0604020202020204" pitchFamily="34" charset="0"/>
                        <a:buChar char="•"/>
                        <a:defRPr/>
                      </a:pPr>
                      <a:r>
                        <a:rPr lang="fr-BE" dirty="0">
                          <a:latin typeface="Arial" panose="020B0604020202020204" pitchFamily="34" charset="0"/>
                          <a:cs typeface="Arial" panose="020B0604020202020204" pitchFamily="34" charset="0"/>
                        </a:rPr>
                        <a:t>Principe de proportionnalité</a:t>
                      </a:r>
                    </a:p>
                    <a:p>
                      <a:pPr marL="285750" marR="0" lvl="1" indent="-285750" algn="l" defTabSz="914400" rtl="0" eaLnBrk="1" fontAlgn="auto" latinLnBrk="0" hangingPunct="1">
                        <a:lnSpc>
                          <a:spcPct val="100000"/>
                        </a:lnSpc>
                        <a:spcBef>
                          <a:spcPct val="0"/>
                        </a:spcBef>
                        <a:spcAft>
                          <a:spcPct val="0"/>
                        </a:spcAft>
                        <a:buClrTx/>
                        <a:buSzTx/>
                        <a:buFont typeface="Arial" panose="020B0604020202020204" pitchFamily="34" charset="0"/>
                        <a:buChar char="•"/>
                        <a:defRPr/>
                      </a:pPr>
                      <a:r>
                        <a:rPr lang="fr-BE" i="1" dirty="0">
                          <a:latin typeface="Arial" panose="020B0604020202020204" pitchFamily="34" charset="0"/>
                          <a:cs typeface="Arial" panose="020B0604020202020204" pitchFamily="34" charset="0"/>
                        </a:rPr>
                        <a:t>Etc</a:t>
                      </a:r>
                      <a:r>
                        <a:rPr lang="fr-BE" dirty="0">
                          <a:latin typeface="Arial" panose="020B0604020202020204" pitchFamily="34" charset="0"/>
                          <a:cs typeface="Arial" panose="020B0604020202020204" pitchFamily="34" charset="0"/>
                        </a:rPr>
                        <a:t>.</a:t>
                      </a:r>
                    </a:p>
                  </a:txBody>
                  <a:tcPr/>
                </a:tc>
                <a:tc>
                  <a:txBody>
                    <a:bodyPr/>
                    <a:lstStyle/>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réalité</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(Devoir de minutie)</a:t>
                      </a:r>
                    </a:p>
                    <a:p>
                      <a:pPr marL="285750" lvl="1" indent="-285750" algn="l" defTabSz="914400" rtl="0" eaLnBrk="1" latinLnBrk="0" hangingPunct="1">
                        <a:buFont typeface="Arial" panose="020B0604020202020204" pitchFamily="34" charset="0"/>
                        <a:buChar char="•"/>
                      </a:pPr>
                      <a:r>
                        <a:rPr lang="fr-BE" altLang="fr-FR" sz="1800" kern="1200" dirty="0">
                          <a:solidFill>
                            <a:schemeClr val="tx1"/>
                          </a:solidFill>
                          <a:latin typeface="Arial" panose="020B0604020202020204" pitchFamily="34" charset="0"/>
                          <a:ea typeface="+mn-ea"/>
                          <a:cs typeface="Arial" panose="020B0604020202020204" pitchFamily="34" charset="0"/>
                        </a:rPr>
                        <a:t>(Principe de fair-play)</a:t>
                      </a:r>
                    </a:p>
                  </a:txBody>
                  <a:tcPr/>
                </a:tc>
                <a:extLst>
                  <a:ext uri="{0D108BD9-81ED-4DB2-BD59-A6C34878D82A}">
                    <a16:rowId xmlns:a16="http://schemas.microsoft.com/office/drawing/2014/main" val="2398917743"/>
                  </a:ext>
                </a:extLst>
              </a:tr>
            </a:tbl>
          </a:graphicData>
        </a:graphic>
      </p:graphicFrame>
    </p:spTree>
    <p:extLst>
      <p:ext uri="{BB962C8B-B14F-4D97-AF65-F5344CB8AC3E}">
        <p14:creationId xmlns:p14="http://schemas.microsoft.com/office/powerpoint/2010/main" val="2727747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Les normes techniques</a:t>
            </a:r>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2"/>
            <a:ext cx="7832725" cy="4667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a:t>Apparition de nouvelles sources de droit dont le Conseil d’Etat assure aussi le contrôle : </a:t>
            </a:r>
          </a:p>
          <a:p>
            <a:pPr marL="0" indent="0" algn="just">
              <a:buNone/>
            </a:pPr>
            <a:r>
              <a:rPr lang="fr-BE" sz="1800"/>
              <a:t>Ambiguité : deux exemples </a:t>
            </a:r>
          </a:p>
          <a:p>
            <a:pPr algn="just"/>
            <a:r>
              <a:rPr lang="fr-BE" sz="1800"/>
              <a:t>Les autorités sont libres de s’y référer (par exemple normes ISO, IFRS  dans les marchés publics comme critères de sélection qualitative), mais elles ne peuvent pas s’y référer dans des textes réglementaires, d’autant plus si elles ne sont pertinentes, alors que ces normes ne sont pas publiques et d’accès payant (n°245.148, 10 juillet 2019, </a:t>
            </a:r>
            <a:r>
              <a:rPr lang="fr-BE" sz="1800" i="1"/>
              <a:t>vzw Belgische Vereniging van Onafhankelijke Agentschappen voor controle van Gebouwen</a:t>
            </a:r>
            <a:r>
              <a:rPr lang="fr-BE" sz="1800"/>
              <a:t>)</a:t>
            </a:r>
          </a:p>
          <a:p>
            <a:pPr algn="just"/>
            <a:r>
              <a:rPr lang="fr-BE" altLang="fr-FR" sz="1800"/>
              <a:t>Un cadre de référence qui donne les orientations stratégiques du Gouvernement en matière de développements de projets éoliens. C’est tout au plus une ligne de conduite qui oriente le pouvoir discrétionnaire, mais dont on peut s’écarter moyennant motivation adéquate (n°252.336, 7 décembre 2021, </a:t>
            </a:r>
            <a:r>
              <a:rPr lang="fr-BE" altLang="fr-FR" sz="1800" i="1"/>
              <a:t>asbl WASA</a:t>
            </a:r>
            <a:r>
              <a:rPr lang="fr-BE" altLang="fr-FR" sz="1800"/>
              <a:t>).</a:t>
            </a:r>
          </a:p>
        </p:txBody>
      </p:sp>
    </p:spTree>
    <p:extLst>
      <p:ext uri="{BB962C8B-B14F-4D97-AF65-F5344CB8AC3E}">
        <p14:creationId xmlns:p14="http://schemas.microsoft.com/office/powerpoint/2010/main" val="4286019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Les normes non retenues</a:t>
            </a:r>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2"/>
            <a:ext cx="7832725" cy="481739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a:t>Les « normes » non retenues, dont le Conseil d’Etat a refusé d’assurer le contrôle, tels par exemple :</a:t>
            </a:r>
          </a:p>
          <a:p>
            <a:pPr algn="just"/>
            <a:r>
              <a:rPr lang="fr-BE" altLang="fr-FR" sz="1500"/>
              <a:t>Un accord politique, car sans valeur normative (n°238.283, 22 mai 2017, asbl Bruxelles Air Libre)</a:t>
            </a:r>
          </a:p>
          <a:p>
            <a:pPr algn="just"/>
            <a:r>
              <a:rPr lang="fr-BE" altLang="fr-FR" sz="1500"/>
              <a:t>Une circulaire, qui n’énonce pas une règle de droit (n°251.789, 7 octobre 2021, Ballan)</a:t>
            </a:r>
          </a:p>
          <a:p>
            <a:pPr algn="just"/>
            <a:r>
              <a:rPr lang="fr-BE" altLang="fr-FR" sz="1500"/>
              <a:t>L’engagement pris par un ministre (particulièrement quand il porte sur la non-application d’une loi) (n°224.232, 3 juillet 213, Brussels Airlines)</a:t>
            </a:r>
          </a:p>
          <a:p>
            <a:pPr algn="just"/>
            <a:r>
              <a:rPr lang="fr-BE" altLang="fr-FR" sz="1500"/>
              <a:t>Un Vade mecum électoral (n°168.028, 2 février 2007, Elections communales de Morlanwez)</a:t>
            </a:r>
          </a:p>
          <a:p>
            <a:pPr algn="just"/>
            <a:r>
              <a:rPr lang="fr-BE" altLang="fr-FR" sz="1500"/>
              <a:t>La Position commune 2008/944/PESC du Conseil Européen, dès lors que le Conseil européen n’exerce pas de fonction législative (art.15, §1er du TUE) (n°248.128, 7 août 2020, asbl Ligue des Droits Humains)</a:t>
            </a:r>
          </a:p>
          <a:p>
            <a:pPr algn="just"/>
            <a:r>
              <a:rPr lang="fr-BE" altLang="fr-FR" sz="1500"/>
              <a:t>Les normes NBN, normes techniques qui n’ont qu’une valeur indicative, sauf décision expresse contraire (n°221.069, 17 octobre 2012, asbl Syndicat national des propriétaires et copropriétaires)</a:t>
            </a:r>
          </a:p>
          <a:p>
            <a:pPr algn="just"/>
            <a:r>
              <a:rPr lang="fr-BE" altLang="fr-FR" sz="1500"/>
              <a:t>Le serment d’Hippocrate qui, « aussi respectable soit-il, est étranger aux sources formelles du droit ») (n°105.838, 24 avril 2002, Delfalque)</a:t>
            </a:r>
          </a:p>
          <a:p>
            <a:pPr marL="0" indent="0" algn="just">
              <a:buNone/>
            </a:pPr>
            <a:endParaRPr lang="fr-BE" altLang="fr-FR" sz="1800"/>
          </a:p>
        </p:txBody>
      </p:sp>
    </p:spTree>
    <p:extLst>
      <p:ext uri="{BB962C8B-B14F-4D97-AF65-F5344CB8AC3E}">
        <p14:creationId xmlns:p14="http://schemas.microsoft.com/office/powerpoint/2010/main" val="338766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dirty="0"/>
              <a:t>En guise de conclusion</a:t>
            </a:r>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803275" y="1809808"/>
            <a:ext cx="7832725" cy="42195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1800" dirty="0"/>
              <a:t>Sources de la légalité sont évolutives</a:t>
            </a:r>
          </a:p>
          <a:p>
            <a:pPr algn="just"/>
            <a:r>
              <a:rPr lang="fr-BE" altLang="fr-FR" sz="1800" dirty="0"/>
              <a:t>Une même norme peut avoir une portée différente selon ses articles</a:t>
            </a:r>
          </a:p>
          <a:p>
            <a:pPr algn="just"/>
            <a:r>
              <a:rPr lang="fr-BE" altLang="fr-FR" sz="1800" dirty="0"/>
              <a:t>Des normes non-écrites peuvent devenir ou cesser d’être source de légalité</a:t>
            </a:r>
          </a:p>
        </p:txBody>
      </p:sp>
    </p:spTree>
    <p:extLst>
      <p:ext uri="{BB962C8B-B14F-4D97-AF65-F5344CB8AC3E}">
        <p14:creationId xmlns:p14="http://schemas.microsoft.com/office/powerpoint/2010/main" val="1245223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u texte 5">
            <a:extLst>
              <a:ext uri="{FF2B5EF4-FFF2-40B4-BE49-F238E27FC236}">
                <a16:creationId xmlns:a16="http://schemas.microsoft.com/office/drawing/2014/main" id="{F8DDB504-08B8-498F-909F-25952831D5D2}"/>
              </a:ext>
            </a:extLst>
          </p:cNvPr>
          <p:cNvSpPr>
            <a:spLocks noGrp="1" noChangeArrowheads="1"/>
          </p:cNvSpPr>
          <p:nvPr>
            <p:ph type="body" sz="quarter" idx="11"/>
          </p:nvPr>
        </p:nvSpPr>
        <p:spPr>
          <a:xfrm>
            <a:off x="905669" y="830044"/>
            <a:ext cx="7332662" cy="933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BE" altLang="fr-FR" sz="2400"/>
              <a:t>Merci pour votre attention</a:t>
            </a:r>
          </a:p>
        </p:txBody>
      </p:sp>
      <p:pic>
        <p:nvPicPr>
          <p:cNvPr id="4" name="Picture 3">
            <a:extLst>
              <a:ext uri="{FF2B5EF4-FFF2-40B4-BE49-F238E27FC236}">
                <a16:creationId xmlns:a16="http://schemas.microsoft.com/office/drawing/2014/main" id="{0170D3D7-FF3D-4D84-9B4E-7D5B0933B5D0}"/>
              </a:ext>
            </a:extLst>
          </p:cNvPr>
          <p:cNvPicPr>
            <a:picLocks noChangeAspect="1"/>
          </p:cNvPicPr>
          <p:nvPr/>
        </p:nvPicPr>
        <p:blipFill>
          <a:blip r:embed="rId2">
            <a:grayscl/>
          </a:blip>
          <a:srcRect/>
          <a:stretch>
            <a:fillRect/>
          </a:stretch>
        </p:blipFill>
        <p:spPr>
          <a:xfrm>
            <a:off x="1733549" y="1776063"/>
            <a:ext cx="2476500" cy="2971800"/>
          </a:xfrm>
          <a:prstGeom prst="rect">
            <a:avLst/>
          </a:prstGeom>
        </p:spPr>
      </p:pic>
      <p:pic>
        <p:nvPicPr>
          <p:cNvPr id="6" name="Picture 5">
            <a:extLst>
              <a:ext uri="{FF2B5EF4-FFF2-40B4-BE49-F238E27FC236}">
                <a16:creationId xmlns:a16="http://schemas.microsoft.com/office/drawing/2014/main" id="{8513B805-5602-452A-8C89-A0802BC50278}"/>
              </a:ext>
            </a:extLst>
          </p:cNvPr>
          <p:cNvPicPr>
            <a:picLocks noChangeAspect="1"/>
          </p:cNvPicPr>
          <p:nvPr/>
        </p:nvPicPr>
        <p:blipFill>
          <a:blip r:embed="rId3">
            <a:grayscl/>
          </a:blip>
          <a:srcRect l="12917" r="13125" b="38333"/>
          <a:stretch>
            <a:fillRect/>
          </a:stretch>
        </p:blipFill>
        <p:spPr>
          <a:xfrm>
            <a:off x="4933952" y="1774263"/>
            <a:ext cx="2377539" cy="2973600"/>
          </a:xfrm>
          <a:prstGeom prst="rect">
            <a:avLst/>
          </a:prstGeom>
        </p:spPr>
      </p:pic>
      <p:sp>
        <p:nvSpPr>
          <p:cNvPr id="7" name="TextBox 6">
            <a:extLst>
              <a:ext uri="{FF2B5EF4-FFF2-40B4-BE49-F238E27FC236}">
                <a16:creationId xmlns:a16="http://schemas.microsoft.com/office/drawing/2014/main" id="{60854176-6DBA-4FFC-9B2B-C773E47025B7}"/>
              </a:ext>
            </a:extLst>
          </p:cNvPr>
          <p:cNvSpPr txBox="1"/>
          <p:nvPr/>
        </p:nvSpPr>
        <p:spPr>
          <a:xfrm>
            <a:off x="1612106" y="4940618"/>
            <a:ext cx="2719388" cy="307777"/>
          </a:xfrm>
          <a:prstGeom prst="rect">
            <a:avLst/>
          </a:prstGeom>
          <a:solidFill>
            <a:schemeClr val="bg1"/>
          </a:solidFill>
        </p:spPr>
        <p:txBody>
          <a:bodyPr wrap="square" rtlCol="0">
            <a:spAutoFit/>
          </a:bodyPr>
          <a:lstStyle/>
          <a:p>
            <a:pPr algn="ctr"/>
            <a:r>
              <a:rPr lang="fr-BE" sz="1400">
                <a:latin typeface="Arial" panose="020B0604020202020204" pitchFamily="34" charset="0"/>
                <a:cs typeface="Arial" panose="020B0604020202020204" pitchFamily="34" charset="0"/>
              </a:rPr>
              <a:t>francois.tulkens@usaintlouis.be</a:t>
            </a:r>
          </a:p>
        </p:txBody>
      </p:sp>
      <p:sp>
        <p:nvSpPr>
          <p:cNvPr id="11" name="TextBox 10">
            <a:extLst>
              <a:ext uri="{FF2B5EF4-FFF2-40B4-BE49-F238E27FC236}">
                <a16:creationId xmlns:a16="http://schemas.microsoft.com/office/drawing/2014/main" id="{09BDA3BD-E322-436F-98ED-B1B4F48E1C04}"/>
              </a:ext>
            </a:extLst>
          </p:cNvPr>
          <p:cNvSpPr txBox="1"/>
          <p:nvPr/>
        </p:nvSpPr>
        <p:spPr>
          <a:xfrm>
            <a:off x="4843790" y="4940618"/>
            <a:ext cx="2557861" cy="307777"/>
          </a:xfrm>
          <a:prstGeom prst="rect">
            <a:avLst/>
          </a:prstGeom>
          <a:solidFill>
            <a:schemeClr val="bg1"/>
          </a:solidFill>
        </p:spPr>
        <p:txBody>
          <a:bodyPr wrap="square" rtlCol="0">
            <a:spAutoFit/>
          </a:bodyPr>
          <a:lstStyle/>
          <a:p>
            <a:pPr algn="ctr"/>
            <a:r>
              <a:rPr lang="fr-BE" sz="1400">
                <a:latin typeface="Arial" panose="020B0604020202020204" pitchFamily="34" charset="0"/>
                <a:cs typeface="Arial" panose="020B0604020202020204" pitchFamily="34" charset="0"/>
              </a:rPr>
              <a:t>maelle.rixhon@usaintlouis.be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u texte 2">
            <a:extLst>
              <a:ext uri="{FF2B5EF4-FFF2-40B4-BE49-F238E27FC236}">
                <a16:creationId xmlns:a16="http://schemas.microsoft.com/office/drawing/2014/main" id="{5C8B97F9-05BE-4A32-AF20-2D722BE60B6F}"/>
              </a:ext>
            </a:extLst>
          </p:cNvPr>
          <p:cNvSpPr>
            <a:spLocks noGrp="1" noChangeArrowheads="1"/>
          </p:cNvSpPr>
          <p:nvPr>
            <p:ph type="body" sz="quarter" idx="11"/>
          </p:nvPr>
        </p:nvSpPr>
        <p:spPr>
          <a:xfrm>
            <a:off x="896938" y="1381111"/>
            <a:ext cx="3138165" cy="301943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sz="1800" b="1" i="0">
                <a:solidFill>
                  <a:srgbClr val="000000"/>
                </a:solidFill>
                <a:effectLst/>
              </a:rPr>
              <a:t>Plan de la présentation</a:t>
            </a:r>
          </a:p>
          <a:p>
            <a:pPr marL="342900" indent="-342900" algn="just">
              <a:buAutoNum type="arabicPeriod"/>
            </a:pPr>
            <a:r>
              <a:rPr lang="fr-BE" sz="1800" b="0" i="0">
                <a:solidFill>
                  <a:srgbClr val="000000"/>
                </a:solidFill>
                <a:effectLst/>
              </a:rPr>
              <a:t>Le </a:t>
            </a:r>
            <a:r>
              <a:rPr lang="fr-BE" sz="1800">
                <a:solidFill>
                  <a:srgbClr val="000000"/>
                </a:solidFill>
              </a:rPr>
              <a:t>Conseil d’État de Belgique</a:t>
            </a:r>
          </a:p>
          <a:p>
            <a:pPr marL="342900" indent="-342900" algn="just">
              <a:buAutoNum type="arabicPeriod"/>
            </a:pPr>
            <a:r>
              <a:rPr lang="fr-BE" sz="1800">
                <a:solidFill>
                  <a:srgbClr val="000000"/>
                </a:solidFill>
              </a:rPr>
              <a:t>Hiérarchie des normes traditionnelle</a:t>
            </a:r>
          </a:p>
          <a:p>
            <a:pPr marL="342900" indent="-342900" algn="just">
              <a:buAutoNum type="arabicPeriod"/>
            </a:pPr>
            <a:r>
              <a:rPr lang="fr-BE" sz="1800">
                <a:solidFill>
                  <a:srgbClr val="000000"/>
                </a:solidFill>
              </a:rPr>
              <a:t>Le droit international et droit de l’Union européenne</a:t>
            </a:r>
          </a:p>
          <a:p>
            <a:pPr marL="342900" indent="-342900" algn="just">
              <a:buAutoNum type="arabicPeriod"/>
            </a:pPr>
            <a:r>
              <a:rPr lang="fr-BE" sz="1800">
                <a:solidFill>
                  <a:srgbClr val="000000"/>
                </a:solidFill>
              </a:rPr>
              <a:t>La Constitution et les coutumes constitutionnelles</a:t>
            </a:r>
          </a:p>
          <a:p>
            <a:pPr marL="342900" indent="-342900" algn="just">
              <a:buAutoNum type="arabicPeriod"/>
            </a:pPr>
            <a:r>
              <a:rPr lang="fr-BE" sz="1800">
                <a:solidFill>
                  <a:srgbClr val="000000"/>
                </a:solidFill>
              </a:rPr>
              <a:t>Les principes</a:t>
            </a:r>
          </a:p>
          <a:p>
            <a:pPr marL="342900" indent="-342900" algn="just">
              <a:buAutoNum type="arabicPeriod"/>
            </a:pPr>
            <a:r>
              <a:rPr lang="fr-BE" sz="1800">
                <a:solidFill>
                  <a:srgbClr val="000000"/>
                </a:solidFill>
              </a:rPr>
              <a:t>Les normes techniques</a:t>
            </a:r>
          </a:p>
          <a:p>
            <a:pPr algn="just" fontAlgn="base">
              <a:spcAft>
                <a:spcPct val="0"/>
              </a:spcAft>
            </a:pPr>
            <a:endParaRPr lang="fr-BE" altLang="fr-FR"/>
          </a:p>
        </p:txBody>
      </p:sp>
      <p:pic>
        <p:nvPicPr>
          <p:cNvPr id="45058" name="Image 4">
            <a:extLst>
              <a:ext uri="{FF2B5EF4-FFF2-40B4-BE49-F238E27FC236}">
                <a16:creationId xmlns:a16="http://schemas.microsoft.com/office/drawing/2014/main" id="{658024D1-3B13-4B0D-B101-9A9A1EAFCDAA}"/>
              </a:ext>
            </a:extLst>
          </p:cNvPr>
          <p:cNvPicPr>
            <a:picLocks noChangeAspect="1" noChangeArrowheads="1"/>
          </p:cNvPicPr>
          <p:nvPr/>
        </p:nvPicPr>
        <p:blipFill>
          <a:blip r:embed="rId2"/>
          <a:srcRect l="41875" r="13657"/>
          <a:stretch>
            <a:fillRect/>
          </a:stretch>
        </p:blipFill>
        <p:spPr>
          <a:xfrm>
            <a:off x="5108898" y="1381112"/>
            <a:ext cx="3229760" cy="4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 Conseil d’État de Belgique</a:t>
            </a:r>
          </a:p>
        </p:txBody>
      </p:sp>
      <p:sp>
        <p:nvSpPr>
          <p:cNvPr id="38914" name="Espace réservé du texte 6">
            <a:extLst>
              <a:ext uri="{FF2B5EF4-FFF2-40B4-BE49-F238E27FC236}">
                <a16:creationId xmlns:a16="http://schemas.microsoft.com/office/drawing/2014/main" id="{C21F4E15-88B1-4936-BDD6-9FF42D6F19B2}"/>
              </a:ext>
            </a:extLst>
          </p:cNvPr>
          <p:cNvSpPr>
            <a:spLocks noGrp="1" noChangeArrowheads="1"/>
          </p:cNvSpPr>
          <p:nvPr>
            <p:ph type="body" sz="quarter" idx="11"/>
          </p:nvPr>
        </p:nvSpPr>
        <p:spPr>
          <a:xfrm>
            <a:off x="8413750" y="6235700"/>
            <a:ext cx="539750" cy="430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ltLang="fr-FR"/>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fr-BE" altLang="fr-FR" dirty="0"/>
              <a:t>Deux sections</a:t>
            </a:r>
          </a:p>
          <a:p>
            <a:pPr lvl="1"/>
            <a:r>
              <a:rPr lang="fr-BE" altLang="fr-FR" dirty="0"/>
              <a:t>La section de législation</a:t>
            </a:r>
          </a:p>
          <a:p>
            <a:pPr lvl="1"/>
            <a:r>
              <a:rPr lang="fr-BE" altLang="fr-FR" dirty="0"/>
              <a:t>La section du contentieux administratif</a:t>
            </a:r>
          </a:p>
          <a:p>
            <a:pPr fontAlgn="base">
              <a:spcAft>
                <a:spcPct val="0"/>
              </a:spcAft>
            </a:pPr>
            <a:r>
              <a:rPr lang="fr-BE" altLang="fr-FR" dirty="0"/>
              <a:t>Trois langues nationales</a:t>
            </a:r>
          </a:p>
          <a:p>
            <a:pPr algn="just" fontAlgn="base">
              <a:spcAft>
                <a:spcPct val="0"/>
              </a:spcAft>
            </a:pPr>
            <a:r>
              <a:rPr lang="fr-BE" altLang="fr-FR" dirty="0"/>
              <a:t>Les juridictions administratives belges: plus temple grec que pyramide</a:t>
            </a:r>
          </a:p>
          <a:p>
            <a:pPr algn="just" fontAlgn="base">
              <a:spcAft>
                <a:spcPct val="0"/>
              </a:spcAft>
            </a:pPr>
            <a:endParaRPr lang="fr-BE" altLang="fr-FR" dirty="0"/>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sp>
        <p:nvSpPr>
          <p:cNvPr id="8" name="Isosceles Triangle 7">
            <a:extLst>
              <a:ext uri="{FF2B5EF4-FFF2-40B4-BE49-F238E27FC236}">
                <a16:creationId xmlns:a16="http://schemas.microsoft.com/office/drawing/2014/main" id="{3F395977-FF42-4606-9FBA-61FDEEC55417}"/>
              </a:ext>
            </a:extLst>
          </p:cNvPr>
          <p:cNvSpPr/>
          <p:nvPr/>
        </p:nvSpPr>
        <p:spPr>
          <a:xfrm>
            <a:off x="2534567" y="4388236"/>
            <a:ext cx="4655890" cy="503340"/>
          </a:xfrm>
          <a:prstGeom prst="triangle">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a:t>Conseil d’État</a:t>
            </a:r>
          </a:p>
          <a:p>
            <a:pPr algn="ctr"/>
            <a:endParaRPr lang="fr-BE"/>
          </a:p>
        </p:txBody>
      </p:sp>
      <p:sp>
        <p:nvSpPr>
          <p:cNvPr id="10" name="Flowchart: Terminator 9">
            <a:extLst>
              <a:ext uri="{FF2B5EF4-FFF2-40B4-BE49-F238E27FC236}">
                <a16:creationId xmlns:a16="http://schemas.microsoft.com/office/drawing/2014/main" id="{09202E14-8F11-43C8-AE04-A04B12C05E18}"/>
              </a:ext>
            </a:extLst>
          </p:cNvPr>
          <p:cNvSpPr/>
          <p:nvPr/>
        </p:nvSpPr>
        <p:spPr>
          <a:xfrm>
            <a:off x="2451462" y="4891573"/>
            <a:ext cx="464497" cy="1635059"/>
          </a:xfrm>
          <a:prstGeom prst="flowChartTerminator">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8" name="Flowchart: Terminator 17">
            <a:extLst>
              <a:ext uri="{FF2B5EF4-FFF2-40B4-BE49-F238E27FC236}">
                <a16:creationId xmlns:a16="http://schemas.microsoft.com/office/drawing/2014/main" id="{3E386C93-800B-458E-AAFD-34BECC4C2A79}"/>
              </a:ext>
            </a:extLst>
          </p:cNvPr>
          <p:cNvSpPr/>
          <p:nvPr/>
        </p:nvSpPr>
        <p:spPr>
          <a:xfrm>
            <a:off x="3536834" y="4891573"/>
            <a:ext cx="464497" cy="1635059"/>
          </a:xfrm>
          <a:prstGeom prst="flowChartTerminator">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9" name="Flowchart: Terminator 18">
            <a:extLst>
              <a:ext uri="{FF2B5EF4-FFF2-40B4-BE49-F238E27FC236}">
                <a16:creationId xmlns:a16="http://schemas.microsoft.com/office/drawing/2014/main" id="{559E4323-D297-4F2B-ABC1-D7E4185773E8}"/>
              </a:ext>
            </a:extLst>
          </p:cNvPr>
          <p:cNvSpPr/>
          <p:nvPr/>
        </p:nvSpPr>
        <p:spPr>
          <a:xfrm>
            <a:off x="5714822" y="4891573"/>
            <a:ext cx="464497" cy="1635059"/>
          </a:xfrm>
          <a:prstGeom prst="flowChartTerminator">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0" name="Flowchart: Terminator 19">
            <a:extLst>
              <a:ext uri="{FF2B5EF4-FFF2-40B4-BE49-F238E27FC236}">
                <a16:creationId xmlns:a16="http://schemas.microsoft.com/office/drawing/2014/main" id="{AD3B87AE-806B-4B40-B2C4-C055CCED0B3E}"/>
              </a:ext>
            </a:extLst>
          </p:cNvPr>
          <p:cNvSpPr/>
          <p:nvPr/>
        </p:nvSpPr>
        <p:spPr>
          <a:xfrm>
            <a:off x="4630263" y="4891573"/>
            <a:ext cx="464497" cy="1635059"/>
          </a:xfrm>
          <a:prstGeom prst="flowChartTerminator">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1" name="Flowchart: Terminator 20">
            <a:extLst>
              <a:ext uri="{FF2B5EF4-FFF2-40B4-BE49-F238E27FC236}">
                <a16:creationId xmlns:a16="http://schemas.microsoft.com/office/drawing/2014/main" id="{BB11FE06-5D89-4948-8668-3CA9FAAE1BA2}"/>
              </a:ext>
            </a:extLst>
          </p:cNvPr>
          <p:cNvSpPr/>
          <p:nvPr/>
        </p:nvSpPr>
        <p:spPr>
          <a:xfrm>
            <a:off x="6809064" y="4891576"/>
            <a:ext cx="464497" cy="1635059"/>
          </a:xfrm>
          <a:prstGeom prst="flowChartTerminator">
            <a:avLst/>
          </a:prstGeom>
          <a:ln w="12700" cap="flat" algn="ctr">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5" name="TextBox 14">
            <a:extLst>
              <a:ext uri="{FF2B5EF4-FFF2-40B4-BE49-F238E27FC236}">
                <a16:creationId xmlns:a16="http://schemas.microsoft.com/office/drawing/2014/main" id="{139B6A72-5E51-45CC-A282-6342014B40E9}"/>
              </a:ext>
            </a:extLst>
          </p:cNvPr>
          <p:cNvSpPr txBox="1"/>
          <p:nvPr/>
        </p:nvSpPr>
        <p:spPr>
          <a:xfrm rot="16200000">
            <a:off x="1730476" y="5397766"/>
            <a:ext cx="1890839" cy="461665"/>
          </a:xfrm>
          <a:prstGeom prst="rect">
            <a:avLst/>
          </a:prstGeom>
          <a:noFill/>
        </p:spPr>
        <p:txBody>
          <a:bodyPr wrap="square" rtlCol="0">
            <a:spAutoFit/>
          </a:bodyPr>
          <a:lstStyle/>
          <a:p>
            <a:r>
              <a:rPr lang="fr-BE" sz="1200">
                <a:solidFill>
                  <a:schemeClr val="bg1"/>
                </a:solidFill>
                <a:latin typeface="Arial" panose="020B0604020202020204" pitchFamily="34" charset="0"/>
                <a:cs typeface="Arial" panose="020B0604020202020204" pitchFamily="34" charset="0"/>
              </a:rPr>
              <a:t>Conseil du contentieux des étrangers</a:t>
            </a:r>
          </a:p>
        </p:txBody>
      </p:sp>
      <p:sp>
        <p:nvSpPr>
          <p:cNvPr id="23" name="TextBox 22">
            <a:extLst>
              <a:ext uri="{FF2B5EF4-FFF2-40B4-BE49-F238E27FC236}">
                <a16:creationId xmlns:a16="http://schemas.microsoft.com/office/drawing/2014/main" id="{EA86B72B-757B-4A78-B962-1062E147F51B}"/>
              </a:ext>
            </a:extLst>
          </p:cNvPr>
          <p:cNvSpPr txBox="1"/>
          <p:nvPr/>
        </p:nvSpPr>
        <p:spPr>
          <a:xfrm rot="16200000">
            <a:off x="2822956" y="5397767"/>
            <a:ext cx="1890839" cy="461665"/>
          </a:xfrm>
          <a:prstGeom prst="rect">
            <a:avLst/>
          </a:prstGeom>
          <a:noFill/>
        </p:spPr>
        <p:txBody>
          <a:bodyPr wrap="square" rtlCol="0">
            <a:spAutoFit/>
          </a:bodyPr>
          <a:lstStyle/>
          <a:p>
            <a:r>
              <a:rPr lang="fr-BE" sz="1200">
                <a:solidFill>
                  <a:schemeClr val="bg1"/>
                </a:solidFill>
                <a:latin typeface="Arial" panose="020B0604020202020204" pitchFamily="34" charset="0"/>
                <a:cs typeface="Arial" panose="020B0604020202020204" pitchFamily="34" charset="0"/>
              </a:rPr>
              <a:t>Raad voorvergunnings-betwistingen</a:t>
            </a:r>
          </a:p>
        </p:txBody>
      </p:sp>
      <p:sp>
        <p:nvSpPr>
          <p:cNvPr id="24" name="TextBox 23">
            <a:extLst>
              <a:ext uri="{FF2B5EF4-FFF2-40B4-BE49-F238E27FC236}">
                <a16:creationId xmlns:a16="http://schemas.microsoft.com/office/drawing/2014/main" id="{B4E7E671-95A9-433B-97F9-27CE7F86C7CE}"/>
              </a:ext>
            </a:extLst>
          </p:cNvPr>
          <p:cNvSpPr txBox="1"/>
          <p:nvPr/>
        </p:nvSpPr>
        <p:spPr>
          <a:xfrm rot="16200000">
            <a:off x="3917091" y="5305220"/>
            <a:ext cx="1890839" cy="461665"/>
          </a:xfrm>
          <a:prstGeom prst="rect">
            <a:avLst/>
          </a:prstGeom>
          <a:noFill/>
        </p:spPr>
        <p:txBody>
          <a:bodyPr wrap="square" rtlCol="0">
            <a:spAutoFit/>
          </a:bodyPr>
          <a:lstStyle/>
          <a:p>
            <a:r>
              <a:rPr lang="fr-BE" sz="1200">
                <a:solidFill>
                  <a:schemeClr val="bg1"/>
                </a:solidFill>
                <a:latin typeface="Arial" panose="020B0604020202020204" pitchFamily="34" charset="0"/>
                <a:cs typeface="Arial" panose="020B0604020202020204" pitchFamily="34" charset="0"/>
              </a:rPr>
              <a:t>Conseil d’appel des allocations d’études</a:t>
            </a:r>
          </a:p>
        </p:txBody>
      </p:sp>
      <p:sp>
        <p:nvSpPr>
          <p:cNvPr id="25" name="TextBox 24">
            <a:extLst>
              <a:ext uri="{FF2B5EF4-FFF2-40B4-BE49-F238E27FC236}">
                <a16:creationId xmlns:a16="http://schemas.microsoft.com/office/drawing/2014/main" id="{A25D548F-AC6E-41A0-BFD9-064729CE85E8}"/>
              </a:ext>
            </a:extLst>
          </p:cNvPr>
          <p:cNvSpPr txBox="1"/>
          <p:nvPr/>
        </p:nvSpPr>
        <p:spPr>
          <a:xfrm rot="16200000">
            <a:off x="5010850" y="5413315"/>
            <a:ext cx="1859743" cy="461665"/>
          </a:xfrm>
          <a:prstGeom prst="rect">
            <a:avLst/>
          </a:prstGeom>
          <a:noFill/>
        </p:spPr>
        <p:txBody>
          <a:bodyPr wrap="square" rtlCol="0">
            <a:spAutoFit/>
          </a:bodyPr>
          <a:lstStyle/>
          <a:p>
            <a:r>
              <a:rPr lang="fr-BE" sz="1200">
                <a:solidFill>
                  <a:schemeClr val="bg1"/>
                </a:solidFill>
                <a:latin typeface="Arial" panose="020B0604020202020204" pitchFamily="34" charset="0"/>
                <a:cs typeface="Arial" panose="020B0604020202020204" pitchFamily="34" charset="0"/>
              </a:rPr>
              <a:t>Chambre des litiges de la CWAPE</a:t>
            </a:r>
          </a:p>
        </p:txBody>
      </p:sp>
      <p:sp>
        <p:nvSpPr>
          <p:cNvPr id="26" name="TextBox 25">
            <a:extLst>
              <a:ext uri="{FF2B5EF4-FFF2-40B4-BE49-F238E27FC236}">
                <a16:creationId xmlns:a16="http://schemas.microsoft.com/office/drawing/2014/main" id="{B23F3393-FD1A-433D-B811-9B1AC530DF0A}"/>
              </a:ext>
            </a:extLst>
          </p:cNvPr>
          <p:cNvSpPr txBox="1"/>
          <p:nvPr/>
        </p:nvSpPr>
        <p:spPr>
          <a:xfrm rot="16200000">
            <a:off x="6074116" y="5151781"/>
            <a:ext cx="1890839" cy="276999"/>
          </a:xfrm>
          <a:prstGeom prst="rect">
            <a:avLst/>
          </a:prstGeom>
          <a:noFill/>
        </p:spPr>
        <p:txBody>
          <a:bodyPr wrap="square" rtlCol="0">
            <a:spAutoFit/>
          </a:bodyPr>
          <a:lstStyle/>
          <a:p>
            <a:r>
              <a:rPr lang="fr-BE" sz="1200" i="1">
                <a:solidFill>
                  <a:schemeClr val="bg1"/>
                </a:solidFill>
                <a:latin typeface="Arial" panose="020B0604020202020204" pitchFamily="34" charset="0"/>
                <a:cs typeface="Arial" panose="020B0604020202020204" pitchFamily="34" charset="0"/>
              </a:rPr>
              <a:t>Et cætera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u texte 1">
            <a:extLst>
              <a:ext uri="{FF2B5EF4-FFF2-40B4-BE49-F238E27FC236}">
                <a16:creationId xmlns:a16="http://schemas.microsoft.com/office/drawing/2014/main" id="{514A64E2-BDAD-41EF-AEC4-026E7EB7AA37}"/>
              </a:ext>
            </a:extLst>
          </p:cNvPr>
          <p:cNvSpPr>
            <a:spLocks noGrp="1" noChangeArrowheads="1"/>
          </p:cNvSpPr>
          <p:nvPr>
            <p:ph type="body" sz="quarter" idx="10"/>
          </p:nvPr>
        </p:nvSpPr>
        <p:spPr>
          <a:xfrm>
            <a:off x="4273550" y="6234113"/>
            <a:ext cx="42481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altLang="fr-FR"/>
          </a:p>
        </p:txBody>
      </p:sp>
      <p:sp>
        <p:nvSpPr>
          <p:cNvPr id="35842" name="Espace réservé du texte 2">
            <a:extLst>
              <a:ext uri="{FF2B5EF4-FFF2-40B4-BE49-F238E27FC236}">
                <a16:creationId xmlns:a16="http://schemas.microsoft.com/office/drawing/2014/main" id="{9F6B73D1-7B7A-4407-BA1F-6E5D88FA7B4E}"/>
              </a:ext>
            </a:extLst>
          </p:cNvPr>
          <p:cNvSpPr>
            <a:spLocks noGrp="1" noChangeArrowheads="1"/>
          </p:cNvSpPr>
          <p:nvPr>
            <p:ph type="body" sz="quarter" idx="11"/>
          </p:nvPr>
        </p:nvSpPr>
        <p:spPr>
          <a:xfrm>
            <a:off x="637920" y="1260983"/>
            <a:ext cx="2267205" cy="430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BE" altLang="fr-FR" sz="2400" b="1"/>
              <a:t>Hiérarchie des normes traditionnelle</a:t>
            </a:r>
          </a:p>
        </p:txBody>
      </p:sp>
      <p:graphicFrame>
        <p:nvGraphicFramePr>
          <p:cNvPr id="2" name="Diagram 1">
            <a:extLst>
              <a:ext uri="{FF2B5EF4-FFF2-40B4-BE49-F238E27FC236}">
                <a16:creationId xmlns:a16="http://schemas.microsoft.com/office/drawing/2014/main" id="{8DC30958-0390-4042-B893-F1EEA8186E2E}"/>
              </a:ext>
            </a:extLst>
          </p:cNvPr>
          <p:cNvGraphicFramePr/>
          <p:nvPr>
            <p:extLst>
              <p:ext uri="{D42A27DB-BD31-4B8C-83A1-F6EECF244321}">
                <p14:modId xmlns:p14="http://schemas.microsoft.com/office/powerpoint/2010/main" val="570199478"/>
              </p:ext>
            </p:extLst>
          </p:nvPr>
        </p:nvGraphicFramePr>
        <p:xfrm>
          <a:off x="116522" y="1124712"/>
          <a:ext cx="7714234" cy="5325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Arc 7">
            <a:extLst>
              <a:ext uri="{FF2B5EF4-FFF2-40B4-BE49-F238E27FC236}">
                <a16:creationId xmlns:a16="http://schemas.microsoft.com/office/drawing/2014/main" id="{46FCD644-7C4A-49B0-9164-4B73993EC25F}"/>
              </a:ext>
            </a:extLst>
          </p:cNvPr>
          <p:cNvSpPr/>
          <p:nvPr/>
        </p:nvSpPr>
        <p:spPr>
          <a:xfrm>
            <a:off x="1116012" y="1420098"/>
            <a:ext cx="6315075" cy="6523959"/>
          </a:xfrm>
          <a:prstGeom prst="arc">
            <a:avLst>
              <a:gd name="adj1" fmla="val 16235765"/>
              <a:gd name="adj2" fmla="val 1083530"/>
            </a:avLst>
          </a:prstGeom>
          <a:ln w="76200" cap="flat" algn="ctr">
            <a:solidFill>
              <a:srgbClr val="C0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1" name="Arc 10">
            <a:extLst>
              <a:ext uri="{FF2B5EF4-FFF2-40B4-BE49-F238E27FC236}">
                <a16:creationId xmlns:a16="http://schemas.microsoft.com/office/drawing/2014/main" id="{792DA52A-7F7C-444D-B4D6-9C0469811837}"/>
              </a:ext>
            </a:extLst>
          </p:cNvPr>
          <p:cNvSpPr/>
          <p:nvPr/>
        </p:nvSpPr>
        <p:spPr>
          <a:xfrm>
            <a:off x="1861153" y="3739071"/>
            <a:ext cx="6315075" cy="3118929"/>
          </a:xfrm>
          <a:prstGeom prst="arc">
            <a:avLst>
              <a:gd name="adj1" fmla="val 18079145"/>
              <a:gd name="adj2" fmla="val 1083530"/>
            </a:avLst>
          </a:prstGeom>
          <a:ln w="76200" cap="flat" algn="ctr">
            <a:solidFill>
              <a:srgbClr val="00B05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9" name="TextBox 8">
            <a:extLst>
              <a:ext uri="{FF2B5EF4-FFF2-40B4-BE49-F238E27FC236}">
                <a16:creationId xmlns:a16="http://schemas.microsoft.com/office/drawing/2014/main" id="{2205E1FD-900F-4A10-800D-D3ABB83419C6}"/>
              </a:ext>
            </a:extLst>
          </p:cNvPr>
          <p:cNvSpPr txBox="1"/>
          <p:nvPr/>
        </p:nvSpPr>
        <p:spPr>
          <a:xfrm>
            <a:off x="5606541" y="877847"/>
            <a:ext cx="2302638" cy="923330"/>
          </a:xfrm>
          <a:prstGeom prst="rect">
            <a:avLst/>
          </a:prstGeom>
          <a:noFill/>
        </p:spPr>
        <p:txBody>
          <a:bodyPr wrap="square" rtlCol="0">
            <a:spAutoFit/>
          </a:bodyPr>
          <a:lstStyle/>
          <a:p>
            <a:r>
              <a:rPr lang="fr-BE">
                <a:solidFill>
                  <a:srgbClr val="C00000"/>
                </a:solidFill>
                <a:latin typeface="Arial" panose="020B0604020202020204" pitchFamily="34" charset="0"/>
                <a:cs typeface="Arial" panose="020B0604020202020204" pitchFamily="34" charset="0"/>
              </a:rPr>
              <a:t>Sources de légalité devant le Conseil d’État</a:t>
            </a:r>
          </a:p>
        </p:txBody>
      </p:sp>
      <p:sp>
        <p:nvSpPr>
          <p:cNvPr id="10" name="TextBox 9">
            <a:extLst>
              <a:ext uri="{FF2B5EF4-FFF2-40B4-BE49-F238E27FC236}">
                <a16:creationId xmlns:a16="http://schemas.microsoft.com/office/drawing/2014/main" id="{BC272553-BFC7-4C98-BF2C-BA567E9F4D15}"/>
              </a:ext>
            </a:extLst>
          </p:cNvPr>
          <p:cNvSpPr txBox="1"/>
          <p:nvPr/>
        </p:nvSpPr>
        <p:spPr>
          <a:xfrm>
            <a:off x="7561389" y="3048698"/>
            <a:ext cx="1718183" cy="1477328"/>
          </a:xfrm>
          <a:prstGeom prst="rect">
            <a:avLst/>
          </a:prstGeom>
          <a:noFill/>
        </p:spPr>
        <p:txBody>
          <a:bodyPr wrap="square" rtlCol="0">
            <a:spAutoFit/>
          </a:bodyPr>
          <a:lstStyle/>
          <a:p>
            <a:r>
              <a:rPr lang="fr-BE">
                <a:solidFill>
                  <a:srgbClr val="00B050"/>
                </a:solidFill>
                <a:latin typeface="Arial" panose="020B0604020202020204" pitchFamily="34" charset="0"/>
                <a:cs typeface="Arial" panose="020B0604020202020204" pitchFamily="34" charset="0"/>
              </a:rPr>
              <a:t>Actes susceptibles de contrôle devant le Conseil d’État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 droit international et européen</a:t>
            </a:r>
          </a:p>
          <a:p>
            <a:pPr algn="just"/>
            <a:endParaRPr lang="fr-BE" altLang="fr-FR" sz="2400" b="1"/>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Malgré l’incertitude de la constitution belge, le Conseil d’Etat a consacré la primauté du droit international ayant un effet direct en droit interne sur la Constitution.</a:t>
            </a: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a:buNone/>
            </a:pP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Arrêt </a:t>
            </a:r>
            <a:r>
              <a:rPr lang="fr-BE" sz="1800" i="1" dirty="0" err="1">
                <a:effectLst/>
                <a:latin typeface="Arial" panose="020B0604020202020204" pitchFamily="34" charset="0"/>
                <a:ea typeface="Times New Roman" panose="02020603050405020304" pitchFamily="18" charset="0"/>
                <a:cs typeface="Arial" panose="020B0604020202020204" pitchFamily="34" charset="0"/>
              </a:rPr>
              <a:t>Orfinger</a:t>
            </a:r>
            <a:r>
              <a:rPr lang="fr-BE" sz="1800" dirty="0">
                <a:effectLst/>
                <a:latin typeface="Arial" panose="020B0604020202020204" pitchFamily="34" charset="0"/>
                <a:ea typeface="Times New Roman" panose="02020603050405020304" pitchFamily="18" charset="0"/>
                <a:cs typeface="Arial" panose="020B0604020202020204" pitchFamily="34" charset="0"/>
              </a:rPr>
              <a:t>, 5 novembre 1996</a:t>
            </a: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a:buNone/>
            </a:pP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Ceci vaut non seulement pour le droit primaire, mais aussi le droit dérivé de l’UE.</a:t>
            </a: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 </a:t>
            </a:r>
            <a:endParaRPr lang="fr-B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r>
              <a:rPr lang="fr-BE" sz="1800" dirty="0">
                <a:effectLst/>
                <a:latin typeface="Arial" panose="020B0604020202020204" pitchFamily="34" charset="0"/>
                <a:ea typeface="Times New Roman" panose="02020603050405020304" pitchFamily="18" charset="0"/>
              </a:rPr>
              <a:t>Par effet direct, il suffit que la norme internationale impose des obligations suffisamment claires, précises et inconditionnelles à l’Etat signataire.</a:t>
            </a:r>
            <a:endParaRPr lang="fr-BE" altLang="fr-FR" dirty="0">
              <a:highlight>
                <a:srgbClr val="FFFF00"/>
              </a:highlight>
            </a:endParaRPr>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spTree>
    <p:extLst>
      <p:ext uri="{BB962C8B-B14F-4D97-AF65-F5344CB8AC3E}">
        <p14:creationId xmlns:p14="http://schemas.microsoft.com/office/powerpoint/2010/main" val="3167455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 droit international et européen</a:t>
            </a:r>
          </a:p>
          <a:p>
            <a:pPr algn="just"/>
            <a:endParaRPr lang="fr-BE" altLang="fr-FR" sz="2400" b="1"/>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a:effectLst/>
                <a:latin typeface="Arial" panose="020B0604020202020204" pitchFamily="34" charset="0"/>
                <a:ea typeface="Times New Roman" panose="02020603050405020304" pitchFamily="18" charset="0"/>
                <a:cs typeface="Arial" panose="020B0604020202020204" pitchFamily="34" charset="0"/>
              </a:rPr>
              <a:t>Déclinaisons :</a:t>
            </a:r>
          </a:p>
          <a:p>
            <a:pPr marL="0" indent="0" algn="just">
              <a:buNone/>
            </a:pPr>
            <a:r>
              <a:rPr lang="fr-BE" sz="1800">
                <a:effectLst/>
                <a:latin typeface="Arial" panose="020B0604020202020204" pitchFamily="34" charset="0"/>
                <a:ea typeface="Times New Roman" panose="02020603050405020304" pitchFamily="18" charset="0"/>
                <a:cs typeface="Arial" panose="020B0604020202020204" pitchFamily="34" charset="0"/>
              </a:rPr>
              <a:t>Sont pris en compte, au besoin moyennant examen disposition par disposition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Traités de l’UE,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règlements,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directives (selon leur contenu),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décisions de l’UE,</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la Charte des droits fondamentaux de l’UE,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Conventions du Conseil de l’Europe,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la Charte sociale européenne,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les Pactes de l ‘ONU sur les droits civils et politiques ou sur les droits économiques et sociaux,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la Convention de prévention contre la torture, les peines ou traitements cruels, inhumains ou dégradants, </a:t>
            </a:r>
          </a:p>
          <a:p>
            <a:pPr algn="just">
              <a:buFontTx/>
              <a:buChar char="-"/>
            </a:pPr>
            <a:r>
              <a:rPr lang="fr-BE" sz="1200">
                <a:effectLst/>
                <a:latin typeface="Arial" panose="020B0604020202020204" pitchFamily="34" charset="0"/>
                <a:ea typeface="Times New Roman" panose="02020603050405020304" pitchFamily="18" charset="0"/>
                <a:cs typeface="Arial" panose="020B0604020202020204" pitchFamily="34" charset="0"/>
              </a:rPr>
              <a:t>la Convention de Paris de 1950 sur la protection des oiseaux , etc.</a:t>
            </a:r>
          </a:p>
          <a:p>
            <a:pPr marL="0" indent="0">
              <a:buNone/>
            </a:pPr>
            <a:endParaRPr lang="fr-BE" altLang="fr-FR">
              <a:highlight>
                <a:srgbClr val="FFFF00"/>
              </a:highlight>
            </a:endParaRPr>
          </a:p>
          <a:p>
            <a:pPr fontAlgn="base">
              <a:spcAft>
                <a:spcPct val="0"/>
              </a:spcAft>
            </a:pPr>
            <a:endParaRPr lang="fr-BE" altLang="fr-FR" u="sng"/>
          </a:p>
          <a:p>
            <a:pPr marL="0" indent="0" fontAlgn="base">
              <a:spcAft>
                <a:spcPct val="0"/>
              </a:spcAft>
              <a:buNone/>
            </a:pPr>
            <a:endParaRPr lang="fr-BE" altLang="fr-FR"/>
          </a:p>
          <a:p>
            <a:pPr fontAlgn="base">
              <a:spcAft>
                <a:spcPct val="0"/>
              </a:spcAft>
            </a:pPr>
            <a:endParaRPr lang="fr-BE" altLang="fr-FR"/>
          </a:p>
        </p:txBody>
      </p:sp>
    </p:spTree>
    <p:extLst>
      <p:ext uri="{BB962C8B-B14F-4D97-AF65-F5344CB8AC3E}">
        <p14:creationId xmlns:p14="http://schemas.microsoft.com/office/powerpoint/2010/main" val="265361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Le droit international et européen  </a:t>
            </a:r>
          </a:p>
          <a:p>
            <a:pPr algn="just"/>
            <a:endParaRPr lang="fr-BE" altLang="fr-FR" sz="2400" b="1"/>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Ne sont pas pris en compte :</a:t>
            </a: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algn="just">
              <a:buFontTx/>
              <a:buChar char="-"/>
            </a:pPr>
            <a:r>
              <a:rPr lang="fr-BE" sz="1800" dirty="0">
                <a:effectLst/>
                <a:latin typeface="Arial" panose="020B0604020202020204" pitchFamily="34" charset="0"/>
                <a:ea typeface="Times New Roman" panose="02020603050405020304" pitchFamily="18" charset="0"/>
                <a:cs typeface="Arial" panose="020B0604020202020204" pitchFamily="34" charset="0"/>
              </a:rPr>
              <a:t>Les conventions de l’OIT, </a:t>
            </a:r>
          </a:p>
          <a:p>
            <a:pPr algn="just">
              <a:buFontTx/>
              <a:buChar char="-"/>
            </a:pPr>
            <a:r>
              <a:rPr lang="fr-BE" sz="1800" dirty="0">
                <a:effectLst/>
                <a:latin typeface="Arial" panose="020B0604020202020204" pitchFamily="34" charset="0"/>
                <a:ea typeface="Times New Roman" panose="02020603050405020304" pitchFamily="18" charset="0"/>
                <a:cs typeface="Arial" panose="020B0604020202020204" pitchFamily="34" charset="0"/>
              </a:rPr>
              <a:t>la Déclaration universelle des droits de l’homme de 1948, </a:t>
            </a:r>
          </a:p>
          <a:p>
            <a:pPr algn="just">
              <a:buFontTx/>
              <a:buChar char="-"/>
            </a:pPr>
            <a:r>
              <a:rPr lang="fr-BE" sz="1800" dirty="0">
                <a:effectLst/>
                <a:latin typeface="Arial" panose="020B0604020202020204" pitchFamily="34" charset="0"/>
                <a:ea typeface="Times New Roman" panose="02020603050405020304" pitchFamily="18" charset="0"/>
                <a:cs typeface="Arial" panose="020B0604020202020204" pitchFamily="34" charset="0"/>
              </a:rPr>
              <a:t>la Convention sur les droits de l’enfant,</a:t>
            </a:r>
          </a:p>
          <a:p>
            <a:pPr algn="just">
              <a:buFontTx/>
              <a:buChar char="-"/>
            </a:pPr>
            <a:r>
              <a:rPr lang="fr-BE" sz="1800" dirty="0">
                <a:effectLst/>
                <a:latin typeface="Arial" panose="020B0604020202020204" pitchFamily="34" charset="0"/>
                <a:ea typeface="Times New Roman" panose="02020603050405020304" pitchFamily="18" charset="0"/>
                <a:cs typeface="Arial" panose="020B0604020202020204" pitchFamily="34" charset="0"/>
              </a:rPr>
              <a:t>N'est pas fondé, le moyen pris de la violation de l'article 2 de l'ordonnance du 13 février 2003 portant assentiment à la Convention européenne du paysage, faite à Florence le 20 octobre 2000, et des articles 1er et </a:t>
            </a:r>
            <a:r>
              <a:rPr lang="fr-BE" sz="1800" dirty="0" err="1">
                <a:effectLst/>
                <a:latin typeface="Arial" panose="020B0604020202020204" pitchFamily="34" charset="0"/>
                <a:ea typeface="Times New Roman" panose="02020603050405020304" pitchFamily="18" charset="0"/>
                <a:cs typeface="Arial" panose="020B0604020202020204" pitchFamily="34" charset="0"/>
              </a:rPr>
              <a:t>5.d</a:t>
            </a:r>
            <a:r>
              <a:rPr lang="fr-BE" sz="1800" dirty="0">
                <a:effectLst/>
                <a:latin typeface="Arial" panose="020B0604020202020204" pitchFamily="34" charset="0"/>
                <a:ea typeface="Times New Roman" panose="02020603050405020304" pitchFamily="18" charset="0"/>
                <a:cs typeface="Arial" panose="020B0604020202020204" pitchFamily="34" charset="0"/>
              </a:rPr>
              <a:t> de cette Convention, celle-ci n'ayant pas d'effet direct, d'une part en raison de son texte même, qui ne prévoit qu'un engagement des Parties contractantes, d'autre part, en raison de l'imprécision des termes de la disposition invoquée. (237.862, 20 mars 2017)</a:t>
            </a: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fr-BE" altLang="fr-FR" dirty="0">
              <a:highlight>
                <a:srgbClr val="FFFF00"/>
              </a:highlight>
            </a:endParaRPr>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spTree>
    <p:extLst>
      <p:ext uri="{BB962C8B-B14F-4D97-AF65-F5344CB8AC3E}">
        <p14:creationId xmlns:p14="http://schemas.microsoft.com/office/powerpoint/2010/main" val="91106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50" y="1301386"/>
            <a:ext cx="728345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dirty="0"/>
              <a:t>Le droit international et européen</a:t>
            </a:r>
          </a:p>
          <a:p>
            <a:pPr algn="just"/>
            <a:endParaRPr lang="fr-BE" altLang="fr-FR" sz="2400" b="1" dirty="0"/>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Nuances :</a:t>
            </a: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On agglomère des normes internationales qui ont la même portée (ex : article 47 Charte droit fondamentaux UE et article 6 CEDH)</a:t>
            </a: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r>
              <a:rPr lang="fr-BE" sz="1800" dirty="0">
                <a:effectLst/>
                <a:latin typeface="Arial" panose="020B0604020202020204" pitchFamily="34" charset="0"/>
                <a:ea typeface="Times New Roman" panose="02020603050405020304" pitchFamily="18" charset="0"/>
                <a:cs typeface="Arial" panose="020B0604020202020204" pitchFamily="34" charset="0"/>
              </a:rPr>
              <a:t>On rejette la violation d’une directive qui a été transposée en droit interne sauf à soutenir que sa transposition a été incorrecte, en sorte que  son invocabilité directe n'est pas possible.</a:t>
            </a: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endParaRPr lang="fr-BE"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fr-BE" altLang="fr-FR" dirty="0">
              <a:highlight>
                <a:srgbClr val="FFFF00"/>
              </a:highlight>
            </a:endParaRPr>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spTree>
    <p:extLst>
      <p:ext uri="{BB962C8B-B14F-4D97-AF65-F5344CB8AC3E}">
        <p14:creationId xmlns:p14="http://schemas.microsoft.com/office/powerpoint/2010/main" val="251911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texte 5">
            <a:extLst>
              <a:ext uri="{FF2B5EF4-FFF2-40B4-BE49-F238E27FC236}">
                <a16:creationId xmlns:a16="http://schemas.microsoft.com/office/drawing/2014/main" id="{C1F52954-070D-4F00-A795-BEB43E8852FD}"/>
              </a:ext>
            </a:extLst>
          </p:cNvPr>
          <p:cNvSpPr>
            <a:spLocks noGrp="1" noChangeArrowheads="1"/>
          </p:cNvSpPr>
          <p:nvPr>
            <p:ph type="body" sz="quarter" idx="10"/>
          </p:nvPr>
        </p:nvSpPr>
        <p:spPr>
          <a:xfrm>
            <a:off x="946149" y="1301386"/>
            <a:ext cx="7578725"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fr-BE" altLang="fr-FR" sz="2400" b="1"/>
              <a:t>La Constitution et les coutumes constitutionnelles</a:t>
            </a:r>
          </a:p>
          <a:p>
            <a:pPr algn="just"/>
            <a:endParaRPr lang="fr-BE" altLang="fr-FR" sz="2400" b="1"/>
          </a:p>
        </p:txBody>
      </p:sp>
      <p:sp>
        <p:nvSpPr>
          <p:cNvPr id="38915" name="Espace réservé du texte 7">
            <a:extLst>
              <a:ext uri="{FF2B5EF4-FFF2-40B4-BE49-F238E27FC236}">
                <a16:creationId xmlns:a16="http://schemas.microsoft.com/office/drawing/2014/main" id="{9069FDAA-1060-4ED3-9577-1BA7CF87423C}"/>
              </a:ext>
            </a:extLst>
          </p:cNvPr>
          <p:cNvSpPr>
            <a:spLocks noGrp="1" noChangeArrowheads="1"/>
          </p:cNvSpPr>
          <p:nvPr>
            <p:ph type="body" sz="quarter" idx="12"/>
          </p:nvPr>
        </p:nvSpPr>
        <p:spPr>
          <a:xfrm>
            <a:off x="946150" y="1838383"/>
            <a:ext cx="7832725" cy="4160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fontAlgn="base">
              <a:spcAft>
                <a:spcPct val="0"/>
              </a:spcAft>
            </a:pPr>
            <a:endParaRPr lang="fr-BE" altLang="fr-FR" dirty="0"/>
          </a:p>
          <a:p>
            <a:pPr algn="just" fontAlgn="base">
              <a:spcAft>
                <a:spcPct val="0"/>
              </a:spcAft>
            </a:pPr>
            <a:r>
              <a:rPr lang="fr-BE" altLang="fr-FR" dirty="0"/>
              <a:t>Art. </a:t>
            </a:r>
            <a:r>
              <a:rPr lang="fr-BE" altLang="fr-FR" dirty="0" err="1"/>
              <a:t>7</a:t>
            </a:r>
            <a:r>
              <a:rPr lang="fr-BE" altLang="fr-FR" i="1" dirty="0" err="1"/>
              <a:t>bis</a:t>
            </a:r>
            <a:r>
              <a:rPr lang="fr-BE" altLang="fr-FR" dirty="0"/>
              <a:t> de la Constitution belge</a:t>
            </a:r>
          </a:p>
          <a:p>
            <a:pPr marL="0" indent="0" algn="just" fontAlgn="base">
              <a:spcAft>
                <a:spcPct val="0"/>
              </a:spcAft>
              <a:buNone/>
            </a:pPr>
            <a:endParaRPr lang="fr-BE" altLang="fr-FR" dirty="0"/>
          </a:p>
          <a:p>
            <a:pPr algn="just" fontAlgn="base">
              <a:spcAft>
                <a:spcPct val="0"/>
              </a:spcAft>
            </a:pPr>
            <a:r>
              <a:rPr lang="fr-BE" altLang="fr-FR" dirty="0"/>
              <a:t>Coutumes constitutionnelles: </a:t>
            </a:r>
          </a:p>
          <a:p>
            <a:pPr lvl="1" algn="just"/>
            <a:r>
              <a:rPr lang="fr-BE" altLang="fr-FR" dirty="0"/>
              <a:t>Limitation des compétences du gouvernement fédéral en période d'affaires courantes</a:t>
            </a:r>
          </a:p>
          <a:p>
            <a:pPr fontAlgn="base">
              <a:spcAft>
                <a:spcPct val="0"/>
              </a:spcAft>
            </a:pPr>
            <a:endParaRPr lang="fr-BE" altLang="fr-FR" u="sng" dirty="0"/>
          </a:p>
          <a:p>
            <a:pPr marL="0" indent="0" fontAlgn="base">
              <a:spcAft>
                <a:spcPct val="0"/>
              </a:spcAft>
              <a:buNone/>
            </a:pPr>
            <a:endParaRPr lang="fr-BE" altLang="fr-FR" dirty="0"/>
          </a:p>
          <a:p>
            <a:pPr fontAlgn="base">
              <a:spcAft>
                <a:spcPct val="0"/>
              </a:spcAft>
            </a:pPr>
            <a:endParaRPr lang="fr-BE" altLang="fr-FR" dirty="0"/>
          </a:p>
        </p:txBody>
      </p:sp>
    </p:spTree>
    <p:extLst>
      <p:ext uri="{BB962C8B-B14F-4D97-AF65-F5344CB8AC3E}">
        <p14:creationId xmlns:p14="http://schemas.microsoft.com/office/powerpoint/2010/main" val="132732204"/>
      </p:ext>
    </p:extLst>
  </p:cSld>
  <p:clrMapOvr>
    <a:masterClrMapping/>
  </p:clrMapOvr>
</p:sld>
</file>

<file path=ppt/theme/theme1.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0.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1.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2.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3.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4.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5.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6.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7.xml><?xml version="1.0" encoding="utf-8"?>
<a:theme xmlns:a="http://schemas.openxmlformats.org/drawingml/2006/main" name="14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18.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Syre" typeface="Estrangelo Edessa"/>
        <a:font script="Syrj" typeface="Estrangelo Edessa"/>
        <a:font script="Mlym" typeface="Kartika"/>
        <a:font script="Nkoo" typeface="Ebrima"/>
        <a:font script="Yiii" typeface="Microsoft Yi Baiti"/>
        <a:font script="Cher" typeface="Plantagenet Cherokee"/>
        <a:font script="Orya" typeface="Kalinga"/>
        <a:font script="Geor" typeface="Sylfaen"/>
        <a:font script="Gujr" typeface="Shruti"/>
        <a:font script="Viet" typeface="Times New Roman"/>
        <a:font script="Tale" typeface="Microsoft Tai Le"/>
        <a:font script="Arab" typeface="Times New Roman"/>
        <a:font script="Hebr" typeface="Times New Roman"/>
        <a:font script="Bopo" typeface="Microsoft JhengHei"/>
        <a:font script="Telu" typeface="Gautami"/>
        <a:font script="Ethi" typeface="Nyala"/>
        <a:font script="Lisu" typeface="Segoe UI"/>
        <a:font script="Jpan" typeface="游ゴシック Light"/>
        <a:font script="Sora" typeface="Nirmala UI"/>
        <a:font script="Talu" typeface="Microsoft New Tai Lue"/>
        <a:font script="Armn" typeface="Arial"/>
        <a:font script="Sinh" typeface="Iskoola Pota"/>
        <a:font script="Taml" typeface="Latha"/>
        <a:font script="Tfng" typeface="Ebrima"/>
        <a:font script="Syrn" typeface="Estrangelo Edessa"/>
        <a:font script="Deva" typeface="Mangal"/>
        <a:font script="Knda" typeface="Tunga"/>
        <a:font script="Tibt" typeface="Microsoft Himalaya"/>
        <a:font script="Khmr" typeface="MoolBoran"/>
        <a:font script="Mymr" typeface="Myanmar Text"/>
        <a:font script="Olck" typeface="Nirmala UI"/>
        <a:font script="Bugi" typeface="Leelawadee UI"/>
        <a:font script="Java" typeface="Javanese Text"/>
        <a:font script="Hant" typeface="新細明體"/>
        <a:font script="Laoo" typeface="DokChampa"/>
        <a:font script="Mong" typeface="Mongolian Baiti"/>
        <a:font script="Hans" typeface="等线 Light"/>
        <a:font script="Phag" typeface="Phagspa"/>
        <a:font script="Guru" typeface="Raavi"/>
        <a:font script="Osma" typeface="Ebrima"/>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Syre" typeface="Estrangelo Edessa"/>
        <a:font script="Syrj" typeface="Estrangelo Edessa"/>
        <a:font script="Mlym" typeface="Kartika"/>
        <a:font script="Nkoo" typeface="Ebrima"/>
        <a:font script="Yiii" typeface="Microsoft Yi Baiti"/>
        <a:font script="Cher" typeface="Plantagenet Cherokee"/>
        <a:font script="Orya" typeface="Kalinga"/>
        <a:font script="Geor" typeface="Sylfaen"/>
        <a:font script="Gujr" typeface="Shruti"/>
        <a:font script="Viet" typeface="Arial"/>
        <a:font script="Tale" typeface="Microsoft Tai Le"/>
        <a:font script="Arab" typeface="Arial"/>
        <a:font script="Hebr" typeface="Arial"/>
        <a:font script="Bopo" typeface="Microsoft JhengHei"/>
        <a:font script="Telu" typeface="Gautami"/>
        <a:font script="Ethi" typeface="Nyala"/>
        <a:font script="Lisu" typeface="Segoe UI"/>
        <a:font script="Jpan" typeface="游ゴシック"/>
        <a:font script="Sora" typeface="Nirmala UI"/>
        <a:font script="Talu" typeface="Microsoft New Tai Lue"/>
        <a:font script="Armn" typeface="Arial"/>
        <a:font script="Sinh" typeface="Iskoola Pota"/>
        <a:font script="Taml" typeface="Latha"/>
        <a:font script="Tfng" typeface="Ebrima"/>
        <a:font script="Syrn" typeface="Estrangelo Edessa"/>
        <a:font script="Deva" typeface="Mangal"/>
        <a:font script="Knda" typeface="Tunga"/>
        <a:font script="Tibt" typeface="Microsoft Himalaya"/>
        <a:font script="Khmr" typeface="DaunPenh"/>
        <a:font script="Mymr" typeface="Myanmar Text"/>
        <a:font script="Olck" typeface="Nirmala UI"/>
        <a:font script="Bugi" typeface="Leelawadee UI"/>
        <a:font script="Java" typeface="Javanese Text"/>
        <a:font script="Hant" typeface="新細明體"/>
        <a:font script="Laoo" typeface="DokChampa"/>
        <a:font script="Mong" typeface="Mongolian Baiti"/>
        <a:font script="Hans" typeface="等线"/>
        <a:font script="Phag" typeface="Phagspa"/>
        <a:font script="Guru" typeface="Raavi"/>
        <a:font script="Osma" typeface="Ebrima"/>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5.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6.xml><?xml version="1.0" encoding="utf-8"?>
<a:theme xmlns:a="http://schemas.openxmlformats.org/drawingml/2006/main" name="4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7.xml><?xml version="1.0" encoding="utf-8"?>
<a:theme xmlns:a="http://schemas.openxmlformats.org/drawingml/2006/main" name="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8.xml><?xml version="1.0" encoding="utf-8"?>
<a:theme xmlns:a="http://schemas.openxmlformats.org/drawingml/2006/main" name="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9.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游ゴシック Light"/>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等线 Light"/>
        <a:font script="Guru" typeface="Raavi"/>
        <a:font script="Thaa" typeface="MV Boli"/>
        <a:font script="Cans" typeface="Euphemia"/>
        <a:font script="Hang" typeface="맑은 고딕"/>
        <a:font script="Syrc" typeface="Estrangelo Edessa"/>
      </a:majorFont>
      <a:minorFont>
        <a:latin typeface="Calibri" panose="020F0502020204030204"/>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游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等线"/>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atter Documents" ma:contentTypeID="0x01010079F171E194E52B4C986958A4BB20136700744630E8B0A0E14A986D3FE66D5801B8" ma:contentTypeVersion="2" ma:contentTypeDescription="" ma:contentTypeScope="" ma:versionID="61b42b654336a4ad0ef4584e9ff45677">
  <xsd:schema xmlns:xsd="http://www.w3.org/2001/XMLSchema" xmlns:xs="http://www.w3.org/2001/XMLSchema" xmlns:p="http://schemas.microsoft.com/office/2006/metadata/properties" xmlns:ns2="85feddba-ed4f-4aed-a5a5-3a2ffe8839f6" xmlns:ns3="9acc90d7-7d78-4539-8b77-d77c8130f943" targetNamespace="http://schemas.microsoft.com/office/2006/metadata/properties" ma:root="true" ma:fieldsID="abc9e6e8c63bc3ce07d6a7e7ea108c7a" ns2:_="" ns3:_="">
    <xsd:import namespace="85feddba-ed4f-4aed-a5a5-3a2ffe8839f6"/>
    <xsd:import namespace="9acc90d7-7d78-4539-8b77-d77c8130f943"/>
    <xsd:element name="properties">
      <xsd:complexType>
        <xsd:sequence>
          <xsd:element name="documentManagement">
            <xsd:complexType>
              <xsd:all>
                <xsd:element ref="ns2:ad95ca8e6d374ac9805bbce3e964f1d8" minOccurs="0"/>
                <xsd:element ref="ns3:TaxCatchAll" minOccurs="0"/>
                <xsd:element ref="ns3:TaxCatchAllLabel" minOccurs="0"/>
                <xsd:element ref="ns2:ClientCode" minOccurs="0"/>
                <xsd:element ref="ns2:ClientName" minOccurs="0"/>
                <xsd:element ref="ns2:MatterCode" minOccurs="0"/>
                <xsd:element ref="ns2:MatterName" minOccurs="0"/>
                <xsd:element ref="ns2:DominusLitis" minOccurs="0"/>
                <xsd:element ref="ns2:MainLawyer" minOccurs="0"/>
                <xsd:element ref="ns2:nea3f4ed40d04dbd8672a707f28fb94f" minOccurs="0"/>
                <xsd:element ref="ns2:Notes1"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feddba-ed4f-4aed-a5a5-3a2ffe8839f6" elementFormDefault="qualified">
    <xsd:import namespace="http://schemas.microsoft.com/office/2006/documentManagement/types"/>
    <xsd:import namespace="http://schemas.microsoft.com/office/infopath/2007/PartnerControls"/>
    <xsd:element name="ad95ca8e6d374ac9805bbce3e964f1d8" ma:index="8" nillable="true" ma:taxonomy="true" ma:internalName="ad95ca8e6d374ac9805bbce3e964f1d8" ma:taxonomyFieldName="WorkspaceType" ma:displayName="WorkspaceType" ma:default="2;#Matter|2182f490-e205-475a-a494-1ac2a9886193" ma:fieldId="{ad95ca8e-6d37-4ac9-805b-bce3e964f1d8}" ma:sspId="70c07ca6-b688-42af-b06c-e61464fbd6e9" ma:termSetId="d6ed0937-8684-4609-85cf-71aa38a8429c" ma:anchorId="00000000-0000-0000-0000-000000000000" ma:open="false" ma:isKeyword="false">
      <xsd:complexType>
        <xsd:sequence>
          <xsd:element ref="pc:Terms" minOccurs="0" maxOccurs="1"/>
        </xsd:sequence>
      </xsd:complexType>
    </xsd:element>
    <xsd:element name="ClientCode" ma:index="12" nillable="true" ma:displayName="ClientCode" ma:default="114318" ma:internalName="ClientCode">
      <xsd:simpleType>
        <xsd:restriction base="dms:Text">
          <xsd:maxLength value="255"/>
        </xsd:restriction>
      </xsd:simpleType>
    </xsd:element>
    <xsd:element name="ClientName" ma:index="13" nillable="true" ma:displayName="ClientName" ma:default="0" ma:internalName="ClientName">
      <xsd:simpleType>
        <xsd:restriction base="dms:Text">
          <xsd:maxLength value="255"/>
        </xsd:restriction>
      </xsd:simpleType>
    </xsd:element>
    <xsd:element name="MatterCode" ma:index="14" nillable="true" ma:displayName="MatterCode" ma:default="RERFRTUSL" ma:internalName="MatterCode">
      <xsd:simpleType>
        <xsd:restriction base="dms:Text">
          <xsd:maxLength value="255"/>
        </xsd:restriction>
      </xsd:simpleType>
    </xsd:element>
    <xsd:element name="MatterName" ma:index="15" nillable="true" ma:displayName="MatterName" ma:default="Divers - USL" ma:internalName="MatterName">
      <xsd:simpleType>
        <xsd:restriction base="dms:Text">
          <xsd:maxLength value="255"/>
        </xsd:restriction>
      </xsd:simpleType>
    </xsd:element>
    <xsd:element name="DominusLitis" ma:index="16" nillable="true" ma:displayName="DominusLitis" ma:default="44;#i:0#.w|lwwkdom\frtu" ma:list="UserInfo" ma:SharePointGroup="0" ma:internalName="DominusLitis"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inLawyer" ma:index="17" nillable="true" ma:displayName="MainLawyer" ma:default="44;#i:0#.w|lwwkdom\frtu" ma:list="UserInfo" ma:SharePointGroup="0" ma:internalName="MainLawy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nea3f4ed40d04dbd8672a707f28fb94f" ma:index="18" nillable="true" ma:taxonomy="true" ma:internalName="nea3f4ed40d04dbd8672a707f28fb94f" ma:taxonomyFieldName="PracticeGroup" ma:displayName="PracticeGroup" ma:default="1;#RER|36eca4cc-8314-4931-8745-9efe2317d50b" ma:fieldId="{7ea3f4ed-40d0-4dbd-8672-a707f28fb94f}" ma:sspId="70c07ca6-b688-42af-b06c-e61464fbd6e9" ma:termSetId="abacd0fb-96dd-4c81-9019-1a27567f2c56" ma:anchorId="00000000-0000-0000-0000-000000000000" ma:open="false" ma:isKeyword="false">
      <xsd:complexType>
        <xsd:sequence>
          <xsd:element ref="pc:Terms" minOccurs="0" maxOccurs="1"/>
        </xsd:sequence>
      </xsd:complexType>
    </xsd:element>
    <xsd:element name="Notes1" ma:index="20" nillable="true" ma:displayName="Notes" ma:internalName="Notes1">
      <xsd:simpleType>
        <xsd:restriction base="dms:Note">
          <xsd:maxLength value="255"/>
        </xsd:restriction>
      </xsd:simpleType>
    </xsd:element>
    <xsd:element name="_dlc_DocId" ma:index="21" nillable="true" ma:displayName="Document ID Value" ma:description="The value of the document ID assigned to this item." ma:internalName="_dlc_DocId" ma:readOnly="true">
      <xsd:simpleType>
        <xsd:restriction base="dms:Text"/>
      </xsd:simpleType>
    </xsd:element>
    <xsd:element name="_dlc_DocIdUrl" ma:index="2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acc90d7-7d78-4539-8b77-d77c8130f943"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d9b1e37a-4ab9-4209-af7b-2a4582a32aa9}" ma:internalName="TaxCatchAll" ma:showField="CatchAllData" ma:web="9acc90d7-7d78-4539-8b77-d77c8130f943">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d9b1e37a-4ab9-4209-af7b-2a4582a32aa9}" ma:internalName="TaxCatchAllLabel" ma:readOnly="true" ma:showField="CatchAllDataLabel" ma:web="9acc90d7-7d78-4539-8b77-d77c8130f9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acc90d7-7d78-4539-8b77-d77c8130f943">
      <Value>2</Value>
      <Value>1</Value>
    </TaxCatchAll>
    <ad95ca8e6d374ac9805bbce3e964f1d8 xmlns="85feddba-ed4f-4aed-a5a5-3a2ffe8839f6">
      <Terms xmlns="http://schemas.microsoft.com/office/infopath/2007/PartnerControls">
        <TermInfo>
          <TermName>Matter</TermName>
          <TermId>2182f490-e205-475a-a494-1ac2a9886193</TermId>
        </TermInfo>
      </Terms>
    </ad95ca8e6d374ac9805bbce3e964f1d8>
    <ClientCode xmlns="85feddba-ed4f-4aed-a5a5-3a2ffe8839f6">114318</ClientCode>
    <ClientName xmlns="85feddba-ed4f-4aed-a5a5-3a2ffe8839f6">0</ClientName>
    <MatterCode xmlns="85feddba-ed4f-4aed-a5a5-3a2ffe8839f6">RERFRTUSL</MatterCode>
    <MatterName xmlns="85feddba-ed4f-4aed-a5a5-3a2ffe8839f6">Divers - USL</MatterName>
    <DominusLitis xmlns="85feddba-ed4f-4aed-a5a5-3a2ffe8839f6">
      <UserInfo>
        <DisplayName>Tulkens François</DisplayName>
        <AccountId>44</AccountId>
        <AccountType/>
      </UserInfo>
    </DominusLitis>
    <MainLawyer xmlns="85feddba-ed4f-4aed-a5a5-3a2ffe8839f6">
      <UserInfo>
        <DisplayName>Tulkens François</DisplayName>
        <AccountId>44</AccountId>
        <AccountType/>
      </UserInfo>
    </MainLawyer>
    <nea3f4ed40d04dbd8672a707f28fb94f xmlns="85feddba-ed4f-4aed-a5a5-3a2ffe8839f6">
      <Terms xmlns="http://schemas.microsoft.com/office/infopath/2007/PartnerControls">
        <TermInfo>
          <TermName>RER</TermName>
          <TermId>36eca4cc-8314-4931-8745-9efe2317d50b</TermId>
        </TermInfo>
      </Terms>
    </nea3f4ed40d04dbd8672a707f28fb94f>
    <Notes1 xmlns="85feddba-ed4f-4aed-a5a5-3a2ffe8839f6" xmlns:ns1="http://www.w3.org/2001/XMLSchema-instance" ns1:nil="true"/>
    <_dlc_DocId xmlns="85feddba-ed4f-4aed-a5a5-3a2ffe8839f6">8526418</_dlc_DocId>
    <_dlc_DocIdUrl xmlns="85feddba-ed4f-4aed-a5a5-3a2ffe8839f6">
      <Url>http://dms/data/RERFRTUSL/_layouts/15/DocIdRedir.aspx?ID=8526418</Url>
      <Description>8526418</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FBD43C99-FE28-4388-98E5-E68227FE8F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feddba-ed4f-4aed-a5a5-3a2ffe8839f6"/>
    <ds:schemaRef ds:uri="9acc90d7-7d78-4539-8b77-d77c8130f9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67FF865-3353-4D08-9480-9E5F15DB4815}">
  <ds:schemaRefs>
    <ds:schemaRef ds:uri="http://schemas.microsoft.com/sharepoint/v3/contenttype/forms"/>
  </ds:schemaRefs>
</ds:datastoreItem>
</file>

<file path=customXml/itemProps3.xml><?xml version="1.0" encoding="utf-8"?>
<ds:datastoreItem xmlns:ds="http://schemas.openxmlformats.org/officeDocument/2006/customXml" ds:itemID="{28AB63C1-5B7B-40C2-822C-C70F1C37F494}">
  <ds:schemaRefs>
    <ds:schemaRef ds:uri="http://schemas.microsoft.com/office/2006/metadata/properties"/>
    <ds:schemaRef ds:uri="http://schemas.microsoft.com/office/infopath/2007/PartnerControls"/>
    <ds:schemaRef ds:uri="9acc90d7-7d78-4539-8b77-d77c8130f943"/>
    <ds:schemaRef ds:uri="85feddba-ed4f-4aed-a5a5-3a2ffe8839f6"/>
  </ds:schemaRefs>
</ds:datastoreItem>
</file>

<file path=customXml/itemProps4.xml><?xml version="1.0" encoding="utf-8"?>
<ds:datastoreItem xmlns:ds="http://schemas.openxmlformats.org/officeDocument/2006/customXml" ds:itemID="{D874A2FD-36E7-475E-953D-0FEE4B83C575}">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presentation-800x600</Template>
  <TotalTime>236</TotalTime>
  <Words>1199</Words>
  <Application>Microsoft Office PowerPoint</Application>
  <PresentationFormat>On-screen Show (4:3)</PresentationFormat>
  <Paragraphs>168</Paragraphs>
  <Slides>15</Slides>
  <Notes>0</Notes>
  <HiddenSlides>0</HiddenSlides>
  <MMClips>0</MMClips>
  <ScaleCrop>false</ScaleCrop>
  <HeadingPairs>
    <vt:vector size="6" baseType="variant">
      <vt:variant>
        <vt:lpstr>Fonts Used</vt:lpstr>
      </vt:variant>
      <vt:variant>
        <vt:i4>3</vt:i4>
      </vt:variant>
      <vt:variant>
        <vt:lpstr>Theme</vt:lpstr>
      </vt:variant>
      <vt:variant>
        <vt:i4>17</vt:i4>
      </vt:variant>
      <vt:variant>
        <vt:lpstr>Slide Titles</vt:lpstr>
      </vt:variant>
      <vt:variant>
        <vt:i4>15</vt:i4>
      </vt:variant>
    </vt:vector>
  </HeadingPairs>
  <TitlesOfParts>
    <vt:vector size="35" baseType="lpstr">
      <vt:lpstr>Arial</vt:lpstr>
      <vt:lpstr>Calibri</vt:lpstr>
      <vt:lpstr>Calibri Light</vt:lpstr>
      <vt:lpstr>17_Conception personnalisée</vt:lpstr>
      <vt:lpstr>Conception personnalisée</vt:lpstr>
      <vt:lpstr>1_Conception personnalisée</vt:lpstr>
      <vt:lpstr>2_Conception personnalisée</vt:lpstr>
      <vt:lpstr>3_Conception personnalisée</vt:lpstr>
      <vt:lpstr>4_Conception personnalisée</vt:lpstr>
      <vt:lpstr>5_Conception personnalisée</vt:lpstr>
      <vt:lpstr>6_Conception personnalisée</vt:lpstr>
      <vt:lpstr>15_Conception personnalisée</vt:lpstr>
      <vt:lpstr>16_Conception personnalisée</vt:lpstr>
      <vt:lpstr>8_Conception personnalisée</vt:lpstr>
      <vt:lpstr>9_Conception personnalisée</vt:lpstr>
      <vt:lpstr>11_Conception personnalisée</vt:lpstr>
      <vt:lpstr>10_Conception personnalisée</vt:lpstr>
      <vt:lpstr>12_Conception personnalisée</vt:lpstr>
      <vt:lpstr>13_Conception personnalisée</vt:lpstr>
      <vt:lpstr>14_Conception personnalisée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DLA Piper</cp:lastModifiedBy>
  <cp:revision>5</cp:revision>
  <cp:lastPrinted>1900-01-01T00:00:00Z</cp:lastPrinted>
  <dcterms:created xsi:type="dcterms:W3CDTF">1900-01-01T00:00:00Z</dcterms:created>
  <dcterms:modified xsi:type="dcterms:W3CDTF">2022-06-24T11:54:12Z</dcterms:modified>
</cp:coreProperties>
</file>