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9.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2"/>
  </p:sldMasterIdLst>
  <p:notesMasterIdLst>
    <p:notesMasterId r:id="rId78"/>
  </p:notesMasterIdLst>
  <p:handoutMasterIdLst>
    <p:handoutMasterId r:id="rId79"/>
  </p:handoutMasterIdLst>
  <p:sldIdLst>
    <p:sldId id="469" r:id="rId3"/>
    <p:sldId id="512" r:id="rId4"/>
    <p:sldId id="746" r:id="rId5"/>
    <p:sldId id="1250" r:id="rId6"/>
    <p:sldId id="1259" r:id="rId7"/>
    <p:sldId id="1251" r:id="rId8"/>
    <p:sldId id="1252" r:id="rId9"/>
    <p:sldId id="1261" r:id="rId10"/>
    <p:sldId id="1262" r:id="rId11"/>
    <p:sldId id="1178" r:id="rId12"/>
    <p:sldId id="1169" r:id="rId13"/>
    <p:sldId id="1170" r:id="rId14"/>
    <p:sldId id="1253" r:id="rId15"/>
    <p:sldId id="1172" r:id="rId16"/>
    <p:sldId id="1171" r:id="rId17"/>
    <p:sldId id="1173" r:id="rId18"/>
    <p:sldId id="1254" r:id="rId19"/>
    <p:sldId id="1174" r:id="rId20"/>
    <p:sldId id="1175" r:id="rId21"/>
    <p:sldId id="1176" r:id="rId22"/>
    <p:sldId id="1177" r:id="rId23"/>
    <p:sldId id="1243" r:id="rId24"/>
    <p:sldId id="1260" r:id="rId25"/>
    <p:sldId id="1244" r:id="rId26"/>
    <p:sldId id="1245" r:id="rId27"/>
    <p:sldId id="1255" r:id="rId28"/>
    <p:sldId id="1184" r:id="rId29"/>
    <p:sldId id="1185" r:id="rId30"/>
    <p:sldId id="1186" r:id="rId31"/>
    <p:sldId id="1187" r:id="rId32"/>
    <p:sldId id="1078" r:id="rId33"/>
    <p:sldId id="1188" r:id="rId34"/>
    <p:sldId id="1189" r:id="rId35"/>
    <p:sldId id="1200" r:id="rId36"/>
    <p:sldId id="701" r:id="rId37"/>
    <p:sldId id="703" r:id="rId38"/>
    <p:sldId id="702" r:id="rId39"/>
    <p:sldId id="1142" r:id="rId40"/>
    <p:sldId id="1190" r:id="rId41"/>
    <p:sldId id="1191" r:id="rId42"/>
    <p:sldId id="1193" r:id="rId43"/>
    <p:sldId id="1194" r:id="rId44"/>
    <p:sldId id="1145" r:id="rId45"/>
    <p:sldId id="1195" r:id="rId46"/>
    <p:sldId id="1196" r:id="rId47"/>
    <p:sldId id="1197" r:id="rId48"/>
    <p:sldId id="1198" r:id="rId49"/>
    <p:sldId id="1199" r:id="rId50"/>
    <p:sldId id="1152" r:id="rId51"/>
    <p:sldId id="1158" r:id="rId52"/>
    <p:sldId id="1159" r:id="rId53"/>
    <p:sldId id="1081" r:id="rId54"/>
    <p:sldId id="1161" r:id="rId55"/>
    <p:sldId id="1162" r:id="rId56"/>
    <p:sldId id="1163" r:id="rId57"/>
    <p:sldId id="923" r:id="rId58"/>
    <p:sldId id="1164" r:id="rId59"/>
    <p:sldId id="1123" r:id="rId60"/>
    <p:sldId id="1121" r:id="rId61"/>
    <p:sldId id="1165" r:id="rId62"/>
    <p:sldId id="1124" r:id="rId63"/>
    <p:sldId id="1125" r:id="rId64"/>
    <p:sldId id="1166" r:id="rId65"/>
    <p:sldId id="1167" r:id="rId66"/>
    <p:sldId id="940" r:id="rId67"/>
    <p:sldId id="1168" r:id="rId68"/>
    <p:sldId id="1089" r:id="rId69"/>
    <p:sldId id="704" r:id="rId70"/>
    <p:sldId id="705" r:id="rId71"/>
    <p:sldId id="706" r:id="rId72"/>
    <p:sldId id="1249" r:id="rId73"/>
    <p:sldId id="1090" r:id="rId74"/>
    <p:sldId id="1160" r:id="rId75"/>
    <p:sldId id="1258" r:id="rId76"/>
    <p:sldId id="954" r:id="rId77"/>
  </p:sldIdLst>
  <p:sldSz cx="12192000" cy="6858000"/>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33">
          <p15:clr>
            <a:srgbClr val="A4A3A4"/>
          </p15:clr>
        </p15:guide>
        <p15:guide id="2" orient="horz" pos="903">
          <p15:clr>
            <a:srgbClr val="A4A3A4"/>
          </p15:clr>
        </p15:guide>
        <p15:guide id="3" orient="horz" pos="3984" userDrawn="1">
          <p15:clr>
            <a:srgbClr val="A4A3A4"/>
          </p15:clr>
        </p15:guide>
        <p15:guide id="4" pos="326">
          <p15:clr>
            <a:srgbClr val="A4A3A4"/>
          </p15:clr>
        </p15:guide>
        <p15:guide id="5" pos="7356">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6BC5"/>
    <a:srgbClr val="00DA63"/>
    <a:srgbClr val="006DC8"/>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1V>
      <a:tcStyle>
        <a:tcBdr>
          <a:top>
            <a:lnRef idx="1">
              <a:schemeClr val="accent1"/>
            </a:lnRef>
          </a:top>
          <a:bottom>
            <a:lnRef idx="1">
              <a:schemeClr val="accent1"/>
            </a:lnRef>
          </a:bottom>
        </a:tcBdr>
        <a:fill>
          <a:solidFill>
            <a:schemeClr val="accent1">
              <a:alpha val="40000"/>
            </a:schemeClr>
          </a:solidFill>
        </a:fill>
      </a:tcStyle>
    </a:band1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775DCB02-9BB8-47FD-8907-85C794F793BA}" styleName="Themed Style 1 - Accent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1V>
      <a:tcStyle>
        <a:tcBdr>
          <a:top>
            <a:lnRef idx="1">
              <a:schemeClr val="accent4"/>
            </a:lnRef>
          </a:top>
          <a:bottom>
            <a:lnRef idx="1">
              <a:schemeClr val="accent4"/>
            </a:lnRef>
          </a:bottom>
        </a:tcBdr>
        <a:fill>
          <a:solidFill>
            <a:schemeClr val="accent4">
              <a:alpha val="40000"/>
            </a:schemeClr>
          </a:solidFill>
        </a:fill>
      </a:tcStyle>
    </a:band1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D27102A9-8310-4765-A935-A1911B00CA55}" styleName="Light Style 1 - Accent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202B0CA-FC54-4496-8BCA-5EF66A818D29}" styleName="Dark Style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dk1">
              <a:tint val="20000"/>
            </a:schemeClr>
          </a:solidFill>
        </a:fill>
      </a:tcStyle>
    </a:lastRow>
    <a:firstRow>
      <a:tcTxStyle b="on">
        <a:fontRef idx="minor">
          <a:scrgbClr r="0" g="0" b="0"/>
        </a:fontRef>
        <a:schemeClr val="lt1"/>
      </a:tcTxStyle>
      <a:tcStyle>
        <a:tcBdr/>
        <a:fill>
          <a:solidFill>
            <a:schemeClr val="dk1"/>
          </a:solidFill>
        </a:fill>
      </a:tcStyle>
    </a:firstRow>
  </a:tblStyle>
  <a:tblStyle styleId="{C4B1156A-380E-4F78-BDF5-A606A8083BF9}" styleName="Medium Style 4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17292A2E-F333-43FB-9621-5CBBE7FDCDCB}" styleName="Light Style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68D230F3-CF80-4859-8CE7-A43EE81993B5}" styleName="Light Style 1 - Acc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697" autoAdjust="0"/>
    <p:restoredTop sz="89069" autoAdjust="0"/>
  </p:normalViewPr>
  <p:slideViewPr>
    <p:cSldViewPr snapToGrid="0" snapToObjects="1">
      <p:cViewPr>
        <p:scale>
          <a:sx n="59" d="100"/>
          <a:sy n="59" d="100"/>
        </p:scale>
        <p:origin x="896" y="60"/>
      </p:cViewPr>
      <p:guideLst>
        <p:guide orient="horz" pos="233"/>
        <p:guide orient="horz" pos="903"/>
        <p:guide orient="horz" pos="3984"/>
        <p:guide pos="326"/>
        <p:guide pos="7356"/>
      </p:guideLst>
    </p:cSldViewPr>
  </p:slideViewPr>
  <p:outlineViewPr>
    <p:cViewPr>
      <p:scale>
        <a:sx n="33" d="100"/>
        <a:sy n="33" d="100"/>
      </p:scale>
      <p:origin x="0" y="0"/>
    </p:cViewPr>
    <p:sldLst>
      <p:sld r:id="rId1" collapse="1"/>
      <p:sld r:id="rId2" collapse="1"/>
      <p:sld r:id="rId3" collapse="1"/>
      <p:sld r:id="rId4" collapse="1"/>
      <p:sld r:id="rId5" collapse="1"/>
      <p:sld r:id="rId6" collapse="1"/>
      <p:sld r:id="rId7" collapse="1"/>
      <p:sld r:id="rId8" collapse="1"/>
      <p:sld r:id="rId9" collapse="1"/>
      <p:sld r:id="rId10" collapse="1"/>
      <p:sld r:id="rId11" collapse="1"/>
      <p:sld r:id="rId12" collapse="1"/>
    </p:sldLst>
  </p:outlineViewPr>
  <p:notesTextViewPr>
    <p:cViewPr>
      <p:scale>
        <a:sx n="1" d="1"/>
        <a:sy n="1" d="1"/>
      </p:scale>
      <p:origin x="0" y="0"/>
    </p:cViewPr>
  </p:notesTextViewPr>
  <p:sorterViewPr>
    <p:cViewPr>
      <p:scale>
        <a:sx n="78" d="100"/>
        <a:sy n="78" d="100"/>
      </p:scale>
      <p:origin x="0" y="0"/>
    </p:cViewPr>
  </p:sorterViewPr>
  <p:notesViewPr>
    <p:cSldViewPr snapToGrid="0" snapToObjects="1" showGuides="1">
      <p:cViewPr varScale="1">
        <p:scale>
          <a:sx n="80" d="100"/>
          <a:sy n="80" d="100"/>
        </p:scale>
        <p:origin x="4014" y="96"/>
      </p:cViewPr>
      <p:guideLst/>
    </p:cSldViewPr>
  </p:notesViewPr>
  <p:gridSpacing cx="72008" cy="72008"/>
</p:viewPr>
</file>

<file path=ppt/_rels/presentation.xml.rels>&#65279;<?xml version="1.0" encoding="utf-8"?><Relationships xmlns="http://schemas.openxmlformats.org/package/2006/relationships"><Relationship Type="http://schemas.openxmlformats.org/officeDocument/2006/relationships/slide" Target="slides/slide24.xml" Id="rId26" /><Relationship Type="http://schemas.openxmlformats.org/officeDocument/2006/relationships/slide" Target="slides/slide19.xml" Id="rId21" /><Relationship Type="http://schemas.openxmlformats.org/officeDocument/2006/relationships/slide" Target="slides/slide40.xml" Id="rId42" /><Relationship Type="http://schemas.openxmlformats.org/officeDocument/2006/relationships/slide" Target="slides/slide45.xml" Id="rId47" /><Relationship Type="http://schemas.openxmlformats.org/officeDocument/2006/relationships/slide" Target="slides/slide61.xml" Id="rId63" /><Relationship Type="http://schemas.openxmlformats.org/officeDocument/2006/relationships/slide" Target="slides/slide66.xml" Id="rId68" /><Relationship Type="http://schemas.microsoft.com/office/2016/11/relationships/changesInfo" Target="changesInfos/changesInfo1.xml" Id="rId84" /><Relationship Type="http://schemas.openxmlformats.org/officeDocument/2006/relationships/slide" Target="slides/slide14.xml" Id="rId16" /><Relationship Type="http://schemas.openxmlformats.org/officeDocument/2006/relationships/slide" Target="slides/slide9.xml" Id="rId11" /><Relationship Type="http://schemas.openxmlformats.org/officeDocument/2006/relationships/slide" Target="slides/slide30.xml" Id="rId32" /><Relationship Type="http://schemas.openxmlformats.org/officeDocument/2006/relationships/slide" Target="slides/slide35.xml" Id="rId37" /><Relationship Type="http://schemas.openxmlformats.org/officeDocument/2006/relationships/slide" Target="slides/slide51.xml" Id="rId53" /><Relationship Type="http://schemas.openxmlformats.org/officeDocument/2006/relationships/slide" Target="slides/slide56.xml" Id="rId58" /><Relationship Type="http://schemas.openxmlformats.org/officeDocument/2006/relationships/slide" Target="slides/slide72.xml" Id="rId74" /><Relationship Type="http://schemas.openxmlformats.org/officeDocument/2006/relationships/handoutMaster" Target="handoutMasters/handoutMaster1.xml" Id="rId79" /><Relationship Type="http://schemas.openxmlformats.org/officeDocument/2006/relationships/slide" Target="slides/slide3.xml" Id="rId5" /><Relationship Type="http://schemas.openxmlformats.org/officeDocument/2006/relationships/slide" Target="slides/slide59.xml" Id="rId61" /><Relationship Type="http://schemas.openxmlformats.org/officeDocument/2006/relationships/theme" Target="theme/theme1.xml" Id="rId82" /><Relationship Type="http://schemas.openxmlformats.org/officeDocument/2006/relationships/slide" Target="slides/slide17.xml" Id="rId19" /><Relationship Type="http://schemas.openxmlformats.org/officeDocument/2006/relationships/slide" Target="slides/slide12.xml" Id="rId14" /><Relationship Type="http://schemas.openxmlformats.org/officeDocument/2006/relationships/slide" Target="slides/slide20.xml" Id="rId22" /><Relationship Type="http://schemas.openxmlformats.org/officeDocument/2006/relationships/slide" Target="slides/slide25.xml" Id="rId27" /><Relationship Type="http://schemas.openxmlformats.org/officeDocument/2006/relationships/slide" Target="slides/slide28.xml" Id="rId30" /><Relationship Type="http://schemas.openxmlformats.org/officeDocument/2006/relationships/slide" Target="slides/slide33.xml" Id="rId35" /><Relationship Type="http://schemas.openxmlformats.org/officeDocument/2006/relationships/slide" Target="slides/slide41.xml" Id="rId43" /><Relationship Type="http://schemas.openxmlformats.org/officeDocument/2006/relationships/slide" Target="slides/slide46.xml" Id="rId48" /><Relationship Type="http://schemas.openxmlformats.org/officeDocument/2006/relationships/slide" Target="slides/slide54.xml" Id="rId56" /><Relationship Type="http://schemas.openxmlformats.org/officeDocument/2006/relationships/slide" Target="slides/slide62.xml" Id="rId64" /><Relationship Type="http://schemas.openxmlformats.org/officeDocument/2006/relationships/slide" Target="slides/slide67.xml" Id="rId69" /><Relationship Type="http://schemas.openxmlformats.org/officeDocument/2006/relationships/slide" Target="slides/slide75.xml" Id="rId77" /><Relationship Type="http://schemas.openxmlformats.org/officeDocument/2006/relationships/slide" Target="slides/slide6.xml" Id="rId8" /><Relationship Type="http://schemas.openxmlformats.org/officeDocument/2006/relationships/slide" Target="slides/slide49.xml" Id="rId51" /><Relationship Type="http://schemas.openxmlformats.org/officeDocument/2006/relationships/slide" Target="slides/slide70.xml" Id="rId72" /><Relationship Type="http://schemas.openxmlformats.org/officeDocument/2006/relationships/presProps" Target="presProps.xml" Id="rId80" /><Relationship Type="http://schemas.openxmlformats.org/officeDocument/2006/relationships/slide" Target="slides/slide1.xml" Id="rId3" /><Relationship Type="http://schemas.openxmlformats.org/officeDocument/2006/relationships/slide" Target="slides/slide10.xml" Id="rId12" /><Relationship Type="http://schemas.openxmlformats.org/officeDocument/2006/relationships/slide" Target="slides/slide15.xml" Id="rId17" /><Relationship Type="http://schemas.openxmlformats.org/officeDocument/2006/relationships/slide" Target="slides/slide23.xml" Id="rId25" /><Relationship Type="http://schemas.openxmlformats.org/officeDocument/2006/relationships/slide" Target="slides/slide31.xml" Id="rId33" /><Relationship Type="http://schemas.openxmlformats.org/officeDocument/2006/relationships/slide" Target="slides/slide36.xml" Id="rId38" /><Relationship Type="http://schemas.openxmlformats.org/officeDocument/2006/relationships/slide" Target="slides/slide44.xml" Id="rId46" /><Relationship Type="http://schemas.openxmlformats.org/officeDocument/2006/relationships/slide" Target="slides/slide57.xml" Id="rId59" /><Relationship Type="http://schemas.openxmlformats.org/officeDocument/2006/relationships/slide" Target="slides/slide65.xml" Id="rId67" /><Relationship Type="http://schemas.openxmlformats.org/officeDocument/2006/relationships/slide" Target="slides/slide18.xml" Id="rId20" /><Relationship Type="http://schemas.openxmlformats.org/officeDocument/2006/relationships/slide" Target="slides/slide39.xml" Id="rId41" /><Relationship Type="http://schemas.openxmlformats.org/officeDocument/2006/relationships/slide" Target="slides/slide52.xml" Id="rId54" /><Relationship Type="http://schemas.openxmlformats.org/officeDocument/2006/relationships/slide" Target="slides/slide60.xml" Id="rId62" /><Relationship Type="http://schemas.openxmlformats.org/officeDocument/2006/relationships/slide" Target="slides/slide68.xml" Id="rId70" /><Relationship Type="http://schemas.openxmlformats.org/officeDocument/2006/relationships/slide" Target="slides/slide73.xml" Id="rId75" /><Relationship Type="http://schemas.openxmlformats.org/officeDocument/2006/relationships/tableStyles" Target="tableStyles.xml" Id="rId83" /><Relationship Type="http://schemas.openxmlformats.org/officeDocument/2006/relationships/slide" Target="slides/slide4.xml" Id="rId6" /><Relationship Type="http://schemas.openxmlformats.org/officeDocument/2006/relationships/slide" Target="slides/slide13.xml" Id="rId15" /><Relationship Type="http://schemas.openxmlformats.org/officeDocument/2006/relationships/slide" Target="slides/slide21.xml" Id="rId23" /><Relationship Type="http://schemas.openxmlformats.org/officeDocument/2006/relationships/slide" Target="slides/slide26.xml" Id="rId28" /><Relationship Type="http://schemas.openxmlformats.org/officeDocument/2006/relationships/slide" Target="slides/slide34.xml" Id="rId36" /><Relationship Type="http://schemas.openxmlformats.org/officeDocument/2006/relationships/slide" Target="slides/slide47.xml" Id="rId49" /><Relationship Type="http://schemas.openxmlformats.org/officeDocument/2006/relationships/slide" Target="slides/slide55.xml" Id="rId57" /><Relationship Type="http://schemas.openxmlformats.org/officeDocument/2006/relationships/slide" Target="slides/slide8.xml" Id="rId10" /><Relationship Type="http://schemas.openxmlformats.org/officeDocument/2006/relationships/slide" Target="slides/slide29.xml" Id="rId31" /><Relationship Type="http://schemas.openxmlformats.org/officeDocument/2006/relationships/slide" Target="slides/slide42.xml" Id="rId44" /><Relationship Type="http://schemas.openxmlformats.org/officeDocument/2006/relationships/slide" Target="slides/slide50.xml" Id="rId52" /><Relationship Type="http://schemas.openxmlformats.org/officeDocument/2006/relationships/slide" Target="slides/slide58.xml" Id="rId60" /><Relationship Type="http://schemas.openxmlformats.org/officeDocument/2006/relationships/slide" Target="slides/slide63.xml" Id="rId65" /><Relationship Type="http://schemas.openxmlformats.org/officeDocument/2006/relationships/slide" Target="slides/slide71.xml" Id="rId73" /><Relationship Type="http://schemas.openxmlformats.org/officeDocument/2006/relationships/notesMaster" Target="notesMasters/notesMaster1.xml" Id="rId78" /><Relationship Type="http://schemas.openxmlformats.org/officeDocument/2006/relationships/viewProps" Target="viewProps.xml" Id="rId81" /><Relationship Type="http://schemas.openxmlformats.org/officeDocument/2006/relationships/slide" Target="slides/slide2.xml" Id="rId4" /><Relationship Type="http://schemas.openxmlformats.org/officeDocument/2006/relationships/slide" Target="slides/slide7.xml" Id="rId9" /><Relationship Type="http://schemas.openxmlformats.org/officeDocument/2006/relationships/slide" Target="slides/slide11.xml" Id="rId13" /><Relationship Type="http://schemas.openxmlformats.org/officeDocument/2006/relationships/slide" Target="slides/slide16.xml" Id="rId18" /><Relationship Type="http://schemas.openxmlformats.org/officeDocument/2006/relationships/slide" Target="slides/slide37.xml" Id="rId39" /><Relationship Type="http://schemas.openxmlformats.org/officeDocument/2006/relationships/slide" Target="slides/slide32.xml" Id="rId34" /><Relationship Type="http://schemas.openxmlformats.org/officeDocument/2006/relationships/slide" Target="slides/slide48.xml" Id="rId50" /><Relationship Type="http://schemas.openxmlformats.org/officeDocument/2006/relationships/slide" Target="slides/slide53.xml" Id="rId55" /><Relationship Type="http://schemas.openxmlformats.org/officeDocument/2006/relationships/slide" Target="slides/slide74.xml" Id="rId76" /><Relationship Type="http://schemas.openxmlformats.org/officeDocument/2006/relationships/slide" Target="slides/slide5.xml" Id="rId7" /><Relationship Type="http://schemas.openxmlformats.org/officeDocument/2006/relationships/slide" Target="slides/slide69.xml" Id="rId71" /><Relationship Type="http://schemas.openxmlformats.org/officeDocument/2006/relationships/slideMaster" Target="slideMasters/slideMaster1.xml" Id="rId2" /><Relationship Type="http://schemas.openxmlformats.org/officeDocument/2006/relationships/slide" Target="slides/slide27.xml" Id="rId29" /><Relationship Type="http://schemas.openxmlformats.org/officeDocument/2006/relationships/slide" Target="slides/slide22.xml" Id="rId24" /><Relationship Type="http://schemas.openxmlformats.org/officeDocument/2006/relationships/slide" Target="slides/slide38.xml" Id="rId40" /><Relationship Type="http://schemas.openxmlformats.org/officeDocument/2006/relationships/slide" Target="slides/slide43.xml" Id="rId45" /><Relationship Type="http://schemas.openxmlformats.org/officeDocument/2006/relationships/slide" Target="slides/slide64.xml" Id="rId66" /><Relationship Type="http://schemas.openxmlformats.org/officeDocument/2006/relationships/customXml" Target="/customXML/item2.xml" Id="imanage.xml" /></Relationships>
</file>

<file path=ppt/_rels/viewProps.xml.rels><?xml version="1.0" encoding="UTF-8" standalone="yes"?>
<Relationships xmlns="http://schemas.openxmlformats.org/package/2006/relationships"><Relationship Id="rId8" Type="http://schemas.openxmlformats.org/officeDocument/2006/relationships/slide" Target="slides/slide43.xml"/><Relationship Id="rId3" Type="http://schemas.openxmlformats.org/officeDocument/2006/relationships/slide" Target="slides/slide3.xml"/><Relationship Id="rId7" Type="http://schemas.openxmlformats.org/officeDocument/2006/relationships/slide" Target="slides/slide38.xml"/><Relationship Id="rId12" Type="http://schemas.openxmlformats.org/officeDocument/2006/relationships/slide" Target="slides/slide71.xml"/><Relationship Id="rId2" Type="http://schemas.openxmlformats.org/officeDocument/2006/relationships/slide" Target="slides/slide2.xml"/><Relationship Id="rId1" Type="http://schemas.openxmlformats.org/officeDocument/2006/relationships/slide" Target="slides/slide1.xml"/><Relationship Id="rId6" Type="http://schemas.openxmlformats.org/officeDocument/2006/relationships/slide" Target="slides/slide34.xml"/><Relationship Id="rId11" Type="http://schemas.openxmlformats.org/officeDocument/2006/relationships/slide" Target="slides/slide67.xml"/><Relationship Id="rId5" Type="http://schemas.openxmlformats.org/officeDocument/2006/relationships/slide" Target="slides/slide31.xml"/><Relationship Id="rId10" Type="http://schemas.openxmlformats.org/officeDocument/2006/relationships/slide" Target="slides/slide52.xml"/><Relationship Id="rId4" Type="http://schemas.openxmlformats.org/officeDocument/2006/relationships/slide" Target="slides/slide27.xml"/><Relationship Id="rId9" Type="http://schemas.openxmlformats.org/officeDocument/2006/relationships/slide" Target="slides/slide48.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Bérénice Wathelet" userId="4b714142-095f-4bbc-99d0-f078b5bd3089" providerId="ADAL" clId="{3E284AD1-9BF4-42AF-8840-134857466440}"/>
    <pc:docChg chg="undo custSel modSld">
      <pc:chgData name="Bérénice Wathelet" userId="4b714142-095f-4bbc-99d0-f078b5bd3089" providerId="ADAL" clId="{3E284AD1-9BF4-42AF-8840-134857466440}" dt="2022-10-27T01:17:21.748" v="192"/>
      <pc:docMkLst>
        <pc:docMk/>
      </pc:docMkLst>
      <pc:sldChg chg="modSp mod">
        <pc:chgData name="Bérénice Wathelet" userId="4b714142-095f-4bbc-99d0-f078b5bd3089" providerId="ADAL" clId="{3E284AD1-9BF4-42AF-8840-134857466440}" dt="2022-10-26T23:00:50.691" v="8" actId="20577"/>
        <pc:sldMkLst>
          <pc:docMk/>
          <pc:sldMk cId="1560536796" sldId="512"/>
        </pc:sldMkLst>
        <pc:spChg chg="mod">
          <ac:chgData name="Bérénice Wathelet" userId="4b714142-095f-4bbc-99d0-f078b5bd3089" providerId="ADAL" clId="{3E284AD1-9BF4-42AF-8840-134857466440}" dt="2022-10-26T23:00:50.691" v="8" actId="20577"/>
          <ac:spMkLst>
            <pc:docMk/>
            <pc:sldMk cId="1560536796" sldId="512"/>
            <ac:spMk id="16" creationId="{00000000-0000-0000-0000-000000000000}"/>
          </ac:spMkLst>
        </pc:spChg>
      </pc:sldChg>
      <pc:sldChg chg="modSp mod">
        <pc:chgData name="Bérénice Wathelet" userId="4b714142-095f-4bbc-99d0-f078b5bd3089" providerId="ADAL" clId="{3E284AD1-9BF4-42AF-8840-134857466440}" dt="2022-10-26T23:16:11.092" v="94" actId="20577"/>
        <pc:sldMkLst>
          <pc:docMk/>
          <pc:sldMk cId="3116669639" sldId="705"/>
        </pc:sldMkLst>
        <pc:spChg chg="mod">
          <ac:chgData name="Bérénice Wathelet" userId="4b714142-095f-4bbc-99d0-f078b5bd3089" providerId="ADAL" clId="{3E284AD1-9BF4-42AF-8840-134857466440}" dt="2022-10-26T23:16:11.092" v="94" actId="20577"/>
          <ac:spMkLst>
            <pc:docMk/>
            <pc:sldMk cId="3116669639" sldId="705"/>
            <ac:spMk id="2" creationId="{38ABFA7B-5FE2-4A20-B014-D5081B922B7A}"/>
          </ac:spMkLst>
        </pc:spChg>
      </pc:sldChg>
      <pc:sldChg chg="modSp mod">
        <pc:chgData name="Bérénice Wathelet" userId="4b714142-095f-4bbc-99d0-f078b5bd3089" providerId="ADAL" clId="{3E284AD1-9BF4-42AF-8840-134857466440}" dt="2022-10-26T23:44:02.427" v="108"/>
        <pc:sldMkLst>
          <pc:docMk/>
          <pc:sldMk cId="3613223468" sldId="1090"/>
        </pc:sldMkLst>
        <pc:spChg chg="mod">
          <ac:chgData name="Bérénice Wathelet" userId="4b714142-095f-4bbc-99d0-f078b5bd3089" providerId="ADAL" clId="{3E284AD1-9BF4-42AF-8840-134857466440}" dt="2022-10-26T23:44:02.427" v="108"/>
          <ac:spMkLst>
            <pc:docMk/>
            <pc:sldMk cId="3613223468" sldId="1090"/>
            <ac:spMk id="5" creationId="{8666FE8E-D6AD-43B5-B901-7FD2B293E9CF}"/>
          </ac:spMkLst>
        </pc:spChg>
      </pc:sldChg>
      <pc:sldChg chg="modSp mod">
        <pc:chgData name="Bérénice Wathelet" userId="4b714142-095f-4bbc-99d0-f078b5bd3089" providerId="ADAL" clId="{3E284AD1-9BF4-42AF-8840-134857466440}" dt="2022-10-26T23:43:56.884" v="107"/>
        <pc:sldMkLst>
          <pc:docMk/>
          <pc:sldMk cId="2083906002" sldId="1160"/>
        </pc:sldMkLst>
        <pc:spChg chg="mod">
          <ac:chgData name="Bérénice Wathelet" userId="4b714142-095f-4bbc-99d0-f078b5bd3089" providerId="ADAL" clId="{3E284AD1-9BF4-42AF-8840-134857466440}" dt="2022-10-26T23:43:56.884" v="107"/>
          <ac:spMkLst>
            <pc:docMk/>
            <pc:sldMk cId="2083906002" sldId="1160"/>
            <ac:spMk id="5" creationId="{8666FE8E-D6AD-43B5-B901-7FD2B293E9CF}"/>
          </ac:spMkLst>
        </pc:spChg>
        <pc:spChg chg="mod">
          <ac:chgData name="Bérénice Wathelet" userId="4b714142-095f-4bbc-99d0-f078b5bd3089" providerId="ADAL" clId="{3E284AD1-9BF4-42AF-8840-134857466440}" dt="2022-10-26T23:42:29.535" v="106" actId="20577"/>
          <ac:spMkLst>
            <pc:docMk/>
            <pc:sldMk cId="2083906002" sldId="1160"/>
            <ac:spMk id="11" creationId="{3EBD3168-A048-445A-82CD-1BD96D6118B9}"/>
          </ac:spMkLst>
        </pc:spChg>
      </pc:sldChg>
      <pc:sldChg chg="modSp mod">
        <pc:chgData name="Bérénice Wathelet" userId="4b714142-095f-4bbc-99d0-f078b5bd3089" providerId="ADAL" clId="{3E284AD1-9BF4-42AF-8840-134857466440}" dt="2022-10-26T23:02:03.704" v="45" actId="20577"/>
        <pc:sldMkLst>
          <pc:docMk/>
          <pc:sldMk cId="1318218885" sldId="1169"/>
        </pc:sldMkLst>
        <pc:spChg chg="mod">
          <ac:chgData name="Bérénice Wathelet" userId="4b714142-095f-4bbc-99d0-f078b5bd3089" providerId="ADAL" clId="{3E284AD1-9BF4-42AF-8840-134857466440}" dt="2022-10-26T23:02:03.704" v="45" actId="20577"/>
          <ac:spMkLst>
            <pc:docMk/>
            <pc:sldMk cId="1318218885" sldId="1169"/>
            <ac:spMk id="7" creationId="{B7293BDA-B3C8-4FC2-AD83-4E6FA04C22F8}"/>
          </ac:spMkLst>
        </pc:spChg>
      </pc:sldChg>
      <pc:sldChg chg="modSp mod">
        <pc:chgData name="Bérénice Wathelet" userId="4b714142-095f-4bbc-99d0-f078b5bd3089" providerId="ADAL" clId="{3E284AD1-9BF4-42AF-8840-134857466440}" dt="2022-10-26T23:02:10.136" v="51" actId="20577"/>
        <pc:sldMkLst>
          <pc:docMk/>
          <pc:sldMk cId="634374823" sldId="1170"/>
        </pc:sldMkLst>
        <pc:spChg chg="mod">
          <ac:chgData name="Bérénice Wathelet" userId="4b714142-095f-4bbc-99d0-f078b5bd3089" providerId="ADAL" clId="{3E284AD1-9BF4-42AF-8840-134857466440}" dt="2022-10-26T23:02:10.136" v="51" actId="20577"/>
          <ac:spMkLst>
            <pc:docMk/>
            <pc:sldMk cId="634374823" sldId="1170"/>
            <ac:spMk id="7" creationId="{B7293BDA-B3C8-4FC2-AD83-4E6FA04C22F8}"/>
          </ac:spMkLst>
        </pc:spChg>
      </pc:sldChg>
      <pc:sldChg chg="modSp mod">
        <pc:chgData name="Bérénice Wathelet" userId="4b714142-095f-4bbc-99d0-f078b5bd3089" providerId="ADAL" clId="{3E284AD1-9BF4-42AF-8840-134857466440}" dt="2022-10-26T23:02:25.413" v="63" actId="20577"/>
        <pc:sldMkLst>
          <pc:docMk/>
          <pc:sldMk cId="3589884607" sldId="1171"/>
        </pc:sldMkLst>
        <pc:spChg chg="mod">
          <ac:chgData name="Bérénice Wathelet" userId="4b714142-095f-4bbc-99d0-f078b5bd3089" providerId="ADAL" clId="{3E284AD1-9BF4-42AF-8840-134857466440}" dt="2022-10-26T23:02:25.413" v="63" actId="20577"/>
          <ac:spMkLst>
            <pc:docMk/>
            <pc:sldMk cId="3589884607" sldId="1171"/>
            <ac:spMk id="7" creationId="{B7293BDA-B3C8-4FC2-AD83-4E6FA04C22F8}"/>
          </ac:spMkLst>
        </pc:spChg>
      </pc:sldChg>
      <pc:sldChg chg="modSp mod">
        <pc:chgData name="Bérénice Wathelet" userId="4b714142-095f-4bbc-99d0-f078b5bd3089" providerId="ADAL" clId="{3E284AD1-9BF4-42AF-8840-134857466440}" dt="2022-10-26T23:02:20.916" v="59" actId="20577"/>
        <pc:sldMkLst>
          <pc:docMk/>
          <pc:sldMk cId="1462695631" sldId="1172"/>
        </pc:sldMkLst>
        <pc:spChg chg="mod">
          <ac:chgData name="Bérénice Wathelet" userId="4b714142-095f-4bbc-99d0-f078b5bd3089" providerId="ADAL" clId="{3E284AD1-9BF4-42AF-8840-134857466440}" dt="2022-10-26T23:02:20.916" v="59" actId="20577"/>
          <ac:spMkLst>
            <pc:docMk/>
            <pc:sldMk cId="1462695631" sldId="1172"/>
            <ac:spMk id="7" creationId="{B7293BDA-B3C8-4FC2-AD83-4E6FA04C22F8}"/>
          </ac:spMkLst>
        </pc:spChg>
      </pc:sldChg>
      <pc:sldChg chg="modSp mod">
        <pc:chgData name="Bérénice Wathelet" userId="4b714142-095f-4bbc-99d0-f078b5bd3089" providerId="ADAL" clId="{3E284AD1-9BF4-42AF-8840-134857466440}" dt="2022-10-26T23:02:31.723" v="71" actId="20577"/>
        <pc:sldMkLst>
          <pc:docMk/>
          <pc:sldMk cId="3254897460" sldId="1173"/>
        </pc:sldMkLst>
        <pc:spChg chg="mod">
          <ac:chgData name="Bérénice Wathelet" userId="4b714142-095f-4bbc-99d0-f078b5bd3089" providerId="ADAL" clId="{3E284AD1-9BF4-42AF-8840-134857466440}" dt="2022-10-26T23:02:31.723" v="71" actId="20577"/>
          <ac:spMkLst>
            <pc:docMk/>
            <pc:sldMk cId="3254897460" sldId="1173"/>
            <ac:spMk id="7" creationId="{B7293BDA-B3C8-4FC2-AD83-4E6FA04C22F8}"/>
          </ac:spMkLst>
        </pc:spChg>
      </pc:sldChg>
      <pc:sldChg chg="modSp mod">
        <pc:chgData name="Bérénice Wathelet" userId="4b714142-095f-4bbc-99d0-f078b5bd3089" providerId="ADAL" clId="{3E284AD1-9BF4-42AF-8840-134857466440}" dt="2022-10-26T23:02:41.310" v="79" actId="20577"/>
        <pc:sldMkLst>
          <pc:docMk/>
          <pc:sldMk cId="442164967" sldId="1174"/>
        </pc:sldMkLst>
        <pc:spChg chg="mod">
          <ac:chgData name="Bérénice Wathelet" userId="4b714142-095f-4bbc-99d0-f078b5bd3089" providerId="ADAL" clId="{3E284AD1-9BF4-42AF-8840-134857466440}" dt="2022-10-26T23:02:41.310" v="79" actId="20577"/>
          <ac:spMkLst>
            <pc:docMk/>
            <pc:sldMk cId="442164967" sldId="1174"/>
            <ac:spMk id="7" creationId="{B7293BDA-B3C8-4FC2-AD83-4E6FA04C22F8}"/>
          </ac:spMkLst>
        </pc:spChg>
      </pc:sldChg>
      <pc:sldChg chg="modSp mod">
        <pc:chgData name="Bérénice Wathelet" userId="4b714142-095f-4bbc-99d0-f078b5bd3089" providerId="ADAL" clId="{3E284AD1-9BF4-42AF-8840-134857466440}" dt="2022-10-26T23:02:46.207" v="83" actId="20577"/>
        <pc:sldMkLst>
          <pc:docMk/>
          <pc:sldMk cId="398235671" sldId="1175"/>
        </pc:sldMkLst>
        <pc:spChg chg="mod">
          <ac:chgData name="Bérénice Wathelet" userId="4b714142-095f-4bbc-99d0-f078b5bd3089" providerId="ADAL" clId="{3E284AD1-9BF4-42AF-8840-134857466440}" dt="2022-10-26T23:02:46.207" v="83" actId="20577"/>
          <ac:spMkLst>
            <pc:docMk/>
            <pc:sldMk cId="398235671" sldId="1175"/>
            <ac:spMk id="7" creationId="{B7293BDA-B3C8-4FC2-AD83-4E6FA04C22F8}"/>
          </ac:spMkLst>
        </pc:spChg>
      </pc:sldChg>
      <pc:sldChg chg="modSp mod">
        <pc:chgData name="Bérénice Wathelet" userId="4b714142-095f-4bbc-99d0-f078b5bd3089" providerId="ADAL" clId="{3E284AD1-9BF4-42AF-8840-134857466440}" dt="2022-10-26T23:02:51.226" v="87" actId="20577"/>
        <pc:sldMkLst>
          <pc:docMk/>
          <pc:sldMk cId="1125582641" sldId="1176"/>
        </pc:sldMkLst>
        <pc:spChg chg="mod">
          <ac:chgData name="Bérénice Wathelet" userId="4b714142-095f-4bbc-99d0-f078b5bd3089" providerId="ADAL" clId="{3E284AD1-9BF4-42AF-8840-134857466440}" dt="2022-10-26T23:02:51.226" v="87" actId="20577"/>
          <ac:spMkLst>
            <pc:docMk/>
            <pc:sldMk cId="1125582641" sldId="1176"/>
            <ac:spMk id="7" creationId="{B7293BDA-B3C8-4FC2-AD83-4E6FA04C22F8}"/>
          </ac:spMkLst>
        </pc:spChg>
      </pc:sldChg>
      <pc:sldChg chg="modSp mod">
        <pc:chgData name="Bérénice Wathelet" userId="4b714142-095f-4bbc-99d0-f078b5bd3089" providerId="ADAL" clId="{3E284AD1-9BF4-42AF-8840-134857466440}" dt="2022-10-26T23:02:55.629" v="91" actId="20577"/>
        <pc:sldMkLst>
          <pc:docMk/>
          <pc:sldMk cId="740231847" sldId="1177"/>
        </pc:sldMkLst>
        <pc:spChg chg="mod">
          <ac:chgData name="Bérénice Wathelet" userId="4b714142-095f-4bbc-99d0-f078b5bd3089" providerId="ADAL" clId="{3E284AD1-9BF4-42AF-8840-134857466440}" dt="2022-10-26T23:02:55.629" v="91" actId="20577"/>
          <ac:spMkLst>
            <pc:docMk/>
            <pc:sldMk cId="740231847" sldId="1177"/>
            <ac:spMk id="7" creationId="{B7293BDA-B3C8-4FC2-AD83-4E6FA04C22F8}"/>
          </ac:spMkLst>
        </pc:spChg>
      </pc:sldChg>
      <pc:sldChg chg="modSp mod">
        <pc:chgData name="Bérénice Wathelet" userId="4b714142-095f-4bbc-99d0-f078b5bd3089" providerId="ADAL" clId="{3E284AD1-9BF4-42AF-8840-134857466440}" dt="2022-10-26T23:01:58.419" v="41" actId="20577"/>
        <pc:sldMkLst>
          <pc:docMk/>
          <pc:sldMk cId="2506702155" sldId="1178"/>
        </pc:sldMkLst>
        <pc:spChg chg="mod">
          <ac:chgData name="Bérénice Wathelet" userId="4b714142-095f-4bbc-99d0-f078b5bd3089" providerId="ADAL" clId="{3E284AD1-9BF4-42AF-8840-134857466440}" dt="2022-10-26T23:01:58.419" v="41" actId="20577"/>
          <ac:spMkLst>
            <pc:docMk/>
            <pc:sldMk cId="2506702155" sldId="1178"/>
            <ac:spMk id="7" creationId="{B7293BDA-B3C8-4FC2-AD83-4E6FA04C22F8}"/>
          </ac:spMkLst>
        </pc:spChg>
      </pc:sldChg>
      <pc:sldChg chg="modSp mod">
        <pc:chgData name="Bérénice Wathelet" userId="4b714142-095f-4bbc-99d0-f078b5bd3089" providerId="ADAL" clId="{3E284AD1-9BF4-42AF-8840-134857466440}" dt="2022-10-27T01:16:36.620" v="149" actId="20577"/>
        <pc:sldMkLst>
          <pc:docMk/>
          <pc:sldMk cId="1661016645" sldId="1190"/>
        </pc:sldMkLst>
        <pc:spChg chg="mod">
          <ac:chgData name="Bérénice Wathelet" userId="4b714142-095f-4bbc-99d0-f078b5bd3089" providerId="ADAL" clId="{3E284AD1-9BF4-42AF-8840-134857466440}" dt="2022-10-27T01:16:36.620" v="149" actId="20577"/>
          <ac:spMkLst>
            <pc:docMk/>
            <pc:sldMk cId="1661016645" sldId="1190"/>
            <ac:spMk id="5" creationId="{8666FE8E-D6AD-43B5-B901-7FD2B293E9CF}"/>
          </ac:spMkLst>
        </pc:spChg>
      </pc:sldChg>
      <pc:sldChg chg="modSp mod">
        <pc:chgData name="Bérénice Wathelet" userId="4b714142-095f-4bbc-99d0-f078b5bd3089" providerId="ADAL" clId="{3E284AD1-9BF4-42AF-8840-134857466440}" dt="2022-10-27T01:16:44.223" v="150"/>
        <pc:sldMkLst>
          <pc:docMk/>
          <pc:sldMk cId="1707297683" sldId="1191"/>
        </pc:sldMkLst>
        <pc:spChg chg="mod">
          <ac:chgData name="Bérénice Wathelet" userId="4b714142-095f-4bbc-99d0-f078b5bd3089" providerId="ADAL" clId="{3E284AD1-9BF4-42AF-8840-134857466440}" dt="2022-10-27T01:16:44.223" v="150"/>
          <ac:spMkLst>
            <pc:docMk/>
            <pc:sldMk cId="1707297683" sldId="1191"/>
            <ac:spMk id="5" creationId="{8666FE8E-D6AD-43B5-B901-7FD2B293E9CF}"/>
          </ac:spMkLst>
        </pc:spChg>
      </pc:sldChg>
      <pc:sldChg chg="modSp mod">
        <pc:chgData name="Bérénice Wathelet" userId="4b714142-095f-4bbc-99d0-f078b5bd3089" providerId="ADAL" clId="{3E284AD1-9BF4-42AF-8840-134857466440}" dt="2022-10-27T01:16:48.496" v="151"/>
        <pc:sldMkLst>
          <pc:docMk/>
          <pc:sldMk cId="304774131" sldId="1192"/>
        </pc:sldMkLst>
        <pc:spChg chg="mod">
          <ac:chgData name="Bérénice Wathelet" userId="4b714142-095f-4bbc-99d0-f078b5bd3089" providerId="ADAL" clId="{3E284AD1-9BF4-42AF-8840-134857466440}" dt="2022-10-27T01:16:48.496" v="151"/>
          <ac:spMkLst>
            <pc:docMk/>
            <pc:sldMk cId="304774131" sldId="1192"/>
            <ac:spMk id="5" creationId="{8666FE8E-D6AD-43B5-B901-7FD2B293E9CF}"/>
          </ac:spMkLst>
        </pc:spChg>
      </pc:sldChg>
      <pc:sldChg chg="modSp mod">
        <pc:chgData name="Bérénice Wathelet" userId="4b714142-095f-4bbc-99d0-f078b5bd3089" providerId="ADAL" clId="{3E284AD1-9BF4-42AF-8840-134857466440}" dt="2022-10-27T01:17:15.666" v="191" actId="20577"/>
        <pc:sldMkLst>
          <pc:docMk/>
          <pc:sldMk cId="1190386924" sldId="1193"/>
        </pc:sldMkLst>
        <pc:spChg chg="mod">
          <ac:chgData name="Bérénice Wathelet" userId="4b714142-095f-4bbc-99d0-f078b5bd3089" providerId="ADAL" clId="{3E284AD1-9BF4-42AF-8840-134857466440}" dt="2022-10-27T01:17:15.666" v="191" actId="20577"/>
          <ac:spMkLst>
            <pc:docMk/>
            <pc:sldMk cId="1190386924" sldId="1193"/>
            <ac:spMk id="5" creationId="{8666FE8E-D6AD-43B5-B901-7FD2B293E9CF}"/>
          </ac:spMkLst>
        </pc:spChg>
      </pc:sldChg>
      <pc:sldChg chg="modSp mod">
        <pc:chgData name="Bérénice Wathelet" userId="4b714142-095f-4bbc-99d0-f078b5bd3089" providerId="ADAL" clId="{3E284AD1-9BF4-42AF-8840-134857466440}" dt="2022-10-27T01:17:21.748" v="192"/>
        <pc:sldMkLst>
          <pc:docMk/>
          <pc:sldMk cId="4029354629" sldId="1194"/>
        </pc:sldMkLst>
        <pc:spChg chg="mod">
          <ac:chgData name="Bérénice Wathelet" userId="4b714142-095f-4bbc-99d0-f078b5bd3089" providerId="ADAL" clId="{3E284AD1-9BF4-42AF-8840-134857466440}" dt="2022-10-27T01:17:21.748" v="192"/>
          <ac:spMkLst>
            <pc:docMk/>
            <pc:sldMk cId="4029354629" sldId="1194"/>
            <ac:spMk id="5" creationId="{8666FE8E-D6AD-43B5-B901-7FD2B293E9CF}"/>
          </ac:spMkLst>
        </pc:spChg>
      </pc:sldChg>
      <pc:sldChg chg="addSp delSp mod">
        <pc:chgData name="Bérénice Wathelet" userId="4b714142-095f-4bbc-99d0-f078b5bd3089" providerId="ADAL" clId="{3E284AD1-9BF4-42AF-8840-134857466440}" dt="2022-10-26T23:03:12.250" v="93" actId="22"/>
        <pc:sldMkLst>
          <pc:docMk/>
          <pc:sldMk cId="3720758034" sldId="1243"/>
        </pc:sldMkLst>
        <pc:spChg chg="add del">
          <ac:chgData name="Bérénice Wathelet" userId="4b714142-095f-4bbc-99d0-f078b5bd3089" providerId="ADAL" clId="{3E284AD1-9BF4-42AF-8840-134857466440}" dt="2022-10-26T23:03:12.250" v="93" actId="22"/>
          <ac:spMkLst>
            <pc:docMk/>
            <pc:sldMk cId="3720758034" sldId="1243"/>
            <ac:spMk id="8" creationId="{554FF0AB-EE2B-41DF-8969-BBB07E2E884D}"/>
          </ac:spMkLst>
        </pc:spChg>
      </pc:sldChg>
      <pc:sldChg chg="modSp mod">
        <pc:chgData name="Bérénice Wathelet" userId="4b714142-095f-4bbc-99d0-f078b5bd3089" providerId="ADAL" clId="{3E284AD1-9BF4-42AF-8840-134857466440}" dt="2022-10-26T23:01:24.399" v="27" actId="20577"/>
        <pc:sldMkLst>
          <pc:docMk/>
          <pc:sldMk cId="3817799681" sldId="1250"/>
        </pc:sldMkLst>
        <pc:spChg chg="mod">
          <ac:chgData name="Bérénice Wathelet" userId="4b714142-095f-4bbc-99d0-f078b5bd3089" providerId="ADAL" clId="{3E284AD1-9BF4-42AF-8840-134857466440}" dt="2022-10-26T23:01:24.399" v="27" actId="20577"/>
          <ac:spMkLst>
            <pc:docMk/>
            <pc:sldMk cId="3817799681" sldId="1250"/>
            <ac:spMk id="7" creationId="{B7293BDA-B3C8-4FC2-AD83-4E6FA04C22F8}"/>
          </ac:spMkLst>
        </pc:spChg>
      </pc:sldChg>
      <pc:sldChg chg="modSp mod">
        <pc:chgData name="Bérénice Wathelet" userId="4b714142-095f-4bbc-99d0-f078b5bd3089" providerId="ADAL" clId="{3E284AD1-9BF4-42AF-8840-134857466440}" dt="2022-10-26T23:01:41.396" v="32" actId="20577"/>
        <pc:sldMkLst>
          <pc:docMk/>
          <pc:sldMk cId="1803845633" sldId="1251"/>
        </pc:sldMkLst>
        <pc:spChg chg="mod">
          <ac:chgData name="Bérénice Wathelet" userId="4b714142-095f-4bbc-99d0-f078b5bd3089" providerId="ADAL" clId="{3E284AD1-9BF4-42AF-8840-134857466440}" dt="2022-10-26T23:01:41.396" v="32" actId="20577"/>
          <ac:spMkLst>
            <pc:docMk/>
            <pc:sldMk cId="1803845633" sldId="1251"/>
            <ac:spMk id="7" creationId="{B7293BDA-B3C8-4FC2-AD83-4E6FA04C22F8}"/>
          </ac:spMkLst>
        </pc:spChg>
      </pc:sldChg>
      <pc:sldChg chg="modSp mod">
        <pc:chgData name="Bérénice Wathelet" userId="4b714142-095f-4bbc-99d0-f078b5bd3089" providerId="ADAL" clId="{3E284AD1-9BF4-42AF-8840-134857466440}" dt="2022-10-26T23:01:52.813" v="37" actId="20577"/>
        <pc:sldMkLst>
          <pc:docMk/>
          <pc:sldMk cId="3853397672" sldId="1252"/>
        </pc:sldMkLst>
        <pc:spChg chg="mod">
          <ac:chgData name="Bérénice Wathelet" userId="4b714142-095f-4bbc-99d0-f078b5bd3089" providerId="ADAL" clId="{3E284AD1-9BF4-42AF-8840-134857466440}" dt="2022-10-26T23:01:52.813" v="37" actId="20577"/>
          <ac:spMkLst>
            <pc:docMk/>
            <pc:sldMk cId="3853397672" sldId="1252"/>
            <ac:spMk id="7" creationId="{B7293BDA-B3C8-4FC2-AD83-4E6FA04C22F8}"/>
          </ac:spMkLst>
        </pc:spChg>
      </pc:sldChg>
      <pc:sldChg chg="modSp mod">
        <pc:chgData name="Bérénice Wathelet" userId="4b714142-095f-4bbc-99d0-f078b5bd3089" providerId="ADAL" clId="{3E284AD1-9BF4-42AF-8840-134857466440}" dt="2022-10-26T23:02:15.664" v="55" actId="20577"/>
        <pc:sldMkLst>
          <pc:docMk/>
          <pc:sldMk cId="2587428693" sldId="1253"/>
        </pc:sldMkLst>
        <pc:spChg chg="mod">
          <ac:chgData name="Bérénice Wathelet" userId="4b714142-095f-4bbc-99d0-f078b5bd3089" providerId="ADAL" clId="{3E284AD1-9BF4-42AF-8840-134857466440}" dt="2022-10-26T23:02:15.664" v="55" actId="20577"/>
          <ac:spMkLst>
            <pc:docMk/>
            <pc:sldMk cId="2587428693" sldId="1253"/>
            <ac:spMk id="7" creationId="{B7293BDA-B3C8-4FC2-AD83-4E6FA04C22F8}"/>
          </ac:spMkLst>
        </pc:spChg>
      </pc:sldChg>
      <pc:sldChg chg="modSp mod">
        <pc:chgData name="Bérénice Wathelet" userId="4b714142-095f-4bbc-99d0-f078b5bd3089" providerId="ADAL" clId="{3E284AD1-9BF4-42AF-8840-134857466440}" dt="2022-10-26T23:02:36.485" v="75" actId="20577"/>
        <pc:sldMkLst>
          <pc:docMk/>
          <pc:sldMk cId="2151801318" sldId="1254"/>
        </pc:sldMkLst>
        <pc:spChg chg="mod">
          <ac:chgData name="Bérénice Wathelet" userId="4b714142-095f-4bbc-99d0-f078b5bd3089" providerId="ADAL" clId="{3E284AD1-9BF4-42AF-8840-134857466440}" dt="2022-10-26T23:02:36.485" v="75" actId="20577"/>
          <ac:spMkLst>
            <pc:docMk/>
            <pc:sldMk cId="2151801318" sldId="1254"/>
            <ac:spMk id="7" creationId="{B7293BDA-B3C8-4FC2-AD83-4E6FA04C22F8}"/>
          </ac:spMkLst>
        </pc:spChg>
      </pc:sldChg>
      <pc:sldChg chg="modSp mod">
        <pc:chgData name="Bérénice Wathelet" userId="4b714142-095f-4bbc-99d0-f078b5bd3089" providerId="ADAL" clId="{3E284AD1-9BF4-42AF-8840-134857466440}" dt="2022-10-26T23:01:44.704" v="33" actId="20577"/>
        <pc:sldMkLst>
          <pc:docMk/>
          <pc:sldMk cId="1224901966" sldId="1259"/>
        </pc:sldMkLst>
        <pc:spChg chg="mod">
          <ac:chgData name="Bérénice Wathelet" userId="4b714142-095f-4bbc-99d0-f078b5bd3089" providerId="ADAL" clId="{3E284AD1-9BF4-42AF-8840-134857466440}" dt="2022-10-26T23:01:44.704" v="33" actId="20577"/>
          <ac:spMkLst>
            <pc:docMk/>
            <pc:sldMk cId="1224901966" sldId="1259"/>
            <ac:spMk id="7" creationId="{B7293BDA-B3C8-4FC2-AD83-4E6FA04C22F8}"/>
          </ac:spMkLst>
        </pc:sp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189DDE7-56D2-4FCE-9702-AFBCFF69163D}" type="doc">
      <dgm:prSet loTypeId="urn:microsoft.com/office/officeart/2005/8/layout/vProcess5" loCatId="process" qsTypeId="urn:microsoft.com/office/officeart/2005/8/quickstyle/simple1" qsCatId="simple" csTypeId="urn:microsoft.com/office/officeart/2005/8/colors/accent1_2" csCatId="accent1" phldr="1"/>
      <dgm:spPr/>
      <dgm:t>
        <a:bodyPr/>
        <a:lstStyle/>
        <a:p>
          <a:endParaRPr lang="fr-BE"/>
        </a:p>
      </dgm:t>
    </dgm:pt>
    <dgm:pt modelId="{5814C4BA-5BCA-48AB-AC63-E54557179443}">
      <dgm:prSet phldrT="[Text]"/>
      <dgm:spPr/>
      <dgm:t>
        <a:bodyPr/>
        <a:lstStyle/>
        <a:p>
          <a:r>
            <a:rPr lang="fr-BE" dirty="0"/>
            <a:t>Communes (dont </a:t>
          </a:r>
          <a:r>
            <a:rPr lang="fr-BE" dirty="0" err="1"/>
            <a:t>Lerici</a:t>
          </a:r>
          <a:r>
            <a:rPr lang="fr-BE" dirty="0"/>
            <a:t>)</a:t>
          </a:r>
        </a:p>
      </dgm:t>
    </dgm:pt>
    <dgm:pt modelId="{E5301FEA-6937-4692-B170-56246A67B492}" type="parTrans" cxnId="{67659E7E-E510-4AF4-A7EC-035E387CA4CE}">
      <dgm:prSet/>
      <dgm:spPr/>
      <dgm:t>
        <a:bodyPr/>
        <a:lstStyle/>
        <a:p>
          <a:endParaRPr lang="fr-BE"/>
        </a:p>
      </dgm:t>
    </dgm:pt>
    <dgm:pt modelId="{EDBDBDE8-248A-4E5E-8292-D7555F1CA2B2}" type="sibTrans" cxnId="{67659E7E-E510-4AF4-A7EC-035E387CA4CE}">
      <dgm:prSet/>
      <dgm:spPr/>
      <dgm:t>
        <a:bodyPr/>
        <a:lstStyle/>
        <a:p>
          <a:endParaRPr lang="fr-BE"/>
        </a:p>
      </dgm:t>
    </dgm:pt>
    <dgm:pt modelId="{ADE6636B-9A2A-46C3-9118-903ED49EC14C}">
      <dgm:prSet phldrT="[Text]"/>
      <dgm:spPr/>
      <dgm:t>
        <a:bodyPr/>
        <a:lstStyle/>
        <a:p>
          <a:r>
            <a:rPr lang="fr-BE" dirty="0" err="1"/>
            <a:t>ACAM</a:t>
          </a:r>
          <a:r>
            <a:rPr lang="fr-BE" dirty="0"/>
            <a:t> </a:t>
          </a:r>
          <a:r>
            <a:rPr lang="fr-BE" dirty="0" err="1"/>
            <a:t>SpA</a:t>
          </a:r>
          <a:endParaRPr lang="fr-BE" dirty="0"/>
        </a:p>
      </dgm:t>
    </dgm:pt>
    <dgm:pt modelId="{AE557522-867E-4761-AA78-2F8826A09AA5}" type="parTrans" cxnId="{3881462B-17EE-48EE-B9F9-6D9DC64B76A9}">
      <dgm:prSet/>
      <dgm:spPr/>
      <dgm:t>
        <a:bodyPr/>
        <a:lstStyle/>
        <a:p>
          <a:endParaRPr lang="fr-BE"/>
        </a:p>
      </dgm:t>
    </dgm:pt>
    <dgm:pt modelId="{6708EFB5-C344-4622-A91C-111B8F1B0747}" type="sibTrans" cxnId="{3881462B-17EE-48EE-B9F9-6D9DC64B76A9}">
      <dgm:prSet/>
      <dgm:spPr/>
      <dgm:t>
        <a:bodyPr/>
        <a:lstStyle/>
        <a:p>
          <a:endParaRPr lang="fr-BE"/>
        </a:p>
      </dgm:t>
    </dgm:pt>
    <dgm:pt modelId="{BFD7D067-8AA8-4125-904D-6DACAA9F8BAE}">
      <dgm:prSet phldrT="[Text]"/>
      <dgm:spPr/>
      <dgm:t>
        <a:bodyPr/>
        <a:lstStyle/>
        <a:p>
          <a:r>
            <a:rPr lang="fr-BE" dirty="0" err="1"/>
            <a:t>ACAM</a:t>
          </a:r>
          <a:r>
            <a:rPr lang="fr-BE" dirty="0"/>
            <a:t> </a:t>
          </a:r>
          <a:r>
            <a:rPr lang="fr-BE" dirty="0" err="1"/>
            <a:t>Ambiente</a:t>
          </a:r>
          <a:endParaRPr lang="fr-BE" dirty="0"/>
        </a:p>
      </dgm:t>
    </dgm:pt>
    <dgm:pt modelId="{CBFAA338-4562-44DC-A249-BE3F47386C69}" type="parTrans" cxnId="{D808B529-208B-495A-BF55-1C253A8D4CF6}">
      <dgm:prSet/>
      <dgm:spPr/>
      <dgm:t>
        <a:bodyPr/>
        <a:lstStyle/>
        <a:p>
          <a:endParaRPr lang="fr-BE"/>
        </a:p>
      </dgm:t>
    </dgm:pt>
    <dgm:pt modelId="{0783778F-ED9C-4E97-AF0F-0A8100FC4BF6}" type="sibTrans" cxnId="{D808B529-208B-495A-BF55-1C253A8D4CF6}">
      <dgm:prSet/>
      <dgm:spPr/>
      <dgm:t>
        <a:bodyPr/>
        <a:lstStyle/>
        <a:p>
          <a:endParaRPr lang="fr-BE"/>
        </a:p>
      </dgm:t>
    </dgm:pt>
    <dgm:pt modelId="{BD8177BA-BD0A-4255-B3AF-C16C52C76A1D}" type="pres">
      <dgm:prSet presAssocID="{3189DDE7-56D2-4FCE-9702-AFBCFF69163D}" presName="outerComposite" presStyleCnt="0">
        <dgm:presLayoutVars>
          <dgm:chMax val="5"/>
          <dgm:dir/>
          <dgm:resizeHandles val="exact"/>
        </dgm:presLayoutVars>
      </dgm:prSet>
      <dgm:spPr/>
    </dgm:pt>
    <dgm:pt modelId="{B011F744-FAED-4D4F-9B9B-66F1C99CC26E}" type="pres">
      <dgm:prSet presAssocID="{3189DDE7-56D2-4FCE-9702-AFBCFF69163D}" presName="dummyMaxCanvas" presStyleCnt="0">
        <dgm:presLayoutVars/>
      </dgm:prSet>
      <dgm:spPr/>
    </dgm:pt>
    <dgm:pt modelId="{61BEE49B-EBAD-4FF8-A667-2D4853FA2076}" type="pres">
      <dgm:prSet presAssocID="{3189DDE7-56D2-4FCE-9702-AFBCFF69163D}" presName="ThreeNodes_1" presStyleLbl="node1" presStyleIdx="0" presStyleCnt="3">
        <dgm:presLayoutVars>
          <dgm:bulletEnabled val="1"/>
        </dgm:presLayoutVars>
      </dgm:prSet>
      <dgm:spPr/>
    </dgm:pt>
    <dgm:pt modelId="{A9452245-720A-4B56-AA23-936BF21C8F09}" type="pres">
      <dgm:prSet presAssocID="{3189DDE7-56D2-4FCE-9702-AFBCFF69163D}" presName="ThreeNodes_2" presStyleLbl="node1" presStyleIdx="1" presStyleCnt="3">
        <dgm:presLayoutVars>
          <dgm:bulletEnabled val="1"/>
        </dgm:presLayoutVars>
      </dgm:prSet>
      <dgm:spPr/>
    </dgm:pt>
    <dgm:pt modelId="{DA305A2E-6A4F-45A9-BA7F-4C3437972386}" type="pres">
      <dgm:prSet presAssocID="{3189DDE7-56D2-4FCE-9702-AFBCFF69163D}" presName="ThreeNodes_3" presStyleLbl="node1" presStyleIdx="2" presStyleCnt="3">
        <dgm:presLayoutVars>
          <dgm:bulletEnabled val="1"/>
        </dgm:presLayoutVars>
      </dgm:prSet>
      <dgm:spPr/>
    </dgm:pt>
    <dgm:pt modelId="{9D3AE79C-DC9A-4697-93EB-AC95325D6547}" type="pres">
      <dgm:prSet presAssocID="{3189DDE7-56D2-4FCE-9702-AFBCFF69163D}" presName="ThreeConn_1-2" presStyleLbl="fgAccFollowNode1" presStyleIdx="0" presStyleCnt="2">
        <dgm:presLayoutVars>
          <dgm:bulletEnabled val="1"/>
        </dgm:presLayoutVars>
      </dgm:prSet>
      <dgm:spPr/>
    </dgm:pt>
    <dgm:pt modelId="{59923C6C-4C8B-49BA-8FB4-1FD372BABD6B}" type="pres">
      <dgm:prSet presAssocID="{3189DDE7-56D2-4FCE-9702-AFBCFF69163D}" presName="ThreeConn_2-3" presStyleLbl="fgAccFollowNode1" presStyleIdx="1" presStyleCnt="2">
        <dgm:presLayoutVars>
          <dgm:bulletEnabled val="1"/>
        </dgm:presLayoutVars>
      </dgm:prSet>
      <dgm:spPr/>
    </dgm:pt>
    <dgm:pt modelId="{0AAAB79E-6F3A-4E6F-8D3F-E14EB0988E02}" type="pres">
      <dgm:prSet presAssocID="{3189DDE7-56D2-4FCE-9702-AFBCFF69163D}" presName="ThreeNodes_1_text" presStyleLbl="node1" presStyleIdx="2" presStyleCnt="3">
        <dgm:presLayoutVars>
          <dgm:bulletEnabled val="1"/>
        </dgm:presLayoutVars>
      </dgm:prSet>
      <dgm:spPr/>
    </dgm:pt>
    <dgm:pt modelId="{8C8F6A34-BBA3-4266-8089-54084BC30B14}" type="pres">
      <dgm:prSet presAssocID="{3189DDE7-56D2-4FCE-9702-AFBCFF69163D}" presName="ThreeNodes_2_text" presStyleLbl="node1" presStyleIdx="2" presStyleCnt="3">
        <dgm:presLayoutVars>
          <dgm:bulletEnabled val="1"/>
        </dgm:presLayoutVars>
      </dgm:prSet>
      <dgm:spPr/>
    </dgm:pt>
    <dgm:pt modelId="{5C42559B-1F88-4818-9B6B-9F1A4E60856B}" type="pres">
      <dgm:prSet presAssocID="{3189DDE7-56D2-4FCE-9702-AFBCFF69163D}" presName="ThreeNodes_3_text" presStyleLbl="node1" presStyleIdx="2" presStyleCnt="3">
        <dgm:presLayoutVars>
          <dgm:bulletEnabled val="1"/>
        </dgm:presLayoutVars>
      </dgm:prSet>
      <dgm:spPr/>
    </dgm:pt>
  </dgm:ptLst>
  <dgm:cxnLst>
    <dgm:cxn modelId="{D808B529-208B-495A-BF55-1C253A8D4CF6}" srcId="{3189DDE7-56D2-4FCE-9702-AFBCFF69163D}" destId="{BFD7D067-8AA8-4125-904D-6DACAA9F8BAE}" srcOrd="2" destOrd="0" parTransId="{CBFAA338-4562-44DC-A249-BE3F47386C69}" sibTransId="{0783778F-ED9C-4E97-AF0F-0A8100FC4BF6}"/>
    <dgm:cxn modelId="{3881462B-17EE-48EE-B9F9-6D9DC64B76A9}" srcId="{3189DDE7-56D2-4FCE-9702-AFBCFF69163D}" destId="{ADE6636B-9A2A-46C3-9118-903ED49EC14C}" srcOrd="1" destOrd="0" parTransId="{AE557522-867E-4761-AA78-2F8826A09AA5}" sibTransId="{6708EFB5-C344-4622-A91C-111B8F1B0747}"/>
    <dgm:cxn modelId="{078DE645-A90B-4895-B7D7-9A7FB5F35783}" type="presOf" srcId="{EDBDBDE8-248A-4E5E-8292-D7555F1CA2B2}" destId="{9D3AE79C-DC9A-4697-93EB-AC95325D6547}" srcOrd="0" destOrd="0" presId="urn:microsoft.com/office/officeart/2005/8/layout/vProcess5"/>
    <dgm:cxn modelId="{3E5D897A-1DDF-458B-B757-E6D6C30EA961}" type="presOf" srcId="{5814C4BA-5BCA-48AB-AC63-E54557179443}" destId="{0AAAB79E-6F3A-4E6F-8D3F-E14EB0988E02}" srcOrd="1" destOrd="0" presId="urn:microsoft.com/office/officeart/2005/8/layout/vProcess5"/>
    <dgm:cxn modelId="{67659E7E-E510-4AF4-A7EC-035E387CA4CE}" srcId="{3189DDE7-56D2-4FCE-9702-AFBCFF69163D}" destId="{5814C4BA-5BCA-48AB-AC63-E54557179443}" srcOrd="0" destOrd="0" parTransId="{E5301FEA-6937-4692-B170-56246A67B492}" sibTransId="{EDBDBDE8-248A-4E5E-8292-D7555F1CA2B2}"/>
    <dgm:cxn modelId="{1205F982-B6CE-40AD-97D7-7E54FB363321}" type="presOf" srcId="{6708EFB5-C344-4622-A91C-111B8F1B0747}" destId="{59923C6C-4C8B-49BA-8FB4-1FD372BABD6B}" srcOrd="0" destOrd="0" presId="urn:microsoft.com/office/officeart/2005/8/layout/vProcess5"/>
    <dgm:cxn modelId="{49978C85-3C98-4CF4-B5BD-35FA29FDA811}" type="presOf" srcId="{BFD7D067-8AA8-4125-904D-6DACAA9F8BAE}" destId="{DA305A2E-6A4F-45A9-BA7F-4C3437972386}" srcOrd="0" destOrd="0" presId="urn:microsoft.com/office/officeart/2005/8/layout/vProcess5"/>
    <dgm:cxn modelId="{85A63E87-A059-471E-9E1B-D4B0EF5391B5}" type="presOf" srcId="{BFD7D067-8AA8-4125-904D-6DACAA9F8BAE}" destId="{5C42559B-1F88-4818-9B6B-9F1A4E60856B}" srcOrd="1" destOrd="0" presId="urn:microsoft.com/office/officeart/2005/8/layout/vProcess5"/>
    <dgm:cxn modelId="{2AC3AB9E-D357-434E-BE55-8484BA97D6A9}" type="presOf" srcId="{ADE6636B-9A2A-46C3-9118-903ED49EC14C}" destId="{A9452245-720A-4B56-AA23-936BF21C8F09}" srcOrd="0" destOrd="0" presId="urn:microsoft.com/office/officeart/2005/8/layout/vProcess5"/>
    <dgm:cxn modelId="{C57F75A2-3795-4654-9CE2-FE14933D8CA7}" type="presOf" srcId="{ADE6636B-9A2A-46C3-9118-903ED49EC14C}" destId="{8C8F6A34-BBA3-4266-8089-54084BC30B14}" srcOrd="1" destOrd="0" presId="urn:microsoft.com/office/officeart/2005/8/layout/vProcess5"/>
    <dgm:cxn modelId="{CD3246A3-CA25-42FA-BCF7-7C8072BA2AE5}" type="presOf" srcId="{5814C4BA-5BCA-48AB-AC63-E54557179443}" destId="{61BEE49B-EBAD-4FF8-A667-2D4853FA2076}" srcOrd="0" destOrd="0" presId="urn:microsoft.com/office/officeart/2005/8/layout/vProcess5"/>
    <dgm:cxn modelId="{AC51B7E3-3AEB-4CE0-A843-64F314F167E7}" type="presOf" srcId="{3189DDE7-56D2-4FCE-9702-AFBCFF69163D}" destId="{BD8177BA-BD0A-4255-B3AF-C16C52C76A1D}" srcOrd="0" destOrd="0" presId="urn:microsoft.com/office/officeart/2005/8/layout/vProcess5"/>
    <dgm:cxn modelId="{772A0885-ABD8-4910-B6D0-8DB1779598FF}" type="presParOf" srcId="{BD8177BA-BD0A-4255-B3AF-C16C52C76A1D}" destId="{B011F744-FAED-4D4F-9B9B-66F1C99CC26E}" srcOrd="0" destOrd="0" presId="urn:microsoft.com/office/officeart/2005/8/layout/vProcess5"/>
    <dgm:cxn modelId="{4C958228-2C8B-494A-9CD6-1FD30FDF1DBF}" type="presParOf" srcId="{BD8177BA-BD0A-4255-B3AF-C16C52C76A1D}" destId="{61BEE49B-EBAD-4FF8-A667-2D4853FA2076}" srcOrd="1" destOrd="0" presId="urn:microsoft.com/office/officeart/2005/8/layout/vProcess5"/>
    <dgm:cxn modelId="{C792BDB4-F2C3-4D3F-AFAC-305160386C63}" type="presParOf" srcId="{BD8177BA-BD0A-4255-B3AF-C16C52C76A1D}" destId="{A9452245-720A-4B56-AA23-936BF21C8F09}" srcOrd="2" destOrd="0" presId="urn:microsoft.com/office/officeart/2005/8/layout/vProcess5"/>
    <dgm:cxn modelId="{3FAE8DC3-4369-4DBB-9B9E-7E59F7665F0F}" type="presParOf" srcId="{BD8177BA-BD0A-4255-B3AF-C16C52C76A1D}" destId="{DA305A2E-6A4F-45A9-BA7F-4C3437972386}" srcOrd="3" destOrd="0" presId="urn:microsoft.com/office/officeart/2005/8/layout/vProcess5"/>
    <dgm:cxn modelId="{7F489473-A150-42F9-8822-84F73541ABA0}" type="presParOf" srcId="{BD8177BA-BD0A-4255-B3AF-C16C52C76A1D}" destId="{9D3AE79C-DC9A-4697-93EB-AC95325D6547}" srcOrd="4" destOrd="0" presId="urn:microsoft.com/office/officeart/2005/8/layout/vProcess5"/>
    <dgm:cxn modelId="{93381BC6-C1DD-472A-9126-C2575BDBD435}" type="presParOf" srcId="{BD8177BA-BD0A-4255-B3AF-C16C52C76A1D}" destId="{59923C6C-4C8B-49BA-8FB4-1FD372BABD6B}" srcOrd="5" destOrd="0" presId="urn:microsoft.com/office/officeart/2005/8/layout/vProcess5"/>
    <dgm:cxn modelId="{ABF8FB42-8B8B-48B3-8D2D-E6B7155CAD99}" type="presParOf" srcId="{BD8177BA-BD0A-4255-B3AF-C16C52C76A1D}" destId="{0AAAB79E-6F3A-4E6F-8D3F-E14EB0988E02}" srcOrd="6" destOrd="0" presId="urn:microsoft.com/office/officeart/2005/8/layout/vProcess5"/>
    <dgm:cxn modelId="{6879C81B-B9AC-408B-9070-B566FB18EFC2}" type="presParOf" srcId="{BD8177BA-BD0A-4255-B3AF-C16C52C76A1D}" destId="{8C8F6A34-BBA3-4266-8089-54084BC30B14}" srcOrd="7" destOrd="0" presId="urn:microsoft.com/office/officeart/2005/8/layout/vProcess5"/>
    <dgm:cxn modelId="{99BDD2BF-DBB9-4861-84D0-D24475616280}" type="presParOf" srcId="{BD8177BA-BD0A-4255-B3AF-C16C52C76A1D}" destId="{5C42559B-1F88-4818-9B6B-9F1A4E60856B}" srcOrd="8"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189DDE7-56D2-4FCE-9702-AFBCFF69163D}" type="doc">
      <dgm:prSet loTypeId="urn:microsoft.com/office/officeart/2005/8/layout/vProcess5" loCatId="process" qsTypeId="urn:microsoft.com/office/officeart/2005/8/quickstyle/simple1" qsCatId="simple" csTypeId="urn:microsoft.com/office/officeart/2005/8/colors/accent1_2" csCatId="accent1" phldr="1"/>
      <dgm:spPr/>
      <dgm:t>
        <a:bodyPr/>
        <a:lstStyle/>
        <a:p>
          <a:endParaRPr lang="fr-BE"/>
        </a:p>
      </dgm:t>
    </dgm:pt>
    <dgm:pt modelId="{5814C4BA-5BCA-48AB-AC63-E54557179443}">
      <dgm:prSet phldrT="[Text]"/>
      <dgm:spPr/>
      <dgm:t>
        <a:bodyPr/>
        <a:lstStyle/>
        <a:p>
          <a:r>
            <a:rPr lang="fr-BE" dirty="0"/>
            <a:t>Communes (pas </a:t>
          </a:r>
          <a:r>
            <a:rPr lang="fr-BE" dirty="0" err="1"/>
            <a:t>Lerici</a:t>
          </a:r>
          <a:r>
            <a:rPr lang="fr-BE" dirty="0"/>
            <a:t>) </a:t>
          </a:r>
        </a:p>
        <a:p>
          <a:r>
            <a:rPr lang="fr-BE" dirty="0"/>
            <a:t>+ capital privé</a:t>
          </a:r>
        </a:p>
      </dgm:t>
    </dgm:pt>
    <dgm:pt modelId="{E5301FEA-6937-4692-B170-56246A67B492}" type="parTrans" cxnId="{67659E7E-E510-4AF4-A7EC-035E387CA4CE}">
      <dgm:prSet/>
      <dgm:spPr/>
      <dgm:t>
        <a:bodyPr/>
        <a:lstStyle/>
        <a:p>
          <a:endParaRPr lang="fr-BE"/>
        </a:p>
      </dgm:t>
    </dgm:pt>
    <dgm:pt modelId="{EDBDBDE8-248A-4E5E-8292-D7555F1CA2B2}" type="sibTrans" cxnId="{67659E7E-E510-4AF4-A7EC-035E387CA4CE}">
      <dgm:prSet/>
      <dgm:spPr/>
      <dgm:t>
        <a:bodyPr/>
        <a:lstStyle/>
        <a:p>
          <a:endParaRPr lang="fr-BE"/>
        </a:p>
      </dgm:t>
    </dgm:pt>
    <dgm:pt modelId="{ADE6636B-9A2A-46C3-9118-903ED49EC14C}">
      <dgm:prSet phldrT="[Text]"/>
      <dgm:spPr/>
      <dgm:t>
        <a:bodyPr/>
        <a:lstStyle/>
        <a:p>
          <a:r>
            <a:rPr lang="fr-BE" dirty="0" err="1"/>
            <a:t>ACAM</a:t>
          </a:r>
          <a:r>
            <a:rPr lang="fr-BE" dirty="0"/>
            <a:t> </a:t>
          </a:r>
          <a:r>
            <a:rPr lang="fr-BE" dirty="0" err="1"/>
            <a:t>SpA</a:t>
          </a:r>
          <a:endParaRPr lang="fr-BE" dirty="0"/>
        </a:p>
      </dgm:t>
    </dgm:pt>
    <dgm:pt modelId="{AE557522-867E-4761-AA78-2F8826A09AA5}" type="parTrans" cxnId="{3881462B-17EE-48EE-B9F9-6D9DC64B76A9}">
      <dgm:prSet/>
      <dgm:spPr/>
      <dgm:t>
        <a:bodyPr/>
        <a:lstStyle/>
        <a:p>
          <a:endParaRPr lang="fr-BE"/>
        </a:p>
      </dgm:t>
    </dgm:pt>
    <dgm:pt modelId="{6708EFB5-C344-4622-A91C-111B8F1B0747}" type="sibTrans" cxnId="{3881462B-17EE-48EE-B9F9-6D9DC64B76A9}">
      <dgm:prSet/>
      <dgm:spPr/>
      <dgm:t>
        <a:bodyPr/>
        <a:lstStyle/>
        <a:p>
          <a:endParaRPr lang="fr-BE"/>
        </a:p>
      </dgm:t>
    </dgm:pt>
    <dgm:pt modelId="{BFD7D067-8AA8-4125-904D-6DACAA9F8BAE}">
      <dgm:prSet phldrT="[Text]"/>
      <dgm:spPr/>
      <dgm:t>
        <a:bodyPr/>
        <a:lstStyle/>
        <a:p>
          <a:r>
            <a:rPr lang="fr-BE" dirty="0" err="1"/>
            <a:t>ACAM</a:t>
          </a:r>
          <a:r>
            <a:rPr lang="fr-BE" dirty="0"/>
            <a:t> </a:t>
          </a:r>
          <a:r>
            <a:rPr lang="fr-BE" dirty="0" err="1"/>
            <a:t>Ambiente</a:t>
          </a:r>
          <a:endParaRPr lang="fr-BE" dirty="0"/>
        </a:p>
      </dgm:t>
    </dgm:pt>
    <dgm:pt modelId="{CBFAA338-4562-44DC-A249-BE3F47386C69}" type="parTrans" cxnId="{D808B529-208B-495A-BF55-1C253A8D4CF6}">
      <dgm:prSet/>
      <dgm:spPr/>
      <dgm:t>
        <a:bodyPr/>
        <a:lstStyle/>
        <a:p>
          <a:endParaRPr lang="fr-BE"/>
        </a:p>
      </dgm:t>
    </dgm:pt>
    <dgm:pt modelId="{0783778F-ED9C-4E97-AF0F-0A8100FC4BF6}" type="sibTrans" cxnId="{D808B529-208B-495A-BF55-1C253A8D4CF6}">
      <dgm:prSet/>
      <dgm:spPr/>
      <dgm:t>
        <a:bodyPr/>
        <a:lstStyle/>
        <a:p>
          <a:endParaRPr lang="fr-BE"/>
        </a:p>
      </dgm:t>
    </dgm:pt>
    <dgm:pt modelId="{0EB80B29-7AA1-4DEA-8D65-2A8179299E3D}">
      <dgm:prSet/>
      <dgm:spPr/>
      <dgm:t>
        <a:bodyPr/>
        <a:lstStyle/>
        <a:p>
          <a:r>
            <a:rPr lang="fr-BE" dirty="0" err="1"/>
            <a:t>IREN</a:t>
          </a:r>
          <a:r>
            <a:rPr lang="fr-BE" dirty="0"/>
            <a:t> </a:t>
          </a:r>
        </a:p>
        <a:p>
          <a:r>
            <a:rPr lang="fr-BE" dirty="0"/>
            <a:t>(</a:t>
          </a:r>
          <a:r>
            <a:rPr lang="fr-BE" dirty="0" err="1"/>
            <a:t>attribuataire</a:t>
          </a:r>
          <a:r>
            <a:rPr lang="fr-BE" dirty="0"/>
            <a:t> du MP)</a:t>
          </a:r>
        </a:p>
      </dgm:t>
    </dgm:pt>
    <dgm:pt modelId="{002DEF61-68AC-453B-89EA-B9EA3A4D8AF5}" type="parTrans" cxnId="{DB1B70D0-B25A-467C-88FC-3CBE5754349C}">
      <dgm:prSet/>
      <dgm:spPr/>
      <dgm:t>
        <a:bodyPr/>
        <a:lstStyle/>
        <a:p>
          <a:endParaRPr lang="fr-BE"/>
        </a:p>
      </dgm:t>
    </dgm:pt>
    <dgm:pt modelId="{C07E0119-D970-438C-AB8A-323034F207AC}" type="sibTrans" cxnId="{DB1B70D0-B25A-467C-88FC-3CBE5754349C}">
      <dgm:prSet/>
      <dgm:spPr/>
      <dgm:t>
        <a:bodyPr/>
        <a:lstStyle/>
        <a:p>
          <a:endParaRPr lang="fr-BE"/>
        </a:p>
      </dgm:t>
    </dgm:pt>
    <dgm:pt modelId="{BD8177BA-BD0A-4255-B3AF-C16C52C76A1D}" type="pres">
      <dgm:prSet presAssocID="{3189DDE7-56D2-4FCE-9702-AFBCFF69163D}" presName="outerComposite" presStyleCnt="0">
        <dgm:presLayoutVars>
          <dgm:chMax val="5"/>
          <dgm:dir/>
          <dgm:resizeHandles val="exact"/>
        </dgm:presLayoutVars>
      </dgm:prSet>
      <dgm:spPr/>
    </dgm:pt>
    <dgm:pt modelId="{B011F744-FAED-4D4F-9B9B-66F1C99CC26E}" type="pres">
      <dgm:prSet presAssocID="{3189DDE7-56D2-4FCE-9702-AFBCFF69163D}" presName="dummyMaxCanvas" presStyleCnt="0">
        <dgm:presLayoutVars/>
      </dgm:prSet>
      <dgm:spPr/>
    </dgm:pt>
    <dgm:pt modelId="{D3848159-60A4-4893-899D-77CB6C89369A}" type="pres">
      <dgm:prSet presAssocID="{3189DDE7-56D2-4FCE-9702-AFBCFF69163D}" presName="FourNodes_1" presStyleLbl="node1" presStyleIdx="0" presStyleCnt="4">
        <dgm:presLayoutVars>
          <dgm:bulletEnabled val="1"/>
        </dgm:presLayoutVars>
      </dgm:prSet>
      <dgm:spPr/>
    </dgm:pt>
    <dgm:pt modelId="{98204371-62F5-41A6-8A0B-B81D322ABEFA}" type="pres">
      <dgm:prSet presAssocID="{3189DDE7-56D2-4FCE-9702-AFBCFF69163D}" presName="FourNodes_2" presStyleLbl="node1" presStyleIdx="1" presStyleCnt="4">
        <dgm:presLayoutVars>
          <dgm:bulletEnabled val="1"/>
        </dgm:presLayoutVars>
      </dgm:prSet>
      <dgm:spPr/>
    </dgm:pt>
    <dgm:pt modelId="{39C4AA86-AA27-4CFE-82F1-6ADDF423F774}" type="pres">
      <dgm:prSet presAssocID="{3189DDE7-56D2-4FCE-9702-AFBCFF69163D}" presName="FourNodes_3" presStyleLbl="node1" presStyleIdx="2" presStyleCnt="4">
        <dgm:presLayoutVars>
          <dgm:bulletEnabled val="1"/>
        </dgm:presLayoutVars>
      </dgm:prSet>
      <dgm:spPr/>
    </dgm:pt>
    <dgm:pt modelId="{1B6348BA-FC94-4CE2-B33E-AF163C8F51AB}" type="pres">
      <dgm:prSet presAssocID="{3189DDE7-56D2-4FCE-9702-AFBCFF69163D}" presName="FourNodes_4" presStyleLbl="node1" presStyleIdx="3" presStyleCnt="4">
        <dgm:presLayoutVars>
          <dgm:bulletEnabled val="1"/>
        </dgm:presLayoutVars>
      </dgm:prSet>
      <dgm:spPr/>
    </dgm:pt>
    <dgm:pt modelId="{94BA1753-2C1B-4866-9FD0-5D738F50E235}" type="pres">
      <dgm:prSet presAssocID="{3189DDE7-56D2-4FCE-9702-AFBCFF69163D}" presName="FourConn_1-2" presStyleLbl="fgAccFollowNode1" presStyleIdx="0" presStyleCnt="3">
        <dgm:presLayoutVars>
          <dgm:bulletEnabled val="1"/>
        </dgm:presLayoutVars>
      </dgm:prSet>
      <dgm:spPr/>
    </dgm:pt>
    <dgm:pt modelId="{77C792E4-D998-49A3-B5F7-399E286E0211}" type="pres">
      <dgm:prSet presAssocID="{3189DDE7-56D2-4FCE-9702-AFBCFF69163D}" presName="FourConn_2-3" presStyleLbl="fgAccFollowNode1" presStyleIdx="1" presStyleCnt="3">
        <dgm:presLayoutVars>
          <dgm:bulletEnabled val="1"/>
        </dgm:presLayoutVars>
      </dgm:prSet>
      <dgm:spPr/>
    </dgm:pt>
    <dgm:pt modelId="{509DA33C-1198-423E-A7A4-AAFF00F75513}" type="pres">
      <dgm:prSet presAssocID="{3189DDE7-56D2-4FCE-9702-AFBCFF69163D}" presName="FourConn_3-4" presStyleLbl="fgAccFollowNode1" presStyleIdx="2" presStyleCnt="3">
        <dgm:presLayoutVars>
          <dgm:bulletEnabled val="1"/>
        </dgm:presLayoutVars>
      </dgm:prSet>
      <dgm:spPr/>
    </dgm:pt>
    <dgm:pt modelId="{A47B8404-2392-45F9-B93D-FF0F3BF5B48C}" type="pres">
      <dgm:prSet presAssocID="{3189DDE7-56D2-4FCE-9702-AFBCFF69163D}" presName="FourNodes_1_text" presStyleLbl="node1" presStyleIdx="3" presStyleCnt="4">
        <dgm:presLayoutVars>
          <dgm:bulletEnabled val="1"/>
        </dgm:presLayoutVars>
      </dgm:prSet>
      <dgm:spPr/>
    </dgm:pt>
    <dgm:pt modelId="{E19F976F-DCF7-4AF4-A52E-2D729243276C}" type="pres">
      <dgm:prSet presAssocID="{3189DDE7-56D2-4FCE-9702-AFBCFF69163D}" presName="FourNodes_2_text" presStyleLbl="node1" presStyleIdx="3" presStyleCnt="4">
        <dgm:presLayoutVars>
          <dgm:bulletEnabled val="1"/>
        </dgm:presLayoutVars>
      </dgm:prSet>
      <dgm:spPr/>
    </dgm:pt>
    <dgm:pt modelId="{CF0C99C9-8173-484E-BA9E-0AFD7B2F2F47}" type="pres">
      <dgm:prSet presAssocID="{3189DDE7-56D2-4FCE-9702-AFBCFF69163D}" presName="FourNodes_3_text" presStyleLbl="node1" presStyleIdx="3" presStyleCnt="4">
        <dgm:presLayoutVars>
          <dgm:bulletEnabled val="1"/>
        </dgm:presLayoutVars>
      </dgm:prSet>
      <dgm:spPr/>
    </dgm:pt>
    <dgm:pt modelId="{4957C737-34B4-4510-98F6-F60828591CD0}" type="pres">
      <dgm:prSet presAssocID="{3189DDE7-56D2-4FCE-9702-AFBCFF69163D}" presName="FourNodes_4_text" presStyleLbl="node1" presStyleIdx="3" presStyleCnt="4">
        <dgm:presLayoutVars>
          <dgm:bulletEnabled val="1"/>
        </dgm:presLayoutVars>
      </dgm:prSet>
      <dgm:spPr/>
    </dgm:pt>
  </dgm:ptLst>
  <dgm:cxnLst>
    <dgm:cxn modelId="{1FCF3715-9C78-47A8-9AA8-55CAC8A7C655}" type="presOf" srcId="{ADE6636B-9A2A-46C3-9118-903ED49EC14C}" destId="{39C4AA86-AA27-4CFE-82F1-6ADDF423F774}" srcOrd="0" destOrd="0" presId="urn:microsoft.com/office/officeart/2005/8/layout/vProcess5"/>
    <dgm:cxn modelId="{97313824-BC76-434F-9F00-B296A1B3C14E}" type="presOf" srcId="{0EB80B29-7AA1-4DEA-8D65-2A8179299E3D}" destId="{E19F976F-DCF7-4AF4-A52E-2D729243276C}" srcOrd="1" destOrd="0" presId="urn:microsoft.com/office/officeart/2005/8/layout/vProcess5"/>
    <dgm:cxn modelId="{D808B529-208B-495A-BF55-1C253A8D4CF6}" srcId="{3189DDE7-56D2-4FCE-9702-AFBCFF69163D}" destId="{BFD7D067-8AA8-4125-904D-6DACAA9F8BAE}" srcOrd="3" destOrd="0" parTransId="{CBFAA338-4562-44DC-A249-BE3F47386C69}" sibTransId="{0783778F-ED9C-4E97-AF0F-0A8100FC4BF6}"/>
    <dgm:cxn modelId="{3881462B-17EE-48EE-B9F9-6D9DC64B76A9}" srcId="{3189DDE7-56D2-4FCE-9702-AFBCFF69163D}" destId="{ADE6636B-9A2A-46C3-9118-903ED49EC14C}" srcOrd="2" destOrd="0" parTransId="{AE557522-867E-4761-AA78-2F8826A09AA5}" sibTransId="{6708EFB5-C344-4622-A91C-111B8F1B0747}"/>
    <dgm:cxn modelId="{76CD8338-DB2A-4191-9CCC-54E04AD5FC94}" type="presOf" srcId="{ADE6636B-9A2A-46C3-9118-903ED49EC14C}" destId="{CF0C99C9-8173-484E-BA9E-0AFD7B2F2F47}" srcOrd="1" destOrd="0" presId="urn:microsoft.com/office/officeart/2005/8/layout/vProcess5"/>
    <dgm:cxn modelId="{262F2A56-A356-4822-B579-639727E8885E}" type="presOf" srcId="{5814C4BA-5BCA-48AB-AC63-E54557179443}" destId="{D3848159-60A4-4893-899D-77CB6C89369A}" srcOrd="0" destOrd="0" presId="urn:microsoft.com/office/officeart/2005/8/layout/vProcess5"/>
    <dgm:cxn modelId="{67659E7E-E510-4AF4-A7EC-035E387CA4CE}" srcId="{3189DDE7-56D2-4FCE-9702-AFBCFF69163D}" destId="{5814C4BA-5BCA-48AB-AC63-E54557179443}" srcOrd="0" destOrd="0" parTransId="{E5301FEA-6937-4692-B170-56246A67B492}" sibTransId="{EDBDBDE8-248A-4E5E-8292-D7555F1CA2B2}"/>
    <dgm:cxn modelId="{90EBDE85-7556-4086-BEC2-86D1DE933FD3}" type="presOf" srcId="{0EB80B29-7AA1-4DEA-8D65-2A8179299E3D}" destId="{98204371-62F5-41A6-8A0B-B81D322ABEFA}" srcOrd="0" destOrd="0" presId="urn:microsoft.com/office/officeart/2005/8/layout/vProcess5"/>
    <dgm:cxn modelId="{AECB4E98-8F02-4B44-879A-A9B01F64EB3B}" type="presOf" srcId="{BFD7D067-8AA8-4125-904D-6DACAA9F8BAE}" destId="{4957C737-34B4-4510-98F6-F60828591CD0}" srcOrd="1" destOrd="0" presId="urn:microsoft.com/office/officeart/2005/8/layout/vProcess5"/>
    <dgm:cxn modelId="{BD0591B5-9867-48E3-9050-4557A4D2C221}" type="presOf" srcId="{6708EFB5-C344-4622-A91C-111B8F1B0747}" destId="{509DA33C-1198-423E-A7A4-AAFF00F75513}" srcOrd="0" destOrd="0" presId="urn:microsoft.com/office/officeart/2005/8/layout/vProcess5"/>
    <dgm:cxn modelId="{DB1B70D0-B25A-467C-88FC-3CBE5754349C}" srcId="{3189DDE7-56D2-4FCE-9702-AFBCFF69163D}" destId="{0EB80B29-7AA1-4DEA-8D65-2A8179299E3D}" srcOrd="1" destOrd="0" parTransId="{002DEF61-68AC-453B-89EA-B9EA3A4D8AF5}" sibTransId="{C07E0119-D970-438C-AB8A-323034F207AC}"/>
    <dgm:cxn modelId="{EDA4F6D3-3FF7-44F1-AF8A-F18EB40839DF}" type="presOf" srcId="{BFD7D067-8AA8-4125-904D-6DACAA9F8BAE}" destId="{1B6348BA-FC94-4CE2-B33E-AF163C8F51AB}" srcOrd="0" destOrd="0" presId="urn:microsoft.com/office/officeart/2005/8/layout/vProcess5"/>
    <dgm:cxn modelId="{EDC797D4-D35C-45CC-8BF1-07539D3E31C6}" type="presOf" srcId="{EDBDBDE8-248A-4E5E-8292-D7555F1CA2B2}" destId="{94BA1753-2C1B-4866-9FD0-5D738F50E235}" srcOrd="0" destOrd="0" presId="urn:microsoft.com/office/officeart/2005/8/layout/vProcess5"/>
    <dgm:cxn modelId="{AC51B7E3-3AEB-4CE0-A843-64F314F167E7}" type="presOf" srcId="{3189DDE7-56D2-4FCE-9702-AFBCFF69163D}" destId="{BD8177BA-BD0A-4255-B3AF-C16C52C76A1D}" srcOrd="0" destOrd="0" presId="urn:microsoft.com/office/officeart/2005/8/layout/vProcess5"/>
    <dgm:cxn modelId="{0B2E4FF2-511B-4C11-B427-2066E0E5F9FA}" type="presOf" srcId="{C07E0119-D970-438C-AB8A-323034F207AC}" destId="{77C792E4-D998-49A3-B5F7-399E286E0211}" srcOrd="0" destOrd="0" presId="urn:microsoft.com/office/officeart/2005/8/layout/vProcess5"/>
    <dgm:cxn modelId="{138C9AFF-4154-4BD7-8E8C-8A728F888BFB}" type="presOf" srcId="{5814C4BA-5BCA-48AB-AC63-E54557179443}" destId="{A47B8404-2392-45F9-B93D-FF0F3BF5B48C}" srcOrd="1" destOrd="0" presId="urn:microsoft.com/office/officeart/2005/8/layout/vProcess5"/>
    <dgm:cxn modelId="{772A0885-ABD8-4910-B6D0-8DB1779598FF}" type="presParOf" srcId="{BD8177BA-BD0A-4255-B3AF-C16C52C76A1D}" destId="{B011F744-FAED-4D4F-9B9B-66F1C99CC26E}" srcOrd="0" destOrd="0" presId="urn:microsoft.com/office/officeart/2005/8/layout/vProcess5"/>
    <dgm:cxn modelId="{5FA223EB-0F86-47B7-A0A6-75401BA92372}" type="presParOf" srcId="{BD8177BA-BD0A-4255-B3AF-C16C52C76A1D}" destId="{D3848159-60A4-4893-899D-77CB6C89369A}" srcOrd="1" destOrd="0" presId="urn:microsoft.com/office/officeart/2005/8/layout/vProcess5"/>
    <dgm:cxn modelId="{6C75997E-9B1A-41D9-B241-F654BBBC9B84}" type="presParOf" srcId="{BD8177BA-BD0A-4255-B3AF-C16C52C76A1D}" destId="{98204371-62F5-41A6-8A0B-B81D322ABEFA}" srcOrd="2" destOrd="0" presId="urn:microsoft.com/office/officeart/2005/8/layout/vProcess5"/>
    <dgm:cxn modelId="{CD9FFFFB-1384-4293-85C0-7E8E4199262A}" type="presParOf" srcId="{BD8177BA-BD0A-4255-B3AF-C16C52C76A1D}" destId="{39C4AA86-AA27-4CFE-82F1-6ADDF423F774}" srcOrd="3" destOrd="0" presId="urn:microsoft.com/office/officeart/2005/8/layout/vProcess5"/>
    <dgm:cxn modelId="{B208A78C-2D93-4B95-85B2-EFD595BC6A6B}" type="presParOf" srcId="{BD8177BA-BD0A-4255-B3AF-C16C52C76A1D}" destId="{1B6348BA-FC94-4CE2-B33E-AF163C8F51AB}" srcOrd="4" destOrd="0" presId="urn:microsoft.com/office/officeart/2005/8/layout/vProcess5"/>
    <dgm:cxn modelId="{CFE0999C-BFD8-42FC-B932-A332B0EFFA56}" type="presParOf" srcId="{BD8177BA-BD0A-4255-B3AF-C16C52C76A1D}" destId="{94BA1753-2C1B-4866-9FD0-5D738F50E235}" srcOrd="5" destOrd="0" presId="urn:microsoft.com/office/officeart/2005/8/layout/vProcess5"/>
    <dgm:cxn modelId="{F83BED1B-FE79-4C82-8BDD-82B0D081663F}" type="presParOf" srcId="{BD8177BA-BD0A-4255-B3AF-C16C52C76A1D}" destId="{77C792E4-D998-49A3-B5F7-399E286E0211}" srcOrd="6" destOrd="0" presId="urn:microsoft.com/office/officeart/2005/8/layout/vProcess5"/>
    <dgm:cxn modelId="{6DB6CEF0-DC9D-4623-8885-89B0F8C41C12}" type="presParOf" srcId="{BD8177BA-BD0A-4255-B3AF-C16C52C76A1D}" destId="{509DA33C-1198-423E-A7A4-AAFF00F75513}" srcOrd="7" destOrd="0" presId="urn:microsoft.com/office/officeart/2005/8/layout/vProcess5"/>
    <dgm:cxn modelId="{12DCA92E-43F8-42B3-B0AF-43160D45DBD2}" type="presParOf" srcId="{BD8177BA-BD0A-4255-B3AF-C16C52C76A1D}" destId="{A47B8404-2392-45F9-B93D-FF0F3BF5B48C}" srcOrd="8" destOrd="0" presId="urn:microsoft.com/office/officeart/2005/8/layout/vProcess5"/>
    <dgm:cxn modelId="{BAC40D26-CE1C-4787-97A5-737C0D8A7862}" type="presParOf" srcId="{BD8177BA-BD0A-4255-B3AF-C16C52C76A1D}" destId="{E19F976F-DCF7-4AF4-A52E-2D729243276C}" srcOrd="9" destOrd="0" presId="urn:microsoft.com/office/officeart/2005/8/layout/vProcess5"/>
    <dgm:cxn modelId="{F19540EA-607D-49A9-BE26-A08238CC5C05}" type="presParOf" srcId="{BD8177BA-BD0A-4255-B3AF-C16C52C76A1D}" destId="{CF0C99C9-8173-484E-BA9E-0AFD7B2F2F47}" srcOrd="10" destOrd="0" presId="urn:microsoft.com/office/officeart/2005/8/layout/vProcess5"/>
    <dgm:cxn modelId="{8CA586D6-9826-47C0-A2BF-648548E5FCED}" type="presParOf" srcId="{BD8177BA-BD0A-4255-B3AF-C16C52C76A1D}" destId="{4957C737-34B4-4510-98F6-F60828591CD0}" srcOrd="11"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A83B38A8-8C35-4D5E-BDC3-E462A461DF7D}" type="doc">
      <dgm:prSet loTypeId="urn:microsoft.com/office/officeart/2005/8/layout/arrow6" loCatId="relationship" qsTypeId="urn:microsoft.com/office/officeart/2005/8/quickstyle/simple1" qsCatId="simple" csTypeId="urn:microsoft.com/office/officeart/2005/8/colors/colorful4" csCatId="colorful" phldr="1"/>
      <dgm:spPr/>
      <dgm:t>
        <a:bodyPr/>
        <a:lstStyle/>
        <a:p>
          <a:endParaRPr lang="nl-BE"/>
        </a:p>
      </dgm:t>
    </dgm:pt>
    <dgm:pt modelId="{E8D89672-8269-4D41-A714-DEC51C23F6FB}">
      <dgm:prSet phldrT="[Text]"/>
      <dgm:spPr/>
      <dgm:t>
        <a:bodyPr/>
        <a:lstStyle/>
        <a:p>
          <a:r>
            <a:rPr lang="nl-BE" i="0" dirty="0"/>
            <a:t>Rechtstreekse toetsing o.o.</a:t>
          </a:r>
        </a:p>
      </dgm:t>
    </dgm:pt>
    <dgm:pt modelId="{25FDDCA7-832A-4B19-AE41-AC9AD50834D9}" type="parTrans" cxnId="{2FFB768C-0B3E-4A2E-A193-30F401E083D8}">
      <dgm:prSet/>
      <dgm:spPr/>
      <dgm:t>
        <a:bodyPr/>
        <a:lstStyle/>
        <a:p>
          <a:endParaRPr lang="nl-BE"/>
        </a:p>
      </dgm:t>
    </dgm:pt>
    <dgm:pt modelId="{5C8D4105-CFF1-4F71-BED5-2292EE050909}" type="sibTrans" cxnId="{2FFB768C-0B3E-4A2E-A193-30F401E083D8}">
      <dgm:prSet/>
      <dgm:spPr/>
      <dgm:t>
        <a:bodyPr/>
        <a:lstStyle/>
        <a:p>
          <a:endParaRPr lang="nl-BE"/>
        </a:p>
      </dgm:t>
    </dgm:pt>
    <dgm:pt modelId="{69D47528-3A71-4844-A4B4-0004948C8766}">
      <dgm:prSet phldrT="[Text]"/>
      <dgm:spPr/>
      <dgm:t>
        <a:bodyPr/>
        <a:lstStyle/>
        <a:p>
          <a:r>
            <a:rPr lang="nl-BE" u="none" dirty="0" err="1">
              <a:solidFill>
                <a:schemeClr val="bg1"/>
              </a:solidFill>
            </a:rPr>
            <a:t>Civilistische</a:t>
          </a:r>
          <a:r>
            <a:rPr lang="nl-BE" u="none" dirty="0">
              <a:solidFill>
                <a:schemeClr val="bg1"/>
              </a:solidFill>
            </a:rPr>
            <a:t> strekking </a:t>
          </a:r>
        </a:p>
      </dgm:t>
    </dgm:pt>
    <dgm:pt modelId="{E839B7C1-FE40-43B7-ACEA-11182EF9253B}" type="parTrans" cxnId="{3E0047AF-4D6E-49BB-AA35-2A0B70150D8A}">
      <dgm:prSet/>
      <dgm:spPr/>
      <dgm:t>
        <a:bodyPr/>
        <a:lstStyle/>
        <a:p>
          <a:endParaRPr lang="nl-BE"/>
        </a:p>
      </dgm:t>
    </dgm:pt>
    <dgm:pt modelId="{E27B2F40-A428-4DFF-9842-B39D2564468E}" type="sibTrans" cxnId="{3E0047AF-4D6E-49BB-AA35-2A0B70150D8A}">
      <dgm:prSet/>
      <dgm:spPr/>
      <dgm:t>
        <a:bodyPr/>
        <a:lstStyle/>
        <a:p>
          <a:endParaRPr lang="nl-BE"/>
        </a:p>
      </dgm:t>
    </dgm:pt>
    <dgm:pt modelId="{BD021BEC-6DEE-45F0-AA56-05E12A054F33}" type="pres">
      <dgm:prSet presAssocID="{A83B38A8-8C35-4D5E-BDC3-E462A461DF7D}" presName="compositeShape" presStyleCnt="0">
        <dgm:presLayoutVars>
          <dgm:chMax val="2"/>
          <dgm:dir/>
          <dgm:resizeHandles val="exact"/>
        </dgm:presLayoutVars>
      </dgm:prSet>
      <dgm:spPr/>
    </dgm:pt>
    <dgm:pt modelId="{4D18CC41-C463-447B-BDAD-802ED9EF6994}" type="pres">
      <dgm:prSet presAssocID="{A83B38A8-8C35-4D5E-BDC3-E462A461DF7D}" presName="ribbon" presStyleLbl="node1" presStyleIdx="0" presStyleCnt="1"/>
      <dgm:spPr/>
    </dgm:pt>
    <dgm:pt modelId="{F22905C1-7DCC-4091-AA6E-5C12C21507AB}" type="pres">
      <dgm:prSet presAssocID="{A83B38A8-8C35-4D5E-BDC3-E462A461DF7D}" presName="leftArrowText" presStyleLbl="node1" presStyleIdx="0" presStyleCnt="1">
        <dgm:presLayoutVars>
          <dgm:chMax val="0"/>
          <dgm:bulletEnabled val="1"/>
        </dgm:presLayoutVars>
      </dgm:prSet>
      <dgm:spPr/>
    </dgm:pt>
    <dgm:pt modelId="{F4F69A50-28BF-4644-94E2-6D599943DA71}" type="pres">
      <dgm:prSet presAssocID="{A83B38A8-8C35-4D5E-BDC3-E462A461DF7D}" presName="rightArrowText" presStyleLbl="node1" presStyleIdx="0" presStyleCnt="1">
        <dgm:presLayoutVars>
          <dgm:chMax val="0"/>
          <dgm:bulletEnabled val="1"/>
        </dgm:presLayoutVars>
      </dgm:prSet>
      <dgm:spPr/>
    </dgm:pt>
  </dgm:ptLst>
  <dgm:cxnLst>
    <dgm:cxn modelId="{BF620D39-5C54-4F3C-BF3B-71A3FB1321D8}" type="presOf" srcId="{A83B38A8-8C35-4D5E-BDC3-E462A461DF7D}" destId="{BD021BEC-6DEE-45F0-AA56-05E12A054F33}" srcOrd="0" destOrd="0" presId="urn:microsoft.com/office/officeart/2005/8/layout/arrow6"/>
    <dgm:cxn modelId="{8F1A9A45-F756-438B-9B86-4F7AAC9EBFD4}" type="presOf" srcId="{E8D89672-8269-4D41-A714-DEC51C23F6FB}" destId="{F22905C1-7DCC-4091-AA6E-5C12C21507AB}" srcOrd="0" destOrd="0" presId="urn:microsoft.com/office/officeart/2005/8/layout/arrow6"/>
    <dgm:cxn modelId="{2FFB768C-0B3E-4A2E-A193-30F401E083D8}" srcId="{A83B38A8-8C35-4D5E-BDC3-E462A461DF7D}" destId="{E8D89672-8269-4D41-A714-DEC51C23F6FB}" srcOrd="0" destOrd="0" parTransId="{25FDDCA7-832A-4B19-AE41-AC9AD50834D9}" sibTransId="{5C8D4105-CFF1-4F71-BED5-2292EE050909}"/>
    <dgm:cxn modelId="{F17196AC-DA78-4544-8F49-F91D5B4EF685}" type="presOf" srcId="{69D47528-3A71-4844-A4B4-0004948C8766}" destId="{F4F69A50-28BF-4644-94E2-6D599943DA71}" srcOrd="0" destOrd="0" presId="urn:microsoft.com/office/officeart/2005/8/layout/arrow6"/>
    <dgm:cxn modelId="{3E0047AF-4D6E-49BB-AA35-2A0B70150D8A}" srcId="{A83B38A8-8C35-4D5E-BDC3-E462A461DF7D}" destId="{69D47528-3A71-4844-A4B4-0004948C8766}" srcOrd="1" destOrd="0" parTransId="{E839B7C1-FE40-43B7-ACEA-11182EF9253B}" sibTransId="{E27B2F40-A428-4DFF-9842-B39D2564468E}"/>
    <dgm:cxn modelId="{5FA756C0-90DC-4673-9F63-B6333DBEAFFE}" type="presParOf" srcId="{BD021BEC-6DEE-45F0-AA56-05E12A054F33}" destId="{4D18CC41-C463-447B-BDAD-802ED9EF6994}" srcOrd="0" destOrd="0" presId="urn:microsoft.com/office/officeart/2005/8/layout/arrow6"/>
    <dgm:cxn modelId="{60F9B3B8-6A17-4063-AB32-3174DB19CC41}" type="presParOf" srcId="{BD021BEC-6DEE-45F0-AA56-05E12A054F33}" destId="{F22905C1-7DCC-4091-AA6E-5C12C21507AB}" srcOrd="1" destOrd="0" presId="urn:microsoft.com/office/officeart/2005/8/layout/arrow6"/>
    <dgm:cxn modelId="{8DA7B58C-8AFC-46C8-A241-D2C25563EC20}" type="presParOf" srcId="{BD021BEC-6DEE-45F0-AA56-05E12A054F33}" destId="{F4F69A50-28BF-4644-94E2-6D599943DA71}" srcOrd="2" destOrd="0" presId="urn:microsoft.com/office/officeart/2005/8/layout/arrow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7367394A-9B56-4C1C-B255-7BF00B7C3CCA}" type="doc">
      <dgm:prSet loTypeId="urn:microsoft.com/office/officeart/2008/layout/VerticalCurvedList" loCatId="list" qsTypeId="urn:microsoft.com/office/officeart/2005/8/quickstyle/simple1" qsCatId="simple" csTypeId="urn:microsoft.com/office/officeart/2005/8/colors/accent6_2" csCatId="accent6" phldr="1"/>
      <dgm:spPr/>
      <dgm:t>
        <a:bodyPr/>
        <a:lstStyle/>
        <a:p>
          <a:endParaRPr lang="nl-BE"/>
        </a:p>
      </dgm:t>
    </dgm:pt>
    <dgm:pt modelId="{1E69C8E0-9F82-4720-9E43-5F4E202270B6}">
      <dgm:prSet phldrT="[Text]"/>
      <dgm:spPr/>
      <dgm:t>
        <a:bodyPr/>
        <a:lstStyle/>
        <a:p>
          <a:r>
            <a:rPr lang="nl-BE" dirty="0"/>
            <a:t>Miskenning mededingingsbeginsel = schending o.o. = absolute nietigheid </a:t>
          </a:r>
        </a:p>
      </dgm:t>
    </dgm:pt>
    <dgm:pt modelId="{31EDED43-DEA1-448B-8596-7E09266CD2A1}" type="parTrans" cxnId="{42F5EB2D-588C-41A7-A883-0CA4345D6964}">
      <dgm:prSet/>
      <dgm:spPr/>
      <dgm:t>
        <a:bodyPr/>
        <a:lstStyle/>
        <a:p>
          <a:endParaRPr lang="nl-BE"/>
        </a:p>
      </dgm:t>
    </dgm:pt>
    <dgm:pt modelId="{9600008A-3C90-41DC-9D12-E52B4DE314F7}" type="sibTrans" cxnId="{42F5EB2D-588C-41A7-A883-0CA4345D6964}">
      <dgm:prSet/>
      <dgm:spPr/>
      <dgm:t>
        <a:bodyPr/>
        <a:lstStyle/>
        <a:p>
          <a:endParaRPr lang="nl-BE"/>
        </a:p>
      </dgm:t>
    </dgm:pt>
    <dgm:pt modelId="{EAD59023-C287-42B7-994A-761D012C5009}">
      <dgm:prSet phldrT="[Text]"/>
      <dgm:spPr/>
      <dgm:t>
        <a:bodyPr/>
        <a:lstStyle/>
        <a:p>
          <a:r>
            <a:rPr lang="nl-BE" dirty="0"/>
            <a:t>Evenwichtige nietigheidsleer </a:t>
          </a:r>
          <a:r>
            <a:rPr lang="nl-BE" b="0" dirty="0">
              <a:sym typeface="Wingdings" panose="05000000000000000000" pitchFamily="2" charset="2"/>
            </a:rPr>
            <a:t> </a:t>
          </a:r>
          <a:r>
            <a:rPr lang="nl-BE" b="0" dirty="0" err="1">
              <a:sym typeface="Wingdings" panose="05000000000000000000" pitchFamily="2" charset="2"/>
            </a:rPr>
            <a:t>doelgebonden</a:t>
          </a:r>
          <a:r>
            <a:rPr lang="nl-BE" b="0" dirty="0">
              <a:sym typeface="Wingdings" panose="05000000000000000000" pitchFamily="2" charset="2"/>
            </a:rPr>
            <a:t> nietigheidssanctie</a:t>
          </a:r>
          <a:r>
            <a:rPr lang="nl-BE" b="0" dirty="0"/>
            <a:t> </a:t>
          </a:r>
        </a:p>
      </dgm:t>
    </dgm:pt>
    <dgm:pt modelId="{A8CE383D-FC3A-41A3-9DDC-F3F67B40EB1B}" type="parTrans" cxnId="{A731866C-2685-4C02-9C5B-C9AD93B1D6C8}">
      <dgm:prSet/>
      <dgm:spPr/>
      <dgm:t>
        <a:bodyPr/>
        <a:lstStyle/>
        <a:p>
          <a:endParaRPr lang="nl-BE"/>
        </a:p>
      </dgm:t>
    </dgm:pt>
    <dgm:pt modelId="{4366AE86-1A21-4332-B4FA-048F17AF87D0}" type="sibTrans" cxnId="{A731866C-2685-4C02-9C5B-C9AD93B1D6C8}">
      <dgm:prSet/>
      <dgm:spPr/>
      <dgm:t>
        <a:bodyPr/>
        <a:lstStyle/>
        <a:p>
          <a:endParaRPr lang="nl-BE"/>
        </a:p>
      </dgm:t>
    </dgm:pt>
    <dgm:pt modelId="{84C17464-E2F7-4BD5-8F30-268D13FE876B}">
      <dgm:prSet phldrT="[Text]"/>
      <dgm:spPr/>
      <dgm:t>
        <a:bodyPr/>
        <a:lstStyle/>
        <a:p>
          <a:r>
            <a:rPr lang="nl-BE" i="0" dirty="0" err="1"/>
            <a:t>Quid</a:t>
          </a:r>
          <a:r>
            <a:rPr lang="nl-BE" dirty="0"/>
            <a:t> andere geïnteresseerde marktspelers / dwingende redenen van algemeen belang?</a:t>
          </a:r>
        </a:p>
      </dgm:t>
    </dgm:pt>
    <dgm:pt modelId="{72FBF02E-0C00-4AA0-A5C0-272CBA665FEB}" type="parTrans" cxnId="{595ECE65-CCD0-4E3F-A947-04D2E0B724FF}">
      <dgm:prSet/>
      <dgm:spPr/>
      <dgm:t>
        <a:bodyPr/>
        <a:lstStyle/>
        <a:p>
          <a:endParaRPr lang="nl-BE"/>
        </a:p>
      </dgm:t>
    </dgm:pt>
    <dgm:pt modelId="{6140B905-70D2-47BF-ADD6-057AB74230E2}" type="sibTrans" cxnId="{595ECE65-CCD0-4E3F-A947-04D2E0B724FF}">
      <dgm:prSet/>
      <dgm:spPr/>
      <dgm:t>
        <a:bodyPr/>
        <a:lstStyle/>
        <a:p>
          <a:endParaRPr lang="nl-BE"/>
        </a:p>
      </dgm:t>
    </dgm:pt>
    <dgm:pt modelId="{DF3E1EA5-1860-494C-9526-396A35ED9228}">
      <dgm:prSet/>
      <dgm:spPr/>
      <dgm:t>
        <a:bodyPr/>
        <a:lstStyle/>
        <a:p>
          <a:r>
            <a:rPr lang="nl-BE" dirty="0" err="1"/>
            <a:t>Civilistische</a:t>
          </a:r>
          <a:r>
            <a:rPr lang="nl-BE" dirty="0"/>
            <a:t> strekking</a:t>
          </a:r>
        </a:p>
      </dgm:t>
    </dgm:pt>
    <dgm:pt modelId="{35EDEEA5-2F5D-4101-A726-73A5E633916F}" type="parTrans" cxnId="{968C39AC-3B83-4CE6-930D-DA9785DCC47F}">
      <dgm:prSet/>
      <dgm:spPr/>
      <dgm:t>
        <a:bodyPr/>
        <a:lstStyle/>
        <a:p>
          <a:endParaRPr lang="nl-BE"/>
        </a:p>
      </dgm:t>
    </dgm:pt>
    <dgm:pt modelId="{F94F4104-4DEC-4931-8973-AA502FBD7177}" type="sibTrans" cxnId="{968C39AC-3B83-4CE6-930D-DA9785DCC47F}">
      <dgm:prSet/>
      <dgm:spPr/>
      <dgm:t>
        <a:bodyPr/>
        <a:lstStyle/>
        <a:p>
          <a:endParaRPr lang="nl-BE"/>
        </a:p>
      </dgm:t>
    </dgm:pt>
    <dgm:pt modelId="{46D9C89A-2767-4D8C-9292-5E8575D2B9F4}" type="pres">
      <dgm:prSet presAssocID="{7367394A-9B56-4C1C-B255-7BF00B7C3CCA}" presName="Name0" presStyleCnt="0">
        <dgm:presLayoutVars>
          <dgm:chMax val="7"/>
          <dgm:chPref val="7"/>
          <dgm:dir/>
        </dgm:presLayoutVars>
      </dgm:prSet>
      <dgm:spPr/>
    </dgm:pt>
    <dgm:pt modelId="{5212D1C9-94C5-4016-815C-5041F61BD677}" type="pres">
      <dgm:prSet presAssocID="{7367394A-9B56-4C1C-B255-7BF00B7C3CCA}" presName="Name1" presStyleCnt="0"/>
      <dgm:spPr/>
    </dgm:pt>
    <dgm:pt modelId="{D9FDFDE1-C9DA-498F-B725-E5B69B660E5B}" type="pres">
      <dgm:prSet presAssocID="{7367394A-9B56-4C1C-B255-7BF00B7C3CCA}" presName="cycle" presStyleCnt="0"/>
      <dgm:spPr/>
    </dgm:pt>
    <dgm:pt modelId="{A9E56E37-767B-42F1-B1E9-6BDD79ADE651}" type="pres">
      <dgm:prSet presAssocID="{7367394A-9B56-4C1C-B255-7BF00B7C3CCA}" presName="srcNode" presStyleLbl="node1" presStyleIdx="0" presStyleCnt="4"/>
      <dgm:spPr/>
    </dgm:pt>
    <dgm:pt modelId="{C92DE4F1-28C9-4A06-851B-6E7D8C12B1E8}" type="pres">
      <dgm:prSet presAssocID="{7367394A-9B56-4C1C-B255-7BF00B7C3CCA}" presName="conn" presStyleLbl="parChTrans1D2" presStyleIdx="0" presStyleCnt="1"/>
      <dgm:spPr/>
    </dgm:pt>
    <dgm:pt modelId="{68E509E2-E384-4CA9-B7B6-632BCEBAD8C0}" type="pres">
      <dgm:prSet presAssocID="{7367394A-9B56-4C1C-B255-7BF00B7C3CCA}" presName="extraNode" presStyleLbl="node1" presStyleIdx="0" presStyleCnt="4"/>
      <dgm:spPr/>
    </dgm:pt>
    <dgm:pt modelId="{15F0094F-E3B4-496D-A866-D9D4B3569A53}" type="pres">
      <dgm:prSet presAssocID="{7367394A-9B56-4C1C-B255-7BF00B7C3CCA}" presName="dstNode" presStyleLbl="node1" presStyleIdx="0" presStyleCnt="4"/>
      <dgm:spPr/>
    </dgm:pt>
    <dgm:pt modelId="{506E5759-89D2-4E01-A854-022260B564ED}" type="pres">
      <dgm:prSet presAssocID="{1E69C8E0-9F82-4720-9E43-5F4E202270B6}" presName="text_1" presStyleLbl="node1" presStyleIdx="0" presStyleCnt="4">
        <dgm:presLayoutVars>
          <dgm:bulletEnabled val="1"/>
        </dgm:presLayoutVars>
      </dgm:prSet>
      <dgm:spPr/>
    </dgm:pt>
    <dgm:pt modelId="{21FCA891-B795-4B6C-A464-0791D27C0B7C}" type="pres">
      <dgm:prSet presAssocID="{1E69C8E0-9F82-4720-9E43-5F4E202270B6}" presName="accent_1" presStyleCnt="0"/>
      <dgm:spPr/>
    </dgm:pt>
    <dgm:pt modelId="{D3990134-03F9-4D3C-9510-DCA84D16CE45}" type="pres">
      <dgm:prSet presAssocID="{1E69C8E0-9F82-4720-9E43-5F4E202270B6}" presName="accentRepeatNode" presStyleLbl="solidFgAcc1" presStyleIdx="0" presStyleCnt="4"/>
      <dgm:spPr/>
    </dgm:pt>
    <dgm:pt modelId="{9A90A7AE-5E1B-4A03-A948-720AAFF15CE1}" type="pres">
      <dgm:prSet presAssocID="{EAD59023-C287-42B7-994A-761D012C5009}" presName="text_2" presStyleLbl="node1" presStyleIdx="1" presStyleCnt="4">
        <dgm:presLayoutVars>
          <dgm:bulletEnabled val="1"/>
        </dgm:presLayoutVars>
      </dgm:prSet>
      <dgm:spPr/>
    </dgm:pt>
    <dgm:pt modelId="{818B9F8F-EFC6-4EB9-9D97-521323084466}" type="pres">
      <dgm:prSet presAssocID="{EAD59023-C287-42B7-994A-761D012C5009}" presName="accent_2" presStyleCnt="0"/>
      <dgm:spPr/>
    </dgm:pt>
    <dgm:pt modelId="{6CDA08E5-D954-40EF-BD8E-E76CF8FB9FA9}" type="pres">
      <dgm:prSet presAssocID="{EAD59023-C287-42B7-994A-761D012C5009}" presName="accentRepeatNode" presStyleLbl="solidFgAcc1" presStyleIdx="1" presStyleCnt="4"/>
      <dgm:spPr/>
    </dgm:pt>
    <dgm:pt modelId="{1070D0D7-893A-45D2-B08C-BBD08BB7D00F}" type="pres">
      <dgm:prSet presAssocID="{84C17464-E2F7-4BD5-8F30-268D13FE876B}" presName="text_3" presStyleLbl="node1" presStyleIdx="2" presStyleCnt="4">
        <dgm:presLayoutVars>
          <dgm:bulletEnabled val="1"/>
        </dgm:presLayoutVars>
      </dgm:prSet>
      <dgm:spPr/>
    </dgm:pt>
    <dgm:pt modelId="{7B4829B0-25F1-4E81-86CD-B2196ED34A29}" type="pres">
      <dgm:prSet presAssocID="{84C17464-E2F7-4BD5-8F30-268D13FE876B}" presName="accent_3" presStyleCnt="0"/>
      <dgm:spPr/>
    </dgm:pt>
    <dgm:pt modelId="{72C7BAE3-CA09-415C-AEC4-59CB63D944DD}" type="pres">
      <dgm:prSet presAssocID="{84C17464-E2F7-4BD5-8F30-268D13FE876B}" presName="accentRepeatNode" presStyleLbl="solidFgAcc1" presStyleIdx="2" presStyleCnt="4"/>
      <dgm:spPr/>
    </dgm:pt>
    <dgm:pt modelId="{5F68B8B7-7F94-4D45-BC2C-F7BC73F79963}" type="pres">
      <dgm:prSet presAssocID="{DF3E1EA5-1860-494C-9526-396A35ED9228}" presName="text_4" presStyleLbl="node1" presStyleIdx="3" presStyleCnt="4">
        <dgm:presLayoutVars>
          <dgm:bulletEnabled val="1"/>
        </dgm:presLayoutVars>
      </dgm:prSet>
      <dgm:spPr/>
    </dgm:pt>
    <dgm:pt modelId="{B80C1FC9-DD50-40A7-937B-E2B37E8F7CAB}" type="pres">
      <dgm:prSet presAssocID="{DF3E1EA5-1860-494C-9526-396A35ED9228}" presName="accent_4" presStyleCnt="0"/>
      <dgm:spPr/>
    </dgm:pt>
    <dgm:pt modelId="{1F5A0651-F1A6-45BF-A5C4-6A3C7AE256CF}" type="pres">
      <dgm:prSet presAssocID="{DF3E1EA5-1860-494C-9526-396A35ED9228}" presName="accentRepeatNode" presStyleLbl="solidFgAcc1" presStyleIdx="3" presStyleCnt="4"/>
      <dgm:spPr/>
    </dgm:pt>
  </dgm:ptLst>
  <dgm:cxnLst>
    <dgm:cxn modelId="{42F5EB2D-588C-41A7-A883-0CA4345D6964}" srcId="{7367394A-9B56-4C1C-B255-7BF00B7C3CCA}" destId="{1E69C8E0-9F82-4720-9E43-5F4E202270B6}" srcOrd="0" destOrd="0" parTransId="{31EDED43-DEA1-448B-8596-7E09266CD2A1}" sibTransId="{9600008A-3C90-41DC-9D12-E52B4DE314F7}"/>
    <dgm:cxn modelId="{595ECE65-CCD0-4E3F-A947-04D2E0B724FF}" srcId="{7367394A-9B56-4C1C-B255-7BF00B7C3CCA}" destId="{84C17464-E2F7-4BD5-8F30-268D13FE876B}" srcOrd="2" destOrd="0" parTransId="{72FBF02E-0C00-4AA0-A5C0-272CBA665FEB}" sibTransId="{6140B905-70D2-47BF-ADD6-057AB74230E2}"/>
    <dgm:cxn modelId="{9F694C6C-6224-4591-974A-DEDABD4338DF}" type="presOf" srcId="{1E69C8E0-9F82-4720-9E43-5F4E202270B6}" destId="{506E5759-89D2-4E01-A854-022260B564ED}" srcOrd="0" destOrd="0" presId="urn:microsoft.com/office/officeart/2008/layout/VerticalCurvedList"/>
    <dgm:cxn modelId="{A731866C-2685-4C02-9C5B-C9AD93B1D6C8}" srcId="{7367394A-9B56-4C1C-B255-7BF00B7C3CCA}" destId="{EAD59023-C287-42B7-994A-761D012C5009}" srcOrd="1" destOrd="0" parTransId="{A8CE383D-FC3A-41A3-9DDC-F3F67B40EB1B}" sibTransId="{4366AE86-1A21-4332-B4FA-048F17AF87D0}"/>
    <dgm:cxn modelId="{D440CC50-2207-4B41-816E-B06863AE892C}" type="presOf" srcId="{DF3E1EA5-1860-494C-9526-396A35ED9228}" destId="{5F68B8B7-7F94-4D45-BC2C-F7BC73F79963}" srcOrd="0" destOrd="0" presId="urn:microsoft.com/office/officeart/2008/layout/VerticalCurvedList"/>
    <dgm:cxn modelId="{0713B899-F54D-47CE-8392-7C60A57084CB}" type="presOf" srcId="{7367394A-9B56-4C1C-B255-7BF00B7C3CCA}" destId="{46D9C89A-2767-4D8C-9292-5E8575D2B9F4}" srcOrd="0" destOrd="0" presId="urn:microsoft.com/office/officeart/2008/layout/VerticalCurvedList"/>
    <dgm:cxn modelId="{F5FB18AA-5629-4B9A-B0B4-1308BBF1E340}" type="presOf" srcId="{9600008A-3C90-41DC-9D12-E52B4DE314F7}" destId="{C92DE4F1-28C9-4A06-851B-6E7D8C12B1E8}" srcOrd="0" destOrd="0" presId="urn:microsoft.com/office/officeart/2008/layout/VerticalCurvedList"/>
    <dgm:cxn modelId="{968C39AC-3B83-4CE6-930D-DA9785DCC47F}" srcId="{7367394A-9B56-4C1C-B255-7BF00B7C3CCA}" destId="{DF3E1EA5-1860-494C-9526-396A35ED9228}" srcOrd="3" destOrd="0" parTransId="{35EDEEA5-2F5D-4101-A726-73A5E633916F}" sibTransId="{F94F4104-4DEC-4931-8973-AA502FBD7177}"/>
    <dgm:cxn modelId="{46ABE1BE-2DA3-4697-A6B1-66E4DC604D65}" type="presOf" srcId="{84C17464-E2F7-4BD5-8F30-268D13FE876B}" destId="{1070D0D7-893A-45D2-B08C-BBD08BB7D00F}" srcOrd="0" destOrd="0" presId="urn:microsoft.com/office/officeart/2008/layout/VerticalCurvedList"/>
    <dgm:cxn modelId="{F5377CD9-884C-4F1E-8DF5-0F6D5401D104}" type="presOf" srcId="{EAD59023-C287-42B7-994A-761D012C5009}" destId="{9A90A7AE-5E1B-4A03-A948-720AAFF15CE1}" srcOrd="0" destOrd="0" presId="urn:microsoft.com/office/officeart/2008/layout/VerticalCurvedList"/>
    <dgm:cxn modelId="{C8E008FC-7E5B-4A7E-9E47-8110BA9990A1}" type="presParOf" srcId="{46D9C89A-2767-4D8C-9292-5E8575D2B9F4}" destId="{5212D1C9-94C5-4016-815C-5041F61BD677}" srcOrd="0" destOrd="0" presId="urn:microsoft.com/office/officeart/2008/layout/VerticalCurvedList"/>
    <dgm:cxn modelId="{A38D880E-C0AD-4F8F-BDBD-93D739809B88}" type="presParOf" srcId="{5212D1C9-94C5-4016-815C-5041F61BD677}" destId="{D9FDFDE1-C9DA-498F-B725-E5B69B660E5B}" srcOrd="0" destOrd="0" presId="urn:microsoft.com/office/officeart/2008/layout/VerticalCurvedList"/>
    <dgm:cxn modelId="{197162FD-9110-477D-B03A-716723BE2DFC}" type="presParOf" srcId="{D9FDFDE1-C9DA-498F-B725-E5B69B660E5B}" destId="{A9E56E37-767B-42F1-B1E9-6BDD79ADE651}" srcOrd="0" destOrd="0" presId="urn:microsoft.com/office/officeart/2008/layout/VerticalCurvedList"/>
    <dgm:cxn modelId="{E3295304-FCC8-4740-A29D-0D204FAA061F}" type="presParOf" srcId="{D9FDFDE1-C9DA-498F-B725-E5B69B660E5B}" destId="{C92DE4F1-28C9-4A06-851B-6E7D8C12B1E8}" srcOrd="1" destOrd="0" presId="urn:microsoft.com/office/officeart/2008/layout/VerticalCurvedList"/>
    <dgm:cxn modelId="{68EB58A1-2D69-488B-9E44-00B65D95B8CA}" type="presParOf" srcId="{D9FDFDE1-C9DA-498F-B725-E5B69B660E5B}" destId="{68E509E2-E384-4CA9-B7B6-632BCEBAD8C0}" srcOrd="2" destOrd="0" presId="urn:microsoft.com/office/officeart/2008/layout/VerticalCurvedList"/>
    <dgm:cxn modelId="{A84DEF21-64E9-4072-B0A5-1A445974855B}" type="presParOf" srcId="{D9FDFDE1-C9DA-498F-B725-E5B69B660E5B}" destId="{15F0094F-E3B4-496D-A866-D9D4B3569A53}" srcOrd="3" destOrd="0" presId="urn:microsoft.com/office/officeart/2008/layout/VerticalCurvedList"/>
    <dgm:cxn modelId="{4064A2E1-0B52-41BE-8ADB-872B93F51991}" type="presParOf" srcId="{5212D1C9-94C5-4016-815C-5041F61BD677}" destId="{506E5759-89D2-4E01-A854-022260B564ED}" srcOrd="1" destOrd="0" presId="urn:microsoft.com/office/officeart/2008/layout/VerticalCurvedList"/>
    <dgm:cxn modelId="{2ED1A7AC-0FD8-4305-B86E-5193E3046C33}" type="presParOf" srcId="{5212D1C9-94C5-4016-815C-5041F61BD677}" destId="{21FCA891-B795-4B6C-A464-0791D27C0B7C}" srcOrd="2" destOrd="0" presId="urn:microsoft.com/office/officeart/2008/layout/VerticalCurvedList"/>
    <dgm:cxn modelId="{3CE02CAC-A827-4642-893D-5422C517ED16}" type="presParOf" srcId="{21FCA891-B795-4B6C-A464-0791D27C0B7C}" destId="{D3990134-03F9-4D3C-9510-DCA84D16CE45}" srcOrd="0" destOrd="0" presId="urn:microsoft.com/office/officeart/2008/layout/VerticalCurvedList"/>
    <dgm:cxn modelId="{854DB2F3-ED34-45A4-AD65-520C6C8C28FA}" type="presParOf" srcId="{5212D1C9-94C5-4016-815C-5041F61BD677}" destId="{9A90A7AE-5E1B-4A03-A948-720AAFF15CE1}" srcOrd="3" destOrd="0" presId="urn:microsoft.com/office/officeart/2008/layout/VerticalCurvedList"/>
    <dgm:cxn modelId="{B01F45DB-539C-4A50-9DF1-73BE046B58E0}" type="presParOf" srcId="{5212D1C9-94C5-4016-815C-5041F61BD677}" destId="{818B9F8F-EFC6-4EB9-9D97-521323084466}" srcOrd="4" destOrd="0" presId="urn:microsoft.com/office/officeart/2008/layout/VerticalCurvedList"/>
    <dgm:cxn modelId="{34FCE073-CFB0-4BAA-915D-126F7E49744E}" type="presParOf" srcId="{818B9F8F-EFC6-4EB9-9D97-521323084466}" destId="{6CDA08E5-D954-40EF-BD8E-E76CF8FB9FA9}" srcOrd="0" destOrd="0" presId="urn:microsoft.com/office/officeart/2008/layout/VerticalCurvedList"/>
    <dgm:cxn modelId="{231A90B4-C84A-4F1E-B681-0454B1C07535}" type="presParOf" srcId="{5212D1C9-94C5-4016-815C-5041F61BD677}" destId="{1070D0D7-893A-45D2-B08C-BBD08BB7D00F}" srcOrd="5" destOrd="0" presId="urn:microsoft.com/office/officeart/2008/layout/VerticalCurvedList"/>
    <dgm:cxn modelId="{8BD2FDF9-2BEA-44AB-BB9B-A1315E73971F}" type="presParOf" srcId="{5212D1C9-94C5-4016-815C-5041F61BD677}" destId="{7B4829B0-25F1-4E81-86CD-B2196ED34A29}" srcOrd="6" destOrd="0" presId="urn:microsoft.com/office/officeart/2008/layout/VerticalCurvedList"/>
    <dgm:cxn modelId="{576120F1-1531-42C1-80B8-F59BF3DA3D5A}" type="presParOf" srcId="{7B4829B0-25F1-4E81-86CD-B2196ED34A29}" destId="{72C7BAE3-CA09-415C-AEC4-59CB63D944DD}" srcOrd="0" destOrd="0" presId="urn:microsoft.com/office/officeart/2008/layout/VerticalCurvedList"/>
    <dgm:cxn modelId="{D2E3CBCA-3108-4FDC-A6AB-B81DAE34BB8A}" type="presParOf" srcId="{5212D1C9-94C5-4016-815C-5041F61BD677}" destId="{5F68B8B7-7F94-4D45-BC2C-F7BC73F79963}" srcOrd="7" destOrd="0" presId="urn:microsoft.com/office/officeart/2008/layout/VerticalCurvedList"/>
    <dgm:cxn modelId="{2FBBCCAD-4BA0-47BB-8E40-02B16BB8E6A2}" type="presParOf" srcId="{5212D1C9-94C5-4016-815C-5041F61BD677}" destId="{B80C1FC9-DD50-40A7-937B-E2B37E8F7CAB}" srcOrd="8" destOrd="0" presId="urn:microsoft.com/office/officeart/2008/layout/VerticalCurvedList"/>
    <dgm:cxn modelId="{6DC28041-480A-41C2-BCA7-E270143A0A9E}" type="presParOf" srcId="{B80C1FC9-DD50-40A7-937B-E2B37E8F7CAB}" destId="{1F5A0651-F1A6-45BF-A5C4-6A3C7AE256CF}"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1BEE49B-EBAD-4FF8-A667-2D4853FA2076}">
      <dsp:nvSpPr>
        <dsp:cNvPr id="0" name=""/>
        <dsp:cNvSpPr/>
      </dsp:nvSpPr>
      <dsp:spPr>
        <a:xfrm>
          <a:off x="0" y="0"/>
          <a:ext cx="3966316" cy="1025150"/>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fr-BE" sz="2800" kern="1200" dirty="0"/>
            <a:t>Communes (dont </a:t>
          </a:r>
          <a:r>
            <a:rPr lang="fr-BE" sz="2800" kern="1200" dirty="0" err="1"/>
            <a:t>Lerici</a:t>
          </a:r>
          <a:r>
            <a:rPr lang="fr-BE" sz="2800" kern="1200" dirty="0"/>
            <a:t>)</a:t>
          </a:r>
        </a:p>
      </dsp:txBody>
      <dsp:txXfrm>
        <a:off x="30026" y="30026"/>
        <a:ext cx="2860099" cy="965098"/>
      </dsp:txXfrm>
    </dsp:sp>
    <dsp:sp modelId="{A9452245-720A-4B56-AA23-936BF21C8F09}">
      <dsp:nvSpPr>
        <dsp:cNvPr id="0" name=""/>
        <dsp:cNvSpPr/>
      </dsp:nvSpPr>
      <dsp:spPr>
        <a:xfrm>
          <a:off x="349969" y="1196008"/>
          <a:ext cx="3966316" cy="1025150"/>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fr-BE" sz="2800" kern="1200" dirty="0" err="1"/>
            <a:t>ACAM</a:t>
          </a:r>
          <a:r>
            <a:rPr lang="fr-BE" sz="2800" kern="1200" dirty="0"/>
            <a:t> </a:t>
          </a:r>
          <a:r>
            <a:rPr lang="fr-BE" sz="2800" kern="1200" dirty="0" err="1"/>
            <a:t>SpA</a:t>
          </a:r>
          <a:endParaRPr lang="fr-BE" sz="2800" kern="1200" dirty="0"/>
        </a:p>
      </dsp:txBody>
      <dsp:txXfrm>
        <a:off x="379995" y="1226034"/>
        <a:ext cx="2889948" cy="965098"/>
      </dsp:txXfrm>
    </dsp:sp>
    <dsp:sp modelId="{DA305A2E-6A4F-45A9-BA7F-4C3437972386}">
      <dsp:nvSpPr>
        <dsp:cNvPr id="0" name=""/>
        <dsp:cNvSpPr/>
      </dsp:nvSpPr>
      <dsp:spPr>
        <a:xfrm>
          <a:off x="699938" y="2392016"/>
          <a:ext cx="3966316" cy="1025150"/>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fr-BE" sz="2800" kern="1200" dirty="0" err="1"/>
            <a:t>ACAM</a:t>
          </a:r>
          <a:r>
            <a:rPr lang="fr-BE" sz="2800" kern="1200" dirty="0"/>
            <a:t> </a:t>
          </a:r>
          <a:r>
            <a:rPr lang="fr-BE" sz="2800" kern="1200" dirty="0" err="1"/>
            <a:t>Ambiente</a:t>
          </a:r>
          <a:endParaRPr lang="fr-BE" sz="2800" kern="1200" dirty="0"/>
        </a:p>
      </dsp:txBody>
      <dsp:txXfrm>
        <a:off x="729964" y="2422042"/>
        <a:ext cx="2889948" cy="965098"/>
      </dsp:txXfrm>
    </dsp:sp>
    <dsp:sp modelId="{9D3AE79C-DC9A-4697-93EB-AC95325D6547}">
      <dsp:nvSpPr>
        <dsp:cNvPr id="0" name=""/>
        <dsp:cNvSpPr/>
      </dsp:nvSpPr>
      <dsp:spPr>
        <a:xfrm>
          <a:off x="3299969" y="777405"/>
          <a:ext cx="666347" cy="666347"/>
        </a:xfrm>
        <a:prstGeom prst="downArrow">
          <a:avLst>
            <a:gd name="adj1" fmla="val 55000"/>
            <a:gd name="adj2" fmla="val 45000"/>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9370" tIns="39370" rIns="39370" bIns="39370" numCol="1" spcCol="1270" anchor="ctr" anchorCtr="0">
          <a:noAutofit/>
        </a:bodyPr>
        <a:lstStyle/>
        <a:p>
          <a:pPr marL="0" lvl="0" indent="0" algn="ctr" defTabSz="1377950">
            <a:lnSpc>
              <a:spcPct val="90000"/>
            </a:lnSpc>
            <a:spcBef>
              <a:spcPct val="0"/>
            </a:spcBef>
            <a:spcAft>
              <a:spcPct val="35000"/>
            </a:spcAft>
            <a:buNone/>
          </a:pPr>
          <a:endParaRPr lang="fr-BE" sz="3100" kern="1200"/>
        </a:p>
      </dsp:txBody>
      <dsp:txXfrm>
        <a:off x="3449897" y="777405"/>
        <a:ext cx="366491" cy="501426"/>
      </dsp:txXfrm>
    </dsp:sp>
    <dsp:sp modelId="{59923C6C-4C8B-49BA-8FB4-1FD372BABD6B}">
      <dsp:nvSpPr>
        <dsp:cNvPr id="0" name=""/>
        <dsp:cNvSpPr/>
      </dsp:nvSpPr>
      <dsp:spPr>
        <a:xfrm>
          <a:off x="3649938" y="1966579"/>
          <a:ext cx="666347" cy="666347"/>
        </a:xfrm>
        <a:prstGeom prst="downArrow">
          <a:avLst>
            <a:gd name="adj1" fmla="val 55000"/>
            <a:gd name="adj2" fmla="val 45000"/>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9370" tIns="39370" rIns="39370" bIns="39370" numCol="1" spcCol="1270" anchor="ctr" anchorCtr="0">
          <a:noAutofit/>
        </a:bodyPr>
        <a:lstStyle/>
        <a:p>
          <a:pPr marL="0" lvl="0" indent="0" algn="ctr" defTabSz="1377950">
            <a:lnSpc>
              <a:spcPct val="90000"/>
            </a:lnSpc>
            <a:spcBef>
              <a:spcPct val="0"/>
            </a:spcBef>
            <a:spcAft>
              <a:spcPct val="35000"/>
            </a:spcAft>
            <a:buNone/>
          </a:pPr>
          <a:endParaRPr lang="fr-BE" sz="3100" kern="1200"/>
        </a:p>
      </dsp:txBody>
      <dsp:txXfrm>
        <a:off x="3799866" y="1966579"/>
        <a:ext cx="366491" cy="50142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3848159-60A4-4893-899D-77CB6C89369A}">
      <dsp:nvSpPr>
        <dsp:cNvPr id="0" name=""/>
        <dsp:cNvSpPr/>
      </dsp:nvSpPr>
      <dsp:spPr>
        <a:xfrm>
          <a:off x="0" y="0"/>
          <a:ext cx="3733004" cy="751776"/>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fr-BE" sz="1800" kern="1200" dirty="0"/>
            <a:t>Communes (pas </a:t>
          </a:r>
          <a:r>
            <a:rPr lang="fr-BE" sz="1800" kern="1200" dirty="0" err="1"/>
            <a:t>Lerici</a:t>
          </a:r>
          <a:r>
            <a:rPr lang="fr-BE" sz="1800" kern="1200" dirty="0"/>
            <a:t>) </a:t>
          </a:r>
        </a:p>
        <a:p>
          <a:pPr marL="0" lvl="0" indent="0" algn="l" defTabSz="800100">
            <a:lnSpc>
              <a:spcPct val="90000"/>
            </a:lnSpc>
            <a:spcBef>
              <a:spcPct val="0"/>
            </a:spcBef>
            <a:spcAft>
              <a:spcPct val="35000"/>
            </a:spcAft>
            <a:buNone/>
          </a:pPr>
          <a:r>
            <a:rPr lang="fr-BE" sz="1800" kern="1200" dirty="0"/>
            <a:t>+ capital privé</a:t>
          </a:r>
        </a:p>
      </dsp:txBody>
      <dsp:txXfrm>
        <a:off x="22019" y="22019"/>
        <a:ext cx="2858252" cy="707738"/>
      </dsp:txXfrm>
    </dsp:sp>
    <dsp:sp modelId="{98204371-62F5-41A6-8A0B-B81D322ABEFA}">
      <dsp:nvSpPr>
        <dsp:cNvPr id="0" name=""/>
        <dsp:cNvSpPr/>
      </dsp:nvSpPr>
      <dsp:spPr>
        <a:xfrm>
          <a:off x="312639" y="888463"/>
          <a:ext cx="3733004" cy="751776"/>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fr-BE" sz="1800" kern="1200" dirty="0" err="1"/>
            <a:t>IREN</a:t>
          </a:r>
          <a:r>
            <a:rPr lang="fr-BE" sz="1800" kern="1200" dirty="0"/>
            <a:t> </a:t>
          </a:r>
        </a:p>
        <a:p>
          <a:pPr marL="0" lvl="0" indent="0" algn="l" defTabSz="800100">
            <a:lnSpc>
              <a:spcPct val="90000"/>
            </a:lnSpc>
            <a:spcBef>
              <a:spcPct val="0"/>
            </a:spcBef>
            <a:spcAft>
              <a:spcPct val="35000"/>
            </a:spcAft>
            <a:buNone/>
          </a:pPr>
          <a:r>
            <a:rPr lang="fr-BE" sz="1800" kern="1200" dirty="0"/>
            <a:t>(</a:t>
          </a:r>
          <a:r>
            <a:rPr lang="fr-BE" sz="1800" kern="1200" dirty="0" err="1"/>
            <a:t>attribuataire</a:t>
          </a:r>
          <a:r>
            <a:rPr lang="fr-BE" sz="1800" kern="1200" dirty="0"/>
            <a:t> du MP)</a:t>
          </a:r>
        </a:p>
      </dsp:txBody>
      <dsp:txXfrm>
        <a:off x="334658" y="910482"/>
        <a:ext cx="2887672" cy="707738"/>
      </dsp:txXfrm>
    </dsp:sp>
    <dsp:sp modelId="{39C4AA86-AA27-4CFE-82F1-6ADDF423F774}">
      <dsp:nvSpPr>
        <dsp:cNvPr id="0" name=""/>
        <dsp:cNvSpPr/>
      </dsp:nvSpPr>
      <dsp:spPr>
        <a:xfrm>
          <a:off x="620611" y="1776926"/>
          <a:ext cx="3733004" cy="751776"/>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fr-BE" sz="1800" kern="1200" dirty="0" err="1"/>
            <a:t>ACAM</a:t>
          </a:r>
          <a:r>
            <a:rPr lang="fr-BE" sz="1800" kern="1200" dirty="0"/>
            <a:t> </a:t>
          </a:r>
          <a:r>
            <a:rPr lang="fr-BE" sz="1800" kern="1200" dirty="0" err="1"/>
            <a:t>SpA</a:t>
          </a:r>
          <a:endParaRPr lang="fr-BE" sz="1800" kern="1200" dirty="0"/>
        </a:p>
      </dsp:txBody>
      <dsp:txXfrm>
        <a:off x="642630" y="1798945"/>
        <a:ext cx="2892338" cy="707738"/>
      </dsp:txXfrm>
    </dsp:sp>
    <dsp:sp modelId="{1B6348BA-FC94-4CE2-B33E-AF163C8F51AB}">
      <dsp:nvSpPr>
        <dsp:cNvPr id="0" name=""/>
        <dsp:cNvSpPr/>
      </dsp:nvSpPr>
      <dsp:spPr>
        <a:xfrm>
          <a:off x="933251" y="2665390"/>
          <a:ext cx="3733004" cy="751776"/>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fr-BE" sz="1800" kern="1200" dirty="0" err="1"/>
            <a:t>ACAM</a:t>
          </a:r>
          <a:r>
            <a:rPr lang="fr-BE" sz="1800" kern="1200" dirty="0"/>
            <a:t> </a:t>
          </a:r>
          <a:r>
            <a:rPr lang="fr-BE" sz="1800" kern="1200" dirty="0" err="1"/>
            <a:t>Ambiente</a:t>
          </a:r>
          <a:endParaRPr lang="fr-BE" sz="1800" kern="1200" dirty="0"/>
        </a:p>
      </dsp:txBody>
      <dsp:txXfrm>
        <a:off x="955270" y="2687409"/>
        <a:ext cx="2887672" cy="707738"/>
      </dsp:txXfrm>
    </dsp:sp>
    <dsp:sp modelId="{94BA1753-2C1B-4866-9FD0-5D738F50E235}">
      <dsp:nvSpPr>
        <dsp:cNvPr id="0" name=""/>
        <dsp:cNvSpPr/>
      </dsp:nvSpPr>
      <dsp:spPr>
        <a:xfrm>
          <a:off x="3244349" y="575792"/>
          <a:ext cx="488654" cy="488654"/>
        </a:xfrm>
        <a:prstGeom prst="downArrow">
          <a:avLst>
            <a:gd name="adj1" fmla="val 55000"/>
            <a:gd name="adj2" fmla="val 45000"/>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9210" tIns="29210" rIns="29210" bIns="29210" numCol="1" spcCol="1270" anchor="ctr" anchorCtr="0">
          <a:noAutofit/>
        </a:bodyPr>
        <a:lstStyle/>
        <a:p>
          <a:pPr marL="0" lvl="0" indent="0" algn="ctr" defTabSz="1022350">
            <a:lnSpc>
              <a:spcPct val="90000"/>
            </a:lnSpc>
            <a:spcBef>
              <a:spcPct val="0"/>
            </a:spcBef>
            <a:spcAft>
              <a:spcPct val="35000"/>
            </a:spcAft>
            <a:buNone/>
          </a:pPr>
          <a:endParaRPr lang="fr-BE" sz="2300" kern="1200"/>
        </a:p>
      </dsp:txBody>
      <dsp:txXfrm>
        <a:off x="3354296" y="575792"/>
        <a:ext cx="268760" cy="367712"/>
      </dsp:txXfrm>
    </dsp:sp>
    <dsp:sp modelId="{77C792E4-D998-49A3-B5F7-399E286E0211}">
      <dsp:nvSpPr>
        <dsp:cNvPr id="0" name=""/>
        <dsp:cNvSpPr/>
      </dsp:nvSpPr>
      <dsp:spPr>
        <a:xfrm>
          <a:off x="3556988" y="1464256"/>
          <a:ext cx="488654" cy="488654"/>
        </a:xfrm>
        <a:prstGeom prst="downArrow">
          <a:avLst>
            <a:gd name="adj1" fmla="val 55000"/>
            <a:gd name="adj2" fmla="val 45000"/>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9210" tIns="29210" rIns="29210" bIns="29210" numCol="1" spcCol="1270" anchor="ctr" anchorCtr="0">
          <a:noAutofit/>
        </a:bodyPr>
        <a:lstStyle/>
        <a:p>
          <a:pPr marL="0" lvl="0" indent="0" algn="ctr" defTabSz="1022350">
            <a:lnSpc>
              <a:spcPct val="90000"/>
            </a:lnSpc>
            <a:spcBef>
              <a:spcPct val="0"/>
            </a:spcBef>
            <a:spcAft>
              <a:spcPct val="35000"/>
            </a:spcAft>
            <a:buNone/>
          </a:pPr>
          <a:endParaRPr lang="fr-BE" sz="2300" kern="1200"/>
        </a:p>
      </dsp:txBody>
      <dsp:txXfrm>
        <a:off x="3666935" y="1464256"/>
        <a:ext cx="268760" cy="367712"/>
      </dsp:txXfrm>
    </dsp:sp>
    <dsp:sp modelId="{509DA33C-1198-423E-A7A4-AAFF00F75513}">
      <dsp:nvSpPr>
        <dsp:cNvPr id="0" name=""/>
        <dsp:cNvSpPr/>
      </dsp:nvSpPr>
      <dsp:spPr>
        <a:xfrm>
          <a:off x="3864961" y="2352719"/>
          <a:ext cx="488654" cy="488654"/>
        </a:xfrm>
        <a:prstGeom prst="downArrow">
          <a:avLst>
            <a:gd name="adj1" fmla="val 55000"/>
            <a:gd name="adj2" fmla="val 45000"/>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9210" tIns="29210" rIns="29210" bIns="29210" numCol="1" spcCol="1270" anchor="ctr" anchorCtr="0">
          <a:noAutofit/>
        </a:bodyPr>
        <a:lstStyle/>
        <a:p>
          <a:pPr marL="0" lvl="0" indent="0" algn="ctr" defTabSz="1022350">
            <a:lnSpc>
              <a:spcPct val="90000"/>
            </a:lnSpc>
            <a:spcBef>
              <a:spcPct val="0"/>
            </a:spcBef>
            <a:spcAft>
              <a:spcPct val="35000"/>
            </a:spcAft>
            <a:buNone/>
          </a:pPr>
          <a:endParaRPr lang="fr-BE" sz="2300" kern="1200"/>
        </a:p>
      </dsp:txBody>
      <dsp:txXfrm>
        <a:off x="3974908" y="2352719"/>
        <a:ext cx="268760" cy="36771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D18CC41-C463-447B-BDAD-802ED9EF6994}">
      <dsp:nvSpPr>
        <dsp:cNvPr id="0" name=""/>
        <dsp:cNvSpPr/>
      </dsp:nvSpPr>
      <dsp:spPr>
        <a:xfrm>
          <a:off x="0" y="317911"/>
          <a:ext cx="9476827" cy="3790730"/>
        </a:xfrm>
        <a:prstGeom prst="leftRightRibbon">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22905C1-7DCC-4091-AA6E-5C12C21507AB}">
      <dsp:nvSpPr>
        <dsp:cNvPr id="0" name=""/>
        <dsp:cNvSpPr/>
      </dsp:nvSpPr>
      <dsp:spPr>
        <a:xfrm>
          <a:off x="1137219" y="981289"/>
          <a:ext cx="3127352" cy="1857458"/>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a:schemeClr val="lt1"/>
        </a:fontRef>
      </dsp:style>
      <dsp:txBody>
        <a:bodyPr spcFirstLastPara="0" vert="horz" wrap="square" lIns="0" tIns="135128" rIns="0" bIns="144780" numCol="1" spcCol="1270" anchor="ctr" anchorCtr="0">
          <a:noAutofit/>
        </a:bodyPr>
        <a:lstStyle/>
        <a:p>
          <a:pPr marL="0" lvl="0" indent="0" algn="ctr" defTabSz="1689100">
            <a:lnSpc>
              <a:spcPct val="90000"/>
            </a:lnSpc>
            <a:spcBef>
              <a:spcPct val="0"/>
            </a:spcBef>
            <a:spcAft>
              <a:spcPct val="35000"/>
            </a:spcAft>
            <a:buNone/>
          </a:pPr>
          <a:r>
            <a:rPr lang="nl-BE" sz="3800" i="0" kern="1200" dirty="0"/>
            <a:t>Rechtstreekse toetsing o.o.</a:t>
          </a:r>
        </a:p>
      </dsp:txBody>
      <dsp:txXfrm>
        <a:off x="1137219" y="981289"/>
        <a:ext cx="3127352" cy="1857458"/>
      </dsp:txXfrm>
    </dsp:sp>
    <dsp:sp modelId="{F4F69A50-28BF-4644-94E2-6D599943DA71}">
      <dsp:nvSpPr>
        <dsp:cNvPr id="0" name=""/>
        <dsp:cNvSpPr/>
      </dsp:nvSpPr>
      <dsp:spPr>
        <a:xfrm>
          <a:off x="4738413" y="1587806"/>
          <a:ext cx="3695962" cy="1857458"/>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a:schemeClr val="lt1"/>
        </a:fontRef>
      </dsp:style>
      <dsp:txBody>
        <a:bodyPr spcFirstLastPara="0" vert="horz" wrap="square" lIns="0" tIns="135128" rIns="0" bIns="144780" numCol="1" spcCol="1270" anchor="ctr" anchorCtr="0">
          <a:noAutofit/>
        </a:bodyPr>
        <a:lstStyle/>
        <a:p>
          <a:pPr marL="0" lvl="0" indent="0" algn="ctr" defTabSz="1689100">
            <a:lnSpc>
              <a:spcPct val="90000"/>
            </a:lnSpc>
            <a:spcBef>
              <a:spcPct val="0"/>
            </a:spcBef>
            <a:spcAft>
              <a:spcPct val="35000"/>
            </a:spcAft>
            <a:buNone/>
          </a:pPr>
          <a:r>
            <a:rPr lang="nl-BE" sz="3800" u="none" kern="1200" dirty="0" err="1">
              <a:solidFill>
                <a:schemeClr val="bg1"/>
              </a:solidFill>
            </a:rPr>
            <a:t>Civilistische</a:t>
          </a:r>
          <a:r>
            <a:rPr lang="nl-BE" sz="3800" u="none" kern="1200" dirty="0">
              <a:solidFill>
                <a:schemeClr val="bg1"/>
              </a:solidFill>
            </a:rPr>
            <a:t> strekking </a:t>
          </a:r>
        </a:p>
      </dsp:txBody>
      <dsp:txXfrm>
        <a:off x="4738413" y="1587806"/>
        <a:ext cx="3695962" cy="1857458"/>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92DE4F1-28C9-4A06-851B-6E7D8C12B1E8}">
      <dsp:nvSpPr>
        <dsp:cNvPr id="0" name=""/>
        <dsp:cNvSpPr/>
      </dsp:nvSpPr>
      <dsp:spPr>
        <a:xfrm>
          <a:off x="-4654946" y="-713622"/>
          <a:ext cx="5544816" cy="5544816"/>
        </a:xfrm>
        <a:prstGeom prst="blockArc">
          <a:avLst>
            <a:gd name="adj1" fmla="val 18900000"/>
            <a:gd name="adj2" fmla="val 2700000"/>
            <a:gd name="adj3" fmla="val 390"/>
          </a:avLst>
        </a:prstGeom>
        <a:noFill/>
        <a:ln w="12700" cap="flat" cmpd="sng" algn="ctr">
          <a:solidFill>
            <a:schemeClr val="accent6">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506E5759-89D2-4E01-A854-022260B564ED}">
      <dsp:nvSpPr>
        <dsp:cNvPr id="0" name=""/>
        <dsp:cNvSpPr/>
      </dsp:nvSpPr>
      <dsp:spPr>
        <a:xfrm>
          <a:off x="466075" y="316558"/>
          <a:ext cx="9238499" cy="633447"/>
        </a:xfrm>
        <a:prstGeom prst="rect">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02799" tIns="50800" rIns="50800" bIns="50800" numCol="1" spcCol="1270" anchor="ctr" anchorCtr="0">
          <a:noAutofit/>
        </a:bodyPr>
        <a:lstStyle/>
        <a:p>
          <a:pPr marL="0" lvl="0" indent="0" algn="l" defTabSz="889000">
            <a:lnSpc>
              <a:spcPct val="90000"/>
            </a:lnSpc>
            <a:spcBef>
              <a:spcPct val="0"/>
            </a:spcBef>
            <a:spcAft>
              <a:spcPct val="35000"/>
            </a:spcAft>
            <a:buNone/>
          </a:pPr>
          <a:r>
            <a:rPr lang="nl-BE" sz="2000" kern="1200" dirty="0"/>
            <a:t>Miskenning mededingingsbeginsel = schending o.o. = absolute nietigheid </a:t>
          </a:r>
        </a:p>
      </dsp:txBody>
      <dsp:txXfrm>
        <a:off x="466075" y="316558"/>
        <a:ext cx="9238499" cy="633447"/>
      </dsp:txXfrm>
    </dsp:sp>
    <dsp:sp modelId="{D3990134-03F9-4D3C-9510-DCA84D16CE45}">
      <dsp:nvSpPr>
        <dsp:cNvPr id="0" name=""/>
        <dsp:cNvSpPr/>
      </dsp:nvSpPr>
      <dsp:spPr>
        <a:xfrm>
          <a:off x="70170" y="237378"/>
          <a:ext cx="791809" cy="791809"/>
        </a:xfrm>
        <a:prstGeom prst="ellipse">
          <a:avLst/>
        </a:prstGeom>
        <a:solidFill>
          <a:schemeClr val="lt1">
            <a:hueOff val="0"/>
            <a:satOff val="0"/>
            <a:lumOff val="0"/>
            <a:alphaOff val="0"/>
          </a:schemeClr>
        </a:solidFill>
        <a:ln w="12700" cap="flat" cmpd="sng" algn="ctr">
          <a:solidFill>
            <a:schemeClr val="accent6">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9A90A7AE-5E1B-4A03-A948-720AAFF15CE1}">
      <dsp:nvSpPr>
        <dsp:cNvPr id="0" name=""/>
        <dsp:cNvSpPr/>
      </dsp:nvSpPr>
      <dsp:spPr>
        <a:xfrm>
          <a:off x="829245" y="1266894"/>
          <a:ext cx="8875330" cy="633447"/>
        </a:xfrm>
        <a:prstGeom prst="rect">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02799" tIns="50800" rIns="50800" bIns="50800" numCol="1" spcCol="1270" anchor="ctr" anchorCtr="0">
          <a:noAutofit/>
        </a:bodyPr>
        <a:lstStyle/>
        <a:p>
          <a:pPr marL="0" lvl="0" indent="0" algn="l" defTabSz="889000">
            <a:lnSpc>
              <a:spcPct val="90000"/>
            </a:lnSpc>
            <a:spcBef>
              <a:spcPct val="0"/>
            </a:spcBef>
            <a:spcAft>
              <a:spcPct val="35000"/>
            </a:spcAft>
            <a:buNone/>
          </a:pPr>
          <a:r>
            <a:rPr lang="nl-BE" sz="2000" kern="1200" dirty="0"/>
            <a:t>Evenwichtige nietigheidsleer </a:t>
          </a:r>
          <a:r>
            <a:rPr lang="nl-BE" sz="2000" b="0" kern="1200" dirty="0">
              <a:sym typeface="Wingdings" panose="05000000000000000000" pitchFamily="2" charset="2"/>
            </a:rPr>
            <a:t> </a:t>
          </a:r>
          <a:r>
            <a:rPr lang="nl-BE" sz="2000" b="0" kern="1200" dirty="0" err="1">
              <a:sym typeface="Wingdings" panose="05000000000000000000" pitchFamily="2" charset="2"/>
            </a:rPr>
            <a:t>doelgebonden</a:t>
          </a:r>
          <a:r>
            <a:rPr lang="nl-BE" sz="2000" b="0" kern="1200" dirty="0">
              <a:sym typeface="Wingdings" panose="05000000000000000000" pitchFamily="2" charset="2"/>
            </a:rPr>
            <a:t> nietigheidssanctie</a:t>
          </a:r>
          <a:r>
            <a:rPr lang="nl-BE" sz="2000" b="0" kern="1200" dirty="0"/>
            <a:t> </a:t>
          </a:r>
        </a:p>
      </dsp:txBody>
      <dsp:txXfrm>
        <a:off x="829245" y="1266894"/>
        <a:ext cx="8875330" cy="633447"/>
      </dsp:txXfrm>
    </dsp:sp>
    <dsp:sp modelId="{6CDA08E5-D954-40EF-BD8E-E76CF8FB9FA9}">
      <dsp:nvSpPr>
        <dsp:cNvPr id="0" name=""/>
        <dsp:cNvSpPr/>
      </dsp:nvSpPr>
      <dsp:spPr>
        <a:xfrm>
          <a:off x="433340" y="1187713"/>
          <a:ext cx="791809" cy="791809"/>
        </a:xfrm>
        <a:prstGeom prst="ellipse">
          <a:avLst/>
        </a:prstGeom>
        <a:solidFill>
          <a:schemeClr val="lt1">
            <a:hueOff val="0"/>
            <a:satOff val="0"/>
            <a:lumOff val="0"/>
            <a:alphaOff val="0"/>
          </a:schemeClr>
        </a:solidFill>
        <a:ln w="12700" cap="flat" cmpd="sng" algn="ctr">
          <a:solidFill>
            <a:schemeClr val="accent6">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1070D0D7-893A-45D2-B08C-BBD08BB7D00F}">
      <dsp:nvSpPr>
        <dsp:cNvPr id="0" name=""/>
        <dsp:cNvSpPr/>
      </dsp:nvSpPr>
      <dsp:spPr>
        <a:xfrm>
          <a:off x="829245" y="2217230"/>
          <a:ext cx="8875330" cy="633447"/>
        </a:xfrm>
        <a:prstGeom prst="rect">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02799" tIns="50800" rIns="50800" bIns="50800" numCol="1" spcCol="1270" anchor="ctr" anchorCtr="0">
          <a:noAutofit/>
        </a:bodyPr>
        <a:lstStyle/>
        <a:p>
          <a:pPr marL="0" lvl="0" indent="0" algn="l" defTabSz="889000">
            <a:lnSpc>
              <a:spcPct val="90000"/>
            </a:lnSpc>
            <a:spcBef>
              <a:spcPct val="0"/>
            </a:spcBef>
            <a:spcAft>
              <a:spcPct val="35000"/>
            </a:spcAft>
            <a:buNone/>
          </a:pPr>
          <a:r>
            <a:rPr lang="nl-BE" sz="2000" i="0" kern="1200" dirty="0" err="1"/>
            <a:t>Quid</a:t>
          </a:r>
          <a:r>
            <a:rPr lang="nl-BE" sz="2000" kern="1200" dirty="0"/>
            <a:t> andere geïnteresseerde marktspelers / dwingende redenen van algemeen belang?</a:t>
          </a:r>
        </a:p>
      </dsp:txBody>
      <dsp:txXfrm>
        <a:off x="829245" y="2217230"/>
        <a:ext cx="8875330" cy="633447"/>
      </dsp:txXfrm>
    </dsp:sp>
    <dsp:sp modelId="{72C7BAE3-CA09-415C-AEC4-59CB63D944DD}">
      <dsp:nvSpPr>
        <dsp:cNvPr id="0" name=""/>
        <dsp:cNvSpPr/>
      </dsp:nvSpPr>
      <dsp:spPr>
        <a:xfrm>
          <a:off x="433340" y="2138049"/>
          <a:ext cx="791809" cy="791809"/>
        </a:xfrm>
        <a:prstGeom prst="ellipse">
          <a:avLst/>
        </a:prstGeom>
        <a:solidFill>
          <a:schemeClr val="lt1">
            <a:hueOff val="0"/>
            <a:satOff val="0"/>
            <a:lumOff val="0"/>
            <a:alphaOff val="0"/>
          </a:schemeClr>
        </a:solidFill>
        <a:ln w="12700" cap="flat" cmpd="sng" algn="ctr">
          <a:solidFill>
            <a:schemeClr val="accent6">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5F68B8B7-7F94-4D45-BC2C-F7BC73F79963}">
      <dsp:nvSpPr>
        <dsp:cNvPr id="0" name=""/>
        <dsp:cNvSpPr/>
      </dsp:nvSpPr>
      <dsp:spPr>
        <a:xfrm>
          <a:off x="466075" y="3167565"/>
          <a:ext cx="9238499" cy="633447"/>
        </a:xfrm>
        <a:prstGeom prst="rect">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02799" tIns="50800" rIns="50800" bIns="50800" numCol="1" spcCol="1270" anchor="ctr" anchorCtr="0">
          <a:noAutofit/>
        </a:bodyPr>
        <a:lstStyle/>
        <a:p>
          <a:pPr marL="0" lvl="0" indent="0" algn="l" defTabSz="889000">
            <a:lnSpc>
              <a:spcPct val="90000"/>
            </a:lnSpc>
            <a:spcBef>
              <a:spcPct val="0"/>
            </a:spcBef>
            <a:spcAft>
              <a:spcPct val="35000"/>
            </a:spcAft>
            <a:buNone/>
          </a:pPr>
          <a:r>
            <a:rPr lang="nl-BE" sz="2000" kern="1200" dirty="0" err="1"/>
            <a:t>Civilistische</a:t>
          </a:r>
          <a:r>
            <a:rPr lang="nl-BE" sz="2000" kern="1200" dirty="0"/>
            <a:t> strekking</a:t>
          </a:r>
        </a:p>
      </dsp:txBody>
      <dsp:txXfrm>
        <a:off x="466075" y="3167565"/>
        <a:ext cx="9238499" cy="633447"/>
      </dsp:txXfrm>
    </dsp:sp>
    <dsp:sp modelId="{1F5A0651-F1A6-45BF-A5C4-6A3C7AE256CF}">
      <dsp:nvSpPr>
        <dsp:cNvPr id="0" name=""/>
        <dsp:cNvSpPr/>
      </dsp:nvSpPr>
      <dsp:spPr>
        <a:xfrm>
          <a:off x="70170" y="3088384"/>
          <a:ext cx="791809" cy="791809"/>
        </a:xfrm>
        <a:prstGeom prst="ellipse">
          <a:avLst/>
        </a:prstGeom>
        <a:solidFill>
          <a:schemeClr val="lt1">
            <a:hueOff val="0"/>
            <a:satOff val="0"/>
            <a:lumOff val="0"/>
            <a:alphaOff val="0"/>
          </a:schemeClr>
        </a:solidFill>
        <a:ln w="12700" cap="flat" cmpd="sng" algn="ctr">
          <a:solidFill>
            <a:schemeClr val="accent6">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2.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3.xml><?xml version="1.0" encoding="utf-8"?>
<dgm:layoutDef xmlns:dgm="http://schemas.openxmlformats.org/drawingml/2006/diagram" xmlns:a="http://schemas.openxmlformats.org/drawingml/2006/main" uniqueId="urn:microsoft.com/office/officeart/2005/8/layout/arrow6">
  <dgm:title val=""/>
  <dgm:desc val=""/>
  <dgm:catLst>
    <dgm:cat type="relationship" pri="4000"/>
    <dgm:cat type="process" pri="29000"/>
  </dgm:catLst>
  <dgm:sampData>
    <dgm:dataModel>
      <dgm:ptLst>
        <dgm:pt modelId="0" type="doc"/>
        <dgm:pt modelId="1">
          <dgm:prSet phldr="1"/>
        </dgm:pt>
        <dgm:pt modelId="2">
          <dgm:prSet phldr="1"/>
        </dgm:pt>
      </dgm:ptLst>
      <dgm:cxnLst>
        <dgm:cxn modelId="4" srcId="0" destId="1" srcOrd="0" destOrd="0"/>
        <dgm:cxn modelId="5" srcId="0" destId="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Lst>
      <dgm:cxnLst>
        <dgm:cxn modelId="3" srcId="0" destId="1" srcOrd="0" destOrd="0"/>
        <dgm:cxn modelId="4" srcId="0" destId="2" srcOrd="1" destOrd="0"/>
      </dgm:cxnLst>
      <dgm:bg/>
      <dgm:whole/>
    </dgm:dataModel>
  </dgm:clrData>
  <dgm:layoutNode name="compositeShape">
    <dgm:varLst>
      <dgm:chMax val="2"/>
      <dgm:dir/>
      <dgm:resizeHandles val="exact"/>
    </dgm:varLst>
    <dgm:alg type="composite">
      <dgm:param type="horzAlign" val="ctr"/>
      <dgm:param type="vertAlign" val="mid"/>
      <dgm:param type="ar" val="2.5"/>
    </dgm:alg>
    <dgm:shape xmlns:r="http://schemas.openxmlformats.org/officeDocument/2006/relationships" r:blip="">
      <dgm:adjLst/>
    </dgm:shape>
    <dgm:presOf/>
    <dgm:constrLst>
      <dgm:constr type="primFontSz" for="des" ptType="node" op="equ"/>
      <dgm:constr type="w" for="ch" forName="ribbon" refType="h" refFor="ch" refForName="ribbon" fact="2.5"/>
      <dgm:constr type="h" for="ch" forName="leftArrowText" refType="h" fact="0.49"/>
      <dgm:constr type="ctrY" for="ch" forName="leftArrowText" refType="ctrY" refFor="ch" refForName="ribbon"/>
      <dgm:constr type="ctrYOff" for="ch" forName="leftArrowText" refType="h" refFor="ch" refForName="ribbon" fact="-0.08"/>
      <dgm:constr type="l" for="ch" forName="leftArrowText" refType="w" refFor="ch" refForName="ribbon" fact="0.12"/>
      <dgm:constr type="r" for="ch" forName="leftArrowText" refType="w" refFor="ch" refForName="ribbon" fact="0.45"/>
      <dgm:constr type="h" for="ch" forName="rightArrowText" refType="h" fact="0.49"/>
      <dgm:constr type="ctrY" for="ch" forName="rightArrowText" refType="ctrY" refFor="ch" refForName="ribbon"/>
      <dgm:constr type="ctrYOff" for="ch" forName="rightArrowText" refType="h" refFor="ch" refForName="ribbon" fact="0.08"/>
      <dgm:constr type="l" for="ch" forName="rightArrowText" refType="w" refFor="ch" refForName="ribbon" fact="0.5"/>
      <dgm:constr type="r" for="ch" forName="rightArrowText" refType="w" refFor="ch" refForName="ribbon" fact="0.89"/>
    </dgm:constrLst>
    <dgm:ruleLst/>
    <dgm:choose name="Name0">
      <dgm:if name="Name1" axis="ch" ptType="node" func="cnt" op="gte" val="1">
        <dgm:layoutNode name="ribbon" styleLbl="node1">
          <dgm:alg type="sp"/>
          <dgm:shape xmlns:r="http://schemas.openxmlformats.org/officeDocument/2006/relationships" type="leftRightRibbon" r:blip="">
            <dgm:adjLst/>
          </dgm:shape>
          <dgm:presOf/>
          <dgm:constrLst/>
          <dgm:ruleLst/>
        </dgm:layoutNode>
        <dgm:layoutNode name="leftArrowText" styleLbl="node1">
          <dgm:varLst>
            <dgm:chMax val="0"/>
            <dgm:bulletEnabled val="1"/>
          </dgm:varLst>
          <dgm:alg type="tx">
            <dgm:param type="txAnchorVertCh" val="mid"/>
          </dgm:alg>
          <dgm:shape xmlns:r="http://schemas.openxmlformats.org/officeDocument/2006/relationships" type="rect" r:blip="" hideGeom="1">
            <dgm:adjLst/>
          </dgm:shape>
          <dgm:choose name="Name2">
            <dgm:if name="Name3" func="var" arg="dir" op="equ" val="norm">
              <dgm:presOf axis="ch desOrSelf" ptType="node node" st="1 1" cnt="1 0"/>
            </dgm:if>
            <dgm:else name="Name4">
              <dgm:presOf axis="ch desOrSelf" ptType="node node" st="2 1" cnt="1 0"/>
            </dgm:else>
          </dgm:choose>
          <dgm:constrLst>
            <dgm:constr type="primFontSz" val="65"/>
            <dgm:constr type="tMarg" refType="primFontSz" fact="0.28"/>
            <dgm:constr type="lMarg"/>
            <dgm:constr type="bMarg" refType="primFontSz" fact="0.3"/>
            <dgm:constr type="rMarg"/>
          </dgm:constrLst>
          <dgm:ruleLst>
            <dgm:rule type="primFontSz" val="5" fact="NaN" max="NaN"/>
          </dgm:ruleLst>
        </dgm:layoutNode>
        <dgm:layoutNode name="rightArrowText" styleLbl="node1">
          <dgm:varLst>
            <dgm:chMax val="0"/>
            <dgm:bulletEnabled val="1"/>
          </dgm:varLst>
          <dgm:alg type="tx">
            <dgm:param type="txAnchorVertCh" val="mid"/>
          </dgm:alg>
          <dgm:shape xmlns:r="http://schemas.openxmlformats.org/officeDocument/2006/relationships" type="rect" r:blip="" hideGeom="1">
            <dgm:adjLst/>
          </dgm:shape>
          <dgm:choose name="Name5">
            <dgm:if name="Name6" func="var" arg="dir" op="equ" val="norm">
              <dgm:presOf axis="ch desOrSelf" ptType="node node" st="2 1" cnt="1 0"/>
            </dgm:if>
            <dgm:else name="Name7">
              <dgm:presOf axis="ch desOrSelf" ptType="node node" st="1 1" cnt="1 0"/>
            </dgm:else>
          </dgm:choose>
          <dgm:constrLst>
            <dgm:constr type="primFontSz" val="65"/>
            <dgm:constr type="tMarg" refType="primFontSz" fact="0.28"/>
            <dgm:constr type="lMarg"/>
            <dgm:constr type="bMarg" refType="primFontSz" fact="0.3"/>
            <dgm:constr type="rMarg"/>
          </dgm:constrLst>
          <dgm:ruleLst>
            <dgm:rule type="primFontSz" val="5" fact="NaN" max="NaN"/>
          </dgm:ruleLst>
        </dgm:layoutNode>
      </dgm:if>
      <dgm:else name="Name8"/>
    </dgm:choose>
  </dgm:layoutNode>
</dgm:layoutDef>
</file>

<file path=ppt/diagrams/layout4.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86D33BD8-FDD1-094A-A4E6-EDCD9083168D}"/>
              </a:ext>
            </a:extLst>
          </p:cNvPr>
          <p:cNvSpPr>
            <a:spLocks noGrp="1"/>
          </p:cNvSpPr>
          <p:nvPr>
            <p:ph type="hdr" sz="quarter"/>
          </p:nvPr>
        </p:nvSpPr>
        <p:spPr>
          <a:xfrm>
            <a:off x="0" y="1"/>
            <a:ext cx="2945659" cy="498056"/>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3A53DA0C-885C-0247-B3CE-6815DCAC2322}"/>
              </a:ext>
            </a:extLst>
          </p:cNvPr>
          <p:cNvSpPr>
            <a:spLocks noGrp="1"/>
          </p:cNvSpPr>
          <p:nvPr>
            <p:ph type="dt" sz="quarter" idx="1"/>
          </p:nvPr>
        </p:nvSpPr>
        <p:spPr>
          <a:xfrm>
            <a:off x="3850443" y="1"/>
            <a:ext cx="2945659" cy="498056"/>
          </a:xfrm>
          <a:prstGeom prst="rect">
            <a:avLst/>
          </a:prstGeom>
        </p:spPr>
        <p:txBody>
          <a:bodyPr vert="horz" lIns="91440" tIns="45720" rIns="91440" bIns="45720" rtlCol="0"/>
          <a:lstStyle>
            <a:lvl1pPr algn="r">
              <a:defRPr sz="1200"/>
            </a:lvl1pPr>
          </a:lstStyle>
          <a:p>
            <a:fld id="{E81B6A93-809F-7948-85F3-018E324E55C7}" type="datetimeFigureOut">
              <a:rPr lang="en-US" smtClean="0"/>
              <a:t>10/27/2022</a:t>
            </a:fld>
            <a:endParaRPr lang="en-US"/>
          </a:p>
        </p:txBody>
      </p:sp>
      <p:sp>
        <p:nvSpPr>
          <p:cNvPr id="4" name="Footer Placeholder 3">
            <a:extLst>
              <a:ext uri="{FF2B5EF4-FFF2-40B4-BE49-F238E27FC236}">
                <a16:creationId xmlns:a16="http://schemas.microsoft.com/office/drawing/2014/main" id="{01A38C3D-8117-AE4D-8A82-FFEFFF1BECD1}"/>
              </a:ext>
            </a:extLst>
          </p:cNvPr>
          <p:cNvSpPr>
            <a:spLocks noGrp="1"/>
          </p:cNvSpPr>
          <p:nvPr>
            <p:ph type="ftr" sz="quarter" idx="2"/>
          </p:nvPr>
        </p:nvSpPr>
        <p:spPr>
          <a:xfrm>
            <a:off x="0" y="9428584"/>
            <a:ext cx="2945659" cy="498055"/>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5C0E9538-AF9A-0149-BBE9-251505EEF4EB}"/>
              </a:ext>
            </a:extLst>
          </p:cNvPr>
          <p:cNvSpPr>
            <a:spLocks noGrp="1"/>
          </p:cNvSpPr>
          <p:nvPr>
            <p:ph type="sldNum" sz="quarter" idx="3"/>
          </p:nvPr>
        </p:nvSpPr>
        <p:spPr>
          <a:xfrm>
            <a:off x="3850443" y="9428584"/>
            <a:ext cx="2945659" cy="498055"/>
          </a:xfrm>
          <a:prstGeom prst="rect">
            <a:avLst/>
          </a:prstGeom>
        </p:spPr>
        <p:txBody>
          <a:bodyPr vert="horz" lIns="91440" tIns="45720" rIns="91440" bIns="45720" rtlCol="0" anchor="b"/>
          <a:lstStyle>
            <a:lvl1pPr algn="r">
              <a:defRPr sz="1200"/>
            </a:lvl1pPr>
          </a:lstStyle>
          <a:p>
            <a:fld id="{CD3909AD-F0A8-B140-AD0A-48C42EB3EE29}" type="slidenum">
              <a:rPr lang="en-US" smtClean="0"/>
              <a:t>‹#›</a:t>
            </a:fld>
            <a:endParaRPr lang="en-US"/>
          </a:p>
        </p:txBody>
      </p:sp>
    </p:spTree>
    <p:extLst>
      <p:ext uri="{BB962C8B-B14F-4D97-AF65-F5344CB8AC3E}">
        <p14:creationId xmlns:p14="http://schemas.microsoft.com/office/powerpoint/2010/main" val="74569415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2945659" cy="498056"/>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50443" y="1"/>
            <a:ext cx="2945659" cy="498056"/>
          </a:xfrm>
          <a:prstGeom prst="rect">
            <a:avLst/>
          </a:prstGeom>
        </p:spPr>
        <p:txBody>
          <a:bodyPr vert="horz" lIns="91440" tIns="45720" rIns="91440" bIns="45720" rtlCol="0"/>
          <a:lstStyle>
            <a:lvl1pPr algn="r">
              <a:defRPr sz="1200"/>
            </a:lvl1pPr>
          </a:lstStyle>
          <a:p>
            <a:fld id="{D2DCB935-B14B-9141-A5B7-B65163803703}" type="datetimeFigureOut">
              <a:rPr lang="en-US" smtClean="0"/>
              <a:t>10/27/2022</a:t>
            </a:fld>
            <a:endParaRPr lang="en-US"/>
          </a:p>
        </p:txBody>
      </p:sp>
      <p:sp>
        <p:nvSpPr>
          <p:cNvPr id="4" name="Slide Image Placeholder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79768" y="4777194"/>
            <a:ext cx="5438140" cy="3908615"/>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E05EC090-49E1-4846-BBB9-5D83CB951608}" type="slidenum">
              <a:rPr lang="en-US" smtClean="0"/>
              <a:t>‹#›</a:t>
            </a:fld>
            <a:endParaRPr lang="en-US"/>
          </a:p>
        </p:txBody>
      </p:sp>
    </p:spTree>
    <p:extLst>
      <p:ext uri="{BB962C8B-B14F-4D97-AF65-F5344CB8AC3E}">
        <p14:creationId xmlns:p14="http://schemas.microsoft.com/office/powerpoint/2010/main" val="34794294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0FD1E34D-0D2F-442B-BC86-A517C3F2803A}"/>
              </a:ext>
            </a:extLst>
          </p:cNvPr>
          <p:cNvSpPr/>
          <p:nvPr/>
        </p:nvSpPr>
        <p:spPr>
          <a:xfrm>
            <a:off x="1666288" y="5884822"/>
            <a:ext cx="3465096" cy="938463"/>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nl-BE" dirty="0"/>
          </a:p>
        </p:txBody>
      </p:sp>
      <p:sp>
        <p:nvSpPr>
          <p:cNvPr id="2" name="Slide Image Placeholder 1"/>
          <p:cNvSpPr>
            <a:spLocks noGrp="1" noRot="1" noChangeAspect="1"/>
          </p:cNvSpPr>
          <p:nvPr>
            <p:ph type="sldImg"/>
          </p:nvPr>
        </p:nvSpPr>
        <p:spPr>
          <a:xfrm>
            <a:off x="422275" y="868363"/>
            <a:ext cx="5953125" cy="3349625"/>
          </a:xfrm>
        </p:spPr>
      </p:sp>
      <p:sp>
        <p:nvSpPr>
          <p:cNvPr id="3" name="Notes Placeholder 2"/>
          <p:cNvSpPr>
            <a:spLocks noGrp="1"/>
          </p:cNvSpPr>
          <p:nvPr>
            <p:ph type="body" idx="1"/>
          </p:nvPr>
        </p:nvSpPr>
        <p:spPr>
          <a:xfrm>
            <a:off x="422274" y="4031236"/>
            <a:ext cx="5953125" cy="5397348"/>
          </a:xfrm>
        </p:spPr>
        <p:txBody>
          <a:bodyPr/>
          <a:lstStyle/>
          <a:p>
            <a:endParaRPr lang="nl-BE" dirty="0"/>
          </a:p>
          <a:p>
            <a:endParaRPr lang="nl-BE" dirty="0"/>
          </a:p>
          <a:p>
            <a:endParaRPr lang="nl-BE" dirty="0"/>
          </a:p>
          <a:p>
            <a:endParaRPr lang="nl-BE" dirty="0"/>
          </a:p>
          <a:p>
            <a:endParaRPr lang="nl-BE" dirty="0"/>
          </a:p>
          <a:p>
            <a:endParaRPr lang="nl-BE" dirty="0"/>
          </a:p>
          <a:p>
            <a:endParaRPr lang="nl-BE" dirty="0"/>
          </a:p>
          <a:p>
            <a:endParaRPr lang="nl-BE" dirty="0"/>
          </a:p>
          <a:p>
            <a:endParaRPr lang="nl-BE" dirty="0"/>
          </a:p>
          <a:p>
            <a:endParaRPr lang="nl-BE" dirty="0"/>
          </a:p>
          <a:p>
            <a:endParaRPr lang="nl-BE" dirty="0"/>
          </a:p>
        </p:txBody>
      </p:sp>
      <p:sp>
        <p:nvSpPr>
          <p:cNvPr id="4" name="Slide Number Placeholder 3"/>
          <p:cNvSpPr>
            <a:spLocks noGrp="1"/>
          </p:cNvSpPr>
          <p:nvPr>
            <p:ph type="sldNum" sz="quarter" idx="10"/>
          </p:nvPr>
        </p:nvSpPr>
        <p:spPr/>
        <p:txBody>
          <a:bodyPr/>
          <a:lstStyle/>
          <a:p>
            <a:fld id="{E05EC090-49E1-4846-BBB9-5D83CB951608}" type="slidenum">
              <a:rPr lang="en-US" smtClean="0"/>
              <a:t>1</a:t>
            </a:fld>
            <a:endParaRPr lang="en-US" dirty="0"/>
          </a:p>
        </p:txBody>
      </p:sp>
    </p:spTree>
    <p:extLst>
      <p:ext uri="{BB962C8B-B14F-4D97-AF65-F5344CB8AC3E}">
        <p14:creationId xmlns:p14="http://schemas.microsoft.com/office/powerpoint/2010/main" val="74992521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nl-BE" dirty="0"/>
          </a:p>
        </p:txBody>
      </p:sp>
      <p:sp>
        <p:nvSpPr>
          <p:cNvPr id="4" name="Slide Number Placeholder 3"/>
          <p:cNvSpPr>
            <a:spLocks noGrp="1"/>
          </p:cNvSpPr>
          <p:nvPr>
            <p:ph type="sldNum" sz="quarter" idx="5"/>
          </p:nvPr>
        </p:nvSpPr>
        <p:spPr/>
        <p:txBody>
          <a:bodyPr/>
          <a:lstStyle/>
          <a:p>
            <a:fld id="{E05EC090-49E1-4846-BBB9-5D83CB951608}" type="slidenum">
              <a:rPr lang="en-US" smtClean="0"/>
              <a:t>10</a:t>
            </a:fld>
            <a:endParaRPr lang="en-US"/>
          </a:p>
        </p:txBody>
      </p:sp>
    </p:spTree>
    <p:extLst>
      <p:ext uri="{BB962C8B-B14F-4D97-AF65-F5344CB8AC3E}">
        <p14:creationId xmlns:p14="http://schemas.microsoft.com/office/powerpoint/2010/main" val="338652444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nl-BE" dirty="0"/>
          </a:p>
        </p:txBody>
      </p:sp>
      <p:sp>
        <p:nvSpPr>
          <p:cNvPr id="4" name="Slide Number Placeholder 3"/>
          <p:cNvSpPr>
            <a:spLocks noGrp="1"/>
          </p:cNvSpPr>
          <p:nvPr>
            <p:ph type="sldNum" sz="quarter" idx="5"/>
          </p:nvPr>
        </p:nvSpPr>
        <p:spPr/>
        <p:txBody>
          <a:bodyPr/>
          <a:lstStyle/>
          <a:p>
            <a:fld id="{E05EC090-49E1-4846-BBB9-5D83CB951608}" type="slidenum">
              <a:rPr lang="en-US" smtClean="0"/>
              <a:t>11</a:t>
            </a:fld>
            <a:endParaRPr lang="en-US"/>
          </a:p>
        </p:txBody>
      </p:sp>
    </p:spTree>
    <p:extLst>
      <p:ext uri="{BB962C8B-B14F-4D97-AF65-F5344CB8AC3E}">
        <p14:creationId xmlns:p14="http://schemas.microsoft.com/office/powerpoint/2010/main" val="103732852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nl-BE" dirty="0"/>
          </a:p>
        </p:txBody>
      </p:sp>
      <p:sp>
        <p:nvSpPr>
          <p:cNvPr id="4" name="Slide Number Placeholder 3"/>
          <p:cNvSpPr>
            <a:spLocks noGrp="1"/>
          </p:cNvSpPr>
          <p:nvPr>
            <p:ph type="sldNum" sz="quarter" idx="5"/>
          </p:nvPr>
        </p:nvSpPr>
        <p:spPr/>
        <p:txBody>
          <a:bodyPr/>
          <a:lstStyle/>
          <a:p>
            <a:fld id="{E05EC090-49E1-4846-BBB9-5D83CB951608}" type="slidenum">
              <a:rPr lang="en-US" smtClean="0"/>
              <a:t>12</a:t>
            </a:fld>
            <a:endParaRPr lang="en-US"/>
          </a:p>
        </p:txBody>
      </p:sp>
    </p:spTree>
    <p:extLst>
      <p:ext uri="{BB962C8B-B14F-4D97-AF65-F5344CB8AC3E}">
        <p14:creationId xmlns:p14="http://schemas.microsoft.com/office/powerpoint/2010/main" val="169076040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nl-BE" dirty="0"/>
          </a:p>
        </p:txBody>
      </p:sp>
      <p:sp>
        <p:nvSpPr>
          <p:cNvPr id="4" name="Slide Number Placeholder 3"/>
          <p:cNvSpPr>
            <a:spLocks noGrp="1"/>
          </p:cNvSpPr>
          <p:nvPr>
            <p:ph type="sldNum" sz="quarter" idx="5"/>
          </p:nvPr>
        </p:nvSpPr>
        <p:spPr/>
        <p:txBody>
          <a:bodyPr/>
          <a:lstStyle/>
          <a:p>
            <a:fld id="{E05EC090-49E1-4846-BBB9-5D83CB951608}" type="slidenum">
              <a:rPr lang="en-US" smtClean="0"/>
              <a:t>13</a:t>
            </a:fld>
            <a:endParaRPr lang="en-US"/>
          </a:p>
        </p:txBody>
      </p:sp>
    </p:spTree>
    <p:extLst>
      <p:ext uri="{BB962C8B-B14F-4D97-AF65-F5344CB8AC3E}">
        <p14:creationId xmlns:p14="http://schemas.microsoft.com/office/powerpoint/2010/main" val="3851717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nl-BE" dirty="0"/>
          </a:p>
        </p:txBody>
      </p:sp>
      <p:sp>
        <p:nvSpPr>
          <p:cNvPr id="4" name="Slide Number Placeholder 3"/>
          <p:cNvSpPr>
            <a:spLocks noGrp="1"/>
          </p:cNvSpPr>
          <p:nvPr>
            <p:ph type="sldNum" sz="quarter" idx="5"/>
          </p:nvPr>
        </p:nvSpPr>
        <p:spPr/>
        <p:txBody>
          <a:bodyPr/>
          <a:lstStyle/>
          <a:p>
            <a:fld id="{E05EC090-49E1-4846-BBB9-5D83CB951608}" type="slidenum">
              <a:rPr lang="en-US" smtClean="0"/>
              <a:t>14</a:t>
            </a:fld>
            <a:endParaRPr lang="en-US"/>
          </a:p>
        </p:txBody>
      </p:sp>
    </p:spTree>
    <p:extLst>
      <p:ext uri="{BB962C8B-B14F-4D97-AF65-F5344CB8AC3E}">
        <p14:creationId xmlns:p14="http://schemas.microsoft.com/office/powerpoint/2010/main" val="125520042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nl-BE" dirty="0"/>
          </a:p>
        </p:txBody>
      </p:sp>
      <p:sp>
        <p:nvSpPr>
          <p:cNvPr id="4" name="Slide Number Placeholder 3"/>
          <p:cNvSpPr>
            <a:spLocks noGrp="1"/>
          </p:cNvSpPr>
          <p:nvPr>
            <p:ph type="sldNum" sz="quarter" idx="5"/>
          </p:nvPr>
        </p:nvSpPr>
        <p:spPr/>
        <p:txBody>
          <a:bodyPr/>
          <a:lstStyle/>
          <a:p>
            <a:fld id="{E05EC090-49E1-4846-BBB9-5D83CB951608}" type="slidenum">
              <a:rPr lang="en-US" smtClean="0"/>
              <a:t>15</a:t>
            </a:fld>
            <a:endParaRPr lang="en-US"/>
          </a:p>
        </p:txBody>
      </p:sp>
    </p:spTree>
    <p:extLst>
      <p:ext uri="{BB962C8B-B14F-4D97-AF65-F5344CB8AC3E}">
        <p14:creationId xmlns:p14="http://schemas.microsoft.com/office/powerpoint/2010/main" val="221705571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nl-BE" dirty="0"/>
          </a:p>
        </p:txBody>
      </p:sp>
      <p:sp>
        <p:nvSpPr>
          <p:cNvPr id="4" name="Slide Number Placeholder 3"/>
          <p:cNvSpPr>
            <a:spLocks noGrp="1"/>
          </p:cNvSpPr>
          <p:nvPr>
            <p:ph type="sldNum" sz="quarter" idx="5"/>
          </p:nvPr>
        </p:nvSpPr>
        <p:spPr/>
        <p:txBody>
          <a:bodyPr/>
          <a:lstStyle/>
          <a:p>
            <a:fld id="{E05EC090-49E1-4846-BBB9-5D83CB951608}" type="slidenum">
              <a:rPr lang="en-US" smtClean="0"/>
              <a:t>16</a:t>
            </a:fld>
            <a:endParaRPr lang="en-US"/>
          </a:p>
        </p:txBody>
      </p:sp>
    </p:spTree>
    <p:extLst>
      <p:ext uri="{BB962C8B-B14F-4D97-AF65-F5344CB8AC3E}">
        <p14:creationId xmlns:p14="http://schemas.microsoft.com/office/powerpoint/2010/main" val="139362564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nl-BE" dirty="0"/>
          </a:p>
        </p:txBody>
      </p:sp>
      <p:sp>
        <p:nvSpPr>
          <p:cNvPr id="4" name="Slide Number Placeholder 3"/>
          <p:cNvSpPr>
            <a:spLocks noGrp="1"/>
          </p:cNvSpPr>
          <p:nvPr>
            <p:ph type="sldNum" sz="quarter" idx="5"/>
          </p:nvPr>
        </p:nvSpPr>
        <p:spPr/>
        <p:txBody>
          <a:bodyPr/>
          <a:lstStyle/>
          <a:p>
            <a:fld id="{E05EC090-49E1-4846-BBB9-5D83CB951608}" type="slidenum">
              <a:rPr lang="en-US" smtClean="0"/>
              <a:t>17</a:t>
            </a:fld>
            <a:endParaRPr lang="en-US"/>
          </a:p>
        </p:txBody>
      </p:sp>
    </p:spTree>
    <p:extLst>
      <p:ext uri="{BB962C8B-B14F-4D97-AF65-F5344CB8AC3E}">
        <p14:creationId xmlns:p14="http://schemas.microsoft.com/office/powerpoint/2010/main" val="133817108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nl-BE" dirty="0"/>
          </a:p>
        </p:txBody>
      </p:sp>
      <p:sp>
        <p:nvSpPr>
          <p:cNvPr id="4" name="Slide Number Placeholder 3"/>
          <p:cNvSpPr>
            <a:spLocks noGrp="1"/>
          </p:cNvSpPr>
          <p:nvPr>
            <p:ph type="sldNum" sz="quarter" idx="5"/>
          </p:nvPr>
        </p:nvSpPr>
        <p:spPr/>
        <p:txBody>
          <a:bodyPr/>
          <a:lstStyle/>
          <a:p>
            <a:fld id="{E05EC090-49E1-4846-BBB9-5D83CB951608}" type="slidenum">
              <a:rPr lang="en-US" smtClean="0"/>
              <a:t>18</a:t>
            </a:fld>
            <a:endParaRPr lang="en-US"/>
          </a:p>
        </p:txBody>
      </p:sp>
    </p:spTree>
    <p:extLst>
      <p:ext uri="{BB962C8B-B14F-4D97-AF65-F5344CB8AC3E}">
        <p14:creationId xmlns:p14="http://schemas.microsoft.com/office/powerpoint/2010/main" val="381945456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nl-BE" dirty="0"/>
          </a:p>
        </p:txBody>
      </p:sp>
      <p:sp>
        <p:nvSpPr>
          <p:cNvPr id="4" name="Slide Number Placeholder 3"/>
          <p:cNvSpPr>
            <a:spLocks noGrp="1"/>
          </p:cNvSpPr>
          <p:nvPr>
            <p:ph type="sldNum" sz="quarter" idx="5"/>
          </p:nvPr>
        </p:nvSpPr>
        <p:spPr/>
        <p:txBody>
          <a:bodyPr/>
          <a:lstStyle/>
          <a:p>
            <a:fld id="{E05EC090-49E1-4846-BBB9-5D83CB951608}" type="slidenum">
              <a:rPr lang="en-US" smtClean="0"/>
              <a:t>19</a:t>
            </a:fld>
            <a:endParaRPr lang="en-US"/>
          </a:p>
        </p:txBody>
      </p:sp>
    </p:spTree>
    <p:extLst>
      <p:ext uri="{BB962C8B-B14F-4D97-AF65-F5344CB8AC3E}">
        <p14:creationId xmlns:p14="http://schemas.microsoft.com/office/powerpoint/2010/main" val="71365823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BE" dirty="0"/>
          </a:p>
        </p:txBody>
      </p:sp>
      <p:sp>
        <p:nvSpPr>
          <p:cNvPr id="4" name="Tijdelijke aanduiding voor dianummer 3"/>
          <p:cNvSpPr>
            <a:spLocks noGrp="1"/>
          </p:cNvSpPr>
          <p:nvPr>
            <p:ph type="sldNum" sz="quarter" idx="5"/>
          </p:nvPr>
        </p:nvSpPr>
        <p:spPr/>
        <p:txBody>
          <a:bodyPr/>
          <a:lstStyle/>
          <a:p>
            <a:fld id="{E05EC090-49E1-4846-BBB9-5D83CB951608}" type="slidenum">
              <a:rPr lang="en-US" smtClean="0"/>
              <a:t>2</a:t>
            </a:fld>
            <a:endParaRPr lang="en-US"/>
          </a:p>
        </p:txBody>
      </p:sp>
    </p:spTree>
    <p:extLst>
      <p:ext uri="{BB962C8B-B14F-4D97-AF65-F5344CB8AC3E}">
        <p14:creationId xmlns:p14="http://schemas.microsoft.com/office/powerpoint/2010/main" val="425254169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nl-BE" dirty="0"/>
          </a:p>
        </p:txBody>
      </p:sp>
      <p:sp>
        <p:nvSpPr>
          <p:cNvPr id="4" name="Slide Number Placeholder 3"/>
          <p:cNvSpPr>
            <a:spLocks noGrp="1"/>
          </p:cNvSpPr>
          <p:nvPr>
            <p:ph type="sldNum" sz="quarter" idx="5"/>
          </p:nvPr>
        </p:nvSpPr>
        <p:spPr/>
        <p:txBody>
          <a:bodyPr/>
          <a:lstStyle/>
          <a:p>
            <a:fld id="{E05EC090-49E1-4846-BBB9-5D83CB951608}" type="slidenum">
              <a:rPr lang="en-US" smtClean="0"/>
              <a:t>20</a:t>
            </a:fld>
            <a:endParaRPr lang="en-US"/>
          </a:p>
        </p:txBody>
      </p:sp>
    </p:spTree>
    <p:extLst>
      <p:ext uri="{BB962C8B-B14F-4D97-AF65-F5344CB8AC3E}">
        <p14:creationId xmlns:p14="http://schemas.microsoft.com/office/powerpoint/2010/main" val="241199617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nl-BE" dirty="0"/>
          </a:p>
        </p:txBody>
      </p:sp>
      <p:sp>
        <p:nvSpPr>
          <p:cNvPr id="4" name="Slide Number Placeholder 3"/>
          <p:cNvSpPr>
            <a:spLocks noGrp="1"/>
          </p:cNvSpPr>
          <p:nvPr>
            <p:ph type="sldNum" sz="quarter" idx="5"/>
          </p:nvPr>
        </p:nvSpPr>
        <p:spPr/>
        <p:txBody>
          <a:bodyPr/>
          <a:lstStyle/>
          <a:p>
            <a:fld id="{E05EC090-49E1-4846-BBB9-5D83CB951608}" type="slidenum">
              <a:rPr lang="en-US" smtClean="0"/>
              <a:t>21</a:t>
            </a:fld>
            <a:endParaRPr lang="en-US"/>
          </a:p>
        </p:txBody>
      </p:sp>
    </p:spTree>
    <p:extLst>
      <p:ext uri="{BB962C8B-B14F-4D97-AF65-F5344CB8AC3E}">
        <p14:creationId xmlns:p14="http://schemas.microsoft.com/office/powerpoint/2010/main" val="89727266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BE"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05EC090-49E1-4846-BBB9-5D83CB95160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1050488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BE"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05EC090-49E1-4846-BBB9-5D83CB95160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9974627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BE"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05EC090-49E1-4846-BBB9-5D83CB95160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092691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BE"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05EC090-49E1-4846-BBB9-5D83CB95160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4494550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BE"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05EC090-49E1-4846-BBB9-5D83CB95160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5989243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dirty="0"/>
          </a:p>
        </p:txBody>
      </p:sp>
      <p:sp>
        <p:nvSpPr>
          <p:cNvPr id="4" name="Slide Number Placeholder 3"/>
          <p:cNvSpPr>
            <a:spLocks noGrp="1"/>
          </p:cNvSpPr>
          <p:nvPr>
            <p:ph type="sldNum" sz="quarter" idx="10"/>
          </p:nvPr>
        </p:nvSpPr>
        <p:spPr/>
        <p:txBody>
          <a:bodyPr/>
          <a:lstStyle/>
          <a:p>
            <a:fld id="{E05EC090-49E1-4846-BBB9-5D83CB951608}" type="slidenum">
              <a:rPr lang="en-US" smtClean="0"/>
              <a:t>27</a:t>
            </a:fld>
            <a:endParaRPr lang="en-US"/>
          </a:p>
        </p:txBody>
      </p:sp>
    </p:spTree>
    <p:extLst>
      <p:ext uri="{BB962C8B-B14F-4D97-AF65-F5344CB8AC3E}">
        <p14:creationId xmlns:p14="http://schemas.microsoft.com/office/powerpoint/2010/main" val="308152419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nl-BE" dirty="0"/>
          </a:p>
        </p:txBody>
      </p:sp>
      <p:sp>
        <p:nvSpPr>
          <p:cNvPr id="4" name="Slide Number Placeholder 3"/>
          <p:cNvSpPr>
            <a:spLocks noGrp="1"/>
          </p:cNvSpPr>
          <p:nvPr>
            <p:ph type="sldNum" sz="quarter" idx="5"/>
          </p:nvPr>
        </p:nvSpPr>
        <p:spPr/>
        <p:txBody>
          <a:bodyPr/>
          <a:lstStyle/>
          <a:p>
            <a:fld id="{E05EC090-49E1-4846-BBB9-5D83CB951608}" type="slidenum">
              <a:rPr lang="en-US" smtClean="0"/>
              <a:t>28</a:t>
            </a:fld>
            <a:endParaRPr lang="en-US"/>
          </a:p>
        </p:txBody>
      </p:sp>
    </p:spTree>
    <p:extLst>
      <p:ext uri="{BB962C8B-B14F-4D97-AF65-F5344CB8AC3E}">
        <p14:creationId xmlns:p14="http://schemas.microsoft.com/office/powerpoint/2010/main" val="128161360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nl-BE" dirty="0"/>
          </a:p>
        </p:txBody>
      </p:sp>
      <p:sp>
        <p:nvSpPr>
          <p:cNvPr id="4" name="Slide Number Placeholder 3"/>
          <p:cNvSpPr>
            <a:spLocks noGrp="1"/>
          </p:cNvSpPr>
          <p:nvPr>
            <p:ph type="sldNum" sz="quarter" idx="5"/>
          </p:nvPr>
        </p:nvSpPr>
        <p:spPr/>
        <p:txBody>
          <a:bodyPr/>
          <a:lstStyle/>
          <a:p>
            <a:fld id="{E05EC090-49E1-4846-BBB9-5D83CB951608}" type="slidenum">
              <a:rPr lang="en-US" smtClean="0"/>
              <a:t>29</a:t>
            </a:fld>
            <a:endParaRPr lang="en-US"/>
          </a:p>
        </p:txBody>
      </p:sp>
    </p:spTree>
    <p:extLst>
      <p:ext uri="{BB962C8B-B14F-4D97-AF65-F5344CB8AC3E}">
        <p14:creationId xmlns:p14="http://schemas.microsoft.com/office/powerpoint/2010/main" val="311373191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dirty="0"/>
          </a:p>
        </p:txBody>
      </p:sp>
      <p:sp>
        <p:nvSpPr>
          <p:cNvPr id="4" name="Slide Number Placeholder 3"/>
          <p:cNvSpPr>
            <a:spLocks noGrp="1"/>
          </p:cNvSpPr>
          <p:nvPr>
            <p:ph type="sldNum" sz="quarter" idx="10"/>
          </p:nvPr>
        </p:nvSpPr>
        <p:spPr/>
        <p:txBody>
          <a:bodyPr/>
          <a:lstStyle/>
          <a:p>
            <a:fld id="{E05EC090-49E1-4846-BBB9-5D83CB951608}" type="slidenum">
              <a:rPr lang="en-US" smtClean="0"/>
              <a:t>3</a:t>
            </a:fld>
            <a:endParaRPr lang="en-US"/>
          </a:p>
        </p:txBody>
      </p:sp>
    </p:spTree>
    <p:extLst>
      <p:ext uri="{BB962C8B-B14F-4D97-AF65-F5344CB8AC3E}">
        <p14:creationId xmlns:p14="http://schemas.microsoft.com/office/powerpoint/2010/main" val="352531553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nl-BE" dirty="0"/>
          </a:p>
        </p:txBody>
      </p:sp>
      <p:sp>
        <p:nvSpPr>
          <p:cNvPr id="4" name="Slide Number Placeholder 3"/>
          <p:cNvSpPr>
            <a:spLocks noGrp="1"/>
          </p:cNvSpPr>
          <p:nvPr>
            <p:ph type="sldNum" sz="quarter" idx="5"/>
          </p:nvPr>
        </p:nvSpPr>
        <p:spPr/>
        <p:txBody>
          <a:bodyPr/>
          <a:lstStyle/>
          <a:p>
            <a:fld id="{E05EC090-49E1-4846-BBB9-5D83CB951608}" type="slidenum">
              <a:rPr lang="en-US" smtClean="0"/>
              <a:t>30</a:t>
            </a:fld>
            <a:endParaRPr lang="en-US"/>
          </a:p>
        </p:txBody>
      </p:sp>
    </p:spTree>
    <p:extLst>
      <p:ext uri="{BB962C8B-B14F-4D97-AF65-F5344CB8AC3E}">
        <p14:creationId xmlns:p14="http://schemas.microsoft.com/office/powerpoint/2010/main" val="388929466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dirty="0"/>
          </a:p>
        </p:txBody>
      </p:sp>
      <p:sp>
        <p:nvSpPr>
          <p:cNvPr id="4" name="Slide Number Placeholder 3"/>
          <p:cNvSpPr>
            <a:spLocks noGrp="1"/>
          </p:cNvSpPr>
          <p:nvPr>
            <p:ph type="sldNum" sz="quarter" idx="10"/>
          </p:nvPr>
        </p:nvSpPr>
        <p:spPr/>
        <p:txBody>
          <a:bodyPr/>
          <a:lstStyle/>
          <a:p>
            <a:fld id="{E05EC090-49E1-4846-BBB9-5D83CB951608}" type="slidenum">
              <a:rPr lang="en-US" smtClean="0"/>
              <a:t>31</a:t>
            </a:fld>
            <a:endParaRPr lang="en-US"/>
          </a:p>
        </p:txBody>
      </p:sp>
    </p:spTree>
    <p:extLst>
      <p:ext uri="{BB962C8B-B14F-4D97-AF65-F5344CB8AC3E}">
        <p14:creationId xmlns:p14="http://schemas.microsoft.com/office/powerpoint/2010/main" val="128541664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nl-BE" dirty="0"/>
          </a:p>
        </p:txBody>
      </p:sp>
      <p:sp>
        <p:nvSpPr>
          <p:cNvPr id="4" name="Slide Number Placeholder 3"/>
          <p:cNvSpPr>
            <a:spLocks noGrp="1"/>
          </p:cNvSpPr>
          <p:nvPr>
            <p:ph type="sldNum" sz="quarter" idx="5"/>
          </p:nvPr>
        </p:nvSpPr>
        <p:spPr/>
        <p:txBody>
          <a:bodyPr/>
          <a:lstStyle/>
          <a:p>
            <a:fld id="{E05EC090-49E1-4846-BBB9-5D83CB951608}" type="slidenum">
              <a:rPr lang="en-US" smtClean="0"/>
              <a:t>32</a:t>
            </a:fld>
            <a:endParaRPr lang="en-US"/>
          </a:p>
        </p:txBody>
      </p:sp>
    </p:spTree>
    <p:extLst>
      <p:ext uri="{BB962C8B-B14F-4D97-AF65-F5344CB8AC3E}">
        <p14:creationId xmlns:p14="http://schemas.microsoft.com/office/powerpoint/2010/main" val="29765241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nl-BE" dirty="0"/>
          </a:p>
        </p:txBody>
      </p:sp>
      <p:sp>
        <p:nvSpPr>
          <p:cNvPr id="4" name="Slide Number Placeholder 3"/>
          <p:cNvSpPr>
            <a:spLocks noGrp="1"/>
          </p:cNvSpPr>
          <p:nvPr>
            <p:ph type="sldNum" sz="quarter" idx="5"/>
          </p:nvPr>
        </p:nvSpPr>
        <p:spPr/>
        <p:txBody>
          <a:bodyPr/>
          <a:lstStyle/>
          <a:p>
            <a:fld id="{E05EC090-49E1-4846-BBB9-5D83CB951608}" type="slidenum">
              <a:rPr lang="en-US" smtClean="0"/>
              <a:t>33</a:t>
            </a:fld>
            <a:endParaRPr lang="en-US"/>
          </a:p>
        </p:txBody>
      </p:sp>
    </p:spTree>
    <p:extLst>
      <p:ext uri="{BB962C8B-B14F-4D97-AF65-F5344CB8AC3E}">
        <p14:creationId xmlns:p14="http://schemas.microsoft.com/office/powerpoint/2010/main" val="386280829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dirty="0"/>
          </a:p>
        </p:txBody>
      </p:sp>
      <p:sp>
        <p:nvSpPr>
          <p:cNvPr id="4" name="Slide Number Placeholder 3"/>
          <p:cNvSpPr>
            <a:spLocks noGrp="1"/>
          </p:cNvSpPr>
          <p:nvPr>
            <p:ph type="sldNum" sz="quarter" idx="10"/>
          </p:nvPr>
        </p:nvSpPr>
        <p:spPr/>
        <p:txBody>
          <a:bodyPr/>
          <a:lstStyle/>
          <a:p>
            <a:fld id="{E05EC090-49E1-4846-BBB9-5D83CB951608}" type="slidenum">
              <a:rPr lang="en-US" smtClean="0"/>
              <a:t>34</a:t>
            </a:fld>
            <a:endParaRPr lang="en-US"/>
          </a:p>
        </p:txBody>
      </p:sp>
    </p:spTree>
    <p:extLst>
      <p:ext uri="{BB962C8B-B14F-4D97-AF65-F5344CB8AC3E}">
        <p14:creationId xmlns:p14="http://schemas.microsoft.com/office/powerpoint/2010/main" val="785657877"/>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dirty="0"/>
          </a:p>
        </p:txBody>
      </p:sp>
      <p:sp>
        <p:nvSpPr>
          <p:cNvPr id="4" name="Slide Number Placeholder 3"/>
          <p:cNvSpPr>
            <a:spLocks noGrp="1"/>
          </p:cNvSpPr>
          <p:nvPr>
            <p:ph type="sldNum" sz="quarter" idx="10"/>
          </p:nvPr>
        </p:nvSpPr>
        <p:spPr/>
        <p:txBody>
          <a:bodyPr/>
          <a:lstStyle/>
          <a:p>
            <a:fld id="{E05EC090-49E1-4846-BBB9-5D83CB951608}" type="slidenum">
              <a:rPr lang="en-US" smtClean="0"/>
              <a:t>38</a:t>
            </a:fld>
            <a:endParaRPr lang="en-US"/>
          </a:p>
        </p:txBody>
      </p:sp>
    </p:spTree>
    <p:extLst>
      <p:ext uri="{BB962C8B-B14F-4D97-AF65-F5344CB8AC3E}">
        <p14:creationId xmlns:p14="http://schemas.microsoft.com/office/powerpoint/2010/main" val="1950046443"/>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nl-BE" dirty="0"/>
          </a:p>
        </p:txBody>
      </p:sp>
      <p:sp>
        <p:nvSpPr>
          <p:cNvPr id="4" name="Slide Number Placeholder 3"/>
          <p:cNvSpPr>
            <a:spLocks noGrp="1"/>
          </p:cNvSpPr>
          <p:nvPr>
            <p:ph type="sldNum" sz="quarter" idx="5"/>
          </p:nvPr>
        </p:nvSpPr>
        <p:spPr/>
        <p:txBody>
          <a:bodyPr/>
          <a:lstStyle/>
          <a:p>
            <a:fld id="{E05EC090-49E1-4846-BBB9-5D83CB951608}" type="slidenum">
              <a:rPr lang="en-US" smtClean="0"/>
              <a:t>39</a:t>
            </a:fld>
            <a:endParaRPr lang="en-US"/>
          </a:p>
        </p:txBody>
      </p:sp>
    </p:spTree>
    <p:extLst>
      <p:ext uri="{BB962C8B-B14F-4D97-AF65-F5344CB8AC3E}">
        <p14:creationId xmlns:p14="http://schemas.microsoft.com/office/powerpoint/2010/main" val="4180794136"/>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nl-BE" dirty="0"/>
          </a:p>
        </p:txBody>
      </p:sp>
      <p:sp>
        <p:nvSpPr>
          <p:cNvPr id="4" name="Slide Number Placeholder 3"/>
          <p:cNvSpPr>
            <a:spLocks noGrp="1"/>
          </p:cNvSpPr>
          <p:nvPr>
            <p:ph type="sldNum" sz="quarter" idx="5"/>
          </p:nvPr>
        </p:nvSpPr>
        <p:spPr/>
        <p:txBody>
          <a:bodyPr/>
          <a:lstStyle/>
          <a:p>
            <a:fld id="{E05EC090-49E1-4846-BBB9-5D83CB951608}" type="slidenum">
              <a:rPr lang="en-US" smtClean="0"/>
              <a:t>40</a:t>
            </a:fld>
            <a:endParaRPr lang="en-US"/>
          </a:p>
        </p:txBody>
      </p:sp>
    </p:spTree>
    <p:extLst>
      <p:ext uri="{BB962C8B-B14F-4D97-AF65-F5344CB8AC3E}">
        <p14:creationId xmlns:p14="http://schemas.microsoft.com/office/powerpoint/2010/main" val="396867459"/>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nl-BE" dirty="0"/>
          </a:p>
        </p:txBody>
      </p:sp>
      <p:sp>
        <p:nvSpPr>
          <p:cNvPr id="4" name="Slide Number Placeholder 3"/>
          <p:cNvSpPr>
            <a:spLocks noGrp="1"/>
          </p:cNvSpPr>
          <p:nvPr>
            <p:ph type="sldNum" sz="quarter" idx="5"/>
          </p:nvPr>
        </p:nvSpPr>
        <p:spPr/>
        <p:txBody>
          <a:bodyPr/>
          <a:lstStyle/>
          <a:p>
            <a:fld id="{E05EC090-49E1-4846-BBB9-5D83CB951608}" type="slidenum">
              <a:rPr lang="en-US" smtClean="0"/>
              <a:t>41</a:t>
            </a:fld>
            <a:endParaRPr lang="en-US"/>
          </a:p>
        </p:txBody>
      </p:sp>
    </p:spTree>
    <p:extLst>
      <p:ext uri="{BB962C8B-B14F-4D97-AF65-F5344CB8AC3E}">
        <p14:creationId xmlns:p14="http://schemas.microsoft.com/office/powerpoint/2010/main" val="2084643880"/>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nl-BE" dirty="0"/>
          </a:p>
        </p:txBody>
      </p:sp>
      <p:sp>
        <p:nvSpPr>
          <p:cNvPr id="4" name="Slide Number Placeholder 3"/>
          <p:cNvSpPr>
            <a:spLocks noGrp="1"/>
          </p:cNvSpPr>
          <p:nvPr>
            <p:ph type="sldNum" sz="quarter" idx="5"/>
          </p:nvPr>
        </p:nvSpPr>
        <p:spPr/>
        <p:txBody>
          <a:bodyPr/>
          <a:lstStyle/>
          <a:p>
            <a:fld id="{E05EC090-49E1-4846-BBB9-5D83CB951608}" type="slidenum">
              <a:rPr lang="en-US" smtClean="0"/>
              <a:t>42</a:t>
            </a:fld>
            <a:endParaRPr lang="en-US"/>
          </a:p>
        </p:txBody>
      </p:sp>
    </p:spTree>
    <p:extLst>
      <p:ext uri="{BB962C8B-B14F-4D97-AF65-F5344CB8AC3E}">
        <p14:creationId xmlns:p14="http://schemas.microsoft.com/office/powerpoint/2010/main" val="420759540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nl-BE" dirty="0"/>
          </a:p>
        </p:txBody>
      </p:sp>
      <p:sp>
        <p:nvSpPr>
          <p:cNvPr id="4" name="Slide Number Placeholder 3"/>
          <p:cNvSpPr>
            <a:spLocks noGrp="1"/>
          </p:cNvSpPr>
          <p:nvPr>
            <p:ph type="sldNum" sz="quarter" idx="5"/>
          </p:nvPr>
        </p:nvSpPr>
        <p:spPr/>
        <p:txBody>
          <a:bodyPr/>
          <a:lstStyle/>
          <a:p>
            <a:fld id="{E05EC090-49E1-4846-BBB9-5D83CB951608}" type="slidenum">
              <a:rPr lang="en-US" smtClean="0"/>
              <a:t>4</a:t>
            </a:fld>
            <a:endParaRPr lang="en-US"/>
          </a:p>
        </p:txBody>
      </p:sp>
    </p:spTree>
    <p:extLst>
      <p:ext uri="{BB962C8B-B14F-4D97-AF65-F5344CB8AC3E}">
        <p14:creationId xmlns:p14="http://schemas.microsoft.com/office/powerpoint/2010/main" val="3001358864"/>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dirty="0"/>
          </a:p>
        </p:txBody>
      </p:sp>
      <p:sp>
        <p:nvSpPr>
          <p:cNvPr id="4" name="Slide Number Placeholder 3"/>
          <p:cNvSpPr>
            <a:spLocks noGrp="1"/>
          </p:cNvSpPr>
          <p:nvPr>
            <p:ph type="sldNum" sz="quarter" idx="10"/>
          </p:nvPr>
        </p:nvSpPr>
        <p:spPr/>
        <p:txBody>
          <a:bodyPr/>
          <a:lstStyle/>
          <a:p>
            <a:fld id="{E05EC090-49E1-4846-BBB9-5D83CB951608}" type="slidenum">
              <a:rPr lang="en-US" smtClean="0"/>
              <a:t>43</a:t>
            </a:fld>
            <a:endParaRPr lang="en-US"/>
          </a:p>
        </p:txBody>
      </p:sp>
    </p:spTree>
    <p:extLst>
      <p:ext uri="{BB962C8B-B14F-4D97-AF65-F5344CB8AC3E}">
        <p14:creationId xmlns:p14="http://schemas.microsoft.com/office/powerpoint/2010/main" val="225174629"/>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nl-BE" dirty="0"/>
          </a:p>
        </p:txBody>
      </p:sp>
      <p:sp>
        <p:nvSpPr>
          <p:cNvPr id="4" name="Slide Number Placeholder 3"/>
          <p:cNvSpPr>
            <a:spLocks noGrp="1"/>
          </p:cNvSpPr>
          <p:nvPr>
            <p:ph type="sldNum" sz="quarter" idx="5"/>
          </p:nvPr>
        </p:nvSpPr>
        <p:spPr/>
        <p:txBody>
          <a:bodyPr/>
          <a:lstStyle/>
          <a:p>
            <a:fld id="{E05EC090-49E1-4846-BBB9-5D83CB951608}" type="slidenum">
              <a:rPr lang="en-US" smtClean="0"/>
              <a:t>44</a:t>
            </a:fld>
            <a:endParaRPr lang="en-US"/>
          </a:p>
        </p:txBody>
      </p:sp>
    </p:spTree>
    <p:extLst>
      <p:ext uri="{BB962C8B-B14F-4D97-AF65-F5344CB8AC3E}">
        <p14:creationId xmlns:p14="http://schemas.microsoft.com/office/powerpoint/2010/main" val="2765239308"/>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nl-BE" dirty="0"/>
          </a:p>
        </p:txBody>
      </p:sp>
      <p:sp>
        <p:nvSpPr>
          <p:cNvPr id="4" name="Slide Number Placeholder 3"/>
          <p:cNvSpPr>
            <a:spLocks noGrp="1"/>
          </p:cNvSpPr>
          <p:nvPr>
            <p:ph type="sldNum" sz="quarter" idx="5"/>
          </p:nvPr>
        </p:nvSpPr>
        <p:spPr/>
        <p:txBody>
          <a:bodyPr/>
          <a:lstStyle/>
          <a:p>
            <a:fld id="{E05EC090-49E1-4846-BBB9-5D83CB951608}" type="slidenum">
              <a:rPr lang="en-US" smtClean="0"/>
              <a:t>45</a:t>
            </a:fld>
            <a:endParaRPr lang="en-US"/>
          </a:p>
        </p:txBody>
      </p:sp>
    </p:spTree>
    <p:extLst>
      <p:ext uri="{BB962C8B-B14F-4D97-AF65-F5344CB8AC3E}">
        <p14:creationId xmlns:p14="http://schemas.microsoft.com/office/powerpoint/2010/main" val="4076353280"/>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nl-BE" dirty="0"/>
          </a:p>
        </p:txBody>
      </p:sp>
      <p:sp>
        <p:nvSpPr>
          <p:cNvPr id="4" name="Slide Number Placeholder 3"/>
          <p:cNvSpPr>
            <a:spLocks noGrp="1"/>
          </p:cNvSpPr>
          <p:nvPr>
            <p:ph type="sldNum" sz="quarter" idx="5"/>
          </p:nvPr>
        </p:nvSpPr>
        <p:spPr/>
        <p:txBody>
          <a:bodyPr/>
          <a:lstStyle/>
          <a:p>
            <a:fld id="{E05EC090-49E1-4846-BBB9-5D83CB951608}" type="slidenum">
              <a:rPr lang="en-US" smtClean="0"/>
              <a:t>46</a:t>
            </a:fld>
            <a:endParaRPr lang="en-US"/>
          </a:p>
        </p:txBody>
      </p:sp>
    </p:spTree>
    <p:extLst>
      <p:ext uri="{BB962C8B-B14F-4D97-AF65-F5344CB8AC3E}">
        <p14:creationId xmlns:p14="http://schemas.microsoft.com/office/powerpoint/2010/main" val="1154509415"/>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nl-BE" dirty="0"/>
          </a:p>
        </p:txBody>
      </p:sp>
      <p:sp>
        <p:nvSpPr>
          <p:cNvPr id="4" name="Slide Number Placeholder 3"/>
          <p:cNvSpPr>
            <a:spLocks noGrp="1"/>
          </p:cNvSpPr>
          <p:nvPr>
            <p:ph type="sldNum" sz="quarter" idx="5"/>
          </p:nvPr>
        </p:nvSpPr>
        <p:spPr/>
        <p:txBody>
          <a:bodyPr/>
          <a:lstStyle/>
          <a:p>
            <a:fld id="{E05EC090-49E1-4846-BBB9-5D83CB951608}" type="slidenum">
              <a:rPr lang="en-US" smtClean="0"/>
              <a:t>47</a:t>
            </a:fld>
            <a:endParaRPr lang="en-US"/>
          </a:p>
        </p:txBody>
      </p:sp>
    </p:spTree>
    <p:extLst>
      <p:ext uri="{BB962C8B-B14F-4D97-AF65-F5344CB8AC3E}">
        <p14:creationId xmlns:p14="http://schemas.microsoft.com/office/powerpoint/2010/main" val="2911324626"/>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dirty="0"/>
          </a:p>
        </p:txBody>
      </p:sp>
      <p:sp>
        <p:nvSpPr>
          <p:cNvPr id="4" name="Slide Number Placeholder 3"/>
          <p:cNvSpPr>
            <a:spLocks noGrp="1"/>
          </p:cNvSpPr>
          <p:nvPr>
            <p:ph type="sldNum" sz="quarter" idx="10"/>
          </p:nvPr>
        </p:nvSpPr>
        <p:spPr/>
        <p:txBody>
          <a:bodyPr/>
          <a:lstStyle/>
          <a:p>
            <a:fld id="{E05EC090-49E1-4846-BBB9-5D83CB951608}" type="slidenum">
              <a:rPr lang="en-US" smtClean="0"/>
              <a:t>48</a:t>
            </a:fld>
            <a:endParaRPr lang="en-US"/>
          </a:p>
        </p:txBody>
      </p:sp>
    </p:spTree>
    <p:extLst>
      <p:ext uri="{BB962C8B-B14F-4D97-AF65-F5344CB8AC3E}">
        <p14:creationId xmlns:p14="http://schemas.microsoft.com/office/powerpoint/2010/main" val="4024729681"/>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nl-BE" dirty="0"/>
          </a:p>
        </p:txBody>
      </p:sp>
      <p:sp>
        <p:nvSpPr>
          <p:cNvPr id="4" name="Slide Number Placeholder 3"/>
          <p:cNvSpPr>
            <a:spLocks noGrp="1"/>
          </p:cNvSpPr>
          <p:nvPr>
            <p:ph type="sldNum" sz="quarter" idx="5"/>
          </p:nvPr>
        </p:nvSpPr>
        <p:spPr/>
        <p:txBody>
          <a:bodyPr/>
          <a:lstStyle/>
          <a:p>
            <a:fld id="{E05EC090-49E1-4846-BBB9-5D83CB951608}" type="slidenum">
              <a:rPr lang="en-US" smtClean="0"/>
              <a:t>49</a:t>
            </a:fld>
            <a:endParaRPr lang="en-US"/>
          </a:p>
        </p:txBody>
      </p:sp>
    </p:spTree>
    <p:extLst>
      <p:ext uri="{BB962C8B-B14F-4D97-AF65-F5344CB8AC3E}">
        <p14:creationId xmlns:p14="http://schemas.microsoft.com/office/powerpoint/2010/main" val="1168368331"/>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nl-BE" dirty="0"/>
              <a:t>Door referenties van “gelijksoortige omvang” te vragen werd WEL DEGELIJK een uitdrukkelijk verband gelegd met de AARD en de OMVANG van de OPDRACHT. </a:t>
            </a:r>
          </a:p>
          <a:p>
            <a:endParaRPr lang="nl-BE" dirty="0"/>
          </a:p>
          <a:p>
            <a:r>
              <a:rPr lang="nl-BE" dirty="0"/>
              <a:t>Bijkomend element: bovendien konden inschrijvers hier a.d.h.v. </a:t>
            </a:r>
            <a:r>
              <a:rPr lang="nl-BE" dirty="0" err="1"/>
              <a:t>VH</a:t>
            </a:r>
            <a:r>
              <a:rPr lang="nl-BE" dirty="0"/>
              <a:t> gemakkelijk de omvang van de Opdracht ramen. </a:t>
            </a:r>
          </a:p>
          <a:p>
            <a:endParaRPr lang="nl-BE" dirty="0"/>
          </a:p>
          <a:p>
            <a:r>
              <a:rPr lang="nl-BE" dirty="0"/>
              <a:t>Ruime discretionaire marge voor AO om selectiecriteria te bepalen. </a:t>
            </a:r>
          </a:p>
        </p:txBody>
      </p:sp>
      <p:sp>
        <p:nvSpPr>
          <p:cNvPr id="4" name="Slide Number Placeholder 3"/>
          <p:cNvSpPr>
            <a:spLocks noGrp="1"/>
          </p:cNvSpPr>
          <p:nvPr>
            <p:ph type="sldNum" sz="quarter" idx="5"/>
          </p:nvPr>
        </p:nvSpPr>
        <p:spPr/>
        <p:txBody>
          <a:bodyPr/>
          <a:lstStyle/>
          <a:p>
            <a:fld id="{E05EC090-49E1-4846-BBB9-5D83CB951608}" type="slidenum">
              <a:rPr lang="en-US" smtClean="0"/>
              <a:t>50</a:t>
            </a:fld>
            <a:endParaRPr lang="en-US"/>
          </a:p>
        </p:txBody>
      </p:sp>
    </p:spTree>
    <p:extLst>
      <p:ext uri="{BB962C8B-B14F-4D97-AF65-F5344CB8AC3E}">
        <p14:creationId xmlns:p14="http://schemas.microsoft.com/office/powerpoint/2010/main" val="1025440544"/>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nl-BE" dirty="0"/>
          </a:p>
        </p:txBody>
      </p:sp>
      <p:sp>
        <p:nvSpPr>
          <p:cNvPr id="4" name="Slide Number Placeholder 3"/>
          <p:cNvSpPr>
            <a:spLocks noGrp="1"/>
          </p:cNvSpPr>
          <p:nvPr>
            <p:ph type="sldNum" sz="quarter" idx="5"/>
          </p:nvPr>
        </p:nvSpPr>
        <p:spPr/>
        <p:txBody>
          <a:bodyPr/>
          <a:lstStyle/>
          <a:p>
            <a:fld id="{E05EC090-49E1-4846-BBB9-5D83CB951608}" type="slidenum">
              <a:rPr lang="en-US" smtClean="0"/>
              <a:t>51</a:t>
            </a:fld>
            <a:endParaRPr lang="en-US"/>
          </a:p>
        </p:txBody>
      </p:sp>
    </p:spTree>
    <p:extLst>
      <p:ext uri="{BB962C8B-B14F-4D97-AF65-F5344CB8AC3E}">
        <p14:creationId xmlns:p14="http://schemas.microsoft.com/office/powerpoint/2010/main" val="3408122945"/>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dirty="0"/>
          </a:p>
        </p:txBody>
      </p:sp>
      <p:sp>
        <p:nvSpPr>
          <p:cNvPr id="4" name="Slide Number Placeholder 3"/>
          <p:cNvSpPr>
            <a:spLocks noGrp="1"/>
          </p:cNvSpPr>
          <p:nvPr>
            <p:ph type="sldNum" sz="quarter" idx="10"/>
          </p:nvPr>
        </p:nvSpPr>
        <p:spPr/>
        <p:txBody>
          <a:bodyPr/>
          <a:lstStyle/>
          <a:p>
            <a:fld id="{E05EC090-49E1-4846-BBB9-5D83CB951608}" type="slidenum">
              <a:rPr lang="en-US" smtClean="0"/>
              <a:t>52</a:t>
            </a:fld>
            <a:endParaRPr lang="en-US"/>
          </a:p>
        </p:txBody>
      </p:sp>
    </p:spTree>
    <p:extLst>
      <p:ext uri="{BB962C8B-B14F-4D97-AF65-F5344CB8AC3E}">
        <p14:creationId xmlns:p14="http://schemas.microsoft.com/office/powerpoint/2010/main" val="241302045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nl-BE" dirty="0"/>
          </a:p>
        </p:txBody>
      </p:sp>
      <p:sp>
        <p:nvSpPr>
          <p:cNvPr id="4" name="Slide Number Placeholder 3"/>
          <p:cNvSpPr>
            <a:spLocks noGrp="1"/>
          </p:cNvSpPr>
          <p:nvPr>
            <p:ph type="sldNum" sz="quarter" idx="5"/>
          </p:nvPr>
        </p:nvSpPr>
        <p:spPr/>
        <p:txBody>
          <a:bodyPr/>
          <a:lstStyle/>
          <a:p>
            <a:fld id="{E05EC090-49E1-4846-BBB9-5D83CB951608}" type="slidenum">
              <a:rPr lang="en-US" smtClean="0"/>
              <a:t>5</a:t>
            </a:fld>
            <a:endParaRPr lang="en-US"/>
          </a:p>
        </p:txBody>
      </p:sp>
    </p:spTree>
    <p:extLst>
      <p:ext uri="{BB962C8B-B14F-4D97-AF65-F5344CB8AC3E}">
        <p14:creationId xmlns:p14="http://schemas.microsoft.com/office/powerpoint/2010/main" val="1138640775"/>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nl-BE" sz="1200" dirty="0"/>
              <a:t>Niet enkel v .t. op overheidsopdrachten, maar ook op </a:t>
            </a:r>
            <a:r>
              <a:rPr lang="nl-BE" sz="1200" dirty="0" err="1"/>
              <a:t>overheidsCONTRACTEN</a:t>
            </a:r>
            <a:r>
              <a:rPr lang="nl-BE" sz="1200" dirty="0"/>
              <a:t> – hier ging het bv </a:t>
            </a:r>
          </a:p>
          <a:p>
            <a:endParaRPr lang="nl-BE" sz="1200" dirty="0"/>
          </a:p>
          <a:p>
            <a:r>
              <a:rPr lang="nl-BE" sz="1200" dirty="0"/>
              <a:t>Zeer belangrijke case omdat dit de problematiek re </a:t>
            </a:r>
            <a:r>
              <a:rPr lang="nl-BE" sz="1200" dirty="0" err="1"/>
              <a:t>O.O.</a:t>
            </a:r>
            <a:r>
              <a:rPr lang="nl-BE" sz="1200" dirty="0"/>
              <a:t> in het </a:t>
            </a:r>
            <a:r>
              <a:rPr lang="nl-BE" sz="1200" dirty="0" err="1"/>
              <a:t>overheidsCONTRACTENrecht</a:t>
            </a:r>
            <a:r>
              <a:rPr lang="nl-BE" sz="1200" dirty="0"/>
              <a:t> gaat scherp stellen</a:t>
            </a:r>
          </a:p>
          <a:p>
            <a:endParaRPr lang="nl-BE" sz="1200" dirty="0"/>
          </a:p>
          <a:p>
            <a:r>
              <a:rPr lang="nl-BE" sz="1200" dirty="0"/>
              <a:t>Juridische veldslag geweest waar alle hoven en rechtbanken mee te maken hebben gekregen. </a:t>
            </a:r>
            <a:endParaRPr lang="nl-BE" dirty="0"/>
          </a:p>
        </p:txBody>
      </p:sp>
      <p:sp>
        <p:nvSpPr>
          <p:cNvPr id="4" name="Slide Number Placeholder 3"/>
          <p:cNvSpPr>
            <a:spLocks noGrp="1"/>
          </p:cNvSpPr>
          <p:nvPr>
            <p:ph type="sldNum" sz="quarter" idx="5"/>
          </p:nvPr>
        </p:nvSpPr>
        <p:spPr/>
        <p:txBody>
          <a:bodyPr/>
          <a:lstStyle/>
          <a:p>
            <a:fld id="{E05EC090-49E1-4846-BBB9-5D83CB951608}" type="slidenum">
              <a:rPr lang="en-US" smtClean="0"/>
              <a:t>53</a:t>
            </a:fld>
            <a:endParaRPr lang="en-US"/>
          </a:p>
        </p:txBody>
      </p:sp>
    </p:spTree>
    <p:extLst>
      <p:ext uri="{BB962C8B-B14F-4D97-AF65-F5344CB8AC3E}">
        <p14:creationId xmlns:p14="http://schemas.microsoft.com/office/powerpoint/2010/main" val="171814072"/>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nl-BE" sz="1200" dirty="0"/>
              <a:t>i</a:t>
            </a:r>
            <a:endParaRPr lang="nl-BE" dirty="0"/>
          </a:p>
        </p:txBody>
      </p:sp>
      <p:sp>
        <p:nvSpPr>
          <p:cNvPr id="4" name="Slide Number Placeholder 3"/>
          <p:cNvSpPr>
            <a:spLocks noGrp="1"/>
          </p:cNvSpPr>
          <p:nvPr>
            <p:ph type="sldNum" sz="quarter" idx="5"/>
          </p:nvPr>
        </p:nvSpPr>
        <p:spPr/>
        <p:txBody>
          <a:bodyPr/>
          <a:lstStyle/>
          <a:p>
            <a:fld id="{E05EC090-49E1-4846-BBB9-5D83CB951608}" type="slidenum">
              <a:rPr lang="en-US" smtClean="0"/>
              <a:t>54</a:t>
            </a:fld>
            <a:endParaRPr lang="en-US"/>
          </a:p>
        </p:txBody>
      </p:sp>
    </p:spTree>
    <p:extLst>
      <p:ext uri="{BB962C8B-B14F-4D97-AF65-F5344CB8AC3E}">
        <p14:creationId xmlns:p14="http://schemas.microsoft.com/office/powerpoint/2010/main" val="3585895195"/>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nl-BE" sz="1200" dirty="0"/>
              <a:t>(lees: miskenning van de Europeesrechtelijke beginselen van gelijkheid, non-discriminatie en transparantie). </a:t>
            </a:r>
          </a:p>
          <a:p>
            <a:endParaRPr lang="nl-BE" sz="1200" dirty="0"/>
          </a:p>
          <a:p>
            <a:r>
              <a:rPr lang="nl-BE" sz="1200" dirty="0"/>
              <a:t>d</a:t>
            </a:r>
            <a:endParaRPr lang="nl-BE" dirty="0"/>
          </a:p>
        </p:txBody>
      </p:sp>
      <p:sp>
        <p:nvSpPr>
          <p:cNvPr id="4" name="Slide Number Placeholder 3"/>
          <p:cNvSpPr>
            <a:spLocks noGrp="1"/>
          </p:cNvSpPr>
          <p:nvPr>
            <p:ph type="sldNum" sz="quarter" idx="5"/>
          </p:nvPr>
        </p:nvSpPr>
        <p:spPr/>
        <p:txBody>
          <a:bodyPr/>
          <a:lstStyle/>
          <a:p>
            <a:fld id="{E05EC090-49E1-4846-BBB9-5D83CB951608}" type="slidenum">
              <a:rPr lang="en-US" smtClean="0"/>
              <a:t>55</a:t>
            </a:fld>
            <a:endParaRPr lang="en-US"/>
          </a:p>
        </p:txBody>
      </p:sp>
    </p:spTree>
    <p:extLst>
      <p:ext uri="{BB962C8B-B14F-4D97-AF65-F5344CB8AC3E}">
        <p14:creationId xmlns:p14="http://schemas.microsoft.com/office/powerpoint/2010/main" val="2794393925"/>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a:xfrm>
            <a:off x="422275" y="844550"/>
            <a:ext cx="5953125" cy="3349625"/>
          </a:xfrm>
        </p:spPr>
      </p:sp>
      <p:sp>
        <p:nvSpPr>
          <p:cNvPr id="3" name="Tijdelijke aanduiding voor notities 2"/>
          <p:cNvSpPr>
            <a:spLocks noGrp="1"/>
          </p:cNvSpPr>
          <p:nvPr>
            <p:ph type="body" idx="1"/>
          </p:nvPr>
        </p:nvSpPr>
        <p:spPr/>
        <p:txBody>
          <a:bodyPr/>
          <a:lstStyle/>
          <a:p>
            <a:pPr marL="0" indent="0" algn="just">
              <a:buFont typeface="Arial" panose="020B0604020202020204" pitchFamily="34" charset="0"/>
              <a:buNone/>
            </a:pPr>
            <a:endParaRPr lang="nl-NL" dirty="0"/>
          </a:p>
        </p:txBody>
      </p:sp>
      <p:sp>
        <p:nvSpPr>
          <p:cNvPr id="4" name="Tijdelijke aanduiding voor dianummer 3"/>
          <p:cNvSpPr>
            <a:spLocks noGrp="1"/>
          </p:cNvSpPr>
          <p:nvPr>
            <p:ph type="sldNum" sz="quarter" idx="5"/>
          </p:nvPr>
        </p:nvSpPr>
        <p:spPr/>
        <p:txBody>
          <a:bodyPr/>
          <a:lstStyle/>
          <a:p>
            <a:fld id="{E05EC090-49E1-4846-BBB9-5D83CB951608}" type="slidenum">
              <a:rPr lang="en-US" smtClean="0"/>
              <a:t>56</a:t>
            </a:fld>
            <a:endParaRPr lang="en-US"/>
          </a:p>
        </p:txBody>
      </p:sp>
    </p:spTree>
    <p:extLst>
      <p:ext uri="{BB962C8B-B14F-4D97-AF65-F5344CB8AC3E}">
        <p14:creationId xmlns:p14="http://schemas.microsoft.com/office/powerpoint/2010/main" val="1013473068"/>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nl-BE" dirty="0"/>
          </a:p>
        </p:txBody>
      </p:sp>
      <p:sp>
        <p:nvSpPr>
          <p:cNvPr id="4" name="Slide Number Placeholder 3"/>
          <p:cNvSpPr>
            <a:spLocks noGrp="1"/>
          </p:cNvSpPr>
          <p:nvPr>
            <p:ph type="sldNum" sz="quarter" idx="5"/>
          </p:nvPr>
        </p:nvSpPr>
        <p:spPr/>
        <p:txBody>
          <a:bodyPr/>
          <a:lstStyle/>
          <a:p>
            <a:fld id="{E05EC090-49E1-4846-BBB9-5D83CB951608}" type="slidenum">
              <a:rPr lang="en-US" smtClean="0"/>
              <a:t>57</a:t>
            </a:fld>
            <a:endParaRPr lang="en-US"/>
          </a:p>
        </p:txBody>
      </p:sp>
    </p:spTree>
    <p:extLst>
      <p:ext uri="{BB962C8B-B14F-4D97-AF65-F5344CB8AC3E}">
        <p14:creationId xmlns:p14="http://schemas.microsoft.com/office/powerpoint/2010/main" val="2668840993"/>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nl-BE" dirty="0"/>
              <a:t>Zeer boeiend leerstuk over absolute nietigheid – doet die problematiek daar zeer uitgebreid uit de doeken, rekening houdend met nieuw VB</a:t>
            </a:r>
          </a:p>
        </p:txBody>
      </p:sp>
      <p:sp>
        <p:nvSpPr>
          <p:cNvPr id="4" name="Slide Number Placeholder 3"/>
          <p:cNvSpPr>
            <a:spLocks noGrp="1"/>
          </p:cNvSpPr>
          <p:nvPr>
            <p:ph type="sldNum" sz="quarter" idx="5"/>
          </p:nvPr>
        </p:nvSpPr>
        <p:spPr/>
        <p:txBody>
          <a:bodyPr/>
          <a:lstStyle/>
          <a:p>
            <a:fld id="{E05EC090-49E1-4846-BBB9-5D83CB951608}" type="slidenum">
              <a:rPr lang="en-US" smtClean="0"/>
              <a:t>58</a:t>
            </a:fld>
            <a:endParaRPr lang="en-US"/>
          </a:p>
        </p:txBody>
      </p:sp>
    </p:spTree>
    <p:extLst>
      <p:ext uri="{BB962C8B-B14F-4D97-AF65-F5344CB8AC3E}">
        <p14:creationId xmlns:p14="http://schemas.microsoft.com/office/powerpoint/2010/main" val="3278398904"/>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nl-BE" dirty="0"/>
          </a:p>
        </p:txBody>
      </p:sp>
      <p:sp>
        <p:nvSpPr>
          <p:cNvPr id="4" name="Slide Number Placeholder 3"/>
          <p:cNvSpPr>
            <a:spLocks noGrp="1"/>
          </p:cNvSpPr>
          <p:nvPr>
            <p:ph type="sldNum" sz="quarter" idx="5"/>
          </p:nvPr>
        </p:nvSpPr>
        <p:spPr/>
        <p:txBody>
          <a:bodyPr/>
          <a:lstStyle/>
          <a:p>
            <a:fld id="{E05EC090-49E1-4846-BBB9-5D83CB951608}" type="slidenum">
              <a:rPr lang="en-US" smtClean="0"/>
              <a:t>59</a:t>
            </a:fld>
            <a:endParaRPr lang="en-US"/>
          </a:p>
        </p:txBody>
      </p:sp>
    </p:spTree>
    <p:extLst>
      <p:ext uri="{BB962C8B-B14F-4D97-AF65-F5344CB8AC3E}">
        <p14:creationId xmlns:p14="http://schemas.microsoft.com/office/powerpoint/2010/main" val="2566900164"/>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nl-BE" dirty="0"/>
          </a:p>
        </p:txBody>
      </p:sp>
      <p:sp>
        <p:nvSpPr>
          <p:cNvPr id="4" name="Slide Number Placeholder 3"/>
          <p:cNvSpPr>
            <a:spLocks noGrp="1"/>
          </p:cNvSpPr>
          <p:nvPr>
            <p:ph type="sldNum" sz="quarter" idx="5"/>
          </p:nvPr>
        </p:nvSpPr>
        <p:spPr/>
        <p:txBody>
          <a:bodyPr/>
          <a:lstStyle/>
          <a:p>
            <a:fld id="{E05EC090-49E1-4846-BBB9-5D83CB951608}" type="slidenum">
              <a:rPr lang="en-US" smtClean="0"/>
              <a:t>60</a:t>
            </a:fld>
            <a:endParaRPr lang="en-US"/>
          </a:p>
        </p:txBody>
      </p:sp>
    </p:spTree>
    <p:extLst>
      <p:ext uri="{BB962C8B-B14F-4D97-AF65-F5344CB8AC3E}">
        <p14:creationId xmlns:p14="http://schemas.microsoft.com/office/powerpoint/2010/main" val="2502369440"/>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nl-BE" dirty="0"/>
          </a:p>
        </p:txBody>
      </p:sp>
      <p:sp>
        <p:nvSpPr>
          <p:cNvPr id="4" name="Slide Number Placeholder 3"/>
          <p:cNvSpPr>
            <a:spLocks noGrp="1"/>
          </p:cNvSpPr>
          <p:nvPr>
            <p:ph type="sldNum" sz="quarter" idx="5"/>
          </p:nvPr>
        </p:nvSpPr>
        <p:spPr/>
        <p:txBody>
          <a:bodyPr/>
          <a:lstStyle/>
          <a:p>
            <a:fld id="{E05EC090-49E1-4846-BBB9-5D83CB951608}" type="slidenum">
              <a:rPr lang="en-US" smtClean="0"/>
              <a:t>61</a:t>
            </a:fld>
            <a:endParaRPr lang="en-US"/>
          </a:p>
        </p:txBody>
      </p:sp>
    </p:spTree>
    <p:extLst>
      <p:ext uri="{BB962C8B-B14F-4D97-AF65-F5344CB8AC3E}">
        <p14:creationId xmlns:p14="http://schemas.microsoft.com/office/powerpoint/2010/main" val="1273359792"/>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nl-BE" dirty="0"/>
          </a:p>
        </p:txBody>
      </p:sp>
      <p:sp>
        <p:nvSpPr>
          <p:cNvPr id="4" name="Slide Number Placeholder 3"/>
          <p:cNvSpPr>
            <a:spLocks noGrp="1"/>
          </p:cNvSpPr>
          <p:nvPr>
            <p:ph type="sldNum" sz="quarter" idx="5"/>
          </p:nvPr>
        </p:nvSpPr>
        <p:spPr/>
        <p:txBody>
          <a:bodyPr/>
          <a:lstStyle/>
          <a:p>
            <a:fld id="{E05EC090-49E1-4846-BBB9-5D83CB951608}" type="slidenum">
              <a:rPr lang="en-US" smtClean="0"/>
              <a:t>62</a:t>
            </a:fld>
            <a:endParaRPr lang="en-US"/>
          </a:p>
        </p:txBody>
      </p:sp>
    </p:spTree>
    <p:extLst>
      <p:ext uri="{BB962C8B-B14F-4D97-AF65-F5344CB8AC3E}">
        <p14:creationId xmlns:p14="http://schemas.microsoft.com/office/powerpoint/2010/main" val="320172683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nl-BE" dirty="0"/>
          </a:p>
        </p:txBody>
      </p:sp>
      <p:sp>
        <p:nvSpPr>
          <p:cNvPr id="4" name="Slide Number Placeholder 3"/>
          <p:cNvSpPr>
            <a:spLocks noGrp="1"/>
          </p:cNvSpPr>
          <p:nvPr>
            <p:ph type="sldNum" sz="quarter" idx="5"/>
          </p:nvPr>
        </p:nvSpPr>
        <p:spPr/>
        <p:txBody>
          <a:bodyPr/>
          <a:lstStyle/>
          <a:p>
            <a:fld id="{E05EC090-49E1-4846-BBB9-5D83CB951608}" type="slidenum">
              <a:rPr lang="en-US" smtClean="0"/>
              <a:t>6</a:t>
            </a:fld>
            <a:endParaRPr lang="en-US"/>
          </a:p>
        </p:txBody>
      </p:sp>
    </p:spTree>
    <p:extLst>
      <p:ext uri="{BB962C8B-B14F-4D97-AF65-F5344CB8AC3E}">
        <p14:creationId xmlns:p14="http://schemas.microsoft.com/office/powerpoint/2010/main" val="252465694"/>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nl-BE" dirty="0" err="1"/>
              <a:t>PX</a:t>
            </a:r>
            <a:r>
              <a:rPr lang="nl-BE" dirty="0"/>
              <a:t> had een absoluut nietige overeenkomst op zak en zei, de volgende stap is heel eenvoudig, we gaan SV vragen want door absolute nietigheid bewezen te zien staat vast dat we een kans hebben verloren, dus is de volgende stap de KASSA, 1382 BW: een schadevergoeding. </a:t>
            </a:r>
          </a:p>
          <a:p>
            <a:endParaRPr lang="nl-BE" dirty="0"/>
          </a:p>
          <a:p>
            <a:r>
              <a:rPr lang="nl-BE" dirty="0"/>
              <a:t>MAAR daar had HvB </a:t>
            </a:r>
            <a:r>
              <a:rPr lang="nl-BE" dirty="0" err="1"/>
              <a:t>A’pen</a:t>
            </a:r>
            <a:r>
              <a:rPr lang="nl-BE" dirty="0"/>
              <a:t> geoordeeld: u heeft geen recht op SV – akkoord er is een absoluut nietige OK, maar dan moet u gaan bewijzen dat indien er daadwerkelijk mededinging had plaatsgevonden, dat u dan een </a:t>
            </a:r>
            <a:r>
              <a:rPr lang="nl-BE" dirty="0" err="1"/>
              <a:t>REELE</a:t>
            </a:r>
            <a:r>
              <a:rPr lang="nl-BE" dirty="0"/>
              <a:t> kans had om als contractspartij te zijn verkozen. Dat toont u niet aan. </a:t>
            </a:r>
          </a:p>
          <a:p>
            <a:endParaRPr lang="nl-BE" dirty="0"/>
          </a:p>
          <a:p>
            <a:r>
              <a:rPr lang="nl-BE" dirty="0"/>
              <a:t>En dat werd in cassatie bevestigd. </a:t>
            </a:r>
          </a:p>
          <a:p>
            <a:endParaRPr lang="nl-BE" dirty="0"/>
          </a:p>
          <a:p>
            <a:r>
              <a:rPr lang="nl-BE" b="1" dirty="0"/>
              <a:t>Samengevat, het Hof vernietigt </a:t>
            </a:r>
            <a:r>
              <a:rPr lang="nl-BE" b="1" u="sng" dirty="0"/>
              <a:t>deels</a:t>
            </a:r>
            <a:r>
              <a:rPr lang="nl-BE" b="1" dirty="0"/>
              <a:t> het bestreden arrest, met name in zoverre het Hof van Beroep de vordering tot nietigverklaring ongegrond verklaart.</a:t>
            </a:r>
          </a:p>
        </p:txBody>
      </p:sp>
      <p:sp>
        <p:nvSpPr>
          <p:cNvPr id="4" name="Slide Number Placeholder 3"/>
          <p:cNvSpPr>
            <a:spLocks noGrp="1"/>
          </p:cNvSpPr>
          <p:nvPr>
            <p:ph type="sldNum" sz="quarter" idx="5"/>
          </p:nvPr>
        </p:nvSpPr>
        <p:spPr/>
        <p:txBody>
          <a:bodyPr/>
          <a:lstStyle/>
          <a:p>
            <a:fld id="{E05EC090-49E1-4846-BBB9-5D83CB951608}" type="slidenum">
              <a:rPr lang="en-US" smtClean="0"/>
              <a:t>63</a:t>
            </a:fld>
            <a:endParaRPr lang="en-US"/>
          </a:p>
        </p:txBody>
      </p:sp>
    </p:spTree>
    <p:extLst>
      <p:ext uri="{BB962C8B-B14F-4D97-AF65-F5344CB8AC3E}">
        <p14:creationId xmlns:p14="http://schemas.microsoft.com/office/powerpoint/2010/main" val="1562745752"/>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nl-BE" b="1" dirty="0"/>
          </a:p>
        </p:txBody>
      </p:sp>
      <p:sp>
        <p:nvSpPr>
          <p:cNvPr id="4" name="Slide Number Placeholder 3"/>
          <p:cNvSpPr>
            <a:spLocks noGrp="1"/>
          </p:cNvSpPr>
          <p:nvPr>
            <p:ph type="sldNum" sz="quarter" idx="5"/>
          </p:nvPr>
        </p:nvSpPr>
        <p:spPr/>
        <p:txBody>
          <a:bodyPr/>
          <a:lstStyle/>
          <a:p>
            <a:fld id="{E05EC090-49E1-4846-BBB9-5D83CB951608}" type="slidenum">
              <a:rPr lang="en-US" smtClean="0"/>
              <a:t>64</a:t>
            </a:fld>
            <a:endParaRPr lang="en-US"/>
          </a:p>
        </p:txBody>
      </p:sp>
    </p:spTree>
    <p:extLst>
      <p:ext uri="{BB962C8B-B14F-4D97-AF65-F5344CB8AC3E}">
        <p14:creationId xmlns:p14="http://schemas.microsoft.com/office/powerpoint/2010/main" val="2097101823"/>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a:xfrm>
            <a:off x="422275" y="844550"/>
            <a:ext cx="5953125" cy="3349625"/>
          </a:xfrm>
        </p:spPr>
      </p:sp>
      <p:sp>
        <p:nvSpPr>
          <p:cNvPr id="3" name="Tijdelijke aanduiding voor notities 2"/>
          <p:cNvSpPr>
            <a:spLocks noGrp="1"/>
          </p:cNvSpPr>
          <p:nvPr>
            <p:ph type="body" idx="1"/>
          </p:nvPr>
        </p:nvSpPr>
        <p:spPr/>
        <p:txBody>
          <a:bodyPr/>
          <a:lstStyle/>
          <a:p>
            <a:pPr marL="0" indent="0" algn="just">
              <a:buFont typeface="Arial" panose="020B0604020202020204" pitchFamily="34" charset="0"/>
              <a:buNone/>
            </a:pPr>
            <a:endParaRPr lang="nl-NL" dirty="0"/>
          </a:p>
        </p:txBody>
      </p:sp>
      <p:sp>
        <p:nvSpPr>
          <p:cNvPr id="4" name="Tijdelijke aanduiding voor dianummer 3"/>
          <p:cNvSpPr>
            <a:spLocks noGrp="1"/>
          </p:cNvSpPr>
          <p:nvPr>
            <p:ph type="sldNum" sz="quarter" idx="5"/>
          </p:nvPr>
        </p:nvSpPr>
        <p:spPr/>
        <p:txBody>
          <a:bodyPr/>
          <a:lstStyle/>
          <a:p>
            <a:fld id="{E05EC090-49E1-4846-BBB9-5D83CB951608}" type="slidenum">
              <a:rPr lang="en-US" smtClean="0"/>
              <a:t>65</a:t>
            </a:fld>
            <a:endParaRPr lang="en-US"/>
          </a:p>
        </p:txBody>
      </p:sp>
    </p:spTree>
    <p:extLst>
      <p:ext uri="{BB962C8B-B14F-4D97-AF65-F5344CB8AC3E}">
        <p14:creationId xmlns:p14="http://schemas.microsoft.com/office/powerpoint/2010/main" val="4007453351"/>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nl-BE" dirty="0"/>
          </a:p>
        </p:txBody>
      </p:sp>
      <p:sp>
        <p:nvSpPr>
          <p:cNvPr id="4" name="Slide Number Placeholder 3"/>
          <p:cNvSpPr>
            <a:spLocks noGrp="1"/>
          </p:cNvSpPr>
          <p:nvPr>
            <p:ph type="sldNum" sz="quarter" idx="5"/>
          </p:nvPr>
        </p:nvSpPr>
        <p:spPr/>
        <p:txBody>
          <a:bodyPr/>
          <a:lstStyle/>
          <a:p>
            <a:fld id="{E05EC090-49E1-4846-BBB9-5D83CB951608}" type="slidenum">
              <a:rPr lang="en-US" smtClean="0"/>
              <a:t>66</a:t>
            </a:fld>
            <a:endParaRPr lang="en-US"/>
          </a:p>
        </p:txBody>
      </p:sp>
    </p:spTree>
    <p:extLst>
      <p:ext uri="{BB962C8B-B14F-4D97-AF65-F5344CB8AC3E}">
        <p14:creationId xmlns:p14="http://schemas.microsoft.com/office/powerpoint/2010/main" val="4139385182"/>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dirty="0"/>
          </a:p>
        </p:txBody>
      </p:sp>
      <p:sp>
        <p:nvSpPr>
          <p:cNvPr id="4" name="Slide Number Placeholder 3"/>
          <p:cNvSpPr>
            <a:spLocks noGrp="1"/>
          </p:cNvSpPr>
          <p:nvPr>
            <p:ph type="sldNum" sz="quarter" idx="10"/>
          </p:nvPr>
        </p:nvSpPr>
        <p:spPr/>
        <p:txBody>
          <a:bodyPr/>
          <a:lstStyle/>
          <a:p>
            <a:fld id="{E05EC090-49E1-4846-BBB9-5D83CB951608}" type="slidenum">
              <a:rPr lang="en-US" smtClean="0"/>
              <a:t>67</a:t>
            </a:fld>
            <a:endParaRPr lang="en-US"/>
          </a:p>
        </p:txBody>
      </p:sp>
    </p:spTree>
    <p:extLst>
      <p:ext uri="{BB962C8B-B14F-4D97-AF65-F5344CB8AC3E}">
        <p14:creationId xmlns:p14="http://schemas.microsoft.com/office/powerpoint/2010/main" val="182333088"/>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dirty="0"/>
          </a:p>
        </p:txBody>
      </p:sp>
      <p:sp>
        <p:nvSpPr>
          <p:cNvPr id="4" name="Slide Number Placeholder 3"/>
          <p:cNvSpPr>
            <a:spLocks noGrp="1"/>
          </p:cNvSpPr>
          <p:nvPr>
            <p:ph type="sldNum" sz="quarter" idx="10"/>
          </p:nvPr>
        </p:nvSpPr>
        <p:spPr/>
        <p:txBody>
          <a:bodyPr/>
          <a:lstStyle/>
          <a:p>
            <a:fld id="{E05EC090-49E1-4846-BBB9-5D83CB951608}" type="slidenum">
              <a:rPr lang="en-US" smtClean="0"/>
              <a:t>71</a:t>
            </a:fld>
            <a:endParaRPr lang="en-US"/>
          </a:p>
        </p:txBody>
      </p:sp>
    </p:spTree>
    <p:extLst>
      <p:ext uri="{BB962C8B-B14F-4D97-AF65-F5344CB8AC3E}">
        <p14:creationId xmlns:p14="http://schemas.microsoft.com/office/powerpoint/2010/main" val="272742751"/>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nl-BE" dirty="0"/>
          </a:p>
        </p:txBody>
      </p:sp>
      <p:sp>
        <p:nvSpPr>
          <p:cNvPr id="4" name="Slide Number Placeholder 3"/>
          <p:cNvSpPr>
            <a:spLocks noGrp="1"/>
          </p:cNvSpPr>
          <p:nvPr>
            <p:ph type="sldNum" sz="quarter" idx="5"/>
          </p:nvPr>
        </p:nvSpPr>
        <p:spPr/>
        <p:txBody>
          <a:bodyPr/>
          <a:lstStyle/>
          <a:p>
            <a:fld id="{E05EC090-49E1-4846-BBB9-5D83CB951608}" type="slidenum">
              <a:rPr lang="en-US" smtClean="0"/>
              <a:t>72</a:t>
            </a:fld>
            <a:endParaRPr lang="en-US"/>
          </a:p>
        </p:txBody>
      </p:sp>
    </p:spTree>
    <p:extLst>
      <p:ext uri="{BB962C8B-B14F-4D97-AF65-F5344CB8AC3E}">
        <p14:creationId xmlns:p14="http://schemas.microsoft.com/office/powerpoint/2010/main" val="3673621463"/>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nl-BE" dirty="0"/>
              <a:t>Art 16 </a:t>
            </a:r>
            <a:r>
              <a:rPr lang="nl-BE" dirty="0" err="1"/>
              <a:t>RBW</a:t>
            </a:r>
            <a:r>
              <a:rPr lang="nl-BE" dirty="0"/>
              <a:t> 10% SV: voor openbare en niet-openbare procedures </a:t>
            </a:r>
          </a:p>
        </p:txBody>
      </p:sp>
      <p:sp>
        <p:nvSpPr>
          <p:cNvPr id="4" name="Slide Number Placeholder 3"/>
          <p:cNvSpPr>
            <a:spLocks noGrp="1"/>
          </p:cNvSpPr>
          <p:nvPr>
            <p:ph type="sldNum" sz="quarter" idx="5"/>
          </p:nvPr>
        </p:nvSpPr>
        <p:spPr/>
        <p:txBody>
          <a:bodyPr/>
          <a:lstStyle/>
          <a:p>
            <a:fld id="{E05EC090-49E1-4846-BBB9-5D83CB951608}" type="slidenum">
              <a:rPr lang="en-US" smtClean="0"/>
              <a:t>73</a:t>
            </a:fld>
            <a:endParaRPr lang="en-US"/>
          </a:p>
        </p:txBody>
      </p:sp>
    </p:spTree>
    <p:extLst>
      <p:ext uri="{BB962C8B-B14F-4D97-AF65-F5344CB8AC3E}">
        <p14:creationId xmlns:p14="http://schemas.microsoft.com/office/powerpoint/2010/main" val="1512250834"/>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BE"/>
          </a:p>
        </p:txBody>
      </p:sp>
      <p:sp>
        <p:nvSpPr>
          <p:cNvPr id="4" name="Tijdelijke aanduiding voor dianummer 3"/>
          <p:cNvSpPr>
            <a:spLocks noGrp="1"/>
          </p:cNvSpPr>
          <p:nvPr>
            <p:ph type="sldNum" sz="quarter" idx="5"/>
          </p:nvPr>
        </p:nvSpPr>
        <p:spPr/>
        <p:txBody>
          <a:bodyPr/>
          <a:lstStyle/>
          <a:p>
            <a:fld id="{E05EC090-49E1-4846-BBB9-5D83CB951608}" type="slidenum">
              <a:rPr lang="en-US" smtClean="0"/>
              <a:t>74</a:t>
            </a:fld>
            <a:endParaRPr lang="en-US"/>
          </a:p>
        </p:txBody>
      </p:sp>
    </p:spTree>
    <p:extLst>
      <p:ext uri="{BB962C8B-B14F-4D97-AF65-F5344CB8AC3E}">
        <p14:creationId xmlns:p14="http://schemas.microsoft.com/office/powerpoint/2010/main" val="3510450365"/>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nl-BE"/>
          </a:p>
        </p:txBody>
      </p:sp>
      <p:sp>
        <p:nvSpPr>
          <p:cNvPr id="4" name="Slide Number Placeholder 3"/>
          <p:cNvSpPr>
            <a:spLocks noGrp="1"/>
          </p:cNvSpPr>
          <p:nvPr>
            <p:ph type="sldNum" sz="quarter" idx="5"/>
          </p:nvPr>
        </p:nvSpPr>
        <p:spPr/>
        <p:txBody>
          <a:bodyPr/>
          <a:lstStyle/>
          <a:p>
            <a:fld id="{E05EC090-49E1-4846-BBB9-5D83CB951608}" type="slidenum">
              <a:rPr lang="en-US" smtClean="0"/>
              <a:t>75</a:t>
            </a:fld>
            <a:endParaRPr lang="en-US"/>
          </a:p>
        </p:txBody>
      </p:sp>
    </p:spTree>
    <p:extLst>
      <p:ext uri="{BB962C8B-B14F-4D97-AF65-F5344CB8AC3E}">
        <p14:creationId xmlns:p14="http://schemas.microsoft.com/office/powerpoint/2010/main" val="91731739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nl-BE" dirty="0"/>
          </a:p>
        </p:txBody>
      </p:sp>
      <p:sp>
        <p:nvSpPr>
          <p:cNvPr id="4" name="Slide Number Placeholder 3"/>
          <p:cNvSpPr>
            <a:spLocks noGrp="1"/>
          </p:cNvSpPr>
          <p:nvPr>
            <p:ph type="sldNum" sz="quarter" idx="5"/>
          </p:nvPr>
        </p:nvSpPr>
        <p:spPr/>
        <p:txBody>
          <a:bodyPr/>
          <a:lstStyle/>
          <a:p>
            <a:fld id="{E05EC090-49E1-4846-BBB9-5D83CB951608}" type="slidenum">
              <a:rPr lang="en-US" smtClean="0"/>
              <a:t>7</a:t>
            </a:fld>
            <a:endParaRPr lang="en-US"/>
          </a:p>
        </p:txBody>
      </p:sp>
    </p:spTree>
    <p:extLst>
      <p:ext uri="{BB962C8B-B14F-4D97-AF65-F5344CB8AC3E}">
        <p14:creationId xmlns:p14="http://schemas.microsoft.com/office/powerpoint/2010/main" val="101625926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nl-BE" dirty="0"/>
          </a:p>
        </p:txBody>
      </p:sp>
      <p:sp>
        <p:nvSpPr>
          <p:cNvPr id="4" name="Slide Number Placeholder 3"/>
          <p:cNvSpPr>
            <a:spLocks noGrp="1"/>
          </p:cNvSpPr>
          <p:nvPr>
            <p:ph type="sldNum" sz="quarter" idx="5"/>
          </p:nvPr>
        </p:nvSpPr>
        <p:spPr/>
        <p:txBody>
          <a:bodyPr/>
          <a:lstStyle/>
          <a:p>
            <a:fld id="{E05EC090-49E1-4846-BBB9-5D83CB951608}" type="slidenum">
              <a:rPr lang="en-US" smtClean="0"/>
              <a:t>8</a:t>
            </a:fld>
            <a:endParaRPr lang="en-US"/>
          </a:p>
        </p:txBody>
      </p:sp>
    </p:spTree>
    <p:extLst>
      <p:ext uri="{BB962C8B-B14F-4D97-AF65-F5344CB8AC3E}">
        <p14:creationId xmlns:p14="http://schemas.microsoft.com/office/powerpoint/2010/main" val="366456805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nl-BE" dirty="0"/>
          </a:p>
        </p:txBody>
      </p:sp>
      <p:sp>
        <p:nvSpPr>
          <p:cNvPr id="4" name="Slide Number Placeholder 3"/>
          <p:cNvSpPr>
            <a:spLocks noGrp="1"/>
          </p:cNvSpPr>
          <p:nvPr>
            <p:ph type="sldNum" sz="quarter" idx="5"/>
          </p:nvPr>
        </p:nvSpPr>
        <p:spPr/>
        <p:txBody>
          <a:bodyPr/>
          <a:lstStyle/>
          <a:p>
            <a:fld id="{E05EC090-49E1-4846-BBB9-5D83CB951608}" type="slidenum">
              <a:rPr lang="en-US" smtClean="0"/>
              <a:t>9</a:t>
            </a:fld>
            <a:endParaRPr lang="en-US"/>
          </a:p>
        </p:txBody>
      </p:sp>
    </p:spTree>
    <p:extLst>
      <p:ext uri="{BB962C8B-B14F-4D97-AF65-F5344CB8AC3E}">
        <p14:creationId xmlns:p14="http://schemas.microsoft.com/office/powerpoint/2010/main" val="390634383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No Image Cov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6F40CF8B-694B-D74A-9EA0-5A303585C648}"/>
              </a:ext>
            </a:extLst>
          </p:cNvPr>
          <p:cNvPicPr>
            <a:picLocks noChangeAspect="1"/>
          </p:cNvPicPr>
          <p:nvPr userDrawn="1"/>
        </p:nvPicPr>
        <p:blipFill>
          <a:blip r:embed="rId3"/>
          <a:srcRect/>
          <a:stretch>
            <a:fillRect/>
          </a:stretch>
        </p:blipFill>
        <p:spPr>
          <a:xfrm>
            <a:off x="515938" y="6062542"/>
            <a:ext cx="730800" cy="427158"/>
          </a:xfrm>
          <a:prstGeom prst="rect">
            <a:avLst/>
          </a:prstGeom>
        </p:spPr>
      </p:pic>
      <p:sp>
        <p:nvSpPr>
          <p:cNvPr id="2" name="Title 1"/>
          <p:cNvSpPr>
            <a:spLocks noGrp="1"/>
          </p:cNvSpPr>
          <p:nvPr>
            <p:ph type="title"/>
          </p:nvPr>
        </p:nvSpPr>
        <p:spPr>
          <a:xfrm>
            <a:off x="515938" y="1789948"/>
            <a:ext cx="5832476" cy="1000317"/>
          </a:xfrm>
          <a:prstGeom prst="rect">
            <a:avLst/>
          </a:prstGeom>
        </p:spPr>
        <p:txBody>
          <a:bodyPr lIns="0" tIns="0" rIns="0" bIns="0"/>
          <a:lstStyle>
            <a:lvl1pPr algn="l">
              <a:defRPr sz="3600" b="0" i="0">
                <a:solidFill>
                  <a:schemeClr val="bg1"/>
                </a:solidFill>
                <a:latin typeface="Cambria" charset="0"/>
                <a:ea typeface="Cambria" charset="0"/>
                <a:cs typeface="Cambria" charset="0"/>
              </a:defRPr>
            </a:lvl1pPr>
          </a:lstStyle>
          <a:p>
            <a:r>
              <a:rPr lang="en-US"/>
              <a:t>Click to edit Master title style</a:t>
            </a:r>
          </a:p>
        </p:txBody>
      </p:sp>
      <p:sp>
        <p:nvSpPr>
          <p:cNvPr id="9" name="Text Placeholder 7">
            <a:extLst>
              <a:ext uri="{FF2B5EF4-FFF2-40B4-BE49-F238E27FC236}">
                <a16:creationId xmlns:a16="http://schemas.microsoft.com/office/drawing/2014/main" id="{4F8E9120-7FF1-4744-A198-62808AD32342}"/>
              </a:ext>
            </a:extLst>
          </p:cNvPr>
          <p:cNvSpPr>
            <a:spLocks noGrp="1"/>
          </p:cNvSpPr>
          <p:nvPr>
            <p:ph type="body" sz="quarter" idx="13" hasCustomPrompt="1"/>
          </p:nvPr>
        </p:nvSpPr>
        <p:spPr>
          <a:xfrm>
            <a:off x="515938" y="2903865"/>
            <a:ext cx="5832475" cy="525135"/>
          </a:xfrm>
          <a:prstGeom prst="rect">
            <a:avLst/>
          </a:prstGeom>
        </p:spPr>
        <p:txBody>
          <a:bodyPr wrap="square" lIns="0" tIns="0" rIns="0" bIns="0"/>
          <a:lstStyle>
            <a:lvl1pPr marL="0" indent="0" algn="l">
              <a:lnSpc>
                <a:spcPct val="100000"/>
              </a:lnSpc>
              <a:buNone/>
              <a:defRPr sz="2000" b="0" i="0">
                <a:solidFill>
                  <a:schemeClr val="bg1"/>
                </a:solidFill>
                <a:latin typeface="Arial" charset="0"/>
                <a:ea typeface="Arial" charset="0"/>
                <a:cs typeface="Arial" charset="0"/>
              </a:defRPr>
            </a:lvl1pPr>
          </a:lstStyle>
          <a:p>
            <a:pPr lvl="0"/>
            <a:r>
              <a:rPr lang="en-US"/>
              <a:t>Subhead Line 1</a:t>
            </a:r>
          </a:p>
        </p:txBody>
      </p:sp>
      <p:sp>
        <p:nvSpPr>
          <p:cNvPr id="10" name="Date Placeholder 3">
            <a:extLst>
              <a:ext uri="{FF2B5EF4-FFF2-40B4-BE49-F238E27FC236}">
                <a16:creationId xmlns:a16="http://schemas.microsoft.com/office/drawing/2014/main" id="{35BB08A7-8085-8845-B707-4F97CCAD6E1B}"/>
              </a:ext>
            </a:extLst>
          </p:cNvPr>
          <p:cNvSpPr>
            <a:spLocks noGrp="1"/>
          </p:cNvSpPr>
          <p:nvPr>
            <p:ph type="dt" sz="half" idx="2"/>
          </p:nvPr>
        </p:nvSpPr>
        <p:spPr>
          <a:xfrm>
            <a:off x="9914457" y="6222223"/>
            <a:ext cx="1727200" cy="260593"/>
          </a:xfrm>
          <a:prstGeom prst="rect">
            <a:avLst/>
          </a:prstGeom>
        </p:spPr>
        <p:txBody>
          <a:bodyPr vert="horz" lIns="0" tIns="0" rIns="0" bIns="0" rtlCol="0" anchor="ctr"/>
          <a:lstStyle>
            <a:lvl1pPr algn="r">
              <a:defRPr sz="1100" b="0" i="0">
                <a:solidFill>
                  <a:schemeClr val="bg1"/>
                </a:solidFill>
                <a:latin typeface="+mn-lt"/>
                <a:ea typeface="Cambria" charset="0"/>
                <a:cs typeface="Cambria" charset="0"/>
              </a:defRPr>
            </a:lvl1pPr>
          </a:lstStyle>
          <a:p>
            <a:r>
              <a:rPr lang="nl-BE"/>
              <a:t>Date</a:t>
            </a:r>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Blank Layout Gray">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8B5C996B-0918-804B-BD4C-32A658B584F3}"/>
              </a:ext>
            </a:extLst>
          </p:cNvPr>
          <p:cNvSpPr/>
          <p:nvPr userDrawn="1"/>
        </p:nvSpPr>
        <p:spPr>
          <a:xfrm>
            <a:off x="0" y="1432200"/>
            <a:ext cx="12192000" cy="5149617"/>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2"/>
              </a:solidFill>
            </a:endParaRPr>
          </a:p>
        </p:txBody>
      </p:sp>
      <p:sp>
        <p:nvSpPr>
          <p:cNvPr id="12" name="Rectangle 11">
            <a:extLst>
              <a:ext uri="{FF2B5EF4-FFF2-40B4-BE49-F238E27FC236}">
                <a16:creationId xmlns:a16="http://schemas.microsoft.com/office/drawing/2014/main" id="{FD7420B5-0C7D-8A40-916E-9DC1FF97152E}"/>
              </a:ext>
            </a:extLst>
          </p:cNvPr>
          <p:cNvSpPr/>
          <p:nvPr userDrawn="1"/>
        </p:nvSpPr>
        <p:spPr>
          <a:xfrm>
            <a:off x="0" y="6582427"/>
            <a:ext cx="12191999" cy="275573"/>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Date Placeholder 4">
            <a:extLst>
              <a:ext uri="{FF2B5EF4-FFF2-40B4-BE49-F238E27FC236}">
                <a16:creationId xmlns:a16="http://schemas.microsoft.com/office/drawing/2014/main" id="{95453CEA-0594-AC4A-BD6E-7EB2750A8464}"/>
              </a:ext>
            </a:extLst>
          </p:cNvPr>
          <p:cNvSpPr>
            <a:spLocks noGrp="1"/>
          </p:cNvSpPr>
          <p:nvPr>
            <p:ph type="dt" sz="half" idx="10"/>
          </p:nvPr>
        </p:nvSpPr>
        <p:spPr>
          <a:xfrm>
            <a:off x="9948863" y="6582427"/>
            <a:ext cx="1727201" cy="274964"/>
          </a:xfrm>
        </p:spPr>
        <p:txBody>
          <a:bodyPr/>
          <a:lstStyle>
            <a:lvl1pPr>
              <a:defRPr>
                <a:solidFill>
                  <a:schemeClr val="accent5"/>
                </a:solidFill>
              </a:defRPr>
            </a:lvl1pPr>
          </a:lstStyle>
          <a:p>
            <a:r>
              <a:rPr lang="nl-BE"/>
              <a:t>Date</a:t>
            </a:r>
            <a:endParaRPr lang="en-US"/>
          </a:p>
        </p:txBody>
      </p:sp>
      <p:sp>
        <p:nvSpPr>
          <p:cNvPr id="15" name="Slide Number Placeholder 6">
            <a:extLst>
              <a:ext uri="{FF2B5EF4-FFF2-40B4-BE49-F238E27FC236}">
                <a16:creationId xmlns:a16="http://schemas.microsoft.com/office/drawing/2014/main" id="{3C85EFBF-591E-C04B-B78E-407F8CD2F721}"/>
              </a:ext>
            </a:extLst>
          </p:cNvPr>
          <p:cNvSpPr>
            <a:spLocks noGrp="1"/>
          </p:cNvSpPr>
          <p:nvPr>
            <p:ph type="sldNum" sz="quarter" idx="12"/>
          </p:nvPr>
        </p:nvSpPr>
        <p:spPr>
          <a:xfrm>
            <a:off x="11676063" y="6582426"/>
            <a:ext cx="515935" cy="275573"/>
          </a:xfrm>
        </p:spPr>
        <p:txBody>
          <a:bodyPr/>
          <a:lstStyle>
            <a:lvl1pPr>
              <a:defRPr>
                <a:solidFill>
                  <a:schemeClr val="accent5"/>
                </a:solidFill>
              </a:defRPr>
            </a:lvl1pPr>
          </a:lstStyle>
          <a:p>
            <a:fld id="{F9591D4C-BB8F-AE46-BE73-C616F30BBC5B}" type="slidenum">
              <a:rPr lang="en-US" smtClean="0"/>
              <a:t>‹#›</a:t>
            </a:fld>
            <a:endParaRPr lang="en-US"/>
          </a:p>
        </p:txBody>
      </p:sp>
      <p:sp>
        <p:nvSpPr>
          <p:cNvPr id="17" name="Text Placeholder 1">
            <a:extLst>
              <a:ext uri="{FF2B5EF4-FFF2-40B4-BE49-F238E27FC236}">
                <a16:creationId xmlns:a16="http://schemas.microsoft.com/office/drawing/2014/main" id="{B425B684-C025-7A40-8525-E424A3D79E9C}"/>
              </a:ext>
            </a:extLst>
          </p:cNvPr>
          <p:cNvSpPr>
            <a:spLocks noGrp="1"/>
          </p:cNvSpPr>
          <p:nvPr>
            <p:ph type="body" sz="quarter" idx="15" hasCustomPrompt="1"/>
          </p:nvPr>
        </p:nvSpPr>
        <p:spPr>
          <a:xfrm>
            <a:off x="515938" y="899161"/>
            <a:ext cx="11160125" cy="237308"/>
          </a:xfrm>
          <a:prstGeom prst="rect">
            <a:avLst/>
          </a:prstGeom>
        </p:spPr>
        <p:txBody>
          <a:bodyPr rtlCol="0"/>
          <a:lstStyle>
            <a:lvl1pPr marL="0" indent="0">
              <a:lnSpc>
                <a:spcPct val="100000"/>
              </a:lnSpc>
              <a:buNone/>
              <a:defRPr sz="1800">
                <a:solidFill>
                  <a:schemeClr val="tx2"/>
                </a:solidFill>
              </a:defRPr>
            </a:lvl1pPr>
          </a:lstStyle>
          <a:p>
            <a:pPr defTabSz="180000" fontAlgn="auto">
              <a:spcAft>
                <a:spcPct val="0"/>
              </a:spcAft>
              <a:defRPr/>
            </a:pPr>
            <a:r>
              <a:rPr lang="en-US"/>
              <a:t>Optional Subtitle</a:t>
            </a:r>
          </a:p>
        </p:txBody>
      </p:sp>
      <p:sp>
        <p:nvSpPr>
          <p:cNvPr id="10" name="TextBox 9">
            <a:extLst>
              <a:ext uri="{FF2B5EF4-FFF2-40B4-BE49-F238E27FC236}">
                <a16:creationId xmlns:a16="http://schemas.microsoft.com/office/drawing/2014/main" id="{ED625D71-D389-4AAD-A767-6FB8822E9777}"/>
              </a:ext>
            </a:extLst>
          </p:cNvPr>
          <p:cNvSpPr txBox="1"/>
          <p:nvPr userDrawn="1"/>
        </p:nvSpPr>
        <p:spPr>
          <a:xfrm>
            <a:off x="515938" y="6596798"/>
            <a:ext cx="1727199" cy="246221"/>
          </a:xfrm>
          <a:prstGeom prst="rect">
            <a:avLst/>
          </a:prstGeom>
          <a:noFill/>
        </p:spPr>
        <p:txBody>
          <a:bodyPr wrap="square" lIns="0" rtlCol="0">
            <a:spAutoFit/>
          </a:bodyPr>
          <a:lstStyle/>
          <a:p>
            <a:r>
              <a:rPr lang="en-US" sz="1000" b="0">
                <a:solidFill>
                  <a:schemeClr val="bg1"/>
                </a:solidFill>
              </a:rPr>
              <a:t>www.dlapiper.com</a:t>
            </a:r>
          </a:p>
        </p:txBody>
      </p:sp>
      <p:sp>
        <p:nvSpPr>
          <p:cNvPr id="2" name="Title 1"/>
          <p:cNvSpPr>
            <a:spLocks noGrp="1"/>
          </p:cNvSpPr>
          <p:nvPr>
            <p:ph type="title" hasCustomPrompt="1"/>
          </p:nvPr>
        </p:nvSpPr>
        <p:spPr/>
        <p:txBody>
          <a:bodyPr/>
          <a:lstStyle/>
          <a:p>
            <a:r>
              <a:rPr lang="en-US"/>
              <a:t>Click to edit title</a:t>
            </a:r>
          </a:p>
        </p:txBody>
      </p:sp>
      <p:sp>
        <p:nvSpPr>
          <p:cNvPr id="4" name="Footer Placeholder 3"/>
          <p:cNvSpPr>
            <a:spLocks noGrp="1"/>
          </p:cNvSpPr>
          <p:nvPr>
            <p:ph type="ftr" sz="quarter" idx="17"/>
          </p:nvPr>
        </p:nvSpPr>
        <p:spPr/>
        <p:txBody>
          <a:bodyPr/>
          <a:lstStyle>
            <a:lvl1pPr>
              <a:defRPr>
                <a:solidFill>
                  <a:schemeClr val="bg1"/>
                </a:solidFill>
              </a:defRPr>
            </a:lvl1pPr>
          </a:lstStyle>
          <a:p>
            <a:r>
              <a:rPr lang="nl-BE"/>
              <a:t>National Tender Day - 27 oktober 2022</a:t>
            </a:r>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xt Layout Dark">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8B5C996B-0918-804B-BD4C-32A658B584F3}"/>
              </a:ext>
            </a:extLst>
          </p:cNvPr>
          <p:cNvSpPr/>
          <p:nvPr userDrawn="1"/>
        </p:nvSpPr>
        <p:spPr>
          <a:xfrm>
            <a:off x="0" y="0"/>
            <a:ext cx="12192000" cy="6581817"/>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2">
            <a:extLst>
              <a:ext uri="{FF2B5EF4-FFF2-40B4-BE49-F238E27FC236}">
                <a16:creationId xmlns:a16="http://schemas.microsoft.com/office/drawing/2014/main" id="{65975A82-7EB2-6E48-B38C-B5AEBD5D9A89}"/>
              </a:ext>
            </a:extLst>
          </p:cNvPr>
          <p:cNvSpPr>
            <a:spLocks noGrp="1" noChangeAspect="1"/>
          </p:cNvSpPr>
          <p:nvPr>
            <p:ph type="body" idx="1" hasCustomPrompt="1"/>
          </p:nvPr>
        </p:nvSpPr>
        <p:spPr>
          <a:xfrm>
            <a:off x="515938" y="1432200"/>
            <a:ext cx="11160124" cy="435600"/>
          </a:xfrm>
          <a:prstGeom prst="rect">
            <a:avLst/>
          </a:prstGeom>
        </p:spPr>
        <p:txBody>
          <a:bodyPr anchor="t" anchorCtr="0">
            <a:normAutofit/>
          </a:bodyPr>
          <a:lstStyle>
            <a:lvl1pPr marL="0" indent="0">
              <a:lnSpc>
                <a:spcPct val="100000"/>
              </a:lnSpc>
              <a:buNone/>
              <a:defRPr sz="2200" b="1" baseline="0">
                <a:solidFill>
                  <a:schemeClr val="accent6"/>
                </a:solidFill>
                <a:latin typeface="Cambria" panose="02040503050406030204" pitchFamily="18"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Optional Subhead</a:t>
            </a:r>
          </a:p>
        </p:txBody>
      </p:sp>
      <p:sp>
        <p:nvSpPr>
          <p:cNvPr id="14" name="Date Placeholder 4">
            <a:extLst>
              <a:ext uri="{FF2B5EF4-FFF2-40B4-BE49-F238E27FC236}">
                <a16:creationId xmlns:a16="http://schemas.microsoft.com/office/drawing/2014/main" id="{95453CEA-0594-AC4A-BD6E-7EB2750A8464}"/>
              </a:ext>
            </a:extLst>
          </p:cNvPr>
          <p:cNvSpPr>
            <a:spLocks noGrp="1"/>
          </p:cNvSpPr>
          <p:nvPr>
            <p:ph type="dt" sz="half" idx="10"/>
          </p:nvPr>
        </p:nvSpPr>
        <p:spPr>
          <a:xfrm>
            <a:off x="9948863" y="6582427"/>
            <a:ext cx="1727201" cy="274964"/>
          </a:xfrm>
        </p:spPr>
        <p:txBody>
          <a:bodyPr/>
          <a:lstStyle>
            <a:lvl1pPr>
              <a:defRPr>
                <a:solidFill>
                  <a:schemeClr val="tx1"/>
                </a:solidFill>
              </a:defRPr>
            </a:lvl1pPr>
          </a:lstStyle>
          <a:p>
            <a:r>
              <a:rPr lang="nl-BE"/>
              <a:t>Date</a:t>
            </a:r>
            <a:endParaRPr lang="en-US"/>
          </a:p>
        </p:txBody>
      </p:sp>
      <p:sp>
        <p:nvSpPr>
          <p:cNvPr id="15" name="Slide Number Placeholder 6">
            <a:extLst>
              <a:ext uri="{FF2B5EF4-FFF2-40B4-BE49-F238E27FC236}">
                <a16:creationId xmlns:a16="http://schemas.microsoft.com/office/drawing/2014/main" id="{3C85EFBF-591E-C04B-B78E-407F8CD2F721}"/>
              </a:ext>
            </a:extLst>
          </p:cNvPr>
          <p:cNvSpPr>
            <a:spLocks noGrp="1"/>
          </p:cNvSpPr>
          <p:nvPr>
            <p:ph type="sldNum" sz="quarter" idx="12"/>
          </p:nvPr>
        </p:nvSpPr>
        <p:spPr>
          <a:xfrm>
            <a:off x="11676063" y="6582426"/>
            <a:ext cx="515935" cy="275573"/>
          </a:xfrm>
        </p:spPr>
        <p:txBody>
          <a:bodyPr/>
          <a:lstStyle>
            <a:lvl1pPr>
              <a:defRPr>
                <a:solidFill>
                  <a:schemeClr val="tx1"/>
                </a:solidFill>
              </a:defRPr>
            </a:lvl1pPr>
          </a:lstStyle>
          <a:p>
            <a:fld id="{F9591D4C-BB8F-AE46-BE73-C616F30BBC5B}" type="slidenum">
              <a:rPr lang="en-US" smtClean="0"/>
              <a:t>‹#›</a:t>
            </a:fld>
            <a:endParaRPr lang="en-US"/>
          </a:p>
        </p:txBody>
      </p:sp>
      <p:sp>
        <p:nvSpPr>
          <p:cNvPr id="17" name="Text Placeholder 1">
            <a:extLst>
              <a:ext uri="{FF2B5EF4-FFF2-40B4-BE49-F238E27FC236}">
                <a16:creationId xmlns:a16="http://schemas.microsoft.com/office/drawing/2014/main" id="{B425B684-C025-7A40-8525-E424A3D79E9C}"/>
              </a:ext>
            </a:extLst>
          </p:cNvPr>
          <p:cNvSpPr>
            <a:spLocks noGrp="1"/>
          </p:cNvSpPr>
          <p:nvPr>
            <p:ph type="body" sz="quarter" idx="15" hasCustomPrompt="1"/>
          </p:nvPr>
        </p:nvSpPr>
        <p:spPr>
          <a:xfrm>
            <a:off x="515938" y="899161"/>
            <a:ext cx="11160125" cy="237308"/>
          </a:xfrm>
          <a:prstGeom prst="rect">
            <a:avLst/>
          </a:prstGeom>
        </p:spPr>
        <p:txBody>
          <a:bodyPr rtlCol="0"/>
          <a:lstStyle>
            <a:lvl1pPr marL="0" indent="0">
              <a:lnSpc>
                <a:spcPct val="100000"/>
              </a:lnSpc>
              <a:buNone/>
              <a:defRPr sz="1800">
                <a:solidFill>
                  <a:schemeClr val="bg2"/>
                </a:solidFill>
              </a:defRPr>
            </a:lvl1pPr>
          </a:lstStyle>
          <a:p>
            <a:pPr defTabSz="180000" fontAlgn="auto">
              <a:spcAft>
                <a:spcPct val="0"/>
              </a:spcAft>
              <a:defRPr/>
            </a:pPr>
            <a:r>
              <a:rPr lang="en-US"/>
              <a:t>Optional Subtitle</a:t>
            </a:r>
          </a:p>
        </p:txBody>
      </p:sp>
      <p:sp>
        <p:nvSpPr>
          <p:cNvPr id="2" name="Title 1"/>
          <p:cNvSpPr>
            <a:spLocks noGrp="1"/>
          </p:cNvSpPr>
          <p:nvPr>
            <p:ph type="title" hasCustomPrompt="1"/>
          </p:nvPr>
        </p:nvSpPr>
        <p:spPr/>
        <p:txBody>
          <a:bodyPr/>
          <a:lstStyle>
            <a:lvl1pPr>
              <a:defRPr>
                <a:solidFill>
                  <a:schemeClr val="bg1"/>
                </a:solidFill>
              </a:defRPr>
            </a:lvl1pPr>
          </a:lstStyle>
          <a:p>
            <a:r>
              <a:rPr lang="en-US"/>
              <a:t>Click to edit title</a:t>
            </a:r>
          </a:p>
        </p:txBody>
      </p:sp>
      <p:sp>
        <p:nvSpPr>
          <p:cNvPr id="4" name="Footer Placeholder 3"/>
          <p:cNvSpPr>
            <a:spLocks noGrp="1"/>
          </p:cNvSpPr>
          <p:nvPr>
            <p:ph type="ftr" sz="quarter" idx="17"/>
          </p:nvPr>
        </p:nvSpPr>
        <p:spPr/>
        <p:txBody>
          <a:bodyPr/>
          <a:lstStyle>
            <a:lvl1pPr>
              <a:defRPr>
                <a:solidFill>
                  <a:schemeClr val="tx1"/>
                </a:solidFill>
              </a:defRPr>
            </a:lvl1pPr>
          </a:lstStyle>
          <a:p>
            <a:r>
              <a:rPr lang="nl-BE"/>
              <a:t>National Tender Day - 27 oktober 2022</a:t>
            </a:r>
            <a:endParaRPr lang="en-US"/>
          </a:p>
        </p:txBody>
      </p:sp>
      <p:sp>
        <p:nvSpPr>
          <p:cNvPr id="13" name="Content Placeholder 8"/>
          <p:cNvSpPr>
            <a:spLocks noGrp="1"/>
          </p:cNvSpPr>
          <p:nvPr>
            <p:ph sz="quarter" idx="18"/>
          </p:nvPr>
        </p:nvSpPr>
        <p:spPr>
          <a:xfrm>
            <a:off x="515938" y="1882171"/>
            <a:ext cx="11160125" cy="4426554"/>
          </a:xfrm>
        </p:spPr>
        <p:txBody>
          <a:bodyPr/>
          <a:lstStyle>
            <a:lvl1pPr>
              <a:lnSpc>
                <a:spcPct val="100000"/>
              </a:lnSpc>
              <a:defRPr>
                <a:solidFill>
                  <a:schemeClr val="bg1"/>
                </a:solidFill>
              </a:defRPr>
            </a:lvl1pPr>
            <a:lvl2pPr>
              <a:lnSpc>
                <a:spcPct val="100000"/>
              </a:lnSpc>
              <a:defRPr>
                <a:solidFill>
                  <a:schemeClr val="bg1"/>
                </a:solidFill>
              </a:defRPr>
            </a:lvl2pPr>
            <a:lvl3pPr>
              <a:lnSpc>
                <a:spcPct val="100000"/>
              </a:lnSpc>
              <a:defRPr>
                <a:solidFill>
                  <a:schemeClr val="bg1"/>
                </a:solidFill>
              </a:defRPr>
            </a:lvl3pPr>
            <a:lvl4pPr>
              <a:lnSpc>
                <a:spcPct val="100000"/>
              </a:lnSpc>
              <a:defRPr>
                <a:solidFill>
                  <a:schemeClr val="bg1"/>
                </a:solidFill>
              </a:defRPr>
            </a:lvl4pPr>
            <a:lvl5pPr>
              <a:lnSpc>
                <a:spcPct val="100000"/>
              </a:lnSpc>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TextBox 9">
            <a:extLst>
              <a:ext uri="{FF2B5EF4-FFF2-40B4-BE49-F238E27FC236}">
                <a16:creationId xmlns:a16="http://schemas.microsoft.com/office/drawing/2014/main" id="{6CBF0F17-D7C8-7243-BD94-CF6519775FE5}"/>
              </a:ext>
            </a:extLst>
          </p:cNvPr>
          <p:cNvSpPr txBox="1"/>
          <p:nvPr userDrawn="1"/>
        </p:nvSpPr>
        <p:spPr>
          <a:xfrm>
            <a:off x="515938" y="6596798"/>
            <a:ext cx="1727199" cy="246221"/>
          </a:xfrm>
          <a:prstGeom prst="rect">
            <a:avLst/>
          </a:prstGeom>
          <a:noFill/>
        </p:spPr>
        <p:txBody>
          <a:bodyPr wrap="square" lIns="0" rtlCol="0">
            <a:spAutoFit/>
          </a:bodyPr>
          <a:lstStyle/>
          <a:p>
            <a:r>
              <a:rPr lang="en-US" sz="1000" b="0">
                <a:solidFill>
                  <a:schemeClr val="tx1"/>
                </a:solidFill>
              </a:rPr>
              <a:t>www.dlapiper.com</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ext Layout Dark w/Sidebar">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8B5C996B-0918-804B-BD4C-32A658B584F3}"/>
              </a:ext>
            </a:extLst>
          </p:cNvPr>
          <p:cNvSpPr/>
          <p:nvPr userDrawn="1"/>
        </p:nvSpPr>
        <p:spPr>
          <a:xfrm>
            <a:off x="0" y="0"/>
            <a:ext cx="12192000" cy="6581817"/>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Date Placeholder 4">
            <a:extLst>
              <a:ext uri="{FF2B5EF4-FFF2-40B4-BE49-F238E27FC236}">
                <a16:creationId xmlns:a16="http://schemas.microsoft.com/office/drawing/2014/main" id="{95453CEA-0594-AC4A-BD6E-7EB2750A8464}"/>
              </a:ext>
            </a:extLst>
          </p:cNvPr>
          <p:cNvSpPr>
            <a:spLocks noGrp="1"/>
          </p:cNvSpPr>
          <p:nvPr>
            <p:ph type="dt" sz="half" idx="10"/>
          </p:nvPr>
        </p:nvSpPr>
        <p:spPr>
          <a:xfrm>
            <a:off x="9948863" y="6582427"/>
            <a:ext cx="1727201" cy="274964"/>
          </a:xfrm>
        </p:spPr>
        <p:txBody>
          <a:bodyPr/>
          <a:lstStyle>
            <a:lvl1pPr>
              <a:defRPr>
                <a:solidFill>
                  <a:schemeClr val="tx1"/>
                </a:solidFill>
              </a:defRPr>
            </a:lvl1pPr>
          </a:lstStyle>
          <a:p>
            <a:r>
              <a:rPr lang="nl-BE"/>
              <a:t>Date</a:t>
            </a:r>
            <a:endParaRPr lang="en-US"/>
          </a:p>
        </p:txBody>
      </p:sp>
      <p:sp>
        <p:nvSpPr>
          <p:cNvPr id="15" name="Slide Number Placeholder 6">
            <a:extLst>
              <a:ext uri="{FF2B5EF4-FFF2-40B4-BE49-F238E27FC236}">
                <a16:creationId xmlns:a16="http://schemas.microsoft.com/office/drawing/2014/main" id="{3C85EFBF-591E-C04B-B78E-407F8CD2F721}"/>
              </a:ext>
            </a:extLst>
          </p:cNvPr>
          <p:cNvSpPr>
            <a:spLocks noGrp="1"/>
          </p:cNvSpPr>
          <p:nvPr>
            <p:ph type="sldNum" sz="quarter" idx="12"/>
          </p:nvPr>
        </p:nvSpPr>
        <p:spPr>
          <a:xfrm>
            <a:off x="11676063" y="6582426"/>
            <a:ext cx="515935" cy="275573"/>
          </a:xfrm>
        </p:spPr>
        <p:txBody>
          <a:bodyPr/>
          <a:lstStyle>
            <a:lvl1pPr>
              <a:defRPr>
                <a:solidFill>
                  <a:schemeClr val="tx1"/>
                </a:solidFill>
              </a:defRPr>
            </a:lvl1pPr>
          </a:lstStyle>
          <a:p>
            <a:fld id="{F9591D4C-BB8F-AE46-BE73-C616F30BBC5B}" type="slidenum">
              <a:rPr lang="en-US" smtClean="0"/>
              <a:t>‹#›</a:t>
            </a:fld>
            <a:endParaRPr lang="en-US"/>
          </a:p>
        </p:txBody>
      </p:sp>
      <p:sp>
        <p:nvSpPr>
          <p:cNvPr id="17" name="Text Placeholder 1">
            <a:extLst>
              <a:ext uri="{FF2B5EF4-FFF2-40B4-BE49-F238E27FC236}">
                <a16:creationId xmlns:a16="http://schemas.microsoft.com/office/drawing/2014/main" id="{B425B684-C025-7A40-8525-E424A3D79E9C}"/>
              </a:ext>
            </a:extLst>
          </p:cNvPr>
          <p:cNvSpPr>
            <a:spLocks noGrp="1"/>
          </p:cNvSpPr>
          <p:nvPr>
            <p:ph type="body" sz="quarter" idx="15" hasCustomPrompt="1"/>
          </p:nvPr>
        </p:nvSpPr>
        <p:spPr>
          <a:xfrm>
            <a:off x="515939" y="899161"/>
            <a:ext cx="7380288" cy="237308"/>
          </a:xfrm>
          <a:prstGeom prst="rect">
            <a:avLst/>
          </a:prstGeom>
        </p:spPr>
        <p:txBody>
          <a:bodyPr rtlCol="0"/>
          <a:lstStyle>
            <a:lvl1pPr marL="0" indent="0">
              <a:lnSpc>
                <a:spcPct val="100000"/>
              </a:lnSpc>
              <a:buNone/>
              <a:defRPr sz="1800">
                <a:solidFill>
                  <a:schemeClr val="bg2"/>
                </a:solidFill>
              </a:defRPr>
            </a:lvl1pPr>
          </a:lstStyle>
          <a:p>
            <a:pPr defTabSz="180000" fontAlgn="auto">
              <a:spcAft>
                <a:spcPct val="0"/>
              </a:spcAft>
              <a:defRPr/>
            </a:pPr>
            <a:r>
              <a:rPr lang="en-US"/>
              <a:t>Optional Subtitle</a:t>
            </a:r>
          </a:p>
        </p:txBody>
      </p:sp>
      <p:sp>
        <p:nvSpPr>
          <p:cNvPr id="2" name="Title 1"/>
          <p:cNvSpPr>
            <a:spLocks noGrp="1"/>
          </p:cNvSpPr>
          <p:nvPr>
            <p:ph type="title" hasCustomPrompt="1"/>
          </p:nvPr>
        </p:nvSpPr>
        <p:spPr>
          <a:xfrm>
            <a:off x="515939" y="368300"/>
            <a:ext cx="7383054" cy="577153"/>
          </a:xfrm>
        </p:spPr>
        <p:txBody>
          <a:bodyPr/>
          <a:lstStyle>
            <a:lvl1pPr>
              <a:defRPr>
                <a:solidFill>
                  <a:schemeClr val="bg1"/>
                </a:solidFill>
              </a:defRPr>
            </a:lvl1pPr>
          </a:lstStyle>
          <a:p>
            <a:r>
              <a:rPr lang="en-US"/>
              <a:t>Click to edit title</a:t>
            </a:r>
          </a:p>
        </p:txBody>
      </p:sp>
      <p:sp>
        <p:nvSpPr>
          <p:cNvPr id="4" name="Footer Placeholder 3"/>
          <p:cNvSpPr>
            <a:spLocks noGrp="1"/>
          </p:cNvSpPr>
          <p:nvPr>
            <p:ph type="ftr" sz="quarter" idx="17"/>
          </p:nvPr>
        </p:nvSpPr>
        <p:spPr/>
        <p:txBody>
          <a:bodyPr/>
          <a:lstStyle>
            <a:lvl1pPr>
              <a:defRPr>
                <a:solidFill>
                  <a:schemeClr val="tx1"/>
                </a:solidFill>
              </a:defRPr>
            </a:lvl1pPr>
          </a:lstStyle>
          <a:p>
            <a:r>
              <a:rPr lang="nl-BE"/>
              <a:t>National Tender Day - 27 oktober 2022</a:t>
            </a:r>
            <a:endParaRPr lang="en-US"/>
          </a:p>
        </p:txBody>
      </p:sp>
      <p:sp>
        <p:nvSpPr>
          <p:cNvPr id="13" name="Content Placeholder 8"/>
          <p:cNvSpPr>
            <a:spLocks noGrp="1"/>
          </p:cNvSpPr>
          <p:nvPr>
            <p:ph sz="quarter" idx="18"/>
          </p:nvPr>
        </p:nvSpPr>
        <p:spPr>
          <a:xfrm>
            <a:off x="515939" y="1432200"/>
            <a:ext cx="7380286" cy="4876525"/>
          </a:xfrm>
        </p:spPr>
        <p:txBody>
          <a:bodyPr/>
          <a:lstStyle>
            <a:lvl1pPr>
              <a:lnSpc>
                <a:spcPct val="100000"/>
              </a:lnSpc>
              <a:defRPr>
                <a:solidFill>
                  <a:schemeClr val="bg1"/>
                </a:solidFill>
              </a:defRPr>
            </a:lvl1pPr>
            <a:lvl2pPr>
              <a:lnSpc>
                <a:spcPct val="100000"/>
              </a:lnSpc>
              <a:defRPr>
                <a:solidFill>
                  <a:schemeClr val="bg1"/>
                </a:solidFill>
              </a:defRPr>
            </a:lvl2pPr>
            <a:lvl3pPr>
              <a:lnSpc>
                <a:spcPct val="100000"/>
              </a:lnSpc>
              <a:defRPr>
                <a:solidFill>
                  <a:schemeClr val="bg1"/>
                </a:solidFill>
              </a:defRPr>
            </a:lvl3pPr>
            <a:lvl4pPr>
              <a:lnSpc>
                <a:spcPct val="100000"/>
              </a:lnSpc>
              <a:defRPr>
                <a:solidFill>
                  <a:schemeClr val="bg1"/>
                </a:solidFill>
              </a:defRPr>
            </a:lvl4pPr>
            <a:lvl5pPr>
              <a:lnSpc>
                <a:spcPct val="100000"/>
              </a:lnSpc>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Rectangle 11">
            <a:extLst>
              <a:ext uri="{FF2B5EF4-FFF2-40B4-BE49-F238E27FC236}">
                <a16:creationId xmlns:a16="http://schemas.microsoft.com/office/drawing/2014/main" id="{8B5C996B-0918-804B-BD4C-32A658B584F3}"/>
              </a:ext>
            </a:extLst>
          </p:cNvPr>
          <p:cNvSpPr/>
          <p:nvPr userDrawn="1"/>
        </p:nvSpPr>
        <p:spPr>
          <a:xfrm>
            <a:off x="8525690" y="0"/>
            <a:ext cx="3666309" cy="6581817"/>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2"/>
              </a:solidFill>
            </a:endParaRPr>
          </a:p>
        </p:txBody>
      </p:sp>
      <p:sp>
        <p:nvSpPr>
          <p:cNvPr id="10" name="TextBox 9">
            <a:extLst>
              <a:ext uri="{FF2B5EF4-FFF2-40B4-BE49-F238E27FC236}">
                <a16:creationId xmlns:a16="http://schemas.microsoft.com/office/drawing/2014/main" id="{6CBF0F17-D7C8-7243-BD94-CF6519775FE5}"/>
              </a:ext>
            </a:extLst>
          </p:cNvPr>
          <p:cNvSpPr txBox="1"/>
          <p:nvPr userDrawn="1"/>
        </p:nvSpPr>
        <p:spPr>
          <a:xfrm>
            <a:off x="515938" y="6596798"/>
            <a:ext cx="1727199" cy="246221"/>
          </a:xfrm>
          <a:prstGeom prst="rect">
            <a:avLst/>
          </a:prstGeom>
          <a:noFill/>
        </p:spPr>
        <p:txBody>
          <a:bodyPr wrap="square" lIns="0" rtlCol="0">
            <a:spAutoFit/>
          </a:bodyPr>
          <a:lstStyle/>
          <a:p>
            <a:r>
              <a:rPr lang="en-US" sz="1000" b="0">
                <a:solidFill>
                  <a:schemeClr val="tx1"/>
                </a:solidFill>
              </a:rPr>
              <a:t>www.dlapiper.com</a:t>
            </a:r>
          </a:p>
        </p:txBody>
      </p:sp>
      <p:cxnSp>
        <p:nvCxnSpPr>
          <p:cNvPr id="16" name="Straight Connector 15"/>
          <p:cNvCxnSpPr/>
          <p:nvPr userDrawn="1"/>
        </p:nvCxnSpPr>
        <p:spPr>
          <a:xfrm>
            <a:off x="0" y="6582427"/>
            <a:ext cx="12192000" cy="0"/>
          </a:xfrm>
          <a:prstGeom prst="line">
            <a:avLst/>
          </a:prstGeom>
          <a:ln w="1905">
            <a:solidFill>
              <a:schemeClr val="tx1"/>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Blank Layout Dark">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8B5C996B-0918-804B-BD4C-32A658B584F3}"/>
              </a:ext>
            </a:extLst>
          </p:cNvPr>
          <p:cNvSpPr/>
          <p:nvPr userDrawn="1"/>
        </p:nvSpPr>
        <p:spPr>
          <a:xfrm>
            <a:off x="0" y="0"/>
            <a:ext cx="12192000" cy="6581817"/>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Date Placeholder 4">
            <a:extLst>
              <a:ext uri="{FF2B5EF4-FFF2-40B4-BE49-F238E27FC236}">
                <a16:creationId xmlns:a16="http://schemas.microsoft.com/office/drawing/2014/main" id="{95453CEA-0594-AC4A-BD6E-7EB2750A8464}"/>
              </a:ext>
            </a:extLst>
          </p:cNvPr>
          <p:cNvSpPr>
            <a:spLocks noGrp="1"/>
          </p:cNvSpPr>
          <p:nvPr>
            <p:ph type="dt" sz="half" idx="10"/>
          </p:nvPr>
        </p:nvSpPr>
        <p:spPr>
          <a:xfrm>
            <a:off x="9948863" y="6582427"/>
            <a:ext cx="1727201" cy="274964"/>
          </a:xfrm>
        </p:spPr>
        <p:txBody>
          <a:bodyPr/>
          <a:lstStyle>
            <a:lvl1pPr>
              <a:defRPr>
                <a:solidFill>
                  <a:schemeClr val="tx1"/>
                </a:solidFill>
              </a:defRPr>
            </a:lvl1pPr>
          </a:lstStyle>
          <a:p>
            <a:r>
              <a:rPr lang="nl-BE"/>
              <a:t>Date</a:t>
            </a:r>
            <a:endParaRPr lang="en-US"/>
          </a:p>
        </p:txBody>
      </p:sp>
      <p:sp>
        <p:nvSpPr>
          <p:cNvPr id="15" name="Slide Number Placeholder 6">
            <a:extLst>
              <a:ext uri="{FF2B5EF4-FFF2-40B4-BE49-F238E27FC236}">
                <a16:creationId xmlns:a16="http://schemas.microsoft.com/office/drawing/2014/main" id="{3C85EFBF-591E-C04B-B78E-407F8CD2F721}"/>
              </a:ext>
            </a:extLst>
          </p:cNvPr>
          <p:cNvSpPr>
            <a:spLocks noGrp="1"/>
          </p:cNvSpPr>
          <p:nvPr>
            <p:ph type="sldNum" sz="quarter" idx="12"/>
          </p:nvPr>
        </p:nvSpPr>
        <p:spPr>
          <a:xfrm>
            <a:off x="11676063" y="6582426"/>
            <a:ext cx="515935" cy="275573"/>
          </a:xfrm>
        </p:spPr>
        <p:txBody>
          <a:bodyPr/>
          <a:lstStyle>
            <a:lvl1pPr>
              <a:defRPr>
                <a:solidFill>
                  <a:schemeClr val="tx1"/>
                </a:solidFill>
              </a:defRPr>
            </a:lvl1pPr>
          </a:lstStyle>
          <a:p>
            <a:fld id="{F9591D4C-BB8F-AE46-BE73-C616F30BBC5B}" type="slidenum">
              <a:rPr lang="en-US" smtClean="0"/>
              <a:t>‹#›</a:t>
            </a:fld>
            <a:endParaRPr lang="en-US"/>
          </a:p>
        </p:txBody>
      </p:sp>
      <p:sp>
        <p:nvSpPr>
          <p:cNvPr id="17" name="Text Placeholder 1">
            <a:extLst>
              <a:ext uri="{FF2B5EF4-FFF2-40B4-BE49-F238E27FC236}">
                <a16:creationId xmlns:a16="http://schemas.microsoft.com/office/drawing/2014/main" id="{B425B684-C025-7A40-8525-E424A3D79E9C}"/>
              </a:ext>
            </a:extLst>
          </p:cNvPr>
          <p:cNvSpPr>
            <a:spLocks noGrp="1"/>
          </p:cNvSpPr>
          <p:nvPr>
            <p:ph type="body" sz="quarter" idx="15" hasCustomPrompt="1"/>
          </p:nvPr>
        </p:nvSpPr>
        <p:spPr>
          <a:xfrm>
            <a:off x="515938" y="899161"/>
            <a:ext cx="11160125" cy="237308"/>
          </a:xfrm>
          <a:prstGeom prst="rect">
            <a:avLst/>
          </a:prstGeom>
        </p:spPr>
        <p:txBody>
          <a:bodyPr rtlCol="0"/>
          <a:lstStyle>
            <a:lvl1pPr marL="0" indent="0">
              <a:lnSpc>
                <a:spcPct val="100000"/>
              </a:lnSpc>
              <a:buNone/>
              <a:defRPr sz="1800">
                <a:solidFill>
                  <a:schemeClr val="bg2"/>
                </a:solidFill>
              </a:defRPr>
            </a:lvl1pPr>
          </a:lstStyle>
          <a:p>
            <a:pPr defTabSz="180000" fontAlgn="auto">
              <a:spcAft>
                <a:spcPct val="0"/>
              </a:spcAft>
              <a:defRPr/>
            </a:pPr>
            <a:r>
              <a:rPr lang="en-US"/>
              <a:t>Optional Subtitle</a:t>
            </a:r>
          </a:p>
        </p:txBody>
      </p:sp>
      <p:sp>
        <p:nvSpPr>
          <p:cNvPr id="2" name="Title 1"/>
          <p:cNvSpPr>
            <a:spLocks noGrp="1"/>
          </p:cNvSpPr>
          <p:nvPr>
            <p:ph type="title" hasCustomPrompt="1"/>
          </p:nvPr>
        </p:nvSpPr>
        <p:spPr/>
        <p:txBody>
          <a:bodyPr/>
          <a:lstStyle>
            <a:lvl1pPr>
              <a:defRPr>
                <a:solidFill>
                  <a:schemeClr val="bg1"/>
                </a:solidFill>
              </a:defRPr>
            </a:lvl1pPr>
          </a:lstStyle>
          <a:p>
            <a:r>
              <a:rPr lang="en-US"/>
              <a:t>Click to edit title</a:t>
            </a:r>
          </a:p>
        </p:txBody>
      </p:sp>
      <p:sp>
        <p:nvSpPr>
          <p:cNvPr id="4" name="Footer Placeholder 3"/>
          <p:cNvSpPr>
            <a:spLocks noGrp="1"/>
          </p:cNvSpPr>
          <p:nvPr>
            <p:ph type="ftr" sz="quarter" idx="17"/>
          </p:nvPr>
        </p:nvSpPr>
        <p:spPr/>
        <p:txBody>
          <a:bodyPr/>
          <a:lstStyle>
            <a:lvl1pPr>
              <a:defRPr>
                <a:solidFill>
                  <a:schemeClr val="tx1"/>
                </a:solidFill>
              </a:defRPr>
            </a:lvl1pPr>
          </a:lstStyle>
          <a:p>
            <a:r>
              <a:rPr lang="nl-BE"/>
              <a:t>National Tender Day - 27 oktober 2022</a:t>
            </a:r>
            <a:endParaRPr lang="en-US"/>
          </a:p>
        </p:txBody>
      </p:sp>
      <p:sp>
        <p:nvSpPr>
          <p:cNvPr id="8" name="TextBox 7">
            <a:extLst>
              <a:ext uri="{FF2B5EF4-FFF2-40B4-BE49-F238E27FC236}">
                <a16:creationId xmlns:a16="http://schemas.microsoft.com/office/drawing/2014/main" id="{6CBF0F17-D7C8-7243-BD94-CF6519775FE5}"/>
              </a:ext>
            </a:extLst>
          </p:cNvPr>
          <p:cNvSpPr txBox="1"/>
          <p:nvPr userDrawn="1"/>
        </p:nvSpPr>
        <p:spPr>
          <a:xfrm>
            <a:off x="515938" y="6596798"/>
            <a:ext cx="1727199" cy="246221"/>
          </a:xfrm>
          <a:prstGeom prst="rect">
            <a:avLst/>
          </a:prstGeom>
          <a:noFill/>
        </p:spPr>
        <p:txBody>
          <a:bodyPr wrap="square" lIns="0" rtlCol="0">
            <a:spAutoFit/>
          </a:bodyPr>
          <a:lstStyle/>
          <a:p>
            <a:r>
              <a:rPr lang="en-US" sz="1000" b="0">
                <a:solidFill>
                  <a:schemeClr val="tx1"/>
                </a:solidFill>
              </a:rPr>
              <a:t>www.dlapiper.com</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Intro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8B5C996B-0918-804B-BD4C-32A658B584F3}"/>
              </a:ext>
            </a:extLst>
          </p:cNvPr>
          <p:cNvSpPr/>
          <p:nvPr userDrawn="1"/>
        </p:nvSpPr>
        <p:spPr>
          <a:xfrm>
            <a:off x="0" y="6581819"/>
            <a:ext cx="12192000" cy="27618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B78FE51E-6A48-4848-9860-F25854EC97B4}"/>
              </a:ext>
            </a:extLst>
          </p:cNvPr>
          <p:cNvSpPr/>
          <p:nvPr userDrawn="1"/>
        </p:nvSpPr>
        <p:spPr>
          <a:xfrm>
            <a:off x="0" y="1"/>
            <a:ext cx="12192000" cy="6857999"/>
          </a:xfrm>
          <a:prstGeom prst="rect">
            <a:avLst/>
          </a:prstGeom>
          <a:noFill/>
          <a:ln w="190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2">
            <a:extLst>
              <a:ext uri="{FF2B5EF4-FFF2-40B4-BE49-F238E27FC236}">
                <a16:creationId xmlns:a16="http://schemas.microsoft.com/office/drawing/2014/main" id="{65975A82-7EB2-6E48-B38C-B5AEBD5D9A89}"/>
              </a:ext>
            </a:extLst>
          </p:cNvPr>
          <p:cNvSpPr>
            <a:spLocks noGrp="1" noChangeAspect="1"/>
          </p:cNvSpPr>
          <p:nvPr>
            <p:ph type="body" idx="1" hasCustomPrompt="1"/>
          </p:nvPr>
        </p:nvSpPr>
        <p:spPr>
          <a:xfrm>
            <a:off x="515938" y="1432200"/>
            <a:ext cx="5496659" cy="435600"/>
          </a:xfrm>
          <a:prstGeom prst="rect">
            <a:avLst/>
          </a:prstGeom>
        </p:spPr>
        <p:txBody>
          <a:bodyPr anchor="t" anchorCtr="0">
            <a:normAutofit/>
          </a:bodyPr>
          <a:lstStyle>
            <a:lvl1pPr marL="0" indent="0">
              <a:lnSpc>
                <a:spcPct val="100000"/>
              </a:lnSpc>
              <a:buNone/>
              <a:defRPr sz="2200" b="1" baseline="0">
                <a:solidFill>
                  <a:schemeClr val="accent6"/>
                </a:solidFill>
                <a:latin typeface="Cambria" panose="02040503050406030204" pitchFamily="18"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Optional Subhead</a:t>
            </a:r>
          </a:p>
        </p:txBody>
      </p:sp>
      <p:sp>
        <p:nvSpPr>
          <p:cNvPr id="14" name="Date Placeholder 4">
            <a:extLst>
              <a:ext uri="{FF2B5EF4-FFF2-40B4-BE49-F238E27FC236}">
                <a16:creationId xmlns:a16="http://schemas.microsoft.com/office/drawing/2014/main" id="{95453CEA-0594-AC4A-BD6E-7EB2750A8464}"/>
              </a:ext>
            </a:extLst>
          </p:cNvPr>
          <p:cNvSpPr>
            <a:spLocks noGrp="1"/>
          </p:cNvSpPr>
          <p:nvPr>
            <p:ph type="dt" sz="half" idx="10"/>
          </p:nvPr>
        </p:nvSpPr>
        <p:spPr>
          <a:xfrm>
            <a:off x="9948863" y="6582427"/>
            <a:ext cx="1727201" cy="274964"/>
          </a:xfrm>
        </p:spPr>
        <p:txBody>
          <a:bodyPr/>
          <a:lstStyle>
            <a:lvl1pPr>
              <a:defRPr>
                <a:solidFill>
                  <a:schemeClr val="tx1"/>
                </a:solidFill>
              </a:defRPr>
            </a:lvl1pPr>
          </a:lstStyle>
          <a:p>
            <a:r>
              <a:rPr lang="nl-BE"/>
              <a:t>Date</a:t>
            </a:r>
            <a:endParaRPr lang="en-US"/>
          </a:p>
        </p:txBody>
      </p:sp>
      <p:sp>
        <p:nvSpPr>
          <p:cNvPr id="15" name="Slide Number Placeholder 6">
            <a:extLst>
              <a:ext uri="{FF2B5EF4-FFF2-40B4-BE49-F238E27FC236}">
                <a16:creationId xmlns:a16="http://schemas.microsoft.com/office/drawing/2014/main" id="{3C85EFBF-591E-C04B-B78E-407F8CD2F721}"/>
              </a:ext>
            </a:extLst>
          </p:cNvPr>
          <p:cNvSpPr>
            <a:spLocks noGrp="1"/>
          </p:cNvSpPr>
          <p:nvPr>
            <p:ph type="sldNum" sz="quarter" idx="12"/>
          </p:nvPr>
        </p:nvSpPr>
        <p:spPr>
          <a:xfrm>
            <a:off x="11676063" y="6582426"/>
            <a:ext cx="515935" cy="275573"/>
          </a:xfrm>
        </p:spPr>
        <p:txBody>
          <a:bodyPr/>
          <a:lstStyle>
            <a:lvl1pPr>
              <a:defRPr>
                <a:solidFill>
                  <a:schemeClr val="tx1"/>
                </a:solidFill>
              </a:defRPr>
            </a:lvl1pPr>
          </a:lstStyle>
          <a:p>
            <a:fld id="{F9591D4C-BB8F-AE46-BE73-C616F30BBC5B}" type="slidenum">
              <a:rPr lang="en-US" smtClean="0"/>
              <a:t>‹#›</a:t>
            </a:fld>
            <a:endParaRPr lang="en-US"/>
          </a:p>
        </p:txBody>
      </p:sp>
      <p:sp>
        <p:nvSpPr>
          <p:cNvPr id="17" name="Text Placeholder 1">
            <a:extLst>
              <a:ext uri="{FF2B5EF4-FFF2-40B4-BE49-F238E27FC236}">
                <a16:creationId xmlns:a16="http://schemas.microsoft.com/office/drawing/2014/main" id="{B425B684-C025-7A40-8525-E424A3D79E9C}"/>
              </a:ext>
            </a:extLst>
          </p:cNvPr>
          <p:cNvSpPr>
            <a:spLocks noGrp="1"/>
          </p:cNvSpPr>
          <p:nvPr>
            <p:ph type="body" sz="quarter" idx="15" hasCustomPrompt="1"/>
          </p:nvPr>
        </p:nvSpPr>
        <p:spPr>
          <a:xfrm>
            <a:off x="515938" y="899161"/>
            <a:ext cx="5496659" cy="237308"/>
          </a:xfrm>
          <a:prstGeom prst="rect">
            <a:avLst/>
          </a:prstGeom>
        </p:spPr>
        <p:txBody>
          <a:bodyPr rtlCol="0"/>
          <a:lstStyle>
            <a:lvl1pPr marL="0" indent="0">
              <a:lnSpc>
                <a:spcPct val="100000"/>
              </a:lnSpc>
              <a:buNone/>
              <a:defRPr sz="1800">
                <a:solidFill>
                  <a:schemeClr val="bg2"/>
                </a:solidFill>
              </a:defRPr>
            </a:lvl1pPr>
          </a:lstStyle>
          <a:p>
            <a:pPr defTabSz="180000" fontAlgn="auto">
              <a:spcAft>
                <a:spcPct val="0"/>
              </a:spcAft>
              <a:defRPr/>
            </a:pPr>
            <a:r>
              <a:rPr lang="en-US"/>
              <a:t>Optional Subtitle</a:t>
            </a:r>
          </a:p>
        </p:txBody>
      </p:sp>
      <p:sp>
        <p:nvSpPr>
          <p:cNvPr id="10" name="TextBox 9">
            <a:extLst>
              <a:ext uri="{FF2B5EF4-FFF2-40B4-BE49-F238E27FC236}">
                <a16:creationId xmlns:a16="http://schemas.microsoft.com/office/drawing/2014/main" id="{ED625D71-D389-4AAD-A767-6FB8822E9777}"/>
              </a:ext>
            </a:extLst>
          </p:cNvPr>
          <p:cNvSpPr txBox="1"/>
          <p:nvPr userDrawn="1"/>
        </p:nvSpPr>
        <p:spPr>
          <a:xfrm>
            <a:off x="515938" y="6596798"/>
            <a:ext cx="1727199" cy="246221"/>
          </a:xfrm>
          <a:prstGeom prst="rect">
            <a:avLst/>
          </a:prstGeom>
          <a:noFill/>
        </p:spPr>
        <p:txBody>
          <a:bodyPr wrap="square" lIns="0" rtlCol="0">
            <a:spAutoFit/>
          </a:bodyPr>
          <a:lstStyle/>
          <a:p>
            <a:r>
              <a:rPr lang="en-US" sz="1000" b="0">
                <a:solidFill>
                  <a:schemeClr val="tx1"/>
                </a:solidFill>
              </a:rPr>
              <a:t>www.dlapiper.com</a:t>
            </a:r>
          </a:p>
        </p:txBody>
      </p:sp>
      <p:sp>
        <p:nvSpPr>
          <p:cNvPr id="2" name="Title 1"/>
          <p:cNvSpPr>
            <a:spLocks noGrp="1"/>
          </p:cNvSpPr>
          <p:nvPr>
            <p:ph type="title" hasCustomPrompt="1"/>
          </p:nvPr>
        </p:nvSpPr>
        <p:spPr>
          <a:xfrm>
            <a:off x="515939" y="368300"/>
            <a:ext cx="5500804" cy="577153"/>
          </a:xfrm>
        </p:spPr>
        <p:txBody>
          <a:bodyPr/>
          <a:lstStyle>
            <a:lvl1pPr>
              <a:defRPr>
                <a:solidFill>
                  <a:schemeClr val="bg1"/>
                </a:solidFill>
              </a:defRPr>
            </a:lvl1pPr>
          </a:lstStyle>
          <a:p>
            <a:r>
              <a:rPr lang="en-US"/>
              <a:t>Click to edit title</a:t>
            </a:r>
          </a:p>
        </p:txBody>
      </p:sp>
      <p:sp>
        <p:nvSpPr>
          <p:cNvPr id="4" name="Footer Placeholder 3"/>
          <p:cNvSpPr>
            <a:spLocks noGrp="1"/>
          </p:cNvSpPr>
          <p:nvPr>
            <p:ph type="ftr" sz="quarter" idx="17"/>
          </p:nvPr>
        </p:nvSpPr>
        <p:spPr/>
        <p:txBody>
          <a:bodyPr/>
          <a:lstStyle>
            <a:lvl1pPr>
              <a:defRPr>
                <a:solidFill>
                  <a:schemeClr val="tx1"/>
                </a:solidFill>
              </a:defRPr>
            </a:lvl1pPr>
          </a:lstStyle>
          <a:p>
            <a:r>
              <a:rPr lang="nl-BE"/>
              <a:t>National Tender Day - 27 oktober 2022</a:t>
            </a:r>
            <a:endParaRPr lang="en-US"/>
          </a:p>
        </p:txBody>
      </p:sp>
      <p:sp>
        <p:nvSpPr>
          <p:cNvPr id="13" name="Content Placeholder 8"/>
          <p:cNvSpPr>
            <a:spLocks noGrp="1"/>
          </p:cNvSpPr>
          <p:nvPr>
            <p:ph sz="quarter" idx="18"/>
          </p:nvPr>
        </p:nvSpPr>
        <p:spPr>
          <a:xfrm>
            <a:off x="515939" y="1882171"/>
            <a:ext cx="5500686" cy="4426554"/>
          </a:xfrm>
        </p:spPr>
        <p:txBody>
          <a:bodyPr/>
          <a:lstStyle>
            <a:lvl1pPr>
              <a:lnSpc>
                <a:spcPct val="100000"/>
              </a:lnSpc>
              <a:defRPr>
                <a:solidFill>
                  <a:schemeClr val="bg1"/>
                </a:solidFill>
              </a:defRPr>
            </a:lvl1pPr>
            <a:lvl2pPr>
              <a:lnSpc>
                <a:spcPct val="100000"/>
              </a:lnSpc>
              <a:defRPr>
                <a:solidFill>
                  <a:schemeClr val="bg1"/>
                </a:solidFill>
              </a:defRPr>
            </a:lvl2pPr>
            <a:lvl3pPr>
              <a:lnSpc>
                <a:spcPct val="100000"/>
              </a:lnSpc>
              <a:defRPr>
                <a:solidFill>
                  <a:schemeClr val="bg1"/>
                </a:solidFill>
              </a:defRPr>
            </a:lvl3pPr>
            <a:lvl4pPr>
              <a:lnSpc>
                <a:spcPct val="100000"/>
              </a:lnSpc>
              <a:defRPr>
                <a:solidFill>
                  <a:schemeClr val="bg1"/>
                </a:solidFill>
              </a:defRPr>
            </a:lvl4pPr>
            <a:lvl5pPr>
              <a:lnSpc>
                <a:spcPct val="100000"/>
              </a:lnSpc>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Divider Slide w/Backgroun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8B5C996B-0918-804B-BD4C-32A658B584F3}"/>
              </a:ext>
            </a:extLst>
          </p:cNvPr>
          <p:cNvSpPr/>
          <p:nvPr userDrawn="1"/>
        </p:nvSpPr>
        <p:spPr>
          <a:xfrm>
            <a:off x="0" y="6581819"/>
            <a:ext cx="12191999" cy="27618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C94F97E5-7B26-6041-BF85-BD601BCEF688}"/>
              </a:ext>
            </a:extLst>
          </p:cNvPr>
          <p:cNvSpPr/>
          <p:nvPr userDrawn="1"/>
        </p:nvSpPr>
        <p:spPr>
          <a:xfrm>
            <a:off x="0" y="1"/>
            <a:ext cx="12192000" cy="6857999"/>
          </a:xfrm>
          <a:prstGeom prst="rect">
            <a:avLst/>
          </a:prstGeom>
          <a:noFill/>
          <a:ln w="190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itle 2">
            <a:extLst>
              <a:ext uri="{FF2B5EF4-FFF2-40B4-BE49-F238E27FC236}">
                <a16:creationId xmlns:a16="http://schemas.microsoft.com/office/drawing/2014/main" id="{B12EB4D1-1B47-C945-BFB8-A1269CA392F7}"/>
              </a:ext>
            </a:extLst>
          </p:cNvPr>
          <p:cNvSpPr>
            <a:spLocks noGrp="1"/>
          </p:cNvSpPr>
          <p:nvPr>
            <p:ph type="title" hasCustomPrompt="1"/>
          </p:nvPr>
        </p:nvSpPr>
        <p:spPr>
          <a:xfrm>
            <a:off x="515938" y="1431382"/>
            <a:ext cx="10969625" cy="412750"/>
          </a:xfrm>
          <a:prstGeom prst="rect">
            <a:avLst/>
          </a:prstGeom>
        </p:spPr>
        <p:txBody>
          <a:bodyPr/>
          <a:lstStyle>
            <a:lvl1pPr>
              <a:defRPr sz="3600">
                <a:solidFill>
                  <a:schemeClr val="accent5"/>
                </a:solidFill>
                <a:latin typeface="Cambria" panose="02040503050406030204" pitchFamily="18" charset="0"/>
              </a:defRPr>
            </a:lvl1pPr>
          </a:lstStyle>
          <a:p>
            <a:r>
              <a:rPr lang="en-US" altLang="x-none"/>
              <a:t>Divider Slide</a:t>
            </a:r>
          </a:p>
        </p:txBody>
      </p:sp>
      <p:sp>
        <p:nvSpPr>
          <p:cNvPr id="8" name="Text Placeholder 1">
            <a:extLst>
              <a:ext uri="{FF2B5EF4-FFF2-40B4-BE49-F238E27FC236}">
                <a16:creationId xmlns:a16="http://schemas.microsoft.com/office/drawing/2014/main" id="{FC917BFA-C928-954E-8176-7D0958DCA0D5}"/>
              </a:ext>
            </a:extLst>
          </p:cNvPr>
          <p:cNvSpPr>
            <a:spLocks noGrp="1"/>
          </p:cNvSpPr>
          <p:nvPr>
            <p:ph type="body" sz="quarter" idx="13" hasCustomPrompt="1"/>
          </p:nvPr>
        </p:nvSpPr>
        <p:spPr>
          <a:xfrm>
            <a:off x="515938" y="1962243"/>
            <a:ext cx="10969625" cy="237308"/>
          </a:xfrm>
          <a:prstGeom prst="rect">
            <a:avLst/>
          </a:prstGeom>
        </p:spPr>
        <p:txBody>
          <a:bodyPr rtlCol="0"/>
          <a:lstStyle>
            <a:lvl1pPr marL="0" indent="0">
              <a:lnSpc>
                <a:spcPct val="100000"/>
              </a:lnSpc>
              <a:buNone/>
              <a:defRPr sz="1800">
                <a:solidFill>
                  <a:schemeClr val="bg2"/>
                </a:solidFill>
              </a:defRPr>
            </a:lvl1pPr>
          </a:lstStyle>
          <a:p>
            <a:pPr defTabSz="180000" fontAlgn="auto">
              <a:spcAft>
                <a:spcPct val="0"/>
              </a:spcAft>
              <a:defRPr/>
            </a:pPr>
            <a:r>
              <a:rPr lang="en-US"/>
              <a:t>Optional Subtitle</a:t>
            </a:r>
          </a:p>
        </p:txBody>
      </p:sp>
      <p:sp>
        <p:nvSpPr>
          <p:cNvPr id="7" name="TextBox 6">
            <a:extLst>
              <a:ext uri="{FF2B5EF4-FFF2-40B4-BE49-F238E27FC236}">
                <a16:creationId xmlns:a16="http://schemas.microsoft.com/office/drawing/2014/main" id="{FD14F7DB-AE00-4DF4-8C80-EDAC1F09033A}"/>
              </a:ext>
            </a:extLst>
          </p:cNvPr>
          <p:cNvSpPr txBox="1"/>
          <p:nvPr userDrawn="1"/>
        </p:nvSpPr>
        <p:spPr>
          <a:xfrm>
            <a:off x="515938" y="6596798"/>
            <a:ext cx="1727199" cy="246221"/>
          </a:xfrm>
          <a:prstGeom prst="rect">
            <a:avLst/>
          </a:prstGeom>
          <a:noFill/>
        </p:spPr>
        <p:txBody>
          <a:bodyPr wrap="square" lIns="0" rtlCol="0">
            <a:spAutoFit/>
          </a:bodyPr>
          <a:lstStyle/>
          <a:p>
            <a:r>
              <a:rPr lang="en-US" sz="1000" b="0">
                <a:solidFill>
                  <a:schemeClr val="tx1"/>
                </a:solidFill>
              </a:rPr>
              <a:t>www.dlapiper.com</a:t>
            </a:r>
          </a:p>
        </p:txBody>
      </p:sp>
      <p:sp>
        <p:nvSpPr>
          <p:cNvPr id="9" name="Footer Placeholder 1"/>
          <p:cNvSpPr>
            <a:spLocks noGrp="1"/>
          </p:cNvSpPr>
          <p:nvPr>
            <p:ph type="ftr" sz="quarter" idx="3"/>
          </p:nvPr>
        </p:nvSpPr>
        <p:spPr>
          <a:xfrm>
            <a:off x="2387600" y="6596798"/>
            <a:ext cx="7416800" cy="256092"/>
          </a:xfrm>
          <a:prstGeom prst="rect">
            <a:avLst/>
          </a:prstGeom>
        </p:spPr>
        <p:txBody>
          <a:bodyPr vert="horz" lIns="91440" tIns="45720" rIns="91440" bIns="45720" rtlCol="0" anchor="ctr"/>
          <a:lstStyle>
            <a:lvl1pPr algn="l">
              <a:defRPr sz="1000">
                <a:solidFill>
                  <a:schemeClr val="tx1"/>
                </a:solidFill>
              </a:defRPr>
            </a:lvl1pPr>
          </a:lstStyle>
          <a:p>
            <a:r>
              <a:rPr lang="nl-BE"/>
              <a:t>National Tender Day - 27 oktober 2022</a:t>
            </a:r>
            <a:endParaRPr lang="en-US"/>
          </a:p>
        </p:txBody>
      </p:sp>
      <p:sp>
        <p:nvSpPr>
          <p:cNvPr id="11" name="Date Placeholder 3">
            <a:extLst>
              <a:ext uri="{FF2B5EF4-FFF2-40B4-BE49-F238E27FC236}">
                <a16:creationId xmlns:a16="http://schemas.microsoft.com/office/drawing/2014/main" id="{35BB08A7-8085-8845-B707-4F97CCAD6E1B}"/>
              </a:ext>
            </a:extLst>
          </p:cNvPr>
          <p:cNvSpPr>
            <a:spLocks noGrp="1"/>
          </p:cNvSpPr>
          <p:nvPr>
            <p:ph type="dt" sz="half" idx="2"/>
          </p:nvPr>
        </p:nvSpPr>
        <p:spPr>
          <a:xfrm>
            <a:off x="9948864" y="6596797"/>
            <a:ext cx="1727200" cy="260593"/>
          </a:xfrm>
          <a:prstGeom prst="rect">
            <a:avLst/>
          </a:prstGeom>
        </p:spPr>
        <p:txBody>
          <a:bodyPr vert="horz" lIns="0" tIns="0" rIns="0" bIns="0" rtlCol="0" anchor="ctr"/>
          <a:lstStyle>
            <a:lvl1pPr algn="ctr">
              <a:defRPr sz="1000" b="0">
                <a:solidFill>
                  <a:schemeClr val="tx1"/>
                </a:solidFill>
              </a:defRPr>
            </a:lvl1pPr>
          </a:lstStyle>
          <a:p>
            <a:r>
              <a:rPr lang="nl-BE"/>
              <a:t>Date</a:t>
            </a:r>
            <a:endParaRPr lang="en-US"/>
          </a:p>
        </p:txBody>
      </p:sp>
      <p:sp>
        <p:nvSpPr>
          <p:cNvPr id="12" name="Slide Number Placeholder 5">
            <a:extLst>
              <a:ext uri="{FF2B5EF4-FFF2-40B4-BE49-F238E27FC236}">
                <a16:creationId xmlns:a16="http://schemas.microsoft.com/office/drawing/2014/main" id="{ED4D4C61-8619-194B-8CBC-6D26A1A8D157}"/>
              </a:ext>
            </a:extLst>
          </p:cNvPr>
          <p:cNvSpPr>
            <a:spLocks noGrp="1"/>
          </p:cNvSpPr>
          <p:nvPr>
            <p:ph type="sldNum" sz="quarter" idx="4"/>
          </p:nvPr>
        </p:nvSpPr>
        <p:spPr>
          <a:xfrm>
            <a:off x="11676064" y="6596797"/>
            <a:ext cx="515935" cy="261203"/>
          </a:xfrm>
          <a:prstGeom prst="rect">
            <a:avLst/>
          </a:prstGeom>
        </p:spPr>
        <p:txBody>
          <a:bodyPr vert="horz" lIns="0" tIns="0" rIns="0" bIns="0" rtlCol="0" anchor="ctr"/>
          <a:lstStyle>
            <a:lvl1pPr algn="ctr">
              <a:defRPr sz="1000" b="0">
                <a:solidFill>
                  <a:schemeClr val="tx1"/>
                </a:solidFill>
              </a:defRPr>
            </a:lvl1pPr>
          </a:lstStyle>
          <a:p>
            <a:fld id="{F9591D4C-BB8F-AE46-BE73-C616F30BBC5B}" type="slidenum">
              <a:rPr lang="en-US" smtClean="0"/>
              <a:t>‹#›</a:t>
            </a:fld>
            <a:endParaRPr lang="en-US"/>
          </a:p>
        </p:txBody>
      </p:sp>
    </p:spTree>
    <p:extLst>
      <p:ext uri="{BB962C8B-B14F-4D97-AF65-F5344CB8AC3E}">
        <p14:creationId xmlns:p14="http://schemas.microsoft.com/office/powerpoint/2010/main" val="314755846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Divider Slide Blank">
    <p:bg>
      <p:bgPr>
        <a:solidFill>
          <a:schemeClr val="tx1"/>
        </a:solid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8B5C996B-0918-804B-BD4C-32A658B584F3}"/>
              </a:ext>
            </a:extLst>
          </p:cNvPr>
          <p:cNvSpPr/>
          <p:nvPr userDrawn="1"/>
        </p:nvSpPr>
        <p:spPr>
          <a:xfrm>
            <a:off x="0" y="6581819"/>
            <a:ext cx="12191999" cy="27618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2A999862-C875-6E4E-903D-73992F31A975}"/>
              </a:ext>
            </a:extLst>
          </p:cNvPr>
          <p:cNvSpPr/>
          <p:nvPr userDrawn="1"/>
        </p:nvSpPr>
        <p:spPr>
          <a:xfrm>
            <a:off x="0" y="1"/>
            <a:ext cx="12192000" cy="6857999"/>
          </a:xfrm>
          <a:prstGeom prst="rect">
            <a:avLst/>
          </a:prstGeom>
          <a:noFill/>
          <a:ln w="190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itle 2">
            <a:extLst>
              <a:ext uri="{FF2B5EF4-FFF2-40B4-BE49-F238E27FC236}">
                <a16:creationId xmlns:a16="http://schemas.microsoft.com/office/drawing/2014/main" id="{B12EB4D1-1B47-C945-BFB8-A1269CA392F7}"/>
              </a:ext>
            </a:extLst>
          </p:cNvPr>
          <p:cNvSpPr>
            <a:spLocks noGrp="1"/>
          </p:cNvSpPr>
          <p:nvPr>
            <p:ph type="title" hasCustomPrompt="1"/>
          </p:nvPr>
        </p:nvSpPr>
        <p:spPr>
          <a:xfrm>
            <a:off x="515938" y="1431382"/>
            <a:ext cx="10969625" cy="412750"/>
          </a:xfrm>
          <a:prstGeom prst="rect">
            <a:avLst/>
          </a:prstGeom>
        </p:spPr>
        <p:txBody>
          <a:bodyPr/>
          <a:lstStyle>
            <a:lvl1pPr>
              <a:defRPr sz="3600">
                <a:solidFill>
                  <a:schemeClr val="accent5"/>
                </a:solidFill>
                <a:latin typeface="Cambria" panose="02040503050406030204" pitchFamily="18" charset="0"/>
              </a:defRPr>
            </a:lvl1pPr>
          </a:lstStyle>
          <a:p>
            <a:r>
              <a:rPr lang="en-US" altLang="x-none"/>
              <a:t>Divider Slide</a:t>
            </a:r>
          </a:p>
        </p:txBody>
      </p:sp>
      <p:sp>
        <p:nvSpPr>
          <p:cNvPr id="8" name="Text Placeholder 1">
            <a:extLst>
              <a:ext uri="{FF2B5EF4-FFF2-40B4-BE49-F238E27FC236}">
                <a16:creationId xmlns:a16="http://schemas.microsoft.com/office/drawing/2014/main" id="{FC917BFA-C928-954E-8176-7D0958DCA0D5}"/>
              </a:ext>
            </a:extLst>
          </p:cNvPr>
          <p:cNvSpPr>
            <a:spLocks noGrp="1"/>
          </p:cNvSpPr>
          <p:nvPr>
            <p:ph type="body" sz="quarter" idx="13" hasCustomPrompt="1"/>
          </p:nvPr>
        </p:nvSpPr>
        <p:spPr>
          <a:xfrm>
            <a:off x="515938" y="1962243"/>
            <a:ext cx="10969625" cy="237308"/>
          </a:xfrm>
          <a:prstGeom prst="rect">
            <a:avLst/>
          </a:prstGeom>
        </p:spPr>
        <p:txBody>
          <a:bodyPr rtlCol="0"/>
          <a:lstStyle>
            <a:lvl1pPr marL="0" indent="0">
              <a:lnSpc>
                <a:spcPct val="100000"/>
              </a:lnSpc>
              <a:buNone/>
              <a:defRPr sz="1800">
                <a:solidFill>
                  <a:schemeClr val="bg2"/>
                </a:solidFill>
              </a:defRPr>
            </a:lvl1pPr>
          </a:lstStyle>
          <a:p>
            <a:pPr defTabSz="180000" fontAlgn="auto">
              <a:spcAft>
                <a:spcPct val="0"/>
              </a:spcAft>
              <a:defRPr/>
            </a:pPr>
            <a:r>
              <a:rPr lang="en-US"/>
              <a:t>Optional Subtitle</a:t>
            </a:r>
          </a:p>
        </p:txBody>
      </p:sp>
      <p:sp>
        <p:nvSpPr>
          <p:cNvPr id="7" name="TextBox 6">
            <a:extLst>
              <a:ext uri="{FF2B5EF4-FFF2-40B4-BE49-F238E27FC236}">
                <a16:creationId xmlns:a16="http://schemas.microsoft.com/office/drawing/2014/main" id="{FD14F7DB-AE00-4DF4-8C80-EDAC1F09033A}"/>
              </a:ext>
            </a:extLst>
          </p:cNvPr>
          <p:cNvSpPr txBox="1"/>
          <p:nvPr userDrawn="1"/>
        </p:nvSpPr>
        <p:spPr>
          <a:xfrm>
            <a:off x="515938" y="6596798"/>
            <a:ext cx="1727199" cy="246221"/>
          </a:xfrm>
          <a:prstGeom prst="rect">
            <a:avLst/>
          </a:prstGeom>
          <a:noFill/>
        </p:spPr>
        <p:txBody>
          <a:bodyPr wrap="square" lIns="0" rtlCol="0">
            <a:spAutoFit/>
          </a:bodyPr>
          <a:lstStyle/>
          <a:p>
            <a:r>
              <a:rPr lang="en-US" sz="1000" b="0">
                <a:solidFill>
                  <a:schemeClr val="tx1"/>
                </a:solidFill>
              </a:rPr>
              <a:t>www.dlapiper.com</a:t>
            </a:r>
          </a:p>
        </p:txBody>
      </p:sp>
      <p:sp>
        <p:nvSpPr>
          <p:cNvPr id="9" name="Footer Placeholder 1"/>
          <p:cNvSpPr>
            <a:spLocks noGrp="1"/>
          </p:cNvSpPr>
          <p:nvPr>
            <p:ph type="ftr" sz="quarter" idx="3"/>
          </p:nvPr>
        </p:nvSpPr>
        <p:spPr>
          <a:xfrm>
            <a:off x="2387600" y="6596798"/>
            <a:ext cx="7416800" cy="256092"/>
          </a:xfrm>
          <a:prstGeom prst="rect">
            <a:avLst/>
          </a:prstGeom>
        </p:spPr>
        <p:txBody>
          <a:bodyPr vert="horz" lIns="91440" tIns="45720" rIns="91440" bIns="45720" rtlCol="0" anchor="ctr"/>
          <a:lstStyle>
            <a:lvl1pPr algn="l">
              <a:defRPr sz="1000">
                <a:solidFill>
                  <a:schemeClr val="tx1"/>
                </a:solidFill>
              </a:defRPr>
            </a:lvl1pPr>
          </a:lstStyle>
          <a:p>
            <a:r>
              <a:rPr lang="nl-BE"/>
              <a:t>National Tender Day - 27 oktober 2022</a:t>
            </a:r>
            <a:endParaRPr lang="en-US"/>
          </a:p>
        </p:txBody>
      </p:sp>
      <p:sp>
        <p:nvSpPr>
          <p:cNvPr id="11" name="Date Placeholder 3">
            <a:extLst>
              <a:ext uri="{FF2B5EF4-FFF2-40B4-BE49-F238E27FC236}">
                <a16:creationId xmlns:a16="http://schemas.microsoft.com/office/drawing/2014/main" id="{35BB08A7-8085-8845-B707-4F97CCAD6E1B}"/>
              </a:ext>
            </a:extLst>
          </p:cNvPr>
          <p:cNvSpPr>
            <a:spLocks noGrp="1"/>
          </p:cNvSpPr>
          <p:nvPr>
            <p:ph type="dt" sz="half" idx="2"/>
          </p:nvPr>
        </p:nvSpPr>
        <p:spPr>
          <a:xfrm>
            <a:off x="9948864" y="6596797"/>
            <a:ext cx="1727200" cy="260593"/>
          </a:xfrm>
          <a:prstGeom prst="rect">
            <a:avLst/>
          </a:prstGeom>
        </p:spPr>
        <p:txBody>
          <a:bodyPr vert="horz" lIns="0" tIns="0" rIns="0" bIns="0" rtlCol="0" anchor="ctr"/>
          <a:lstStyle>
            <a:lvl1pPr algn="ctr">
              <a:defRPr sz="1000" b="0">
                <a:solidFill>
                  <a:schemeClr val="tx1"/>
                </a:solidFill>
              </a:defRPr>
            </a:lvl1pPr>
          </a:lstStyle>
          <a:p>
            <a:r>
              <a:rPr lang="nl-BE"/>
              <a:t>Date</a:t>
            </a:r>
            <a:endParaRPr lang="en-US"/>
          </a:p>
        </p:txBody>
      </p:sp>
      <p:sp>
        <p:nvSpPr>
          <p:cNvPr id="12" name="Slide Number Placeholder 5">
            <a:extLst>
              <a:ext uri="{FF2B5EF4-FFF2-40B4-BE49-F238E27FC236}">
                <a16:creationId xmlns:a16="http://schemas.microsoft.com/office/drawing/2014/main" id="{ED4D4C61-8619-194B-8CBC-6D26A1A8D157}"/>
              </a:ext>
            </a:extLst>
          </p:cNvPr>
          <p:cNvSpPr>
            <a:spLocks noGrp="1"/>
          </p:cNvSpPr>
          <p:nvPr>
            <p:ph type="sldNum" sz="quarter" idx="4"/>
          </p:nvPr>
        </p:nvSpPr>
        <p:spPr>
          <a:xfrm>
            <a:off x="11676064" y="6596797"/>
            <a:ext cx="515935" cy="261203"/>
          </a:xfrm>
          <a:prstGeom prst="rect">
            <a:avLst/>
          </a:prstGeom>
        </p:spPr>
        <p:txBody>
          <a:bodyPr vert="horz" lIns="0" tIns="0" rIns="0" bIns="0" rtlCol="0" anchor="ctr"/>
          <a:lstStyle>
            <a:lvl1pPr algn="ctr">
              <a:defRPr sz="1000" b="0">
                <a:solidFill>
                  <a:schemeClr val="tx1"/>
                </a:solidFill>
              </a:defRPr>
            </a:lvl1pPr>
          </a:lstStyle>
          <a:p>
            <a:fld id="{F9591D4C-BB8F-AE46-BE73-C616F30BBC5B}" type="slidenum">
              <a:rPr lang="en-US" smtClean="0"/>
              <a:t>‹#›</a:t>
            </a:fld>
            <a:endParaRPr 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Divider Slide w/Image">
    <p:bg>
      <p:bgPr>
        <a:solidFill>
          <a:schemeClr val="tx1"/>
        </a:solid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8B5C996B-0918-804B-BD4C-32A658B584F3}"/>
              </a:ext>
            </a:extLst>
          </p:cNvPr>
          <p:cNvSpPr/>
          <p:nvPr userDrawn="1"/>
        </p:nvSpPr>
        <p:spPr>
          <a:xfrm>
            <a:off x="-1" y="6581819"/>
            <a:ext cx="12191999" cy="27618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5A614D23-A84A-8745-9FF1-46CC0873C2CA}"/>
              </a:ext>
            </a:extLst>
          </p:cNvPr>
          <p:cNvSpPr/>
          <p:nvPr userDrawn="1"/>
        </p:nvSpPr>
        <p:spPr>
          <a:xfrm>
            <a:off x="0" y="1"/>
            <a:ext cx="12192000" cy="6857999"/>
          </a:xfrm>
          <a:prstGeom prst="rect">
            <a:avLst/>
          </a:prstGeom>
          <a:noFill/>
          <a:ln w="190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itle 2">
            <a:extLst>
              <a:ext uri="{FF2B5EF4-FFF2-40B4-BE49-F238E27FC236}">
                <a16:creationId xmlns:a16="http://schemas.microsoft.com/office/drawing/2014/main" id="{B12EB4D1-1B47-C945-BFB8-A1269CA392F7}"/>
              </a:ext>
            </a:extLst>
          </p:cNvPr>
          <p:cNvSpPr>
            <a:spLocks noGrp="1"/>
          </p:cNvSpPr>
          <p:nvPr>
            <p:ph type="title" hasCustomPrompt="1"/>
          </p:nvPr>
        </p:nvSpPr>
        <p:spPr>
          <a:xfrm>
            <a:off x="515938" y="1431382"/>
            <a:ext cx="10969625" cy="412750"/>
          </a:xfrm>
          <a:prstGeom prst="rect">
            <a:avLst/>
          </a:prstGeom>
        </p:spPr>
        <p:txBody>
          <a:bodyPr/>
          <a:lstStyle>
            <a:lvl1pPr>
              <a:defRPr sz="3600">
                <a:solidFill>
                  <a:schemeClr val="accent5"/>
                </a:solidFill>
                <a:latin typeface="Cambria" panose="02040503050406030204" pitchFamily="18" charset="0"/>
              </a:defRPr>
            </a:lvl1pPr>
          </a:lstStyle>
          <a:p>
            <a:r>
              <a:rPr lang="en-US" altLang="x-none"/>
              <a:t>Divider Slide</a:t>
            </a:r>
          </a:p>
        </p:txBody>
      </p:sp>
      <p:sp>
        <p:nvSpPr>
          <p:cNvPr id="8" name="Text Placeholder 1">
            <a:extLst>
              <a:ext uri="{FF2B5EF4-FFF2-40B4-BE49-F238E27FC236}">
                <a16:creationId xmlns:a16="http://schemas.microsoft.com/office/drawing/2014/main" id="{FC917BFA-C928-954E-8176-7D0958DCA0D5}"/>
              </a:ext>
            </a:extLst>
          </p:cNvPr>
          <p:cNvSpPr>
            <a:spLocks noGrp="1"/>
          </p:cNvSpPr>
          <p:nvPr>
            <p:ph type="body" sz="quarter" idx="13" hasCustomPrompt="1"/>
          </p:nvPr>
        </p:nvSpPr>
        <p:spPr>
          <a:xfrm>
            <a:off x="515938" y="1962243"/>
            <a:ext cx="10969625" cy="237308"/>
          </a:xfrm>
          <a:prstGeom prst="rect">
            <a:avLst/>
          </a:prstGeom>
        </p:spPr>
        <p:txBody>
          <a:bodyPr rtlCol="0"/>
          <a:lstStyle>
            <a:lvl1pPr marL="0" indent="0">
              <a:lnSpc>
                <a:spcPct val="100000"/>
              </a:lnSpc>
              <a:buNone/>
              <a:defRPr sz="1800">
                <a:solidFill>
                  <a:schemeClr val="bg2"/>
                </a:solidFill>
              </a:defRPr>
            </a:lvl1pPr>
          </a:lstStyle>
          <a:p>
            <a:pPr defTabSz="180000" fontAlgn="auto">
              <a:spcAft>
                <a:spcPct val="0"/>
              </a:spcAft>
              <a:defRPr/>
            </a:pPr>
            <a:r>
              <a:rPr lang="en-US"/>
              <a:t>Optional Subtitle</a:t>
            </a:r>
          </a:p>
        </p:txBody>
      </p:sp>
      <p:sp>
        <p:nvSpPr>
          <p:cNvPr id="7" name="TextBox 6">
            <a:extLst>
              <a:ext uri="{FF2B5EF4-FFF2-40B4-BE49-F238E27FC236}">
                <a16:creationId xmlns:a16="http://schemas.microsoft.com/office/drawing/2014/main" id="{FD14F7DB-AE00-4DF4-8C80-EDAC1F09033A}"/>
              </a:ext>
            </a:extLst>
          </p:cNvPr>
          <p:cNvSpPr txBox="1"/>
          <p:nvPr userDrawn="1"/>
        </p:nvSpPr>
        <p:spPr>
          <a:xfrm>
            <a:off x="515938" y="6596798"/>
            <a:ext cx="1727199" cy="246221"/>
          </a:xfrm>
          <a:prstGeom prst="rect">
            <a:avLst/>
          </a:prstGeom>
          <a:noFill/>
        </p:spPr>
        <p:txBody>
          <a:bodyPr wrap="square" lIns="0" rtlCol="0">
            <a:spAutoFit/>
          </a:bodyPr>
          <a:lstStyle/>
          <a:p>
            <a:r>
              <a:rPr lang="en-US" sz="1000" b="0">
                <a:solidFill>
                  <a:schemeClr val="tx1"/>
                </a:solidFill>
              </a:rPr>
              <a:t>www.dlapiper.com</a:t>
            </a:r>
          </a:p>
        </p:txBody>
      </p:sp>
      <p:sp>
        <p:nvSpPr>
          <p:cNvPr id="9" name="Footer Placeholder 1"/>
          <p:cNvSpPr>
            <a:spLocks noGrp="1"/>
          </p:cNvSpPr>
          <p:nvPr>
            <p:ph type="ftr" sz="quarter" idx="3"/>
          </p:nvPr>
        </p:nvSpPr>
        <p:spPr>
          <a:xfrm>
            <a:off x="2387600" y="6596798"/>
            <a:ext cx="7416800" cy="256092"/>
          </a:xfrm>
          <a:prstGeom prst="rect">
            <a:avLst/>
          </a:prstGeom>
        </p:spPr>
        <p:txBody>
          <a:bodyPr vert="horz" lIns="91440" tIns="45720" rIns="91440" bIns="45720" rtlCol="0" anchor="ctr"/>
          <a:lstStyle>
            <a:lvl1pPr algn="l">
              <a:defRPr sz="1000">
                <a:solidFill>
                  <a:schemeClr val="tx1"/>
                </a:solidFill>
              </a:defRPr>
            </a:lvl1pPr>
          </a:lstStyle>
          <a:p>
            <a:r>
              <a:rPr lang="nl-BE"/>
              <a:t>National Tender Day - 27 oktober 2022</a:t>
            </a:r>
            <a:endParaRPr lang="en-US"/>
          </a:p>
        </p:txBody>
      </p:sp>
      <p:sp>
        <p:nvSpPr>
          <p:cNvPr id="11" name="Date Placeholder 3">
            <a:extLst>
              <a:ext uri="{FF2B5EF4-FFF2-40B4-BE49-F238E27FC236}">
                <a16:creationId xmlns:a16="http://schemas.microsoft.com/office/drawing/2014/main" id="{35BB08A7-8085-8845-B707-4F97CCAD6E1B}"/>
              </a:ext>
            </a:extLst>
          </p:cNvPr>
          <p:cNvSpPr>
            <a:spLocks noGrp="1"/>
          </p:cNvSpPr>
          <p:nvPr>
            <p:ph type="dt" sz="half" idx="2"/>
          </p:nvPr>
        </p:nvSpPr>
        <p:spPr>
          <a:xfrm>
            <a:off x="9948864" y="6596797"/>
            <a:ext cx="1727200" cy="260593"/>
          </a:xfrm>
          <a:prstGeom prst="rect">
            <a:avLst/>
          </a:prstGeom>
        </p:spPr>
        <p:txBody>
          <a:bodyPr vert="horz" lIns="0" tIns="0" rIns="0" bIns="0" rtlCol="0" anchor="ctr"/>
          <a:lstStyle>
            <a:lvl1pPr algn="ctr">
              <a:defRPr sz="1000" b="0">
                <a:solidFill>
                  <a:schemeClr val="tx1"/>
                </a:solidFill>
              </a:defRPr>
            </a:lvl1pPr>
          </a:lstStyle>
          <a:p>
            <a:r>
              <a:rPr lang="nl-BE"/>
              <a:t>Date</a:t>
            </a:r>
            <a:endParaRPr lang="en-US"/>
          </a:p>
        </p:txBody>
      </p:sp>
      <p:sp>
        <p:nvSpPr>
          <p:cNvPr id="12" name="Slide Number Placeholder 5">
            <a:extLst>
              <a:ext uri="{FF2B5EF4-FFF2-40B4-BE49-F238E27FC236}">
                <a16:creationId xmlns:a16="http://schemas.microsoft.com/office/drawing/2014/main" id="{ED4D4C61-8619-194B-8CBC-6D26A1A8D157}"/>
              </a:ext>
            </a:extLst>
          </p:cNvPr>
          <p:cNvSpPr>
            <a:spLocks noGrp="1"/>
          </p:cNvSpPr>
          <p:nvPr>
            <p:ph type="sldNum" sz="quarter" idx="4"/>
          </p:nvPr>
        </p:nvSpPr>
        <p:spPr>
          <a:xfrm>
            <a:off x="11676064" y="6596797"/>
            <a:ext cx="515935" cy="261203"/>
          </a:xfrm>
          <a:prstGeom prst="rect">
            <a:avLst/>
          </a:prstGeom>
        </p:spPr>
        <p:txBody>
          <a:bodyPr vert="horz" lIns="0" tIns="0" rIns="0" bIns="0" rtlCol="0" anchor="ctr"/>
          <a:lstStyle>
            <a:lvl1pPr algn="ctr">
              <a:defRPr sz="1000" b="0">
                <a:solidFill>
                  <a:schemeClr val="tx1"/>
                </a:solidFill>
              </a:defRPr>
            </a:lvl1pPr>
          </a:lstStyle>
          <a:p>
            <a:fld id="{F9591D4C-BB8F-AE46-BE73-C616F30BBC5B}" type="slidenum">
              <a:rPr lang="en-US" smtClean="0"/>
              <a:t>‹#›</a:t>
            </a:fld>
            <a:endParaRPr lang="en-US"/>
          </a:p>
        </p:txBody>
      </p:sp>
      <p:sp>
        <p:nvSpPr>
          <p:cNvPr id="10" name="Picture Placeholder 3">
            <a:extLst>
              <a:ext uri="{FF2B5EF4-FFF2-40B4-BE49-F238E27FC236}">
                <a16:creationId xmlns:a16="http://schemas.microsoft.com/office/drawing/2014/main" id="{8FE3E370-8AA3-324B-B9CA-F20864AA9415}"/>
              </a:ext>
            </a:extLst>
          </p:cNvPr>
          <p:cNvSpPr>
            <a:spLocks noGrp="1"/>
          </p:cNvSpPr>
          <p:nvPr>
            <p:ph type="pic" sz="quarter" idx="18"/>
          </p:nvPr>
        </p:nvSpPr>
        <p:spPr>
          <a:xfrm>
            <a:off x="0" y="3435657"/>
            <a:ext cx="12191999" cy="3146159"/>
          </a:xfrm>
          <a:prstGeom prst="rect">
            <a:avLst/>
          </a:prstGeom>
          <a:solidFill>
            <a:schemeClr val="bg2"/>
          </a:solidFill>
        </p:spPr>
        <p:txBody>
          <a:bodyPr/>
          <a:lstStyle/>
          <a:p>
            <a:r>
              <a:rPr lang="en-US"/>
              <a:t>Click icon to add picture</a:t>
            </a:r>
          </a:p>
        </p:txBody>
      </p:sp>
      <p:cxnSp>
        <p:nvCxnSpPr>
          <p:cNvPr id="14" name="Straight Connector 13"/>
          <p:cNvCxnSpPr/>
          <p:nvPr userDrawn="1"/>
        </p:nvCxnSpPr>
        <p:spPr>
          <a:xfrm>
            <a:off x="0" y="6582427"/>
            <a:ext cx="12192000" cy="0"/>
          </a:xfrm>
          <a:prstGeom prst="line">
            <a:avLst/>
          </a:prstGeom>
          <a:ln w="1905">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5767119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Quot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8B5C996B-0918-804B-BD4C-32A658B584F3}"/>
              </a:ext>
            </a:extLst>
          </p:cNvPr>
          <p:cNvSpPr/>
          <p:nvPr userDrawn="1"/>
        </p:nvSpPr>
        <p:spPr>
          <a:xfrm>
            <a:off x="0" y="6581819"/>
            <a:ext cx="12191999" cy="27618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8856926C-4DD1-A84D-AFCF-296FEB703257}"/>
              </a:ext>
            </a:extLst>
          </p:cNvPr>
          <p:cNvSpPr/>
          <p:nvPr userDrawn="1"/>
        </p:nvSpPr>
        <p:spPr>
          <a:xfrm>
            <a:off x="0" y="1"/>
            <a:ext cx="12192000" cy="6857999"/>
          </a:xfrm>
          <a:prstGeom prst="rect">
            <a:avLst/>
          </a:prstGeom>
          <a:noFill/>
          <a:ln w="190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itle 2">
            <a:extLst>
              <a:ext uri="{FF2B5EF4-FFF2-40B4-BE49-F238E27FC236}">
                <a16:creationId xmlns:a16="http://schemas.microsoft.com/office/drawing/2014/main" id="{B12EB4D1-1B47-C945-BFB8-A1269CA392F7}"/>
              </a:ext>
            </a:extLst>
          </p:cNvPr>
          <p:cNvSpPr>
            <a:spLocks noGrp="1"/>
          </p:cNvSpPr>
          <p:nvPr>
            <p:ph type="title" hasCustomPrompt="1"/>
          </p:nvPr>
        </p:nvSpPr>
        <p:spPr>
          <a:xfrm>
            <a:off x="2400302" y="368300"/>
            <a:ext cx="7391398" cy="3081910"/>
          </a:xfrm>
          <a:prstGeom prst="rect">
            <a:avLst/>
          </a:prstGeom>
        </p:spPr>
        <p:txBody>
          <a:bodyPr anchor="ctr" anchorCtr="1"/>
          <a:lstStyle>
            <a:lvl1pPr algn="ctr">
              <a:lnSpc>
                <a:spcPct val="100000"/>
              </a:lnSpc>
              <a:spcAft>
                <a:spcPts val="600"/>
              </a:spcAft>
              <a:defRPr sz="3600" i="1">
                <a:solidFill>
                  <a:schemeClr val="bg1"/>
                </a:solidFill>
                <a:latin typeface="Cambria" panose="02040503050406030204" pitchFamily="18" charset="0"/>
              </a:defRPr>
            </a:lvl1pPr>
          </a:lstStyle>
          <a:p>
            <a:r>
              <a:rPr lang="en-US" altLang="x-none"/>
              <a:t>“Insert Quote”</a:t>
            </a:r>
          </a:p>
        </p:txBody>
      </p:sp>
      <p:sp>
        <p:nvSpPr>
          <p:cNvPr id="7" name="TextBox 6">
            <a:extLst>
              <a:ext uri="{FF2B5EF4-FFF2-40B4-BE49-F238E27FC236}">
                <a16:creationId xmlns:a16="http://schemas.microsoft.com/office/drawing/2014/main" id="{FD14F7DB-AE00-4DF4-8C80-EDAC1F09033A}"/>
              </a:ext>
            </a:extLst>
          </p:cNvPr>
          <p:cNvSpPr txBox="1"/>
          <p:nvPr userDrawn="1"/>
        </p:nvSpPr>
        <p:spPr>
          <a:xfrm>
            <a:off x="515938" y="6596798"/>
            <a:ext cx="1727199" cy="246221"/>
          </a:xfrm>
          <a:prstGeom prst="rect">
            <a:avLst/>
          </a:prstGeom>
          <a:noFill/>
        </p:spPr>
        <p:txBody>
          <a:bodyPr wrap="square" lIns="0" rtlCol="0">
            <a:spAutoFit/>
          </a:bodyPr>
          <a:lstStyle/>
          <a:p>
            <a:r>
              <a:rPr lang="en-US" sz="1000" b="0">
                <a:solidFill>
                  <a:schemeClr val="tx1"/>
                </a:solidFill>
              </a:rPr>
              <a:t>www.dlapiper.com</a:t>
            </a:r>
          </a:p>
        </p:txBody>
      </p:sp>
      <p:sp>
        <p:nvSpPr>
          <p:cNvPr id="9" name="Footer Placeholder 1"/>
          <p:cNvSpPr>
            <a:spLocks noGrp="1"/>
          </p:cNvSpPr>
          <p:nvPr>
            <p:ph type="ftr" sz="quarter" idx="3"/>
          </p:nvPr>
        </p:nvSpPr>
        <p:spPr>
          <a:xfrm>
            <a:off x="2387600" y="6596798"/>
            <a:ext cx="7416800" cy="256092"/>
          </a:xfrm>
          <a:prstGeom prst="rect">
            <a:avLst/>
          </a:prstGeom>
        </p:spPr>
        <p:txBody>
          <a:bodyPr vert="horz" lIns="91440" tIns="45720" rIns="91440" bIns="45720" rtlCol="0" anchor="ctr"/>
          <a:lstStyle>
            <a:lvl1pPr algn="l">
              <a:defRPr sz="1000">
                <a:solidFill>
                  <a:schemeClr val="tx1"/>
                </a:solidFill>
              </a:defRPr>
            </a:lvl1pPr>
          </a:lstStyle>
          <a:p>
            <a:r>
              <a:rPr lang="nl-BE"/>
              <a:t>National Tender Day - 27 oktober 2022</a:t>
            </a:r>
            <a:endParaRPr lang="en-US"/>
          </a:p>
        </p:txBody>
      </p:sp>
      <p:sp>
        <p:nvSpPr>
          <p:cNvPr id="11" name="Date Placeholder 3">
            <a:extLst>
              <a:ext uri="{FF2B5EF4-FFF2-40B4-BE49-F238E27FC236}">
                <a16:creationId xmlns:a16="http://schemas.microsoft.com/office/drawing/2014/main" id="{35BB08A7-8085-8845-B707-4F97CCAD6E1B}"/>
              </a:ext>
            </a:extLst>
          </p:cNvPr>
          <p:cNvSpPr>
            <a:spLocks noGrp="1"/>
          </p:cNvSpPr>
          <p:nvPr>
            <p:ph type="dt" sz="half" idx="2"/>
          </p:nvPr>
        </p:nvSpPr>
        <p:spPr>
          <a:xfrm>
            <a:off x="9948864" y="6596797"/>
            <a:ext cx="1727200" cy="260593"/>
          </a:xfrm>
          <a:prstGeom prst="rect">
            <a:avLst/>
          </a:prstGeom>
        </p:spPr>
        <p:txBody>
          <a:bodyPr vert="horz" lIns="0" tIns="0" rIns="0" bIns="0" rtlCol="0" anchor="ctr"/>
          <a:lstStyle>
            <a:lvl1pPr algn="ctr">
              <a:defRPr sz="1000" b="0">
                <a:solidFill>
                  <a:schemeClr val="tx1"/>
                </a:solidFill>
              </a:defRPr>
            </a:lvl1pPr>
          </a:lstStyle>
          <a:p>
            <a:r>
              <a:rPr lang="nl-BE"/>
              <a:t>Date</a:t>
            </a:r>
            <a:endParaRPr lang="en-US"/>
          </a:p>
        </p:txBody>
      </p:sp>
      <p:sp>
        <p:nvSpPr>
          <p:cNvPr id="12" name="Slide Number Placeholder 5">
            <a:extLst>
              <a:ext uri="{FF2B5EF4-FFF2-40B4-BE49-F238E27FC236}">
                <a16:creationId xmlns:a16="http://schemas.microsoft.com/office/drawing/2014/main" id="{ED4D4C61-8619-194B-8CBC-6D26A1A8D157}"/>
              </a:ext>
            </a:extLst>
          </p:cNvPr>
          <p:cNvSpPr>
            <a:spLocks noGrp="1"/>
          </p:cNvSpPr>
          <p:nvPr>
            <p:ph type="sldNum" sz="quarter" idx="4"/>
          </p:nvPr>
        </p:nvSpPr>
        <p:spPr>
          <a:xfrm>
            <a:off x="11676064" y="6596797"/>
            <a:ext cx="515935" cy="261203"/>
          </a:xfrm>
          <a:prstGeom prst="rect">
            <a:avLst/>
          </a:prstGeom>
        </p:spPr>
        <p:txBody>
          <a:bodyPr vert="horz" lIns="0" tIns="0" rIns="0" bIns="0" rtlCol="0" anchor="ctr"/>
          <a:lstStyle>
            <a:lvl1pPr algn="ctr">
              <a:defRPr sz="1000" b="0">
                <a:solidFill>
                  <a:schemeClr val="tx1"/>
                </a:solidFill>
              </a:defRPr>
            </a:lvl1pPr>
          </a:lstStyle>
          <a:p>
            <a:fld id="{F9591D4C-BB8F-AE46-BE73-C616F30BBC5B}" type="slidenum">
              <a:rPr lang="en-US" smtClean="0"/>
              <a:t>‹#›</a:t>
            </a:fld>
            <a:endParaRPr 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ext and Image 1 - White">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FD7420B5-0C7D-8A40-916E-9DC1FF97152E}"/>
              </a:ext>
            </a:extLst>
          </p:cNvPr>
          <p:cNvSpPr/>
          <p:nvPr userDrawn="1"/>
        </p:nvSpPr>
        <p:spPr>
          <a:xfrm>
            <a:off x="0" y="6582427"/>
            <a:ext cx="12191999" cy="275573"/>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2">
            <a:extLst>
              <a:ext uri="{FF2B5EF4-FFF2-40B4-BE49-F238E27FC236}">
                <a16:creationId xmlns:a16="http://schemas.microsoft.com/office/drawing/2014/main" id="{65975A82-7EB2-6E48-B38C-B5AEBD5D9A89}"/>
              </a:ext>
            </a:extLst>
          </p:cNvPr>
          <p:cNvSpPr>
            <a:spLocks noGrp="1" noChangeAspect="1"/>
          </p:cNvSpPr>
          <p:nvPr>
            <p:ph type="body" idx="1" hasCustomPrompt="1"/>
          </p:nvPr>
        </p:nvSpPr>
        <p:spPr>
          <a:xfrm>
            <a:off x="515938" y="1432200"/>
            <a:ext cx="7389435" cy="435600"/>
          </a:xfrm>
          <a:prstGeom prst="rect">
            <a:avLst/>
          </a:prstGeom>
        </p:spPr>
        <p:txBody>
          <a:bodyPr anchor="t" anchorCtr="0">
            <a:normAutofit/>
          </a:bodyPr>
          <a:lstStyle>
            <a:lvl1pPr marL="0" indent="0">
              <a:lnSpc>
                <a:spcPct val="100000"/>
              </a:lnSpc>
              <a:buNone/>
              <a:defRPr sz="2200" b="1" baseline="0">
                <a:solidFill>
                  <a:schemeClr val="accent6"/>
                </a:solidFill>
                <a:latin typeface="Cambria" panose="02040503050406030204" pitchFamily="18"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Optional Subhead</a:t>
            </a:r>
          </a:p>
        </p:txBody>
      </p:sp>
      <p:sp>
        <p:nvSpPr>
          <p:cNvPr id="14" name="Date Placeholder 4">
            <a:extLst>
              <a:ext uri="{FF2B5EF4-FFF2-40B4-BE49-F238E27FC236}">
                <a16:creationId xmlns:a16="http://schemas.microsoft.com/office/drawing/2014/main" id="{95453CEA-0594-AC4A-BD6E-7EB2750A8464}"/>
              </a:ext>
            </a:extLst>
          </p:cNvPr>
          <p:cNvSpPr>
            <a:spLocks noGrp="1"/>
          </p:cNvSpPr>
          <p:nvPr>
            <p:ph type="dt" sz="half" idx="10"/>
          </p:nvPr>
        </p:nvSpPr>
        <p:spPr>
          <a:xfrm>
            <a:off x="9948863" y="6582427"/>
            <a:ext cx="1727201" cy="274964"/>
          </a:xfrm>
        </p:spPr>
        <p:txBody>
          <a:bodyPr/>
          <a:lstStyle>
            <a:lvl1pPr>
              <a:defRPr>
                <a:solidFill>
                  <a:schemeClr val="accent5"/>
                </a:solidFill>
              </a:defRPr>
            </a:lvl1pPr>
          </a:lstStyle>
          <a:p>
            <a:r>
              <a:rPr lang="nl-BE"/>
              <a:t>Date</a:t>
            </a:r>
            <a:endParaRPr lang="en-US"/>
          </a:p>
        </p:txBody>
      </p:sp>
      <p:sp>
        <p:nvSpPr>
          <p:cNvPr id="15" name="Slide Number Placeholder 6">
            <a:extLst>
              <a:ext uri="{FF2B5EF4-FFF2-40B4-BE49-F238E27FC236}">
                <a16:creationId xmlns:a16="http://schemas.microsoft.com/office/drawing/2014/main" id="{3C85EFBF-591E-C04B-B78E-407F8CD2F721}"/>
              </a:ext>
            </a:extLst>
          </p:cNvPr>
          <p:cNvSpPr>
            <a:spLocks noGrp="1"/>
          </p:cNvSpPr>
          <p:nvPr>
            <p:ph type="sldNum" sz="quarter" idx="12"/>
          </p:nvPr>
        </p:nvSpPr>
        <p:spPr>
          <a:xfrm>
            <a:off x="11676063" y="6582426"/>
            <a:ext cx="515935" cy="275573"/>
          </a:xfrm>
        </p:spPr>
        <p:txBody>
          <a:bodyPr/>
          <a:lstStyle>
            <a:lvl1pPr>
              <a:defRPr>
                <a:solidFill>
                  <a:schemeClr val="accent5"/>
                </a:solidFill>
              </a:defRPr>
            </a:lvl1pPr>
          </a:lstStyle>
          <a:p>
            <a:fld id="{F9591D4C-BB8F-AE46-BE73-C616F30BBC5B}" type="slidenum">
              <a:rPr lang="en-US" smtClean="0"/>
              <a:t>‹#›</a:t>
            </a:fld>
            <a:endParaRPr lang="en-US"/>
          </a:p>
        </p:txBody>
      </p:sp>
      <p:sp>
        <p:nvSpPr>
          <p:cNvPr id="17" name="Text Placeholder 1">
            <a:extLst>
              <a:ext uri="{FF2B5EF4-FFF2-40B4-BE49-F238E27FC236}">
                <a16:creationId xmlns:a16="http://schemas.microsoft.com/office/drawing/2014/main" id="{B425B684-C025-7A40-8525-E424A3D79E9C}"/>
              </a:ext>
            </a:extLst>
          </p:cNvPr>
          <p:cNvSpPr>
            <a:spLocks noGrp="1"/>
          </p:cNvSpPr>
          <p:nvPr>
            <p:ph type="body" sz="quarter" idx="15" hasCustomPrompt="1"/>
          </p:nvPr>
        </p:nvSpPr>
        <p:spPr>
          <a:xfrm>
            <a:off x="515938" y="899161"/>
            <a:ext cx="7389435" cy="237308"/>
          </a:xfrm>
          <a:prstGeom prst="rect">
            <a:avLst/>
          </a:prstGeom>
        </p:spPr>
        <p:txBody>
          <a:bodyPr rtlCol="0"/>
          <a:lstStyle>
            <a:lvl1pPr marL="0" indent="0">
              <a:lnSpc>
                <a:spcPct val="100000"/>
              </a:lnSpc>
              <a:buNone/>
              <a:defRPr sz="1800">
                <a:solidFill>
                  <a:schemeClr val="tx2"/>
                </a:solidFill>
              </a:defRPr>
            </a:lvl1pPr>
          </a:lstStyle>
          <a:p>
            <a:pPr defTabSz="180000" fontAlgn="auto">
              <a:spcAft>
                <a:spcPct val="0"/>
              </a:spcAft>
              <a:defRPr/>
            </a:pPr>
            <a:r>
              <a:rPr lang="en-US"/>
              <a:t>Optional Subtitle</a:t>
            </a:r>
          </a:p>
        </p:txBody>
      </p:sp>
      <p:sp>
        <p:nvSpPr>
          <p:cNvPr id="10" name="TextBox 9">
            <a:extLst>
              <a:ext uri="{FF2B5EF4-FFF2-40B4-BE49-F238E27FC236}">
                <a16:creationId xmlns:a16="http://schemas.microsoft.com/office/drawing/2014/main" id="{ED625D71-D389-4AAD-A767-6FB8822E9777}"/>
              </a:ext>
            </a:extLst>
          </p:cNvPr>
          <p:cNvSpPr txBox="1"/>
          <p:nvPr userDrawn="1"/>
        </p:nvSpPr>
        <p:spPr>
          <a:xfrm>
            <a:off x="515938" y="6596798"/>
            <a:ext cx="1727199" cy="246221"/>
          </a:xfrm>
          <a:prstGeom prst="rect">
            <a:avLst/>
          </a:prstGeom>
          <a:noFill/>
        </p:spPr>
        <p:txBody>
          <a:bodyPr wrap="square" lIns="0" rtlCol="0">
            <a:spAutoFit/>
          </a:bodyPr>
          <a:lstStyle/>
          <a:p>
            <a:r>
              <a:rPr lang="en-US" sz="1000" b="0">
                <a:solidFill>
                  <a:schemeClr val="bg1"/>
                </a:solidFill>
              </a:rPr>
              <a:t>www.dlapiper.com</a:t>
            </a:r>
          </a:p>
        </p:txBody>
      </p:sp>
      <p:sp>
        <p:nvSpPr>
          <p:cNvPr id="2" name="Title 1"/>
          <p:cNvSpPr>
            <a:spLocks noGrp="1"/>
          </p:cNvSpPr>
          <p:nvPr>
            <p:ph type="title" hasCustomPrompt="1"/>
          </p:nvPr>
        </p:nvSpPr>
        <p:spPr>
          <a:xfrm>
            <a:off x="515938" y="368300"/>
            <a:ext cx="7392196" cy="577153"/>
          </a:xfrm>
        </p:spPr>
        <p:txBody>
          <a:bodyPr/>
          <a:lstStyle/>
          <a:p>
            <a:r>
              <a:rPr lang="en-US"/>
              <a:t>Click to edit title</a:t>
            </a:r>
          </a:p>
        </p:txBody>
      </p:sp>
      <p:sp>
        <p:nvSpPr>
          <p:cNvPr id="4" name="Footer Placeholder 3"/>
          <p:cNvSpPr>
            <a:spLocks noGrp="1"/>
          </p:cNvSpPr>
          <p:nvPr>
            <p:ph type="ftr" sz="quarter" idx="17"/>
          </p:nvPr>
        </p:nvSpPr>
        <p:spPr/>
        <p:txBody>
          <a:bodyPr/>
          <a:lstStyle>
            <a:lvl1pPr>
              <a:defRPr>
                <a:solidFill>
                  <a:schemeClr val="bg1"/>
                </a:solidFill>
              </a:defRPr>
            </a:lvl1pPr>
          </a:lstStyle>
          <a:p>
            <a:r>
              <a:rPr lang="nl-BE"/>
              <a:t>National Tender Day - 27 oktober 2022</a:t>
            </a:r>
            <a:endParaRPr lang="en-US"/>
          </a:p>
        </p:txBody>
      </p:sp>
      <p:sp>
        <p:nvSpPr>
          <p:cNvPr id="16" name="Picture Placeholder 3">
            <a:extLst>
              <a:ext uri="{FF2B5EF4-FFF2-40B4-BE49-F238E27FC236}">
                <a16:creationId xmlns:a16="http://schemas.microsoft.com/office/drawing/2014/main" id="{A643DD79-296D-1D4D-9489-1DCF3F20B120}"/>
              </a:ext>
            </a:extLst>
          </p:cNvPr>
          <p:cNvSpPr>
            <a:spLocks noGrp="1"/>
          </p:cNvSpPr>
          <p:nvPr>
            <p:ph type="pic" sz="quarter" idx="18"/>
          </p:nvPr>
        </p:nvSpPr>
        <p:spPr>
          <a:xfrm>
            <a:off x="8521549" y="0"/>
            <a:ext cx="3670450" cy="6581817"/>
          </a:xfrm>
          <a:prstGeom prst="rect">
            <a:avLst/>
          </a:prstGeom>
          <a:solidFill>
            <a:schemeClr val="bg2"/>
          </a:solidFill>
        </p:spPr>
        <p:txBody>
          <a:bodyPr/>
          <a:lstStyle/>
          <a:p>
            <a:r>
              <a:rPr lang="en-US"/>
              <a:t>Click icon to add picture</a:t>
            </a:r>
          </a:p>
        </p:txBody>
      </p:sp>
      <p:sp>
        <p:nvSpPr>
          <p:cNvPr id="13" name="Content Placeholder 8"/>
          <p:cNvSpPr>
            <a:spLocks noGrp="1"/>
          </p:cNvSpPr>
          <p:nvPr>
            <p:ph sz="quarter" idx="19"/>
          </p:nvPr>
        </p:nvSpPr>
        <p:spPr>
          <a:xfrm>
            <a:off x="515938" y="1882171"/>
            <a:ext cx="7386637" cy="4426554"/>
          </a:xfrm>
        </p:spPr>
        <p:txBody>
          <a:bodyPr/>
          <a:lstStyle>
            <a:lvl1pPr>
              <a:lnSpc>
                <a:spcPct val="100000"/>
              </a:lnSpc>
              <a:defRPr/>
            </a:lvl1pPr>
            <a:lvl2pPr>
              <a:lnSpc>
                <a:spcPct val="100000"/>
              </a:lnSpc>
              <a:defRPr/>
            </a:lvl2pPr>
            <a:lvl3pPr>
              <a:lnSpc>
                <a:spcPct val="100000"/>
              </a:lnSpc>
              <a:defRPr/>
            </a:lvl3pPr>
            <a:lvl4pPr>
              <a:lnSpc>
                <a:spcPct val="100000"/>
              </a:lnSpc>
              <a:defRPr/>
            </a:lvl4pPr>
            <a:lvl5pPr>
              <a:lnSpc>
                <a:spcPct val="100000"/>
              </a:lnSpc>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tring Cov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6F40CF8B-694B-D74A-9EA0-5A303585C648}"/>
              </a:ext>
            </a:extLst>
          </p:cNvPr>
          <p:cNvPicPr>
            <a:picLocks noChangeAspect="1"/>
          </p:cNvPicPr>
          <p:nvPr userDrawn="1"/>
        </p:nvPicPr>
        <p:blipFill>
          <a:blip r:embed="rId3"/>
          <a:srcRect/>
          <a:stretch>
            <a:fillRect/>
          </a:stretch>
        </p:blipFill>
        <p:spPr>
          <a:xfrm>
            <a:off x="515938" y="6062542"/>
            <a:ext cx="730800" cy="427158"/>
          </a:xfrm>
          <a:prstGeom prst="rect">
            <a:avLst/>
          </a:prstGeom>
        </p:spPr>
      </p:pic>
      <p:sp>
        <p:nvSpPr>
          <p:cNvPr id="2" name="Title 1"/>
          <p:cNvSpPr>
            <a:spLocks noGrp="1"/>
          </p:cNvSpPr>
          <p:nvPr>
            <p:ph type="title"/>
          </p:nvPr>
        </p:nvSpPr>
        <p:spPr>
          <a:xfrm>
            <a:off x="1552135" y="4748270"/>
            <a:ext cx="9087730" cy="1000317"/>
          </a:xfrm>
          <a:prstGeom prst="rect">
            <a:avLst/>
          </a:prstGeom>
        </p:spPr>
        <p:txBody>
          <a:bodyPr/>
          <a:lstStyle>
            <a:lvl1pPr algn="ctr">
              <a:defRPr sz="3600" b="0" i="0">
                <a:solidFill>
                  <a:schemeClr val="bg1"/>
                </a:solidFill>
                <a:latin typeface="Cambria" charset="0"/>
                <a:ea typeface="Cambria" charset="0"/>
                <a:cs typeface="Cambria" charset="0"/>
              </a:defRPr>
            </a:lvl1pPr>
          </a:lstStyle>
          <a:p>
            <a:r>
              <a:rPr lang="en-US"/>
              <a:t>Click to edit Master title style</a:t>
            </a:r>
          </a:p>
        </p:txBody>
      </p:sp>
      <p:sp>
        <p:nvSpPr>
          <p:cNvPr id="9" name="Text Placeholder 7">
            <a:extLst>
              <a:ext uri="{FF2B5EF4-FFF2-40B4-BE49-F238E27FC236}">
                <a16:creationId xmlns:a16="http://schemas.microsoft.com/office/drawing/2014/main" id="{4F8E9120-7FF1-4744-A198-62808AD32342}"/>
              </a:ext>
            </a:extLst>
          </p:cNvPr>
          <p:cNvSpPr>
            <a:spLocks noGrp="1"/>
          </p:cNvSpPr>
          <p:nvPr>
            <p:ph type="body" sz="quarter" idx="13" hasCustomPrompt="1"/>
          </p:nvPr>
        </p:nvSpPr>
        <p:spPr>
          <a:xfrm>
            <a:off x="3179763" y="5862187"/>
            <a:ext cx="5832475" cy="525135"/>
          </a:xfrm>
          <a:prstGeom prst="rect">
            <a:avLst/>
          </a:prstGeom>
        </p:spPr>
        <p:txBody>
          <a:bodyPr wrap="square" lIns="0" tIns="0" rIns="0" bIns="0"/>
          <a:lstStyle>
            <a:lvl1pPr marL="0" indent="0" algn="ctr">
              <a:lnSpc>
                <a:spcPct val="100000"/>
              </a:lnSpc>
              <a:buNone/>
              <a:defRPr sz="2000">
                <a:solidFill>
                  <a:schemeClr val="bg1"/>
                </a:solidFill>
                <a:latin typeface="Arial" charset="0"/>
                <a:ea typeface="Arial" charset="0"/>
                <a:cs typeface="Arial" charset="0"/>
              </a:defRPr>
            </a:lvl1pPr>
          </a:lstStyle>
          <a:p>
            <a:pPr lvl="0"/>
            <a:r>
              <a:rPr lang="en-US"/>
              <a:t>Subhead Line 1</a:t>
            </a:r>
          </a:p>
        </p:txBody>
      </p:sp>
      <p:sp>
        <p:nvSpPr>
          <p:cNvPr id="10" name="Date Placeholder 3">
            <a:extLst>
              <a:ext uri="{FF2B5EF4-FFF2-40B4-BE49-F238E27FC236}">
                <a16:creationId xmlns:a16="http://schemas.microsoft.com/office/drawing/2014/main" id="{35BB08A7-8085-8845-B707-4F97CCAD6E1B}"/>
              </a:ext>
            </a:extLst>
          </p:cNvPr>
          <p:cNvSpPr>
            <a:spLocks noGrp="1"/>
          </p:cNvSpPr>
          <p:nvPr>
            <p:ph type="dt" sz="half" idx="2"/>
          </p:nvPr>
        </p:nvSpPr>
        <p:spPr>
          <a:xfrm>
            <a:off x="9914457" y="6222223"/>
            <a:ext cx="1727200" cy="260593"/>
          </a:xfrm>
          <a:prstGeom prst="rect">
            <a:avLst/>
          </a:prstGeom>
        </p:spPr>
        <p:txBody>
          <a:bodyPr vert="horz" lIns="0" tIns="0" rIns="0" bIns="0" rtlCol="0" anchor="ctr"/>
          <a:lstStyle>
            <a:lvl1pPr algn="r">
              <a:defRPr sz="1100" b="0" i="0">
                <a:solidFill>
                  <a:schemeClr val="bg1"/>
                </a:solidFill>
                <a:latin typeface="+mn-lt"/>
                <a:ea typeface="Cambria" charset="0"/>
                <a:cs typeface="Cambria" charset="0"/>
              </a:defRPr>
            </a:lvl1pPr>
          </a:lstStyle>
          <a:p>
            <a:r>
              <a:rPr lang="nl-BE"/>
              <a:t>Date</a:t>
            </a:r>
            <a:endParaRPr lang="en-US"/>
          </a:p>
        </p:txBody>
      </p:sp>
    </p:spTree>
    <p:extLst>
      <p:ext uri="{BB962C8B-B14F-4D97-AF65-F5344CB8AC3E}">
        <p14:creationId xmlns:p14="http://schemas.microsoft.com/office/powerpoint/2010/main" val="364461205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ext and Image 1 - Dark">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8B5C996B-0918-804B-BD4C-32A658B584F3}"/>
              </a:ext>
            </a:extLst>
          </p:cNvPr>
          <p:cNvSpPr/>
          <p:nvPr userDrawn="1"/>
        </p:nvSpPr>
        <p:spPr>
          <a:xfrm>
            <a:off x="-1" y="0"/>
            <a:ext cx="8525690" cy="6581817"/>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2">
            <a:extLst>
              <a:ext uri="{FF2B5EF4-FFF2-40B4-BE49-F238E27FC236}">
                <a16:creationId xmlns:a16="http://schemas.microsoft.com/office/drawing/2014/main" id="{65975A82-7EB2-6E48-B38C-B5AEBD5D9A89}"/>
              </a:ext>
            </a:extLst>
          </p:cNvPr>
          <p:cNvSpPr>
            <a:spLocks noGrp="1" noChangeAspect="1"/>
          </p:cNvSpPr>
          <p:nvPr>
            <p:ph type="body" idx="1" hasCustomPrompt="1"/>
          </p:nvPr>
        </p:nvSpPr>
        <p:spPr>
          <a:xfrm>
            <a:off x="515938" y="1432200"/>
            <a:ext cx="7389348" cy="435600"/>
          </a:xfrm>
          <a:prstGeom prst="rect">
            <a:avLst/>
          </a:prstGeom>
        </p:spPr>
        <p:txBody>
          <a:bodyPr anchor="t" anchorCtr="0">
            <a:normAutofit/>
          </a:bodyPr>
          <a:lstStyle>
            <a:lvl1pPr marL="0" indent="0">
              <a:lnSpc>
                <a:spcPct val="100000"/>
              </a:lnSpc>
              <a:buNone/>
              <a:defRPr sz="2200" b="1" baseline="0">
                <a:solidFill>
                  <a:schemeClr val="accent6"/>
                </a:solidFill>
                <a:latin typeface="Cambria" panose="02040503050406030204" pitchFamily="18"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Optional Subhead</a:t>
            </a:r>
          </a:p>
        </p:txBody>
      </p:sp>
      <p:sp>
        <p:nvSpPr>
          <p:cNvPr id="14" name="Date Placeholder 4">
            <a:extLst>
              <a:ext uri="{FF2B5EF4-FFF2-40B4-BE49-F238E27FC236}">
                <a16:creationId xmlns:a16="http://schemas.microsoft.com/office/drawing/2014/main" id="{95453CEA-0594-AC4A-BD6E-7EB2750A8464}"/>
              </a:ext>
            </a:extLst>
          </p:cNvPr>
          <p:cNvSpPr>
            <a:spLocks noGrp="1"/>
          </p:cNvSpPr>
          <p:nvPr>
            <p:ph type="dt" sz="half" idx="10"/>
          </p:nvPr>
        </p:nvSpPr>
        <p:spPr>
          <a:xfrm>
            <a:off x="9948863" y="6582427"/>
            <a:ext cx="1727201" cy="274964"/>
          </a:xfrm>
        </p:spPr>
        <p:txBody>
          <a:bodyPr/>
          <a:lstStyle>
            <a:lvl1pPr>
              <a:defRPr>
                <a:solidFill>
                  <a:schemeClr val="tx1"/>
                </a:solidFill>
              </a:defRPr>
            </a:lvl1pPr>
          </a:lstStyle>
          <a:p>
            <a:r>
              <a:rPr lang="nl-BE"/>
              <a:t>Date</a:t>
            </a:r>
            <a:endParaRPr lang="en-US"/>
          </a:p>
        </p:txBody>
      </p:sp>
      <p:sp>
        <p:nvSpPr>
          <p:cNvPr id="15" name="Slide Number Placeholder 6">
            <a:extLst>
              <a:ext uri="{FF2B5EF4-FFF2-40B4-BE49-F238E27FC236}">
                <a16:creationId xmlns:a16="http://schemas.microsoft.com/office/drawing/2014/main" id="{3C85EFBF-591E-C04B-B78E-407F8CD2F721}"/>
              </a:ext>
            </a:extLst>
          </p:cNvPr>
          <p:cNvSpPr>
            <a:spLocks noGrp="1"/>
          </p:cNvSpPr>
          <p:nvPr>
            <p:ph type="sldNum" sz="quarter" idx="12"/>
          </p:nvPr>
        </p:nvSpPr>
        <p:spPr>
          <a:xfrm>
            <a:off x="11676063" y="6582426"/>
            <a:ext cx="515935" cy="275573"/>
          </a:xfrm>
        </p:spPr>
        <p:txBody>
          <a:bodyPr/>
          <a:lstStyle>
            <a:lvl1pPr>
              <a:defRPr>
                <a:solidFill>
                  <a:schemeClr val="tx1"/>
                </a:solidFill>
              </a:defRPr>
            </a:lvl1pPr>
          </a:lstStyle>
          <a:p>
            <a:fld id="{F9591D4C-BB8F-AE46-BE73-C616F30BBC5B}" type="slidenum">
              <a:rPr lang="en-US" smtClean="0"/>
              <a:t>‹#›</a:t>
            </a:fld>
            <a:endParaRPr lang="en-US"/>
          </a:p>
        </p:txBody>
      </p:sp>
      <p:sp>
        <p:nvSpPr>
          <p:cNvPr id="17" name="Text Placeholder 1">
            <a:extLst>
              <a:ext uri="{FF2B5EF4-FFF2-40B4-BE49-F238E27FC236}">
                <a16:creationId xmlns:a16="http://schemas.microsoft.com/office/drawing/2014/main" id="{B425B684-C025-7A40-8525-E424A3D79E9C}"/>
              </a:ext>
            </a:extLst>
          </p:cNvPr>
          <p:cNvSpPr>
            <a:spLocks noGrp="1"/>
          </p:cNvSpPr>
          <p:nvPr>
            <p:ph type="body" sz="quarter" idx="15" hasCustomPrompt="1"/>
          </p:nvPr>
        </p:nvSpPr>
        <p:spPr>
          <a:xfrm>
            <a:off x="515939" y="899161"/>
            <a:ext cx="7383796" cy="237308"/>
          </a:xfrm>
          <a:prstGeom prst="rect">
            <a:avLst/>
          </a:prstGeom>
        </p:spPr>
        <p:txBody>
          <a:bodyPr rtlCol="0"/>
          <a:lstStyle>
            <a:lvl1pPr marL="0" indent="0">
              <a:lnSpc>
                <a:spcPct val="100000"/>
              </a:lnSpc>
              <a:buNone/>
              <a:defRPr sz="1800">
                <a:solidFill>
                  <a:schemeClr val="bg2"/>
                </a:solidFill>
              </a:defRPr>
            </a:lvl1pPr>
          </a:lstStyle>
          <a:p>
            <a:pPr defTabSz="180000" fontAlgn="auto">
              <a:spcAft>
                <a:spcPct val="0"/>
              </a:spcAft>
              <a:defRPr/>
            </a:pPr>
            <a:r>
              <a:rPr lang="en-US"/>
              <a:t>Optional Subtitle</a:t>
            </a:r>
          </a:p>
        </p:txBody>
      </p:sp>
      <p:sp>
        <p:nvSpPr>
          <p:cNvPr id="2" name="Title 1"/>
          <p:cNvSpPr>
            <a:spLocks noGrp="1"/>
          </p:cNvSpPr>
          <p:nvPr>
            <p:ph type="title" hasCustomPrompt="1"/>
          </p:nvPr>
        </p:nvSpPr>
        <p:spPr>
          <a:xfrm>
            <a:off x="515938" y="368300"/>
            <a:ext cx="7386559" cy="577153"/>
          </a:xfrm>
        </p:spPr>
        <p:txBody>
          <a:bodyPr/>
          <a:lstStyle>
            <a:lvl1pPr>
              <a:defRPr>
                <a:solidFill>
                  <a:schemeClr val="bg1"/>
                </a:solidFill>
              </a:defRPr>
            </a:lvl1pPr>
          </a:lstStyle>
          <a:p>
            <a:r>
              <a:rPr lang="en-US"/>
              <a:t>Click to edit title</a:t>
            </a:r>
          </a:p>
        </p:txBody>
      </p:sp>
      <p:sp>
        <p:nvSpPr>
          <p:cNvPr id="4" name="Footer Placeholder 3"/>
          <p:cNvSpPr>
            <a:spLocks noGrp="1"/>
          </p:cNvSpPr>
          <p:nvPr>
            <p:ph type="ftr" sz="quarter" idx="17"/>
          </p:nvPr>
        </p:nvSpPr>
        <p:spPr/>
        <p:txBody>
          <a:bodyPr/>
          <a:lstStyle>
            <a:lvl1pPr>
              <a:defRPr>
                <a:solidFill>
                  <a:schemeClr val="tx1"/>
                </a:solidFill>
              </a:defRPr>
            </a:lvl1pPr>
          </a:lstStyle>
          <a:p>
            <a:r>
              <a:rPr lang="nl-BE"/>
              <a:t>National Tender Day - 27 oktober 2022</a:t>
            </a:r>
            <a:endParaRPr lang="en-US"/>
          </a:p>
        </p:txBody>
      </p:sp>
      <p:sp>
        <p:nvSpPr>
          <p:cNvPr id="12" name="Picture Placeholder 3">
            <a:extLst>
              <a:ext uri="{FF2B5EF4-FFF2-40B4-BE49-F238E27FC236}">
                <a16:creationId xmlns:a16="http://schemas.microsoft.com/office/drawing/2014/main" id="{A643DD79-296D-1D4D-9489-1DCF3F20B120}"/>
              </a:ext>
            </a:extLst>
          </p:cNvPr>
          <p:cNvSpPr>
            <a:spLocks noGrp="1"/>
          </p:cNvSpPr>
          <p:nvPr>
            <p:ph type="pic" sz="quarter" idx="18"/>
          </p:nvPr>
        </p:nvSpPr>
        <p:spPr>
          <a:xfrm>
            <a:off x="8525690" y="0"/>
            <a:ext cx="3666309" cy="6581817"/>
          </a:xfrm>
          <a:prstGeom prst="rect">
            <a:avLst/>
          </a:prstGeom>
          <a:solidFill>
            <a:schemeClr val="bg2"/>
          </a:solidFill>
        </p:spPr>
        <p:txBody>
          <a:bodyPr/>
          <a:lstStyle/>
          <a:p>
            <a:r>
              <a:rPr lang="en-US"/>
              <a:t>Click icon to add picture</a:t>
            </a:r>
          </a:p>
        </p:txBody>
      </p:sp>
      <p:sp>
        <p:nvSpPr>
          <p:cNvPr id="13" name="Content Placeholder 8"/>
          <p:cNvSpPr>
            <a:spLocks noGrp="1"/>
          </p:cNvSpPr>
          <p:nvPr>
            <p:ph sz="quarter" idx="19"/>
          </p:nvPr>
        </p:nvSpPr>
        <p:spPr>
          <a:xfrm>
            <a:off x="515938" y="1882171"/>
            <a:ext cx="7386637" cy="4426554"/>
          </a:xfrm>
        </p:spPr>
        <p:txBody>
          <a:bodyPr/>
          <a:lstStyle>
            <a:lvl1pPr>
              <a:lnSpc>
                <a:spcPct val="100000"/>
              </a:lnSpc>
              <a:defRPr>
                <a:solidFill>
                  <a:schemeClr val="bg1"/>
                </a:solidFill>
              </a:defRPr>
            </a:lvl1pPr>
            <a:lvl2pPr>
              <a:lnSpc>
                <a:spcPct val="100000"/>
              </a:lnSpc>
              <a:defRPr>
                <a:solidFill>
                  <a:schemeClr val="bg1"/>
                </a:solidFill>
              </a:defRPr>
            </a:lvl2pPr>
            <a:lvl3pPr>
              <a:lnSpc>
                <a:spcPct val="100000"/>
              </a:lnSpc>
              <a:defRPr>
                <a:solidFill>
                  <a:schemeClr val="bg1"/>
                </a:solidFill>
              </a:defRPr>
            </a:lvl3pPr>
            <a:lvl4pPr>
              <a:lnSpc>
                <a:spcPct val="100000"/>
              </a:lnSpc>
              <a:defRPr>
                <a:solidFill>
                  <a:schemeClr val="bg1"/>
                </a:solidFill>
              </a:defRPr>
            </a:lvl4pPr>
            <a:lvl5pPr>
              <a:lnSpc>
                <a:spcPct val="100000"/>
              </a:lnSpc>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6" name="TextBox 15">
            <a:extLst>
              <a:ext uri="{FF2B5EF4-FFF2-40B4-BE49-F238E27FC236}">
                <a16:creationId xmlns:a16="http://schemas.microsoft.com/office/drawing/2014/main" id="{6CBF0F17-D7C8-7243-BD94-CF6519775FE5}"/>
              </a:ext>
            </a:extLst>
          </p:cNvPr>
          <p:cNvSpPr txBox="1"/>
          <p:nvPr userDrawn="1"/>
        </p:nvSpPr>
        <p:spPr>
          <a:xfrm>
            <a:off x="515938" y="6596798"/>
            <a:ext cx="1727199" cy="246221"/>
          </a:xfrm>
          <a:prstGeom prst="rect">
            <a:avLst/>
          </a:prstGeom>
          <a:noFill/>
        </p:spPr>
        <p:txBody>
          <a:bodyPr wrap="square" lIns="0" rtlCol="0">
            <a:spAutoFit/>
          </a:bodyPr>
          <a:lstStyle/>
          <a:p>
            <a:r>
              <a:rPr lang="en-US" sz="1000" b="0">
                <a:solidFill>
                  <a:schemeClr val="tx1"/>
                </a:solidFill>
              </a:rPr>
              <a:t>www.dlapiper.com</a:t>
            </a:r>
          </a:p>
        </p:txBody>
      </p:sp>
      <p:cxnSp>
        <p:nvCxnSpPr>
          <p:cNvPr id="18" name="Straight Connector 17"/>
          <p:cNvCxnSpPr/>
          <p:nvPr userDrawn="1"/>
        </p:nvCxnSpPr>
        <p:spPr>
          <a:xfrm>
            <a:off x="0" y="6582427"/>
            <a:ext cx="12192000" cy="0"/>
          </a:xfrm>
          <a:prstGeom prst="line">
            <a:avLst/>
          </a:prstGeom>
          <a:ln w="1905">
            <a:solidFill>
              <a:schemeClr val="tx1"/>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ext and Image 2 - White">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FD7420B5-0C7D-8A40-916E-9DC1FF97152E}"/>
              </a:ext>
            </a:extLst>
          </p:cNvPr>
          <p:cNvSpPr/>
          <p:nvPr userDrawn="1"/>
        </p:nvSpPr>
        <p:spPr>
          <a:xfrm>
            <a:off x="0" y="6582427"/>
            <a:ext cx="12191999" cy="275573"/>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2">
            <a:extLst>
              <a:ext uri="{FF2B5EF4-FFF2-40B4-BE49-F238E27FC236}">
                <a16:creationId xmlns:a16="http://schemas.microsoft.com/office/drawing/2014/main" id="{65975A82-7EB2-6E48-B38C-B5AEBD5D9A89}"/>
              </a:ext>
            </a:extLst>
          </p:cNvPr>
          <p:cNvSpPr>
            <a:spLocks noGrp="1" noChangeAspect="1"/>
          </p:cNvSpPr>
          <p:nvPr>
            <p:ph type="body" idx="1" hasCustomPrompt="1"/>
          </p:nvPr>
        </p:nvSpPr>
        <p:spPr>
          <a:xfrm>
            <a:off x="515938" y="1432200"/>
            <a:ext cx="5500681" cy="435600"/>
          </a:xfrm>
          <a:prstGeom prst="rect">
            <a:avLst/>
          </a:prstGeom>
        </p:spPr>
        <p:txBody>
          <a:bodyPr anchor="t" anchorCtr="0">
            <a:normAutofit/>
          </a:bodyPr>
          <a:lstStyle>
            <a:lvl1pPr marL="0" indent="0">
              <a:lnSpc>
                <a:spcPct val="100000"/>
              </a:lnSpc>
              <a:buNone/>
              <a:defRPr sz="2200" b="1" baseline="0">
                <a:solidFill>
                  <a:schemeClr val="accent6"/>
                </a:solidFill>
                <a:latin typeface="Cambria" panose="02040503050406030204" pitchFamily="18"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Optional Subhead</a:t>
            </a:r>
          </a:p>
        </p:txBody>
      </p:sp>
      <p:sp>
        <p:nvSpPr>
          <p:cNvPr id="14" name="Date Placeholder 4">
            <a:extLst>
              <a:ext uri="{FF2B5EF4-FFF2-40B4-BE49-F238E27FC236}">
                <a16:creationId xmlns:a16="http://schemas.microsoft.com/office/drawing/2014/main" id="{95453CEA-0594-AC4A-BD6E-7EB2750A8464}"/>
              </a:ext>
            </a:extLst>
          </p:cNvPr>
          <p:cNvSpPr>
            <a:spLocks noGrp="1"/>
          </p:cNvSpPr>
          <p:nvPr>
            <p:ph type="dt" sz="half" idx="10"/>
          </p:nvPr>
        </p:nvSpPr>
        <p:spPr>
          <a:xfrm>
            <a:off x="9948863" y="6582427"/>
            <a:ext cx="1727201" cy="274964"/>
          </a:xfrm>
        </p:spPr>
        <p:txBody>
          <a:bodyPr/>
          <a:lstStyle>
            <a:lvl1pPr>
              <a:defRPr>
                <a:solidFill>
                  <a:schemeClr val="accent5"/>
                </a:solidFill>
              </a:defRPr>
            </a:lvl1pPr>
          </a:lstStyle>
          <a:p>
            <a:r>
              <a:rPr lang="nl-BE"/>
              <a:t>Date</a:t>
            </a:r>
            <a:endParaRPr lang="en-US"/>
          </a:p>
        </p:txBody>
      </p:sp>
      <p:sp>
        <p:nvSpPr>
          <p:cNvPr id="15" name="Slide Number Placeholder 6">
            <a:extLst>
              <a:ext uri="{FF2B5EF4-FFF2-40B4-BE49-F238E27FC236}">
                <a16:creationId xmlns:a16="http://schemas.microsoft.com/office/drawing/2014/main" id="{3C85EFBF-591E-C04B-B78E-407F8CD2F721}"/>
              </a:ext>
            </a:extLst>
          </p:cNvPr>
          <p:cNvSpPr>
            <a:spLocks noGrp="1"/>
          </p:cNvSpPr>
          <p:nvPr>
            <p:ph type="sldNum" sz="quarter" idx="12"/>
          </p:nvPr>
        </p:nvSpPr>
        <p:spPr>
          <a:xfrm>
            <a:off x="11676063" y="6582426"/>
            <a:ext cx="515935" cy="275573"/>
          </a:xfrm>
        </p:spPr>
        <p:txBody>
          <a:bodyPr/>
          <a:lstStyle>
            <a:lvl1pPr>
              <a:defRPr>
                <a:solidFill>
                  <a:schemeClr val="accent5"/>
                </a:solidFill>
              </a:defRPr>
            </a:lvl1pPr>
          </a:lstStyle>
          <a:p>
            <a:fld id="{F9591D4C-BB8F-AE46-BE73-C616F30BBC5B}" type="slidenum">
              <a:rPr lang="en-US" smtClean="0"/>
              <a:t>‹#›</a:t>
            </a:fld>
            <a:endParaRPr lang="en-US"/>
          </a:p>
        </p:txBody>
      </p:sp>
      <p:sp>
        <p:nvSpPr>
          <p:cNvPr id="17" name="Text Placeholder 1">
            <a:extLst>
              <a:ext uri="{FF2B5EF4-FFF2-40B4-BE49-F238E27FC236}">
                <a16:creationId xmlns:a16="http://schemas.microsoft.com/office/drawing/2014/main" id="{B425B684-C025-7A40-8525-E424A3D79E9C}"/>
              </a:ext>
            </a:extLst>
          </p:cNvPr>
          <p:cNvSpPr>
            <a:spLocks noGrp="1"/>
          </p:cNvSpPr>
          <p:nvPr>
            <p:ph type="body" sz="quarter" idx="15" hasCustomPrompt="1"/>
          </p:nvPr>
        </p:nvSpPr>
        <p:spPr>
          <a:xfrm>
            <a:off x="515938" y="899161"/>
            <a:ext cx="5500681" cy="237308"/>
          </a:xfrm>
          <a:prstGeom prst="rect">
            <a:avLst/>
          </a:prstGeom>
        </p:spPr>
        <p:txBody>
          <a:bodyPr rtlCol="0"/>
          <a:lstStyle>
            <a:lvl1pPr marL="0" indent="0">
              <a:lnSpc>
                <a:spcPct val="100000"/>
              </a:lnSpc>
              <a:buNone/>
              <a:defRPr sz="1800">
                <a:solidFill>
                  <a:schemeClr val="tx2"/>
                </a:solidFill>
              </a:defRPr>
            </a:lvl1pPr>
          </a:lstStyle>
          <a:p>
            <a:pPr defTabSz="180000" fontAlgn="auto">
              <a:spcAft>
                <a:spcPct val="0"/>
              </a:spcAft>
              <a:defRPr/>
            </a:pPr>
            <a:r>
              <a:rPr lang="en-US"/>
              <a:t>Optional Subtitle</a:t>
            </a:r>
          </a:p>
        </p:txBody>
      </p:sp>
      <p:sp>
        <p:nvSpPr>
          <p:cNvPr id="10" name="TextBox 9">
            <a:extLst>
              <a:ext uri="{FF2B5EF4-FFF2-40B4-BE49-F238E27FC236}">
                <a16:creationId xmlns:a16="http://schemas.microsoft.com/office/drawing/2014/main" id="{ED625D71-D389-4AAD-A767-6FB8822E9777}"/>
              </a:ext>
            </a:extLst>
          </p:cNvPr>
          <p:cNvSpPr txBox="1"/>
          <p:nvPr userDrawn="1"/>
        </p:nvSpPr>
        <p:spPr>
          <a:xfrm>
            <a:off x="515938" y="6596798"/>
            <a:ext cx="1727199" cy="246221"/>
          </a:xfrm>
          <a:prstGeom prst="rect">
            <a:avLst/>
          </a:prstGeom>
          <a:noFill/>
        </p:spPr>
        <p:txBody>
          <a:bodyPr wrap="square" lIns="0" rtlCol="0">
            <a:spAutoFit/>
          </a:bodyPr>
          <a:lstStyle/>
          <a:p>
            <a:r>
              <a:rPr lang="en-US" sz="1000" b="0">
                <a:solidFill>
                  <a:schemeClr val="bg1"/>
                </a:solidFill>
              </a:rPr>
              <a:t>www.dlapiper.com</a:t>
            </a:r>
          </a:p>
        </p:txBody>
      </p:sp>
      <p:sp>
        <p:nvSpPr>
          <p:cNvPr id="2" name="Title 1"/>
          <p:cNvSpPr>
            <a:spLocks noGrp="1"/>
          </p:cNvSpPr>
          <p:nvPr>
            <p:ph type="title" hasCustomPrompt="1"/>
          </p:nvPr>
        </p:nvSpPr>
        <p:spPr>
          <a:xfrm>
            <a:off x="515938" y="368300"/>
            <a:ext cx="5504825" cy="577153"/>
          </a:xfrm>
        </p:spPr>
        <p:txBody>
          <a:bodyPr/>
          <a:lstStyle/>
          <a:p>
            <a:r>
              <a:rPr lang="en-US"/>
              <a:t>Click to edit title</a:t>
            </a:r>
          </a:p>
        </p:txBody>
      </p:sp>
      <p:sp>
        <p:nvSpPr>
          <p:cNvPr id="4" name="Footer Placeholder 3"/>
          <p:cNvSpPr>
            <a:spLocks noGrp="1"/>
          </p:cNvSpPr>
          <p:nvPr>
            <p:ph type="ftr" sz="quarter" idx="17"/>
          </p:nvPr>
        </p:nvSpPr>
        <p:spPr/>
        <p:txBody>
          <a:bodyPr/>
          <a:lstStyle>
            <a:lvl1pPr>
              <a:defRPr>
                <a:solidFill>
                  <a:schemeClr val="bg1"/>
                </a:solidFill>
              </a:defRPr>
            </a:lvl1pPr>
          </a:lstStyle>
          <a:p>
            <a:r>
              <a:rPr lang="nl-BE"/>
              <a:t>National Tender Day - 27 oktober 2022</a:t>
            </a:r>
            <a:endParaRPr lang="en-US"/>
          </a:p>
        </p:txBody>
      </p:sp>
      <p:sp>
        <p:nvSpPr>
          <p:cNvPr id="16" name="Picture Placeholder 3">
            <a:extLst>
              <a:ext uri="{FF2B5EF4-FFF2-40B4-BE49-F238E27FC236}">
                <a16:creationId xmlns:a16="http://schemas.microsoft.com/office/drawing/2014/main" id="{A643DD79-296D-1D4D-9489-1DCF3F20B120}"/>
              </a:ext>
            </a:extLst>
          </p:cNvPr>
          <p:cNvSpPr>
            <a:spLocks noGrp="1"/>
          </p:cNvSpPr>
          <p:nvPr>
            <p:ph type="pic" sz="quarter" idx="18"/>
          </p:nvPr>
        </p:nvSpPr>
        <p:spPr>
          <a:xfrm>
            <a:off x="6544300" y="0"/>
            <a:ext cx="5647699" cy="6581817"/>
          </a:xfrm>
          <a:prstGeom prst="rect">
            <a:avLst/>
          </a:prstGeom>
          <a:solidFill>
            <a:schemeClr val="bg2"/>
          </a:solidFill>
        </p:spPr>
        <p:txBody>
          <a:bodyPr/>
          <a:lstStyle/>
          <a:p>
            <a:r>
              <a:rPr lang="en-US"/>
              <a:t>Click icon to add picture</a:t>
            </a:r>
          </a:p>
        </p:txBody>
      </p:sp>
      <p:sp>
        <p:nvSpPr>
          <p:cNvPr id="13" name="Content Placeholder 8"/>
          <p:cNvSpPr>
            <a:spLocks noGrp="1"/>
          </p:cNvSpPr>
          <p:nvPr>
            <p:ph sz="quarter" idx="19"/>
          </p:nvPr>
        </p:nvSpPr>
        <p:spPr>
          <a:xfrm>
            <a:off x="515938" y="1882171"/>
            <a:ext cx="5500687" cy="4426554"/>
          </a:xfrm>
        </p:spPr>
        <p:txBody>
          <a:bodyPr/>
          <a:lstStyle>
            <a:lvl1pPr>
              <a:lnSpc>
                <a:spcPct val="100000"/>
              </a:lnSpc>
              <a:defRPr/>
            </a:lvl1pPr>
            <a:lvl2pPr>
              <a:lnSpc>
                <a:spcPct val="100000"/>
              </a:lnSpc>
              <a:defRPr/>
            </a:lvl2pPr>
            <a:lvl3pPr>
              <a:lnSpc>
                <a:spcPct val="100000"/>
              </a:lnSpc>
              <a:defRPr/>
            </a:lvl3pPr>
            <a:lvl4pPr>
              <a:lnSpc>
                <a:spcPct val="100000"/>
              </a:lnSpc>
              <a:defRPr/>
            </a:lvl4pPr>
            <a:lvl5pPr>
              <a:lnSpc>
                <a:spcPct val="100000"/>
              </a:lnSpc>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5109041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ext and Image 2 - Dark">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8B5C996B-0918-804B-BD4C-32A658B584F3}"/>
              </a:ext>
            </a:extLst>
          </p:cNvPr>
          <p:cNvSpPr/>
          <p:nvPr userDrawn="1"/>
        </p:nvSpPr>
        <p:spPr>
          <a:xfrm>
            <a:off x="-1" y="0"/>
            <a:ext cx="6544299" cy="6581817"/>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2">
            <a:extLst>
              <a:ext uri="{FF2B5EF4-FFF2-40B4-BE49-F238E27FC236}">
                <a16:creationId xmlns:a16="http://schemas.microsoft.com/office/drawing/2014/main" id="{65975A82-7EB2-6E48-B38C-B5AEBD5D9A89}"/>
              </a:ext>
            </a:extLst>
          </p:cNvPr>
          <p:cNvSpPr>
            <a:spLocks noGrp="1" noChangeAspect="1"/>
          </p:cNvSpPr>
          <p:nvPr>
            <p:ph type="body" idx="1" hasCustomPrompt="1"/>
          </p:nvPr>
        </p:nvSpPr>
        <p:spPr>
          <a:xfrm>
            <a:off x="515939" y="1432200"/>
            <a:ext cx="5500676" cy="435600"/>
          </a:xfrm>
          <a:prstGeom prst="rect">
            <a:avLst/>
          </a:prstGeom>
        </p:spPr>
        <p:txBody>
          <a:bodyPr anchor="t" anchorCtr="0">
            <a:normAutofit/>
          </a:bodyPr>
          <a:lstStyle>
            <a:lvl1pPr marL="0" indent="0">
              <a:lnSpc>
                <a:spcPct val="100000"/>
              </a:lnSpc>
              <a:buNone/>
              <a:defRPr sz="2200" b="1" baseline="0">
                <a:solidFill>
                  <a:schemeClr val="accent6"/>
                </a:solidFill>
                <a:latin typeface="Cambria" panose="02040503050406030204" pitchFamily="18"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Optional Subhead</a:t>
            </a:r>
          </a:p>
        </p:txBody>
      </p:sp>
      <p:sp>
        <p:nvSpPr>
          <p:cNvPr id="14" name="Date Placeholder 4">
            <a:extLst>
              <a:ext uri="{FF2B5EF4-FFF2-40B4-BE49-F238E27FC236}">
                <a16:creationId xmlns:a16="http://schemas.microsoft.com/office/drawing/2014/main" id="{95453CEA-0594-AC4A-BD6E-7EB2750A8464}"/>
              </a:ext>
            </a:extLst>
          </p:cNvPr>
          <p:cNvSpPr>
            <a:spLocks noGrp="1"/>
          </p:cNvSpPr>
          <p:nvPr>
            <p:ph type="dt" sz="half" idx="10"/>
          </p:nvPr>
        </p:nvSpPr>
        <p:spPr>
          <a:xfrm>
            <a:off x="9948863" y="6582427"/>
            <a:ext cx="1727201" cy="274964"/>
          </a:xfrm>
        </p:spPr>
        <p:txBody>
          <a:bodyPr/>
          <a:lstStyle>
            <a:lvl1pPr>
              <a:defRPr>
                <a:solidFill>
                  <a:schemeClr val="tx1"/>
                </a:solidFill>
              </a:defRPr>
            </a:lvl1pPr>
          </a:lstStyle>
          <a:p>
            <a:r>
              <a:rPr lang="nl-BE"/>
              <a:t>Date</a:t>
            </a:r>
            <a:endParaRPr lang="en-US"/>
          </a:p>
        </p:txBody>
      </p:sp>
      <p:sp>
        <p:nvSpPr>
          <p:cNvPr id="15" name="Slide Number Placeholder 6">
            <a:extLst>
              <a:ext uri="{FF2B5EF4-FFF2-40B4-BE49-F238E27FC236}">
                <a16:creationId xmlns:a16="http://schemas.microsoft.com/office/drawing/2014/main" id="{3C85EFBF-591E-C04B-B78E-407F8CD2F721}"/>
              </a:ext>
            </a:extLst>
          </p:cNvPr>
          <p:cNvSpPr>
            <a:spLocks noGrp="1"/>
          </p:cNvSpPr>
          <p:nvPr>
            <p:ph type="sldNum" sz="quarter" idx="12"/>
          </p:nvPr>
        </p:nvSpPr>
        <p:spPr>
          <a:xfrm>
            <a:off x="11676063" y="6582426"/>
            <a:ext cx="515935" cy="275573"/>
          </a:xfrm>
        </p:spPr>
        <p:txBody>
          <a:bodyPr/>
          <a:lstStyle>
            <a:lvl1pPr>
              <a:defRPr>
                <a:solidFill>
                  <a:schemeClr val="tx1"/>
                </a:solidFill>
              </a:defRPr>
            </a:lvl1pPr>
          </a:lstStyle>
          <a:p>
            <a:fld id="{F9591D4C-BB8F-AE46-BE73-C616F30BBC5B}" type="slidenum">
              <a:rPr lang="en-US" smtClean="0"/>
              <a:t>‹#›</a:t>
            </a:fld>
            <a:endParaRPr lang="en-US"/>
          </a:p>
        </p:txBody>
      </p:sp>
      <p:sp>
        <p:nvSpPr>
          <p:cNvPr id="17" name="Text Placeholder 1">
            <a:extLst>
              <a:ext uri="{FF2B5EF4-FFF2-40B4-BE49-F238E27FC236}">
                <a16:creationId xmlns:a16="http://schemas.microsoft.com/office/drawing/2014/main" id="{B425B684-C025-7A40-8525-E424A3D79E9C}"/>
              </a:ext>
            </a:extLst>
          </p:cNvPr>
          <p:cNvSpPr>
            <a:spLocks noGrp="1"/>
          </p:cNvSpPr>
          <p:nvPr>
            <p:ph type="body" sz="quarter" idx="15" hasCustomPrompt="1"/>
          </p:nvPr>
        </p:nvSpPr>
        <p:spPr>
          <a:xfrm>
            <a:off x="515939" y="899161"/>
            <a:ext cx="5496543" cy="237308"/>
          </a:xfrm>
          <a:prstGeom prst="rect">
            <a:avLst/>
          </a:prstGeom>
        </p:spPr>
        <p:txBody>
          <a:bodyPr rtlCol="0"/>
          <a:lstStyle>
            <a:lvl1pPr marL="0" indent="0">
              <a:lnSpc>
                <a:spcPct val="100000"/>
              </a:lnSpc>
              <a:buNone/>
              <a:defRPr sz="1800">
                <a:solidFill>
                  <a:schemeClr val="bg2"/>
                </a:solidFill>
              </a:defRPr>
            </a:lvl1pPr>
          </a:lstStyle>
          <a:p>
            <a:pPr defTabSz="180000" fontAlgn="auto">
              <a:spcAft>
                <a:spcPct val="0"/>
              </a:spcAft>
              <a:defRPr/>
            </a:pPr>
            <a:r>
              <a:rPr lang="en-US"/>
              <a:t>Optional Subtitle</a:t>
            </a:r>
          </a:p>
        </p:txBody>
      </p:sp>
      <p:sp>
        <p:nvSpPr>
          <p:cNvPr id="2" name="Title 1"/>
          <p:cNvSpPr>
            <a:spLocks noGrp="1"/>
          </p:cNvSpPr>
          <p:nvPr>
            <p:ph type="title" hasCustomPrompt="1"/>
          </p:nvPr>
        </p:nvSpPr>
        <p:spPr>
          <a:xfrm>
            <a:off x="515937" y="368300"/>
            <a:ext cx="5500689" cy="577153"/>
          </a:xfrm>
        </p:spPr>
        <p:txBody>
          <a:bodyPr/>
          <a:lstStyle>
            <a:lvl1pPr>
              <a:defRPr>
                <a:solidFill>
                  <a:schemeClr val="bg1"/>
                </a:solidFill>
              </a:defRPr>
            </a:lvl1pPr>
          </a:lstStyle>
          <a:p>
            <a:r>
              <a:rPr lang="en-US"/>
              <a:t>Click to edit title</a:t>
            </a:r>
          </a:p>
        </p:txBody>
      </p:sp>
      <p:sp>
        <p:nvSpPr>
          <p:cNvPr id="4" name="Footer Placeholder 3"/>
          <p:cNvSpPr>
            <a:spLocks noGrp="1"/>
          </p:cNvSpPr>
          <p:nvPr>
            <p:ph type="ftr" sz="quarter" idx="17"/>
          </p:nvPr>
        </p:nvSpPr>
        <p:spPr/>
        <p:txBody>
          <a:bodyPr/>
          <a:lstStyle>
            <a:lvl1pPr>
              <a:defRPr>
                <a:solidFill>
                  <a:schemeClr val="tx1"/>
                </a:solidFill>
              </a:defRPr>
            </a:lvl1pPr>
          </a:lstStyle>
          <a:p>
            <a:r>
              <a:rPr lang="nl-BE"/>
              <a:t>National Tender Day - 27 oktober 2022</a:t>
            </a:r>
            <a:endParaRPr lang="en-US"/>
          </a:p>
        </p:txBody>
      </p:sp>
      <p:sp>
        <p:nvSpPr>
          <p:cNvPr id="12" name="Picture Placeholder 3">
            <a:extLst>
              <a:ext uri="{FF2B5EF4-FFF2-40B4-BE49-F238E27FC236}">
                <a16:creationId xmlns:a16="http://schemas.microsoft.com/office/drawing/2014/main" id="{A643DD79-296D-1D4D-9489-1DCF3F20B120}"/>
              </a:ext>
            </a:extLst>
          </p:cNvPr>
          <p:cNvSpPr>
            <a:spLocks noGrp="1"/>
          </p:cNvSpPr>
          <p:nvPr>
            <p:ph type="pic" sz="quarter" idx="18"/>
          </p:nvPr>
        </p:nvSpPr>
        <p:spPr>
          <a:xfrm>
            <a:off x="6544300" y="0"/>
            <a:ext cx="5647699" cy="6581817"/>
          </a:xfrm>
          <a:prstGeom prst="rect">
            <a:avLst/>
          </a:prstGeom>
          <a:solidFill>
            <a:schemeClr val="bg2"/>
          </a:solidFill>
        </p:spPr>
        <p:txBody>
          <a:bodyPr/>
          <a:lstStyle/>
          <a:p>
            <a:r>
              <a:rPr lang="en-US"/>
              <a:t>Click icon to add picture</a:t>
            </a:r>
          </a:p>
        </p:txBody>
      </p:sp>
      <p:sp>
        <p:nvSpPr>
          <p:cNvPr id="13" name="Content Placeholder 8"/>
          <p:cNvSpPr>
            <a:spLocks noGrp="1"/>
          </p:cNvSpPr>
          <p:nvPr>
            <p:ph sz="quarter" idx="19"/>
          </p:nvPr>
        </p:nvSpPr>
        <p:spPr>
          <a:xfrm>
            <a:off x="515937" y="1882171"/>
            <a:ext cx="5500688" cy="4426554"/>
          </a:xfrm>
        </p:spPr>
        <p:txBody>
          <a:bodyPr/>
          <a:lstStyle>
            <a:lvl1pPr>
              <a:lnSpc>
                <a:spcPct val="100000"/>
              </a:lnSpc>
              <a:defRPr>
                <a:solidFill>
                  <a:schemeClr val="bg1"/>
                </a:solidFill>
              </a:defRPr>
            </a:lvl1pPr>
            <a:lvl2pPr>
              <a:lnSpc>
                <a:spcPct val="100000"/>
              </a:lnSpc>
              <a:defRPr>
                <a:solidFill>
                  <a:schemeClr val="bg1"/>
                </a:solidFill>
              </a:defRPr>
            </a:lvl2pPr>
            <a:lvl3pPr>
              <a:lnSpc>
                <a:spcPct val="100000"/>
              </a:lnSpc>
              <a:defRPr>
                <a:solidFill>
                  <a:schemeClr val="bg1"/>
                </a:solidFill>
              </a:defRPr>
            </a:lvl3pPr>
            <a:lvl4pPr>
              <a:lnSpc>
                <a:spcPct val="100000"/>
              </a:lnSpc>
              <a:defRPr>
                <a:solidFill>
                  <a:schemeClr val="bg1"/>
                </a:solidFill>
              </a:defRPr>
            </a:lvl4pPr>
            <a:lvl5pPr>
              <a:lnSpc>
                <a:spcPct val="100000"/>
              </a:lnSpc>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6" name="TextBox 15">
            <a:extLst>
              <a:ext uri="{FF2B5EF4-FFF2-40B4-BE49-F238E27FC236}">
                <a16:creationId xmlns:a16="http://schemas.microsoft.com/office/drawing/2014/main" id="{54F65428-031B-6B4C-AE35-E0B11D3D3315}"/>
              </a:ext>
            </a:extLst>
          </p:cNvPr>
          <p:cNvSpPr txBox="1"/>
          <p:nvPr userDrawn="1"/>
        </p:nvSpPr>
        <p:spPr>
          <a:xfrm>
            <a:off x="515938" y="6596798"/>
            <a:ext cx="1727199" cy="246221"/>
          </a:xfrm>
          <a:prstGeom prst="rect">
            <a:avLst/>
          </a:prstGeom>
          <a:noFill/>
        </p:spPr>
        <p:txBody>
          <a:bodyPr wrap="square" lIns="0" rtlCol="0">
            <a:spAutoFit/>
          </a:bodyPr>
          <a:lstStyle/>
          <a:p>
            <a:r>
              <a:rPr lang="en-US" sz="1000" b="0">
                <a:solidFill>
                  <a:schemeClr val="tx1"/>
                </a:solidFill>
              </a:rPr>
              <a:t>www.dlapiper.com</a:t>
            </a:r>
          </a:p>
        </p:txBody>
      </p:sp>
    </p:spTree>
    <p:extLst>
      <p:ext uri="{BB962C8B-B14F-4D97-AF65-F5344CB8AC3E}">
        <p14:creationId xmlns:p14="http://schemas.microsoft.com/office/powerpoint/2010/main" val="400229573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ext and Image 3 - White">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FD7420B5-0C7D-8A40-916E-9DC1FF97152E}"/>
              </a:ext>
            </a:extLst>
          </p:cNvPr>
          <p:cNvSpPr/>
          <p:nvPr userDrawn="1"/>
        </p:nvSpPr>
        <p:spPr>
          <a:xfrm>
            <a:off x="0" y="6582427"/>
            <a:ext cx="12191999" cy="275573"/>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Date Placeholder 4">
            <a:extLst>
              <a:ext uri="{FF2B5EF4-FFF2-40B4-BE49-F238E27FC236}">
                <a16:creationId xmlns:a16="http://schemas.microsoft.com/office/drawing/2014/main" id="{95453CEA-0594-AC4A-BD6E-7EB2750A8464}"/>
              </a:ext>
            </a:extLst>
          </p:cNvPr>
          <p:cNvSpPr>
            <a:spLocks noGrp="1"/>
          </p:cNvSpPr>
          <p:nvPr>
            <p:ph type="dt" sz="half" idx="10"/>
          </p:nvPr>
        </p:nvSpPr>
        <p:spPr>
          <a:xfrm>
            <a:off x="9948863" y="6582427"/>
            <a:ext cx="1727201" cy="274964"/>
          </a:xfrm>
        </p:spPr>
        <p:txBody>
          <a:bodyPr/>
          <a:lstStyle>
            <a:lvl1pPr>
              <a:defRPr>
                <a:solidFill>
                  <a:schemeClr val="accent5"/>
                </a:solidFill>
              </a:defRPr>
            </a:lvl1pPr>
          </a:lstStyle>
          <a:p>
            <a:r>
              <a:rPr lang="nl-BE"/>
              <a:t>Date</a:t>
            </a:r>
            <a:endParaRPr lang="en-US"/>
          </a:p>
        </p:txBody>
      </p:sp>
      <p:sp>
        <p:nvSpPr>
          <p:cNvPr id="15" name="Slide Number Placeholder 6">
            <a:extLst>
              <a:ext uri="{FF2B5EF4-FFF2-40B4-BE49-F238E27FC236}">
                <a16:creationId xmlns:a16="http://schemas.microsoft.com/office/drawing/2014/main" id="{3C85EFBF-591E-C04B-B78E-407F8CD2F721}"/>
              </a:ext>
            </a:extLst>
          </p:cNvPr>
          <p:cNvSpPr>
            <a:spLocks noGrp="1"/>
          </p:cNvSpPr>
          <p:nvPr>
            <p:ph type="sldNum" sz="quarter" idx="12"/>
          </p:nvPr>
        </p:nvSpPr>
        <p:spPr>
          <a:xfrm>
            <a:off x="11676063" y="6582426"/>
            <a:ext cx="515935" cy="275573"/>
          </a:xfrm>
        </p:spPr>
        <p:txBody>
          <a:bodyPr/>
          <a:lstStyle>
            <a:lvl1pPr>
              <a:defRPr>
                <a:solidFill>
                  <a:schemeClr val="accent5"/>
                </a:solidFill>
              </a:defRPr>
            </a:lvl1pPr>
          </a:lstStyle>
          <a:p>
            <a:fld id="{F9591D4C-BB8F-AE46-BE73-C616F30BBC5B}" type="slidenum">
              <a:rPr lang="en-US" smtClean="0"/>
              <a:t>‹#›</a:t>
            </a:fld>
            <a:endParaRPr lang="en-US"/>
          </a:p>
        </p:txBody>
      </p:sp>
      <p:sp>
        <p:nvSpPr>
          <p:cNvPr id="17" name="Text Placeholder 1">
            <a:extLst>
              <a:ext uri="{FF2B5EF4-FFF2-40B4-BE49-F238E27FC236}">
                <a16:creationId xmlns:a16="http://schemas.microsoft.com/office/drawing/2014/main" id="{B425B684-C025-7A40-8525-E424A3D79E9C}"/>
              </a:ext>
            </a:extLst>
          </p:cNvPr>
          <p:cNvSpPr>
            <a:spLocks noGrp="1"/>
          </p:cNvSpPr>
          <p:nvPr>
            <p:ph type="body" sz="quarter" idx="15" hasCustomPrompt="1"/>
          </p:nvPr>
        </p:nvSpPr>
        <p:spPr>
          <a:xfrm>
            <a:off x="515938" y="899161"/>
            <a:ext cx="11160124" cy="237308"/>
          </a:xfrm>
          <a:prstGeom prst="rect">
            <a:avLst/>
          </a:prstGeom>
        </p:spPr>
        <p:txBody>
          <a:bodyPr rtlCol="0"/>
          <a:lstStyle>
            <a:lvl1pPr marL="0" indent="0">
              <a:lnSpc>
                <a:spcPct val="100000"/>
              </a:lnSpc>
              <a:buNone/>
              <a:defRPr sz="1800">
                <a:solidFill>
                  <a:schemeClr val="tx2"/>
                </a:solidFill>
              </a:defRPr>
            </a:lvl1pPr>
          </a:lstStyle>
          <a:p>
            <a:pPr defTabSz="180000" fontAlgn="auto">
              <a:spcAft>
                <a:spcPct val="0"/>
              </a:spcAft>
              <a:defRPr/>
            </a:pPr>
            <a:r>
              <a:rPr lang="en-US"/>
              <a:t>Optional Subtitle</a:t>
            </a:r>
          </a:p>
        </p:txBody>
      </p:sp>
      <p:sp>
        <p:nvSpPr>
          <p:cNvPr id="10" name="TextBox 9">
            <a:extLst>
              <a:ext uri="{FF2B5EF4-FFF2-40B4-BE49-F238E27FC236}">
                <a16:creationId xmlns:a16="http://schemas.microsoft.com/office/drawing/2014/main" id="{ED625D71-D389-4AAD-A767-6FB8822E9777}"/>
              </a:ext>
            </a:extLst>
          </p:cNvPr>
          <p:cNvSpPr txBox="1"/>
          <p:nvPr userDrawn="1"/>
        </p:nvSpPr>
        <p:spPr>
          <a:xfrm>
            <a:off x="515938" y="6596798"/>
            <a:ext cx="1727199" cy="246221"/>
          </a:xfrm>
          <a:prstGeom prst="rect">
            <a:avLst/>
          </a:prstGeom>
          <a:noFill/>
        </p:spPr>
        <p:txBody>
          <a:bodyPr wrap="square" lIns="0" rtlCol="0">
            <a:spAutoFit/>
          </a:bodyPr>
          <a:lstStyle/>
          <a:p>
            <a:r>
              <a:rPr lang="en-US" sz="1000" b="0">
                <a:solidFill>
                  <a:schemeClr val="bg1"/>
                </a:solidFill>
              </a:rPr>
              <a:t>www.dlapiper.com</a:t>
            </a:r>
          </a:p>
        </p:txBody>
      </p:sp>
      <p:sp>
        <p:nvSpPr>
          <p:cNvPr id="2" name="Title 1"/>
          <p:cNvSpPr>
            <a:spLocks noGrp="1"/>
          </p:cNvSpPr>
          <p:nvPr>
            <p:ph type="title" hasCustomPrompt="1"/>
          </p:nvPr>
        </p:nvSpPr>
        <p:spPr>
          <a:xfrm>
            <a:off x="515939" y="368300"/>
            <a:ext cx="11160124" cy="577153"/>
          </a:xfrm>
        </p:spPr>
        <p:txBody>
          <a:bodyPr/>
          <a:lstStyle/>
          <a:p>
            <a:r>
              <a:rPr lang="en-US"/>
              <a:t>Click to edit title</a:t>
            </a:r>
          </a:p>
        </p:txBody>
      </p:sp>
      <p:sp>
        <p:nvSpPr>
          <p:cNvPr id="4" name="Footer Placeholder 3"/>
          <p:cNvSpPr>
            <a:spLocks noGrp="1"/>
          </p:cNvSpPr>
          <p:nvPr>
            <p:ph type="ftr" sz="quarter" idx="17"/>
          </p:nvPr>
        </p:nvSpPr>
        <p:spPr/>
        <p:txBody>
          <a:bodyPr/>
          <a:lstStyle>
            <a:lvl1pPr>
              <a:defRPr>
                <a:solidFill>
                  <a:schemeClr val="bg1"/>
                </a:solidFill>
              </a:defRPr>
            </a:lvl1pPr>
          </a:lstStyle>
          <a:p>
            <a:r>
              <a:rPr lang="nl-BE"/>
              <a:t>National Tender Day - 27 oktober 2022</a:t>
            </a:r>
            <a:endParaRPr lang="en-US"/>
          </a:p>
        </p:txBody>
      </p:sp>
      <p:sp>
        <p:nvSpPr>
          <p:cNvPr id="13" name="Picture Placeholder 3">
            <a:extLst>
              <a:ext uri="{FF2B5EF4-FFF2-40B4-BE49-F238E27FC236}">
                <a16:creationId xmlns:a16="http://schemas.microsoft.com/office/drawing/2014/main" id="{A643DD79-296D-1D4D-9489-1DCF3F20B120}"/>
              </a:ext>
            </a:extLst>
          </p:cNvPr>
          <p:cNvSpPr>
            <a:spLocks noGrp="1"/>
          </p:cNvSpPr>
          <p:nvPr>
            <p:ph type="pic" sz="quarter" idx="18"/>
          </p:nvPr>
        </p:nvSpPr>
        <p:spPr>
          <a:xfrm>
            <a:off x="0" y="3671047"/>
            <a:ext cx="12191999" cy="2910770"/>
          </a:xfrm>
          <a:prstGeom prst="rect">
            <a:avLst/>
          </a:prstGeom>
          <a:solidFill>
            <a:schemeClr val="bg2"/>
          </a:solidFill>
        </p:spPr>
        <p:txBody>
          <a:bodyPr/>
          <a:lstStyle/>
          <a:p>
            <a:r>
              <a:rPr lang="en-US"/>
              <a:t>Click icon to add picture</a:t>
            </a:r>
          </a:p>
        </p:txBody>
      </p:sp>
      <p:sp>
        <p:nvSpPr>
          <p:cNvPr id="11" name="Content Placeholder 8"/>
          <p:cNvSpPr>
            <a:spLocks noGrp="1"/>
          </p:cNvSpPr>
          <p:nvPr>
            <p:ph sz="quarter" idx="19"/>
          </p:nvPr>
        </p:nvSpPr>
        <p:spPr>
          <a:xfrm>
            <a:off x="515938" y="1432200"/>
            <a:ext cx="11160125" cy="2047831"/>
          </a:xfrm>
        </p:spPr>
        <p:txBody>
          <a:bodyPr/>
          <a:lstStyle>
            <a:lvl1pPr>
              <a:lnSpc>
                <a:spcPct val="100000"/>
              </a:lnSpc>
              <a:defRPr/>
            </a:lvl1pPr>
            <a:lvl2pPr>
              <a:lnSpc>
                <a:spcPct val="100000"/>
              </a:lnSpc>
              <a:defRPr/>
            </a:lvl2pPr>
            <a:lvl3pPr>
              <a:lnSpc>
                <a:spcPct val="100000"/>
              </a:lnSpc>
              <a:defRPr/>
            </a:lvl3pPr>
            <a:lvl4pPr>
              <a:lnSpc>
                <a:spcPct val="100000"/>
              </a:lnSpc>
              <a:defRPr/>
            </a:lvl4pPr>
            <a:lvl5pPr>
              <a:lnSpc>
                <a:spcPct val="100000"/>
              </a:lnSpc>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ext and Image 3 - Dark">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8B5C996B-0918-804B-BD4C-32A658B584F3}"/>
              </a:ext>
            </a:extLst>
          </p:cNvPr>
          <p:cNvSpPr/>
          <p:nvPr userDrawn="1"/>
        </p:nvSpPr>
        <p:spPr>
          <a:xfrm>
            <a:off x="0" y="0"/>
            <a:ext cx="12191998" cy="3671047"/>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Date Placeholder 4">
            <a:extLst>
              <a:ext uri="{FF2B5EF4-FFF2-40B4-BE49-F238E27FC236}">
                <a16:creationId xmlns:a16="http://schemas.microsoft.com/office/drawing/2014/main" id="{95453CEA-0594-AC4A-BD6E-7EB2750A8464}"/>
              </a:ext>
            </a:extLst>
          </p:cNvPr>
          <p:cNvSpPr>
            <a:spLocks noGrp="1"/>
          </p:cNvSpPr>
          <p:nvPr>
            <p:ph type="dt" sz="half" idx="10"/>
          </p:nvPr>
        </p:nvSpPr>
        <p:spPr>
          <a:xfrm>
            <a:off x="9948863" y="6582427"/>
            <a:ext cx="1727201" cy="274964"/>
          </a:xfrm>
        </p:spPr>
        <p:txBody>
          <a:bodyPr/>
          <a:lstStyle>
            <a:lvl1pPr>
              <a:defRPr>
                <a:solidFill>
                  <a:schemeClr val="tx1"/>
                </a:solidFill>
              </a:defRPr>
            </a:lvl1pPr>
          </a:lstStyle>
          <a:p>
            <a:r>
              <a:rPr lang="nl-BE"/>
              <a:t>Date</a:t>
            </a:r>
            <a:endParaRPr lang="en-US"/>
          </a:p>
        </p:txBody>
      </p:sp>
      <p:sp>
        <p:nvSpPr>
          <p:cNvPr id="15" name="Slide Number Placeholder 6">
            <a:extLst>
              <a:ext uri="{FF2B5EF4-FFF2-40B4-BE49-F238E27FC236}">
                <a16:creationId xmlns:a16="http://schemas.microsoft.com/office/drawing/2014/main" id="{3C85EFBF-591E-C04B-B78E-407F8CD2F721}"/>
              </a:ext>
            </a:extLst>
          </p:cNvPr>
          <p:cNvSpPr>
            <a:spLocks noGrp="1"/>
          </p:cNvSpPr>
          <p:nvPr>
            <p:ph type="sldNum" sz="quarter" idx="12"/>
          </p:nvPr>
        </p:nvSpPr>
        <p:spPr>
          <a:xfrm>
            <a:off x="11676063" y="6582426"/>
            <a:ext cx="515935" cy="275573"/>
          </a:xfrm>
        </p:spPr>
        <p:txBody>
          <a:bodyPr/>
          <a:lstStyle>
            <a:lvl1pPr>
              <a:defRPr>
                <a:solidFill>
                  <a:schemeClr val="tx1"/>
                </a:solidFill>
              </a:defRPr>
            </a:lvl1pPr>
          </a:lstStyle>
          <a:p>
            <a:fld id="{F9591D4C-BB8F-AE46-BE73-C616F30BBC5B}" type="slidenum">
              <a:rPr lang="en-US" smtClean="0"/>
              <a:t>‹#›</a:t>
            </a:fld>
            <a:endParaRPr lang="en-US"/>
          </a:p>
        </p:txBody>
      </p:sp>
      <p:sp>
        <p:nvSpPr>
          <p:cNvPr id="17" name="Text Placeholder 1">
            <a:extLst>
              <a:ext uri="{FF2B5EF4-FFF2-40B4-BE49-F238E27FC236}">
                <a16:creationId xmlns:a16="http://schemas.microsoft.com/office/drawing/2014/main" id="{B425B684-C025-7A40-8525-E424A3D79E9C}"/>
              </a:ext>
            </a:extLst>
          </p:cNvPr>
          <p:cNvSpPr>
            <a:spLocks noGrp="1"/>
          </p:cNvSpPr>
          <p:nvPr>
            <p:ph type="body" sz="quarter" idx="15" hasCustomPrompt="1"/>
          </p:nvPr>
        </p:nvSpPr>
        <p:spPr>
          <a:xfrm>
            <a:off x="515939" y="899161"/>
            <a:ext cx="11151740" cy="237308"/>
          </a:xfrm>
          <a:prstGeom prst="rect">
            <a:avLst/>
          </a:prstGeom>
        </p:spPr>
        <p:txBody>
          <a:bodyPr rtlCol="0"/>
          <a:lstStyle>
            <a:lvl1pPr marL="0" indent="0">
              <a:lnSpc>
                <a:spcPct val="100000"/>
              </a:lnSpc>
              <a:buNone/>
              <a:defRPr sz="1800">
                <a:solidFill>
                  <a:schemeClr val="bg2"/>
                </a:solidFill>
              </a:defRPr>
            </a:lvl1pPr>
          </a:lstStyle>
          <a:p>
            <a:pPr defTabSz="180000" fontAlgn="auto">
              <a:spcAft>
                <a:spcPct val="0"/>
              </a:spcAft>
              <a:defRPr/>
            </a:pPr>
            <a:r>
              <a:rPr lang="en-US"/>
              <a:t>Optional Subtitle</a:t>
            </a:r>
          </a:p>
        </p:txBody>
      </p:sp>
      <p:sp>
        <p:nvSpPr>
          <p:cNvPr id="2" name="Title 1"/>
          <p:cNvSpPr>
            <a:spLocks noGrp="1"/>
          </p:cNvSpPr>
          <p:nvPr>
            <p:ph type="title" hasCustomPrompt="1"/>
          </p:nvPr>
        </p:nvSpPr>
        <p:spPr>
          <a:xfrm>
            <a:off x="515939" y="368300"/>
            <a:ext cx="11151744" cy="577153"/>
          </a:xfrm>
        </p:spPr>
        <p:txBody>
          <a:bodyPr/>
          <a:lstStyle>
            <a:lvl1pPr>
              <a:defRPr>
                <a:solidFill>
                  <a:schemeClr val="bg1"/>
                </a:solidFill>
              </a:defRPr>
            </a:lvl1pPr>
          </a:lstStyle>
          <a:p>
            <a:r>
              <a:rPr lang="en-US"/>
              <a:t>Click to edit title</a:t>
            </a:r>
          </a:p>
        </p:txBody>
      </p:sp>
      <p:sp>
        <p:nvSpPr>
          <p:cNvPr id="4" name="Footer Placeholder 3"/>
          <p:cNvSpPr>
            <a:spLocks noGrp="1"/>
          </p:cNvSpPr>
          <p:nvPr>
            <p:ph type="ftr" sz="quarter" idx="17"/>
          </p:nvPr>
        </p:nvSpPr>
        <p:spPr/>
        <p:txBody>
          <a:bodyPr/>
          <a:lstStyle>
            <a:lvl1pPr>
              <a:defRPr>
                <a:solidFill>
                  <a:schemeClr val="tx1"/>
                </a:solidFill>
              </a:defRPr>
            </a:lvl1pPr>
          </a:lstStyle>
          <a:p>
            <a:r>
              <a:rPr lang="nl-BE"/>
              <a:t>National Tender Day - 27 oktober 2022</a:t>
            </a:r>
            <a:endParaRPr lang="en-US"/>
          </a:p>
        </p:txBody>
      </p:sp>
      <p:sp>
        <p:nvSpPr>
          <p:cNvPr id="12" name="Picture Placeholder 3">
            <a:extLst>
              <a:ext uri="{FF2B5EF4-FFF2-40B4-BE49-F238E27FC236}">
                <a16:creationId xmlns:a16="http://schemas.microsoft.com/office/drawing/2014/main" id="{A643DD79-296D-1D4D-9489-1DCF3F20B120}"/>
              </a:ext>
            </a:extLst>
          </p:cNvPr>
          <p:cNvSpPr>
            <a:spLocks noGrp="1"/>
          </p:cNvSpPr>
          <p:nvPr>
            <p:ph type="pic" sz="quarter" idx="18"/>
          </p:nvPr>
        </p:nvSpPr>
        <p:spPr>
          <a:xfrm>
            <a:off x="0" y="3671047"/>
            <a:ext cx="12191999" cy="2910770"/>
          </a:xfrm>
          <a:prstGeom prst="rect">
            <a:avLst/>
          </a:prstGeom>
          <a:solidFill>
            <a:schemeClr val="bg2"/>
          </a:solidFill>
        </p:spPr>
        <p:txBody>
          <a:bodyPr/>
          <a:lstStyle/>
          <a:p>
            <a:r>
              <a:rPr lang="en-US"/>
              <a:t>Click icon to add picture</a:t>
            </a:r>
          </a:p>
        </p:txBody>
      </p:sp>
      <p:sp>
        <p:nvSpPr>
          <p:cNvPr id="13" name="Content Placeholder 8"/>
          <p:cNvSpPr>
            <a:spLocks noGrp="1"/>
          </p:cNvSpPr>
          <p:nvPr>
            <p:ph sz="quarter" idx="19"/>
          </p:nvPr>
        </p:nvSpPr>
        <p:spPr>
          <a:xfrm>
            <a:off x="515938" y="1431926"/>
            <a:ext cx="11160125" cy="2048106"/>
          </a:xfrm>
        </p:spPr>
        <p:txBody>
          <a:bodyPr/>
          <a:lstStyle>
            <a:lvl1pPr>
              <a:lnSpc>
                <a:spcPct val="100000"/>
              </a:lnSpc>
              <a:defRPr>
                <a:solidFill>
                  <a:schemeClr val="bg1"/>
                </a:solidFill>
              </a:defRPr>
            </a:lvl1pPr>
            <a:lvl2pPr>
              <a:lnSpc>
                <a:spcPct val="100000"/>
              </a:lnSpc>
              <a:defRPr>
                <a:solidFill>
                  <a:schemeClr val="bg1"/>
                </a:solidFill>
              </a:defRPr>
            </a:lvl2pPr>
            <a:lvl3pPr>
              <a:lnSpc>
                <a:spcPct val="100000"/>
              </a:lnSpc>
              <a:defRPr>
                <a:solidFill>
                  <a:schemeClr val="bg1"/>
                </a:solidFill>
              </a:defRPr>
            </a:lvl3pPr>
            <a:lvl4pPr>
              <a:lnSpc>
                <a:spcPct val="100000"/>
              </a:lnSpc>
              <a:defRPr>
                <a:solidFill>
                  <a:schemeClr val="bg1"/>
                </a:solidFill>
              </a:defRPr>
            </a:lvl4pPr>
            <a:lvl5pPr>
              <a:lnSpc>
                <a:spcPct val="100000"/>
              </a:lnSpc>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TextBox 9">
            <a:extLst>
              <a:ext uri="{FF2B5EF4-FFF2-40B4-BE49-F238E27FC236}">
                <a16:creationId xmlns:a16="http://schemas.microsoft.com/office/drawing/2014/main" id="{5F3931A9-2131-D746-8471-7C1586A1E156}"/>
              </a:ext>
            </a:extLst>
          </p:cNvPr>
          <p:cNvSpPr txBox="1"/>
          <p:nvPr userDrawn="1"/>
        </p:nvSpPr>
        <p:spPr>
          <a:xfrm>
            <a:off x="515938" y="6596798"/>
            <a:ext cx="1727199" cy="246221"/>
          </a:xfrm>
          <a:prstGeom prst="rect">
            <a:avLst/>
          </a:prstGeom>
          <a:noFill/>
        </p:spPr>
        <p:txBody>
          <a:bodyPr wrap="square" lIns="0" rtlCol="0">
            <a:spAutoFit/>
          </a:bodyPr>
          <a:lstStyle/>
          <a:p>
            <a:r>
              <a:rPr lang="en-US" sz="1000" b="0">
                <a:solidFill>
                  <a:schemeClr val="tx1"/>
                </a:solidFill>
              </a:rPr>
              <a:t>www.dlapiper.com</a:t>
            </a: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Image Page x 1">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FD7420B5-0C7D-8A40-916E-9DC1FF97152E}"/>
              </a:ext>
            </a:extLst>
          </p:cNvPr>
          <p:cNvSpPr/>
          <p:nvPr userDrawn="1"/>
        </p:nvSpPr>
        <p:spPr>
          <a:xfrm>
            <a:off x="0" y="6582427"/>
            <a:ext cx="12191999" cy="275573"/>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Date Placeholder 4">
            <a:extLst>
              <a:ext uri="{FF2B5EF4-FFF2-40B4-BE49-F238E27FC236}">
                <a16:creationId xmlns:a16="http://schemas.microsoft.com/office/drawing/2014/main" id="{95453CEA-0594-AC4A-BD6E-7EB2750A8464}"/>
              </a:ext>
            </a:extLst>
          </p:cNvPr>
          <p:cNvSpPr>
            <a:spLocks noGrp="1"/>
          </p:cNvSpPr>
          <p:nvPr>
            <p:ph type="dt" sz="half" idx="10"/>
          </p:nvPr>
        </p:nvSpPr>
        <p:spPr>
          <a:xfrm>
            <a:off x="9948863" y="6582427"/>
            <a:ext cx="1727201" cy="274964"/>
          </a:xfrm>
        </p:spPr>
        <p:txBody>
          <a:bodyPr/>
          <a:lstStyle>
            <a:lvl1pPr>
              <a:defRPr>
                <a:solidFill>
                  <a:schemeClr val="accent5"/>
                </a:solidFill>
              </a:defRPr>
            </a:lvl1pPr>
          </a:lstStyle>
          <a:p>
            <a:r>
              <a:rPr lang="nl-BE"/>
              <a:t>Date</a:t>
            </a:r>
            <a:endParaRPr lang="en-US"/>
          </a:p>
        </p:txBody>
      </p:sp>
      <p:sp>
        <p:nvSpPr>
          <p:cNvPr id="15" name="Slide Number Placeholder 6">
            <a:extLst>
              <a:ext uri="{FF2B5EF4-FFF2-40B4-BE49-F238E27FC236}">
                <a16:creationId xmlns:a16="http://schemas.microsoft.com/office/drawing/2014/main" id="{3C85EFBF-591E-C04B-B78E-407F8CD2F721}"/>
              </a:ext>
            </a:extLst>
          </p:cNvPr>
          <p:cNvSpPr>
            <a:spLocks noGrp="1"/>
          </p:cNvSpPr>
          <p:nvPr>
            <p:ph type="sldNum" sz="quarter" idx="12"/>
          </p:nvPr>
        </p:nvSpPr>
        <p:spPr>
          <a:xfrm>
            <a:off x="11676063" y="6582426"/>
            <a:ext cx="515935" cy="275573"/>
          </a:xfrm>
        </p:spPr>
        <p:txBody>
          <a:bodyPr/>
          <a:lstStyle>
            <a:lvl1pPr>
              <a:defRPr>
                <a:solidFill>
                  <a:schemeClr val="accent5"/>
                </a:solidFill>
              </a:defRPr>
            </a:lvl1pPr>
          </a:lstStyle>
          <a:p>
            <a:fld id="{F9591D4C-BB8F-AE46-BE73-C616F30BBC5B}" type="slidenum">
              <a:rPr lang="en-US" smtClean="0"/>
              <a:t>‹#›</a:t>
            </a:fld>
            <a:endParaRPr lang="en-US"/>
          </a:p>
        </p:txBody>
      </p:sp>
      <p:sp>
        <p:nvSpPr>
          <p:cNvPr id="17" name="Text Placeholder 1">
            <a:extLst>
              <a:ext uri="{FF2B5EF4-FFF2-40B4-BE49-F238E27FC236}">
                <a16:creationId xmlns:a16="http://schemas.microsoft.com/office/drawing/2014/main" id="{B425B684-C025-7A40-8525-E424A3D79E9C}"/>
              </a:ext>
            </a:extLst>
          </p:cNvPr>
          <p:cNvSpPr>
            <a:spLocks noGrp="1"/>
          </p:cNvSpPr>
          <p:nvPr>
            <p:ph type="body" sz="quarter" idx="15" hasCustomPrompt="1"/>
          </p:nvPr>
        </p:nvSpPr>
        <p:spPr>
          <a:xfrm>
            <a:off x="515938" y="899161"/>
            <a:ext cx="11160124" cy="237308"/>
          </a:xfrm>
          <a:prstGeom prst="rect">
            <a:avLst/>
          </a:prstGeom>
        </p:spPr>
        <p:txBody>
          <a:bodyPr rtlCol="0"/>
          <a:lstStyle>
            <a:lvl1pPr marL="0" indent="0">
              <a:lnSpc>
                <a:spcPct val="100000"/>
              </a:lnSpc>
              <a:buNone/>
              <a:defRPr sz="1800">
                <a:solidFill>
                  <a:schemeClr val="tx2"/>
                </a:solidFill>
              </a:defRPr>
            </a:lvl1pPr>
          </a:lstStyle>
          <a:p>
            <a:pPr defTabSz="180000" fontAlgn="auto">
              <a:spcAft>
                <a:spcPct val="0"/>
              </a:spcAft>
              <a:defRPr/>
            </a:pPr>
            <a:r>
              <a:rPr lang="en-US"/>
              <a:t>Optional Subtitle</a:t>
            </a:r>
          </a:p>
        </p:txBody>
      </p:sp>
      <p:sp>
        <p:nvSpPr>
          <p:cNvPr id="10" name="TextBox 9">
            <a:extLst>
              <a:ext uri="{FF2B5EF4-FFF2-40B4-BE49-F238E27FC236}">
                <a16:creationId xmlns:a16="http://schemas.microsoft.com/office/drawing/2014/main" id="{ED625D71-D389-4AAD-A767-6FB8822E9777}"/>
              </a:ext>
            </a:extLst>
          </p:cNvPr>
          <p:cNvSpPr txBox="1"/>
          <p:nvPr userDrawn="1"/>
        </p:nvSpPr>
        <p:spPr>
          <a:xfrm>
            <a:off x="515938" y="6596798"/>
            <a:ext cx="1727199" cy="246221"/>
          </a:xfrm>
          <a:prstGeom prst="rect">
            <a:avLst/>
          </a:prstGeom>
          <a:noFill/>
        </p:spPr>
        <p:txBody>
          <a:bodyPr wrap="square" lIns="0" rtlCol="0">
            <a:spAutoFit/>
          </a:bodyPr>
          <a:lstStyle/>
          <a:p>
            <a:r>
              <a:rPr lang="en-US" sz="1000" b="0">
                <a:solidFill>
                  <a:schemeClr val="bg1"/>
                </a:solidFill>
              </a:rPr>
              <a:t>www.dlapiper.com</a:t>
            </a:r>
          </a:p>
        </p:txBody>
      </p:sp>
      <p:sp>
        <p:nvSpPr>
          <p:cNvPr id="2" name="Title 1"/>
          <p:cNvSpPr>
            <a:spLocks noGrp="1"/>
          </p:cNvSpPr>
          <p:nvPr>
            <p:ph type="title" hasCustomPrompt="1"/>
          </p:nvPr>
        </p:nvSpPr>
        <p:spPr>
          <a:xfrm>
            <a:off x="515937" y="368300"/>
            <a:ext cx="11160125" cy="577153"/>
          </a:xfrm>
        </p:spPr>
        <p:txBody>
          <a:bodyPr/>
          <a:lstStyle/>
          <a:p>
            <a:r>
              <a:rPr lang="en-US"/>
              <a:t>Click to edit title</a:t>
            </a:r>
          </a:p>
        </p:txBody>
      </p:sp>
      <p:sp>
        <p:nvSpPr>
          <p:cNvPr id="4" name="Footer Placeholder 3"/>
          <p:cNvSpPr>
            <a:spLocks noGrp="1"/>
          </p:cNvSpPr>
          <p:nvPr>
            <p:ph type="ftr" sz="quarter" idx="17"/>
          </p:nvPr>
        </p:nvSpPr>
        <p:spPr/>
        <p:txBody>
          <a:bodyPr/>
          <a:lstStyle>
            <a:lvl1pPr>
              <a:defRPr>
                <a:solidFill>
                  <a:schemeClr val="bg1"/>
                </a:solidFill>
              </a:defRPr>
            </a:lvl1pPr>
          </a:lstStyle>
          <a:p>
            <a:r>
              <a:rPr lang="nl-BE"/>
              <a:t>National Tender Day - 27 oktober 2022</a:t>
            </a:r>
            <a:endParaRPr lang="en-US"/>
          </a:p>
        </p:txBody>
      </p:sp>
      <p:sp>
        <p:nvSpPr>
          <p:cNvPr id="13" name="Picture Placeholder 3">
            <a:extLst>
              <a:ext uri="{FF2B5EF4-FFF2-40B4-BE49-F238E27FC236}">
                <a16:creationId xmlns:a16="http://schemas.microsoft.com/office/drawing/2014/main" id="{A643DD79-296D-1D4D-9489-1DCF3F20B120}"/>
              </a:ext>
            </a:extLst>
          </p:cNvPr>
          <p:cNvSpPr>
            <a:spLocks noGrp="1"/>
          </p:cNvSpPr>
          <p:nvPr>
            <p:ph type="pic" sz="quarter" idx="18"/>
          </p:nvPr>
        </p:nvSpPr>
        <p:spPr>
          <a:xfrm>
            <a:off x="515937" y="1867800"/>
            <a:ext cx="11160126" cy="4221056"/>
          </a:xfrm>
          <a:prstGeom prst="rect">
            <a:avLst/>
          </a:prstGeom>
          <a:solidFill>
            <a:schemeClr val="bg2"/>
          </a:solidFill>
        </p:spPr>
        <p:txBody>
          <a:bodyPr/>
          <a:lstStyle/>
          <a:p>
            <a:r>
              <a:rPr lang="en-US"/>
              <a:t>Click icon to add picture</a:t>
            </a:r>
          </a:p>
        </p:txBody>
      </p:sp>
      <p:sp>
        <p:nvSpPr>
          <p:cNvPr id="11" name="Text Placeholder 2">
            <a:extLst>
              <a:ext uri="{FF2B5EF4-FFF2-40B4-BE49-F238E27FC236}">
                <a16:creationId xmlns:a16="http://schemas.microsoft.com/office/drawing/2014/main" id="{65975A82-7EB2-6E48-B38C-B5AEBD5D9A89}"/>
              </a:ext>
            </a:extLst>
          </p:cNvPr>
          <p:cNvSpPr>
            <a:spLocks noGrp="1" noChangeAspect="1"/>
          </p:cNvSpPr>
          <p:nvPr>
            <p:ph type="body" idx="1" hasCustomPrompt="1"/>
          </p:nvPr>
        </p:nvSpPr>
        <p:spPr>
          <a:xfrm>
            <a:off x="515938" y="1432200"/>
            <a:ext cx="11160124" cy="435600"/>
          </a:xfrm>
          <a:prstGeom prst="rect">
            <a:avLst/>
          </a:prstGeom>
        </p:spPr>
        <p:txBody>
          <a:bodyPr anchor="t" anchorCtr="0">
            <a:normAutofit/>
          </a:bodyPr>
          <a:lstStyle>
            <a:lvl1pPr marL="0" indent="0">
              <a:lnSpc>
                <a:spcPct val="100000"/>
              </a:lnSpc>
              <a:buNone/>
              <a:defRPr sz="2200" b="1" baseline="0">
                <a:solidFill>
                  <a:schemeClr val="accent6"/>
                </a:solidFill>
                <a:latin typeface="Cambria" panose="02040503050406030204" pitchFamily="18"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Optional Subhead</a:t>
            </a:r>
          </a:p>
        </p:txBody>
      </p:sp>
      <p:sp>
        <p:nvSpPr>
          <p:cNvPr id="16" name="Text Placeholder 4">
            <a:extLst>
              <a:ext uri="{FF2B5EF4-FFF2-40B4-BE49-F238E27FC236}">
                <a16:creationId xmlns:a16="http://schemas.microsoft.com/office/drawing/2014/main" id="{3A869F09-321E-4B40-A232-56F628E3867D}"/>
              </a:ext>
            </a:extLst>
          </p:cNvPr>
          <p:cNvSpPr>
            <a:spLocks noGrp="1"/>
          </p:cNvSpPr>
          <p:nvPr>
            <p:ph type="body" sz="quarter" idx="19" hasCustomPrompt="1"/>
          </p:nvPr>
        </p:nvSpPr>
        <p:spPr>
          <a:xfrm>
            <a:off x="515937" y="6093965"/>
            <a:ext cx="11160126" cy="214760"/>
          </a:xfrm>
          <a:prstGeom prst="rect">
            <a:avLst/>
          </a:prstGeom>
        </p:spPr>
        <p:txBody>
          <a:bodyPr/>
          <a:lstStyle>
            <a:lvl1pPr marL="0" indent="0">
              <a:lnSpc>
                <a:spcPct val="100000"/>
              </a:lnSpc>
              <a:buNone/>
              <a:defRPr sz="1200">
                <a:solidFill>
                  <a:schemeClr val="tx2"/>
                </a:solidFill>
              </a:defRPr>
            </a:lvl1pPr>
          </a:lstStyle>
          <a:p>
            <a:pPr lvl="0"/>
            <a:r>
              <a:rPr lang="en-US"/>
              <a:t>Optional caption</a:t>
            </a: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Image Page x 2">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FD7420B5-0C7D-8A40-916E-9DC1FF97152E}"/>
              </a:ext>
            </a:extLst>
          </p:cNvPr>
          <p:cNvSpPr/>
          <p:nvPr userDrawn="1"/>
        </p:nvSpPr>
        <p:spPr>
          <a:xfrm>
            <a:off x="0" y="6582427"/>
            <a:ext cx="12191999" cy="275573"/>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Date Placeholder 4">
            <a:extLst>
              <a:ext uri="{FF2B5EF4-FFF2-40B4-BE49-F238E27FC236}">
                <a16:creationId xmlns:a16="http://schemas.microsoft.com/office/drawing/2014/main" id="{95453CEA-0594-AC4A-BD6E-7EB2750A8464}"/>
              </a:ext>
            </a:extLst>
          </p:cNvPr>
          <p:cNvSpPr>
            <a:spLocks noGrp="1"/>
          </p:cNvSpPr>
          <p:nvPr>
            <p:ph type="dt" sz="half" idx="10"/>
          </p:nvPr>
        </p:nvSpPr>
        <p:spPr>
          <a:xfrm>
            <a:off x="9948863" y="6582427"/>
            <a:ext cx="1727201" cy="274964"/>
          </a:xfrm>
        </p:spPr>
        <p:txBody>
          <a:bodyPr/>
          <a:lstStyle>
            <a:lvl1pPr>
              <a:defRPr>
                <a:solidFill>
                  <a:schemeClr val="accent5"/>
                </a:solidFill>
              </a:defRPr>
            </a:lvl1pPr>
          </a:lstStyle>
          <a:p>
            <a:r>
              <a:rPr lang="nl-BE"/>
              <a:t>Date</a:t>
            </a:r>
            <a:endParaRPr lang="en-US"/>
          </a:p>
        </p:txBody>
      </p:sp>
      <p:sp>
        <p:nvSpPr>
          <p:cNvPr id="15" name="Slide Number Placeholder 6">
            <a:extLst>
              <a:ext uri="{FF2B5EF4-FFF2-40B4-BE49-F238E27FC236}">
                <a16:creationId xmlns:a16="http://schemas.microsoft.com/office/drawing/2014/main" id="{3C85EFBF-591E-C04B-B78E-407F8CD2F721}"/>
              </a:ext>
            </a:extLst>
          </p:cNvPr>
          <p:cNvSpPr>
            <a:spLocks noGrp="1"/>
          </p:cNvSpPr>
          <p:nvPr>
            <p:ph type="sldNum" sz="quarter" idx="12"/>
          </p:nvPr>
        </p:nvSpPr>
        <p:spPr>
          <a:xfrm>
            <a:off x="11676063" y="6582426"/>
            <a:ext cx="515935" cy="275573"/>
          </a:xfrm>
        </p:spPr>
        <p:txBody>
          <a:bodyPr/>
          <a:lstStyle>
            <a:lvl1pPr>
              <a:defRPr>
                <a:solidFill>
                  <a:schemeClr val="accent5"/>
                </a:solidFill>
              </a:defRPr>
            </a:lvl1pPr>
          </a:lstStyle>
          <a:p>
            <a:fld id="{F9591D4C-BB8F-AE46-BE73-C616F30BBC5B}" type="slidenum">
              <a:rPr lang="en-US" smtClean="0"/>
              <a:t>‹#›</a:t>
            </a:fld>
            <a:endParaRPr lang="en-US"/>
          </a:p>
        </p:txBody>
      </p:sp>
      <p:sp>
        <p:nvSpPr>
          <p:cNvPr id="17" name="Text Placeholder 1">
            <a:extLst>
              <a:ext uri="{FF2B5EF4-FFF2-40B4-BE49-F238E27FC236}">
                <a16:creationId xmlns:a16="http://schemas.microsoft.com/office/drawing/2014/main" id="{B425B684-C025-7A40-8525-E424A3D79E9C}"/>
              </a:ext>
            </a:extLst>
          </p:cNvPr>
          <p:cNvSpPr>
            <a:spLocks noGrp="1"/>
          </p:cNvSpPr>
          <p:nvPr>
            <p:ph type="body" sz="quarter" idx="15" hasCustomPrompt="1"/>
          </p:nvPr>
        </p:nvSpPr>
        <p:spPr>
          <a:xfrm>
            <a:off x="515938" y="899161"/>
            <a:ext cx="11160124" cy="237308"/>
          </a:xfrm>
          <a:prstGeom prst="rect">
            <a:avLst/>
          </a:prstGeom>
        </p:spPr>
        <p:txBody>
          <a:bodyPr rtlCol="0"/>
          <a:lstStyle>
            <a:lvl1pPr marL="0" indent="0">
              <a:buNone/>
              <a:defRPr sz="1800">
                <a:solidFill>
                  <a:schemeClr val="tx2"/>
                </a:solidFill>
              </a:defRPr>
            </a:lvl1pPr>
          </a:lstStyle>
          <a:p>
            <a:pPr defTabSz="180000" fontAlgn="auto">
              <a:spcAft>
                <a:spcPct val="0"/>
              </a:spcAft>
              <a:defRPr/>
            </a:pPr>
            <a:r>
              <a:rPr lang="en-US"/>
              <a:t>Optional Subtitle</a:t>
            </a:r>
          </a:p>
        </p:txBody>
      </p:sp>
      <p:sp>
        <p:nvSpPr>
          <p:cNvPr id="10" name="TextBox 9">
            <a:extLst>
              <a:ext uri="{FF2B5EF4-FFF2-40B4-BE49-F238E27FC236}">
                <a16:creationId xmlns:a16="http://schemas.microsoft.com/office/drawing/2014/main" id="{ED625D71-D389-4AAD-A767-6FB8822E9777}"/>
              </a:ext>
            </a:extLst>
          </p:cNvPr>
          <p:cNvSpPr txBox="1"/>
          <p:nvPr userDrawn="1"/>
        </p:nvSpPr>
        <p:spPr>
          <a:xfrm>
            <a:off x="515938" y="6596798"/>
            <a:ext cx="1727199" cy="246221"/>
          </a:xfrm>
          <a:prstGeom prst="rect">
            <a:avLst/>
          </a:prstGeom>
          <a:noFill/>
        </p:spPr>
        <p:txBody>
          <a:bodyPr wrap="square" lIns="0" rtlCol="0">
            <a:spAutoFit/>
          </a:bodyPr>
          <a:lstStyle/>
          <a:p>
            <a:r>
              <a:rPr lang="en-US" sz="1000" b="0">
                <a:solidFill>
                  <a:schemeClr val="bg1"/>
                </a:solidFill>
              </a:rPr>
              <a:t>www.dlapiper.com</a:t>
            </a:r>
          </a:p>
        </p:txBody>
      </p:sp>
      <p:sp>
        <p:nvSpPr>
          <p:cNvPr id="2" name="Title 1"/>
          <p:cNvSpPr>
            <a:spLocks noGrp="1"/>
          </p:cNvSpPr>
          <p:nvPr>
            <p:ph type="title" hasCustomPrompt="1"/>
          </p:nvPr>
        </p:nvSpPr>
        <p:spPr>
          <a:xfrm>
            <a:off x="515937" y="368300"/>
            <a:ext cx="11160125" cy="577153"/>
          </a:xfrm>
        </p:spPr>
        <p:txBody>
          <a:bodyPr/>
          <a:lstStyle/>
          <a:p>
            <a:r>
              <a:rPr lang="en-US"/>
              <a:t>Click to edit title</a:t>
            </a:r>
          </a:p>
        </p:txBody>
      </p:sp>
      <p:sp>
        <p:nvSpPr>
          <p:cNvPr id="4" name="Footer Placeholder 3"/>
          <p:cNvSpPr>
            <a:spLocks noGrp="1"/>
          </p:cNvSpPr>
          <p:nvPr>
            <p:ph type="ftr" sz="quarter" idx="17"/>
          </p:nvPr>
        </p:nvSpPr>
        <p:spPr/>
        <p:txBody>
          <a:bodyPr/>
          <a:lstStyle>
            <a:lvl1pPr>
              <a:defRPr>
                <a:solidFill>
                  <a:schemeClr val="bg1"/>
                </a:solidFill>
              </a:defRPr>
            </a:lvl1pPr>
          </a:lstStyle>
          <a:p>
            <a:r>
              <a:rPr lang="nl-BE"/>
              <a:t>National Tender Day - 27 oktober 2022</a:t>
            </a:r>
            <a:endParaRPr lang="en-US"/>
          </a:p>
        </p:txBody>
      </p:sp>
      <p:sp>
        <p:nvSpPr>
          <p:cNvPr id="13" name="Picture Placeholder 3">
            <a:extLst>
              <a:ext uri="{FF2B5EF4-FFF2-40B4-BE49-F238E27FC236}">
                <a16:creationId xmlns:a16="http://schemas.microsoft.com/office/drawing/2014/main" id="{A643DD79-296D-1D4D-9489-1DCF3F20B120}"/>
              </a:ext>
            </a:extLst>
          </p:cNvPr>
          <p:cNvSpPr>
            <a:spLocks noGrp="1"/>
          </p:cNvSpPr>
          <p:nvPr>
            <p:ph type="pic" sz="quarter" idx="18"/>
          </p:nvPr>
        </p:nvSpPr>
        <p:spPr>
          <a:xfrm>
            <a:off x="515937" y="1867800"/>
            <a:ext cx="5508626" cy="4221056"/>
          </a:xfrm>
          <a:prstGeom prst="rect">
            <a:avLst/>
          </a:prstGeom>
          <a:solidFill>
            <a:schemeClr val="bg2"/>
          </a:solidFill>
        </p:spPr>
        <p:txBody>
          <a:bodyPr/>
          <a:lstStyle/>
          <a:p>
            <a:r>
              <a:rPr lang="en-US"/>
              <a:t>Click icon to add picture</a:t>
            </a:r>
          </a:p>
        </p:txBody>
      </p:sp>
      <p:sp>
        <p:nvSpPr>
          <p:cNvPr id="11" name="Text Placeholder 2">
            <a:extLst>
              <a:ext uri="{FF2B5EF4-FFF2-40B4-BE49-F238E27FC236}">
                <a16:creationId xmlns:a16="http://schemas.microsoft.com/office/drawing/2014/main" id="{65975A82-7EB2-6E48-B38C-B5AEBD5D9A89}"/>
              </a:ext>
            </a:extLst>
          </p:cNvPr>
          <p:cNvSpPr>
            <a:spLocks noGrp="1" noChangeAspect="1"/>
          </p:cNvSpPr>
          <p:nvPr>
            <p:ph type="body" idx="1" hasCustomPrompt="1"/>
          </p:nvPr>
        </p:nvSpPr>
        <p:spPr>
          <a:xfrm>
            <a:off x="515938" y="1432200"/>
            <a:ext cx="5508624" cy="435600"/>
          </a:xfrm>
          <a:prstGeom prst="rect">
            <a:avLst/>
          </a:prstGeom>
        </p:spPr>
        <p:txBody>
          <a:bodyPr anchor="t" anchorCtr="0">
            <a:normAutofit/>
          </a:bodyPr>
          <a:lstStyle>
            <a:lvl1pPr marL="0" indent="0">
              <a:lnSpc>
                <a:spcPct val="100000"/>
              </a:lnSpc>
              <a:buNone/>
              <a:defRPr sz="2200" b="1" baseline="0">
                <a:solidFill>
                  <a:schemeClr val="accent6"/>
                </a:solidFill>
                <a:latin typeface="Cambria" panose="02040503050406030204" pitchFamily="18"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Optional Subhead</a:t>
            </a:r>
          </a:p>
        </p:txBody>
      </p:sp>
      <p:sp>
        <p:nvSpPr>
          <p:cNvPr id="16" name="Text Placeholder 4">
            <a:extLst>
              <a:ext uri="{FF2B5EF4-FFF2-40B4-BE49-F238E27FC236}">
                <a16:creationId xmlns:a16="http://schemas.microsoft.com/office/drawing/2014/main" id="{3A869F09-321E-4B40-A232-56F628E3867D}"/>
              </a:ext>
            </a:extLst>
          </p:cNvPr>
          <p:cNvSpPr>
            <a:spLocks noGrp="1"/>
          </p:cNvSpPr>
          <p:nvPr>
            <p:ph type="body" sz="quarter" idx="19" hasCustomPrompt="1"/>
          </p:nvPr>
        </p:nvSpPr>
        <p:spPr>
          <a:xfrm>
            <a:off x="515937" y="6093965"/>
            <a:ext cx="5508625" cy="214760"/>
          </a:xfrm>
          <a:prstGeom prst="rect">
            <a:avLst/>
          </a:prstGeom>
        </p:spPr>
        <p:txBody>
          <a:bodyPr/>
          <a:lstStyle>
            <a:lvl1pPr marL="0" indent="0">
              <a:lnSpc>
                <a:spcPct val="100000"/>
              </a:lnSpc>
              <a:buNone/>
              <a:defRPr sz="1200">
                <a:solidFill>
                  <a:schemeClr val="tx2"/>
                </a:solidFill>
              </a:defRPr>
            </a:lvl1pPr>
          </a:lstStyle>
          <a:p>
            <a:pPr lvl="0"/>
            <a:r>
              <a:rPr lang="en-US"/>
              <a:t>Optional caption</a:t>
            </a:r>
          </a:p>
        </p:txBody>
      </p:sp>
      <p:sp>
        <p:nvSpPr>
          <p:cNvPr id="18" name="Picture Placeholder 3">
            <a:extLst>
              <a:ext uri="{FF2B5EF4-FFF2-40B4-BE49-F238E27FC236}">
                <a16:creationId xmlns:a16="http://schemas.microsoft.com/office/drawing/2014/main" id="{A643DD79-296D-1D4D-9489-1DCF3F20B120}"/>
              </a:ext>
            </a:extLst>
          </p:cNvPr>
          <p:cNvSpPr>
            <a:spLocks noGrp="1"/>
          </p:cNvSpPr>
          <p:nvPr>
            <p:ph type="pic" sz="quarter" idx="20"/>
          </p:nvPr>
        </p:nvSpPr>
        <p:spPr>
          <a:xfrm>
            <a:off x="6167438" y="1867800"/>
            <a:ext cx="5500456" cy="4221056"/>
          </a:xfrm>
          <a:prstGeom prst="rect">
            <a:avLst/>
          </a:prstGeom>
          <a:solidFill>
            <a:schemeClr val="bg2"/>
          </a:solidFill>
        </p:spPr>
        <p:txBody>
          <a:bodyPr/>
          <a:lstStyle/>
          <a:p>
            <a:r>
              <a:rPr lang="en-US"/>
              <a:t>Click icon to add picture</a:t>
            </a:r>
          </a:p>
        </p:txBody>
      </p:sp>
      <p:sp>
        <p:nvSpPr>
          <p:cNvPr id="19" name="Text Placeholder 4">
            <a:extLst>
              <a:ext uri="{FF2B5EF4-FFF2-40B4-BE49-F238E27FC236}">
                <a16:creationId xmlns:a16="http://schemas.microsoft.com/office/drawing/2014/main" id="{3A869F09-321E-4B40-A232-56F628E3867D}"/>
              </a:ext>
            </a:extLst>
          </p:cNvPr>
          <p:cNvSpPr>
            <a:spLocks noGrp="1"/>
          </p:cNvSpPr>
          <p:nvPr>
            <p:ph type="body" sz="quarter" idx="21" hasCustomPrompt="1"/>
          </p:nvPr>
        </p:nvSpPr>
        <p:spPr>
          <a:xfrm>
            <a:off x="6159268" y="6093965"/>
            <a:ext cx="5508625" cy="214760"/>
          </a:xfrm>
          <a:prstGeom prst="rect">
            <a:avLst/>
          </a:prstGeom>
        </p:spPr>
        <p:txBody>
          <a:bodyPr/>
          <a:lstStyle>
            <a:lvl1pPr marL="0" indent="0">
              <a:lnSpc>
                <a:spcPct val="100000"/>
              </a:lnSpc>
              <a:buNone/>
              <a:defRPr sz="1200">
                <a:solidFill>
                  <a:schemeClr val="tx2"/>
                </a:solidFill>
              </a:defRPr>
            </a:lvl1pPr>
          </a:lstStyle>
          <a:p>
            <a:pPr lvl="0"/>
            <a:r>
              <a:rPr lang="en-US"/>
              <a:t>Optional caption</a:t>
            </a:r>
          </a:p>
        </p:txBody>
      </p:sp>
      <p:sp>
        <p:nvSpPr>
          <p:cNvPr id="20" name="Text Placeholder 2">
            <a:extLst>
              <a:ext uri="{FF2B5EF4-FFF2-40B4-BE49-F238E27FC236}">
                <a16:creationId xmlns:a16="http://schemas.microsoft.com/office/drawing/2014/main" id="{65975A82-7EB2-6E48-B38C-B5AEBD5D9A89}"/>
              </a:ext>
            </a:extLst>
          </p:cNvPr>
          <p:cNvSpPr>
            <a:spLocks noGrp="1" noChangeAspect="1"/>
          </p:cNvSpPr>
          <p:nvPr>
            <p:ph type="body" idx="22" hasCustomPrompt="1"/>
          </p:nvPr>
        </p:nvSpPr>
        <p:spPr>
          <a:xfrm>
            <a:off x="6167439" y="1432200"/>
            <a:ext cx="5508624" cy="435600"/>
          </a:xfrm>
          <a:prstGeom prst="rect">
            <a:avLst/>
          </a:prstGeom>
        </p:spPr>
        <p:txBody>
          <a:bodyPr anchor="t" anchorCtr="0">
            <a:normAutofit/>
          </a:bodyPr>
          <a:lstStyle>
            <a:lvl1pPr marL="0" indent="0">
              <a:lnSpc>
                <a:spcPct val="100000"/>
              </a:lnSpc>
              <a:buNone/>
              <a:defRPr sz="2200" b="1" baseline="0">
                <a:solidFill>
                  <a:schemeClr val="accent6"/>
                </a:solidFill>
                <a:latin typeface="Cambria" panose="02040503050406030204" pitchFamily="18"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Optional Subhead</a:t>
            </a: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Image Page x 3">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FD7420B5-0C7D-8A40-916E-9DC1FF97152E}"/>
              </a:ext>
            </a:extLst>
          </p:cNvPr>
          <p:cNvSpPr/>
          <p:nvPr userDrawn="1"/>
        </p:nvSpPr>
        <p:spPr>
          <a:xfrm>
            <a:off x="0" y="6582427"/>
            <a:ext cx="12191999" cy="275573"/>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Date Placeholder 4">
            <a:extLst>
              <a:ext uri="{FF2B5EF4-FFF2-40B4-BE49-F238E27FC236}">
                <a16:creationId xmlns:a16="http://schemas.microsoft.com/office/drawing/2014/main" id="{95453CEA-0594-AC4A-BD6E-7EB2750A8464}"/>
              </a:ext>
            </a:extLst>
          </p:cNvPr>
          <p:cNvSpPr>
            <a:spLocks noGrp="1"/>
          </p:cNvSpPr>
          <p:nvPr>
            <p:ph type="dt" sz="half" idx="10"/>
          </p:nvPr>
        </p:nvSpPr>
        <p:spPr>
          <a:xfrm>
            <a:off x="9948863" y="6582427"/>
            <a:ext cx="1727201" cy="274964"/>
          </a:xfrm>
        </p:spPr>
        <p:txBody>
          <a:bodyPr/>
          <a:lstStyle>
            <a:lvl1pPr>
              <a:defRPr>
                <a:solidFill>
                  <a:schemeClr val="accent5"/>
                </a:solidFill>
              </a:defRPr>
            </a:lvl1pPr>
          </a:lstStyle>
          <a:p>
            <a:r>
              <a:rPr lang="nl-BE"/>
              <a:t>Date</a:t>
            </a:r>
            <a:endParaRPr lang="en-US"/>
          </a:p>
        </p:txBody>
      </p:sp>
      <p:sp>
        <p:nvSpPr>
          <p:cNvPr id="15" name="Slide Number Placeholder 6">
            <a:extLst>
              <a:ext uri="{FF2B5EF4-FFF2-40B4-BE49-F238E27FC236}">
                <a16:creationId xmlns:a16="http://schemas.microsoft.com/office/drawing/2014/main" id="{3C85EFBF-591E-C04B-B78E-407F8CD2F721}"/>
              </a:ext>
            </a:extLst>
          </p:cNvPr>
          <p:cNvSpPr>
            <a:spLocks noGrp="1"/>
          </p:cNvSpPr>
          <p:nvPr>
            <p:ph type="sldNum" sz="quarter" idx="12"/>
          </p:nvPr>
        </p:nvSpPr>
        <p:spPr>
          <a:xfrm>
            <a:off x="11676063" y="6582426"/>
            <a:ext cx="515935" cy="275573"/>
          </a:xfrm>
        </p:spPr>
        <p:txBody>
          <a:bodyPr/>
          <a:lstStyle>
            <a:lvl1pPr>
              <a:defRPr>
                <a:solidFill>
                  <a:schemeClr val="accent5"/>
                </a:solidFill>
              </a:defRPr>
            </a:lvl1pPr>
          </a:lstStyle>
          <a:p>
            <a:fld id="{F9591D4C-BB8F-AE46-BE73-C616F30BBC5B}" type="slidenum">
              <a:rPr lang="en-US" smtClean="0"/>
              <a:t>‹#›</a:t>
            </a:fld>
            <a:endParaRPr lang="en-US"/>
          </a:p>
        </p:txBody>
      </p:sp>
      <p:sp>
        <p:nvSpPr>
          <p:cNvPr id="17" name="Text Placeholder 1">
            <a:extLst>
              <a:ext uri="{FF2B5EF4-FFF2-40B4-BE49-F238E27FC236}">
                <a16:creationId xmlns:a16="http://schemas.microsoft.com/office/drawing/2014/main" id="{B425B684-C025-7A40-8525-E424A3D79E9C}"/>
              </a:ext>
            </a:extLst>
          </p:cNvPr>
          <p:cNvSpPr>
            <a:spLocks noGrp="1"/>
          </p:cNvSpPr>
          <p:nvPr>
            <p:ph type="body" sz="quarter" idx="15" hasCustomPrompt="1"/>
          </p:nvPr>
        </p:nvSpPr>
        <p:spPr>
          <a:xfrm>
            <a:off x="515938" y="899161"/>
            <a:ext cx="11160124" cy="237308"/>
          </a:xfrm>
          <a:prstGeom prst="rect">
            <a:avLst/>
          </a:prstGeom>
        </p:spPr>
        <p:txBody>
          <a:bodyPr rtlCol="0"/>
          <a:lstStyle>
            <a:lvl1pPr marL="0" indent="0">
              <a:buNone/>
              <a:defRPr sz="1800">
                <a:solidFill>
                  <a:schemeClr val="tx2"/>
                </a:solidFill>
              </a:defRPr>
            </a:lvl1pPr>
          </a:lstStyle>
          <a:p>
            <a:pPr defTabSz="180000" fontAlgn="auto">
              <a:spcAft>
                <a:spcPct val="0"/>
              </a:spcAft>
              <a:defRPr/>
            </a:pPr>
            <a:r>
              <a:rPr lang="en-US"/>
              <a:t>Optional Subtitle</a:t>
            </a:r>
          </a:p>
        </p:txBody>
      </p:sp>
      <p:sp>
        <p:nvSpPr>
          <p:cNvPr id="10" name="TextBox 9">
            <a:extLst>
              <a:ext uri="{FF2B5EF4-FFF2-40B4-BE49-F238E27FC236}">
                <a16:creationId xmlns:a16="http://schemas.microsoft.com/office/drawing/2014/main" id="{ED625D71-D389-4AAD-A767-6FB8822E9777}"/>
              </a:ext>
            </a:extLst>
          </p:cNvPr>
          <p:cNvSpPr txBox="1"/>
          <p:nvPr userDrawn="1"/>
        </p:nvSpPr>
        <p:spPr>
          <a:xfrm>
            <a:off x="515938" y="6596798"/>
            <a:ext cx="1727199" cy="246221"/>
          </a:xfrm>
          <a:prstGeom prst="rect">
            <a:avLst/>
          </a:prstGeom>
          <a:noFill/>
        </p:spPr>
        <p:txBody>
          <a:bodyPr wrap="square" lIns="0" rtlCol="0">
            <a:spAutoFit/>
          </a:bodyPr>
          <a:lstStyle/>
          <a:p>
            <a:r>
              <a:rPr lang="en-US" sz="1000" b="0">
                <a:solidFill>
                  <a:schemeClr val="bg1"/>
                </a:solidFill>
              </a:rPr>
              <a:t>www.dlapiper.com</a:t>
            </a:r>
          </a:p>
        </p:txBody>
      </p:sp>
      <p:sp>
        <p:nvSpPr>
          <p:cNvPr id="2" name="Title 1"/>
          <p:cNvSpPr>
            <a:spLocks noGrp="1"/>
          </p:cNvSpPr>
          <p:nvPr>
            <p:ph type="title" hasCustomPrompt="1"/>
          </p:nvPr>
        </p:nvSpPr>
        <p:spPr>
          <a:xfrm>
            <a:off x="515937" y="368300"/>
            <a:ext cx="11160125" cy="577153"/>
          </a:xfrm>
        </p:spPr>
        <p:txBody>
          <a:bodyPr/>
          <a:lstStyle/>
          <a:p>
            <a:r>
              <a:rPr lang="en-US"/>
              <a:t>Click to edit title</a:t>
            </a:r>
          </a:p>
        </p:txBody>
      </p:sp>
      <p:sp>
        <p:nvSpPr>
          <p:cNvPr id="4" name="Footer Placeholder 3"/>
          <p:cNvSpPr>
            <a:spLocks noGrp="1"/>
          </p:cNvSpPr>
          <p:nvPr>
            <p:ph type="ftr" sz="quarter" idx="17"/>
          </p:nvPr>
        </p:nvSpPr>
        <p:spPr/>
        <p:txBody>
          <a:bodyPr/>
          <a:lstStyle>
            <a:lvl1pPr>
              <a:defRPr>
                <a:solidFill>
                  <a:schemeClr val="bg1"/>
                </a:solidFill>
              </a:defRPr>
            </a:lvl1pPr>
          </a:lstStyle>
          <a:p>
            <a:r>
              <a:rPr lang="nl-BE"/>
              <a:t>National Tender Day - 27 oktober 2022</a:t>
            </a:r>
            <a:endParaRPr lang="en-US"/>
          </a:p>
        </p:txBody>
      </p:sp>
      <p:sp>
        <p:nvSpPr>
          <p:cNvPr id="13" name="Picture Placeholder 3">
            <a:extLst>
              <a:ext uri="{FF2B5EF4-FFF2-40B4-BE49-F238E27FC236}">
                <a16:creationId xmlns:a16="http://schemas.microsoft.com/office/drawing/2014/main" id="{A643DD79-296D-1D4D-9489-1DCF3F20B120}"/>
              </a:ext>
            </a:extLst>
          </p:cNvPr>
          <p:cNvSpPr>
            <a:spLocks noGrp="1"/>
          </p:cNvSpPr>
          <p:nvPr>
            <p:ph type="pic" sz="quarter" idx="18"/>
          </p:nvPr>
        </p:nvSpPr>
        <p:spPr>
          <a:xfrm>
            <a:off x="515939" y="1867800"/>
            <a:ext cx="3614736" cy="4221056"/>
          </a:xfrm>
          <a:prstGeom prst="rect">
            <a:avLst/>
          </a:prstGeom>
          <a:solidFill>
            <a:schemeClr val="bg2"/>
          </a:solidFill>
        </p:spPr>
        <p:txBody>
          <a:bodyPr/>
          <a:lstStyle/>
          <a:p>
            <a:r>
              <a:rPr lang="en-US"/>
              <a:t>Click icon to add picture</a:t>
            </a:r>
          </a:p>
        </p:txBody>
      </p:sp>
      <p:sp>
        <p:nvSpPr>
          <p:cNvPr id="11" name="Text Placeholder 2">
            <a:extLst>
              <a:ext uri="{FF2B5EF4-FFF2-40B4-BE49-F238E27FC236}">
                <a16:creationId xmlns:a16="http://schemas.microsoft.com/office/drawing/2014/main" id="{65975A82-7EB2-6E48-B38C-B5AEBD5D9A89}"/>
              </a:ext>
            </a:extLst>
          </p:cNvPr>
          <p:cNvSpPr>
            <a:spLocks noGrp="1" noChangeAspect="1"/>
          </p:cNvSpPr>
          <p:nvPr>
            <p:ph type="body" idx="1" hasCustomPrompt="1"/>
          </p:nvPr>
        </p:nvSpPr>
        <p:spPr>
          <a:xfrm>
            <a:off x="515938" y="1432200"/>
            <a:ext cx="3614737" cy="435600"/>
          </a:xfrm>
          <a:prstGeom prst="rect">
            <a:avLst/>
          </a:prstGeom>
        </p:spPr>
        <p:txBody>
          <a:bodyPr anchor="t" anchorCtr="0">
            <a:normAutofit/>
          </a:bodyPr>
          <a:lstStyle>
            <a:lvl1pPr marL="0" indent="0">
              <a:lnSpc>
                <a:spcPct val="100000"/>
              </a:lnSpc>
              <a:buNone/>
              <a:defRPr sz="2200" b="1" baseline="0">
                <a:solidFill>
                  <a:schemeClr val="accent6"/>
                </a:solidFill>
                <a:latin typeface="Cambria" panose="02040503050406030204" pitchFamily="18"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Optional Subhead</a:t>
            </a:r>
          </a:p>
        </p:txBody>
      </p:sp>
      <p:sp>
        <p:nvSpPr>
          <p:cNvPr id="16" name="Text Placeholder 4">
            <a:extLst>
              <a:ext uri="{FF2B5EF4-FFF2-40B4-BE49-F238E27FC236}">
                <a16:creationId xmlns:a16="http://schemas.microsoft.com/office/drawing/2014/main" id="{3A869F09-321E-4B40-A232-56F628E3867D}"/>
              </a:ext>
            </a:extLst>
          </p:cNvPr>
          <p:cNvSpPr>
            <a:spLocks noGrp="1"/>
          </p:cNvSpPr>
          <p:nvPr>
            <p:ph type="body" sz="quarter" idx="19" hasCustomPrompt="1"/>
          </p:nvPr>
        </p:nvSpPr>
        <p:spPr>
          <a:xfrm>
            <a:off x="515937" y="6093965"/>
            <a:ext cx="3614737" cy="214760"/>
          </a:xfrm>
          <a:prstGeom prst="rect">
            <a:avLst/>
          </a:prstGeom>
        </p:spPr>
        <p:txBody>
          <a:bodyPr/>
          <a:lstStyle>
            <a:lvl1pPr marL="0" indent="0">
              <a:lnSpc>
                <a:spcPct val="100000"/>
              </a:lnSpc>
              <a:buNone/>
              <a:defRPr sz="1200">
                <a:solidFill>
                  <a:schemeClr val="tx2"/>
                </a:solidFill>
              </a:defRPr>
            </a:lvl1pPr>
          </a:lstStyle>
          <a:p>
            <a:pPr lvl="0"/>
            <a:r>
              <a:rPr lang="en-US"/>
              <a:t>Optional caption</a:t>
            </a:r>
          </a:p>
        </p:txBody>
      </p:sp>
      <p:sp>
        <p:nvSpPr>
          <p:cNvPr id="24" name="Picture Placeholder 3">
            <a:extLst>
              <a:ext uri="{FF2B5EF4-FFF2-40B4-BE49-F238E27FC236}">
                <a16:creationId xmlns:a16="http://schemas.microsoft.com/office/drawing/2014/main" id="{A643DD79-296D-1D4D-9489-1DCF3F20B120}"/>
              </a:ext>
            </a:extLst>
          </p:cNvPr>
          <p:cNvSpPr>
            <a:spLocks noGrp="1"/>
          </p:cNvSpPr>
          <p:nvPr>
            <p:ph type="pic" sz="quarter" idx="20"/>
          </p:nvPr>
        </p:nvSpPr>
        <p:spPr>
          <a:xfrm>
            <a:off x="4286249" y="1867800"/>
            <a:ext cx="3616325" cy="4221056"/>
          </a:xfrm>
          <a:prstGeom prst="rect">
            <a:avLst/>
          </a:prstGeom>
          <a:solidFill>
            <a:schemeClr val="bg2"/>
          </a:solidFill>
        </p:spPr>
        <p:txBody>
          <a:bodyPr/>
          <a:lstStyle/>
          <a:p>
            <a:r>
              <a:rPr lang="en-US"/>
              <a:t>Click icon to add picture</a:t>
            </a:r>
          </a:p>
        </p:txBody>
      </p:sp>
      <p:sp>
        <p:nvSpPr>
          <p:cNvPr id="25" name="Text Placeholder 2">
            <a:extLst>
              <a:ext uri="{FF2B5EF4-FFF2-40B4-BE49-F238E27FC236}">
                <a16:creationId xmlns:a16="http://schemas.microsoft.com/office/drawing/2014/main" id="{65975A82-7EB2-6E48-B38C-B5AEBD5D9A89}"/>
              </a:ext>
            </a:extLst>
          </p:cNvPr>
          <p:cNvSpPr>
            <a:spLocks noGrp="1" noChangeAspect="1"/>
          </p:cNvSpPr>
          <p:nvPr>
            <p:ph type="body" idx="21" hasCustomPrompt="1"/>
          </p:nvPr>
        </p:nvSpPr>
        <p:spPr>
          <a:xfrm>
            <a:off x="4286249" y="1432200"/>
            <a:ext cx="3614737" cy="435600"/>
          </a:xfrm>
          <a:prstGeom prst="rect">
            <a:avLst/>
          </a:prstGeom>
        </p:spPr>
        <p:txBody>
          <a:bodyPr anchor="t" anchorCtr="0">
            <a:normAutofit/>
          </a:bodyPr>
          <a:lstStyle>
            <a:lvl1pPr marL="0" indent="0">
              <a:lnSpc>
                <a:spcPct val="100000"/>
              </a:lnSpc>
              <a:buNone/>
              <a:defRPr sz="2200" b="1" baseline="0">
                <a:solidFill>
                  <a:schemeClr val="accent6"/>
                </a:solidFill>
                <a:latin typeface="Cambria" panose="02040503050406030204" pitchFamily="18"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Optional Subhead</a:t>
            </a:r>
          </a:p>
        </p:txBody>
      </p:sp>
      <p:sp>
        <p:nvSpPr>
          <p:cNvPr id="26" name="Text Placeholder 4">
            <a:extLst>
              <a:ext uri="{FF2B5EF4-FFF2-40B4-BE49-F238E27FC236}">
                <a16:creationId xmlns:a16="http://schemas.microsoft.com/office/drawing/2014/main" id="{3A869F09-321E-4B40-A232-56F628E3867D}"/>
              </a:ext>
            </a:extLst>
          </p:cNvPr>
          <p:cNvSpPr>
            <a:spLocks noGrp="1"/>
          </p:cNvSpPr>
          <p:nvPr>
            <p:ph type="body" sz="quarter" idx="22" hasCustomPrompt="1"/>
          </p:nvPr>
        </p:nvSpPr>
        <p:spPr>
          <a:xfrm>
            <a:off x="4286248" y="6093965"/>
            <a:ext cx="3614737" cy="214760"/>
          </a:xfrm>
          <a:prstGeom prst="rect">
            <a:avLst/>
          </a:prstGeom>
        </p:spPr>
        <p:txBody>
          <a:bodyPr/>
          <a:lstStyle>
            <a:lvl1pPr marL="0" indent="0">
              <a:lnSpc>
                <a:spcPct val="100000"/>
              </a:lnSpc>
              <a:buNone/>
              <a:defRPr sz="1200">
                <a:solidFill>
                  <a:schemeClr val="tx2"/>
                </a:solidFill>
              </a:defRPr>
            </a:lvl1pPr>
          </a:lstStyle>
          <a:p>
            <a:pPr lvl="0"/>
            <a:r>
              <a:rPr lang="en-US"/>
              <a:t>Optional caption</a:t>
            </a:r>
          </a:p>
        </p:txBody>
      </p:sp>
      <p:sp>
        <p:nvSpPr>
          <p:cNvPr id="27" name="Picture Placeholder 3">
            <a:extLst>
              <a:ext uri="{FF2B5EF4-FFF2-40B4-BE49-F238E27FC236}">
                <a16:creationId xmlns:a16="http://schemas.microsoft.com/office/drawing/2014/main" id="{A643DD79-296D-1D4D-9489-1DCF3F20B120}"/>
              </a:ext>
            </a:extLst>
          </p:cNvPr>
          <p:cNvSpPr>
            <a:spLocks noGrp="1"/>
          </p:cNvSpPr>
          <p:nvPr>
            <p:ph type="pic" sz="quarter" idx="23"/>
          </p:nvPr>
        </p:nvSpPr>
        <p:spPr>
          <a:xfrm>
            <a:off x="8061327" y="1867800"/>
            <a:ext cx="3614736" cy="4221056"/>
          </a:xfrm>
          <a:prstGeom prst="rect">
            <a:avLst/>
          </a:prstGeom>
          <a:solidFill>
            <a:schemeClr val="bg2"/>
          </a:solidFill>
        </p:spPr>
        <p:txBody>
          <a:bodyPr/>
          <a:lstStyle/>
          <a:p>
            <a:r>
              <a:rPr lang="en-US"/>
              <a:t>Click icon to add picture</a:t>
            </a:r>
          </a:p>
        </p:txBody>
      </p:sp>
      <p:sp>
        <p:nvSpPr>
          <p:cNvPr id="28" name="Text Placeholder 2">
            <a:extLst>
              <a:ext uri="{FF2B5EF4-FFF2-40B4-BE49-F238E27FC236}">
                <a16:creationId xmlns:a16="http://schemas.microsoft.com/office/drawing/2014/main" id="{65975A82-7EB2-6E48-B38C-B5AEBD5D9A89}"/>
              </a:ext>
            </a:extLst>
          </p:cNvPr>
          <p:cNvSpPr>
            <a:spLocks noGrp="1" noChangeAspect="1"/>
          </p:cNvSpPr>
          <p:nvPr>
            <p:ph type="body" idx="24" hasCustomPrompt="1"/>
          </p:nvPr>
        </p:nvSpPr>
        <p:spPr>
          <a:xfrm>
            <a:off x="8061326" y="1432200"/>
            <a:ext cx="3614737" cy="435600"/>
          </a:xfrm>
          <a:prstGeom prst="rect">
            <a:avLst/>
          </a:prstGeom>
        </p:spPr>
        <p:txBody>
          <a:bodyPr anchor="t" anchorCtr="0">
            <a:normAutofit/>
          </a:bodyPr>
          <a:lstStyle>
            <a:lvl1pPr marL="0" indent="0">
              <a:lnSpc>
                <a:spcPct val="100000"/>
              </a:lnSpc>
              <a:buNone/>
              <a:defRPr sz="2200" b="1" baseline="0">
                <a:solidFill>
                  <a:schemeClr val="accent6"/>
                </a:solidFill>
                <a:latin typeface="Cambria" panose="02040503050406030204" pitchFamily="18"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Optional Subhead</a:t>
            </a:r>
          </a:p>
        </p:txBody>
      </p:sp>
      <p:sp>
        <p:nvSpPr>
          <p:cNvPr id="29" name="Text Placeholder 4">
            <a:extLst>
              <a:ext uri="{FF2B5EF4-FFF2-40B4-BE49-F238E27FC236}">
                <a16:creationId xmlns:a16="http://schemas.microsoft.com/office/drawing/2014/main" id="{3A869F09-321E-4B40-A232-56F628E3867D}"/>
              </a:ext>
            </a:extLst>
          </p:cNvPr>
          <p:cNvSpPr>
            <a:spLocks noGrp="1"/>
          </p:cNvSpPr>
          <p:nvPr>
            <p:ph type="body" sz="quarter" idx="25" hasCustomPrompt="1"/>
          </p:nvPr>
        </p:nvSpPr>
        <p:spPr>
          <a:xfrm>
            <a:off x="8061325" y="6093965"/>
            <a:ext cx="3614737" cy="214760"/>
          </a:xfrm>
          <a:prstGeom prst="rect">
            <a:avLst/>
          </a:prstGeom>
        </p:spPr>
        <p:txBody>
          <a:bodyPr/>
          <a:lstStyle>
            <a:lvl1pPr marL="0" indent="0">
              <a:lnSpc>
                <a:spcPct val="100000"/>
              </a:lnSpc>
              <a:buNone/>
              <a:defRPr sz="1200">
                <a:solidFill>
                  <a:schemeClr val="tx2"/>
                </a:solidFill>
              </a:defRPr>
            </a:lvl1pPr>
          </a:lstStyle>
          <a:p>
            <a:pPr lvl="0"/>
            <a:r>
              <a:rPr lang="en-US"/>
              <a:t>Optional caption</a:t>
            </a: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1_Image Page x 3">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FD7420B5-0C7D-8A40-916E-9DC1FF97152E}"/>
              </a:ext>
            </a:extLst>
          </p:cNvPr>
          <p:cNvSpPr/>
          <p:nvPr userDrawn="1"/>
        </p:nvSpPr>
        <p:spPr>
          <a:xfrm>
            <a:off x="0" y="6582427"/>
            <a:ext cx="12191999" cy="275573"/>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Date Placeholder 4">
            <a:extLst>
              <a:ext uri="{FF2B5EF4-FFF2-40B4-BE49-F238E27FC236}">
                <a16:creationId xmlns:a16="http://schemas.microsoft.com/office/drawing/2014/main" id="{95453CEA-0594-AC4A-BD6E-7EB2750A8464}"/>
              </a:ext>
            </a:extLst>
          </p:cNvPr>
          <p:cNvSpPr>
            <a:spLocks noGrp="1"/>
          </p:cNvSpPr>
          <p:nvPr>
            <p:ph type="dt" sz="half" idx="10"/>
          </p:nvPr>
        </p:nvSpPr>
        <p:spPr>
          <a:xfrm>
            <a:off x="9948863" y="6582427"/>
            <a:ext cx="1727201" cy="274964"/>
          </a:xfrm>
        </p:spPr>
        <p:txBody>
          <a:bodyPr/>
          <a:lstStyle>
            <a:lvl1pPr>
              <a:defRPr>
                <a:solidFill>
                  <a:schemeClr val="accent5"/>
                </a:solidFill>
              </a:defRPr>
            </a:lvl1pPr>
          </a:lstStyle>
          <a:p>
            <a:r>
              <a:rPr lang="nl-BE"/>
              <a:t>Date</a:t>
            </a:r>
            <a:endParaRPr lang="en-US"/>
          </a:p>
        </p:txBody>
      </p:sp>
      <p:sp>
        <p:nvSpPr>
          <p:cNvPr id="15" name="Slide Number Placeholder 6">
            <a:extLst>
              <a:ext uri="{FF2B5EF4-FFF2-40B4-BE49-F238E27FC236}">
                <a16:creationId xmlns:a16="http://schemas.microsoft.com/office/drawing/2014/main" id="{3C85EFBF-591E-C04B-B78E-407F8CD2F721}"/>
              </a:ext>
            </a:extLst>
          </p:cNvPr>
          <p:cNvSpPr>
            <a:spLocks noGrp="1"/>
          </p:cNvSpPr>
          <p:nvPr>
            <p:ph type="sldNum" sz="quarter" idx="12"/>
          </p:nvPr>
        </p:nvSpPr>
        <p:spPr>
          <a:xfrm>
            <a:off x="11676063" y="6582426"/>
            <a:ext cx="515935" cy="275573"/>
          </a:xfrm>
        </p:spPr>
        <p:txBody>
          <a:bodyPr/>
          <a:lstStyle>
            <a:lvl1pPr>
              <a:defRPr>
                <a:solidFill>
                  <a:schemeClr val="accent5"/>
                </a:solidFill>
              </a:defRPr>
            </a:lvl1pPr>
          </a:lstStyle>
          <a:p>
            <a:fld id="{F9591D4C-BB8F-AE46-BE73-C616F30BBC5B}" type="slidenum">
              <a:rPr lang="en-US" smtClean="0"/>
              <a:t>‹#›</a:t>
            </a:fld>
            <a:endParaRPr lang="en-US"/>
          </a:p>
        </p:txBody>
      </p:sp>
      <p:sp>
        <p:nvSpPr>
          <p:cNvPr id="17" name="Text Placeholder 1">
            <a:extLst>
              <a:ext uri="{FF2B5EF4-FFF2-40B4-BE49-F238E27FC236}">
                <a16:creationId xmlns:a16="http://schemas.microsoft.com/office/drawing/2014/main" id="{B425B684-C025-7A40-8525-E424A3D79E9C}"/>
              </a:ext>
            </a:extLst>
          </p:cNvPr>
          <p:cNvSpPr>
            <a:spLocks noGrp="1"/>
          </p:cNvSpPr>
          <p:nvPr>
            <p:ph type="body" sz="quarter" idx="15" hasCustomPrompt="1"/>
          </p:nvPr>
        </p:nvSpPr>
        <p:spPr>
          <a:xfrm>
            <a:off x="515938" y="899161"/>
            <a:ext cx="11160124" cy="237308"/>
          </a:xfrm>
          <a:prstGeom prst="rect">
            <a:avLst/>
          </a:prstGeom>
        </p:spPr>
        <p:txBody>
          <a:bodyPr rtlCol="0"/>
          <a:lstStyle>
            <a:lvl1pPr marL="0" indent="0">
              <a:buNone/>
              <a:defRPr sz="1800">
                <a:solidFill>
                  <a:schemeClr val="tx2"/>
                </a:solidFill>
              </a:defRPr>
            </a:lvl1pPr>
          </a:lstStyle>
          <a:p>
            <a:pPr defTabSz="180000" fontAlgn="auto">
              <a:spcAft>
                <a:spcPct val="0"/>
              </a:spcAft>
              <a:defRPr/>
            </a:pPr>
            <a:r>
              <a:rPr lang="en-US"/>
              <a:t>Optional Subtitle</a:t>
            </a:r>
          </a:p>
        </p:txBody>
      </p:sp>
      <p:sp>
        <p:nvSpPr>
          <p:cNvPr id="10" name="TextBox 9">
            <a:extLst>
              <a:ext uri="{FF2B5EF4-FFF2-40B4-BE49-F238E27FC236}">
                <a16:creationId xmlns:a16="http://schemas.microsoft.com/office/drawing/2014/main" id="{ED625D71-D389-4AAD-A767-6FB8822E9777}"/>
              </a:ext>
            </a:extLst>
          </p:cNvPr>
          <p:cNvSpPr txBox="1"/>
          <p:nvPr userDrawn="1"/>
        </p:nvSpPr>
        <p:spPr>
          <a:xfrm>
            <a:off x="515938" y="6596798"/>
            <a:ext cx="1727199" cy="246221"/>
          </a:xfrm>
          <a:prstGeom prst="rect">
            <a:avLst/>
          </a:prstGeom>
          <a:noFill/>
        </p:spPr>
        <p:txBody>
          <a:bodyPr wrap="square" lIns="0" rtlCol="0">
            <a:spAutoFit/>
          </a:bodyPr>
          <a:lstStyle/>
          <a:p>
            <a:r>
              <a:rPr lang="en-US" sz="1000" b="0">
                <a:solidFill>
                  <a:schemeClr val="bg1"/>
                </a:solidFill>
              </a:rPr>
              <a:t>www.dlapiper.com</a:t>
            </a:r>
          </a:p>
        </p:txBody>
      </p:sp>
      <p:sp>
        <p:nvSpPr>
          <p:cNvPr id="2" name="Title 1"/>
          <p:cNvSpPr>
            <a:spLocks noGrp="1"/>
          </p:cNvSpPr>
          <p:nvPr>
            <p:ph type="title" hasCustomPrompt="1"/>
          </p:nvPr>
        </p:nvSpPr>
        <p:spPr>
          <a:xfrm>
            <a:off x="515939" y="368300"/>
            <a:ext cx="11160123" cy="577153"/>
          </a:xfrm>
        </p:spPr>
        <p:txBody>
          <a:bodyPr/>
          <a:lstStyle/>
          <a:p>
            <a:r>
              <a:rPr lang="en-US"/>
              <a:t>Click to edit title</a:t>
            </a:r>
          </a:p>
        </p:txBody>
      </p:sp>
      <p:sp>
        <p:nvSpPr>
          <p:cNvPr id="4" name="Footer Placeholder 3"/>
          <p:cNvSpPr>
            <a:spLocks noGrp="1"/>
          </p:cNvSpPr>
          <p:nvPr>
            <p:ph type="ftr" sz="quarter" idx="17"/>
          </p:nvPr>
        </p:nvSpPr>
        <p:spPr/>
        <p:txBody>
          <a:bodyPr/>
          <a:lstStyle>
            <a:lvl1pPr>
              <a:defRPr>
                <a:solidFill>
                  <a:schemeClr val="bg1"/>
                </a:solidFill>
              </a:defRPr>
            </a:lvl1pPr>
          </a:lstStyle>
          <a:p>
            <a:r>
              <a:rPr lang="nl-BE"/>
              <a:t>National Tender Day - 27 oktober 2022</a:t>
            </a:r>
            <a:endParaRPr lang="en-US"/>
          </a:p>
        </p:txBody>
      </p:sp>
      <p:sp>
        <p:nvSpPr>
          <p:cNvPr id="11" name="Text Placeholder 2">
            <a:extLst>
              <a:ext uri="{FF2B5EF4-FFF2-40B4-BE49-F238E27FC236}">
                <a16:creationId xmlns:a16="http://schemas.microsoft.com/office/drawing/2014/main" id="{65975A82-7EB2-6E48-B38C-B5AEBD5D9A89}"/>
              </a:ext>
            </a:extLst>
          </p:cNvPr>
          <p:cNvSpPr>
            <a:spLocks noGrp="1" noChangeAspect="1"/>
          </p:cNvSpPr>
          <p:nvPr>
            <p:ph type="body" idx="1" hasCustomPrompt="1"/>
          </p:nvPr>
        </p:nvSpPr>
        <p:spPr>
          <a:xfrm>
            <a:off x="515938" y="1637040"/>
            <a:ext cx="1727199" cy="435600"/>
          </a:xfrm>
          <a:prstGeom prst="rect">
            <a:avLst/>
          </a:prstGeom>
        </p:spPr>
        <p:txBody>
          <a:bodyPr anchor="t" anchorCtr="0">
            <a:normAutofit/>
          </a:bodyPr>
          <a:lstStyle>
            <a:lvl1pPr marL="0" indent="0">
              <a:lnSpc>
                <a:spcPct val="100000"/>
              </a:lnSpc>
              <a:buNone/>
              <a:defRPr sz="1600" b="1" baseline="0">
                <a:solidFill>
                  <a:schemeClr val="accent6"/>
                </a:solidFill>
                <a:latin typeface="Cambria" panose="02040503050406030204" pitchFamily="18"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Optional Subhead</a:t>
            </a:r>
          </a:p>
        </p:txBody>
      </p:sp>
      <p:sp>
        <p:nvSpPr>
          <p:cNvPr id="24" name="Picture Placeholder 5">
            <a:extLst>
              <a:ext uri="{FF2B5EF4-FFF2-40B4-BE49-F238E27FC236}">
                <a16:creationId xmlns:a16="http://schemas.microsoft.com/office/drawing/2014/main" id="{EBF22DA3-A49C-6440-A6F8-4BDC8A933B20}"/>
              </a:ext>
            </a:extLst>
          </p:cNvPr>
          <p:cNvSpPr>
            <a:spLocks noGrp="1"/>
          </p:cNvSpPr>
          <p:nvPr>
            <p:ph type="pic" sz="quarter" idx="13"/>
          </p:nvPr>
        </p:nvSpPr>
        <p:spPr>
          <a:xfrm>
            <a:off x="515939" y="2072640"/>
            <a:ext cx="1727538" cy="1991537"/>
          </a:xfrm>
          <a:prstGeom prst="rect">
            <a:avLst/>
          </a:prstGeom>
          <a:solidFill>
            <a:schemeClr val="bg2"/>
          </a:solidFill>
        </p:spPr>
        <p:txBody>
          <a:bodyPr/>
          <a:lstStyle/>
          <a:p>
            <a:r>
              <a:rPr lang="en-US"/>
              <a:t>Click icon to add picture</a:t>
            </a:r>
          </a:p>
        </p:txBody>
      </p:sp>
      <p:sp>
        <p:nvSpPr>
          <p:cNvPr id="26" name="Text Placeholder 4">
            <a:extLst>
              <a:ext uri="{FF2B5EF4-FFF2-40B4-BE49-F238E27FC236}">
                <a16:creationId xmlns:a16="http://schemas.microsoft.com/office/drawing/2014/main" id="{3A869F09-321E-4B40-A232-56F628E3867D}"/>
              </a:ext>
            </a:extLst>
          </p:cNvPr>
          <p:cNvSpPr>
            <a:spLocks noGrp="1"/>
          </p:cNvSpPr>
          <p:nvPr>
            <p:ph type="body" sz="quarter" idx="26" hasCustomPrompt="1"/>
          </p:nvPr>
        </p:nvSpPr>
        <p:spPr>
          <a:xfrm>
            <a:off x="515938" y="4105283"/>
            <a:ext cx="1727200" cy="222250"/>
          </a:xfrm>
          <a:prstGeom prst="rect">
            <a:avLst/>
          </a:prstGeom>
        </p:spPr>
        <p:txBody>
          <a:bodyPr anchor="t" anchorCtr="0"/>
          <a:lstStyle>
            <a:lvl1pPr marL="0" indent="0">
              <a:lnSpc>
                <a:spcPct val="100000"/>
              </a:lnSpc>
              <a:buNone/>
              <a:defRPr sz="1200" baseline="0">
                <a:solidFill>
                  <a:schemeClr val="tx2"/>
                </a:solidFill>
              </a:defRPr>
            </a:lvl1pPr>
          </a:lstStyle>
          <a:p>
            <a:pPr lvl="0"/>
            <a:r>
              <a:rPr lang="en-US"/>
              <a:t>Optional caption</a:t>
            </a:r>
          </a:p>
        </p:txBody>
      </p:sp>
      <p:sp>
        <p:nvSpPr>
          <p:cNvPr id="27" name="Text Placeholder 2">
            <a:extLst>
              <a:ext uri="{FF2B5EF4-FFF2-40B4-BE49-F238E27FC236}">
                <a16:creationId xmlns:a16="http://schemas.microsoft.com/office/drawing/2014/main" id="{65975A82-7EB2-6E48-B38C-B5AEBD5D9A89}"/>
              </a:ext>
            </a:extLst>
          </p:cNvPr>
          <p:cNvSpPr>
            <a:spLocks noGrp="1" noChangeAspect="1"/>
          </p:cNvSpPr>
          <p:nvPr>
            <p:ph type="body" idx="27" hasCustomPrompt="1"/>
          </p:nvPr>
        </p:nvSpPr>
        <p:spPr>
          <a:xfrm>
            <a:off x="2403136" y="1637040"/>
            <a:ext cx="1727199" cy="435600"/>
          </a:xfrm>
          <a:prstGeom prst="rect">
            <a:avLst/>
          </a:prstGeom>
        </p:spPr>
        <p:txBody>
          <a:bodyPr anchor="t" anchorCtr="0">
            <a:normAutofit/>
          </a:bodyPr>
          <a:lstStyle>
            <a:lvl1pPr marL="0" indent="0">
              <a:lnSpc>
                <a:spcPct val="100000"/>
              </a:lnSpc>
              <a:buNone/>
              <a:defRPr sz="1600" b="1" baseline="0">
                <a:solidFill>
                  <a:schemeClr val="accent6"/>
                </a:solidFill>
                <a:latin typeface="Cambria" panose="02040503050406030204" pitchFamily="18"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Optional Subhead</a:t>
            </a:r>
          </a:p>
        </p:txBody>
      </p:sp>
      <p:sp>
        <p:nvSpPr>
          <p:cNvPr id="28" name="Picture Placeholder 5">
            <a:extLst>
              <a:ext uri="{FF2B5EF4-FFF2-40B4-BE49-F238E27FC236}">
                <a16:creationId xmlns:a16="http://schemas.microsoft.com/office/drawing/2014/main" id="{EBF22DA3-A49C-6440-A6F8-4BDC8A933B20}"/>
              </a:ext>
            </a:extLst>
          </p:cNvPr>
          <p:cNvSpPr>
            <a:spLocks noGrp="1"/>
          </p:cNvSpPr>
          <p:nvPr>
            <p:ph type="pic" sz="quarter" idx="28"/>
          </p:nvPr>
        </p:nvSpPr>
        <p:spPr>
          <a:xfrm>
            <a:off x="2403137" y="2072640"/>
            <a:ext cx="1727538" cy="1991537"/>
          </a:xfrm>
          <a:prstGeom prst="rect">
            <a:avLst/>
          </a:prstGeom>
          <a:solidFill>
            <a:schemeClr val="bg2"/>
          </a:solidFill>
        </p:spPr>
        <p:txBody>
          <a:bodyPr/>
          <a:lstStyle/>
          <a:p>
            <a:r>
              <a:rPr lang="en-US"/>
              <a:t>Click icon to add picture</a:t>
            </a:r>
          </a:p>
        </p:txBody>
      </p:sp>
      <p:sp>
        <p:nvSpPr>
          <p:cNvPr id="29" name="Text Placeholder 4">
            <a:extLst>
              <a:ext uri="{FF2B5EF4-FFF2-40B4-BE49-F238E27FC236}">
                <a16:creationId xmlns:a16="http://schemas.microsoft.com/office/drawing/2014/main" id="{3A869F09-321E-4B40-A232-56F628E3867D}"/>
              </a:ext>
            </a:extLst>
          </p:cNvPr>
          <p:cNvSpPr>
            <a:spLocks noGrp="1"/>
          </p:cNvSpPr>
          <p:nvPr>
            <p:ph type="body" sz="quarter" idx="29" hasCustomPrompt="1"/>
          </p:nvPr>
        </p:nvSpPr>
        <p:spPr>
          <a:xfrm>
            <a:off x="2403136" y="4105283"/>
            <a:ext cx="1727200" cy="222250"/>
          </a:xfrm>
          <a:prstGeom prst="rect">
            <a:avLst/>
          </a:prstGeom>
        </p:spPr>
        <p:txBody>
          <a:bodyPr anchor="t" anchorCtr="0"/>
          <a:lstStyle>
            <a:lvl1pPr marL="0" indent="0">
              <a:lnSpc>
                <a:spcPct val="100000"/>
              </a:lnSpc>
              <a:buNone/>
              <a:defRPr sz="1200" baseline="0">
                <a:solidFill>
                  <a:schemeClr val="tx2"/>
                </a:solidFill>
              </a:defRPr>
            </a:lvl1pPr>
          </a:lstStyle>
          <a:p>
            <a:pPr lvl="0"/>
            <a:r>
              <a:rPr lang="en-US"/>
              <a:t>Optional caption</a:t>
            </a:r>
          </a:p>
        </p:txBody>
      </p:sp>
      <p:sp>
        <p:nvSpPr>
          <p:cNvPr id="30" name="Text Placeholder 2">
            <a:extLst>
              <a:ext uri="{FF2B5EF4-FFF2-40B4-BE49-F238E27FC236}">
                <a16:creationId xmlns:a16="http://schemas.microsoft.com/office/drawing/2014/main" id="{65975A82-7EB2-6E48-B38C-B5AEBD5D9A89}"/>
              </a:ext>
            </a:extLst>
          </p:cNvPr>
          <p:cNvSpPr>
            <a:spLocks noGrp="1" noChangeAspect="1"/>
          </p:cNvSpPr>
          <p:nvPr>
            <p:ph type="body" idx="30" hasCustomPrompt="1"/>
          </p:nvPr>
        </p:nvSpPr>
        <p:spPr>
          <a:xfrm>
            <a:off x="4286250" y="1637040"/>
            <a:ext cx="1727199" cy="435600"/>
          </a:xfrm>
          <a:prstGeom prst="rect">
            <a:avLst/>
          </a:prstGeom>
        </p:spPr>
        <p:txBody>
          <a:bodyPr anchor="t" anchorCtr="0">
            <a:normAutofit/>
          </a:bodyPr>
          <a:lstStyle>
            <a:lvl1pPr marL="0" indent="0">
              <a:lnSpc>
                <a:spcPct val="100000"/>
              </a:lnSpc>
              <a:buNone/>
              <a:defRPr sz="1600" b="1" baseline="0">
                <a:solidFill>
                  <a:schemeClr val="accent6"/>
                </a:solidFill>
                <a:latin typeface="Cambria" panose="02040503050406030204" pitchFamily="18"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Optional Subhead</a:t>
            </a:r>
          </a:p>
        </p:txBody>
      </p:sp>
      <p:sp>
        <p:nvSpPr>
          <p:cNvPr id="31" name="Picture Placeholder 5">
            <a:extLst>
              <a:ext uri="{FF2B5EF4-FFF2-40B4-BE49-F238E27FC236}">
                <a16:creationId xmlns:a16="http://schemas.microsoft.com/office/drawing/2014/main" id="{EBF22DA3-A49C-6440-A6F8-4BDC8A933B20}"/>
              </a:ext>
            </a:extLst>
          </p:cNvPr>
          <p:cNvSpPr>
            <a:spLocks noGrp="1"/>
          </p:cNvSpPr>
          <p:nvPr>
            <p:ph type="pic" sz="quarter" idx="31"/>
          </p:nvPr>
        </p:nvSpPr>
        <p:spPr>
          <a:xfrm>
            <a:off x="4286251" y="2072640"/>
            <a:ext cx="1727538" cy="1991537"/>
          </a:xfrm>
          <a:prstGeom prst="rect">
            <a:avLst/>
          </a:prstGeom>
          <a:solidFill>
            <a:schemeClr val="bg2"/>
          </a:solidFill>
        </p:spPr>
        <p:txBody>
          <a:bodyPr/>
          <a:lstStyle/>
          <a:p>
            <a:r>
              <a:rPr lang="en-US"/>
              <a:t>Click icon to add picture</a:t>
            </a:r>
          </a:p>
        </p:txBody>
      </p:sp>
      <p:sp>
        <p:nvSpPr>
          <p:cNvPr id="32" name="Text Placeholder 4">
            <a:extLst>
              <a:ext uri="{FF2B5EF4-FFF2-40B4-BE49-F238E27FC236}">
                <a16:creationId xmlns:a16="http://schemas.microsoft.com/office/drawing/2014/main" id="{3A869F09-321E-4B40-A232-56F628E3867D}"/>
              </a:ext>
            </a:extLst>
          </p:cNvPr>
          <p:cNvSpPr>
            <a:spLocks noGrp="1"/>
          </p:cNvSpPr>
          <p:nvPr>
            <p:ph type="body" sz="quarter" idx="32" hasCustomPrompt="1"/>
          </p:nvPr>
        </p:nvSpPr>
        <p:spPr>
          <a:xfrm>
            <a:off x="4286250" y="4105283"/>
            <a:ext cx="1727200" cy="222250"/>
          </a:xfrm>
          <a:prstGeom prst="rect">
            <a:avLst/>
          </a:prstGeom>
        </p:spPr>
        <p:txBody>
          <a:bodyPr anchor="t" anchorCtr="0"/>
          <a:lstStyle>
            <a:lvl1pPr marL="0" indent="0">
              <a:lnSpc>
                <a:spcPct val="100000"/>
              </a:lnSpc>
              <a:buNone/>
              <a:defRPr sz="1200" baseline="0">
                <a:solidFill>
                  <a:schemeClr val="tx2"/>
                </a:solidFill>
              </a:defRPr>
            </a:lvl1pPr>
          </a:lstStyle>
          <a:p>
            <a:pPr lvl="0"/>
            <a:r>
              <a:rPr lang="en-US"/>
              <a:t>Optional caption</a:t>
            </a:r>
          </a:p>
        </p:txBody>
      </p:sp>
      <p:sp>
        <p:nvSpPr>
          <p:cNvPr id="33" name="Text Placeholder 2">
            <a:extLst>
              <a:ext uri="{FF2B5EF4-FFF2-40B4-BE49-F238E27FC236}">
                <a16:creationId xmlns:a16="http://schemas.microsoft.com/office/drawing/2014/main" id="{65975A82-7EB2-6E48-B38C-B5AEBD5D9A89}"/>
              </a:ext>
            </a:extLst>
          </p:cNvPr>
          <p:cNvSpPr>
            <a:spLocks noGrp="1" noChangeAspect="1"/>
          </p:cNvSpPr>
          <p:nvPr>
            <p:ph type="body" idx="33" hasCustomPrompt="1"/>
          </p:nvPr>
        </p:nvSpPr>
        <p:spPr>
          <a:xfrm>
            <a:off x="6175036" y="1637040"/>
            <a:ext cx="1727199" cy="435600"/>
          </a:xfrm>
          <a:prstGeom prst="rect">
            <a:avLst/>
          </a:prstGeom>
        </p:spPr>
        <p:txBody>
          <a:bodyPr anchor="t" anchorCtr="0">
            <a:normAutofit/>
          </a:bodyPr>
          <a:lstStyle>
            <a:lvl1pPr marL="0" indent="0">
              <a:lnSpc>
                <a:spcPct val="100000"/>
              </a:lnSpc>
              <a:buNone/>
              <a:defRPr sz="1600" b="1" baseline="0">
                <a:solidFill>
                  <a:schemeClr val="accent6"/>
                </a:solidFill>
                <a:latin typeface="Cambria" panose="02040503050406030204" pitchFamily="18"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Optional Subhead</a:t>
            </a:r>
          </a:p>
        </p:txBody>
      </p:sp>
      <p:sp>
        <p:nvSpPr>
          <p:cNvPr id="34" name="Picture Placeholder 5">
            <a:extLst>
              <a:ext uri="{FF2B5EF4-FFF2-40B4-BE49-F238E27FC236}">
                <a16:creationId xmlns:a16="http://schemas.microsoft.com/office/drawing/2014/main" id="{EBF22DA3-A49C-6440-A6F8-4BDC8A933B20}"/>
              </a:ext>
            </a:extLst>
          </p:cNvPr>
          <p:cNvSpPr>
            <a:spLocks noGrp="1"/>
          </p:cNvSpPr>
          <p:nvPr>
            <p:ph type="pic" sz="quarter" idx="34"/>
          </p:nvPr>
        </p:nvSpPr>
        <p:spPr>
          <a:xfrm>
            <a:off x="6175037" y="2072640"/>
            <a:ext cx="1727538" cy="1991537"/>
          </a:xfrm>
          <a:prstGeom prst="rect">
            <a:avLst/>
          </a:prstGeom>
          <a:solidFill>
            <a:schemeClr val="bg2"/>
          </a:solidFill>
        </p:spPr>
        <p:txBody>
          <a:bodyPr/>
          <a:lstStyle/>
          <a:p>
            <a:r>
              <a:rPr lang="en-US"/>
              <a:t>Click icon to add picture</a:t>
            </a:r>
          </a:p>
        </p:txBody>
      </p:sp>
      <p:sp>
        <p:nvSpPr>
          <p:cNvPr id="35" name="Text Placeholder 4">
            <a:extLst>
              <a:ext uri="{FF2B5EF4-FFF2-40B4-BE49-F238E27FC236}">
                <a16:creationId xmlns:a16="http://schemas.microsoft.com/office/drawing/2014/main" id="{3A869F09-321E-4B40-A232-56F628E3867D}"/>
              </a:ext>
            </a:extLst>
          </p:cNvPr>
          <p:cNvSpPr>
            <a:spLocks noGrp="1"/>
          </p:cNvSpPr>
          <p:nvPr>
            <p:ph type="body" sz="quarter" idx="35" hasCustomPrompt="1"/>
          </p:nvPr>
        </p:nvSpPr>
        <p:spPr>
          <a:xfrm>
            <a:off x="6175036" y="4105283"/>
            <a:ext cx="1727200" cy="222250"/>
          </a:xfrm>
          <a:prstGeom prst="rect">
            <a:avLst/>
          </a:prstGeom>
        </p:spPr>
        <p:txBody>
          <a:bodyPr anchor="t" anchorCtr="0"/>
          <a:lstStyle>
            <a:lvl1pPr marL="0" indent="0">
              <a:lnSpc>
                <a:spcPct val="100000"/>
              </a:lnSpc>
              <a:buNone/>
              <a:defRPr sz="1200" baseline="0">
                <a:solidFill>
                  <a:schemeClr val="tx2"/>
                </a:solidFill>
              </a:defRPr>
            </a:lvl1pPr>
          </a:lstStyle>
          <a:p>
            <a:pPr lvl="0"/>
            <a:r>
              <a:rPr lang="en-US"/>
              <a:t>Optional caption</a:t>
            </a:r>
          </a:p>
        </p:txBody>
      </p:sp>
      <p:sp>
        <p:nvSpPr>
          <p:cNvPr id="36" name="Text Placeholder 2">
            <a:extLst>
              <a:ext uri="{FF2B5EF4-FFF2-40B4-BE49-F238E27FC236}">
                <a16:creationId xmlns:a16="http://schemas.microsoft.com/office/drawing/2014/main" id="{65975A82-7EB2-6E48-B38C-B5AEBD5D9A89}"/>
              </a:ext>
            </a:extLst>
          </p:cNvPr>
          <p:cNvSpPr>
            <a:spLocks noGrp="1" noChangeAspect="1"/>
          </p:cNvSpPr>
          <p:nvPr>
            <p:ph type="body" idx="36" hasCustomPrompt="1"/>
          </p:nvPr>
        </p:nvSpPr>
        <p:spPr>
          <a:xfrm>
            <a:off x="8058149" y="1637040"/>
            <a:ext cx="1727199" cy="435600"/>
          </a:xfrm>
          <a:prstGeom prst="rect">
            <a:avLst/>
          </a:prstGeom>
        </p:spPr>
        <p:txBody>
          <a:bodyPr anchor="t" anchorCtr="0">
            <a:normAutofit/>
          </a:bodyPr>
          <a:lstStyle>
            <a:lvl1pPr marL="0" indent="0">
              <a:lnSpc>
                <a:spcPct val="100000"/>
              </a:lnSpc>
              <a:buNone/>
              <a:defRPr sz="1600" b="1" baseline="0">
                <a:solidFill>
                  <a:schemeClr val="accent6"/>
                </a:solidFill>
                <a:latin typeface="Cambria" panose="02040503050406030204" pitchFamily="18"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Optional Subhead</a:t>
            </a:r>
          </a:p>
        </p:txBody>
      </p:sp>
      <p:sp>
        <p:nvSpPr>
          <p:cNvPr id="37" name="Picture Placeholder 5">
            <a:extLst>
              <a:ext uri="{FF2B5EF4-FFF2-40B4-BE49-F238E27FC236}">
                <a16:creationId xmlns:a16="http://schemas.microsoft.com/office/drawing/2014/main" id="{EBF22DA3-A49C-6440-A6F8-4BDC8A933B20}"/>
              </a:ext>
            </a:extLst>
          </p:cNvPr>
          <p:cNvSpPr>
            <a:spLocks noGrp="1"/>
          </p:cNvSpPr>
          <p:nvPr>
            <p:ph type="pic" sz="quarter" idx="37"/>
          </p:nvPr>
        </p:nvSpPr>
        <p:spPr>
          <a:xfrm>
            <a:off x="8058150" y="2072640"/>
            <a:ext cx="1727538" cy="1991537"/>
          </a:xfrm>
          <a:prstGeom prst="rect">
            <a:avLst/>
          </a:prstGeom>
          <a:solidFill>
            <a:schemeClr val="bg2"/>
          </a:solidFill>
        </p:spPr>
        <p:txBody>
          <a:bodyPr/>
          <a:lstStyle/>
          <a:p>
            <a:r>
              <a:rPr lang="en-US"/>
              <a:t>Click icon to add picture</a:t>
            </a:r>
          </a:p>
        </p:txBody>
      </p:sp>
      <p:sp>
        <p:nvSpPr>
          <p:cNvPr id="38" name="Text Placeholder 4">
            <a:extLst>
              <a:ext uri="{FF2B5EF4-FFF2-40B4-BE49-F238E27FC236}">
                <a16:creationId xmlns:a16="http://schemas.microsoft.com/office/drawing/2014/main" id="{3A869F09-321E-4B40-A232-56F628E3867D}"/>
              </a:ext>
            </a:extLst>
          </p:cNvPr>
          <p:cNvSpPr>
            <a:spLocks noGrp="1"/>
          </p:cNvSpPr>
          <p:nvPr>
            <p:ph type="body" sz="quarter" idx="38" hasCustomPrompt="1"/>
          </p:nvPr>
        </p:nvSpPr>
        <p:spPr>
          <a:xfrm>
            <a:off x="8058149" y="4105283"/>
            <a:ext cx="1727200" cy="222250"/>
          </a:xfrm>
          <a:prstGeom prst="rect">
            <a:avLst/>
          </a:prstGeom>
        </p:spPr>
        <p:txBody>
          <a:bodyPr anchor="t" anchorCtr="0"/>
          <a:lstStyle>
            <a:lvl1pPr marL="0" indent="0">
              <a:lnSpc>
                <a:spcPct val="100000"/>
              </a:lnSpc>
              <a:buNone/>
              <a:defRPr sz="1200" baseline="0">
                <a:solidFill>
                  <a:schemeClr val="tx2"/>
                </a:solidFill>
              </a:defRPr>
            </a:lvl1pPr>
          </a:lstStyle>
          <a:p>
            <a:pPr lvl="0"/>
            <a:r>
              <a:rPr lang="en-US"/>
              <a:t>Optional caption</a:t>
            </a:r>
          </a:p>
        </p:txBody>
      </p:sp>
      <p:sp>
        <p:nvSpPr>
          <p:cNvPr id="39" name="Text Placeholder 2">
            <a:extLst>
              <a:ext uri="{FF2B5EF4-FFF2-40B4-BE49-F238E27FC236}">
                <a16:creationId xmlns:a16="http://schemas.microsoft.com/office/drawing/2014/main" id="{65975A82-7EB2-6E48-B38C-B5AEBD5D9A89}"/>
              </a:ext>
            </a:extLst>
          </p:cNvPr>
          <p:cNvSpPr>
            <a:spLocks noGrp="1" noChangeAspect="1"/>
          </p:cNvSpPr>
          <p:nvPr>
            <p:ph type="body" idx="39" hasCustomPrompt="1"/>
          </p:nvPr>
        </p:nvSpPr>
        <p:spPr>
          <a:xfrm>
            <a:off x="9948863" y="1637040"/>
            <a:ext cx="1727199" cy="435600"/>
          </a:xfrm>
          <a:prstGeom prst="rect">
            <a:avLst/>
          </a:prstGeom>
        </p:spPr>
        <p:txBody>
          <a:bodyPr anchor="t" anchorCtr="0">
            <a:normAutofit/>
          </a:bodyPr>
          <a:lstStyle>
            <a:lvl1pPr marL="0" indent="0">
              <a:lnSpc>
                <a:spcPct val="100000"/>
              </a:lnSpc>
              <a:buNone/>
              <a:defRPr sz="1600" b="1" baseline="0">
                <a:solidFill>
                  <a:schemeClr val="accent6"/>
                </a:solidFill>
                <a:latin typeface="Cambria" panose="02040503050406030204" pitchFamily="18"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Optional Subhead</a:t>
            </a:r>
          </a:p>
        </p:txBody>
      </p:sp>
      <p:sp>
        <p:nvSpPr>
          <p:cNvPr id="40" name="Picture Placeholder 5">
            <a:extLst>
              <a:ext uri="{FF2B5EF4-FFF2-40B4-BE49-F238E27FC236}">
                <a16:creationId xmlns:a16="http://schemas.microsoft.com/office/drawing/2014/main" id="{EBF22DA3-A49C-6440-A6F8-4BDC8A933B20}"/>
              </a:ext>
            </a:extLst>
          </p:cNvPr>
          <p:cNvSpPr>
            <a:spLocks noGrp="1"/>
          </p:cNvSpPr>
          <p:nvPr>
            <p:ph type="pic" sz="quarter" idx="40"/>
          </p:nvPr>
        </p:nvSpPr>
        <p:spPr>
          <a:xfrm>
            <a:off x="9948864" y="2072640"/>
            <a:ext cx="1727538" cy="1991537"/>
          </a:xfrm>
          <a:prstGeom prst="rect">
            <a:avLst/>
          </a:prstGeom>
          <a:solidFill>
            <a:schemeClr val="bg2"/>
          </a:solidFill>
        </p:spPr>
        <p:txBody>
          <a:bodyPr/>
          <a:lstStyle/>
          <a:p>
            <a:r>
              <a:rPr lang="en-US"/>
              <a:t>Click icon to add picture</a:t>
            </a:r>
          </a:p>
        </p:txBody>
      </p:sp>
      <p:sp>
        <p:nvSpPr>
          <p:cNvPr id="41" name="Text Placeholder 4">
            <a:extLst>
              <a:ext uri="{FF2B5EF4-FFF2-40B4-BE49-F238E27FC236}">
                <a16:creationId xmlns:a16="http://schemas.microsoft.com/office/drawing/2014/main" id="{3A869F09-321E-4B40-A232-56F628E3867D}"/>
              </a:ext>
            </a:extLst>
          </p:cNvPr>
          <p:cNvSpPr>
            <a:spLocks noGrp="1"/>
          </p:cNvSpPr>
          <p:nvPr>
            <p:ph type="body" sz="quarter" idx="41" hasCustomPrompt="1"/>
          </p:nvPr>
        </p:nvSpPr>
        <p:spPr>
          <a:xfrm>
            <a:off x="9948863" y="4105283"/>
            <a:ext cx="1727200" cy="222250"/>
          </a:xfrm>
          <a:prstGeom prst="rect">
            <a:avLst/>
          </a:prstGeom>
        </p:spPr>
        <p:txBody>
          <a:bodyPr anchor="t" anchorCtr="0"/>
          <a:lstStyle>
            <a:lvl1pPr marL="0" indent="0">
              <a:lnSpc>
                <a:spcPct val="100000"/>
              </a:lnSpc>
              <a:buNone/>
              <a:defRPr sz="1200" baseline="0">
                <a:solidFill>
                  <a:schemeClr val="tx2"/>
                </a:solidFill>
              </a:defRPr>
            </a:lvl1pPr>
          </a:lstStyle>
          <a:p>
            <a:pPr lvl="0"/>
            <a:r>
              <a:rPr lang="en-US"/>
              <a:t>Optional caption</a:t>
            </a: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Film Insert">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8DC03EBA-2624-CC44-BE10-049F6DF7D16D}"/>
              </a:ext>
            </a:extLst>
          </p:cNvPr>
          <p:cNvSpPr/>
          <p:nvPr userDrawn="1"/>
        </p:nvSpPr>
        <p:spPr>
          <a:xfrm>
            <a:off x="0" y="6582427"/>
            <a:ext cx="12191999" cy="275573"/>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a:extLst>
              <a:ext uri="{FF2B5EF4-FFF2-40B4-BE49-F238E27FC236}">
                <a16:creationId xmlns:a16="http://schemas.microsoft.com/office/drawing/2014/main" id="{93B488E4-5E8A-7B4B-82AE-D89AE18204CB}"/>
              </a:ext>
            </a:extLst>
          </p:cNvPr>
          <p:cNvSpPr>
            <a:spLocks noGrp="1"/>
          </p:cNvSpPr>
          <p:nvPr>
            <p:ph type="dt" sz="half" idx="10"/>
          </p:nvPr>
        </p:nvSpPr>
        <p:spPr>
          <a:xfrm>
            <a:off x="9948863" y="6582426"/>
            <a:ext cx="1727201" cy="275573"/>
          </a:xfrm>
        </p:spPr>
        <p:txBody>
          <a:bodyPr/>
          <a:lstStyle>
            <a:lvl1pPr>
              <a:defRPr>
                <a:solidFill>
                  <a:schemeClr val="bg1"/>
                </a:solidFill>
              </a:defRPr>
            </a:lvl1pPr>
          </a:lstStyle>
          <a:p>
            <a:r>
              <a:rPr lang="nl-BE"/>
              <a:t>Date</a:t>
            </a:r>
            <a:endParaRPr lang="en-US"/>
          </a:p>
        </p:txBody>
      </p:sp>
      <p:sp>
        <p:nvSpPr>
          <p:cNvPr id="6" name="Slide Number Placeholder 5">
            <a:extLst>
              <a:ext uri="{FF2B5EF4-FFF2-40B4-BE49-F238E27FC236}">
                <a16:creationId xmlns:a16="http://schemas.microsoft.com/office/drawing/2014/main" id="{1D7FD609-4A3F-DB41-BC12-36CA9622AEB9}"/>
              </a:ext>
            </a:extLst>
          </p:cNvPr>
          <p:cNvSpPr>
            <a:spLocks noGrp="1"/>
          </p:cNvSpPr>
          <p:nvPr>
            <p:ph type="sldNum" sz="quarter" idx="12"/>
          </p:nvPr>
        </p:nvSpPr>
        <p:spPr>
          <a:xfrm>
            <a:off x="11676063" y="6582426"/>
            <a:ext cx="515935" cy="275573"/>
          </a:xfrm>
        </p:spPr>
        <p:txBody>
          <a:bodyPr/>
          <a:lstStyle>
            <a:lvl1pPr>
              <a:defRPr>
                <a:solidFill>
                  <a:schemeClr val="bg1"/>
                </a:solidFill>
              </a:defRPr>
            </a:lvl1pPr>
          </a:lstStyle>
          <a:p>
            <a:fld id="{F9591D4C-BB8F-AE46-BE73-C616F30BBC5B}" type="slidenum">
              <a:rPr lang="en-US" smtClean="0"/>
              <a:t>‹#›</a:t>
            </a:fld>
            <a:endParaRPr lang="en-US"/>
          </a:p>
        </p:txBody>
      </p:sp>
      <p:sp>
        <p:nvSpPr>
          <p:cNvPr id="16" name="Text Placeholder 3">
            <a:extLst>
              <a:ext uri="{FF2B5EF4-FFF2-40B4-BE49-F238E27FC236}">
                <a16:creationId xmlns:a16="http://schemas.microsoft.com/office/drawing/2014/main" id="{01B967B4-A4A5-4E49-8E24-3D0268114DEC}"/>
              </a:ext>
            </a:extLst>
          </p:cNvPr>
          <p:cNvSpPr>
            <a:spLocks noGrp="1"/>
          </p:cNvSpPr>
          <p:nvPr>
            <p:ph type="body" sz="half" idx="13" hasCustomPrompt="1"/>
          </p:nvPr>
        </p:nvSpPr>
        <p:spPr>
          <a:xfrm>
            <a:off x="515938" y="1379152"/>
            <a:ext cx="3600450" cy="312517"/>
          </a:xfrm>
          <a:prstGeom prst="rect">
            <a:avLst/>
          </a:prstGeom>
        </p:spPr>
        <p:txBody>
          <a:bodyPr/>
          <a:lstStyle>
            <a:lvl1pPr marL="0" indent="0">
              <a:lnSpc>
                <a:spcPct val="100000"/>
              </a:lnSpc>
              <a:buNone/>
              <a:defRPr sz="2200" b="1">
                <a:solidFill>
                  <a:schemeClr val="accent6"/>
                </a:solidFill>
                <a:latin typeface="Cambria" panose="02040503050406030204" pitchFamily="18"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Optional Subhead</a:t>
            </a:r>
          </a:p>
        </p:txBody>
      </p:sp>
      <p:sp>
        <p:nvSpPr>
          <p:cNvPr id="9" name="Media Placeholder 8">
            <a:extLst>
              <a:ext uri="{FF2B5EF4-FFF2-40B4-BE49-F238E27FC236}">
                <a16:creationId xmlns:a16="http://schemas.microsoft.com/office/drawing/2014/main" id="{3586BF4F-ECBA-DA41-A8F5-55F0BC9F1C92}"/>
              </a:ext>
            </a:extLst>
          </p:cNvPr>
          <p:cNvSpPr>
            <a:spLocks noGrp="1"/>
          </p:cNvSpPr>
          <p:nvPr>
            <p:ph type="media" sz="quarter" idx="14"/>
          </p:nvPr>
        </p:nvSpPr>
        <p:spPr>
          <a:xfrm>
            <a:off x="4295776" y="1456408"/>
            <a:ext cx="7380288" cy="4102266"/>
          </a:xfrm>
          <a:prstGeom prst="rect">
            <a:avLst/>
          </a:prstGeom>
          <a:solidFill>
            <a:schemeClr val="bg2"/>
          </a:solidFill>
        </p:spPr>
        <p:txBody>
          <a:bodyPr/>
          <a:lstStyle/>
          <a:p>
            <a:r>
              <a:rPr lang="en-US"/>
              <a:t>Click icon to add media</a:t>
            </a:r>
          </a:p>
        </p:txBody>
      </p:sp>
      <p:sp>
        <p:nvSpPr>
          <p:cNvPr id="11" name="Title 1">
            <a:extLst>
              <a:ext uri="{FF2B5EF4-FFF2-40B4-BE49-F238E27FC236}">
                <a16:creationId xmlns:a16="http://schemas.microsoft.com/office/drawing/2014/main" id="{13CA4D8C-442E-FB42-8F3E-E451E540B551}"/>
              </a:ext>
            </a:extLst>
          </p:cNvPr>
          <p:cNvSpPr>
            <a:spLocks noGrp="1"/>
          </p:cNvSpPr>
          <p:nvPr>
            <p:ph type="title" hasCustomPrompt="1"/>
          </p:nvPr>
        </p:nvSpPr>
        <p:spPr>
          <a:xfrm>
            <a:off x="515938" y="368300"/>
            <a:ext cx="11160125" cy="416263"/>
          </a:xfrm>
          <a:prstGeom prst="rect">
            <a:avLst/>
          </a:prstGeom>
        </p:spPr>
        <p:txBody>
          <a:bodyPr/>
          <a:lstStyle>
            <a:lvl1pPr>
              <a:defRPr sz="3600">
                <a:solidFill>
                  <a:schemeClr val="tx1"/>
                </a:solidFill>
                <a:latin typeface="Cambria" panose="02040503050406030204" pitchFamily="18" charset="0"/>
              </a:defRPr>
            </a:lvl1pPr>
          </a:lstStyle>
          <a:p>
            <a:r>
              <a:rPr lang="en-US"/>
              <a:t>Click to edit title</a:t>
            </a:r>
          </a:p>
        </p:txBody>
      </p:sp>
      <p:sp>
        <p:nvSpPr>
          <p:cNvPr id="12" name="Text Placeholder 1">
            <a:extLst>
              <a:ext uri="{FF2B5EF4-FFF2-40B4-BE49-F238E27FC236}">
                <a16:creationId xmlns:a16="http://schemas.microsoft.com/office/drawing/2014/main" id="{21F87D48-DB15-B446-8592-675A5648A46E}"/>
              </a:ext>
            </a:extLst>
          </p:cNvPr>
          <p:cNvSpPr>
            <a:spLocks noGrp="1"/>
          </p:cNvSpPr>
          <p:nvPr>
            <p:ph type="body" sz="quarter" idx="15" hasCustomPrompt="1"/>
          </p:nvPr>
        </p:nvSpPr>
        <p:spPr>
          <a:xfrm>
            <a:off x="515938" y="899161"/>
            <a:ext cx="11160125" cy="237308"/>
          </a:xfrm>
          <a:prstGeom prst="rect">
            <a:avLst/>
          </a:prstGeom>
        </p:spPr>
        <p:txBody>
          <a:bodyPr rtlCol="0"/>
          <a:lstStyle>
            <a:lvl1pPr marL="0" indent="0">
              <a:lnSpc>
                <a:spcPct val="100000"/>
              </a:lnSpc>
              <a:buNone/>
              <a:defRPr sz="1800">
                <a:solidFill>
                  <a:schemeClr val="tx2"/>
                </a:solidFill>
              </a:defRPr>
            </a:lvl1pPr>
          </a:lstStyle>
          <a:p>
            <a:pPr defTabSz="180000" fontAlgn="auto">
              <a:spcAft>
                <a:spcPct val="0"/>
              </a:spcAft>
              <a:defRPr/>
            </a:pPr>
            <a:r>
              <a:rPr lang="en-US"/>
              <a:t>Optional Subtitle</a:t>
            </a:r>
          </a:p>
        </p:txBody>
      </p:sp>
      <p:sp>
        <p:nvSpPr>
          <p:cNvPr id="14" name="TextBox 13">
            <a:extLst>
              <a:ext uri="{FF2B5EF4-FFF2-40B4-BE49-F238E27FC236}">
                <a16:creationId xmlns:a16="http://schemas.microsoft.com/office/drawing/2014/main" id="{A732BC2D-7883-43E8-AE7E-0B7C8E2B772C}"/>
              </a:ext>
            </a:extLst>
          </p:cNvPr>
          <p:cNvSpPr txBox="1"/>
          <p:nvPr userDrawn="1"/>
        </p:nvSpPr>
        <p:spPr>
          <a:xfrm>
            <a:off x="515938" y="6596798"/>
            <a:ext cx="1727199" cy="246221"/>
          </a:xfrm>
          <a:prstGeom prst="rect">
            <a:avLst/>
          </a:prstGeom>
          <a:noFill/>
        </p:spPr>
        <p:txBody>
          <a:bodyPr wrap="square" lIns="0" rtlCol="0">
            <a:spAutoFit/>
          </a:bodyPr>
          <a:lstStyle/>
          <a:p>
            <a:r>
              <a:rPr lang="en-US" sz="1000" b="0">
                <a:solidFill>
                  <a:schemeClr val="bg1"/>
                </a:solidFill>
              </a:rPr>
              <a:t>www.dlapiper.com</a:t>
            </a:r>
          </a:p>
        </p:txBody>
      </p:sp>
      <p:sp>
        <p:nvSpPr>
          <p:cNvPr id="5" name="Footer Placeholder 4">
            <a:extLst>
              <a:ext uri="{FF2B5EF4-FFF2-40B4-BE49-F238E27FC236}">
                <a16:creationId xmlns:a16="http://schemas.microsoft.com/office/drawing/2014/main" id="{F3E55AFB-B7E1-E34D-8E64-9DF8E0FA6433}"/>
              </a:ext>
            </a:extLst>
          </p:cNvPr>
          <p:cNvSpPr>
            <a:spLocks noGrp="1"/>
          </p:cNvSpPr>
          <p:nvPr>
            <p:ph type="ftr" sz="quarter" idx="11"/>
          </p:nvPr>
        </p:nvSpPr>
        <p:spPr>
          <a:xfrm>
            <a:off x="2387600" y="6582425"/>
            <a:ext cx="7416800" cy="275575"/>
          </a:xfrm>
          <a:prstGeom prst="rect">
            <a:avLst/>
          </a:prstGeom>
        </p:spPr>
        <p:txBody>
          <a:bodyPr/>
          <a:lstStyle>
            <a:lvl1pPr>
              <a:defRPr>
                <a:solidFill>
                  <a:schemeClr val="bg1"/>
                </a:solidFill>
              </a:defRPr>
            </a:lvl1pPr>
          </a:lstStyle>
          <a:p>
            <a:r>
              <a:rPr lang="nl-BE"/>
              <a:t>National Tender Day - 27 oktober 2022</a:t>
            </a:r>
            <a:endParaRPr lang="en-US"/>
          </a:p>
        </p:txBody>
      </p:sp>
      <p:sp>
        <p:nvSpPr>
          <p:cNvPr id="13" name="Content Placeholder 8"/>
          <p:cNvSpPr>
            <a:spLocks noGrp="1"/>
          </p:cNvSpPr>
          <p:nvPr>
            <p:ph sz="quarter" idx="19"/>
          </p:nvPr>
        </p:nvSpPr>
        <p:spPr>
          <a:xfrm>
            <a:off x="515939" y="1726616"/>
            <a:ext cx="3600450" cy="4582109"/>
          </a:xfrm>
        </p:spPr>
        <p:txBody>
          <a:bodyPr/>
          <a:lstStyle>
            <a:lvl1pPr>
              <a:lnSpc>
                <a:spcPct val="100000"/>
              </a:lnSpc>
              <a:defRPr/>
            </a:lvl1pPr>
            <a:lvl2pPr>
              <a:lnSpc>
                <a:spcPct val="100000"/>
              </a:lnSpc>
              <a:defRPr/>
            </a:lvl2pPr>
            <a:lvl3pPr>
              <a:lnSpc>
                <a:spcPct val="100000"/>
              </a:lnSpc>
              <a:defRPr/>
            </a:lvl3pPr>
            <a:lvl4pPr>
              <a:lnSpc>
                <a:spcPct val="100000"/>
              </a:lnSpc>
              <a:defRPr/>
            </a:lvl4pPr>
            <a:lvl5pPr>
              <a:lnSpc>
                <a:spcPct val="100000"/>
              </a:lnSpc>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0217168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Photographic Cover Dark">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9B553E1-B08F-F745-81D2-F26D7718E7AC}"/>
              </a:ext>
            </a:extLst>
          </p:cNvPr>
          <p:cNvPicPr>
            <a:picLocks noChangeAspect="1"/>
          </p:cNvPicPr>
          <p:nvPr userDrawn="1"/>
        </p:nvPicPr>
        <p:blipFill>
          <a:blip r:embed="rId2"/>
          <a:srcRect/>
          <a:stretch>
            <a:fillRect/>
          </a:stretch>
        </p:blipFill>
        <p:spPr>
          <a:xfrm>
            <a:off x="0" y="1562100"/>
            <a:ext cx="12192000" cy="5295900"/>
          </a:xfrm>
          <a:prstGeom prst="rect">
            <a:avLst/>
          </a:prstGeom>
        </p:spPr>
      </p:pic>
      <p:sp>
        <p:nvSpPr>
          <p:cNvPr id="14" name="Rectangle 13">
            <a:extLst>
              <a:ext uri="{FF2B5EF4-FFF2-40B4-BE49-F238E27FC236}">
                <a16:creationId xmlns:a16="http://schemas.microsoft.com/office/drawing/2014/main" id="{AA5AEFF1-2D6F-0C41-9FB6-0ADAB0AAF096}"/>
              </a:ext>
            </a:extLst>
          </p:cNvPr>
          <p:cNvSpPr/>
          <p:nvPr userDrawn="1"/>
        </p:nvSpPr>
        <p:spPr>
          <a:xfrm>
            <a:off x="0" y="6582427"/>
            <a:ext cx="12191999" cy="275573"/>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p:cNvSpPr/>
          <p:nvPr userDrawn="1"/>
        </p:nvSpPr>
        <p:spPr>
          <a:xfrm>
            <a:off x="0" y="1"/>
            <a:ext cx="12192000" cy="6857999"/>
          </a:xfrm>
          <a:prstGeom prst="rect">
            <a:avLst/>
          </a:prstGeom>
          <a:noFill/>
          <a:ln w="190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a:extLst>
              <a:ext uri="{FF2B5EF4-FFF2-40B4-BE49-F238E27FC236}">
                <a16:creationId xmlns:a16="http://schemas.microsoft.com/office/drawing/2014/main" id="{CB330B11-E3CA-0542-B9E9-ACFD6565355E}"/>
              </a:ext>
            </a:extLst>
          </p:cNvPr>
          <p:cNvPicPr>
            <a:picLocks noChangeAspect="1"/>
          </p:cNvPicPr>
          <p:nvPr userDrawn="1"/>
        </p:nvPicPr>
        <p:blipFill>
          <a:blip r:embed="rId3"/>
          <a:srcRect/>
          <a:stretch>
            <a:fillRect/>
          </a:stretch>
        </p:blipFill>
        <p:spPr>
          <a:xfrm>
            <a:off x="515938" y="6062542"/>
            <a:ext cx="730800" cy="427158"/>
          </a:xfrm>
          <a:prstGeom prst="rect">
            <a:avLst/>
          </a:prstGeom>
        </p:spPr>
      </p:pic>
      <p:sp>
        <p:nvSpPr>
          <p:cNvPr id="6" name="Text Placeholder 7">
            <a:extLst>
              <a:ext uri="{FF2B5EF4-FFF2-40B4-BE49-F238E27FC236}">
                <a16:creationId xmlns:a16="http://schemas.microsoft.com/office/drawing/2014/main" id="{4F8E9120-7FF1-4744-A198-62808AD32342}"/>
              </a:ext>
            </a:extLst>
          </p:cNvPr>
          <p:cNvSpPr>
            <a:spLocks noGrp="1"/>
          </p:cNvSpPr>
          <p:nvPr>
            <p:ph type="body" sz="quarter" idx="13" hasCustomPrompt="1"/>
          </p:nvPr>
        </p:nvSpPr>
        <p:spPr>
          <a:xfrm>
            <a:off x="3179763" y="5862187"/>
            <a:ext cx="5832475" cy="525135"/>
          </a:xfrm>
          <a:prstGeom prst="rect">
            <a:avLst/>
          </a:prstGeom>
        </p:spPr>
        <p:txBody>
          <a:bodyPr wrap="square" lIns="0" tIns="0" rIns="0" bIns="0"/>
          <a:lstStyle>
            <a:lvl1pPr marL="0" indent="0" algn="ctr">
              <a:lnSpc>
                <a:spcPct val="100000"/>
              </a:lnSpc>
              <a:buNone/>
              <a:defRPr sz="2000" b="0" i="0">
                <a:solidFill>
                  <a:schemeClr val="bg1"/>
                </a:solidFill>
                <a:latin typeface="Arial" charset="0"/>
                <a:ea typeface="Arial" charset="0"/>
                <a:cs typeface="Arial" charset="0"/>
              </a:defRPr>
            </a:lvl1pPr>
          </a:lstStyle>
          <a:p>
            <a:pPr lvl="0"/>
            <a:r>
              <a:rPr lang="en-US"/>
              <a:t>Subhead Line 1</a:t>
            </a:r>
          </a:p>
        </p:txBody>
      </p:sp>
      <p:sp>
        <p:nvSpPr>
          <p:cNvPr id="2" name="Title 1"/>
          <p:cNvSpPr>
            <a:spLocks noGrp="1"/>
          </p:cNvSpPr>
          <p:nvPr>
            <p:ph type="title"/>
          </p:nvPr>
        </p:nvSpPr>
        <p:spPr>
          <a:xfrm>
            <a:off x="1552135" y="4737099"/>
            <a:ext cx="9087730" cy="1011487"/>
          </a:xfrm>
          <a:prstGeom prst="rect">
            <a:avLst/>
          </a:prstGeom>
        </p:spPr>
        <p:txBody>
          <a:bodyPr/>
          <a:lstStyle>
            <a:lvl1pPr algn="ctr">
              <a:defRPr sz="3600" b="0" i="0">
                <a:solidFill>
                  <a:schemeClr val="bg1"/>
                </a:solidFill>
                <a:latin typeface="Cambria" charset="0"/>
                <a:ea typeface="Cambria" charset="0"/>
                <a:cs typeface="Cambria" charset="0"/>
              </a:defRPr>
            </a:lvl1pPr>
          </a:lstStyle>
          <a:p>
            <a:r>
              <a:rPr lang="en-US"/>
              <a:t>Click to edit Master title style</a:t>
            </a:r>
          </a:p>
        </p:txBody>
      </p:sp>
      <p:sp>
        <p:nvSpPr>
          <p:cNvPr id="12" name="Date Placeholder 3">
            <a:extLst>
              <a:ext uri="{FF2B5EF4-FFF2-40B4-BE49-F238E27FC236}">
                <a16:creationId xmlns:a16="http://schemas.microsoft.com/office/drawing/2014/main" id="{35BB08A7-8085-8845-B707-4F97CCAD6E1B}"/>
              </a:ext>
            </a:extLst>
          </p:cNvPr>
          <p:cNvSpPr>
            <a:spLocks noGrp="1"/>
          </p:cNvSpPr>
          <p:nvPr>
            <p:ph type="dt" sz="half" idx="2"/>
          </p:nvPr>
        </p:nvSpPr>
        <p:spPr>
          <a:xfrm>
            <a:off x="9914457" y="6222223"/>
            <a:ext cx="1727200" cy="260593"/>
          </a:xfrm>
          <a:prstGeom prst="rect">
            <a:avLst/>
          </a:prstGeom>
        </p:spPr>
        <p:txBody>
          <a:bodyPr vert="horz" lIns="0" tIns="0" rIns="0" bIns="0" rtlCol="0" anchor="ctr"/>
          <a:lstStyle>
            <a:lvl1pPr algn="r">
              <a:defRPr sz="1100" b="0" i="0">
                <a:solidFill>
                  <a:schemeClr val="bg1"/>
                </a:solidFill>
                <a:latin typeface="+mn-lt"/>
                <a:ea typeface="Cambria" charset="0"/>
                <a:cs typeface="Cambria" charset="0"/>
              </a:defRPr>
            </a:lvl1pPr>
          </a:lstStyle>
          <a:p>
            <a:r>
              <a:rPr lang="nl-BE"/>
              <a:t>Date</a:t>
            </a:r>
            <a:endParaRPr lang="en-US"/>
          </a:p>
        </p:txBody>
      </p:sp>
    </p:spTree>
    <p:extLst>
      <p:ext uri="{BB962C8B-B14F-4D97-AF65-F5344CB8AC3E}">
        <p14:creationId xmlns:p14="http://schemas.microsoft.com/office/powerpoint/2010/main" val="383158773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Case Study ">
    <p:spTree>
      <p:nvGrpSpPr>
        <p:cNvPr id="1" name=""/>
        <p:cNvGrpSpPr/>
        <p:nvPr/>
      </p:nvGrpSpPr>
      <p:grpSpPr>
        <a:xfrm>
          <a:off x="0" y="0"/>
          <a:ext cx="0" cy="0"/>
          <a:chOff x="0" y="0"/>
          <a:chExt cx="0" cy="0"/>
        </a:xfrm>
      </p:grpSpPr>
      <p:sp>
        <p:nvSpPr>
          <p:cNvPr id="9" name="Content Placeholder 8"/>
          <p:cNvSpPr>
            <a:spLocks noGrp="1"/>
          </p:cNvSpPr>
          <p:nvPr>
            <p:ph sz="quarter" idx="18"/>
          </p:nvPr>
        </p:nvSpPr>
        <p:spPr>
          <a:xfrm>
            <a:off x="515938" y="1882172"/>
            <a:ext cx="7380287" cy="1781666"/>
          </a:xfrm>
        </p:spPr>
        <p:txBody>
          <a:bodyPr/>
          <a:lstStyle>
            <a:lvl1pPr>
              <a:lnSpc>
                <a:spcPct val="100000"/>
              </a:lnSpc>
              <a:defRPr/>
            </a:lvl1pPr>
            <a:lvl2pPr>
              <a:lnSpc>
                <a:spcPct val="100000"/>
              </a:lnSpc>
              <a:defRPr/>
            </a:lvl2pPr>
            <a:lvl3pPr>
              <a:lnSpc>
                <a:spcPct val="100000"/>
              </a:lnSpc>
              <a:defRPr/>
            </a:lvl3pPr>
          </a:lstStyle>
          <a:p>
            <a:pPr lvl="0"/>
            <a:r>
              <a:rPr lang="en-US"/>
              <a:t>Click to edit Master text styles</a:t>
            </a:r>
          </a:p>
          <a:p>
            <a:pPr lvl="1"/>
            <a:r>
              <a:rPr lang="en-US"/>
              <a:t>Second level</a:t>
            </a:r>
          </a:p>
          <a:p>
            <a:pPr lvl="2"/>
            <a:r>
              <a:rPr lang="en-US"/>
              <a:t>Third level</a:t>
            </a:r>
          </a:p>
        </p:txBody>
      </p:sp>
      <p:sp>
        <p:nvSpPr>
          <p:cNvPr id="12" name="Rectangle 11">
            <a:extLst>
              <a:ext uri="{FF2B5EF4-FFF2-40B4-BE49-F238E27FC236}">
                <a16:creationId xmlns:a16="http://schemas.microsoft.com/office/drawing/2014/main" id="{FD7420B5-0C7D-8A40-916E-9DC1FF97152E}"/>
              </a:ext>
            </a:extLst>
          </p:cNvPr>
          <p:cNvSpPr/>
          <p:nvPr userDrawn="1"/>
        </p:nvSpPr>
        <p:spPr>
          <a:xfrm>
            <a:off x="0" y="6582427"/>
            <a:ext cx="12191999" cy="275573"/>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Date Placeholder 4">
            <a:extLst>
              <a:ext uri="{FF2B5EF4-FFF2-40B4-BE49-F238E27FC236}">
                <a16:creationId xmlns:a16="http://schemas.microsoft.com/office/drawing/2014/main" id="{95453CEA-0594-AC4A-BD6E-7EB2750A8464}"/>
              </a:ext>
            </a:extLst>
          </p:cNvPr>
          <p:cNvSpPr>
            <a:spLocks noGrp="1"/>
          </p:cNvSpPr>
          <p:nvPr>
            <p:ph type="dt" sz="half" idx="10"/>
          </p:nvPr>
        </p:nvSpPr>
        <p:spPr>
          <a:xfrm>
            <a:off x="9948863" y="6596798"/>
            <a:ext cx="1727201" cy="261201"/>
          </a:xfrm>
        </p:spPr>
        <p:txBody>
          <a:bodyPr/>
          <a:lstStyle>
            <a:lvl1pPr>
              <a:defRPr>
                <a:solidFill>
                  <a:schemeClr val="accent5"/>
                </a:solidFill>
              </a:defRPr>
            </a:lvl1pPr>
          </a:lstStyle>
          <a:p>
            <a:r>
              <a:rPr lang="nl-BE"/>
              <a:t>Date</a:t>
            </a:r>
            <a:endParaRPr lang="en-US"/>
          </a:p>
        </p:txBody>
      </p:sp>
      <p:sp>
        <p:nvSpPr>
          <p:cNvPr id="15" name="Slide Number Placeholder 6">
            <a:extLst>
              <a:ext uri="{FF2B5EF4-FFF2-40B4-BE49-F238E27FC236}">
                <a16:creationId xmlns:a16="http://schemas.microsoft.com/office/drawing/2014/main" id="{3C85EFBF-591E-C04B-B78E-407F8CD2F721}"/>
              </a:ext>
            </a:extLst>
          </p:cNvPr>
          <p:cNvSpPr>
            <a:spLocks noGrp="1"/>
          </p:cNvSpPr>
          <p:nvPr>
            <p:ph type="sldNum" sz="quarter" idx="12"/>
          </p:nvPr>
        </p:nvSpPr>
        <p:spPr>
          <a:xfrm>
            <a:off x="11676063" y="6582426"/>
            <a:ext cx="515935" cy="275573"/>
          </a:xfrm>
        </p:spPr>
        <p:txBody>
          <a:bodyPr/>
          <a:lstStyle>
            <a:lvl1pPr>
              <a:defRPr>
                <a:solidFill>
                  <a:schemeClr val="accent5"/>
                </a:solidFill>
              </a:defRPr>
            </a:lvl1pPr>
          </a:lstStyle>
          <a:p>
            <a:fld id="{F9591D4C-BB8F-AE46-BE73-C616F30BBC5B}" type="slidenum">
              <a:rPr lang="en-US" smtClean="0"/>
              <a:t>‹#›</a:t>
            </a:fld>
            <a:endParaRPr lang="en-US"/>
          </a:p>
        </p:txBody>
      </p:sp>
      <p:sp>
        <p:nvSpPr>
          <p:cNvPr id="17" name="Text Placeholder 1">
            <a:extLst>
              <a:ext uri="{FF2B5EF4-FFF2-40B4-BE49-F238E27FC236}">
                <a16:creationId xmlns:a16="http://schemas.microsoft.com/office/drawing/2014/main" id="{B425B684-C025-7A40-8525-E424A3D79E9C}"/>
              </a:ext>
            </a:extLst>
          </p:cNvPr>
          <p:cNvSpPr>
            <a:spLocks noGrp="1"/>
          </p:cNvSpPr>
          <p:nvPr>
            <p:ph type="body" sz="quarter" idx="15" hasCustomPrompt="1"/>
          </p:nvPr>
        </p:nvSpPr>
        <p:spPr>
          <a:xfrm>
            <a:off x="515938" y="899161"/>
            <a:ext cx="7377597" cy="237308"/>
          </a:xfrm>
          <a:prstGeom prst="rect">
            <a:avLst/>
          </a:prstGeom>
        </p:spPr>
        <p:txBody>
          <a:bodyPr rtlCol="0"/>
          <a:lstStyle>
            <a:lvl1pPr marL="0" indent="0">
              <a:lnSpc>
                <a:spcPct val="100000"/>
              </a:lnSpc>
              <a:buNone/>
              <a:defRPr sz="1800">
                <a:solidFill>
                  <a:schemeClr val="tx2"/>
                </a:solidFill>
              </a:defRPr>
            </a:lvl1pPr>
          </a:lstStyle>
          <a:p>
            <a:pPr defTabSz="180000" fontAlgn="auto">
              <a:spcAft>
                <a:spcPct val="0"/>
              </a:spcAft>
              <a:defRPr/>
            </a:pPr>
            <a:r>
              <a:rPr lang="en-US"/>
              <a:t>Optional Subtitle</a:t>
            </a:r>
          </a:p>
        </p:txBody>
      </p:sp>
      <p:sp>
        <p:nvSpPr>
          <p:cNvPr id="10" name="TextBox 9">
            <a:extLst>
              <a:ext uri="{FF2B5EF4-FFF2-40B4-BE49-F238E27FC236}">
                <a16:creationId xmlns:a16="http://schemas.microsoft.com/office/drawing/2014/main" id="{ED625D71-D389-4AAD-A767-6FB8822E9777}"/>
              </a:ext>
            </a:extLst>
          </p:cNvPr>
          <p:cNvSpPr txBox="1"/>
          <p:nvPr userDrawn="1"/>
        </p:nvSpPr>
        <p:spPr>
          <a:xfrm>
            <a:off x="515938" y="6596798"/>
            <a:ext cx="1727199" cy="246221"/>
          </a:xfrm>
          <a:prstGeom prst="rect">
            <a:avLst/>
          </a:prstGeom>
          <a:noFill/>
        </p:spPr>
        <p:txBody>
          <a:bodyPr wrap="square" lIns="0" rtlCol="0">
            <a:spAutoFit/>
          </a:bodyPr>
          <a:lstStyle/>
          <a:p>
            <a:r>
              <a:rPr lang="en-US" sz="1000" b="0">
                <a:solidFill>
                  <a:schemeClr val="bg1"/>
                </a:solidFill>
              </a:rPr>
              <a:t>www.dlapiper.com</a:t>
            </a:r>
          </a:p>
        </p:txBody>
      </p:sp>
      <p:sp>
        <p:nvSpPr>
          <p:cNvPr id="2" name="Title 1"/>
          <p:cNvSpPr>
            <a:spLocks noGrp="1"/>
          </p:cNvSpPr>
          <p:nvPr>
            <p:ph type="title" hasCustomPrompt="1"/>
          </p:nvPr>
        </p:nvSpPr>
        <p:spPr>
          <a:xfrm>
            <a:off x="515938" y="368300"/>
            <a:ext cx="7380366" cy="577153"/>
          </a:xfrm>
        </p:spPr>
        <p:txBody>
          <a:bodyPr/>
          <a:lstStyle/>
          <a:p>
            <a:r>
              <a:rPr lang="en-US"/>
              <a:t>Click to edit title</a:t>
            </a:r>
          </a:p>
        </p:txBody>
      </p:sp>
      <p:sp>
        <p:nvSpPr>
          <p:cNvPr id="4" name="Footer Placeholder 3"/>
          <p:cNvSpPr>
            <a:spLocks noGrp="1"/>
          </p:cNvSpPr>
          <p:nvPr>
            <p:ph type="ftr" sz="quarter" idx="17"/>
          </p:nvPr>
        </p:nvSpPr>
        <p:spPr/>
        <p:txBody>
          <a:bodyPr/>
          <a:lstStyle>
            <a:lvl1pPr>
              <a:defRPr>
                <a:solidFill>
                  <a:schemeClr val="bg1"/>
                </a:solidFill>
              </a:defRPr>
            </a:lvl1pPr>
          </a:lstStyle>
          <a:p>
            <a:r>
              <a:rPr lang="nl-BE"/>
              <a:t>National Tender Day - 27 oktober 2022</a:t>
            </a:r>
            <a:endParaRPr lang="en-US"/>
          </a:p>
        </p:txBody>
      </p:sp>
      <p:sp>
        <p:nvSpPr>
          <p:cNvPr id="11" name="Rectangle 10">
            <a:extLst>
              <a:ext uri="{FF2B5EF4-FFF2-40B4-BE49-F238E27FC236}">
                <a16:creationId xmlns:a16="http://schemas.microsoft.com/office/drawing/2014/main" id="{8B5C996B-0918-804B-BD4C-32A658B584F3}"/>
              </a:ext>
            </a:extLst>
          </p:cNvPr>
          <p:cNvSpPr/>
          <p:nvPr userDrawn="1"/>
        </p:nvSpPr>
        <p:spPr>
          <a:xfrm>
            <a:off x="8058150" y="0"/>
            <a:ext cx="4133849" cy="6581817"/>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2"/>
              </a:solidFill>
            </a:endParaRPr>
          </a:p>
        </p:txBody>
      </p:sp>
      <p:sp>
        <p:nvSpPr>
          <p:cNvPr id="13" name="Picture Placeholder 4">
            <a:extLst>
              <a:ext uri="{FF2B5EF4-FFF2-40B4-BE49-F238E27FC236}">
                <a16:creationId xmlns:a16="http://schemas.microsoft.com/office/drawing/2014/main" id="{CEF10358-DE3B-1C41-B905-26A91041C344}"/>
              </a:ext>
            </a:extLst>
          </p:cNvPr>
          <p:cNvSpPr>
            <a:spLocks noGrp="1"/>
          </p:cNvSpPr>
          <p:nvPr>
            <p:ph type="pic" sz="quarter" idx="22"/>
          </p:nvPr>
        </p:nvSpPr>
        <p:spPr>
          <a:xfrm>
            <a:off x="8308657" y="1292247"/>
            <a:ext cx="3603626" cy="2371591"/>
          </a:xfrm>
          <a:solidFill>
            <a:schemeClr val="bg2"/>
          </a:solidFill>
        </p:spPr>
        <p:txBody>
          <a:bodyPr/>
          <a:lstStyle/>
          <a:p>
            <a:r>
              <a:rPr lang="en-US"/>
              <a:t>Click icon to add picture</a:t>
            </a:r>
          </a:p>
        </p:txBody>
      </p:sp>
      <p:sp>
        <p:nvSpPr>
          <p:cNvPr id="16" name="Picture Placeholder 4">
            <a:extLst>
              <a:ext uri="{FF2B5EF4-FFF2-40B4-BE49-F238E27FC236}">
                <a16:creationId xmlns:a16="http://schemas.microsoft.com/office/drawing/2014/main" id="{E503EE10-EC69-8441-89CD-18D4329ECC67}"/>
              </a:ext>
            </a:extLst>
          </p:cNvPr>
          <p:cNvSpPr>
            <a:spLocks noGrp="1"/>
          </p:cNvSpPr>
          <p:nvPr>
            <p:ph type="pic" sz="quarter" idx="23"/>
          </p:nvPr>
        </p:nvSpPr>
        <p:spPr>
          <a:xfrm>
            <a:off x="8308656" y="3937329"/>
            <a:ext cx="3603626" cy="2371396"/>
          </a:xfrm>
          <a:solidFill>
            <a:schemeClr val="bg2"/>
          </a:solidFill>
        </p:spPr>
        <p:txBody>
          <a:bodyPr/>
          <a:lstStyle/>
          <a:p>
            <a:r>
              <a:rPr lang="en-US"/>
              <a:t>Click icon to add picture</a:t>
            </a:r>
          </a:p>
        </p:txBody>
      </p:sp>
      <p:sp>
        <p:nvSpPr>
          <p:cNvPr id="18" name="Text Placeholder 2">
            <a:extLst>
              <a:ext uri="{FF2B5EF4-FFF2-40B4-BE49-F238E27FC236}">
                <a16:creationId xmlns:a16="http://schemas.microsoft.com/office/drawing/2014/main" id="{65975A82-7EB2-6E48-B38C-B5AEBD5D9A89}"/>
              </a:ext>
            </a:extLst>
          </p:cNvPr>
          <p:cNvSpPr>
            <a:spLocks noGrp="1" noChangeAspect="1"/>
          </p:cNvSpPr>
          <p:nvPr>
            <p:ph type="body" idx="1" hasCustomPrompt="1"/>
          </p:nvPr>
        </p:nvSpPr>
        <p:spPr>
          <a:xfrm>
            <a:off x="515938" y="1432200"/>
            <a:ext cx="7377597" cy="435600"/>
          </a:xfrm>
          <a:prstGeom prst="rect">
            <a:avLst/>
          </a:prstGeom>
        </p:spPr>
        <p:txBody>
          <a:bodyPr anchor="t" anchorCtr="0">
            <a:normAutofit/>
          </a:bodyPr>
          <a:lstStyle>
            <a:lvl1pPr marL="0" indent="0">
              <a:lnSpc>
                <a:spcPct val="100000"/>
              </a:lnSpc>
              <a:buNone/>
              <a:defRPr sz="2200" b="1" baseline="0">
                <a:solidFill>
                  <a:schemeClr val="accent6"/>
                </a:solidFill>
                <a:latin typeface="Cambria" panose="02040503050406030204" pitchFamily="18"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Optional Subhead</a:t>
            </a:r>
          </a:p>
        </p:txBody>
      </p:sp>
      <p:sp>
        <p:nvSpPr>
          <p:cNvPr id="19" name="Content Placeholder 8"/>
          <p:cNvSpPr>
            <a:spLocks noGrp="1"/>
          </p:cNvSpPr>
          <p:nvPr>
            <p:ph sz="quarter" idx="24"/>
          </p:nvPr>
        </p:nvSpPr>
        <p:spPr>
          <a:xfrm>
            <a:off x="515938" y="4527059"/>
            <a:ext cx="7380287" cy="1781666"/>
          </a:xfrm>
        </p:spPr>
        <p:txBody>
          <a:bodyPr/>
          <a:lstStyle>
            <a:lvl1pPr>
              <a:lnSpc>
                <a:spcPct val="100000"/>
              </a:lnSpc>
              <a:defRPr/>
            </a:lvl1pPr>
            <a:lvl2pPr>
              <a:lnSpc>
                <a:spcPct val="100000"/>
              </a:lnSpc>
              <a:defRPr/>
            </a:lvl2pPr>
            <a:lvl3pPr>
              <a:lnSpc>
                <a:spcPct val="100000"/>
              </a:lnSpc>
              <a:defRPr/>
            </a:lvl3pPr>
          </a:lstStyle>
          <a:p>
            <a:pPr lvl="0"/>
            <a:r>
              <a:rPr lang="en-US"/>
              <a:t>Click to edit Master text styles</a:t>
            </a:r>
          </a:p>
          <a:p>
            <a:pPr lvl="1"/>
            <a:r>
              <a:rPr lang="en-US"/>
              <a:t>Second level</a:t>
            </a:r>
          </a:p>
          <a:p>
            <a:pPr lvl="2"/>
            <a:r>
              <a:rPr lang="en-US"/>
              <a:t>Third level</a:t>
            </a:r>
          </a:p>
        </p:txBody>
      </p:sp>
      <p:sp>
        <p:nvSpPr>
          <p:cNvPr id="20" name="Text Placeholder 2">
            <a:extLst>
              <a:ext uri="{FF2B5EF4-FFF2-40B4-BE49-F238E27FC236}">
                <a16:creationId xmlns:a16="http://schemas.microsoft.com/office/drawing/2014/main" id="{65975A82-7EB2-6E48-B38C-B5AEBD5D9A89}"/>
              </a:ext>
            </a:extLst>
          </p:cNvPr>
          <p:cNvSpPr>
            <a:spLocks noGrp="1" noChangeAspect="1"/>
          </p:cNvSpPr>
          <p:nvPr>
            <p:ph type="body" idx="25" hasCustomPrompt="1"/>
          </p:nvPr>
        </p:nvSpPr>
        <p:spPr>
          <a:xfrm>
            <a:off x="515938" y="4077087"/>
            <a:ext cx="7377597" cy="435600"/>
          </a:xfrm>
          <a:prstGeom prst="rect">
            <a:avLst/>
          </a:prstGeom>
        </p:spPr>
        <p:txBody>
          <a:bodyPr anchor="t" anchorCtr="0">
            <a:normAutofit/>
          </a:bodyPr>
          <a:lstStyle>
            <a:lvl1pPr marL="0" indent="0">
              <a:lnSpc>
                <a:spcPct val="100000"/>
              </a:lnSpc>
              <a:buNone/>
              <a:defRPr sz="2200" b="1" baseline="0">
                <a:solidFill>
                  <a:schemeClr val="accent6"/>
                </a:solidFill>
                <a:latin typeface="Cambria" panose="02040503050406030204" pitchFamily="18"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Optional Subhead</a:t>
            </a: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Comparison Slide">
    <p:spTree>
      <p:nvGrpSpPr>
        <p:cNvPr id="1" name=""/>
        <p:cNvGrpSpPr/>
        <p:nvPr/>
      </p:nvGrpSpPr>
      <p:grpSpPr>
        <a:xfrm>
          <a:off x="0" y="0"/>
          <a:ext cx="0" cy="0"/>
          <a:chOff x="0" y="0"/>
          <a:chExt cx="0" cy="0"/>
        </a:xfrm>
      </p:grpSpPr>
      <p:sp>
        <p:nvSpPr>
          <p:cNvPr id="9" name="Content Placeholder 8"/>
          <p:cNvSpPr>
            <a:spLocks noGrp="1"/>
          </p:cNvSpPr>
          <p:nvPr>
            <p:ph sz="quarter" idx="18"/>
          </p:nvPr>
        </p:nvSpPr>
        <p:spPr>
          <a:xfrm>
            <a:off x="515939" y="1882171"/>
            <a:ext cx="5206682" cy="4426554"/>
          </a:xfrm>
        </p:spPr>
        <p:txBody>
          <a:bodyPr/>
          <a:lstStyle>
            <a:lvl1pPr>
              <a:lnSpc>
                <a:spcPct val="100000"/>
              </a:lnSpc>
              <a:defRPr/>
            </a:lvl1pPr>
            <a:lvl2pPr>
              <a:lnSpc>
                <a:spcPct val="100000"/>
              </a:lnSpc>
              <a:defRPr/>
            </a:lvl2pPr>
            <a:lvl3pPr>
              <a:lnSpc>
                <a:spcPct val="100000"/>
              </a:lnSpc>
              <a:defRPr/>
            </a:lvl3pPr>
            <a:lvl4pPr>
              <a:lnSpc>
                <a:spcPct val="100000"/>
              </a:lnSpc>
              <a:defRPr/>
            </a:lvl4pPr>
            <a:lvl5pPr>
              <a:lnSpc>
                <a:spcPct val="100000"/>
              </a:lnSpc>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Rectangle 11">
            <a:extLst>
              <a:ext uri="{FF2B5EF4-FFF2-40B4-BE49-F238E27FC236}">
                <a16:creationId xmlns:a16="http://schemas.microsoft.com/office/drawing/2014/main" id="{FD7420B5-0C7D-8A40-916E-9DC1FF97152E}"/>
              </a:ext>
            </a:extLst>
          </p:cNvPr>
          <p:cNvSpPr/>
          <p:nvPr userDrawn="1"/>
        </p:nvSpPr>
        <p:spPr>
          <a:xfrm>
            <a:off x="0" y="6582427"/>
            <a:ext cx="12191999" cy="275573"/>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2">
            <a:extLst>
              <a:ext uri="{FF2B5EF4-FFF2-40B4-BE49-F238E27FC236}">
                <a16:creationId xmlns:a16="http://schemas.microsoft.com/office/drawing/2014/main" id="{65975A82-7EB2-6E48-B38C-B5AEBD5D9A89}"/>
              </a:ext>
            </a:extLst>
          </p:cNvPr>
          <p:cNvSpPr>
            <a:spLocks noGrp="1" noChangeAspect="1"/>
          </p:cNvSpPr>
          <p:nvPr>
            <p:ph type="body" idx="1" hasCustomPrompt="1"/>
          </p:nvPr>
        </p:nvSpPr>
        <p:spPr>
          <a:xfrm>
            <a:off x="515938" y="1432200"/>
            <a:ext cx="5202444" cy="435600"/>
          </a:xfrm>
          <a:prstGeom prst="rect">
            <a:avLst/>
          </a:prstGeom>
        </p:spPr>
        <p:txBody>
          <a:bodyPr anchor="t" anchorCtr="0">
            <a:normAutofit/>
          </a:bodyPr>
          <a:lstStyle>
            <a:lvl1pPr marL="0" indent="0">
              <a:lnSpc>
                <a:spcPct val="100000"/>
              </a:lnSpc>
              <a:buNone/>
              <a:defRPr sz="2200" b="1" baseline="0">
                <a:solidFill>
                  <a:schemeClr val="accent6"/>
                </a:solidFill>
                <a:latin typeface="Cambria" panose="02040503050406030204" pitchFamily="18"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Optional Subhead</a:t>
            </a:r>
          </a:p>
        </p:txBody>
      </p:sp>
      <p:sp>
        <p:nvSpPr>
          <p:cNvPr id="14" name="Date Placeholder 4">
            <a:extLst>
              <a:ext uri="{FF2B5EF4-FFF2-40B4-BE49-F238E27FC236}">
                <a16:creationId xmlns:a16="http://schemas.microsoft.com/office/drawing/2014/main" id="{95453CEA-0594-AC4A-BD6E-7EB2750A8464}"/>
              </a:ext>
            </a:extLst>
          </p:cNvPr>
          <p:cNvSpPr>
            <a:spLocks noGrp="1"/>
          </p:cNvSpPr>
          <p:nvPr>
            <p:ph type="dt" sz="half" idx="10"/>
          </p:nvPr>
        </p:nvSpPr>
        <p:spPr>
          <a:xfrm>
            <a:off x="9948863" y="6596798"/>
            <a:ext cx="1727201" cy="261201"/>
          </a:xfrm>
        </p:spPr>
        <p:txBody>
          <a:bodyPr/>
          <a:lstStyle>
            <a:lvl1pPr>
              <a:defRPr>
                <a:solidFill>
                  <a:schemeClr val="accent5"/>
                </a:solidFill>
              </a:defRPr>
            </a:lvl1pPr>
          </a:lstStyle>
          <a:p>
            <a:r>
              <a:rPr lang="nl-BE"/>
              <a:t>Date</a:t>
            </a:r>
            <a:endParaRPr lang="en-US"/>
          </a:p>
        </p:txBody>
      </p:sp>
      <p:sp>
        <p:nvSpPr>
          <p:cNvPr id="15" name="Slide Number Placeholder 6">
            <a:extLst>
              <a:ext uri="{FF2B5EF4-FFF2-40B4-BE49-F238E27FC236}">
                <a16:creationId xmlns:a16="http://schemas.microsoft.com/office/drawing/2014/main" id="{3C85EFBF-591E-C04B-B78E-407F8CD2F721}"/>
              </a:ext>
            </a:extLst>
          </p:cNvPr>
          <p:cNvSpPr>
            <a:spLocks noGrp="1"/>
          </p:cNvSpPr>
          <p:nvPr>
            <p:ph type="sldNum" sz="quarter" idx="12"/>
          </p:nvPr>
        </p:nvSpPr>
        <p:spPr>
          <a:xfrm>
            <a:off x="11676063" y="6582426"/>
            <a:ext cx="515935" cy="275573"/>
          </a:xfrm>
        </p:spPr>
        <p:txBody>
          <a:bodyPr/>
          <a:lstStyle>
            <a:lvl1pPr>
              <a:defRPr>
                <a:solidFill>
                  <a:schemeClr val="accent5"/>
                </a:solidFill>
              </a:defRPr>
            </a:lvl1pPr>
          </a:lstStyle>
          <a:p>
            <a:fld id="{F9591D4C-BB8F-AE46-BE73-C616F30BBC5B}" type="slidenum">
              <a:rPr lang="en-US" smtClean="0"/>
              <a:t>‹#›</a:t>
            </a:fld>
            <a:endParaRPr lang="en-US"/>
          </a:p>
        </p:txBody>
      </p:sp>
      <p:sp>
        <p:nvSpPr>
          <p:cNvPr id="17" name="Text Placeholder 1">
            <a:extLst>
              <a:ext uri="{FF2B5EF4-FFF2-40B4-BE49-F238E27FC236}">
                <a16:creationId xmlns:a16="http://schemas.microsoft.com/office/drawing/2014/main" id="{B425B684-C025-7A40-8525-E424A3D79E9C}"/>
              </a:ext>
            </a:extLst>
          </p:cNvPr>
          <p:cNvSpPr>
            <a:spLocks noGrp="1"/>
          </p:cNvSpPr>
          <p:nvPr>
            <p:ph type="body" sz="quarter" idx="15" hasCustomPrompt="1"/>
          </p:nvPr>
        </p:nvSpPr>
        <p:spPr>
          <a:xfrm>
            <a:off x="515938" y="899161"/>
            <a:ext cx="5202445" cy="237308"/>
          </a:xfrm>
          <a:prstGeom prst="rect">
            <a:avLst/>
          </a:prstGeom>
        </p:spPr>
        <p:txBody>
          <a:bodyPr rtlCol="0"/>
          <a:lstStyle>
            <a:lvl1pPr marL="0" indent="0">
              <a:lnSpc>
                <a:spcPct val="100000"/>
              </a:lnSpc>
              <a:buNone/>
              <a:defRPr sz="1800">
                <a:solidFill>
                  <a:schemeClr val="tx2"/>
                </a:solidFill>
              </a:defRPr>
            </a:lvl1pPr>
          </a:lstStyle>
          <a:p>
            <a:pPr defTabSz="180000" fontAlgn="auto">
              <a:spcAft>
                <a:spcPct val="0"/>
              </a:spcAft>
              <a:defRPr/>
            </a:pPr>
            <a:r>
              <a:rPr lang="en-US"/>
              <a:t>Optional Subtitle</a:t>
            </a:r>
          </a:p>
        </p:txBody>
      </p:sp>
      <p:sp>
        <p:nvSpPr>
          <p:cNvPr id="10" name="TextBox 9">
            <a:extLst>
              <a:ext uri="{FF2B5EF4-FFF2-40B4-BE49-F238E27FC236}">
                <a16:creationId xmlns:a16="http://schemas.microsoft.com/office/drawing/2014/main" id="{ED625D71-D389-4AAD-A767-6FB8822E9777}"/>
              </a:ext>
            </a:extLst>
          </p:cNvPr>
          <p:cNvSpPr txBox="1"/>
          <p:nvPr userDrawn="1"/>
        </p:nvSpPr>
        <p:spPr>
          <a:xfrm>
            <a:off x="515938" y="6596798"/>
            <a:ext cx="1727199" cy="246221"/>
          </a:xfrm>
          <a:prstGeom prst="rect">
            <a:avLst/>
          </a:prstGeom>
          <a:noFill/>
        </p:spPr>
        <p:txBody>
          <a:bodyPr wrap="square" lIns="0" rtlCol="0">
            <a:spAutoFit/>
          </a:bodyPr>
          <a:lstStyle/>
          <a:p>
            <a:r>
              <a:rPr lang="en-US" sz="1000" b="0">
                <a:solidFill>
                  <a:schemeClr val="bg1"/>
                </a:solidFill>
              </a:rPr>
              <a:t>www.dlapiper.com</a:t>
            </a:r>
          </a:p>
        </p:txBody>
      </p:sp>
      <p:sp>
        <p:nvSpPr>
          <p:cNvPr id="2" name="Title 1"/>
          <p:cNvSpPr>
            <a:spLocks noGrp="1"/>
          </p:cNvSpPr>
          <p:nvPr>
            <p:ph type="title" hasCustomPrompt="1"/>
          </p:nvPr>
        </p:nvSpPr>
        <p:spPr>
          <a:xfrm>
            <a:off x="515938" y="368300"/>
            <a:ext cx="5206806" cy="577153"/>
          </a:xfrm>
        </p:spPr>
        <p:txBody>
          <a:bodyPr/>
          <a:lstStyle/>
          <a:p>
            <a:r>
              <a:rPr lang="en-US"/>
              <a:t>Click to edit title</a:t>
            </a:r>
          </a:p>
        </p:txBody>
      </p:sp>
      <p:sp>
        <p:nvSpPr>
          <p:cNvPr id="4" name="Footer Placeholder 3"/>
          <p:cNvSpPr>
            <a:spLocks noGrp="1"/>
          </p:cNvSpPr>
          <p:nvPr>
            <p:ph type="ftr" sz="quarter" idx="17"/>
          </p:nvPr>
        </p:nvSpPr>
        <p:spPr/>
        <p:txBody>
          <a:bodyPr/>
          <a:lstStyle>
            <a:lvl1pPr>
              <a:defRPr>
                <a:solidFill>
                  <a:schemeClr val="bg1"/>
                </a:solidFill>
              </a:defRPr>
            </a:lvl1pPr>
          </a:lstStyle>
          <a:p>
            <a:r>
              <a:rPr lang="nl-BE"/>
              <a:t>National Tender Day - 27 oktober 2022</a:t>
            </a:r>
            <a:endParaRPr lang="en-US"/>
          </a:p>
        </p:txBody>
      </p:sp>
      <p:sp>
        <p:nvSpPr>
          <p:cNvPr id="11" name="Rectangle 10">
            <a:extLst>
              <a:ext uri="{FF2B5EF4-FFF2-40B4-BE49-F238E27FC236}">
                <a16:creationId xmlns:a16="http://schemas.microsoft.com/office/drawing/2014/main" id="{8B5C996B-0918-804B-BD4C-32A658B584F3}"/>
              </a:ext>
            </a:extLst>
          </p:cNvPr>
          <p:cNvSpPr/>
          <p:nvPr userDrawn="1"/>
        </p:nvSpPr>
        <p:spPr>
          <a:xfrm>
            <a:off x="6096000" y="0"/>
            <a:ext cx="6095999" cy="6581817"/>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2"/>
              </a:solidFill>
            </a:endParaRPr>
          </a:p>
        </p:txBody>
      </p:sp>
      <p:sp>
        <p:nvSpPr>
          <p:cNvPr id="13" name="Content Placeholder 8"/>
          <p:cNvSpPr>
            <a:spLocks noGrp="1"/>
          </p:cNvSpPr>
          <p:nvPr>
            <p:ph sz="quarter" idx="19"/>
          </p:nvPr>
        </p:nvSpPr>
        <p:spPr>
          <a:xfrm>
            <a:off x="6477194" y="1882171"/>
            <a:ext cx="5198745" cy="4426554"/>
          </a:xfrm>
        </p:spPr>
        <p:txBody>
          <a:bodyPr/>
          <a:lstStyle>
            <a:lvl1pPr>
              <a:lnSpc>
                <a:spcPct val="100000"/>
              </a:lnSpc>
              <a:defRPr>
                <a:solidFill>
                  <a:schemeClr val="bg1"/>
                </a:solidFill>
              </a:defRPr>
            </a:lvl1pPr>
            <a:lvl2pPr>
              <a:lnSpc>
                <a:spcPct val="100000"/>
              </a:lnSpc>
              <a:defRPr>
                <a:solidFill>
                  <a:schemeClr val="bg1"/>
                </a:solidFill>
              </a:defRPr>
            </a:lvl2pPr>
            <a:lvl3pPr>
              <a:lnSpc>
                <a:spcPct val="100000"/>
              </a:lnSpc>
              <a:defRPr>
                <a:solidFill>
                  <a:schemeClr val="bg1"/>
                </a:solidFill>
              </a:defRPr>
            </a:lvl3pPr>
            <a:lvl4pPr>
              <a:lnSpc>
                <a:spcPct val="100000"/>
              </a:lnSpc>
              <a:defRPr>
                <a:solidFill>
                  <a:schemeClr val="bg1"/>
                </a:solidFill>
              </a:defRPr>
            </a:lvl4pPr>
            <a:lvl5pPr>
              <a:lnSpc>
                <a:spcPct val="100000"/>
              </a:lnSpc>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6" name="Text Placeholder 2">
            <a:extLst>
              <a:ext uri="{FF2B5EF4-FFF2-40B4-BE49-F238E27FC236}">
                <a16:creationId xmlns:a16="http://schemas.microsoft.com/office/drawing/2014/main" id="{65975A82-7EB2-6E48-B38C-B5AEBD5D9A89}"/>
              </a:ext>
            </a:extLst>
          </p:cNvPr>
          <p:cNvSpPr>
            <a:spLocks noGrp="1" noChangeAspect="1"/>
          </p:cNvSpPr>
          <p:nvPr>
            <p:ph type="body" idx="20" hasCustomPrompt="1"/>
          </p:nvPr>
        </p:nvSpPr>
        <p:spPr>
          <a:xfrm>
            <a:off x="6469257" y="1432200"/>
            <a:ext cx="5202444" cy="435600"/>
          </a:xfrm>
          <a:prstGeom prst="rect">
            <a:avLst/>
          </a:prstGeom>
        </p:spPr>
        <p:txBody>
          <a:bodyPr anchor="t" anchorCtr="0">
            <a:normAutofit/>
          </a:bodyPr>
          <a:lstStyle>
            <a:lvl1pPr marL="0" indent="0">
              <a:lnSpc>
                <a:spcPct val="100000"/>
              </a:lnSpc>
              <a:buNone/>
              <a:defRPr sz="2200" b="1" baseline="0">
                <a:solidFill>
                  <a:schemeClr val="accent6"/>
                </a:solidFill>
                <a:latin typeface="Cambria" panose="02040503050406030204" pitchFamily="18"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Optional Subhead</a:t>
            </a:r>
          </a:p>
        </p:txBody>
      </p:sp>
      <p:sp>
        <p:nvSpPr>
          <p:cNvPr id="18" name="Text Placeholder 1">
            <a:extLst>
              <a:ext uri="{FF2B5EF4-FFF2-40B4-BE49-F238E27FC236}">
                <a16:creationId xmlns:a16="http://schemas.microsoft.com/office/drawing/2014/main" id="{B425B684-C025-7A40-8525-E424A3D79E9C}"/>
              </a:ext>
            </a:extLst>
          </p:cNvPr>
          <p:cNvSpPr>
            <a:spLocks noGrp="1"/>
          </p:cNvSpPr>
          <p:nvPr>
            <p:ph type="body" sz="quarter" idx="21" hasCustomPrompt="1"/>
          </p:nvPr>
        </p:nvSpPr>
        <p:spPr>
          <a:xfrm>
            <a:off x="6469257" y="899161"/>
            <a:ext cx="5202445" cy="237308"/>
          </a:xfrm>
          <a:prstGeom prst="rect">
            <a:avLst/>
          </a:prstGeom>
        </p:spPr>
        <p:txBody>
          <a:bodyPr rtlCol="0"/>
          <a:lstStyle>
            <a:lvl1pPr marL="0" indent="0">
              <a:lnSpc>
                <a:spcPct val="100000"/>
              </a:lnSpc>
              <a:buNone/>
              <a:defRPr sz="1800">
                <a:solidFill>
                  <a:schemeClr val="bg2"/>
                </a:solidFill>
              </a:defRPr>
            </a:lvl1pPr>
          </a:lstStyle>
          <a:p>
            <a:pPr defTabSz="180000" fontAlgn="auto">
              <a:spcAft>
                <a:spcPct val="0"/>
              </a:spcAft>
              <a:defRPr/>
            </a:pPr>
            <a:r>
              <a:rPr lang="en-US"/>
              <a:t>Optional Subtitle</a:t>
            </a:r>
          </a:p>
        </p:txBody>
      </p:sp>
      <p:sp>
        <p:nvSpPr>
          <p:cNvPr id="6" name="Text Placeholder 5"/>
          <p:cNvSpPr>
            <a:spLocks noGrp="1"/>
          </p:cNvSpPr>
          <p:nvPr>
            <p:ph type="body" sz="quarter" idx="22" hasCustomPrompt="1"/>
          </p:nvPr>
        </p:nvSpPr>
        <p:spPr>
          <a:xfrm>
            <a:off x="6469257" y="398780"/>
            <a:ext cx="5207000" cy="577850"/>
          </a:xfrm>
        </p:spPr>
        <p:txBody>
          <a:bodyPr tIns="155448" anchor="t" anchorCtr="0"/>
          <a:lstStyle>
            <a:lvl1pPr marL="0" indent="0">
              <a:buNone/>
              <a:defRPr sz="3600">
                <a:solidFill>
                  <a:schemeClr val="bg1"/>
                </a:solidFill>
                <a:latin typeface="Cambria" charset="0"/>
                <a:ea typeface="Cambria" charset="0"/>
                <a:cs typeface="Cambria" charset="0"/>
              </a:defRPr>
            </a:lvl1pPr>
            <a:lvl2pPr marL="225425" indent="0">
              <a:buNone/>
              <a:defRPr>
                <a:solidFill>
                  <a:schemeClr val="bg1"/>
                </a:solidFill>
                <a:latin typeface="Cambria" charset="0"/>
                <a:ea typeface="Cambria" charset="0"/>
                <a:cs typeface="Cambria" charset="0"/>
              </a:defRPr>
            </a:lvl2pPr>
            <a:lvl3pPr marL="457200" indent="0">
              <a:buNone/>
              <a:defRPr>
                <a:solidFill>
                  <a:schemeClr val="bg1"/>
                </a:solidFill>
                <a:latin typeface="Cambria" charset="0"/>
                <a:ea typeface="Cambria" charset="0"/>
                <a:cs typeface="Cambria" charset="0"/>
              </a:defRPr>
            </a:lvl3pPr>
            <a:lvl4pPr marL="687387" indent="0">
              <a:buNone/>
              <a:defRPr>
                <a:solidFill>
                  <a:schemeClr val="bg1"/>
                </a:solidFill>
                <a:latin typeface="Cambria" charset="0"/>
                <a:ea typeface="Cambria" charset="0"/>
                <a:cs typeface="Cambria" charset="0"/>
              </a:defRPr>
            </a:lvl4pPr>
            <a:lvl5pPr marL="919163" indent="0">
              <a:buNone/>
              <a:defRPr>
                <a:solidFill>
                  <a:schemeClr val="bg1"/>
                </a:solidFill>
                <a:latin typeface="Cambria" charset="0"/>
                <a:ea typeface="Cambria" charset="0"/>
                <a:cs typeface="Cambria" charset="0"/>
              </a:defRPr>
            </a:lvl5pPr>
          </a:lstStyle>
          <a:p>
            <a:pPr lvl="0"/>
            <a:r>
              <a:rPr lang="en-US"/>
              <a:t>Click to edit title</a:t>
            </a: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Comparison Slide no Text">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FD7420B5-0C7D-8A40-916E-9DC1FF97152E}"/>
              </a:ext>
            </a:extLst>
          </p:cNvPr>
          <p:cNvSpPr/>
          <p:nvPr userDrawn="1"/>
        </p:nvSpPr>
        <p:spPr>
          <a:xfrm>
            <a:off x="0" y="6582427"/>
            <a:ext cx="12191999" cy="275573"/>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Date Placeholder 4">
            <a:extLst>
              <a:ext uri="{FF2B5EF4-FFF2-40B4-BE49-F238E27FC236}">
                <a16:creationId xmlns:a16="http://schemas.microsoft.com/office/drawing/2014/main" id="{95453CEA-0594-AC4A-BD6E-7EB2750A8464}"/>
              </a:ext>
            </a:extLst>
          </p:cNvPr>
          <p:cNvSpPr>
            <a:spLocks noGrp="1"/>
          </p:cNvSpPr>
          <p:nvPr>
            <p:ph type="dt" sz="half" idx="10"/>
          </p:nvPr>
        </p:nvSpPr>
        <p:spPr>
          <a:xfrm>
            <a:off x="9948863" y="6596798"/>
            <a:ext cx="1727201" cy="261201"/>
          </a:xfrm>
        </p:spPr>
        <p:txBody>
          <a:bodyPr/>
          <a:lstStyle>
            <a:lvl1pPr>
              <a:defRPr>
                <a:solidFill>
                  <a:schemeClr val="accent5"/>
                </a:solidFill>
              </a:defRPr>
            </a:lvl1pPr>
          </a:lstStyle>
          <a:p>
            <a:r>
              <a:rPr lang="nl-BE"/>
              <a:t>Date</a:t>
            </a:r>
            <a:endParaRPr lang="en-US"/>
          </a:p>
        </p:txBody>
      </p:sp>
      <p:sp>
        <p:nvSpPr>
          <p:cNvPr id="15" name="Slide Number Placeholder 6">
            <a:extLst>
              <a:ext uri="{FF2B5EF4-FFF2-40B4-BE49-F238E27FC236}">
                <a16:creationId xmlns:a16="http://schemas.microsoft.com/office/drawing/2014/main" id="{3C85EFBF-591E-C04B-B78E-407F8CD2F721}"/>
              </a:ext>
            </a:extLst>
          </p:cNvPr>
          <p:cNvSpPr>
            <a:spLocks noGrp="1"/>
          </p:cNvSpPr>
          <p:nvPr>
            <p:ph type="sldNum" sz="quarter" idx="12"/>
          </p:nvPr>
        </p:nvSpPr>
        <p:spPr>
          <a:xfrm>
            <a:off x="11676063" y="6582426"/>
            <a:ext cx="515935" cy="275573"/>
          </a:xfrm>
        </p:spPr>
        <p:txBody>
          <a:bodyPr/>
          <a:lstStyle>
            <a:lvl1pPr>
              <a:defRPr>
                <a:solidFill>
                  <a:schemeClr val="accent5"/>
                </a:solidFill>
              </a:defRPr>
            </a:lvl1pPr>
          </a:lstStyle>
          <a:p>
            <a:fld id="{F9591D4C-BB8F-AE46-BE73-C616F30BBC5B}" type="slidenum">
              <a:rPr lang="en-US" smtClean="0"/>
              <a:t>‹#›</a:t>
            </a:fld>
            <a:endParaRPr lang="en-US"/>
          </a:p>
        </p:txBody>
      </p:sp>
      <p:sp>
        <p:nvSpPr>
          <p:cNvPr id="17" name="Text Placeholder 1">
            <a:extLst>
              <a:ext uri="{FF2B5EF4-FFF2-40B4-BE49-F238E27FC236}">
                <a16:creationId xmlns:a16="http://schemas.microsoft.com/office/drawing/2014/main" id="{B425B684-C025-7A40-8525-E424A3D79E9C}"/>
              </a:ext>
            </a:extLst>
          </p:cNvPr>
          <p:cNvSpPr>
            <a:spLocks noGrp="1"/>
          </p:cNvSpPr>
          <p:nvPr>
            <p:ph type="body" sz="quarter" idx="15" hasCustomPrompt="1"/>
          </p:nvPr>
        </p:nvSpPr>
        <p:spPr>
          <a:xfrm>
            <a:off x="515938" y="899161"/>
            <a:ext cx="5202445" cy="237308"/>
          </a:xfrm>
          <a:prstGeom prst="rect">
            <a:avLst/>
          </a:prstGeom>
        </p:spPr>
        <p:txBody>
          <a:bodyPr rtlCol="0"/>
          <a:lstStyle>
            <a:lvl1pPr marL="0" indent="0">
              <a:lnSpc>
                <a:spcPct val="100000"/>
              </a:lnSpc>
              <a:buNone/>
              <a:defRPr sz="1800">
                <a:solidFill>
                  <a:schemeClr val="tx2"/>
                </a:solidFill>
              </a:defRPr>
            </a:lvl1pPr>
          </a:lstStyle>
          <a:p>
            <a:pPr defTabSz="180000" fontAlgn="auto">
              <a:spcAft>
                <a:spcPct val="0"/>
              </a:spcAft>
              <a:defRPr/>
            </a:pPr>
            <a:r>
              <a:rPr lang="en-US"/>
              <a:t>Optional Subtitle</a:t>
            </a:r>
          </a:p>
        </p:txBody>
      </p:sp>
      <p:sp>
        <p:nvSpPr>
          <p:cNvPr id="10" name="TextBox 9">
            <a:extLst>
              <a:ext uri="{FF2B5EF4-FFF2-40B4-BE49-F238E27FC236}">
                <a16:creationId xmlns:a16="http://schemas.microsoft.com/office/drawing/2014/main" id="{ED625D71-D389-4AAD-A767-6FB8822E9777}"/>
              </a:ext>
            </a:extLst>
          </p:cNvPr>
          <p:cNvSpPr txBox="1"/>
          <p:nvPr userDrawn="1"/>
        </p:nvSpPr>
        <p:spPr>
          <a:xfrm>
            <a:off x="515938" y="6596798"/>
            <a:ext cx="1727199" cy="246221"/>
          </a:xfrm>
          <a:prstGeom prst="rect">
            <a:avLst/>
          </a:prstGeom>
          <a:noFill/>
        </p:spPr>
        <p:txBody>
          <a:bodyPr wrap="square" lIns="0" rtlCol="0">
            <a:spAutoFit/>
          </a:bodyPr>
          <a:lstStyle/>
          <a:p>
            <a:r>
              <a:rPr lang="en-US" sz="1000" b="0">
                <a:solidFill>
                  <a:schemeClr val="bg1"/>
                </a:solidFill>
              </a:rPr>
              <a:t>www.dlapiper.com</a:t>
            </a:r>
          </a:p>
        </p:txBody>
      </p:sp>
      <p:sp>
        <p:nvSpPr>
          <p:cNvPr id="2" name="Title 1"/>
          <p:cNvSpPr>
            <a:spLocks noGrp="1"/>
          </p:cNvSpPr>
          <p:nvPr>
            <p:ph type="title" hasCustomPrompt="1"/>
          </p:nvPr>
        </p:nvSpPr>
        <p:spPr>
          <a:xfrm>
            <a:off x="515938" y="368300"/>
            <a:ext cx="5206806" cy="577153"/>
          </a:xfrm>
        </p:spPr>
        <p:txBody>
          <a:bodyPr/>
          <a:lstStyle/>
          <a:p>
            <a:r>
              <a:rPr lang="en-US"/>
              <a:t>Click to edit title</a:t>
            </a:r>
          </a:p>
        </p:txBody>
      </p:sp>
      <p:sp>
        <p:nvSpPr>
          <p:cNvPr id="4" name="Footer Placeholder 3"/>
          <p:cNvSpPr>
            <a:spLocks noGrp="1"/>
          </p:cNvSpPr>
          <p:nvPr>
            <p:ph type="ftr" sz="quarter" idx="17"/>
          </p:nvPr>
        </p:nvSpPr>
        <p:spPr/>
        <p:txBody>
          <a:bodyPr/>
          <a:lstStyle>
            <a:lvl1pPr>
              <a:defRPr>
                <a:solidFill>
                  <a:schemeClr val="bg1"/>
                </a:solidFill>
              </a:defRPr>
            </a:lvl1pPr>
          </a:lstStyle>
          <a:p>
            <a:r>
              <a:rPr lang="nl-BE"/>
              <a:t>National Tender Day - 27 oktober 2022</a:t>
            </a:r>
            <a:endParaRPr lang="en-US"/>
          </a:p>
        </p:txBody>
      </p:sp>
      <p:sp>
        <p:nvSpPr>
          <p:cNvPr id="11" name="Rectangle 10">
            <a:extLst>
              <a:ext uri="{FF2B5EF4-FFF2-40B4-BE49-F238E27FC236}">
                <a16:creationId xmlns:a16="http://schemas.microsoft.com/office/drawing/2014/main" id="{8B5C996B-0918-804B-BD4C-32A658B584F3}"/>
              </a:ext>
            </a:extLst>
          </p:cNvPr>
          <p:cNvSpPr/>
          <p:nvPr userDrawn="1"/>
        </p:nvSpPr>
        <p:spPr>
          <a:xfrm>
            <a:off x="6096000" y="0"/>
            <a:ext cx="6095999" cy="6581817"/>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2"/>
              </a:solidFill>
            </a:endParaRPr>
          </a:p>
        </p:txBody>
      </p:sp>
      <p:sp>
        <p:nvSpPr>
          <p:cNvPr id="18" name="Text Placeholder 1">
            <a:extLst>
              <a:ext uri="{FF2B5EF4-FFF2-40B4-BE49-F238E27FC236}">
                <a16:creationId xmlns:a16="http://schemas.microsoft.com/office/drawing/2014/main" id="{B425B684-C025-7A40-8525-E424A3D79E9C}"/>
              </a:ext>
            </a:extLst>
          </p:cNvPr>
          <p:cNvSpPr>
            <a:spLocks noGrp="1"/>
          </p:cNvSpPr>
          <p:nvPr>
            <p:ph type="body" sz="quarter" idx="21" hasCustomPrompt="1"/>
          </p:nvPr>
        </p:nvSpPr>
        <p:spPr>
          <a:xfrm>
            <a:off x="6469257" y="899161"/>
            <a:ext cx="5202445" cy="237308"/>
          </a:xfrm>
          <a:prstGeom prst="rect">
            <a:avLst/>
          </a:prstGeom>
        </p:spPr>
        <p:txBody>
          <a:bodyPr rtlCol="0"/>
          <a:lstStyle>
            <a:lvl1pPr marL="0" indent="0">
              <a:lnSpc>
                <a:spcPct val="100000"/>
              </a:lnSpc>
              <a:buNone/>
              <a:defRPr sz="1800">
                <a:solidFill>
                  <a:schemeClr val="bg2"/>
                </a:solidFill>
              </a:defRPr>
            </a:lvl1pPr>
          </a:lstStyle>
          <a:p>
            <a:pPr defTabSz="180000" fontAlgn="auto">
              <a:spcAft>
                <a:spcPct val="0"/>
              </a:spcAft>
              <a:defRPr/>
            </a:pPr>
            <a:r>
              <a:rPr lang="en-US"/>
              <a:t>Optional Subtitle</a:t>
            </a:r>
          </a:p>
        </p:txBody>
      </p:sp>
      <p:sp>
        <p:nvSpPr>
          <p:cNvPr id="13" name="Text Placeholder 5">
            <a:extLst>
              <a:ext uri="{FF2B5EF4-FFF2-40B4-BE49-F238E27FC236}">
                <a16:creationId xmlns:a16="http://schemas.microsoft.com/office/drawing/2014/main" id="{A7EBFAC4-DC05-1441-BF3C-861FA1725BE0}"/>
              </a:ext>
            </a:extLst>
          </p:cNvPr>
          <p:cNvSpPr>
            <a:spLocks noGrp="1"/>
          </p:cNvSpPr>
          <p:nvPr>
            <p:ph type="body" sz="quarter" idx="22" hasCustomPrompt="1"/>
          </p:nvPr>
        </p:nvSpPr>
        <p:spPr>
          <a:xfrm>
            <a:off x="6469257" y="398780"/>
            <a:ext cx="5207000" cy="577850"/>
          </a:xfrm>
        </p:spPr>
        <p:txBody>
          <a:bodyPr tIns="155448" anchor="t" anchorCtr="0"/>
          <a:lstStyle>
            <a:lvl1pPr marL="0" indent="0">
              <a:buNone/>
              <a:defRPr sz="3600">
                <a:solidFill>
                  <a:schemeClr val="bg1"/>
                </a:solidFill>
                <a:latin typeface="Cambria" charset="0"/>
                <a:ea typeface="Cambria" charset="0"/>
                <a:cs typeface="Cambria" charset="0"/>
              </a:defRPr>
            </a:lvl1pPr>
            <a:lvl2pPr marL="225425" indent="0">
              <a:buNone/>
              <a:defRPr>
                <a:solidFill>
                  <a:schemeClr val="bg1"/>
                </a:solidFill>
                <a:latin typeface="Cambria" charset="0"/>
                <a:ea typeface="Cambria" charset="0"/>
                <a:cs typeface="Cambria" charset="0"/>
              </a:defRPr>
            </a:lvl2pPr>
            <a:lvl3pPr marL="457200" indent="0">
              <a:buNone/>
              <a:defRPr>
                <a:solidFill>
                  <a:schemeClr val="bg1"/>
                </a:solidFill>
                <a:latin typeface="Cambria" charset="0"/>
                <a:ea typeface="Cambria" charset="0"/>
                <a:cs typeface="Cambria" charset="0"/>
              </a:defRPr>
            </a:lvl3pPr>
            <a:lvl4pPr marL="687387" indent="0">
              <a:buNone/>
              <a:defRPr>
                <a:solidFill>
                  <a:schemeClr val="bg1"/>
                </a:solidFill>
                <a:latin typeface="Cambria" charset="0"/>
                <a:ea typeface="Cambria" charset="0"/>
                <a:cs typeface="Cambria" charset="0"/>
              </a:defRPr>
            </a:lvl4pPr>
            <a:lvl5pPr marL="919163" indent="0">
              <a:buNone/>
              <a:defRPr>
                <a:solidFill>
                  <a:schemeClr val="bg1"/>
                </a:solidFill>
                <a:latin typeface="Cambria" charset="0"/>
                <a:ea typeface="Cambria" charset="0"/>
                <a:cs typeface="Cambria" charset="0"/>
              </a:defRPr>
            </a:lvl5pPr>
          </a:lstStyle>
          <a:p>
            <a:pPr lvl="0"/>
            <a:r>
              <a:rPr lang="en-US"/>
              <a:t>Click to edit title</a:t>
            </a: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Comparison Slide 2">
    <p:spTree>
      <p:nvGrpSpPr>
        <p:cNvPr id="1" name=""/>
        <p:cNvGrpSpPr/>
        <p:nvPr/>
      </p:nvGrpSpPr>
      <p:grpSpPr>
        <a:xfrm>
          <a:off x="0" y="0"/>
          <a:ext cx="0" cy="0"/>
          <a:chOff x="0" y="0"/>
          <a:chExt cx="0" cy="0"/>
        </a:xfrm>
      </p:grpSpPr>
      <p:sp>
        <p:nvSpPr>
          <p:cNvPr id="9" name="Content Placeholder 8"/>
          <p:cNvSpPr>
            <a:spLocks noGrp="1"/>
          </p:cNvSpPr>
          <p:nvPr>
            <p:ph sz="quarter" idx="18"/>
          </p:nvPr>
        </p:nvSpPr>
        <p:spPr>
          <a:xfrm>
            <a:off x="515935" y="4289456"/>
            <a:ext cx="5206686" cy="2019269"/>
          </a:xfrm>
        </p:spPr>
        <p:txBody>
          <a:bodyPr/>
          <a:lstStyle>
            <a:lvl1pPr>
              <a:lnSpc>
                <a:spcPct val="100000"/>
              </a:lnSpc>
              <a:defRPr/>
            </a:lvl1pPr>
            <a:lvl2pPr>
              <a:lnSpc>
                <a:spcPct val="100000"/>
              </a:lnSpc>
              <a:defRPr/>
            </a:lvl2pPr>
            <a:lvl3pPr>
              <a:lnSpc>
                <a:spcPct val="100000"/>
              </a:lnSpc>
              <a:defRPr/>
            </a:lvl3pPr>
            <a:lvl4pPr>
              <a:lnSpc>
                <a:spcPct val="100000"/>
              </a:lnSpc>
              <a:defRPr/>
            </a:lvl4pPr>
            <a:lvl5pPr>
              <a:lnSpc>
                <a:spcPct val="100000"/>
              </a:lnSpc>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Rectangle 11">
            <a:extLst>
              <a:ext uri="{FF2B5EF4-FFF2-40B4-BE49-F238E27FC236}">
                <a16:creationId xmlns:a16="http://schemas.microsoft.com/office/drawing/2014/main" id="{FD7420B5-0C7D-8A40-916E-9DC1FF97152E}"/>
              </a:ext>
            </a:extLst>
          </p:cNvPr>
          <p:cNvSpPr/>
          <p:nvPr userDrawn="1"/>
        </p:nvSpPr>
        <p:spPr>
          <a:xfrm>
            <a:off x="0" y="6582427"/>
            <a:ext cx="12191999" cy="275573"/>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Date Placeholder 4">
            <a:extLst>
              <a:ext uri="{FF2B5EF4-FFF2-40B4-BE49-F238E27FC236}">
                <a16:creationId xmlns:a16="http://schemas.microsoft.com/office/drawing/2014/main" id="{95453CEA-0594-AC4A-BD6E-7EB2750A8464}"/>
              </a:ext>
            </a:extLst>
          </p:cNvPr>
          <p:cNvSpPr>
            <a:spLocks noGrp="1"/>
          </p:cNvSpPr>
          <p:nvPr>
            <p:ph type="dt" sz="half" idx="10"/>
          </p:nvPr>
        </p:nvSpPr>
        <p:spPr>
          <a:xfrm>
            <a:off x="9948863" y="6596798"/>
            <a:ext cx="1727201" cy="261201"/>
          </a:xfrm>
        </p:spPr>
        <p:txBody>
          <a:bodyPr/>
          <a:lstStyle>
            <a:lvl1pPr>
              <a:defRPr>
                <a:solidFill>
                  <a:schemeClr val="accent5"/>
                </a:solidFill>
              </a:defRPr>
            </a:lvl1pPr>
          </a:lstStyle>
          <a:p>
            <a:r>
              <a:rPr lang="nl-BE"/>
              <a:t>Date</a:t>
            </a:r>
            <a:endParaRPr lang="en-US"/>
          </a:p>
        </p:txBody>
      </p:sp>
      <p:sp>
        <p:nvSpPr>
          <p:cNvPr id="15" name="Slide Number Placeholder 6">
            <a:extLst>
              <a:ext uri="{FF2B5EF4-FFF2-40B4-BE49-F238E27FC236}">
                <a16:creationId xmlns:a16="http://schemas.microsoft.com/office/drawing/2014/main" id="{3C85EFBF-591E-C04B-B78E-407F8CD2F721}"/>
              </a:ext>
            </a:extLst>
          </p:cNvPr>
          <p:cNvSpPr>
            <a:spLocks noGrp="1"/>
          </p:cNvSpPr>
          <p:nvPr>
            <p:ph type="sldNum" sz="quarter" idx="12"/>
          </p:nvPr>
        </p:nvSpPr>
        <p:spPr>
          <a:xfrm>
            <a:off x="11676063" y="6582426"/>
            <a:ext cx="515935" cy="275573"/>
          </a:xfrm>
        </p:spPr>
        <p:txBody>
          <a:bodyPr/>
          <a:lstStyle>
            <a:lvl1pPr>
              <a:defRPr>
                <a:solidFill>
                  <a:schemeClr val="accent5"/>
                </a:solidFill>
              </a:defRPr>
            </a:lvl1pPr>
          </a:lstStyle>
          <a:p>
            <a:fld id="{F9591D4C-BB8F-AE46-BE73-C616F30BBC5B}" type="slidenum">
              <a:rPr lang="en-US" smtClean="0"/>
              <a:t>‹#›</a:t>
            </a:fld>
            <a:endParaRPr lang="en-US"/>
          </a:p>
        </p:txBody>
      </p:sp>
      <p:sp>
        <p:nvSpPr>
          <p:cNvPr id="17" name="Text Placeholder 1">
            <a:extLst>
              <a:ext uri="{FF2B5EF4-FFF2-40B4-BE49-F238E27FC236}">
                <a16:creationId xmlns:a16="http://schemas.microsoft.com/office/drawing/2014/main" id="{B425B684-C025-7A40-8525-E424A3D79E9C}"/>
              </a:ext>
            </a:extLst>
          </p:cNvPr>
          <p:cNvSpPr>
            <a:spLocks noGrp="1"/>
          </p:cNvSpPr>
          <p:nvPr>
            <p:ph type="body" sz="quarter" idx="15" hasCustomPrompt="1"/>
          </p:nvPr>
        </p:nvSpPr>
        <p:spPr>
          <a:xfrm>
            <a:off x="515938" y="3831035"/>
            <a:ext cx="5202445" cy="237308"/>
          </a:xfrm>
          <a:prstGeom prst="rect">
            <a:avLst/>
          </a:prstGeom>
        </p:spPr>
        <p:txBody>
          <a:bodyPr rtlCol="0"/>
          <a:lstStyle>
            <a:lvl1pPr marL="0" indent="0">
              <a:lnSpc>
                <a:spcPct val="100000"/>
              </a:lnSpc>
              <a:buNone/>
              <a:defRPr sz="1800">
                <a:solidFill>
                  <a:schemeClr val="tx2"/>
                </a:solidFill>
              </a:defRPr>
            </a:lvl1pPr>
          </a:lstStyle>
          <a:p>
            <a:pPr defTabSz="180000" fontAlgn="auto">
              <a:spcAft>
                <a:spcPct val="0"/>
              </a:spcAft>
              <a:defRPr/>
            </a:pPr>
            <a:r>
              <a:rPr lang="en-US"/>
              <a:t>Optional Subtitle</a:t>
            </a:r>
          </a:p>
        </p:txBody>
      </p:sp>
      <p:sp>
        <p:nvSpPr>
          <p:cNvPr id="10" name="TextBox 9">
            <a:extLst>
              <a:ext uri="{FF2B5EF4-FFF2-40B4-BE49-F238E27FC236}">
                <a16:creationId xmlns:a16="http://schemas.microsoft.com/office/drawing/2014/main" id="{ED625D71-D389-4AAD-A767-6FB8822E9777}"/>
              </a:ext>
            </a:extLst>
          </p:cNvPr>
          <p:cNvSpPr txBox="1"/>
          <p:nvPr userDrawn="1"/>
        </p:nvSpPr>
        <p:spPr>
          <a:xfrm>
            <a:off x="515938" y="6596798"/>
            <a:ext cx="1727199" cy="246221"/>
          </a:xfrm>
          <a:prstGeom prst="rect">
            <a:avLst/>
          </a:prstGeom>
          <a:noFill/>
        </p:spPr>
        <p:txBody>
          <a:bodyPr wrap="square" lIns="0" rtlCol="0">
            <a:spAutoFit/>
          </a:bodyPr>
          <a:lstStyle/>
          <a:p>
            <a:r>
              <a:rPr lang="en-US" sz="1000" b="0">
                <a:solidFill>
                  <a:schemeClr val="bg1"/>
                </a:solidFill>
              </a:rPr>
              <a:t>www.dlapiper.com</a:t>
            </a:r>
          </a:p>
        </p:txBody>
      </p:sp>
      <p:sp>
        <p:nvSpPr>
          <p:cNvPr id="2" name="Title 1"/>
          <p:cNvSpPr>
            <a:spLocks noGrp="1"/>
          </p:cNvSpPr>
          <p:nvPr>
            <p:ph type="title" hasCustomPrompt="1"/>
          </p:nvPr>
        </p:nvSpPr>
        <p:spPr>
          <a:xfrm>
            <a:off x="515938" y="3307049"/>
            <a:ext cx="5206806" cy="570278"/>
          </a:xfrm>
        </p:spPr>
        <p:txBody>
          <a:bodyPr/>
          <a:lstStyle/>
          <a:p>
            <a:r>
              <a:rPr lang="en-US"/>
              <a:t>Click to edit title</a:t>
            </a:r>
          </a:p>
        </p:txBody>
      </p:sp>
      <p:sp>
        <p:nvSpPr>
          <p:cNvPr id="4" name="Footer Placeholder 3"/>
          <p:cNvSpPr>
            <a:spLocks noGrp="1"/>
          </p:cNvSpPr>
          <p:nvPr>
            <p:ph type="ftr" sz="quarter" idx="17"/>
          </p:nvPr>
        </p:nvSpPr>
        <p:spPr/>
        <p:txBody>
          <a:bodyPr/>
          <a:lstStyle>
            <a:lvl1pPr>
              <a:defRPr>
                <a:solidFill>
                  <a:schemeClr val="bg1"/>
                </a:solidFill>
              </a:defRPr>
            </a:lvl1pPr>
          </a:lstStyle>
          <a:p>
            <a:r>
              <a:rPr lang="nl-BE"/>
              <a:t>National Tender Day - 27 oktober 2022</a:t>
            </a:r>
            <a:endParaRPr lang="en-US"/>
          </a:p>
        </p:txBody>
      </p:sp>
      <p:sp>
        <p:nvSpPr>
          <p:cNvPr id="13" name="Content Placeholder 8"/>
          <p:cNvSpPr>
            <a:spLocks noGrp="1"/>
          </p:cNvSpPr>
          <p:nvPr>
            <p:ph sz="quarter" idx="19"/>
          </p:nvPr>
        </p:nvSpPr>
        <p:spPr>
          <a:xfrm>
            <a:off x="6477194" y="4289456"/>
            <a:ext cx="5198745" cy="2019269"/>
          </a:xfrm>
        </p:spPr>
        <p:txBody>
          <a:bodyPr/>
          <a:lstStyle>
            <a:lvl1pPr>
              <a:lnSpc>
                <a:spcPct val="100000"/>
              </a:lnSpc>
              <a:defRPr>
                <a:solidFill>
                  <a:schemeClr val="tx1"/>
                </a:solidFill>
              </a:defRPr>
            </a:lvl1pPr>
            <a:lvl2pPr>
              <a:lnSpc>
                <a:spcPct val="100000"/>
              </a:lnSpc>
              <a:defRPr>
                <a:solidFill>
                  <a:schemeClr val="tx1"/>
                </a:solidFill>
              </a:defRPr>
            </a:lvl2pPr>
            <a:lvl3pPr>
              <a:lnSpc>
                <a:spcPct val="100000"/>
              </a:lnSpc>
              <a:defRPr>
                <a:solidFill>
                  <a:schemeClr val="tx1"/>
                </a:solidFill>
              </a:defRPr>
            </a:lvl3pPr>
            <a:lvl4pPr>
              <a:lnSpc>
                <a:spcPct val="100000"/>
              </a:lnSpc>
              <a:defRPr>
                <a:solidFill>
                  <a:schemeClr val="tx1"/>
                </a:solidFill>
              </a:defRPr>
            </a:lvl4pPr>
            <a:lvl5pPr>
              <a:lnSpc>
                <a:spcPct val="100000"/>
              </a:lnSpc>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8" name="Text Placeholder 1">
            <a:extLst>
              <a:ext uri="{FF2B5EF4-FFF2-40B4-BE49-F238E27FC236}">
                <a16:creationId xmlns:a16="http://schemas.microsoft.com/office/drawing/2014/main" id="{B425B684-C025-7A40-8525-E424A3D79E9C}"/>
              </a:ext>
            </a:extLst>
          </p:cNvPr>
          <p:cNvSpPr>
            <a:spLocks noGrp="1"/>
          </p:cNvSpPr>
          <p:nvPr>
            <p:ph type="body" sz="quarter" idx="21" hasCustomPrompt="1"/>
          </p:nvPr>
        </p:nvSpPr>
        <p:spPr>
          <a:xfrm>
            <a:off x="6469257" y="3831035"/>
            <a:ext cx="5202445" cy="237308"/>
          </a:xfrm>
          <a:prstGeom prst="rect">
            <a:avLst/>
          </a:prstGeom>
        </p:spPr>
        <p:txBody>
          <a:bodyPr rtlCol="0"/>
          <a:lstStyle>
            <a:lvl1pPr marL="0" indent="0">
              <a:lnSpc>
                <a:spcPct val="100000"/>
              </a:lnSpc>
              <a:buNone/>
              <a:defRPr sz="1800">
                <a:solidFill>
                  <a:schemeClr val="tx2"/>
                </a:solidFill>
              </a:defRPr>
            </a:lvl1pPr>
          </a:lstStyle>
          <a:p>
            <a:pPr defTabSz="180000" fontAlgn="auto">
              <a:spcAft>
                <a:spcPct val="0"/>
              </a:spcAft>
              <a:defRPr/>
            </a:pPr>
            <a:r>
              <a:rPr lang="en-US"/>
              <a:t>Optional Subtitle</a:t>
            </a:r>
          </a:p>
        </p:txBody>
      </p:sp>
      <p:sp>
        <p:nvSpPr>
          <p:cNvPr id="19" name="Picture Placeholder 4">
            <a:extLst>
              <a:ext uri="{FF2B5EF4-FFF2-40B4-BE49-F238E27FC236}">
                <a16:creationId xmlns:a16="http://schemas.microsoft.com/office/drawing/2014/main" id="{CEF10358-DE3B-1C41-B905-26A91041C344}"/>
              </a:ext>
            </a:extLst>
          </p:cNvPr>
          <p:cNvSpPr>
            <a:spLocks noGrp="1"/>
          </p:cNvSpPr>
          <p:nvPr>
            <p:ph type="pic" sz="quarter" idx="23"/>
          </p:nvPr>
        </p:nvSpPr>
        <p:spPr>
          <a:xfrm>
            <a:off x="0" y="0"/>
            <a:ext cx="6096000" cy="3116033"/>
          </a:xfrm>
          <a:solidFill>
            <a:schemeClr val="bg2"/>
          </a:solidFill>
        </p:spPr>
        <p:txBody>
          <a:bodyPr/>
          <a:lstStyle/>
          <a:p>
            <a:r>
              <a:rPr lang="en-US"/>
              <a:t>Click icon to add picture</a:t>
            </a:r>
          </a:p>
        </p:txBody>
      </p:sp>
      <p:sp>
        <p:nvSpPr>
          <p:cNvPr id="20" name="Picture Placeholder 4">
            <a:extLst>
              <a:ext uri="{FF2B5EF4-FFF2-40B4-BE49-F238E27FC236}">
                <a16:creationId xmlns:a16="http://schemas.microsoft.com/office/drawing/2014/main" id="{CEF10358-DE3B-1C41-B905-26A91041C344}"/>
              </a:ext>
            </a:extLst>
          </p:cNvPr>
          <p:cNvSpPr>
            <a:spLocks noGrp="1"/>
          </p:cNvSpPr>
          <p:nvPr>
            <p:ph type="pic" sz="quarter" idx="24"/>
          </p:nvPr>
        </p:nvSpPr>
        <p:spPr>
          <a:xfrm>
            <a:off x="6095998" y="0"/>
            <a:ext cx="6096000" cy="3116033"/>
          </a:xfrm>
          <a:solidFill>
            <a:schemeClr val="bg2"/>
          </a:solidFill>
        </p:spPr>
        <p:txBody>
          <a:bodyPr/>
          <a:lstStyle/>
          <a:p>
            <a:r>
              <a:rPr lang="en-US"/>
              <a:t>Click icon to add picture</a:t>
            </a:r>
          </a:p>
        </p:txBody>
      </p:sp>
      <p:cxnSp>
        <p:nvCxnSpPr>
          <p:cNvPr id="7" name="Straight Connector 6"/>
          <p:cNvCxnSpPr/>
          <p:nvPr userDrawn="1"/>
        </p:nvCxnSpPr>
        <p:spPr>
          <a:xfrm>
            <a:off x="6095998" y="0"/>
            <a:ext cx="0" cy="6582426"/>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16" name="Text Placeholder 5">
            <a:extLst>
              <a:ext uri="{FF2B5EF4-FFF2-40B4-BE49-F238E27FC236}">
                <a16:creationId xmlns:a16="http://schemas.microsoft.com/office/drawing/2014/main" id="{1C24C823-2B6F-1243-A14A-AF8B8CA8C28A}"/>
              </a:ext>
            </a:extLst>
          </p:cNvPr>
          <p:cNvSpPr>
            <a:spLocks noGrp="1"/>
          </p:cNvSpPr>
          <p:nvPr>
            <p:ph type="body" sz="quarter" idx="25" hasCustomPrompt="1"/>
          </p:nvPr>
        </p:nvSpPr>
        <p:spPr>
          <a:xfrm>
            <a:off x="6469257" y="3312125"/>
            <a:ext cx="5207000" cy="577850"/>
          </a:xfrm>
        </p:spPr>
        <p:txBody>
          <a:bodyPr tIns="155448" anchor="t" anchorCtr="0"/>
          <a:lstStyle>
            <a:lvl1pPr marL="0" indent="0">
              <a:buNone/>
              <a:defRPr sz="3600">
                <a:solidFill>
                  <a:schemeClr val="tx1"/>
                </a:solidFill>
                <a:latin typeface="Cambria" charset="0"/>
                <a:ea typeface="Cambria" charset="0"/>
                <a:cs typeface="Cambria" charset="0"/>
              </a:defRPr>
            </a:lvl1pPr>
            <a:lvl2pPr marL="225425" indent="0">
              <a:buNone/>
              <a:defRPr>
                <a:solidFill>
                  <a:schemeClr val="bg1"/>
                </a:solidFill>
                <a:latin typeface="Cambria" charset="0"/>
                <a:ea typeface="Cambria" charset="0"/>
                <a:cs typeface="Cambria" charset="0"/>
              </a:defRPr>
            </a:lvl2pPr>
            <a:lvl3pPr marL="457200" indent="0">
              <a:buNone/>
              <a:defRPr>
                <a:solidFill>
                  <a:schemeClr val="bg1"/>
                </a:solidFill>
                <a:latin typeface="Cambria" charset="0"/>
                <a:ea typeface="Cambria" charset="0"/>
                <a:cs typeface="Cambria" charset="0"/>
              </a:defRPr>
            </a:lvl3pPr>
            <a:lvl4pPr marL="687387" indent="0">
              <a:buNone/>
              <a:defRPr>
                <a:solidFill>
                  <a:schemeClr val="bg1"/>
                </a:solidFill>
                <a:latin typeface="Cambria" charset="0"/>
                <a:ea typeface="Cambria" charset="0"/>
                <a:cs typeface="Cambria" charset="0"/>
              </a:defRPr>
            </a:lvl4pPr>
            <a:lvl5pPr marL="919163" indent="0">
              <a:buNone/>
              <a:defRPr>
                <a:solidFill>
                  <a:schemeClr val="bg1"/>
                </a:solidFill>
                <a:latin typeface="Cambria" charset="0"/>
                <a:ea typeface="Cambria" charset="0"/>
                <a:cs typeface="Cambria" charset="0"/>
              </a:defRPr>
            </a:lvl5pPr>
          </a:lstStyle>
          <a:p>
            <a:pPr lvl="0"/>
            <a:r>
              <a:rPr lang="en-US"/>
              <a:t>Click to edit title</a:t>
            </a: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Comparison Slide 3">
    <p:spTree>
      <p:nvGrpSpPr>
        <p:cNvPr id="1" name=""/>
        <p:cNvGrpSpPr/>
        <p:nvPr/>
      </p:nvGrpSpPr>
      <p:grpSpPr>
        <a:xfrm>
          <a:off x="0" y="0"/>
          <a:ext cx="0" cy="0"/>
          <a:chOff x="0" y="0"/>
          <a:chExt cx="0" cy="0"/>
        </a:xfrm>
      </p:grpSpPr>
      <p:sp>
        <p:nvSpPr>
          <p:cNvPr id="9" name="Content Placeholder 8"/>
          <p:cNvSpPr>
            <a:spLocks noGrp="1"/>
          </p:cNvSpPr>
          <p:nvPr>
            <p:ph sz="quarter" idx="18"/>
          </p:nvPr>
        </p:nvSpPr>
        <p:spPr>
          <a:xfrm>
            <a:off x="515935" y="4472336"/>
            <a:ext cx="5206686" cy="1836389"/>
          </a:xfrm>
        </p:spPr>
        <p:txBody>
          <a:bodyPr/>
          <a:lstStyle>
            <a:lvl1pPr>
              <a:lnSpc>
                <a:spcPct val="100000"/>
              </a:lnSpc>
              <a:defRPr/>
            </a:lvl1pPr>
            <a:lvl2pPr>
              <a:lnSpc>
                <a:spcPct val="100000"/>
              </a:lnSpc>
              <a:defRPr/>
            </a:lvl2pPr>
            <a:lvl3pPr>
              <a:lnSpc>
                <a:spcPct val="100000"/>
              </a:lnSpc>
              <a:defRPr/>
            </a:lvl3pPr>
            <a:lvl4pPr>
              <a:lnSpc>
                <a:spcPct val="100000"/>
              </a:lnSpc>
              <a:defRPr/>
            </a:lvl4pPr>
            <a:lvl5pPr>
              <a:lnSpc>
                <a:spcPct val="100000"/>
              </a:lnSpc>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Rectangle 11">
            <a:extLst>
              <a:ext uri="{FF2B5EF4-FFF2-40B4-BE49-F238E27FC236}">
                <a16:creationId xmlns:a16="http://schemas.microsoft.com/office/drawing/2014/main" id="{FD7420B5-0C7D-8A40-916E-9DC1FF97152E}"/>
              </a:ext>
            </a:extLst>
          </p:cNvPr>
          <p:cNvSpPr/>
          <p:nvPr userDrawn="1"/>
        </p:nvSpPr>
        <p:spPr>
          <a:xfrm>
            <a:off x="0" y="6582427"/>
            <a:ext cx="12191999" cy="275573"/>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Date Placeholder 4">
            <a:extLst>
              <a:ext uri="{FF2B5EF4-FFF2-40B4-BE49-F238E27FC236}">
                <a16:creationId xmlns:a16="http://schemas.microsoft.com/office/drawing/2014/main" id="{95453CEA-0594-AC4A-BD6E-7EB2750A8464}"/>
              </a:ext>
            </a:extLst>
          </p:cNvPr>
          <p:cNvSpPr>
            <a:spLocks noGrp="1"/>
          </p:cNvSpPr>
          <p:nvPr>
            <p:ph type="dt" sz="half" idx="10"/>
          </p:nvPr>
        </p:nvSpPr>
        <p:spPr>
          <a:xfrm>
            <a:off x="9948863" y="6596798"/>
            <a:ext cx="1727201" cy="261201"/>
          </a:xfrm>
        </p:spPr>
        <p:txBody>
          <a:bodyPr/>
          <a:lstStyle>
            <a:lvl1pPr>
              <a:defRPr>
                <a:solidFill>
                  <a:schemeClr val="accent5"/>
                </a:solidFill>
              </a:defRPr>
            </a:lvl1pPr>
          </a:lstStyle>
          <a:p>
            <a:r>
              <a:rPr lang="nl-BE"/>
              <a:t>Date</a:t>
            </a:r>
            <a:endParaRPr lang="en-US"/>
          </a:p>
        </p:txBody>
      </p:sp>
      <p:sp>
        <p:nvSpPr>
          <p:cNvPr id="15" name="Slide Number Placeholder 6">
            <a:extLst>
              <a:ext uri="{FF2B5EF4-FFF2-40B4-BE49-F238E27FC236}">
                <a16:creationId xmlns:a16="http://schemas.microsoft.com/office/drawing/2014/main" id="{3C85EFBF-591E-C04B-B78E-407F8CD2F721}"/>
              </a:ext>
            </a:extLst>
          </p:cNvPr>
          <p:cNvSpPr>
            <a:spLocks noGrp="1"/>
          </p:cNvSpPr>
          <p:nvPr>
            <p:ph type="sldNum" sz="quarter" idx="12"/>
          </p:nvPr>
        </p:nvSpPr>
        <p:spPr>
          <a:xfrm>
            <a:off x="11676063" y="6582426"/>
            <a:ext cx="515935" cy="275573"/>
          </a:xfrm>
        </p:spPr>
        <p:txBody>
          <a:bodyPr/>
          <a:lstStyle>
            <a:lvl1pPr>
              <a:defRPr>
                <a:solidFill>
                  <a:schemeClr val="accent5"/>
                </a:solidFill>
              </a:defRPr>
            </a:lvl1pPr>
          </a:lstStyle>
          <a:p>
            <a:fld id="{F9591D4C-BB8F-AE46-BE73-C616F30BBC5B}" type="slidenum">
              <a:rPr lang="en-US" smtClean="0"/>
              <a:t>‹#›</a:t>
            </a:fld>
            <a:endParaRPr lang="en-US"/>
          </a:p>
        </p:txBody>
      </p:sp>
      <p:sp>
        <p:nvSpPr>
          <p:cNvPr id="17" name="Text Placeholder 1">
            <a:extLst>
              <a:ext uri="{FF2B5EF4-FFF2-40B4-BE49-F238E27FC236}">
                <a16:creationId xmlns:a16="http://schemas.microsoft.com/office/drawing/2014/main" id="{B425B684-C025-7A40-8525-E424A3D79E9C}"/>
              </a:ext>
            </a:extLst>
          </p:cNvPr>
          <p:cNvSpPr>
            <a:spLocks noGrp="1"/>
          </p:cNvSpPr>
          <p:nvPr>
            <p:ph type="body" sz="quarter" idx="15" hasCustomPrompt="1"/>
          </p:nvPr>
        </p:nvSpPr>
        <p:spPr>
          <a:xfrm>
            <a:off x="515938" y="4013915"/>
            <a:ext cx="5202445" cy="237308"/>
          </a:xfrm>
          <a:prstGeom prst="rect">
            <a:avLst/>
          </a:prstGeom>
        </p:spPr>
        <p:txBody>
          <a:bodyPr rtlCol="0"/>
          <a:lstStyle>
            <a:lvl1pPr marL="0" indent="0">
              <a:lnSpc>
                <a:spcPct val="100000"/>
              </a:lnSpc>
              <a:buNone/>
              <a:defRPr sz="1800">
                <a:solidFill>
                  <a:schemeClr val="tx2"/>
                </a:solidFill>
              </a:defRPr>
            </a:lvl1pPr>
          </a:lstStyle>
          <a:p>
            <a:pPr defTabSz="180000" fontAlgn="auto">
              <a:spcAft>
                <a:spcPct val="0"/>
              </a:spcAft>
              <a:defRPr/>
            </a:pPr>
            <a:r>
              <a:rPr lang="en-US"/>
              <a:t>Optional Subtitle</a:t>
            </a:r>
          </a:p>
        </p:txBody>
      </p:sp>
      <p:sp>
        <p:nvSpPr>
          <p:cNvPr id="10" name="TextBox 9">
            <a:extLst>
              <a:ext uri="{FF2B5EF4-FFF2-40B4-BE49-F238E27FC236}">
                <a16:creationId xmlns:a16="http://schemas.microsoft.com/office/drawing/2014/main" id="{ED625D71-D389-4AAD-A767-6FB8822E9777}"/>
              </a:ext>
            </a:extLst>
          </p:cNvPr>
          <p:cNvSpPr txBox="1"/>
          <p:nvPr userDrawn="1"/>
        </p:nvSpPr>
        <p:spPr>
          <a:xfrm>
            <a:off x="515938" y="6596798"/>
            <a:ext cx="1727199" cy="246221"/>
          </a:xfrm>
          <a:prstGeom prst="rect">
            <a:avLst/>
          </a:prstGeom>
          <a:noFill/>
        </p:spPr>
        <p:txBody>
          <a:bodyPr wrap="square" lIns="0" rtlCol="0">
            <a:spAutoFit/>
          </a:bodyPr>
          <a:lstStyle/>
          <a:p>
            <a:r>
              <a:rPr lang="en-US" sz="1000" b="0">
                <a:solidFill>
                  <a:schemeClr val="bg1"/>
                </a:solidFill>
              </a:rPr>
              <a:t>www.dlapiper.com</a:t>
            </a:r>
          </a:p>
        </p:txBody>
      </p:sp>
      <p:sp>
        <p:nvSpPr>
          <p:cNvPr id="2" name="Title 1"/>
          <p:cNvSpPr>
            <a:spLocks noGrp="1"/>
          </p:cNvSpPr>
          <p:nvPr>
            <p:ph type="title" hasCustomPrompt="1"/>
          </p:nvPr>
        </p:nvSpPr>
        <p:spPr>
          <a:xfrm>
            <a:off x="515934" y="3489929"/>
            <a:ext cx="5206810" cy="570278"/>
          </a:xfrm>
        </p:spPr>
        <p:txBody>
          <a:bodyPr/>
          <a:lstStyle/>
          <a:p>
            <a:r>
              <a:rPr lang="en-US"/>
              <a:t>Click to edit title</a:t>
            </a:r>
          </a:p>
        </p:txBody>
      </p:sp>
      <p:sp>
        <p:nvSpPr>
          <p:cNvPr id="4" name="Footer Placeholder 3"/>
          <p:cNvSpPr>
            <a:spLocks noGrp="1"/>
          </p:cNvSpPr>
          <p:nvPr>
            <p:ph type="ftr" sz="quarter" idx="17"/>
          </p:nvPr>
        </p:nvSpPr>
        <p:spPr/>
        <p:txBody>
          <a:bodyPr/>
          <a:lstStyle>
            <a:lvl1pPr>
              <a:defRPr>
                <a:solidFill>
                  <a:schemeClr val="bg1"/>
                </a:solidFill>
              </a:defRPr>
            </a:lvl1pPr>
          </a:lstStyle>
          <a:p>
            <a:r>
              <a:rPr lang="nl-BE"/>
              <a:t>National Tender Day - 27 oktober 2022</a:t>
            </a:r>
            <a:endParaRPr lang="en-US"/>
          </a:p>
        </p:txBody>
      </p:sp>
      <p:sp>
        <p:nvSpPr>
          <p:cNvPr id="13" name="Content Placeholder 8"/>
          <p:cNvSpPr>
            <a:spLocks noGrp="1"/>
          </p:cNvSpPr>
          <p:nvPr>
            <p:ph sz="quarter" idx="19"/>
          </p:nvPr>
        </p:nvSpPr>
        <p:spPr>
          <a:xfrm>
            <a:off x="6477194" y="1327102"/>
            <a:ext cx="5198745" cy="2019269"/>
          </a:xfrm>
        </p:spPr>
        <p:txBody>
          <a:bodyPr/>
          <a:lstStyle>
            <a:lvl1pPr>
              <a:lnSpc>
                <a:spcPct val="100000"/>
              </a:lnSpc>
              <a:defRPr>
                <a:solidFill>
                  <a:schemeClr val="tx1"/>
                </a:solidFill>
              </a:defRPr>
            </a:lvl1pPr>
            <a:lvl2pPr>
              <a:lnSpc>
                <a:spcPct val="100000"/>
              </a:lnSpc>
              <a:defRPr>
                <a:solidFill>
                  <a:schemeClr val="tx1"/>
                </a:solidFill>
              </a:defRPr>
            </a:lvl2pPr>
            <a:lvl3pPr>
              <a:lnSpc>
                <a:spcPct val="100000"/>
              </a:lnSpc>
              <a:defRPr>
                <a:solidFill>
                  <a:schemeClr val="tx1"/>
                </a:solidFill>
              </a:defRPr>
            </a:lvl3pPr>
            <a:lvl4pPr>
              <a:lnSpc>
                <a:spcPct val="100000"/>
              </a:lnSpc>
              <a:defRPr>
                <a:solidFill>
                  <a:schemeClr val="tx1"/>
                </a:solidFill>
              </a:defRPr>
            </a:lvl4pPr>
            <a:lvl5pPr>
              <a:lnSpc>
                <a:spcPct val="100000"/>
              </a:lnSpc>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8" name="Text Placeholder 1">
            <a:extLst>
              <a:ext uri="{FF2B5EF4-FFF2-40B4-BE49-F238E27FC236}">
                <a16:creationId xmlns:a16="http://schemas.microsoft.com/office/drawing/2014/main" id="{B425B684-C025-7A40-8525-E424A3D79E9C}"/>
              </a:ext>
            </a:extLst>
          </p:cNvPr>
          <p:cNvSpPr>
            <a:spLocks noGrp="1"/>
          </p:cNvSpPr>
          <p:nvPr>
            <p:ph type="body" sz="quarter" idx="21" hasCustomPrompt="1"/>
          </p:nvPr>
        </p:nvSpPr>
        <p:spPr>
          <a:xfrm>
            <a:off x="6469257" y="868681"/>
            <a:ext cx="5202445" cy="237308"/>
          </a:xfrm>
          <a:prstGeom prst="rect">
            <a:avLst/>
          </a:prstGeom>
        </p:spPr>
        <p:txBody>
          <a:bodyPr rtlCol="0"/>
          <a:lstStyle>
            <a:lvl1pPr marL="0" indent="0">
              <a:lnSpc>
                <a:spcPct val="100000"/>
              </a:lnSpc>
              <a:buNone/>
              <a:defRPr sz="1800">
                <a:solidFill>
                  <a:schemeClr val="tx2"/>
                </a:solidFill>
              </a:defRPr>
            </a:lvl1pPr>
          </a:lstStyle>
          <a:p>
            <a:pPr defTabSz="180000" fontAlgn="auto">
              <a:spcAft>
                <a:spcPct val="0"/>
              </a:spcAft>
              <a:defRPr/>
            </a:pPr>
            <a:r>
              <a:rPr lang="en-US"/>
              <a:t>Optional Subtitle</a:t>
            </a:r>
          </a:p>
        </p:txBody>
      </p:sp>
      <p:sp>
        <p:nvSpPr>
          <p:cNvPr id="19" name="Picture Placeholder 4">
            <a:extLst>
              <a:ext uri="{FF2B5EF4-FFF2-40B4-BE49-F238E27FC236}">
                <a16:creationId xmlns:a16="http://schemas.microsoft.com/office/drawing/2014/main" id="{CEF10358-DE3B-1C41-B905-26A91041C344}"/>
              </a:ext>
            </a:extLst>
          </p:cNvPr>
          <p:cNvSpPr>
            <a:spLocks noGrp="1"/>
          </p:cNvSpPr>
          <p:nvPr>
            <p:ph type="pic" sz="quarter" idx="23"/>
          </p:nvPr>
        </p:nvSpPr>
        <p:spPr>
          <a:xfrm>
            <a:off x="0" y="0"/>
            <a:ext cx="6096000" cy="3276600"/>
          </a:xfrm>
          <a:solidFill>
            <a:schemeClr val="bg2"/>
          </a:solidFill>
        </p:spPr>
        <p:txBody>
          <a:bodyPr/>
          <a:lstStyle/>
          <a:p>
            <a:r>
              <a:rPr lang="en-US"/>
              <a:t>Click icon to add picture</a:t>
            </a:r>
          </a:p>
        </p:txBody>
      </p:sp>
      <p:sp>
        <p:nvSpPr>
          <p:cNvPr id="20" name="Picture Placeholder 4">
            <a:extLst>
              <a:ext uri="{FF2B5EF4-FFF2-40B4-BE49-F238E27FC236}">
                <a16:creationId xmlns:a16="http://schemas.microsoft.com/office/drawing/2014/main" id="{CEF10358-DE3B-1C41-B905-26A91041C344}"/>
              </a:ext>
            </a:extLst>
          </p:cNvPr>
          <p:cNvSpPr>
            <a:spLocks noGrp="1"/>
          </p:cNvSpPr>
          <p:nvPr>
            <p:ph type="pic" sz="quarter" idx="24"/>
          </p:nvPr>
        </p:nvSpPr>
        <p:spPr>
          <a:xfrm>
            <a:off x="6095998" y="3276600"/>
            <a:ext cx="6096000" cy="3298641"/>
          </a:xfrm>
          <a:solidFill>
            <a:schemeClr val="bg2"/>
          </a:solidFill>
        </p:spPr>
        <p:txBody>
          <a:bodyPr/>
          <a:lstStyle/>
          <a:p>
            <a:r>
              <a:rPr lang="en-US"/>
              <a:t>Click icon to add picture</a:t>
            </a:r>
          </a:p>
        </p:txBody>
      </p:sp>
      <p:cxnSp>
        <p:nvCxnSpPr>
          <p:cNvPr id="7" name="Straight Connector 6"/>
          <p:cNvCxnSpPr/>
          <p:nvPr userDrawn="1"/>
        </p:nvCxnSpPr>
        <p:spPr>
          <a:xfrm>
            <a:off x="6095998" y="0"/>
            <a:ext cx="0" cy="6582426"/>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21" name="Text Placeholder 5">
            <a:extLst>
              <a:ext uri="{FF2B5EF4-FFF2-40B4-BE49-F238E27FC236}">
                <a16:creationId xmlns:a16="http://schemas.microsoft.com/office/drawing/2014/main" id="{026CBC9B-50DD-B646-80D0-F5FAA5759DBE}"/>
              </a:ext>
            </a:extLst>
          </p:cNvPr>
          <p:cNvSpPr>
            <a:spLocks noGrp="1"/>
          </p:cNvSpPr>
          <p:nvPr>
            <p:ph type="body" sz="quarter" idx="22" hasCustomPrompt="1"/>
          </p:nvPr>
        </p:nvSpPr>
        <p:spPr>
          <a:xfrm>
            <a:off x="6469257" y="398780"/>
            <a:ext cx="5207000" cy="577850"/>
          </a:xfrm>
        </p:spPr>
        <p:txBody>
          <a:bodyPr tIns="155448" anchor="t" anchorCtr="0"/>
          <a:lstStyle>
            <a:lvl1pPr marL="0" indent="0">
              <a:buNone/>
              <a:defRPr sz="3600">
                <a:solidFill>
                  <a:schemeClr val="tx1"/>
                </a:solidFill>
                <a:latin typeface="Cambria" charset="0"/>
                <a:ea typeface="Cambria" charset="0"/>
                <a:cs typeface="Cambria" charset="0"/>
              </a:defRPr>
            </a:lvl1pPr>
            <a:lvl2pPr marL="225425" indent="0">
              <a:buNone/>
              <a:defRPr>
                <a:solidFill>
                  <a:schemeClr val="bg1"/>
                </a:solidFill>
                <a:latin typeface="Cambria" charset="0"/>
                <a:ea typeface="Cambria" charset="0"/>
                <a:cs typeface="Cambria" charset="0"/>
              </a:defRPr>
            </a:lvl2pPr>
            <a:lvl3pPr marL="457200" indent="0">
              <a:buNone/>
              <a:defRPr>
                <a:solidFill>
                  <a:schemeClr val="bg1"/>
                </a:solidFill>
                <a:latin typeface="Cambria" charset="0"/>
                <a:ea typeface="Cambria" charset="0"/>
                <a:cs typeface="Cambria" charset="0"/>
              </a:defRPr>
            </a:lvl3pPr>
            <a:lvl4pPr marL="687387" indent="0">
              <a:buNone/>
              <a:defRPr>
                <a:solidFill>
                  <a:schemeClr val="bg1"/>
                </a:solidFill>
                <a:latin typeface="Cambria" charset="0"/>
                <a:ea typeface="Cambria" charset="0"/>
                <a:cs typeface="Cambria" charset="0"/>
              </a:defRPr>
            </a:lvl4pPr>
            <a:lvl5pPr marL="919163" indent="0">
              <a:buNone/>
              <a:defRPr>
                <a:solidFill>
                  <a:schemeClr val="bg1"/>
                </a:solidFill>
                <a:latin typeface="Cambria" charset="0"/>
                <a:ea typeface="Cambria" charset="0"/>
                <a:cs typeface="Cambria" charset="0"/>
              </a:defRPr>
            </a:lvl5pPr>
          </a:lstStyle>
          <a:p>
            <a:pPr lvl="0"/>
            <a:r>
              <a:rPr lang="en-US"/>
              <a:t>Click to edit title</a:t>
            </a: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FD7420B5-0C7D-8A40-916E-9DC1FF97152E}"/>
              </a:ext>
            </a:extLst>
          </p:cNvPr>
          <p:cNvSpPr/>
          <p:nvPr userDrawn="1"/>
        </p:nvSpPr>
        <p:spPr>
          <a:xfrm>
            <a:off x="0" y="6582427"/>
            <a:ext cx="12191999" cy="275573"/>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Date Placeholder 4">
            <a:extLst>
              <a:ext uri="{FF2B5EF4-FFF2-40B4-BE49-F238E27FC236}">
                <a16:creationId xmlns:a16="http://schemas.microsoft.com/office/drawing/2014/main" id="{95453CEA-0594-AC4A-BD6E-7EB2750A8464}"/>
              </a:ext>
            </a:extLst>
          </p:cNvPr>
          <p:cNvSpPr>
            <a:spLocks noGrp="1"/>
          </p:cNvSpPr>
          <p:nvPr>
            <p:ph type="dt" sz="half" idx="10"/>
          </p:nvPr>
        </p:nvSpPr>
        <p:spPr>
          <a:xfrm>
            <a:off x="9948863" y="6596797"/>
            <a:ext cx="1727201" cy="261203"/>
          </a:xfrm>
        </p:spPr>
        <p:txBody>
          <a:bodyPr/>
          <a:lstStyle>
            <a:lvl1pPr>
              <a:defRPr>
                <a:solidFill>
                  <a:schemeClr val="accent5"/>
                </a:solidFill>
              </a:defRPr>
            </a:lvl1pPr>
          </a:lstStyle>
          <a:p>
            <a:r>
              <a:rPr lang="nl-BE"/>
              <a:t>Date</a:t>
            </a:r>
            <a:endParaRPr lang="en-US"/>
          </a:p>
        </p:txBody>
      </p:sp>
      <p:sp>
        <p:nvSpPr>
          <p:cNvPr id="15" name="Slide Number Placeholder 6">
            <a:extLst>
              <a:ext uri="{FF2B5EF4-FFF2-40B4-BE49-F238E27FC236}">
                <a16:creationId xmlns:a16="http://schemas.microsoft.com/office/drawing/2014/main" id="{3C85EFBF-591E-C04B-B78E-407F8CD2F721}"/>
              </a:ext>
            </a:extLst>
          </p:cNvPr>
          <p:cNvSpPr>
            <a:spLocks noGrp="1"/>
          </p:cNvSpPr>
          <p:nvPr>
            <p:ph type="sldNum" sz="quarter" idx="12"/>
          </p:nvPr>
        </p:nvSpPr>
        <p:spPr>
          <a:xfrm>
            <a:off x="11676063" y="6582426"/>
            <a:ext cx="515935" cy="275573"/>
          </a:xfrm>
        </p:spPr>
        <p:txBody>
          <a:bodyPr/>
          <a:lstStyle>
            <a:lvl1pPr>
              <a:defRPr>
                <a:solidFill>
                  <a:schemeClr val="accent5"/>
                </a:solidFill>
              </a:defRPr>
            </a:lvl1pPr>
          </a:lstStyle>
          <a:p>
            <a:fld id="{F9591D4C-BB8F-AE46-BE73-C616F30BBC5B}" type="slidenum">
              <a:rPr lang="en-US" smtClean="0"/>
              <a:t>‹#›</a:t>
            </a:fld>
            <a:endParaRPr lang="en-US"/>
          </a:p>
        </p:txBody>
      </p:sp>
      <p:sp>
        <p:nvSpPr>
          <p:cNvPr id="10" name="TextBox 9">
            <a:extLst>
              <a:ext uri="{FF2B5EF4-FFF2-40B4-BE49-F238E27FC236}">
                <a16:creationId xmlns:a16="http://schemas.microsoft.com/office/drawing/2014/main" id="{ED625D71-D389-4AAD-A767-6FB8822E9777}"/>
              </a:ext>
            </a:extLst>
          </p:cNvPr>
          <p:cNvSpPr txBox="1"/>
          <p:nvPr userDrawn="1"/>
        </p:nvSpPr>
        <p:spPr>
          <a:xfrm>
            <a:off x="515938" y="6596798"/>
            <a:ext cx="1727199" cy="246221"/>
          </a:xfrm>
          <a:prstGeom prst="rect">
            <a:avLst/>
          </a:prstGeom>
          <a:noFill/>
        </p:spPr>
        <p:txBody>
          <a:bodyPr wrap="square" lIns="0" rtlCol="0">
            <a:spAutoFit/>
          </a:bodyPr>
          <a:lstStyle/>
          <a:p>
            <a:r>
              <a:rPr lang="en-US" sz="1000" b="0">
                <a:solidFill>
                  <a:schemeClr val="bg1"/>
                </a:solidFill>
              </a:rPr>
              <a:t>www.dlapiper.com</a:t>
            </a:r>
          </a:p>
        </p:txBody>
      </p:sp>
      <p:sp>
        <p:nvSpPr>
          <p:cNvPr id="4" name="Footer Placeholder 3"/>
          <p:cNvSpPr>
            <a:spLocks noGrp="1"/>
          </p:cNvSpPr>
          <p:nvPr>
            <p:ph type="ftr" sz="quarter" idx="17"/>
          </p:nvPr>
        </p:nvSpPr>
        <p:spPr/>
        <p:txBody>
          <a:bodyPr/>
          <a:lstStyle>
            <a:lvl1pPr>
              <a:defRPr>
                <a:solidFill>
                  <a:schemeClr val="bg1"/>
                </a:solidFill>
              </a:defRPr>
            </a:lvl1pPr>
          </a:lstStyle>
          <a:p>
            <a:r>
              <a:rPr lang="nl-BE"/>
              <a:t>National Tender Day - 27 oktober 2022</a:t>
            </a:r>
            <a:endParaRPr lang="en-US"/>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Solid Dark Blue">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FD7420B5-0C7D-8A40-916E-9DC1FF97152E}"/>
              </a:ext>
            </a:extLst>
          </p:cNvPr>
          <p:cNvSpPr/>
          <p:nvPr userDrawn="1"/>
        </p:nvSpPr>
        <p:spPr>
          <a:xfrm>
            <a:off x="0" y="1"/>
            <a:ext cx="12191999"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228A888-D00A-714F-942B-CBD4BC821418}"/>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731853868"/>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Last Page">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FD7420B5-0C7D-8A40-916E-9DC1FF97152E}"/>
              </a:ext>
            </a:extLst>
          </p:cNvPr>
          <p:cNvSpPr/>
          <p:nvPr userDrawn="1"/>
        </p:nvSpPr>
        <p:spPr>
          <a:xfrm>
            <a:off x="0" y="1"/>
            <a:ext cx="12191999"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94879B44-18AC-2341-9FB3-6A4BB7813EB7}"/>
              </a:ext>
            </a:extLst>
          </p:cNvPr>
          <p:cNvPicPr>
            <a:picLocks noChangeAspect="1"/>
          </p:cNvPicPr>
          <p:nvPr userDrawn="1"/>
        </p:nvPicPr>
        <p:blipFill>
          <a:blip r:embed="rId2"/>
          <a:srcRect/>
          <a:stretch>
            <a:fillRect/>
          </a:stretch>
        </p:blipFill>
        <p:spPr>
          <a:xfrm>
            <a:off x="515938" y="6062542"/>
            <a:ext cx="730800" cy="427158"/>
          </a:xfrm>
          <a:prstGeom prst="rect">
            <a:avLst/>
          </a:prstGeom>
        </p:spPr>
      </p:pic>
    </p:spTree>
    <p:extLst>
      <p:ext uri="{BB962C8B-B14F-4D97-AF65-F5344CB8AC3E}">
        <p14:creationId xmlns:p14="http://schemas.microsoft.com/office/powerpoint/2010/main" val="25595550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Photographic Cover White">
    <p:bg>
      <p:bgPr>
        <a:solidFill>
          <a:schemeClr val="bg2"/>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B1466F37-6FA9-F145-AD31-68850EA0AB03}"/>
              </a:ext>
            </a:extLst>
          </p:cNvPr>
          <p:cNvPicPr>
            <a:picLocks noChangeAspect="1"/>
          </p:cNvPicPr>
          <p:nvPr userDrawn="1"/>
        </p:nvPicPr>
        <p:blipFill>
          <a:blip r:embed="rId2"/>
          <a:srcRect/>
          <a:stretch>
            <a:fillRect/>
          </a:stretch>
        </p:blipFill>
        <p:spPr>
          <a:xfrm>
            <a:off x="0" y="1562100"/>
            <a:ext cx="12192000" cy="5295900"/>
          </a:xfrm>
          <a:prstGeom prst="rect">
            <a:avLst/>
          </a:prstGeom>
        </p:spPr>
      </p:pic>
      <p:pic>
        <p:nvPicPr>
          <p:cNvPr id="13" name="Picture 12">
            <a:extLst>
              <a:ext uri="{FF2B5EF4-FFF2-40B4-BE49-F238E27FC236}">
                <a16:creationId xmlns:a16="http://schemas.microsoft.com/office/drawing/2014/main" id="{4117C15C-1CA4-3447-B96C-74DD64F795F1}"/>
              </a:ext>
            </a:extLst>
          </p:cNvPr>
          <p:cNvPicPr>
            <a:picLocks noChangeAspect="1"/>
          </p:cNvPicPr>
          <p:nvPr userDrawn="1"/>
        </p:nvPicPr>
        <p:blipFill>
          <a:blip r:embed="rId3"/>
          <a:srcRect/>
          <a:stretch>
            <a:fillRect/>
          </a:stretch>
        </p:blipFill>
        <p:spPr>
          <a:xfrm>
            <a:off x="515938" y="6063980"/>
            <a:ext cx="728340" cy="425720"/>
          </a:xfrm>
          <a:prstGeom prst="rect">
            <a:avLst/>
          </a:prstGeom>
        </p:spPr>
      </p:pic>
      <p:sp>
        <p:nvSpPr>
          <p:cNvPr id="6" name="Text Placeholder 7">
            <a:extLst>
              <a:ext uri="{FF2B5EF4-FFF2-40B4-BE49-F238E27FC236}">
                <a16:creationId xmlns:a16="http://schemas.microsoft.com/office/drawing/2014/main" id="{4F8E9120-7FF1-4744-A198-62808AD32342}"/>
              </a:ext>
            </a:extLst>
          </p:cNvPr>
          <p:cNvSpPr>
            <a:spLocks noGrp="1"/>
          </p:cNvSpPr>
          <p:nvPr>
            <p:ph type="body" sz="quarter" idx="13" hasCustomPrompt="1"/>
          </p:nvPr>
        </p:nvSpPr>
        <p:spPr>
          <a:xfrm>
            <a:off x="3179763" y="5862187"/>
            <a:ext cx="5832475" cy="525135"/>
          </a:xfrm>
          <a:prstGeom prst="rect">
            <a:avLst/>
          </a:prstGeom>
        </p:spPr>
        <p:txBody>
          <a:bodyPr wrap="square" lIns="0" tIns="0" rIns="0" bIns="0"/>
          <a:lstStyle>
            <a:lvl1pPr marL="0" indent="0" algn="ctr">
              <a:lnSpc>
                <a:spcPct val="100000"/>
              </a:lnSpc>
              <a:buNone/>
              <a:defRPr sz="2000" b="0" i="0">
                <a:solidFill>
                  <a:schemeClr val="tx1"/>
                </a:solidFill>
                <a:latin typeface="Arial" charset="0"/>
                <a:ea typeface="Arial" charset="0"/>
                <a:cs typeface="Arial" charset="0"/>
              </a:defRPr>
            </a:lvl1pPr>
          </a:lstStyle>
          <a:p>
            <a:pPr lvl="0"/>
            <a:r>
              <a:rPr lang="en-US"/>
              <a:t>Subhead Line 1</a:t>
            </a:r>
          </a:p>
        </p:txBody>
      </p:sp>
      <p:sp>
        <p:nvSpPr>
          <p:cNvPr id="2" name="Title 1"/>
          <p:cNvSpPr>
            <a:spLocks noGrp="1"/>
          </p:cNvSpPr>
          <p:nvPr>
            <p:ph type="title"/>
          </p:nvPr>
        </p:nvSpPr>
        <p:spPr>
          <a:xfrm>
            <a:off x="1552135" y="4737099"/>
            <a:ext cx="9087730" cy="1011487"/>
          </a:xfrm>
          <a:prstGeom prst="rect">
            <a:avLst/>
          </a:prstGeom>
        </p:spPr>
        <p:txBody>
          <a:bodyPr/>
          <a:lstStyle>
            <a:lvl1pPr algn="ctr">
              <a:defRPr sz="3600" b="0" i="0">
                <a:solidFill>
                  <a:schemeClr val="tx1"/>
                </a:solidFill>
                <a:latin typeface="Cambria" charset="0"/>
                <a:ea typeface="Cambria" charset="0"/>
                <a:cs typeface="Cambria" charset="0"/>
              </a:defRPr>
            </a:lvl1pPr>
          </a:lstStyle>
          <a:p>
            <a:r>
              <a:rPr lang="en-US"/>
              <a:t>Click to edit Master title style</a:t>
            </a:r>
          </a:p>
        </p:txBody>
      </p:sp>
      <p:sp>
        <p:nvSpPr>
          <p:cNvPr id="12" name="Date Placeholder 3">
            <a:extLst>
              <a:ext uri="{FF2B5EF4-FFF2-40B4-BE49-F238E27FC236}">
                <a16:creationId xmlns:a16="http://schemas.microsoft.com/office/drawing/2014/main" id="{35BB08A7-8085-8845-B707-4F97CCAD6E1B}"/>
              </a:ext>
            </a:extLst>
          </p:cNvPr>
          <p:cNvSpPr>
            <a:spLocks noGrp="1"/>
          </p:cNvSpPr>
          <p:nvPr>
            <p:ph type="dt" sz="half" idx="2"/>
          </p:nvPr>
        </p:nvSpPr>
        <p:spPr>
          <a:xfrm>
            <a:off x="9914457" y="6222223"/>
            <a:ext cx="1727200" cy="260593"/>
          </a:xfrm>
          <a:prstGeom prst="rect">
            <a:avLst/>
          </a:prstGeom>
        </p:spPr>
        <p:txBody>
          <a:bodyPr vert="horz" lIns="0" tIns="0" rIns="0" bIns="0" rtlCol="0" anchor="ctr"/>
          <a:lstStyle>
            <a:lvl1pPr algn="r">
              <a:defRPr sz="1100" b="0" i="0">
                <a:solidFill>
                  <a:schemeClr val="tx1"/>
                </a:solidFill>
                <a:latin typeface="+mn-lt"/>
                <a:ea typeface="Cambria" charset="0"/>
                <a:cs typeface="Cambria" charset="0"/>
              </a:defRPr>
            </a:lvl1pPr>
          </a:lstStyle>
          <a:p>
            <a:r>
              <a:rPr lang="nl-BE"/>
              <a:t>Date</a:t>
            </a:r>
            <a:endParaRPr lang="en-US"/>
          </a:p>
        </p:txBody>
      </p:sp>
      <p:sp>
        <p:nvSpPr>
          <p:cNvPr id="9" name="Rectangle 8">
            <a:extLst>
              <a:ext uri="{FF2B5EF4-FFF2-40B4-BE49-F238E27FC236}">
                <a16:creationId xmlns:a16="http://schemas.microsoft.com/office/drawing/2014/main" id="{BB9968AB-77DC-3741-8F67-6C51E6D747FE}"/>
              </a:ext>
            </a:extLst>
          </p:cNvPr>
          <p:cNvSpPr/>
          <p:nvPr userDrawn="1"/>
        </p:nvSpPr>
        <p:spPr>
          <a:xfrm>
            <a:off x="0" y="6582427"/>
            <a:ext cx="12191999" cy="27557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userDrawn="1"/>
        </p:nvSpPr>
        <p:spPr>
          <a:xfrm>
            <a:off x="0" y="1"/>
            <a:ext cx="12192000" cy="6857999"/>
          </a:xfrm>
          <a:prstGeom prst="rect">
            <a:avLst/>
          </a:prstGeom>
          <a:noFill/>
          <a:ln w="190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ext Layout White">
    <p:spTree>
      <p:nvGrpSpPr>
        <p:cNvPr id="1" name=""/>
        <p:cNvGrpSpPr/>
        <p:nvPr/>
      </p:nvGrpSpPr>
      <p:grpSpPr>
        <a:xfrm>
          <a:off x="0" y="0"/>
          <a:ext cx="0" cy="0"/>
          <a:chOff x="0" y="0"/>
          <a:chExt cx="0" cy="0"/>
        </a:xfrm>
      </p:grpSpPr>
      <p:sp>
        <p:nvSpPr>
          <p:cNvPr id="9" name="Content Placeholder 8"/>
          <p:cNvSpPr>
            <a:spLocks noGrp="1"/>
          </p:cNvSpPr>
          <p:nvPr>
            <p:ph sz="quarter" idx="18"/>
          </p:nvPr>
        </p:nvSpPr>
        <p:spPr>
          <a:xfrm>
            <a:off x="515939" y="1882171"/>
            <a:ext cx="11160124" cy="4426554"/>
          </a:xfrm>
        </p:spPr>
        <p:txBody>
          <a:bodyPr/>
          <a:lstStyle>
            <a:lvl1pPr>
              <a:lnSpc>
                <a:spcPct val="100000"/>
              </a:lnSpc>
              <a:defRPr/>
            </a:lvl1pPr>
            <a:lvl2pPr>
              <a:lnSpc>
                <a:spcPct val="100000"/>
              </a:lnSpc>
              <a:defRPr/>
            </a:lvl2pPr>
            <a:lvl3pPr>
              <a:lnSpc>
                <a:spcPct val="100000"/>
              </a:lnSpc>
              <a:defRPr/>
            </a:lvl3pPr>
            <a:lvl4pPr>
              <a:lnSpc>
                <a:spcPct val="100000"/>
              </a:lnSpc>
              <a:defRPr/>
            </a:lvl4pPr>
            <a:lvl5pPr>
              <a:lnSpc>
                <a:spcPct val="100000"/>
              </a:lnSpc>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Rectangle 11">
            <a:extLst>
              <a:ext uri="{FF2B5EF4-FFF2-40B4-BE49-F238E27FC236}">
                <a16:creationId xmlns:a16="http://schemas.microsoft.com/office/drawing/2014/main" id="{FD7420B5-0C7D-8A40-916E-9DC1FF97152E}"/>
              </a:ext>
            </a:extLst>
          </p:cNvPr>
          <p:cNvSpPr/>
          <p:nvPr userDrawn="1"/>
        </p:nvSpPr>
        <p:spPr>
          <a:xfrm>
            <a:off x="0" y="6582427"/>
            <a:ext cx="12191999" cy="275573"/>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2">
            <a:extLst>
              <a:ext uri="{FF2B5EF4-FFF2-40B4-BE49-F238E27FC236}">
                <a16:creationId xmlns:a16="http://schemas.microsoft.com/office/drawing/2014/main" id="{65975A82-7EB2-6E48-B38C-B5AEBD5D9A89}"/>
              </a:ext>
            </a:extLst>
          </p:cNvPr>
          <p:cNvSpPr>
            <a:spLocks noGrp="1" noChangeAspect="1"/>
          </p:cNvSpPr>
          <p:nvPr>
            <p:ph type="body" idx="1" hasCustomPrompt="1"/>
          </p:nvPr>
        </p:nvSpPr>
        <p:spPr>
          <a:xfrm>
            <a:off x="515938" y="1432200"/>
            <a:ext cx="11160124" cy="435600"/>
          </a:xfrm>
          <a:prstGeom prst="rect">
            <a:avLst/>
          </a:prstGeom>
        </p:spPr>
        <p:txBody>
          <a:bodyPr anchor="t" anchorCtr="0">
            <a:normAutofit/>
          </a:bodyPr>
          <a:lstStyle>
            <a:lvl1pPr marL="0" indent="0">
              <a:lnSpc>
                <a:spcPct val="100000"/>
              </a:lnSpc>
              <a:buNone/>
              <a:defRPr sz="2200" b="1" baseline="0">
                <a:solidFill>
                  <a:schemeClr val="accent6"/>
                </a:solidFill>
                <a:latin typeface="Cambria" panose="02040503050406030204" pitchFamily="18"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Optional Subhead</a:t>
            </a:r>
          </a:p>
        </p:txBody>
      </p:sp>
      <p:sp>
        <p:nvSpPr>
          <p:cNvPr id="14" name="Date Placeholder 4">
            <a:extLst>
              <a:ext uri="{FF2B5EF4-FFF2-40B4-BE49-F238E27FC236}">
                <a16:creationId xmlns:a16="http://schemas.microsoft.com/office/drawing/2014/main" id="{95453CEA-0594-AC4A-BD6E-7EB2750A8464}"/>
              </a:ext>
            </a:extLst>
          </p:cNvPr>
          <p:cNvSpPr>
            <a:spLocks noGrp="1"/>
          </p:cNvSpPr>
          <p:nvPr>
            <p:ph type="dt" sz="half" idx="10"/>
          </p:nvPr>
        </p:nvSpPr>
        <p:spPr>
          <a:xfrm>
            <a:off x="9948863" y="6596798"/>
            <a:ext cx="1727201" cy="261201"/>
          </a:xfrm>
        </p:spPr>
        <p:txBody>
          <a:bodyPr/>
          <a:lstStyle>
            <a:lvl1pPr>
              <a:defRPr>
                <a:solidFill>
                  <a:schemeClr val="accent5"/>
                </a:solidFill>
              </a:defRPr>
            </a:lvl1pPr>
          </a:lstStyle>
          <a:p>
            <a:r>
              <a:rPr lang="nl-BE"/>
              <a:t>Date</a:t>
            </a:r>
            <a:endParaRPr lang="en-US"/>
          </a:p>
        </p:txBody>
      </p:sp>
      <p:sp>
        <p:nvSpPr>
          <p:cNvPr id="15" name="Slide Number Placeholder 6">
            <a:extLst>
              <a:ext uri="{FF2B5EF4-FFF2-40B4-BE49-F238E27FC236}">
                <a16:creationId xmlns:a16="http://schemas.microsoft.com/office/drawing/2014/main" id="{3C85EFBF-591E-C04B-B78E-407F8CD2F721}"/>
              </a:ext>
            </a:extLst>
          </p:cNvPr>
          <p:cNvSpPr>
            <a:spLocks noGrp="1"/>
          </p:cNvSpPr>
          <p:nvPr>
            <p:ph type="sldNum" sz="quarter" idx="12"/>
          </p:nvPr>
        </p:nvSpPr>
        <p:spPr>
          <a:xfrm>
            <a:off x="11676063" y="6582426"/>
            <a:ext cx="515935" cy="275573"/>
          </a:xfrm>
        </p:spPr>
        <p:txBody>
          <a:bodyPr/>
          <a:lstStyle>
            <a:lvl1pPr>
              <a:defRPr>
                <a:solidFill>
                  <a:schemeClr val="accent5"/>
                </a:solidFill>
              </a:defRPr>
            </a:lvl1pPr>
          </a:lstStyle>
          <a:p>
            <a:fld id="{F9591D4C-BB8F-AE46-BE73-C616F30BBC5B}" type="slidenum">
              <a:rPr lang="en-US" smtClean="0"/>
              <a:t>‹#›</a:t>
            </a:fld>
            <a:endParaRPr lang="en-US"/>
          </a:p>
        </p:txBody>
      </p:sp>
      <p:sp>
        <p:nvSpPr>
          <p:cNvPr id="17" name="Text Placeholder 1">
            <a:extLst>
              <a:ext uri="{FF2B5EF4-FFF2-40B4-BE49-F238E27FC236}">
                <a16:creationId xmlns:a16="http://schemas.microsoft.com/office/drawing/2014/main" id="{B425B684-C025-7A40-8525-E424A3D79E9C}"/>
              </a:ext>
            </a:extLst>
          </p:cNvPr>
          <p:cNvSpPr>
            <a:spLocks noGrp="1"/>
          </p:cNvSpPr>
          <p:nvPr>
            <p:ph type="body" sz="quarter" idx="15" hasCustomPrompt="1"/>
          </p:nvPr>
        </p:nvSpPr>
        <p:spPr>
          <a:xfrm>
            <a:off x="515938" y="899161"/>
            <a:ext cx="11160125" cy="237308"/>
          </a:xfrm>
          <a:prstGeom prst="rect">
            <a:avLst/>
          </a:prstGeom>
        </p:spPr>
        <p:txBody>
          <a:bodyPr rtlCol="0"/>
          <a:lstStyle>
            <a:lvl1pPr marL="0" indent="0">
              <a:lnSpc>
                <a:spcPct val="100000"/>
              </a:lnSpc>
              <a:buNone/>
              <a:defRPr sz="1800">
                <a:solidFill>
                  <a:schemeClr val="tx2"/>
                </a:solidFill>
              </a:defRPr>
            </a:lvl1pPr>
          </a:lstStyle>
          <a:p>
            <a:pPr defTabSz="180000" fontAlgn="auto">
              <a:spcAft>
                <a:spcPct val="0"/>
              </a:spcAft>
              <a:defRPr/>
            </a:pPr>
            <a:r>
              <a:rPr lang="en-US"/>
              <a:t>Optional Subtitle</a:t>
            </a:r>
          </a:p>
        </p:txBody>
      </p:sp>
      <p:sp>
        <p:nvSpPr>
          <p:cNvPr id="10" name="TextBox 9">
            <a:extLst>
              <a:ext uri="{FF2B5EF4-FFF2-40B4-BE49-F238E27FC236}">
                <a16:creationId xmlns:a16="http://schemas.microsoft.com/office/drawing/2014/main" id="{ED625D71-D389-4AAD-A767-6FB8822E9777}"/>
              </a:ext>
            </a:extLst>
          </p:cNvPr>
          <p:cNvSpPr txBox="1"/>
          <p:nvPr userDrawn="1"/>
        </p:nvSpPr>
        <p:spPr>
          <a:xfrm>
            <a:off x="515938" y="6596798"/>
            <a:ext cx="1727199" cy="246221"/>
          </a:xfrm>
          <a:prstGeom prst="rect">
            <a:avLst/>
          </a:prstGeom>
          <a:noFill/>
        </p:spPr>
        <p:txBody>
          <a:bodyPr wrap="square" lIns="0" rtlCol="0">
            <a:spAutoFit/>
          </a:bodyPr>
          <a:lstStyle/>
          <a:p>
            <a:r>
              <a:rPr lang="en-US" sz="1000" b="0">
                <a:solidFill>
                  <a:schemeClr val="bg1"/>
                </a:solidFill>
              </a:rPr>
              <a:t>www.dlapiper.com</a:t>
            </a:r>
          </a:p>
        </p:txBody>
      </p:sp>
      <p:sp>
        <p:nvSpPr>
          <p:cNvPr id="2" name="Title 1"/>
          <p:cNvSpPr>
            <a:spLocks noGrp="1"/>
          </p:cNvSpPr>
          <p:nvPr>
            <p:ph type="title" hasCustomPrompt="1"/>
          </p:nvPr>
        </p:nvSpPr>
        <p:spPr/>
        <p:txBody>
          <a:bodyPr/>
          <a:lstStyle/>
          <a:p>
            <a:r>
              <a:rPr lang="en-US"/>
              <a:t>Click to edit title</a:t>
            </a:r>
          </a:p>
        </p:txBody>
      </p:sp>
      <p:sp>
        <p:nvSpPr>
          <p:cNvPr id="4" name="Footer Placeholder 3"/>
          <p:cNvSpPr>
            <a:spLocks noGrp="1"/>
          </p:cNvSpPr>
          <p:nvPr>
            <p:ph type="ftr" sz="quarter" idx="17"/>
          </p:nvPr>
        </p:nvSpPr>
        <p:spPr/>
        <p:txBody>
          <a:bodyPr/>
          <a:lstStyle>
            <a:lvl1pPr>
              <a:defRPr>
                <a:solidFill>
                  <a:schemeClr val="bg1"/>
                </a:solidFill>
              </a:defRPr>
            </a:lvl1pPr>
          </a:lstStyle>
          <a:p>
            <a:r>
              <a:rPr lang="nl-BE"/>
              <a:t>National Tender Day - 27 oktober 2022</a:t>
            </a:r>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Layout White w/Dark Sidebar">
    <p:spTree>
      <p:nvGrpSpPr>
        <p:cNvPr id="1" name=""/>
        <p:cNvGrpSpPr/>
        <p:nvPr/>
      </p:nvGrpSpPr>
      <p:grpSpPr>
        <a:xfrm>
          <a:off x="0" y="0"/>
          <a:ext cx="0" cy="0"/>
          <a:chOff x="0" y="0"/>
          <a:chExt cx="0" cy="0"/>
        </a:xfrm>
      </p:grpSpPr>
      <p:sp>
        <p:nvSpPr>
          <p:cNvPr id="9" name="Content Placeholder 8"/>
          <p:cNvSpPr>
            <a:spLocks noGrp="1"/>
          </p:cNvSpPr>
          <p:nvPr>
            <p:ph sz="quarter" idx="18"/>
          </p:nvPr>
        </p:nvSpPr>
        <p:spPr>
          <a:xfrm>
            <a:off x="515938" y="1432200"/>
            <a:ext cx="7380287" cy="4876525"/>
          </a:xfrm>
        </p:spPr>
        <p:txBody>
          <a:bodyPr/>
          <a:lstStyle>
            <a:lvl1pPr>
              <a:lnSpc>
                <a:spcPct val="100000"/>
              </a:lnSpc>
              <a:defRPr/>
            </a:lvl1pPr>
            <a:lvl2pPr>
              <a:lnSpc>
                <a:spcPct val="100000"/>
              </a:lnSpc>
              <a:defRPr/>
            </a:lvl2pPr>
            <a:lvl3pPr>
              <a:lnSpc>
                <a:spcPct val="100000"/>
              </a:lnSpc>
              <a:defRPr/>
            </a:lvl3pPr>
            <a:lvl4pPr>
              <a:lnSpc>
                <a:spcPct val="100000"/>
              </a:lnSpc>
              <a:defRPr/>
            </a:lvl4pPr>
            <a:lvl5pPr>
              <a:lnSpc>
                <a:spcPct val="100000"/>
              </a:lnSpc>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Rectangle 11">
            <a:extLst>
              <a:ext uri="{FF2B5EF4-FFF2-40B4-BE49-F238E27FC236}">
                <a16:creationId xmlns:a16="http://schemas.microsoft.com/office/drawing/2014/main" id="{FD7420B5-0C7D-8A40-916E-9DC1FF97152E}"/>
              </a:ext>
            </a:extLst>
          </p:cNvPr>
          <p:cNvSpPr/>
          <p:nvPr userDrawn="1"/>
        </p:nvSpPr>
        <p:spPr>
          <a:xfrm>
            <a:off x="0" y="6582427"/>
            <a:ext cx="12191999" cy="275573"/>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Date Placeholder 4">
            <a:extLst>
              <a:ext uri="{FF2B5EF4-FFF2-40B4-BE49-F238E27FC236}">
                <a16:creationId xmlns:a16="http://schemas.microsoft.com/office/drawing/2014/main" id="{95453CEA-0594-AC4A-BD6E-7EB2750A8464}"/>
              </a:ext>
            </a:extLst>
          </p:cNvPr>
          <p:cNvSpPr>
            <a:spLocks noGrp="1"/>
          </p:cNvSpPr>
          <p:nvPr>
            <p:ph type="dt" sz="half" idx="10"/>
          </p:nvPr>
        </p:nvSpPr>
        <p:spPr>
          <a:xfrm>
            <a:off x="9948863" y="6596798"/>
            <a:ext cx="1727201" cy="261201"/>
          </a:xfrm>
        </p:spPr>
        <p:txBody>
          <a:bodyPr/>
          <a:lstStyle>
            <a:lvl1pPr>
              <a:defRPr>
                <a:solidFill>
                  <a:schemeClr val="accent5"/>
                </a:solidFill>
              </a:defRPr>
            </a:lvl1pPr>
          </a:lstStyle>
          <a:p>
            <a:r>
              <a:rPr lang="nl-BE"/>
              <a:t>Date</a:t>
            </a:r>
            <a:endParaRPr lang="en-US"/>
          </a:p>
        </p:txBody>
      </p:sp>
      <p:sp>
        <p:nvSpPr>
          <p:cNvPr id="15" name="Slide Number Placeholder 6">
            <a:extLst>
              <a:ext uri="{FF2B5EF4-FFF2-40B4-BE49-F238E27FC236}">
                <a16:creationId xmlns:a16="http://schemas.microsoft.com/office/drawing/2014/main" id="{3C85EFBF-591E-C04B-B78E-407F8CD2F721}"/>
              </a:ext>
            </a:extLst>
          </p:cNvPr>
          <p:cNvSpPr>
            <a:spLocks noGrp="1"/>
          </p:cNvSpPr>
          <p:nvPr>
            <p:ph type="sldNum" sz="quarter" idx="12"/>
          </p:nvPr>
        </p:nvSpPr>
        <p:spPr>
          <a:xfrm>
            <a:off x="11676063" y="6582426"/>
            <a:ext cx="515935" cy="275573"/>
          </a:xfrm>
        </p:spPr>
        <p:txBody>
          <a:bodyPr/>
          <a:lstStyle>
            <a:lvl1pPr>
              <a:defRPr>
                <a:solidFill>
                  <a:schemeClr val="accent5"/>
                </a:solidFill>
              </a:defRPr>
            </a:lvl1pPr>
          </a:lstStyle>
          <a:p>
            <a:fld id="{F9591D4C-BB8F-AE46-BE73-C616F30BBC5B}" type="slidenum">
              <a:rPr lang="en-US" smtClean="0"/>
              <a:t>‹#›</a:t>
            </a:fld>
            <a:endParaRPr lang="en-US"/>
          </a:p>
        </p:txBody>
      </p:sp>
      <p:sp>
        <p:nvSpPr>
          <p:cNvPr id="17" name="Text Placeholder 1">
            <a:extLst>
              <a:ext uri="{FF2B5EF4-FFF2-40B4-BE49-F238E27FC236}">
                <a16:creationId xmlns:a16="http://schemas.microsoft.com/office/drawing/2014/main" id="{B425B684-C025-7A40-8525-E424A3D79E9C}"/>
              </a:ext>
            </a:extLst>
          </p:cNvPr>
          <p:cNvSpPr>
            <a:spLocks noGrp="1"/>
          </p:cNvSpPr>
          <p:nvPr>
            <p:ph type="body" sz="quarter" idx="15" hasCustomPrompt="1"/>
          </p:nvPr>
        </p:nvSpPr>
        <p:spPr>
          <a:xfrm>
            <a:off x="515938" y="899161"/>
            <a:ext cx="7377597" cy="237308"/>
          </a:xfrm>
          <a:prstGeom prst="rect">
            <a:avLst/>
          </a:prstGeom>
        </p:spPr>
        <p:txBody>
          <a:bodyPr rtlCol="0"/>
          <a:lstStyle>
            <a:lvl1pPr marL="0" indent="0">
              <a:lnSpc>
                <a:spcPct val="100000"/>
              </a:lnSpc>
              <a:buNone/>
              <a:defRPr sz="1800">
                <a:solidFill>
                  <a:schemeClr val="tx2"/>
                </a:solidFill>
              </a:defRPr>
            </a:lvl1pPr>
          </a:lstStyle>
          <a:p>
            <a:pPr defTabSz="180000" fontAlgn="auto">
              <a:spcAft>
                <a:spcPct val="0"/>
              </a:spcAft>
              <a:defRPr/>
            </a:pPr>
            <a:r>
              <a:rPr lang="en-US"/>
              <a:t>Optional Subtitle</a:t>
            </a:r>
          </a:p>
        </p:txBody>
      </p:sp>
      <p:sp>
        <p:nvSpPr>
          <p:cNvPr id="10" name="TextBox 9">
            <a:extLst>
              <a:ext uri="{FF2B5EF4-FFF2-40B4-BE49-F238E27FC236}">
                <a16:creationId xmlns:a16="http://schemas.microsoft.com/office/drawing/2014/main" id="{ED625D71-D389-4AAD-A767-6FB8822E9777}"/>
              </a:ext>
            </a:extLst>
          </p:cNvPr>
          <p:cNvSpPr txBox="1"/>
          <p:nvPr userDrawn="1"/>
        </p:nvSpPr>
        <p:spPr>
          <a:xfrm>
            <a:off x="515938" y="6596798"/>
            <a:ext cx="1727199" cy="246221"/>
          </a:xfrm>
          <a:prstGeom prst="rect">
            <a:avLst/>
          </a:prstGeom>
          <a:noFill/>
        </p:spPr>
        <p:txBody>
          <a:bodyPr wrap="square" lIns="0" rtlCol="0">
            <a:spAutoFit/>
          </a:bodyPr>
          <a:lstStyle/>
          <a:p>
            <a:r>
              <a:rPr lang="en-US" sz="1000" b="0">
                <a:solidFill>
                  <a:schemeClr val="bg1"/>
                </a:solidFill>
              </a:rPr>
              <a:t>www.dlapiper.com</a:t>
            </a:r>
          </a:p>
        </p:txBody>
      </p:sp>
      <p:sp>
        <p:nvSpPr>
          <p:cNvPr id="2" name="Title 1"/>
          <p:cNvSpPr>
            <a:spLocks noGrp="1"/>
          </p:cNvSpPr>
          <p:nvPr>
            <p:ph type="title" hasCustomPrompt="1"/>
          </p:nvPr>
        </p:nvSpPr>
        <p:spPr>
          <a:xfrm>
            <a:off x="515938" y="368300"/>
            <a:ext cx="7380366" cy="577153"/>
          </a:xfrm>
        </p:spPr>
        <p:txBody>
          <a:bodyPr/>
          <a:lstStyle/>
          <a:p>
            <a:r>
              <a:rPr lang="en-US"/>
              <a:t>Click to edit title</a:t>
            </a:r>
          </a:p>
        </p:txBody>
      </p:sp>
      <p:sp>
        <p:nvSpPr>
          <p:cNvPr id="4" name="Footer Placeholder 3"/>
          <p:cNvSpPr>
            <a:spLocks noGrp="1"/>
          </p:cNvSpPr>
          <p:nvPr>
            <p:ph type="ftr" sz="quarter" idx="17"/>
          </p:nvPr>
        </p:nvSpPr>
        <p:spPr/>
        <p:txBody>
          <a:bodyPr/>
          <a:lstStyle>
            <a:lvl1pPr>
              <a:defRPr>
                <a:solidFill>
                  <a:schemeClr val="bg1"/>
                </a:solidFill>
              </a:defRPr>
            </a:lvl1pPr>
          </a:lstStyle>
          <a:p>
            <a:r>
              <a:rPr lang="nl-BE"/>
              <a:t>National Tender Day - 27 oktober 2022</a:t>
            </a:r>
            <a:endParaRPr lang="en-US"/>
          </a:p>
        </p:txBody>
      </p:sp>
      <p:sp>
        <p:nvSpPr>
          <p:cNvPr id="11" name="Rectangle 10">
            <a:extLst>
              <a:ext uri="{FF2B5EF4-FFF2-40B4-BE49-F238E27FC236}">
                <a16:creationId xmlns:a16="http://schemas.microsoft.com/office/drawing/2014/main" id="{8B5C996B-0918-804B-BD4C-32A658B584F3}"/>
              </a:ext>
            </a:extLst>
          </p:cNvPr>
          <p:cNvSpPr/>
          <p:nvPr userDrawn="1"/>
        </p:nvSpPr>
        <p:spPr>
          <a:xfrm>
            <a:off x="8525690" y="0"/>
            <a:ext cx="3666309" cy="6581817"/>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2"/>
              </a:solidFill>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ext Layout White w/Gray Sidebar">
    <p:spTree>
      <p:nvGrpSpPr>
        <p:cNvPr id="1" name=""/>
        <p:cNvGrpSpPr/>
        <p:nvPr/>
      </p:nvGrpSpPr>
      <p:grpSpPr>
        <a:xfrm>
          <a:off x="0" y="0"/>
          <a:ext cx="0" cy="0"/>
          <a:chOff x="0" y="0"/>
          <a:chExt cx="0" cy="0"/>
        </a:xfrm>
      </p:grpSpPr>
      <p:sp>
        <p:nvSpPr>
          <p:cNvPr id="9" name="Content Placeholder 8"/>
          <p:cNvSpPr>
            <a:spLocks noGrp="1"/>
          </p:cNvSpPr>
          <p:nvPr>
            <p:ph sz="quarter" idx="18"/>
          </p:nvPr>
        </p:nvSpPr>
        <p:spPr>
          <a:xfrm>
            <a:off x="515938" y="1431926"/>
            <a:ext cx="7380287" cy="4876800"/>
          </a:xfrm>
        </p:spPr>
        <p:txBody>
          <a:bodyPr/>
          <a:lstStyle>
            <a:lvl1pPr>
              <a:lnSpc>
                <a:spcPct val="100000"/>
              </a:lnSpc>
              <a:defRPr/>
            </a:lvl1pPr>
            <a:lvl2pPr>
              <a:lnSpc>
                <a:spcPct val="100000"/>
              </a:lnSpc>
              <a:defRPr/>
            </a:lvl2pPr>
            <a:lvl3pPr>
              <a:lnSpc>
                <a:spcPct val="100000"/>
              </a:lnSpc>
              <a:defRPr/>
            </a:lvl3pPr>
            <a:lvl4pPr>
              <a:lnSpc>
                <a:spcPct val="100000"/>
              </a:lnSpc>
              <a:defRPr/>
            </a:lvl4pPr>
            <a:lvl5pPr>
              <a:lnSpc>
                <a:spcPct val="100000"/>
              </a:lnSpc>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Rectangle 11">
            <a:extLst>
              <a:ext uri="{FF2B5EF4-FFF2-40B4-BE49-F238E27FC236}">
                <a16:creationId xmlns:a16="http://schemas.microsoft.com/office/drawing/2014/main" id="{FD7420B5-0C7D-8A40-916E-9DC1FF97152E}"/>
              </a:ext>
            </a:extLst>
          </p:cNvPr>
          <p:cNvSpPr/>
          <p:nvPr userDrawn="1"/>
        </p:nvSpPr>
        <p:spPr>
          <a:xfrm>
            <a:off x="0" y="6582427"/>
            <a:ext cx="12191999" cy="275573"/>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Date Placeholder 4">
            <a:extLst>
              <a:ext uri="{FF2B5EF4-FFF2-40B4-BE49-F238E27FC236}">
                <a16:creationId xmlns:a16="http://schemas.microsoft.com/office/drawing/2014/main" id="{95453CEA-0594-AC4A-BD6E-7EB2750A8464}"/>
              </a:ext>
            </a:extLst>
          </p:cNvPr>
          <p:cNvSpPr>
            <a:spLocks noGrp="1"/>
          </p:cNvSpPr>
          <p:nvPr>
            <p:ph type="dt" sz="half" idx="10"/>
          </p:nvPr>
        </p:nvSpPr>
        <p:spPr>
          <a:xfrm>
            <a:off x="9948863" y="6596798"/>
            <a:ext cx="1727201" cy="261201"/>
          </a:xfrm>
        </p:spPr>
        <p:txBody>
          <a:bodyPr/>
          <a:lstStyle>
            <a:lvl1pPr>
              <a:defRPr>
                <a:solidFill>
                  <a:schemeClr val="accent5"/>
                </a:solidFill>
              </a:defRPr>
            </a:lvl1pPr>
          </a:lstStyle>
          <a:p>
            <a:r>
              <a:rPr lang="nl-BE"/>
              <a:t>Date</a:t>
            </a:r>
            <a:endParaRPr lang="en-US"/>
          </a:p>
        </p:txBody>
      </p:sp>
      <p:sp>
        <p:nvSpPr>
          <p:cNvPr id="15" name="Slide Number Placeholder 6">
            <a:extLst>
              <a:ext uri="{FF2B5EF4-FFF2-40B4-BE49-F238E27FC236}">
                <a16:creationId xmlns:a16="http://schemas.microsoft.com/office/drawing/2014/main" id="{3C85EFBF-591E-C04B-B78E-407F8CD2F721}"/>
              </a:ext>
            </a:extLst>
          </p:cNvPr>
          <p:cNvSpPr>
            <a:spLocks noGrp="1"/>
          </p:cNvSpPr>
          <p:nvPr>
            <p:ph type="sldNum" sz="quarter" idx="12"/>
          </p:nvPr>
        </p:nvSpPr>
        <p:spPr>
          <a:xfrm>
            <a:off x="11676063" y="6582426"/>
            <a:ext cx="515935" cy="275573"/>
          </a:xfrm>
        </p:spPr>
        <p:txBody>
          <a:bodyPr/>
          <a:lstStyle>
            <a:lvl1pPr>
              <a:defRPr>
                <a:solidFill>
                  <a:schemeClr val="accent5"/>
                </a:solidFill>
              </a:defRPr>
            </a:lvl1pPr>
          </a:lstStyle>
          <a:p>
            <a:fld id="{F9591D4C-BB8F-AE46-BE73-C616F30BBC5B}" type="slidenum">
              <a:rPr lang="en-US" smtClean="0"/>
              <a:t>‹#›</a:t>
            </a:fld>
            <a:endParaRPr lang="en-US"/>
          </a:p>
        </p:txBody>
      </p:sp>
      <p:sp>
        <p:nvSpPr>
          <p:cNvPr id="17" name="Text Placeholder 1">
            <a:extLst>
              <a:ext uri="{FF2B5EF4-FFF2-40B4-BE49-F238E27FC236}">
                <a16:creationId xmlns:a16="http://schemas.microsoft.com/office/drawing/2014/main" id="{B425B684-C025-7A40-8525-E424A3D79E9C}"/>
              </a:ext>
            </a:extLst>
          </p:cNvPr>
          <p:cNvSpPr>
            <a:spLocks noGrp="1"/>
          </p:cNvSpPr>
          <p:nvPr>
            <p:ph type="body" sz="quarter" idx="15" hasCustomPrompt="1"/>
          </p:nvPr>
        </p:nvSpPr>
        <p:spPr>
          <a:xfrm>
            <a:off x="515938" y="899161"/>
            <a:ext cx="7377597" cy="237308"/>
          </a:xfrm>
          <a:prstGeom prst="rect">
            <a:avLst/>
          </a:prstGeom>
        </p:spPr>
        <p:txBody>
          <a:bodyPr rtlCol="0"/>
          <a:lstStyle>
            <a:lvl1pPr marL="0" indent="0">
              <a:lnSpc>
                <a:spcPct val="100000"/>
              </a:lnSpc>
              <a:buNone/>
              <a:defRPr sz="1800">
                <a:solidFill>
                  <a:schemeClr val="tx2"/>
                </a:solidFill>
              </a:defRPr>
            </a:lvl1pPr>
          </a:lstStyle>
          <a:p>
            <a:pPr defTabSz="180000" fontAlgn="auto">
              <a:spcAft>
                <a:spcPct val="0"/>
              </a:spcAft>
              <a:defRPr/>
            </a:pPr>
            <a:r>
              <a:rPr lang="en-US"/>
              <a:t>Optional Subtitle</a:t>
            </a:r>
          </a:p>
        </p:txBody>
      </p:sp>
      <p:sp>
        <p:nvSpPr>
          <p:cNvPr id="10" name="TextBox 9">
            <a:extLst>
              <a:ext uri="{FF2B5EF4-FFF2-40B4-BE49-F238E27FC236}">
                <a16:creationId xmlns:a16="http://schemas.microsoft.com/office/drawing/2014/main" id="{ED625D71-D389-4AAD-A767-6FB8822E9777}"/>
              </a:ext>
            </a:extLst>
          </p:cNvPr>
          <p:cNvSpPr txBox="1"/>
          <p:nvPr userDrawn="1"/>
        </p:nvSpPr>
        <p:spPr>
          <a:xfrm>
            <a:off x="515938" y="6596798"/>
            <a:ext cx="1727199" cy="246221"/>
          </a:xfrm>
          <a:prstGeom prst="rect">
            <a:avLst/>
          </a:prstGeom>
          <a:noFill/>
        </p:spPr>
        <p:txBody>
          <a:bodyPr wrap="square" lIns="0" rtlCol="0">
            <a:spAutoFit/>
          </a:bodyPr>
          <a:lstStyle/>
          <a:p>
            <a:r>
              <a:rPr lang="en-US" sz="1000" b="0">
                <a:solidFill>
                  <a:schemeClr val="bg1"/>
                </a:solidFill>
              </a:rPr>
              <a:t>www.dlapiper.com</a:t>
            </a:r>
          </a:p>
        </p:txBody>
      </p:sp>
      <p:sp>
        <p:nvSpPr>
          <p:cNvPr id="2" name="Title 1"/>
          <p:cNvSpPr>
            <a:spLocks noGrp="1"/>
          </p:cNvSpPr>
          <p:nvPr>
            <p:ph type="title" hasCustomPrompt="1"/>
          </p:nvPr>
        </p:nvSpPr>
        <p:spPr>
          <a:xfrm>
            <a:off x="515938" y="368300"/>
            <a:ext cx="7380366" cy="577153"/>
          </a:xfrm>
        </p:spPr>
        <p:txBody>
          <a:bodyPr/>
          <a:lstStyle/>
          <a:p>
            <a:r>
              <a:rPr lang="en-US"/>
              <a:t>Click to edit title</a:t>
            </a:r>
          </a:p>
        </p:txBody>
      </p:sp>
      <p:sp>
        <p:nvSpPr>
          <p:cNvPr id="4" name="Footer Placeholder 3"/>
          <p:cNvSpPr>
            <a:spLocks noGrp="1"/>
          </p:cNvSpPr>
          <p:nvPr>
            <p:ph type="ftr" sz="quarter" idx="17"/>
          </p:nvPr>
        </p:nvSpPr>
        <p:spPr/>
        <p:txBody>
          <a:bodyPr/>
          <a:lstStyle>
            <a:lvl1pPr>
              <a:defRPr>
                <a:solidFill>
                  <a:schemeClr val="bg1"/>
                </a:solidFill>
              </a:defRPr>
            </a:lvl1pPr>
          </a:lstStyle>
          <a:p>
            <a:r>
              <a:rPr lang="nl-BE"/>
              <a:t>National Tender Day - 27 oktober 2022</a:t>
            </a:r>
            <a:endParaRPr lang="en-US"/>
          </a:p>
        </p:txBody>
      </p:sp>
      <p:sp>
        <p:nvSpPr>
          <p:cNvPr id="11" name="Rectangle 10">
            <a:extLst>
              <a:ext uri="{FF2B5EF4-FFF2-40B4-BE49-F238E27FC236}">
                <a16:creationId xmlns:a16="http://schemas.microsoft.com/office/drawing/2014/main" id="{8B5C996B-0918-804B-BD4C-32A658B584F3}"/>
              </a:ext>
            </a:extLst>
          </p:cNvPr>
          <p:cNvSpPr/>
          <p:nvPr userDrawn="1"/>
        </p:nvSpPr>
        <p:spPr>
          <a:xfrm>
            <a:off x="8525690" y="0"/>
            <a:ext cx="3666309" cy="6581817"/>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2"/>
              </a:solidFill>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Blank Layout White">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FD7420B5-0C7D-8A40-916E-9DC1FF97152E}"/>
              </a:ext>
            </a:extLst>
          </p:cNvPr>
          <p:cNvSpPr/>
          <p:nvPr userDrawn="1"/>
        </p:nvSpPr>
        <p:spPr>
          <a:xfrm>
            <a:off x="0" y="6582427"/>
            <a:ext cx="12191999" cy="275573"/>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Date Placeholder 4">
            <a:extLst>
              <a:ext uri="{FF2B5EF4-FFF2-40B4-BE49-F238E27FC236}">
                <a16:creationId xmlns:a16="http://schemas.microsoft.com/office/drawing/2014/main" id="{95453CEA-0594-AC4A-BD6E-7EB2750A8464}"/>
              </a:ext>
            </a:extLst>
          </p:cNvPr>
          <p:cNvSpPr>
            <a:spLocks noGrp="1"/>
          </p:cNvSpPr>
          <p:nvPr>
            <p:ph type="dt" sz="half" idx="10"/>
          </p:nvPr>
        </p:nvSpPr>
        <p:spPr>
          <a:xfrm>
            <a:off x="9948863" y="6596797"/>
            <a:ext cx="1727201" cy="261203"/>
          </a:xfrm>
        </p:spPr>
        <p:txBody>
          <a:bodyPr/>
          <a:lstStyle>
            <a:lvl1pPr>
              <a:defRPr>
                <a:solidFill>
                  <a:schemeClr val="accent5"/>
                </a:solidFill>
              </a:defRPr>
            </a:lvl1pPr>
          </a:lstStyle>
          <a:p>
            <a:r>
              <a:rPr lang="nl-BE"/>
              <a:t>Date</a:t>
            </a:r>
            <a:endParaRPr lang="en-US"/>
          </a:p>
        </p:txBody>
      </p:sp>
      <p:sp>
        <p:nvSpPr>
          <p:cNvPr id="15" name="Slide Number Placeholder 6">
            <a:extLst>
              <a:ext uri="{FF2B5EF4-FFF2-40B4-BE49-F238E27FC236}">
                <a16:creationId xmlns:a16="http://schemas.microsoft.com/office/drawing/2014/main" id="{3C85EFBF-591E-C04B-B78E-407F8CD2F721}"/>
              </a:ext>
            </a:extLst>
          </p:cNvPr>
          <p:cNvSpPr>
            <a:spLocks noGrp="1"/>
          </p:cNvSpPr>
          <p:nvPr>
            <p:ph type="sldNum" sz="quarter" idx="12"/>
          </p:nvPr>
        </p:nvSpPr>
        <p:spPr>
          <a:xfrm>
            <a:off x="11676063" y="6582426"/>
            <a:ext cx="515935" cy="275573"/>
          </a:xfrm>
        </p:spPr>
        <p:txBody>
          <a:bodyPr/>
          <a:lstStyle>
            <a:lvl1pPr>
              <a:defRPr>
                <a:solidFill>
                  <a:schemeClr val="accent5"/>
                </a:solidFill>
              </a:defRPr>
            </a:lvl1pPr>
          </a:lstStyle>
          <a:p>
            <a:fld id="{F9591D4C-BB8F-AE46-BE73-C616F30BBC5B}" type="slidenum">
              <a:rPr lang="en-US" smtClean="0"/>
              <a:t>‹#›</a:t>
            </a:fld>
            <a:endParaRPr lang="en-US"/>
          </a:p>
        </p:txBody>
      </p:sp>
      <p:sp>
        <p:nvSpPr>
          <p:cNvPr id="17" name="Text Placeholder 1">
            <a:extLst>
              <a:ext uri="{FF2B5EF4-FFF2-40B4-BE49-F238E27FC236}">
                <a16:creationId xmlns:a16="http://schemas.microsoft.com/office/drawing/2014/main" id="{B425B684-C025-7A40-8525-E424A3D79E9C}"/>
              </a:ext>
            </a:extLst>
          </p:cNvPr>
          <p:cNvSpPr>
            <a:spLocks noGrp="1"/>
          </p:cNvSpPr>
          <p:nvPr>
            <p:ph type="body" sz="quarter" idx="15" hasCustomPrompt="1"/>
          </p:nvPr>
        </p:nvSpPr>
        <p:spPr>
          <a:xfrm>
            <a:off x="515938" y="899161"/>
            <a:ext cx="11160125" cy="237308"/>
          </a:xfrm>
          <a:prstGeom prst="rect">
            <a:avLst/>
          </a:prstGeom>
        </p:spPr>
        <p:txBody>
          <a:bodyPr rtlCol="0"/>
          <a:lstStyle>
            <a:lvl1pPr marL="0" indent="0">
              <a:lnSpc>
                <a:spcPct val="100000"/>
              </a:lnSpc>
              <a:buNone/>
              <a:defRPr sz="1800">
                <a:solidFill>
                  <a:schemeClr val="tx2"/>
                </a:solidFill>
              </a:defRPr>
            </a:lvl1pPr>
          </a:lstStyle>
          <a:p>
            <a:pPr defTabSz="180000" fontAlgn="auto">
              <a:spcAft>
                <a:spcPct val="0"/>
              </a:spcAft>
              <a:defRPr/>
            </a:pPr>
            <a:r>
              <a:rPr lang="en-US"/>
              <a:t>Optional Subtitle</a:t>
            </a:r>
          </a:p>
        </p:txBody>
      </p:sp>
      <p:sp>
        <p:nvSpPr>
          <p:cNvPr id="10" name="TextBox 9">
            <a:extLst>
              <a:ext uri="{FF2B5EF4-FFF2-40B4-BE49-F238E27FC236}">
                <a16:creationId xmlns:a16="http://schemas.microsoft.com/office/drawing/2014/main" id="{ED625D71-D389-4AAD-A767-6FB8822E9777}"/>
              </a:ext>
            </a:extLst>
          </p:cNvPr>
          <p:cNvSpPr txBox="1"/>
          <p:nvPr userDrawn="1"/>
        </p:nvSpPr>
        <p:spPr>
          <a:xfrm>
            <a:off x="515938" y="6596798"/>
            <a:ext cx="1727199" cy="246221"/>
          </a:xfrm>
          <a:prstGeom prst="rect">
            <a:avLst/>
          </a:prstGeom>
          <a:noFill/>
        </p:spPr>
        <p:txBody>
          <a:bodyPr wrap="square" lIns="0" rtlCol="0">
            <a:spAutoFit/>
          </a:bodyPr>
          <a:lstStyle/>
          <a:p>
            <a:r>
              <a:rPr lang="en-US" sz="1000" b="0">
                <a:solidFill>
                  <a:schemeClr val="bg1"/>
                </a:solidFill>
              </a:rPr>
              <a:t>www.dlapiper.com</a:t>
            </a:r>
          </a:p>
        </p:txBody>
      </p:sp>
      <p:sp>
        <p:nvSpPr>
          <p:cNvPr id="2" name="Title 1"/>
          <p:cNvSpPr>
            <a:spLocks noGrp="1"/>
          </p:cNvSpPr>
          <p:nvPr>
            <p:ph type="title" hasCustomPrompt="1"/>
          </p:nvPr>
        </p:nvSpPr>
        <p:spPr/>
        <p:txBody>
          <a:bodyPr/>
          <a:lstStyle/>
          <a:p>
            <a:r>
              <a:rPr lang="en-US"/>
              <a:t>Click to edit title</a:t>
            </a:r>
          </a:p>
        </p:txBody>
      </p:sp>
      <p:sp>
        <p:nvSpPr>
          <p:cNvPr id="4" name="Footer Placeholder 3"/>
          <p:cNvSpPr>
            <a:spLocks noGrp="1"/>
          </p:cNvSpPr>
          <p:nvPr>
            <p:ph type="ftr" sz="quarter" idx="17"/>
          </p:nvPr>
        </p:nvSpPr>
        <p:spPr/>
        <p:txBody>
          <a:bodyPr/>
          <a:lstStyle>
            <a:lvl1pPr>
              <a:defRPr>
                <a:solidFill>
                  <a:schemeClr val="bg1"/>
                </a:solidFill>
              </a:defRPr>
            </a:lvl1pPr>
          </a:lstStyle>
          <a:p>
            <a:r>
              <a:rPr lang="nl-BE"/>
              <a:t>National Tender Day - 27 oktober 2022</a:t>
            </a:r>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xt Layout Gray">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8B5C996B-0918-804B-BD4C-32A658B584F3}"/>
              </a:ext>
            </a:extLst>
          </p:cNvPr>
          <p:cNvSpPr/>
          <p:nvPr userDrawn="1"/>
        </p:nvSpPr>
        <p:spPr>
          <a:xfrm>
            <a:off x="0" y="1432200"/>
            <a:ext cx="12192000" cy="5149617"/>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2"/>
              </a:solidFill>
            </a:endParaRPr>
          </a:p>
        </p:txBody>
      </p:sp>
      <p:sp>
        <p:nvSpPr>
          <p:cNvPr id="12" name="Rectangle 11">
            <a:extLst>
              <a:ext uri="{FF2B5EF4-FFF2-40B4-BE49-F238E27FC236}">
                <a16:creationId xmlns:a16="http://schemas.microsoft.com/office/drawing/2014/main" id="{FD7420B5-0C7D-8A40-916E-9DC1FF97152E}"/>
              </a:ext>
            </a:extLst>
          </p:cNvPr>
          <p:cNvSpPr/>
          <p:nvPr userDrawn="1"/>
        </p:nvSpPr>
        <p:spPr>
          <a:xfrm>
            <a:off x="0" y="6582427"/>
            <a:ext cx="12191999" cy="275573"/>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Date Placeholder 4">
            <a:extLst>
              <a:ext uri="{FF2B5EF4-FFF2-40B4-BE49-F238E27FC236}">
                <a16:creationId xmlns:a16="http://schemas.microsoft.com/office/drawing/2014/main" id="{95453CEA-0594-AC4A-BD6E-7EB2750A8464}"/>
              </a:ext>
            </a:extLst>
          </p:cNvPr>
          <p:cNvSpPr>
            <a:spLocks noGrp="1"/>
          </p:cNvSpPr>
          <p:nvPr>
            <p:ph type="dt" sz="half" idx="10"/>
          </p:nvPr>
        </p:nvSpPr>
        <p:spPr>
          <a:xfrm>
            <a:off x="9948863" y="6582427"/>
            <a:ext cx="1727201" cy="274964"/>
          </a:xfrm>
        </p:spPr>
        <p:txBody>
          <a:bodyPr/>
          <a:lstStyle>
            <a:lvl1pPr>
              <a:defRPr>
                <a:solidFill>
                  <a:schemeClr val="accent5"/>
                </a:solidFill>
              </a:defRPr>
            </a:lvl1pPr>
          </a:lstStyle>
          <a:p>
            <a:r>
              <a:rPr lang="nl-BE"/>
              <a:t>Date</a:t>
            </a:r>
            <a:endParaRPr lang="en-US"/>
          </a:p>
        </p:txBody>
      </p:sp>
      <p:sp>
        <p:nvSpPr>
          <p:cNvPr id="15" name="Slide Number Placeholder 6">
            <a:extLst>
              <a:ext uri="{FF2B5EF4-FFF2-40B4-BE49-F238E27FC236}">
                <a16:creationId xmlns:a16="http://schemas.microsoft.com/office/drawing/2014/main" id="{3C85EFBF-591E-C04B-B78E-407F8CD2F721}"/>
              </a:ext>
            </a:extLst>
          </p:cNvPr>
          <p:cNvSpPr>
            <a:spLocks noGrp="1"/>
          </p:cNvSpPr>
          <p:nvPr>
            <p:ph type="sldNum" sz="quarter" idx="12"/>
          </p:nvPr>
        </p:nvSpPr>
        <p:spPr>
          <a:xfrm>
            <a:off x="11676063" y="6582426"/>
            <a:ext cx="515935" cy="275573"/>
          </a:xfrm>
        </p:spPr>
        <p:txBody>
          <a:bodyPr/>
          <a:lstStyle>
            <a:lvl1pPr>
              <a:defRPr>
                <a:solidFill>
                  <a:schemeClr val="accent5"/>
                </a:solidFill>
              </a:defRPr>
            </a:lvl1pPr>
          </a:lstStyle>
          <a:p>
            <a:fld id="{F9591D4C-BB8F-AE46-BE73-C616F30BBC5B}" type="slidenum">
              <a:rPr lang="en-US" smtClean="0"/>
              <a:t>‹#›</a:t>
            </a:fld>
            <a:endParaRPr lang="en-US"/>
          </a:p>
        </p:txBody>
      </p:sp>
      <p:sp>
        <p:nvSpPr>
          <p:cNvPr id="17" name="Text Placeholder 1">
            <a:extLst>
              <a:ext uri="{FF2B5EF4-FFF2-40B4-BE49-F238E27FC236}">
                <a16:creationId xmlns:a16="http://schemas.microsoft.com/office/drawing/2014/main" id="{B425B684-C025-7A40-8525-E424A3D79E9C}"/>
              </a:ext>
            </a:extLst>
          </p:cNvPr>
          <p:cNvSpPr>
            <a:spLocks noGrp="1"/>
          </p:cNvSpPr>
          <p:nvPr>
            <p:ph type="body" sz="quarter" idx="15" hasCustomPrompt="1"/>
          </p:nvPr>
        </p:nvSpPr>
        <p:spPr>
          <a:xfrm>
            <a:off x="515938" y="899161"/>
            <a:ext cx="11160125" cy="237308"/>
          </a:xfrm>
          <a:prstGeom prst="rect">
            <a:avLst/>
          </a:prstGeom>
        </p:spPr>
        <p:txBody>
          <a:bodyPr rtlCol="0"/>
          <a:lstStyle>
            <a:lvl1pPr marL="0" indent="0">
              <a:lnSpc>
                <a:spcPct val="100000"/>
              </a:lnSpc>
              <a:buNone/>
              <a:defRPr sz="1800">
                <a:solidFill>
                  <a:schemeClr val="tx2"/>
                </a:solidFill>
              </a:defRPr>
            </a:lvl1pPr>
          </a:lstStyle>
          <a:p>
            <a:pPr defTabSz="180000" fontAlgn="auto">
              <a:spcAft>
                <a:spcPct val="0"/>
              </a:spcAft>
              <a:defRPr/>
            </a:pPr>
            <a:r>
              <a:rPr lang="en-US"/>
              <a:t>Optional Subtitle</a:t>
            </a:r>
          </a:p>
        </p:txBody>
      </p:sp>
      <p:sp>
        <p:nvSpPr>
          <p:cNvPr id="10" name="TextBox 9">
            <a:extLst>
              <a:ext uri="{FF2B5EF4-FFF2-40B4-BE49-F238E27FC236}">
                <a16:creationId xmlns:a16="http://schemas.microsoft.com/office/drawing/2014/main" id="{ED625D71-D389-4AAD-A767-6FB8822E9777}"/>
              </a:ext>
            </a:extLst>
          </p:cNvPr>
          <p:cNvSpPr txBox="1"/>
          <p:nvPr userDrawn="1"/>
        </p:nvSpPr>
        <p:spPr>
          <a:xfrm>
            <a:off x="515938" y="6596798"/>
            <a:ext cx="1727199" cy="246221"/>
          </a:xfrm>
          <a:prstGeom prst="rect">
            <a:avLst/>
          </a:prstGeom>
          <a:noFill/>
        </p:spPr>
        <p:txBody>
          <a:bodyPr wrap="square" lIns="0" rtlCol="0">
            <a:spAutoFit/>
          </a:bodyPr>
          <a:lstStyle/>
          <a:p>
            <a:r>
              <a:rPr lang="en-US" sz="1000" b="0">
                <a:solidFill>
                  <a:schemeClr val="bg1"/>
                </a:solidFill>
              </a:rPr>
              <a:t>www.dlapiper.com</a:t>
            </a:r>
          </a:p>
        </p:txBody>
      </p:sp>
      <p:sp>
        <p:nvSpPr>
          <p:cNvPr id="2" name="Title 1"/>
          <p:cNvSpPr>
            <a:spLocks noGrp="1"/>
          </p:cNvSpPr>
          <p:nvPr>
            <p:ph type="title" hasCustomPrompt="1"/>
          </p:nvPr>
        </p:nvSpPr>
        <p:spPr/>
        <p:txBody>
          <a:bodyPr/>
          <a:lstStyle/>
          <a:p>
            <a:r>
              <a:rPr lang="en-US"/>
              <a:t>Click to edit title</a:t>
            </a:r>
          </a:p>
        </p:txBody>
      </p:sp>
      <p:sp>
        <p:nvSpPr>
          <p:cNvPr id="4" name="Footer Placeholder 3"/>
          <p:cNvSpPr>
            <a:spLocks noGrp="1"/>
          </p:cNvSpPr>
          <p:nvPr>
            <p:ph type="ftr" sz="quarter" idx="17"/>
          </p:nvPr>
        </p:nvSpPr>
        <p:spPr/>
        <p:txBody>
          <a:bodyPr/>
          <a:lstStyle>
            <a:lvl1pPr>
              <a:defRPr>
                <a:solidFill>
                  <a:schemeClr val="bg1"/>
                </a:solidFill>
              </a:defRPr>
            </a:lvl1pPr>
          </a:lstStyle>
          <a:p>
            <a:r>
              <a:rPr lang="nl-BE"/>
              <a:t>National Tender Day - 27 oktober 2022</a:t>
            </a:r>
            <a:endParaRPr lang="en-US"/>
          </a:p>
        </p:txBody>
      </p:sp>
      <p:sp>
        <p:nvSpPr>
          <p:cNvPr id="13" name="Content Placeholder 8"/>
          <p:cNvSpPr>
            <a:spLocks noGrp="1"/>
          </p:cNvSpPr>
          <p:nvPr>
            <p:ph sz="quarter" idx="18"/>
          </p:nvPr>
        </p:nvSpPr>
        <p:spPr>
          <a:xfrm>
            <a:off x="515938" y="1797269"/>
            <a:ext cx="11160125" cy="4511456"/>
          </a:xfrm>
        </p:spPr>
        <p:txBody>
          <a:bodyPr/>
          <a:lstStyle>
            <a:lvl1pPr>
              <a:lnSpc>
                <a:spcPct val="100000"/>
              </a:lnSpc>
              <a:defRPr/>
            </a:lvl1pPr>
            <a:lvl2pPr>
              <a:lnSpc>
                <a:spcPct val="100000"/>
              </a:lnSpc>
              <a:defRPr/>
            </a:lvl2pPr>
            <a:lvl3pPr>
              <a:lnSpc>
                <a:spcPct val="100000"/>
              </a:lnSpc>
              <a:defRPr/>
            </a:lvl3pPr>
            <a:lvl4pPr>
              <a:lnSpc>
                <a:spcPct val="100000"/>
              </a:lnSpc>
              <a:defRPr/>
            </a:lvl4pPr>
            <a:lvl5pPr>
              <a:lnSpc>
                <a:spcPct val="100000"/>
              </a:lnSpc>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8" Type="http://schemas.openxmlformats.org/officeDocument/2006/relationships/slideLayout" Target="../slideLayouts/slideLayout8.xml"/><Relationship Id="rId3" Type="http://schemas.openxmlformats.org/officeDocument/2006/relationships/slideLayout" Target="../slideLayouts/slideLayout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35BB08A7-8085-8845-B707-4F97CCAD6E1B}"/>
              </a:ext>
            </a:extLst>
          </p:cNvPr>
          <p:cNvSpPr>
            <a:spLocks noGrp="1"/>
          </p:cNvSpPr>
          <p:nvPr>
            <p:ph type="dt" sz="half" idx="2"/>
          </p:nvPr>
        </p:nvSpPr>
        <p:spPr>
          <a:xfrm>
            <a:off x="9948864" y="6596797"/>
            <a:ext cx="1727200" cy="260593"/>
          </a:xfrm>
          <a:prstGeom prst="rect">
            <a:avLst/>
          </a:prstGeom>
        </p:spPr>
        <p:txBody>
          <a:bodyPr vert="horz" lIns="0" tIns="0" rIns="0" bIns="0" rtlCol="0" anchor="ctr"/>
          <a:lstStyle>
            <a:lvl1pPr algn="ctr">
              <a:defRPr sz="1000" b="0">
                <a:solidFill>
                  <a:schemeClr val="tx1"/>
                </a:solidFill>
              </a:defRPr>
            </a:lvl1pPr>
          </a:lstStyle>
          <a:p>
            <a:r>
              <a:rPr lang="nl-BE"/>
              <a:t>Date</a:t>
            </a:r>
            <a:endParaRPr lang="en-US"/>
          </a:p>
        </p:txBody>
      </p:sp>
      <p:sp>
        <p:nvSpPr>
          <p:cNvPr id="6" name="Slide Number Placeholder 5">
            <a:extLst>
              <a:ext uri="{FF2B5EF4-FFF2-40B4-BE49-F238E27FC236}">
                <a16:creationId xmlns:a16="http://schemas.microsoft.com/office/drawing/2014/main" id="{ED4D4C61-8619-194B-8CBC-6D26A1A8D157}"/>
              </a:ext>
            </a:extLst>
          </p:cNvPr>
          <p:cNvSpPr>
            <a:spLocks noGrp="1"/>
          </p:cNvSpPr>
          <p:nvPr>
            <p:ph type="sldNum" sz="quarter" idx="4"/>
          </p:nvPr>
        </p:nvSpPr>
        <p:spPr>
          <a:xfrm>
            <a:off x="11676064" y="6596797"/>
            <a:ext cx="515935" cy="261203"/>
          </a:xfrm>
          <a:prstGeom prst="rect">
            <a:avLst/>
          </a:prstGeom>
        </p:spPr>
        <p:txBody>
          <a:bodyPr vert="horz" lIns="0" tIns="0" rIns="0" bIns="0" rtlCol="0" anchor="ctr"/>
          <a:lstStyle>
            <a:lvl1pPr algn="ctr">
              <a:defRPr sz="1000" b="0">
                <a:solidFill>
                  <a:schemeClr val="tx1"/>
                </a:solidFill>
              </a:defRPr>
            </a:lvl1pPr>
          </a:lstStyle>
          <a:p>
            <a:fld id="{F9591D4C-BB8F-AE46-BE73-C616F30BBC5B}" type="slidenum">
              <a:rPr lang="en-US" smtClean="0"/>
              <a:t>‹#›</a:t>
            </a:fld>
            <a:endParaRPr lang="en-US"/>
          </a:p>
        </p:txBody>
      </p:sp>
      <p:sp>
        <p:nvSpPr>
          <p:cNvPr id="8" name="Title Placeholder 7">
            <a:extLst>
              <a:ext uri="{FF2B5EF4-FFF2-40B4-BE49-F238E27FC236}">
                <a16:creationId xmlns:a16="http://schemas.microsoft.com/office/drawing/2014/main" id="{CB1DE175-AEB7-854B-A8AD-D98BDA536033}"/>
              </a:ext>
            </a:extLst>
          </p:cNvPr>
          <p:cNvSpPr>
            <a:spLocks noGrp="1"/>
          </p:cNvSpPr>
          <p:nvPr>
            <p:ph type="title"/>
          </p:nvPr>
        </p:nvSpPr>
        <p:spPr>
          <a:xfrm>
            <a:off x="515939" y="368300"/>
            <a:ext cx="11160124" cy="577153"/>
          </a:xfrm>
          <a:prstGeom prst="rect">
            <a:avLst/>
          </a:prstGeom>
        </p:spPr>
        <p:txBody>
          <a:bodyPr vert="horz" lIns="0" tIns="0" rIns="0" bIns="0" rtlCol="0" anchor="t" anchorCtr="0">
            <a:noAutofit/>
          </a:bodyPr>
          <a:lstStyle/>
          <a:p>
            <a:r>
              <a:rPr lang="en-US"/>
              <a:t>Click to edit Master title style</a:t>
            </a:r>
          </a:p>
        </p:txBody>
      </p:sp>
      <p:sp>
        <p:nvSpPr>
          <p:cNvPr id="9" name="Text Placeholder 8">
            <a:extLst>
              <a:ext uri="{FF2B5EF4-FFF2-40B4-BE49-F238E27FC236}">
                <a16:creationId xmlns:a16="http://schemas.microsoft.com/office/drawing/2014/main" id="{4A36D4A1-2ACB-2340-90BD-5A606111D088}"/>
              </a:ext>
            </a:extLst>
          </p:cNvPr>
          <p:cNvSpPr>
            <a:spLocks noGrp="1"/>
          </p:cNvSpPr>
          <p:nvPr>
            <p:ph type="body" idx="1"/>
          </p:nvPr>
        </p:nvSpPr>
        <p:spPr>
          <a:xfrm>
            <a:off x="515938" y="1431925"/>
            <a:ext cx="11160127" cy="4751593"/>
          </a:xfrm>
          <a:prstGeom prst="rect">
            <a:avLst/>
          </a:prstGeom>
        </p:spPr>
        <p:txBody>
          <a:bodyPr vert="horz" lIns="0" tIns="0" rIns="0" bIns="0" spcCol="137160" rtlCol="0">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 level</a:t>
            </a:r>
          </a:p>
          <a:p>
            <a:pPr lvl="8"/>
            <a:r>
              <a:rPr lang="en-US"/>
              <a:t>Ninth level</a:t>
            </a:r>
          </a:p>
        </p:txBody>
      </p:sp>
      <p:sp>
        <p:nvSpPr>
          <p:cNvPr id="2" name="Footer Placeholder 1"/>
          <p:cNvSpPr>
            <a:spLocks noGrp="1"/>
          </p:cNvSpPr>
          <p:nvPr>
            <p:ph type="ftr" sz="quarter" idx="3"/>
          </p:nvPr>
        </p:nvSpPr>
        <p:spPr>
          <a:xfrm>
            <a:off x="2387600" y="6596798"/>
            <a:ext cx="7416800" cy="256092"/>
          </a:xfrm>
          <a:prstGeom prst="rect">
            <a:avLst/>
          </a:prstGeom>
        </p:spPr>
        <p:txBody>
          <a:bodyPr vert="horz" lIns="91440" tIns="45720" rIns="91440" bIns="45720" rtlCol="0" anchor="ctr"/>
          <a:lstStyle>
            <a:lvl1pPr algn="l">
              <a:defRPr sz="1000">
                <a:solidFill>
                  <a:schemeClr val="tx1"/>
                </a:solidFill>
              </a:defRPr>
            </a:lvl1pPr>
          </a:lstStyle>
          <a:p>
            <a:r>
              <a:rPr lang="nl-BE"/>
              <a:t>National Tender Day - 27 oktober 2022</a:t>
            </a:r>
            <a:endParaRPr lang="en-US"/>
          </a:p>
        </p:txBody>
      </p:sp>
      <p:sp>
        <p:nvSpPr>
          <p:cNvPr id="3" name="Rectangle 2"/>
          <p:cNvSpPr/>
          <p:nvPr/>
        </p:nvSpPr>
        <p:spPr>
          <a:xfrm>
            <a:off x="0" y="1"/>
            <a:ext cx="12192000" cy="6857999"/>
          </a:xfrm>
          <a:prstGeom prst="rect">
            <a:avLst/>
          </a:prstGeom>
          <a:noFill/>
          <a:ln w="190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234744996"/>
      </p:ext>
    </p:extLst>
  </p:cSld>
  <p:clrMap bg1="lt1" tx1="dk1" bg2="lt2" tx2="dk2" accent1="accent1" accent2="accent2" accent3="accent3" accent4="accent4" accent5="accent5" accent6="accent6" hlink="hlink" folHlink="folHlink"/>
  <p:sldLayoutIdLst>
    <p:sldLayoutId id="2147483785" r:id="rId1"/>
    <p:sldLayoutId id="2147483728" r:id="rId2"/>
    <p:sldLayoutId id="2147483663" r:id="rId3"/>
    <p:sldLayoutId id="2147483759" r:id="rId4"/>
    <p:sldLayoutId id="2147483760" r:id="rId5"/>
    <p:sldLayoutId id="2147483780" r:id="rId6"/>
    <p:sldLayoutId id="2147483782" r:id="rId7"/>
    <p:sldLayoutId id="2147483761" r:id="rId8"/>
    <p:sldLayoutId id="2147483766" r:id="rId9"/>
    <p:sldLayoutId id="2147483779" r:id="rId10"/>
    <p:sldLayoutId id="2147483762" r:id="rId11"/>
    <p:sldLayoutId id="2147483781" r:id="rId12"/>
    <p:sldLayoutId id="2147483765" r:id="rId13"/>
    <p:sldLayoutId id="2147483793" r:id="rId14"/>
    <p:sldLayoutId id="2147483738" r:id="rId15"/>
    <p:sldLayoutId id="2147483787" r:id="rId16"/>
    <p:sldLayoutId id="2147483799" r:id="rId17"/>
    <p:sldLayoutId id="2147483786" r:id="rId18"/>
    <p:sldLayoutId id="2147483769" r:id="rId19"/>
    <p:sldLayoutId id="2147483768" r:id="rId20"/>
    <p:sldLayoutId id="2147483796" r:id="rId21"/>
    <p:sldLayoutId id="2147483797" r:id="rId22"/>
    <p:sldLayoutId id="2147483771" r:id="rId23"/>
    <p:sldLayoutId id="2147483770" r:id="rId24"/>
    <p:sldLayoutId id="2147483775" r:id="rId25"/>
    <p:sldLayoutId id="2147483776" r:id="rId26"/>
    <p:sldLayoutId id="2147483777" r:id="rId27"/>
    <p:sldLayoutId id="2147483778" r:id="rId28"/>
    <p:sldLayoutId id="2147483695" r:id="rId29"/>
    <p:sldLayoutId id="2147483788" r:id="rId30"/>
    <p:sldLayoutId id="2147483789" r:id="rId31"/>
    <p:sldLayoutId id="2147483794" r:id="rId32"/>
    <p:sldLayoutId id="2147483790" r:id="rId33"/>
    <p:sldLayoutId id="2147483791" r:id="rId34"/>
    <p:sldLayoutId id="2147483795" r:id="rId35"/>
    <p:sldLayoutId id="2147483800" r:id="rId36"/>
    <p:sldLayoutId id="2147483801" r:id="rId37"/>
  </p:sldLayoutIdLst>
  <p:hf hdr="0" dt="0"/>
  <p:txStyles>
    <p:titleStyle>
      <a:lvl1pPr algn="l" defTabSz="914400" rtl="0" eaLnBrk="1" latinLnBrk="0" hangingPunct="1">
        <a:lnSpc>
          <a:spcPct val="90000"/>
        </a:lnSpc>
        <a:spcBef>
          <a:spcPct val="0"/>
        </a:spcBef>
        <a:buNone/>
        <a:defRPr sz="3600" kern="1200">
          <a:solidFill>
            <a:schemeClr val="tx1"/>
          </a:solidFill>
          <a:latin typeface="Cambria" panose="02040503050406030204" pitchFamily="18" charset="0"/>
          <a:ea typeface="+mj-ea"/>
          <a:cs typeface="+mj-cs"/>
        </a:defRPr>
      </a:lvl1pPr>
    </p:titleStyle>
    <p:bodyStyle>
      <a:lvl1pPr marL="230188" indent="-230188" algn="l" defTabSz="914400" rtl="0" eaLnBrk="1" latinLnBrk="0" hangingPunct="1">
        <a:lnSpc>
          <a:spcPts val="2200"/>
        </a:lnSpc>
        <a:spcBef>
          <a:spcPts val="1000"/>
        </a:spcBef>
        <a:buClrTx/>
        <a:buFont typeface="Arial" panose="020B0604020202020204" pitchFamily="34" charset="0"/>
        <a:buChar char="•"/>
        <a:defRPr sz="2000" kern="1200">
          <a:solidFill>
            <a:schemeClr val="tx1"/>
          </a:solidFill>
          <a:latin typeface="+mn-lt"/>
          <a:ea typeface="+mn-ea"/>
          <a:cs typeface="+mn-cs"/>
        </a:defRPr>
      </a:lvl1pPr>
      <a:lvl2pPr marL="461963" indent="-236538" algn="l" defTabSz="914400" rtl="0" eaLnBrk="1" latinLnBrk="0" hangingPunct="1">
        <a:lnSpc>
          <a:spcPts val="2200"/>
        </a:lnSpc>
        <a:spcBef>
          <a:spcPts val="500"/>
        </a:spcBef>
        <a:buClr>
          <a:schemeClr val="bg2">
            <a:lumMod val="50000"/>
          </a:schemeClr>
        </a:buClr>
        <a:buFont typeface="Arial" panose="020B0604020202020204" pitchFamily="34" charset="0"/>
        <a:buChar char="•"/>
        <a:defRPr sz="2000" kern="1200">
          <a:solidFill>
            <a:schemeClr val="tx1"/>
          </a:solidFill>
          <a:latin typeface="+mn-lt"/>
          <a:ea typeface="+mn-ea"/>
          <a:cs typeface="+mn-cs"/>
        </a:defRPr>
      </a:lvl2pPr>
      <a:lvl3pPr marL="684213" indent="-227013" algn="l" defTabSz="914400" rtl="0" eaLnBrk="1" latinLnBrk="0" hangingPunct="1">
        <a:lnSpc>
          <a:spcPts val="2200"/>
        </a:lnSpc>
        <a:spcBef>
          <a:spcPts val="500"/>
        </a:spcBef>
        <a:buClr>
          <a:schemeClr val="bg2">
            <a:lumMod val="75000"/>
          </a:schemeClr>
        </a:buClr>
        <a:buFont typeface="Arial" panose="020B0604020202020204" pitchFamily="34" charset="0"/>
        <a:buChar char="•"/>
        <a:defRPr sz="2000" kern="1200">
          <a:solidFill>
            <a:schemeClr val="tx1"/>
          </a:solidFill>
          <a:latin typeface="+mn-lt"/>
          <a:ea typeface="+mn-ea"/>
          <a:cs typeface="+mn-cs"/>
        </a:defRPr>
      </a:lvl3pPr>
      <a:lvl4pPr marL="914400" indent="-227013" algn="l" defTabSz="914400" rtl="0" eaLnBrk="1" latinLnBrk="0" hangingPunct="1">
        <a:lnSpc>
          <a:spcPts val="2200"/>
        </a:lnSpc>
        <a:spcBef>
          <a:spcPts val="500"/>
        </a:spcBef>
        <a:buClr>
          <a:schemeClr val="bg1">
            <a:lumMod val="75000"/>
          </a:schemeClr>
        </a:buClr>
        <a:buFont typeface="Arial" panose="020B0604020202020204" pitchFamily="34" charset="0"/>
        <a:buChar char="•"/>
        <a:defRPr sz="2000" kern="1200">
          <a:solidFill>
            <a:schemeClr val="tx1"/>
          </a:solidFill>
          <a:latin typeface="+mn-lt"/>
          <a:ea typeface="+mn-ea"/>
          <a:cs typeface="+mn-cs"/>
        </a:defRPr>
      </a:lvl4pPr>
      <a:lvl5pPr marL="1144588" indent="-225425" algn="l" defTabSz="914400" rtl="0" eaLnBrk="1" latinLnBrk="0" hangingPunct="1">
        <a:lnSpc>
          <a:spcPts val="2200"/>
        </a:lnSpc>
        <a:spcBef>
          <a:spcPts val="500"/>
        </a:spcBef>
        <a:buClr>
          <a:schemeClr val="bg1">
            <a:lumMod val="75000"/>
          </a:schemeClr>
        </a:buClr>
        <a:buFont typeface="Arial" panose="020B0604020202020204" pitchFamily="34" charset="0"/>
        <a:buChar char="•"/>
        <a:defRPr sz="2000" kern="1200">
          <a:solidFill>
            <a:schemeClr val="tx1"/>
          </a:solidFill>
          <a:latin typeface="+mn-lt"/>
          <a:ea typeface="+mn-ea"/>
          <a:cs typeface="+mn-cs"/>
        </a:defRPr>
      </a:lvl5pPr>
      <a:lvl6pPr marL="1381125" indent="-233363" algn="l" defTabSz="914400" rtl="0" eaLnBrk="1" latinLnBrk="0" hangingPunct="1">
        <a:lnSpc>
          <a:spcPct val="90000"/>
        </a:lnSpc>
        <a:spcBef>
          <a:spcPts val="500"/>
        </a:spcBef>
        <a:buClr>
          <a:schemeClr val="bg1">
            <a:lumMod val="75000"/>
          </a:schemeClr>
        </a:buClr>
        <a:buFont typeface="Arial" panose="020B0604020202020204" pitchFamily="34" charset="0"/>
        <a:buChar char="•"/>
        <a:defRPr sz="1800" kern="1200">
          <a:solidFill>
            <a:schemeClr val="tx1"/>
          </a:solidFill>
          <a:latin typeface="+mn-lt"/>
          <a:ea typeface="+mn-ea"/>
          <a:cs typeface="+mn-cs"/>
        </a:defRPr>
      </a:lvl6pPr>
      <a:lvl7pPr marL="1606550" indent="-233363" algn="l" defTabSz="914400" rtl="0" eaLnBrk="1" latinLnBrk="0" hangingPunct="1">
        <a:lnSpc>
          <a:spcPct val="90000"/>
        </a:lnSpc>
        <a:spcBef>
          <a:spcPts val="500"/>
        </a:spcBef>
        <a:buClr>
          <a:schemeClr val="bg1">
            <a:lumMod val="75000"/>
          </a:schemeClr>
        </a:buClr>
        <a:buFont typeface="Arial" panose="020B0604020202020204" pitchFamily="34" charset="0"/>
        <a:buChar char="•"/>
        <a:defRPr sz="1800" kern="1200" baseline="0">
          <a:solidFill>
            <a:schemeClr val="tx1"/>
          </a:solidFill>
          <a:latin typeface="+mn-lt"/>
          <a:ea typeface="+mn-ea"/>
          <a:cs typeface="+mn-cs"/>
        </a:defRPr>
      </a:lvl7pPr>
      <a:lvl8pPr marL="1822450" indent="-225425" algn="l" defTabSz="914400" rtl="0" eaLnBrk="1" latinLnBrk="0" hangingPunct="1">
        <a:lnSpc>
          <a:spcPct val="90000"/>
        </a:lnSpc>
        <a:spcBef>
          <a:spcPts val="500"/>
        </a:spcBef>
        <a:buClr>
          <a:schemeClr val="bg1">
            <a:lumMod val="75000"/>
          </a:schemeClr>
        </a:buClr>
        <a:buFont typeface="Arial" panose="020B0604020202020204" pitchFamily="34" charset="0"/>
        <a:buChar char="•"/>
        <a:defRPr sz="1800" kern="1200" baseline="0">
          <a:solidFill>
            <a:schemeClr val="tx1"/>
          </a:solidFill>
          <a:latin typeface="+mn-lt"/>
          <a:ea typeface="+mn-ea"/>
          <a:cs typeface="+mn-cs"/>
        </a:defRPr>
      </a:lvl8pPr>
      <a:lvl9pPr marL="1998663" indent="-169863" algn="l" defTabSz="914400" rtl="0" eaLnBrk="1" latinLnBrk="0" hangingPunct="1">
        <a:lnSpc>
          <a:spcPct val="90000"/>
        </a:lnSpc>
        <a:spcBef>
          <a:spcPts val="500"/>
        </a:spcBef>
        <a:buClr>
          <a:schemeClr val="accent5">
            <a:lumMod val="75000"/>
          </a:schemeClr>
        </a:buClr>
        <a:buFont typeface="Arial" panose="020B0604020202020204" pitchFamily="34" charset="0"/>
        <a:buChar char="•"/>
        <a:defRPr sz="1800" kern="1200" baseline="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2" pos="3888" userDrawn="1">
          <p15:clr>
            <a:srgbClr val="A4A3A4"/>
          </p15:clr>
        </p15:guide>
        <p15:guide id="3" orient="horz" pos="232">
          <p15:clr>
            <a:srgbClr val="F26B43"/>
          </p15:clr>
        </p15:guide>
        <p15:guide id="4" pos="325" userDrawn="1">
          <p15:clr>
            <a:srgbClr val="F26B43"/>
          </p15:clr>
        </p15:guide>
        <p15:guide id="5" pos="7355" userDrawn="1">
          <p15:clr>
            <a:srgbClr val="F26B43"/>
          </p15:clr>
        </p15:guide>
        <p15:guide id="6" pos="1414" userDrawn="1">
          <p15:clr>
            <a:srgbClr val="A4A3A4"/>
          </p15:clr>
        </p15:guide>
        <p15:guide id="7" pos="1512" userDrawn="1">
          <p15:clr>
            <a:srgbClr val="A4A3A4"/>
          </p15:clr>
        </p15:guide>
        <p15:guide id="10" pos="3790" userDrawn="1">
          <p15:clr>
            <a:srgbClr val="A4A3A4"/>
          </p15:clr>
        </p15:guide>
        <p15:guide id="11" pos="4978" userDrawn="1">
          <p15:clr>
            <a:srgbClr val="A4A3A4"/>
          </p15:clr>
        </p15:guide>
        <p15:guide id="12" pos="5076" userDrawn="1">
          <p15:clr>
            <a:srgbClr val="A4A3A4"/>
          </p15:clr>
        </p15:guide>
        <p15:guide id="13" pos="6168" userDrawn="1">
          <p15:clr>
            <a:srgbClr val="A4A3A4"/>
          </p15:clr>
        </p15:guide>
        <p15:guide id="14" pos="6266" userDrawn="1">
          <p15:clr>
            <a:srgbClr val="A4A3A4"/>
          </p15:clr>
        </p15:guide>
        <p15:guide id="15" pos="2602" userDrawn="1">
          <p15:clr>
            <a:srgbClr val="A4A3A4"/>
          </p15:clr>
        </p15:guide>
        <p15:guide id="16" pos="2700" userDrawn="1">
          <p15:clr>
            <a:srgbClr val="A4A3A4"/>
          </p15:clr>
        </p15:guide>
        <p15:guide id="17" orient="horz" pos="3974">
          <p15:clr>
            <a:srgbClr val="F26B43"/>
          </p15:clr>
        </p15:guide>
        <p15:guide id="18" orient="horz" pos="902"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1.xml"/><Relationship Id="rId1" Type="http://schemas.openxmlformats.org/officeDocument/2006/relationships/slideLayout" Target="../slideLayouts/slideLayout3.xml"/><Relationship Id="rId5" Type="http://schemas.openxmlformats.org/officeDocument/2006/relationships/image" Target="../media/image12.png"/><Relationship Id="rId4" Type="http://schemas.openxmlformats.org/officeDocument/2006/relationships/image" Target="../media/image11.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xml"/><Relationship Id="rId1" Type="http://schemas.openxmlformats.org/officeDocument/2006/relationships/slideLayout" Target="../slideLayouts/slideLayout12.xml"/><Relationship Id="rId4" Type="http://schemas.openxmlformats.org/officeDocument/2006/relationships/image" Target="../media/image14.pn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5.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5.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5.xml"/></Relationships>
</file>

<file path=ppt/slides/_rels/slide4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5.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5.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5.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5.xml"/></Relationships>
</file>

<file path=ppt/slides/_rels/slide4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5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47.xml"/><Relationship Id="rId1" Type="http://schemas.openxmlformats.org/officeDocument/2006/relationships/slideLayout" Target="../slideLayouts/slideLayout5.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5.xml"/></Relationships>
</file>

<file path=ppt/slides/_rels/slide5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50.xml"/><Relationship Id="rId1" Type="http://schemas.openxmlformats.org/officeDocument/2006/relationships/slideLayout" Target="../slideLayouts/slideLayout5.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5.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5.xml"/></Relationships>
</file>

<file path=ppt/slides/_rels/slide56.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53.xml"/><Relationship Id="rId1" Type="http://schemas.openxmlformats.org/officeDocument/2006/relationships/slideLayout" Target="../slideLayouts/slideLayout5.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5.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5.xml"/></Relationships>
</file>

<file path=ppt/slides/_rels/slide59.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56.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60.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57.xml"/><Relationship Id="rId1" Type="http://schemas.openxmlformats.org/officeDocument/2006/relationships/slideLayout" Target="../slideLayouts/slideLayout5.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5.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5.xml"/></Relationships>
</file>

<file path=ppt/slides/_rels/slide6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60.xml"/><Relationship Id="rId1" Type="http://schemas.openxmlformats.org/officeDocument/2006/relationships/slideLayout" Target="../slideLayouts/slideLayout5.xml"/></Relationships>
</file>

<file path=ppt/slides/_rels/slide64.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61.xml"/><Relationship Id="rId1" Type="http://schemas.openxmlformats.org/officeDocument/2006/relationships/slideLayout" Target="../slideLayouts/slideLayout5.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5.xml"/></Relationships>
</file>

<file path=ppt/slides/_rels/slide66.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63.xml"/><Relationship Id="rId1" Type="http://schemas.openxmlformats.org/officeDocument/2006/relationships/slideLayout" Target="../slideLayouts/slideLayout5.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6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64.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65.xml"/><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5.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5.xml"/></Relationships>
</file>

<file path=ppt/slides/_rels/slide7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68.xml"/><Relationship Id="rId1" Type="http://schemas.openxmlformats.org/officeDocument/2006/relationships/slideLayout" Target="../slideLayouts/slideLayout37.xml"/><Relationship Id="rId6" Type="http://schemas.openxmlformats.org/officeDocument/2006/relationships/image" Target="../media/image13.png"/><Relationship Id="rId5" Type="http://schemas.openxmlformats.org/officeDocument/2006/relationships/image" Target="../media/image14.png"/><Relationship Id="rId4" Type="http://schemas.openxmlformats.org/officeDocument/2006/relationships/image" Target="../media/image12.png"/></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37.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8.xml"/><Relationship Id="rId1" Type="http://schemas.openxmlformats.org/officeDocument/2006/relationships/slideLayout" Target="../slideLayouts/slideLayout5.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9.xml"/><Relationship Id="rId1" Type="http://schemas.openxmlformats.org/officeDocument/2006/relationships/slideLayout" Target="../slideLayouts/slideLayout5.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4" name="Text Placeholder 3"/>
          <p:cNvSpPr>
            <a:spLocks noGrp="1"/>
          </p:cNvSpPr>
          <p:nvPr>
            <p:ph type="body" sz="quarter" idx="13"/>
          </p:nvPr>
        </p:nvSpPr>
        <p:spPr>
          <a:xfrm>
            <a:off x="2847098" y="5929803"/>
            <a:ext cx="6461134" cy="525135"/>
          </a:xfrm>
        </p:spPr>
        <p:txBody>
          <a:bodyPr/>
          <a:lstStyle/>
          <a:p>
            <a:r>
              <a:rPr lang="nl-BE" sz="1800" dirty="0">
                <a:latin typeface="+mn-lt"/>
                <a:cs typeface="Cordia New" panose="020B0502040204020203" pitchFamily="34" charset="-34"/>
              </a:rPr>
              <a:t>National Tender Day | 27 </a:t>
            </a:r>
            <a:r>
              <a:rPr lang="nl-BE" sz="1800" dirty="0" err="1">
                <a:latin typeface="+mn-lt"/>
                <a:cs typeface="Cordia New" panose="020B0502040204020203" pitchFamily="34" charset="-34"/>
              </a:rPr>
              <a:t>octobre</a:t>
            </a:r>
            <a:r>
              <a:rPr lang="nl-BE" sz="1800" dirty="0">
                <a:latin typeface="+mn-lt"/>
                <a:cs typeface="Cordia New" panose="020B0502040204020203" pitchFamily="34" charset="-34"/>
              </a:rPr>
              <a:t> 2022</a:t>
            </a:r>
          </a:p>
        </p:txBody>
      </p:sp>
      <p:sp>
        <p:nvSpPr>
          <p:cNvPr id="3" name="Title 2"/>
          <p:cNvSpPr>
            <a:spLocks noGrp="1"/>
          </p:cNvSpPr>
          <p:nvPr>
            <p:ph type="title"/>
          </p:nvPr>
        </p:nvSpPr>
        <p:spPr>
          <a:xfrm>
            <a:off x="1054762" y="5045866"/>
            <a:ext cx="10082475" cy="525135"/>
          </a:xfrm>
        </p:spPr>
        <p:txBody>
          <a:bodyPr/>
          <a:lstStyle/>
          <a:p>
            <a:r>
              <a:rPr lang="fr-BE" sz="2400" dirty="0">
                <a:latin typeface="+mj-lt"/>
                <a:cs typeface="Segoe UI" panose="020B0502040204020203" pitchFamily="34" charset="0"/>
              </a:rPr>
              <a:t>Les arrêts et jugements les plus marquants rendus par les juridictions de l’Ordre judiciaire en 2021-2022</a:t>
            </a:r>
            <a:endParaRPr lang="nl-BE" sz="2400" b="1" dirty="0">
              <a:latin typeface="+mj-lt"/>
              <a:cs typeface="Segoe UI" panose="020B0502040204020203" pitchFamily="34" charset="0"/>
            </a:endParaRPr>
          </a:p>
        </p:txBody>
      </p:sp>
      <p:sp>
        <p:nvSpPr>
          <p:cNvPr id="5" name="AutoShape 2" descr="Afbeeldingsresultaat voor balie west vlaanderen"/>
          <p:cNvSpPr>
            <a:spLocks noChangeAspect="1" noChangeArrowheads="1"/>
          </p:cNvSpPr>
          <p:nvPr/>
        </p:nvSpPr>
        <p:spPr>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nl-BE" dirty="0"/>
          </a:p>
        </p:txBody>
      </p:sp>
      <p:pic>
        <p:nvPicPr>
          <p:cNvPr id="2" name="Picture 2" descr="Vind alle overheidsopdrachten uit het Bulletin der Aanbestedingen">
            <a:extLst>
              <a:ext uri="{FF2B5EF4-FFF2-40B4-BE49-F238E27FC236}">
                <a16:creationId xmlns:a16="http://schemas.microsoft.com/office/drawing/2014/main" id="{DBAC4DE4-56FB-43FA-BA95-A806ED17751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54763" y="420907"/>
            <a:ext cx="1993808" cy="1317463"/>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a:extLst>
              <a:ext uri="{FF2B5EF4-FFF2-40B4-BE49-F238E27FC236}">
                <a16:creationId xmlns:a16="http://schemas.microsoft.com/office/drawing/2014/main" id="{25093E75-C9F6-40BB-AE78-CB44F3D83A84}"/>
              </a:ext>
            </a:extLst>
          </p:cNvPr>
          <p:cNvPicPr>
            <a:picLocks noChangeAspect="1"/>
          </p:cNvPicPr>
          <p:nvPr/>
        </p:nvPicPr>
        <p:blipFill>
          <a:blip r:embed="rId5"/>
          <a:stretch>
            <a:fillRect/>
          </a:stretch>
        </p:blipFill>
        <p:spPr>
          <a:xfrm>
            <a:off x="3154715" y="665629"/>
            <a:ext cx="2672613" cy="828018"/>
          </a:xfrm>
          <a:prstGeom prst="rect">
            <a:avLst/>
          </a:prstGeom>
        </p:spPr>
      </p:pic>
    </p:spTree>
    <p:extLst>
      <p:ext uri="{BB962C8B-B14F-4D97-AF65-F5344CB8AC3E}">
        <p14:creationId xmlns:p14="http://schemas.microsoft.com/office/powerpoint/2010/main" val="223985598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D388FB76-2137-4F4D-97CD-CB67605ADB76}"/>
              </a:ext>
            </a:extLst>
          </p:cNvPr>
          <p:cNvSpPr>
            <a:spLocks noGrp="1"/>
          </p:cNvSpPr>
          <p:nvPr>
            <p:ph sz="quarter" idx="18"/>
          </p:nvPr>
        </p:nvSpPr>
        <p:spPr>
          <a:xfrm>
            <a:off x="515939" y="2063146"/>
            <a:ext cx="11160124" cy="4426554"/>
          </a:xfrm>
        </p:spPr>
        <p:txBody>
          <a:bodyPr/>
          <a:lstStyle/>
          <a:p>
            <a:pPr algn="just">
              <a:spcAft>
                <a:spcPts val="1000"/>
              </a:spcAft>
            </a:pPr>
            <a:r>
              <a:rPr lang="nl-BE" sz="1800" b="1" dirty="0"/>
              <a:t>Question </a:t>
            </a:r>
            <a:r>
              <a:rPr lang="nl-BE" sz="1800" b="1" dirty="0" err="1"/>
              <a:t>préjudicielle</a:t>
            </a:r>
            <a:r>
              <a:rPr lang="nl-BE" sz="1800" b="1" dirty="0"/>
              <a:t> : </a:t>
            </a:r>
          </a:p>
          <a:p>
            <a:pPr lvl="1" algn="just">
              <a:spcAft>
                <a:spcPts val="1000"/>
              </a:spcAft>
            </a:pPr>
            <a:r>
              <a:rPr lang="fr-BE" sz="1600" i="1" dirty="0">
                <a:latin typeface="+mj-lt"/>
              </a:rPr>
              <a:t>« L’article 12 de la directive 2014/24 s’oppose-t-il à une réglementation nationale qui impose un regroupement de sociétés de services publics locaux d’importance économique, à la suite duquel l’opérateur économique qui a succédé au concessionnaire initial, par suite d’opérations entre sociétés effectuées selon des procédures transparentes, y compris des fusions ou acquisitions, poursuit la gestion des services jusqu’aux échéances prévues, lorsque :</a:t>
            </a:r>
          </a:p>
          <a:p>
            <a:pPr marL="225425" lvl="1" indent="0" algn="just">
              <a:spcAft>
                <a:spcPts val="1000"/>
              </a:spcAft>
              <a:buNone/>
            </a:pPr>
            <a:r>
              <a:rPr lang="fr-BE" sz="1600" i="1" dirty="0">
                <a:latin typeface="+mj-lt"/>
              </a:rPr>
              <a:t>	a)      le concessionnaire initial est une société attributaire “in house” sur la base d’un contrôle analogue à 	participations multiples ;</a:t>
            </a:r>
          </a:p>
          <a:p>
            <a:pPr marL="225425" lvl="1" indent="0" algn="just">
              <a:spcAft>
                <a:spcPts val="1000"/>
              </a:spcAft>
              <a:buNone/>
            </a:pPr>
            <a:r>
              <a:rPr lang="fr-BE" sz="1600" i="1" dirty="0">
                <a:latin typeface="+mj-lt"/>
              </a:rPr>
              <a:t>	b)      l’opérateur économique qui lui succède a été sélectionné par un appel d’offres public ;</a:t>
            </a:r>
          </a:p>
          <a:p>
            <a:pPr marL="225425" lvl="1" indent="0" algn="just">
              <a:spcAft>
                <a:spcPts val="1000"/>
              </a:spcAft>
              <a:buNone/>
            </a:pPr>
            <a:r>
              <a:rPr lang="fr-BE" sz="1600" i="1" dirty="0">
                <a:latin typeface="+mj-lt"/>
              </a:rPr>
              <a:t>	c)      à la suite de l’opération de regroupement des sociétés, les conditions du contrôle analogue à participations 	multiples ne sont plus remplies à l’égard de l’une des collectivités locales qui ont à l’origine attribué le service en 	question ? »</a:t>
            </a:r>
            <a:endParaRPr lang="nl-BE" sz="1800" dirty="0">
              <a:highlight>
                <a:srgbClr val="FFFF00"/>
              </a:highlight>
            </a:endParaRPr>
          </a:p>
          <a:p>
            <a:pPr marL="0" indent="0" algn="just">
              <a:spcAft>
                <a:spcPts val="1000"/>
              </a:spcAft>
              <a:buNone/>
            </a:pPr>
            <a:r>
              <a:rPr lang="nl-NL" sz="1800" dirty="0"/>
              <a:t>En résumé: </a:t>
            </a:r>
            <a:r>
              <a:rPr lang="fr-BE" sz="1800" dirty="0"/>
              <a:t>l'acquisition d'une société par un autre opérateur constitue-t-elle un changement nécessitant un nouveau marché public ? </a:t>
            </a:r>
            <a:endParaRPr lang="nl-BE" sz="1800" dirty="0"/>
          </a:p>
          <a:p>
            <a:pPr marL="0" indent="0" algn="just">
              <a:spcAft>
                <a:spcPts val="1000"/>
              </a:spcAft>
              <a:buNone/>
            </a:pPr>
            <a:endParaRPr lang="nl-NL" sz="1800" dirty="0">
              <a:highlight>
                <a:srgbClr val="FFFF00"/>
              </a:highlight>
            </a:endParaRPr>
          </a:p>
          <a:p>
            <a:pPr marL="0" indent="0" algn="just">
              <a:buNone/>
            </a:pPr>
            <a:endParaRPr lang="nl-NL" sz="1800" dirty="0"/>
          </a:p>
          <a:p>
            <a:pPr algn="just"/>
            <a:endParaRPr lang="nl-NL" sz="1800" dirty="0"/>
          </a:p>
          <a:p>
            <a:pPr algn="just"/>
            <a:endParaRPr lang="nl-BE" sz="1800" dirty="0"/>
          </a:p>
          <a:p>
            <a:pPr marL="231775" lvl="1" indent="0" algn="just">
              <a:buNone/>
            </a:pPr>
            <a:endParaRPr lang="nl-BE" sz="1000" b="1" dirty="0">
              <a:solidFill>
                <a:schemeClr val="accent6"/>
              </a:solidFill>
            </a:endParaRPr>
          </a:p>
        </p:txBody>
      </p:sp>
      <p:sp>
        <p:nvSpPr>
          <p:cNvPr id="3" name="Text Placeholder 2">
            <a:extLst>
              <a:ext uri="{FF2B5EF4-FFF2-40B4-BE49-F238E27FC236}">
                <a16:creationId xmlns:a16="http://schemas.microsoft.com/office/drawing/2014/main" id="{300B3237-F474-4D8C-BA5D-2B72ACC343B7}"/>
              </a:ext>
            </a:extLst>
          </p:cNvPr>
          <p:cNvSpPr>
            <a:spLocks noGrp="1"/>
          </p:cNvSpPr>
          <p:nvPr>
            <p:ph type="body" idx="1"/>
          </p:nvPr>
        </p:nvSpPr>
        <p:spPr>
          <a:xfrm>
            <a:off x="515938" y="1476313"/>
            <a:ext cx="11311103" cy="320101"/>
          </a:xfrm>
        </p:spPr>
        <p:txBody>
          <a:bodyPr>
            <a:normAutofit lnSpcReduction="10000"/>
          </a:bodyPr>
          <a:lstStyle/>
          <a:p>
            <a:r>
              <a:rPr lang="nl-BE" dirty="0" err="1"/>
              <a:t>C.J.U.E.</a:t>
            </a:r>
            <a:r>
              <a:rPr lang="nl-BE" dirty="0"/>
              <a:t>, 12 </a:t>
            </a:r>
            <a:r>
              <a:rPr lang="nl-BE" dirty="0" err="1"/>
              <a:t>mai </a:t>
            </a:r>
            <a:r>
              <a:rPr lang="nl-BE" dirty="0"/>
              <a:t>2022 C-719/20</a:t>
            </a:r>
          </a:p>
        </p:txBody>
      </p:sp>
      <p:sp>
        <p:nvSpPr>
          <p:cNvPr id="4" name="Slide Number Placeholder 3">
            <a:extLst>
              <a:ext uri="{FF2B5EF4-FFF2-40B4-BE49-F238E27FC236}">
                <a16:creationId xmlns:a16="http://schemas.microsoft.com/office/drawing/2014/main" id="{48D200A8-B122-4F18-A2E5-015B5BDC3E57}"/>
              </a:ext>
            </a:extLst>
          </p:cNvPr>
          <p:cNvSpPr>
            <a:spLocks noGrp="1"/>
          </p:cNvSpPr>
          <p:nvPr>
            <p:ph type="sldNum" sz="quarter" idx="12"/>
          </p:nvPr>
        </p:nvSpPr>
        <p:spPr/>
        <p:txBody>
          <a:bodyPr/>
          <a:lstStyle/>
          <a:p>
            <a:fld id="{F9591D4C-BB8F-AE46-BE73-C616F30BBC5B}" type="slidenum">
              <a:rPr lang="en-US" smtClean="0"/>
              <a:t>10</a:t>
            </a:fld>
            <a:endParaRPr lang="en-US"/>
          </a:p>
        </p:txBody>
      </p:sp>
      <p:sp>
        <p:nvSpPr>
          <p:cNvPr id="5" name="Text Placeholder 4">
            <a:extLst>
              <a:ext uri="{FF2B5EF4-FFF2-40B4-BE49-F238E27FC236}">
                <a16:creationId xmlns:a16="http://schemas.microsoft.com/office/drawing/2014/main" id="{8666FE8E-D6AD-43B5-B901-7FD2B293E9CF}"/>
              </a:ext>
            </a:extLst>
          </p:cNvPr>
          <p:cNvSpPr>
            <a:spLocks noGrp="1"/>
          </p:cNvSpPr>
          <p:nvPr>
            <p:ph type="body" sz="quarter" idx="15"/>
          </p:nvPr>
        </p:nvSpPr>
        <p:spPr/>
        <p:txBody>
          <a:bodyPr/>
          <a:lstStyle/>
          <a:p>
            <a:r>
              <a:rPr lang="nl-BE" i="1" dirty="0"/>
              <a:t>In house</a:t>
            </a:r>
          </a:p>
        </p:txBody>
      </p:sp>
      <p:sp>
        <p:nvSpPr>
          <p:cNvPr id="6" name="Title 5">
            <a:extLst>
              <a:ext uri="{FF2B5EF4-FFF2-40B4-BE49-F238E27FC236}">
                <a16:creationId xmlns:a16="http://schemas.microsoft.com/office/drawing/2014/main" id="{0EBBCBD8-88B7-4D8F-93A6-FCC941359A09}"/>
              </a:ext>
            </a:extLst>
          </p:cNvPr>
          <p:cNvSpPr>
            <a:spLocks noGrp="1"/>
          </p:cNvSpPr>
          <p:nvPr>
            <p:ph type="title"/>
          </p:nvPr>
        </p:nvSpPr>
        <p:spPr/>
        <p:txBody>
          <a:bodyPr/>
          <a:lstStyle/>
          <a:p>
            <a:r>
              <a:rPr lang="nl-BE" dirty="0"/>
              <a:t>I. </a:t>
            </a:r>
            <a:r>
              <a:rPr lang="fr-BE" dirty="0"/>
              <a:t>Les arrêts les plus importants rendus par la </a:t>
            </a:r>
            <a:r>
              <a:rPr lang="fr-BE" dirty="0" err="1"/>
              <a:t>C.J.U.E</a:t>
            </a:r>
            <a:r>
              <a:rPr lang="fr-BE" dirty="0"/>
              <a:t>.</a:t>
            </a:r>
            <a:endParaRPr lang="nl-BE" dirty="0"/>
          </a:p>
        </p:txBody>
      </p:sp>
      <p:sp>
        <p:nvSpPr>
          <p:cNvPr id="7" name="Footer Placeholder 6">
            <a:extLst>
              <a:ext uri="{FF2B5EF4-FFF2-40B4-BE49-F238E27FC236}">
                <a16:creationId xmlns:a16="http://schemas.microsoft.com/office/drawing/2014/main" id="{B7293BDA-B3C8-4FC2-AD83-4E6FA04C22F8}"/>
              </a:ext>
            </a:extLst>
          </p:cNvPr>
          <p:cNvSpPr>
            <a:spLocks noGrp="1"/>
          </p:cNvSpPr>
          <p:nvPr>
            <p:ph type="ftr" sz="quarter" idx="17"/>
          </p:nvPr>
        </p:nvSpPr>
        <p:spPr/>
        <p:txBody>
          <a:bodyPr/>
          <a:lstStyle/>
          <a:p>
            <a:r>
              <a:rPr lang="nl-BE" dirty="0"/>
              <a:t>National Tender Day - 27 </a:t>
            </a:r>
            <a:r>
              <a:rPr lang="nl-BE" dirty="0" err="1"/>
              <a:t>octobre</a:t>
            </a:r>
            <a:r>
              <a:rPr lang="nl-BE" dirty="0"/>
              <a:t> 2022</a:t>
            </a:r>
            <a:endParaRPr lang="en-US" dirty="0"/>
          </a:p>
        </p:txBody>
      </p:sp>
    </p:spTree>
    <p:extLst>
      <p:ext uri="{BB962C8B-B14F-4D97-AF65-F5344CB8AC3E}">
        <p14:creationId xmlns:p14="http://schemas.microsoft.com/office/powerpoint/2010/main" val="250670215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D388FB76-2137-4F4D-97CD-CB67605ADB76}"/>
              </a:ext>
            </a:extLst>
          </p:cNvPr>
          <p:cNvSpPr>
            <a:spLocks noGrp="1"/>
          </p:cNvSpPr>
          <p:nvPr>
            <p:ph sz="quarter" idx="18"/>
          </p:nvPr>
        </p:nvSpPr>
        <p:spPr>
          <a:xfrm>
            <a:off x="515939" y="2063146"/>
            <a:ext cx="11160124" cy="4426554"/>
          </a:xfrm>
        </p:spPr>
        <p:txBody>
          <a:bodyPr/>
          <a:lstStyle/>
          <a:p>
            <a:pPr algn="just">
              <a:spcAft>
                <a:spcPts val="1000"/>
              </a:spcAft>
            </a:pPr>
            <a:r>
              <a:rPr lang="nl-BE" sz="1800" b="1" dirty="0"/>
              <a:t>Décision de la Cour : </a:t>
            </a:r>
          </a:p>
          <a:p>
            <a:pPr lvl="1" algn="just">
              <a:spcAft>
                <a:spcPts val="1000"/>
              </a:spcAft>
            </a:pPr>
            <a:r>
              <a:rPr lang="nl-BE" sz="1800" dirty="0"/>
              <a:t>Critères d'examen art 72(1)(d)(ii) Directive 2014/24 : “</a:t>
            </a:r>
            <a:r>
              <a:rPr lang="fr-BE" sz="1400" i="1" dirty="0"/>
              <a:t>à la suite d’opérations de restructuration de société, notamment de rachat, de fusion, d’acquisition ou d’insolvabilité, assurée par un autre opérateur économique qui remplit les critères de sélection qualitative établis initialement, à condition que cela n’entraîne pas d’autres modifications substantielles du marché et ne vise pas à se soustraire à l’application de la présente directive</a:t>
            </a:r>
            <a:r>
              <a:rPr lang="nl-BE" sz="1800" dirty="0"/>
              <a:t>".</a:t>
            </a:r>
          </a:p>
          <a:p>
            <a:pPr lvl="1" algn="just">
              <a:spcAft>
                <a:spcPts val="1000"/>
              </a:spcAft>
            </a:pPr>
            <a:r>
              <a:rPr lang="nl-BE" sz="1800" dirty="0"/>
              <a:t>Possibilité de remplacer l'entrepreneur sans prévoir une nouvelle procédure de </a:t>
            </a:r>
            <a:r>
              <a:rPr lang="nl-BE" sz="1800" dirty="0" err="1"/>
              <a:t>passation</a:t>
            </a:r>
            <a:r>
              <a:rPr lang="nl-BE" sz="1800" dirty="0"/>
              <a:t> : </a:t>
            </a:r>
          </a:p>
          <a:p>
            <a:pPr lvl="2" algn="just">
              <a:spcAft>
                <a:spcPts val="1000"/>
              </a:spcAft>
            </a:pPr>
            <a:r>
              <a:rPr lang="nl-BE" sz="1400" dirty="0"/>
              <a:t>Le nouveau contractant répond aux critères initialement établis pour la sélection qualitative ; </a:t>
            </a:r>
          </a:p>
          <a:p>
            <a:pPr lvl="2" algn="just">
              <a:spcAft>
                <a:spcPts val="1000"/>
              </a:spcAft>
            </a:pPr>
            <a:r>
              <a:rPr lang="nl-BE" sz="1400" dirty="0"/>
              <a:t>L'acquisition n'entraîne pas d'autres changements importants dans les affectations.</a:t>
            </a:r>
          </a:p>
          <a:p>
            <a:pPr lvl="1" algn="just">
              <a:spcAft>
                <a:spcPts val="1000"/>
              </a:spcAft>
            </a:pPr>
            <a:r>
              <a:rPr lang="nl-BE" sz="1800" dirty="0"/>
              <a:t>La modification </a:t>
            </a:r>
            <a:r>
              <a:rPr lang="nl-BE" sz="1800" i="1" dirty="0"/>
              <a:t>in casu </a:t>
            </a:r>
            <a:r>
              <a:rPr lang="nl-BE" sz="1800" dirty="0"/>
              <a:t>ne </a:t>
            </a:r>
            <a:r>
              <a:rPr lang="nl-BE" sz="1800" dirty="0" err="1"/>
              <a:t>constitue</a:t>
            </a:r>
            <a:r>
              <a:rPr lang="nl-BE" sz="1800" dirty="0"/>
              <a:t> pas </a:t>
            </a:r>
            <a:r>
              <a:rPr lang="nl-BE" sz="1800" dirty="0" err="1"/>
              <a:t>un</a:t>
            </a:r>
            <a:r>
              <a:rPr lang="nl-BE" sz="1800" dirty="0"/>
              <a:t> remplacement de </a:t>
            </a:r>
            <a:r>
              <a:rPr lang="nl-BE" sz="1800" dirty="0" err="1"/>
              <a:t>l’adjudicataire</a:t>
            </a:r>
            <a:r>
              <a:rPr lang="nl-BE" sz="1800" dirty="0"/>
              <a:t> </a:t>
            </a:r>
            <a:r>
              <a:rPr lang="nl-BE" sz="1800" dirty="0">
                <a:sym typeface="Wingdings" panose="05000000000000000000" pitchFamily="2" charset="2"/>
              </a:rPr>
              <a:t>et ne tombe pas sous le </a:t>
            </a:r>
            <a:r>
              <a:rPr lang="nl-BE" sz="1800" dirty="0" err="1">
                <a:sym typeface="Wingdings" panose="05000000000000000000" pitchFamily="2" charset="2"/>
              </a:rPr>
              <a:t>champ</a:t>
            </a:r>
            <a:r>
              <a:rPr lang="nl-BE" sz="1800" dirty="0">
                <a:sym typeface="Wingdings" panose="05000000000000000000" pitchFamily="2" charset="2"/>
              </a:rPr>
              <a:t> </a:t>
            </a:r>
            <a:r>
              <a:rPr lang="nl-BE" sz="1800" dirty="0" err="1">
                <a:sym typeface="Wingdings" panose="05000000000000000000" pitchFamily="2" charset="2"/>
              </a:rPr>
              <a:t>d’application</a:t>
            </a:r>
            <a:r>
              <a:rPr lang="nl-BE" sz="1800" dirty="0">
                <a:sym typeface="Wingdings" panose="05000000000000000000" pitchFamily="2" charset="2"/>
              </a:rPr>
              <a:t> de </a:t>
            </a:r>
            <a:r>
              <a:rPr lang="nl-BE" sz="1800" dirty="0" err="1">
                <a:sym typeface="Wingdings" panose="05000000000000000000" pitchFamily="2" charset="2"/>
              </a:rPr>
              <a:t>l'article</a:t>
            </a:r>
            <a:r>
              <a:rPr lang="nl-BE" sz="1800" dirty="0">
                <a:sym typeface="Wingdings" panose="05000000000000000000" pitchFamily="2" charset="2"/>
              </a:rPr>
              <a:t> 72, </a:t>
            </a:r>
            <a:r>
              <a:rPr lang="nl-BE" sz="1800" dirty="0" err="1">
                <a:sym typeface="Wingdings" panose="05000000000000000000" pitchFamily="2" charset="2"/>
              </a:rPr>
              <a:t>car</a:t>
            </a:r>
            <a:r>
              <a:rPr lang="nl-BE" sz="1800" dirty="0">
                <a:sym typeface="Wingdings" panose="05000000000000000000" pitchFamily="2" charset="2"/>
              </a:rPr>
              <a:t> le marché a </a:t>
            </a:r>
            <a:r>
              <a:rPr lang="nl-BE" sz="1800" dirty="0" err="1">
                <a:sym typeface="Wingdings" panose="05000000000000000000" pitchFamily="2" charset="2"/>
              </a:rPr>
              <a:t>été</a:t>
            </a:r>
            <a:r>
              <a:rPr lang="nl-BE" sz="1800" dirty="0">
                <a:sym typeface="Wingdings" panose="05000000000000000000" pitchFamily="2" charset="2"/>
              </a:rPr>
              <a:t> </a:t>
            </a:r>
            <a:r>
              <a:rPr lang="nl-BE" sz="1800" dirty="0" err="1">
                <a:sym typeface="Wingdings" panose="05000000000000000000" pitchFamily="2" charset="2"/>
              </a:rPr>
              <a:t>attribué</a:t>
            </a:r>
            <a:r>
              <a:rPr lang="nl-BE" sz="1800" dirty="0">
                <a:sym typeface="Wingdings" panose="05000000000000000000" pitchFamily="2" charset="2"/>
              </a:rPr>
              <a:t> sans mise en </a:t>
            </a:r>
            <a:r>
              <a:rPr lang="nl-BE" sz="1800" dirty="0" err="1">
                <a:sym typeface="Wingdings" panose="05000000000000000000" pitchFamily="2" charset="2"/>
              </a:rPr>
              <a:t>concurrence</a:t>
            </a:r>
            <a:r>
              <a:rPr lang="nl-BE" sz="1800" dirty="0">
                <a:sym typeface="Wingdings" panose="05000000000000000000" pitchFamily="2" charset="2"/>
              </a:rPr>
              <a:t> (</a:t>
            </a:r>
            <a:r>
              <a:rPr lang="nl-BE" sz="1800" i="1" dirty="0">
                <a:sym typeface="Wingdings" panose="05000000000000000000" pitchFamily="2" charset="2"/>
              </a:rPr>
              <a:t>in house</a:t>
            </a:r>
            <a:r>
              <a:rPr lang="nl-BE" sz="1800" dirty="0">
                <a:sym typeface="Wingdings" panose="05000000000000000000" pitchFamily="2" charset="2"/>
              </a:rPr>
              <a:t>).</a:t>
            </a:r>
          </a:p>
          <a:p>
            <a:pPr lvl="1" algn="just">
              <a:spcAft>
                <a:spcPts val="1000"/>
              </a:spcAft>
            </a:pPr>
            <a:r>
              <a:rPr lang="nl-BE" sz="1800" dirty="0">
                <a:sym typeface="Wingdings" panose="05000000000000000000" pitchFamily="2" charset="2"/>
              </a:rPr>
              <a:t>L'art. 12(3) </a:t>
            </a:r>
            <a:r>
              <a:rPr lang="nl-BE" sz="1800" dirty="0" err="1">
                <a:sym typeface="Wingdings" panose="05000000000000000000" pitchFamily="2" charset="2"/>
              </a:rPr>
              <a:t>précise</a:t>
            </a:r>
            <a:r>
              <a:rPr lang="nl-BE" sz="1800" dirty="0">
                <a:sym typeface="Wingdings" panose="05000000000000000000" pitchFamily="2" charset="2"/>
              </a:rPr>
              <a:t> les </a:t>
            </a:r>
            <a:r>
              <a:rPr lang="nl-BE" sz="1800" dirty="0" err="1">
                <a:sym typeface="Wingdings" panose="05000000000000000000" pitchFamily="2" charset="2"/>
              </a:rPr>
              <a:t>conditions</a:t>
            </a:r>
            <a:r>
              <a:rPr lang="nl-BE" sz="1800" dirty="0">
                <a:sym typeface="Wingdings" panose="05000000000000000000" pitchFamily="2" charset="2"/>
              </a:rPr>
              <a:t> </a:t>
            </a:r>
            <a:r>
              <a:rPr lang="nl-BE" sz="1800" i="1" dirty="0">
                <a:sym typeface="Wingdings" panose="05000000000000000000" pitchFamily="2" charset="2"/>
              </a:rPr>
              <a:t>in-house</a:t>
            </a:r>
            <a:r>
              <a:rPr lang="nl-BE" sz="1800" dirty="0">
                <a:sym typeface="Wingdings" panose="05000000000000000000" pitchFamily="2" charset="2"/>
              </a:rPr>
              <a:t>, y compris l'influence décisive conjointe. La municipalité de </a:t>
            </a:r>
            <a:r>
              <a:rPr lang="nl-BE" sz="1800" i="1" dirty="0" err="1">
                <a:sym typeface="Wingdings" panose="05000000000000000000" pitchFamily="2" charset="2"/>
              </a:rPr>
              <a:t>Lerici</a:t>
            </a:r>
            <a:r>
              <a:rPr lang="nl-BE" sz="1800" dirty="0">
                <a:sym typeface="Wingdings" panose="05000000000000000000" pitchFamily="2" charset="2"/>
              </a:rPr>
              <a:t> ne </a:t>
            </a:r>
            <a:r>
              <a:rPr lang="nl-BE" sz="1800" dirty="0" err="1">
                <a:sym typeface="Wingdings" panose="05000000000000000000" pitchFamily="2" charset="2"/>
              </a:rPr>
              <a:t>participe</a:t>
            </a:r>
            <a:r>
              <a:rPr lang="nl-BE" sz="1800" dirty="0">
                <a:sym typeface="Wingdings" panose="05000000000000000000" pitchFamily="2" charset="2"/>
              </a:rPr>
              <a:t> pas dans le </a:t>
            </a:r>
            <a:r>
              <a:rPr lang="nl-BE" sz="1800" dirty="0" err="1">
                <a:sym typeface="Wingdings" panose="05000000000000000000" pitchFamily="2" charset="2"/>
              </a:rPr>
              <a:t>capital</a:t>
            </a:r>
            <a:r>
              <a:rPr lang="nl-BE" sz="1800" dirty="0">
                <a:sym typeface="Wingdings" panose="05000000000000000000" pitchFamily="2" charset="2"/>
              </a:rPr>
              <a:t> de </a:t>
            </a:r>
            <a:r>
              <a:rPr lang="nl-BE" sz="1800" dirty="0" err="1">
                <a:sym typeface="Wingdings" panose="05000000000000000000" pitchFamily="2" charset="2"/>
              </a:rPr>
              <a:t>l'IREN</a:t>
            </a:r>
            <a:r>
              <a:rPr lang="nl-BE" sz="1800" dirty="0">
                <a:sym typeface="Wingdings" panose="05000000000000000000" pitchFamily="2" charset="2"/>
              </a:rPr>
              <a:t>, elle n'est pas représentée dans les organes de décision et ne peut pas influencer les </a:t>
            </a:r>
            <a:r>
              <a:rPr lang="nl-BE" sz="1800" dirty="0" err="1">
                <a:sym typeface="Wingdings" panose="05000000000000000000" pitchFamily="2" charset="2"/>
              </a:rPr>
              <a:t>objectifs</a:t>
            </a:r>
            <a:r>
              <a:rPr lang="nl-BE" sz="1800" dirty="0">
                <a:sym typeface="Wingdings" panose="05000000000000000000" pitchFamily="2" charset="2"/>
              </a:rPr>
              <a:t> </a:t>
            </a:r>
            <a:r>
              <a:rPr lang="nl-BE" sz="1800" dirty="0" err="1">
                <a:sym typeface="Wingdings" panose="05000000000000000000" pitchFamily="2" charset="2"/>
              </a:rPr>
              <a:t>stratégiques</a:t>
            </a:r>
            <a:r>
              <a:rPr lang="nl-BE" sz="1800" dirty="0">
                <a:sym typeface="Wingdings" panose="05000000000000000000" pitchFamily="2" charset="2"/>
              </a:rPr>
              <a:t>.</a:t>
            </a:r>
          </a:p>
          <a:p>
            <a:pPr lvl="1" algn="just">
              <a:spcAft>
                <a:spcPts val="1000"/>
              </a:spcAft>
            </a:pPr>
            <a:endParaRPr lang="nl-BE" sz="1800" dirty="0"/>
          </a:p>
          <a:p>
            <a:pPr marL="0" indent="0" algn="just">
              <a:spcAft>
                <a:spcPts val="1000"/>
              </a:spcAft>
              <a:buNone/>
            </a:pPr>
            <a:endParaRPr lang="nl-NL" sz="1800" dirty="0">
              <a:highlight>
                <a:srgbClr val="FFFF00"/>
              </a:highlight>
            </a:endParaRPr>
          </a:p>
          <a:p>
            <a:pPr marL="0" indent="0" algn="just">
              <a:buNone/>
            </a:pPr>
            <a:endParaRPr lang="nl-NL" sz="1800" dirty="0"/>
          </a:p>
          <a:p>
            <a:pPr algn="just"/>
            <a:endParaRPr lang="nl-NL" sz="1800" dirty="0"/>
          </a:p>
          <a:p>
            <a:pPr algn="just"/>
            <a:endParaRPr lang="nl-BE" sz="1800" dirty="0"/>
          </a:p>
          <a:p>
            <a:pPr marL="231775" lvl="1" indent="0" algn="just">
              <a:buNone/>
            </a:pPr>
            <a:endParaRPr lang="nl-BE" sz="1000" b="1" dirty="0">
              <a:solidFill>
                <a:schemeClr val="accent6"/>
              </a:solidFill>
            </a:endParaRPr>
          </a:p>
        </p:txBody>
      </p:sp>
      <p:sp>
        <p:nvSpPr>
          <p:cNvPr id="3" name="Text Placeholder 2">
            <a:extLst>
              <a:ext uri="{FF2B5EF4-FFF2-40B4-BE49-F238E27FC236}">
                <a16:creationId xmlns:a16="http://schemas.microsoft.com/office/drawing/2014/main" id="{300B3237-F474-4D8C-BA5D-2B72ACC343B7}"/>
              </a:ext>
            </a:extLst>
          </p:cNvPr>
          <p:cNvSpPr>
            <a:spLocks noGrp="1"/>
          </p:cNvSpPr>
          <p:nvPr>
            <p:ph type="body" idx="1"/>
          </p:nvPr>
        </p:nvSpPr>
        <p:spPr>
          <a:xfrm>
            <a:off x="515938" y="1476313"/>
            <a:ext cx="11311103" cy="320101"/>
          </a:xfrm>
        </p:spPr>
        <p:txBody>
          <a:bodyPr>
            <a:normAutofit lnSpcReduction="10000"/>
          </a:bodyPr>
          <a:lstStyle/>
          <a:p>
            <a:r>
              <a:rPr lang="nl-BE" dirty="0" err="1"/>
              <a:t>C.J.U.E</a:t>
            </a:r>
            <a:r>
              <a:rPr lang="nl-BE" dirty="0"/>
              <a:t>., 12 mai 2022 C-719/20</a:t>
            </a:r>
          </a:p>
        </p:txBody>
      </p:sp>
      <p:sp>
        <p:nvSpPr>
          <p:cNvPr id="4" name="Slide Number Placeholder 3">
            <a:extLst>
              <a:ext uri="{FF2B5EF4-FFF2-40B4-BE49-F238E27FC236}">
                <a16:creationId xmlns:a16="http://schemas.microsoft.com/office/drawing/2014/main" id="{48D200A8-B122-4F18-A2E5-015B5BDC3E57}"/>
              </a:ext>
            </a:extLst>
          </p:cNvPr>
          <p:cNvSpPr>
            <a:spLocks noGrp="1"/>
          </p:cNvSpPr>
          <p:nvPr>
            <p:ph type="sldNum" sz="quarter" idx="12"/>
          </p:nvPr>
        </p:nvSpPr>
        <p:spPr/>
        <p:txBody>
          <a:bodyPr/>
          <a:lstStyle/>
          <a:p>
            <a:fld id="{F9591D4C-BB8F-AE46-BE73-C616F30BBC5B}" type="slidenum">
              <a:rPr lang="en-US" smtClean="0"/>
              <a:t>11</a:t>
            </a:fld>
            <a:endParaRPr lang="en-US"/>
          </a:p>
        </p:txBody>
      </p:sp>
      <p:sp>
        <p:nvSpPr>
          <p:cNvPr id="5" name="Text Placeholder 4">
            <a:extLst>
              <a:ext uri="{FF2B5EF4-FFF2-40B4-BE49-F238E27FC236}">
                <a16:creationId xmlns:a16="http://schemas.microsoft.com/office/drawing/2014/main" id="{8666FE8E-D6AD-43B5-B901-7FD2B293E9CF}"/>
              </a:ext>
            </a:extLst>
          </p:cNvPr>
          <p:cNvSpPr>
            <a:spLocks noGrp="1"/>
          </p:cNvSpPr>
          <p:nvPr>
            <p:ph type="body" sz="quarter" idx="15"/>
          </p:nvPr>
        </p:nvSpPr>
        <p:spPr/>
        <p:txBody>
          <a:bodyPr/>
          <a:lstStyle/>
          <a:p>
            <a:r>
              <a:rPr lang="nl-BE" i="1" dirty="0"/>
              <a:t>In house </a:t>
            </a:r>
          </a:p>
        </p:txBody>
      </p:sp>
      <p:sp>
        <p:nvSpPr>
          <p:cNvPr id="6" name="Title 5">
            <a:extLst>
              <a:ext uri="{FF2B5EF4-FFF2-40B4-BE49-F238E27FC236}">
                <a16:creationId xmlns:a16="http://schemas.microsoft.com/office/drawing/2014/main" id="{0EBBCBD8-88B7-4D8F-93A6-FCC941359A09}"/>
              </a:ext>
            </a:extLst>
          </p:cNvPr>
          <p:cNvSpPr>
            <a:spLocks noGrp="1"/>
          </p:cNvSpPr>
          <p:nvPr>
            <p:ph type="title"/>
          </p:nvPr>
        </p:nvSpPr>
        <p:spPr/>
        <p:txBody>
          <a:bodyPr/>
          <a:lstStyle/>
          <a:p>
            <a:r>
              <a:rPr lang="nl-BE" dirty="0"/>
              <a:t>I. </a:t>
            </a:r>
            <a:r>
              <a:rPr lang="fr-BE" dirty="0"/>
              <a:t>Les arrêts les plus importants rendus par la </a:t>
            </a:r>
            <a:r>
              <a:rPr lang="fr-BE" dirty="0" err="1"/>
              <a:t>C.J.U.E</a:t>
            </a:r>
            <a:r>
              <a:rPr lang="fr-BE" dirty="0"/>
              <a:t>.</a:t>
            </a:r>
            <a:endParaRPr lang="nl-BE" dirty="0"/>
          </a:p>
        </p:txBody>
      </p:sp>
      <p:sp>
        <p:nvSpPr>
          <p:cNvPr id="7" name="Footer Placeholder 6">
            <a:extLst>
              <a:ext uri="{FF2B5EF4-FFF2-40B4-BE49-F238E27FC236}">
                <a16:creationId xmlns:a16="http://schemas.microsoft.com/office/drawing/2014/main" id="{B7293BDA-B3C8-4FC2-AD83-4E6FA04C22F8}"/>
              </a:ext>
            </a:extLst>
          </p:cNvPr>
          <p:cNvSpPr>
            <a:spLocks noGrp="1"/>
          </p:cNvSpPr>
          <p:nvPr>
            <p:ph type="ftr" sz="quarter" idx="17"/>
          </p:nvPr>
        </p:nvSpPr>
        <p:spPr/>
        <p:txBody>
          <a:bodyPr/>
          <a:lstStyle/>
          <a:p>
            <a:r>
              <a:rPr lang="nl-BE" dirty="0"/>
              <a:t>National Tender Day - 27 </a:t>
            </a:r>
            <a:r>
              <a:rPr lang="nl-BE" dirty="0" err="1"/>
              <a:t>octobre</a:t>
            </a:r>
            <a:r>
              <a:rPr lang="nl-BE" dirty="0"/>
              <a:t> 2022</a:t>
            </a:r>
            <a:endParaRPr lang="en-US" dirty="0"/>
          </a:p>
        </p:txBody>
      </p:sp>
    </p:spTree>
    <p:extLst>
      <p:ext uri="{BB962C8B-B14F-4D97-AF65-F5344CB8AC3E}">
        <p14:creationId xmlns:p14="http://schemas.microsoft.com/office/powerpoint/2010/main" val="131821888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D388FB76-2137-4F4D-97CD-CB67605ADB76}"/>
              </a:ext>
            </a:extLst>
          </p:cNvPr>
          <p:cNvSpPr>
            <a:spLocks noGrp="1"/>
          </p:cNvSpPr>
          <p:nvPr>
            <p:ph sz="quarter" idx="18"/>
          </p:nvPr>
        </p:nvSpPr>
        <p:spPr>
          <a:xfrm>
            <a:off x="515939" y="2063146"/>
            <a:ext cx="11160124" cy="4426554"/>
          </a:xfrm>
        </p:spPr>
        <p:txBody>
          <a:bodyPr/>
          <a:lstStyle/>
          <a:p>
            <a:pPr algn="just">
              <a:spcAft>
                <a:spcPts val="1000"/>
              </a:spcAft>
            </a:pPr>
            <a:r>
              <a:rPr lang="nl-BE" sz="1800" b="1" dirty="0"/>
              <a:t>Décision de la Cour : </a:t>
            </a:r>
          </a:p>
          <a:p>
            <a:pPr lvl="1" algn="just">
              <a:spcAft>
                <a:spcPts val="1000"/>
              </a:spcAft>
            </a:pPr>
            <a:r>
              <a:rPr lang="nl-BE" sz="1800" dirty="0"/>
              <a:t>Le contrat ne peut </a:t>
            </a:r>
            <a:r>
              <a:rPr lang="nl-BE" sz="1800" dirty="0" err="1"/>
              <a:t>être</a:t>
            </a:r>
            <a:r>
              <a:rPr lang="nl-BE" sz="1800" dirty="0"/>
              <a:t> </a:t>
            </a:r>
            <a:r>
              <a:rPr lang="nl-BE" sz="1800" dirty="0" err="1"/>
              <a:t>poursuivi</a:t>
            </a:r>
            <a:r>
              <a:rPr lang="nl-BE" sz="1800" dirty="0"/>
              <a:t> par la filiale de </a:t>
            </a:r>
            <a:r>
              <a:rPr lang="nl-BE" sz="1800" dirty="0" err="1"/>
              <a:t>l'ACAM</a:t>
            </a:r>
            <a:r>
              <a:rPr lang="nl-BE" sz="1800" dirty="0"/>
              <a:t> </a:t>
            </a:r>
            <a:r>
              <a:rPr lang="nl-BE" sz="1800" dirty="0">
                <a:sym typeface="Wingdings" panose="05000000000000000000" pitchFamily="2" charset="2"/>
              </a:rPr>
              <a:t> nouveau marché public.</a:t>
            </a:r>
            <a:endParaRPr lang="nl-BE" sz="1800" dirty="0"/>
          </a:p>
          <a:p>
            <a:pPr lvl="1" algn="just">
              <a:spcAft>
                <a:spcPts val="1000"/>
              </a:spcAft>
            </a:pPr>
            <a:r>
              <a:rPr lang="nl-BE" sz="1800" dirty="0"/>
              <a:t>Le fait que </a:t>
            </a:r>
            <a:r>
              <a:rPr lang="nl-BE" sz="1800" dirty="0" err="1"/>
              <a:t>IREN</a:t>
            </a:r>
            <a:r>
              <a:rPr lang="nl-BE" sz="1800" dirty="0"/>
              <a:t> ait été choisi par </a:t>
            </a:r>
            <a:r>
              <a:rPr lang="nl-BE" sz="1800" dirty="0" err="1"/>
              <a:t>l'ACAM</a:t>
            </a:r>
            <a:r>
              <a:rPr lang="nl-BE" sz="1800" dirty="0"/>
              <a:t> à </a:t>
            </a:r>
            <a:r>
              <a:rPr lang="nl-BE" sz="1800" dirty="0" err="1"/>
              <a:t>l'issue</a:t>
            </a:r>
            <a:r>
              <a:rPr lang="nl-BE" sz="1800" dirty="0"/>
              <a:t> </a:t>
            </a:r>
            <a:r>
              <a:rPr lang="nl-BE" sz="1800" dirty="0" err="1"/>
              <a:t>d’une</a:t>
            </a:r>
            <a:r>
              <a:rPr lang="nl-BE" sz="1800" dirty="0"/>
              <a:t> procédure en </a:t>
            </a:r>
            <a:r>
              <a:rPr lang="nl-BE" sz="1800" dirty="0" err="1"/>
              <a:t>passation</a:t>
            </a:r>
            <a:r>
              <a:rPr lang="nl-BE" sz="1800" dirty="0"/>
              <a:t> </a:t>
            </a:r>
            <a:r>
              <a:rPr lang="nl-BE" sz="1800" dirty="0" err="1"/>
              <a:t>n'y</a:t>
            </a:r>
            <a:r>
              <a:rPr lang="nl-BE" sz="1800" dirty="0"/>
              <a:t> change rien. </a:t>
            </a:r>
          </a:p>
          <a:p>
            <a:pPr lvl="1" algn="just">
              <a:spcAft>
                <a:spcPts val="1000"/>
              </a:spcAft>
            </a:pPr>
            <a:r>
              <a:rPr lang="nl-BE" sz="1800" dirty="0"/>
              <a:t>La directive </a:t>
            </a:r>
            <a:r>
              <a:rPr lang="nl-BE" sz="1800" dirty="0">
                <a:latin typeface="+mj-lt"/>
              </a:rPr>
              <a:t>2014/24 </a:t>
            </a:r>
            <a:r>
              <a:rPr lang="fr-BE" sz="1800" b="1" i="0" dirty="0">
                <a:solidFill>
                  <a:srgbClr val="000000"/>
                </a:solidFill>
                <a:effectLst/>
                <a:latin typeface="+mj-lt"/>
              </a:rPr>
              <a:t>s’oppose</a:t>
            </a:r>
            <a:r>
              <a:rPr lang="fr-BE" sz="1800" b="0" i="0" dirty="0">
                <a:solidFill>
                  <a:srgbClr val="000000"/>
                </a:solidFill>
                <a:effectLst/>
                <a:latin typeface="+mj-lt"/>
              </a:rPr>
              <a:t> à une réglementation ou à une pratique nationale en vertu de laquelle l’exécution d’un marché public, attribué initialement, sans appel à la concurrence, à une entité </a:t>
            </a:r>
            <a:r>
              <a:rPr lang="fr-BE" sz="1800" b="0" i="1" dirty="0">
                <a:solidFill>
                  <a:srgbClr val="000000"/>
                </a:solidFill>
                <a:effectLst/>
                <a:latin typeface="+mj-lt"/>
              </a:rPr>
              <a:t>in house,</a:t>
            </a:r>
            <a:r>
              <a:rPr lang="fr-BE" sz="1800" b="0" i="0" dirty="0">
                <a:solidFill>
                  <a:srgbClr val="000000"/>
                </a:solidFill>
                <a:effectLst/>
                <a:latin typeface="+mj-lt"/>
              </a:rPr>
              <a:t> sur laquelle le pouvoir adjudicateur exerçait, de manière conjointe, un contrôle analogue à celui qu’il exerce sur ses propres services, </a:t>
            </a:r>
            <a:r>
              <a:rPr lang="fr-BE" sz="1800" b="1" i="0" dirty="0">
                <a:solidFill>
                  <a:srgbClr val="000000"/>
                </a:solidFill>
                <a:effectLst/>
                <a:latin typeface="+mj-lt"/>
              </a:rPr>
              <a:t>soit poursuivie automatiquement par l’opérateur économique ayant acquis cette entité, au terme d’une procédure d’appel d’offres, lorsque ce pouvoir adjudicateur ne dispose pas d’un tel contrôle sur cet opérateur et ne détient aucune participation dans son capital</a:t>
            </a:r>
            <a:r>
              <a:rPr lang="fr-BE" sz="1600" b="1" i="0" dirty="0">
                <a:solidFill>
                  <a:srgbClr val="000000"/>
                </a:solidFill>
                <a:effectLst/>
                <a:latin typeface="Open Sans" panose="020B0606030504020204" pitchFamily="34" charset="0"/>
              </a:rPr>
              <a:t>.</a:t>
            </a:r>
            <a:endParaRPr lang="nl-NL" sz="1800" b="1" dirty="0"/>
          </a:p>
          <a:p>
            <a:pPr algn="just"/>
            <a:endParaRPr lang="nl-NL" sz="1800" dirty="0"/>
          </a:p>
          <a:p>
            <a:pPr algn="just"/>
            <a:endParaRPr lang="nl-BE" sz="1800" dirty="0"/>
          </a:p>
          <a:p>
            <a:pPr marL="231775" lvl="1" indent="0" algn="just">
              <a:buNone/>
            </a:pPr>
            <a:endParaRPr lang="nl-BE" sz="1000" b="1" dirty="0">
              <a:solidFill>
                <a:schemeClr val="accent6"/>
              </a:solidFill>
            </a:endParaRPr>
          </a:p>
        </p:txBody>
      </p:sp>
      <p:sp>
        <p:nvSpPr>
          <p:cNvPr id="3" name="Text Placeholder 2">
            <a:extLst>
              <a:ext uri="{FF2B5EF4-FFF2-40B4-BE49-F238E27FC236}">
                <a16:creationId xmlns:a16="http://schemas.microsoft.com/office/drawing/2014/main" id="{300B3237-F474-4D8C-BA5D-2B72ACC343B7}"/>
              </a:ext>
            </a:extLst>
          </p:cNvPr>
          <p:cNvSpPr>
            <a:spLocks noGrp="1"/>
          </p:cNvSpPr>
          <p:nvPr>
            <p:ph type="body" idx="1"/>
          </p:nvPr>
        </p:nvSpPr>
        <p:spPr>
          <a:xfrm>
            <a:off x="515938" y="1476313"/>
            <a:ext cx="11311103" cy="320101"/>
          </a:xfrm>
        </p:spPr>
        <p:txBody>
          <a:bodyPr>
            <a:normAutofit lnSpcReduction="10000"/>
          </a:bodyPr>
          <a:lstStyle/>
          <a:p>
            <a:r>
              <a:rPr lang="nl-BE" dirty="0" err="1"/>
              <a:t>C.J.U.E</a:t>
            </a:r>
            <a:r>
              <a:rPr lang="nl-BE" dirty="0"/>
              <a:t>., 12 mai 2022 C-719/20</a:t>
            </a:r>
          </a:p>
        </p:txBody>
      </p:sp>
      <p:sp>
        <p:nvSpPr>
          <p:cNvPr id="4" name="Slide Number Placeholder 3">
            <a:extLst>
              <a:ext uri="{FF2B5EF4-FFF2-40B4-BE49-F238E27FC236}">
                <a16:creationId xmlns:a16="http://schemas.microsoft.com/office/drawing/2014/main" id="{48D200A8-B122-4F18-A2E5-015B5BDC3E57}"/>
              </a:ext>
            </a:extLst>
          </p:cNvPr>
          <p:cNvSpPr>
            <a:spLocks noGrp="1"/>
          </p:cNvSpPr>
          <p:nvPr>
            <p:ph type="sldNum" sz="quarter" idx="12"/>
          </p:nvPr>
        </p:nvSpPr>
        <p:spPr/>
        <p:txBody>
          <a:bodyPr/>
          <a:lstStyle/>
          <a:p>
            <a:fld id="{F9591D4C-BB8F-AE46-BE73-C616F30BBC5B}" type="slidenum">
              <a:rPr lang="en-US" smtClean="0"/>
              <a:t>12</a:t>
            </a:fld>
            <a:endParaRPr lang="en-US"/>
          </a:p>
        </p:txBody>
      </p:sp>
      <p:sp>
        <p:nvSpPr>
          <p:cNvPr id="5" name="Text Placeholder 4">
            <a:extLst>
              <a:ext uri="{FF2B5EF4-FFF2-40B4-BE49-F238E27FC236}">
                <a16:creationId xmlns:a16="http://schemas.microsoft.com/office/drawing/2014/main" id="{8666FE8E-D6AD-43B5-B901-7FD2B293E9CF}"/>
              </a:ext>
            </a:extLst>
          </p:cNvPr>
          <p:cNvSpPr>
            <a:spLocks noGrp="1"/>
          </p:cNvSpPr>
          <p:nvPr>
            <p:ph type="body" sz="quarter" idx="15"/>
          </p:nvPr>
        </p:nvSpPr>
        <p:spPr/>
        <p:txBody>
          <a:bodyPr/>
          <a:lstStyle/>
          <a:p>
            <a:r>
              <a:rPr lang="nl-BE" i="1" dirty="0"/>
              <a:t>In house </a:t>
            </a:r>
          </a:p>
        </p:txBody>
      </p:sp>
      <p:sp>
        <p:nvSpPr>
          <p:cNvPr id="6" name="Title 5">
            <a:extLst>
              <a:ext uri="{FF2B5EF4-FFF2-40B4-BE49-F238E27FC236}">
                <a16:creationId xmlns:a16="http://schemas.microsoft.com/office/drawing/2014/main" id="{0EBBCBD8-88B7-4D8F-93A6-FCC941359A09}"/>
              </a:ext>
            </a:extLst>
          </p:cNvPr>
          <p:cNvSpPr>
            <a:spLocks noGrp="1"/>
          </p:cNvSpPr>
          <p:nvPr>
            <p:ph type="title"/>
          </p:nvPr>
        </p:nvSpPr>
        <p:spPr/>
        <p:txBody>
          <a:bodyPr/>
          <a:lstStyle/>
          <a:p>
            <a:r>
              <a:rPr lang="nl-BE" dirty="0"/>
              <a:t>I. </a:t>
            </a:r>
            <a:r>
              <a:rPr lang="fr-BE" dirty="0"/>
              <a:t>Les arrêts les plus importants rendus par la </a:t>
            </a:r>
            <a:r>
              <a:rPr lang="fr-BE" dirty="0" err="1"/>
              <a:t>C.J.U.E</a:t>
            </a:r>
            <a:r>
              <a:rPr lang="fr-BE" dirty="0"/>
              <a:t>.</a:t>
            </a:r>
            <a:endParaRPr lang="nl-BE" dirty="0"/>
          </a:p>
        </p:txBody>
      </p:sp>
      <p:sp>
        <p:nvSpPr>
          <p:cNvPr id="7" name="Footer Placeholder 6">
            <a:extLst>
              <a:ext uri="{FF2B5EF4-FFF2-40B4-BE49-F238E27FC236}">
                <a16:creationId xmlns:a16="http://schemas.microsoft.com/office/drawing/2014/main" id="{B7293BDA-B3C8-4FC2-AD83-4E6FA04C22F8}"/>
              </a:ext>
            </a:extLst>
          </p:cNvPr>
          <p:cNvSpPr>
            <a:spLocks noGrp="1"/>
          </p:cNvSpPr>
          <p:nvPr>
            <p:ph type="ftr" sz="quarter" idx="17"/>
          </p:nvPr>
        </p:nvSpPr>
        <p:spPr/>
        <p:txBody>
          <a:bodyPr/>
          <a:lstStyle/>
          <a:p>
            <a:r>
              <a:rPr lang="nl-BE" dirty="0"/>
              <a:t>National Tender Day - 27 </a:t>
            </a:r>
            <a:r>
              <a:rPr lang="nl-BE" dirty="0" err="1"/>
              <a:t>octobre</a:t>
            </a:r>
            <a:r>
              <a:rPr lang="nl-BE" dirty="0"/>
              <a:t> 2022</a:t>
            </a:r>
            <a:endParaRPr lang="en-US" dirty="0"/>
          </a:p>
        </p:txBody>
      </p:sp>
    </p:spTree>
    <p:extLst>
      <p:ext uri="{BB962C8B-B14F-4D97-AF65-F5344CB8AC3E}">
        <p14:creationId xmlns:p14="http://schemas.microsoft.com/office/powerpoint/2010/main" val="63437482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D388FB76-2137-4F4D-97CD-CB67605ADB76}"/>
              </a:ext>
            </a:extLst>
          </p:cNvPr>
          <p:cNvSpPr>
            <a:spLocks noGrp="1"/>
          </p:cNvSpPr>
          <p:nvPr>
            <p:ph sz="quarter" idx="18"/>
          </p:nvPr>
        </p:nvSpPr>
        <p:spPr>
          <a:xfrm>
            <a:off x="515938" y="2063146"/>
            <a:ext cx="11497385" cy="4426554"/>
          </a:xfrm>
        </p:spPr>
        <p:txBody>
          <a:bodyPr/>
          <a:lstStyle/>
          <a:p>
            <a:pPr algn="just">
              <a:spcAft>
                <a:spcPts val="1000"/>
              </a:spcAft>
            </a:pPr>
            <a:r>
              <a:rPr lang="nl-BE" sz="1800" b="1" dirty="0"/>
              <a:t>Les faits : </a:t>
            </a:r>
          </a:p>
          <a:p>
            <a:pPr lvl="1" algn="just">
              <a:spcAft>
                <a:spcPts val="1000"/>
              </a:spcAft>
            </a:pPr>
            <a:r>
              <a:rPr lang="nl-BE" sz="1800" dirty="0"/>
              <a:t>Marché public de la </a:t>
            </a:r>
            <a:r>
              <a:rPr lang="nl-BE" sz="1800" dirty="0" err="1"/>
              <a:t>Ville</a:t>
            </a:r>
            <a:r>
              <a:rPr lang="nl-BE" sz="1800" dirty="0"/>
              <a:t> de Rome : pour </a:t>
            </a:r>
            <a:r>
              <a:rPr lang="nl-BE" sz="1800" dirty="0" err="1"/>
              <a:t>trouver</a:t>
            </a:r>
            <a:r>
              <a:rPr lang="nl-BE" sz="1800" dirty="0"/>
              <a:t> </a:t>
            </a:r>
            <a:r>
              <a:rPr lang="nl-BE" sz="1800" dirty="0" err="1"/>
              <a:t>un</a:t>
            </a:r>
            <a:r>
              <a:rPr lang="nl-BE" sz="1800" dirty="0"/>
              <a:t> partenaire pour créer une société et lui confier la gestion des services scolaires.</a:t>
            </a:r>
          </a:p>
          <a:p>
            <a:pPr lvl="2" algn="just">
              <a:spcAft>
                <a:spcPts val="1000"/>
              </a:spcAft>
            </a:pPr>
            <a:r>
              <a:rPr lang="nl-BE" sz="1800" dirty="0"/>
              <a:t>51% de la nouvelle société appartient à la ville de Rome</a:t>
            </a:r>
          </a:p>
          <a:p>
            <a:pPr lvl="2" algn="just">
              <a:spcAft>
                <a:spcPts val="1000"/>
              </a:spcAft>
            </a:pPr>
            <a:r>
              <a:rPr lang="nl-BE" sz="1800" dirty="0"/>
              <a:t>49% détenus par le nouveau partenaire</a:t>
            </a:r>
          </a:p>
          <a:p>
            <a:pPr lvl="1" algn="just">
              <a:spcAft>
                <a:spcPts val="1000"/>
              </a:spcAft>
            </a:pPr>
            <a:r>
              <a:rPr lang="nl-BE" sz="1800" dirty="0"/>
              <a:t>		   </a:t>
            </a:r>
            <a:r>
              <a:rPr lang="nl-BE" dirty="0" err="1"/>
              <a:t>Candidat</a:t>
            </a:r>
            <a:r>
              <a:rPr lang="nl-BE" dirty="0"/>
              <a:t> pour </a:t>
            </a:r>
            <a:r>
              <a:rPr lang="nl-BE" dirty="0" err="1"/>
              <a:t>former</a:t>
            </a:r>
            <a:r>
              <a:rPr lang="nl-BE" dirty="0"/>
              <a:t> la </a:t>
            </a:r>
            <a:r>
              <a:rPr lang="nl-BE" dirty="0" err="1"/>
              <a:t>société</a:t>
            </a:r>
            <a:endParaRPr lang="nl-BE" dirty="0"/>
          </a:p>
          <a:p>
            <a:pPr marL="225425" lvl="1" indent="0" algn="just">
              <a:spcBef>
                <a:spcPts val="0"/>
              </a:spcBef>
              <a:buNone/>
            </a:pPr>
            <a:r>
              <a:rPr lang="nl-BE" sz="1800" dirty="0"/>
              <a:t>		        51% 		49%</a:t>
            </a:r>
          </a:p>
          <a:p>
            <a:pPr marL="0" indent="0" algn="just">
              <a:spcAft>
                <a:spcPts val="1000"/>
              </a:spcAft>
              <a:buNone/>
            </a:pPr>
            <a:r>
              <a:rPr lang="nl-BE" sz="1800" dirty="0"/>
              <a:t>		       </a:t>
            </a:r>
            <a:r>
              <a:rPr lang="nl-BE" sz="1800" dirty="0" err="1"/>
              <a:t>AMA</a:t>
            </a:r>
            <a:r>
              <a:rPr lang="nl-BE" sz="1800" dirty="0"/>
              <a:t> 		</a:t>
            </a:r>
            <a:r>
              <a:rPr lang="nl-BE" sz="1800" dirty="0" err="1"/>
              <a:t>Rekeep</a:t>
            </a:r>
            <a:r>
              <a:rPr lang="nl-BE" sz="1800" dirty="0"/>
              <a:t> et La </a:t>
            </a:r>
            <a:r>
              <a:rPr lang="nl-BE" sz="1800" dirty="0" err="1"/>
              <a:t>Veneta</a:t>
            </a:r>
            <a:r>
              <a:rPr lang="nl-BE" sz="1800" dirty="0"/>
              <a:t> </a:t>
            </a:r>
            <a:r>
              <a:rPr lang="nl-BE" sz="1800" dirty="0" err="1"/>
              <a:t>Servizi</a:t>
            </a:r>
            <a:r>
              <a:rPr lang="nl-BE" sz="1800" dirty="0"/>
              <a:t> </a:t>
            </a:r>
            <a:r>
              <a:rPr lang="nl-BE" sz="1800" dirty="0" err="1"/>
              <a:t>SpA</a:t>
            </a:r>
            <a:endParaRPr lang="nl-BE" sz="1800" dirty="0"/>
          </a:p>
          <a:p>
            <a:pPr marL="1828800" lvl="8" indent="0" algn="just">
              <a:buNone/>
            </a:pPr>
            <a:r>
              <a:rPr lang="nl-NL" sz="1600" dirty="0"/>
              <a:t>	100%</a:t>
            </a:r>
          </a:p>
          <a:p>
            <a:pPr marL="0" indent="0" algn="just">
              <a:buNone/>
            </a:pPr>
            <a:r>
              <a:rPr lang="nl-BE" sz="1800" dirty="0"/>
              <a:t>		 </a:t>
            </a:r>
            <a:r>
              <a:rPr lang="nl-BE" sz="1800" dirty="0" err="1"/>
              <a:t>Ville</a:t>
            </a:r>
            <a:r>
              <a:rPr lang="nl-BE" sz="1800" dirty="0"/>
              <a:t> de Rome</a:t>
            </a:r>
          </a:p>
          <a:p>
            <a:pPr lvl="2" algn="just">
              <a:spcAft>
                <a:spcPts val="1000"/>
              </a:spcAft>
            </a:pPr>
            <a:r>
              <a:rPr lang="nl-BE" sz="1800" dirty="0" err="1"/>
              <a:t>Exclusion</a:t>
            </a:r>
            <a:r>
              <a:rPr lang="nl-BE" sz="1800" dirty="0"/>
              <a:t> </a:t>
            </a:r>
            <a:r>
              <a:rPr lang="nl-BE" sz="1800" dirty="0" err="1"/>
              <a:t>candidat</a:t>
            </a:r>
            <a:r>
              <a:rPr lang="nl-BE" sz="1800" dirty="0"/>
              <a:t> à </a:t>
            </a:r>
            <a:r>
              <a:rPr lang="nl-BE" sz="1800" dirty="0" err="1"/>
              <a:t>cause</a:t>
            </a:r>
            <a:r>
              <a:rPr lang="nl-BE" sz="1800" dirty="0"/>
              <a:t> de la </a:t>
            </a:r>
            <a:r>
              <a:rPr lang="nl-BE" sz="1800" dirty="0" err="1"/>
              <a:t>participation</a:t>
            </a:r>
            <a:r>
              <a:rPr lang="nl-BE" sz="1800" dirty="0"/>
              <a:t> </a:t>
            </a:r>
            <a:r>
              <a:rPr lang="nl-BE" sz="1800" dirty="0" err="1"/>
              <a:t>d’AMA</a:t>
            </a:r>
            <a:r>
              <a:rPr lang="nl-BE" sz="1800" dirty="0"/>
              <a:t> </a:t>
            </a:r>
            <a:r>
              <a:rPr lang="nl-BE" sz="1800" dirty="0">
                <a:sym typeface="Wingdings" panose="05000000000000000000" pitchFamily="2" charset="2"/>
              </a:rPr>
              <a:t> </a:t>
            </a:r>
            <a:r>
              <a:rPr lang="nl-BE" sz="1800" dirty="0"/>
              <a:t>La </a:t>
            </a:r>
            <a:r>
              <a:rPr lang="nl-BE" sz="1800" dirty="0">
                <a:sym typeface="Wingdings" panose="05000000000000000000" pitchFamily="2" charset="2"/>
              </a:rPr>
              <a:t>ville de Rome détiendrait alors 73,5 %</a:t>
            </a:r>
            <a:endParaRPr lang="nl-BE" sz="1800" dirty="0"/>
          </a:p>
          <a:p>
            <a:pPr lvl="2" algn="just">
              <a:spcAft>
                <a:spcPts val="1000"/>
              </a:spcAft>
            </a:pPr>
            <a:r>
              <a:rPr lang="nl-BE" sz="1800" dirty="0"/>
              <a:t>49</a:t>
            </a:r>
          </a:p>
          <a:p>
            <a:pPr marL="0" indent="0" algn="just">
              <a:buNone/>
            </a:pPr>
            <a:r>
              <a:rPr lang="nl-BE" sz="1800" dirty="0"/>
              <a:t> </a:t>
            </a:r>
          </a:p>
          <a:p>
            <a:pPr marL="231775" lvl="1" indent="0" algn="just">
              <a:buNone/>
            </a:pPr>
            <a:endParaRPr lang="nl-BE" sz="1000" b="1" dirty="0">
              <a:solidFill>
                <a:schemeClr val="accent6"/>
              </a:solidFill>
            </a:endParaRPr>
          </a:p>
        </p:txBody>
      </p:sp>
      <p:sp>
        <p:nvSpPr>
          <p:cNvPr id="3" name="Text Placeholder 2">
            <a:extLst>
              <a:ext uri="{FF2B5EF4-FFF2-40B4-BE49-F238E27FC236}">
                <a16:creationId xmlns:a16="http://schemas.microsoft.com/office/drawing/2014/main" id="{300B3237-F474-4D8C-BA5D-2B72ACC343B7}"/>
              </a:ext>
            </a:extLst>
          </p:cNvPr>
          <p:cNvSpPr>
            <a:spLocks noGrp="1"/>
          </p:cNvSpPr>
          <p:nvPr>
            <p:ph type="body" idx="1"/>
          </p:nvPr>
        </p:nvSpPr>
        <p:spPr>
          <a:xfrm>
            <a:off x="515938" y="1476313"/>
            <a:ext cx="11311103" cy="320101"/>
          </a:xfrm>
        </p:spPr>
        <p:txBody>
          <a:bodyPr>
            <a:normAutofit lnSpcReduction="10000"/>
          </a:bodyPr>
          <a:lstStyle/>
          <a:p>
            <a:r>
              <a:rPr lang="nl-BE" dirty="0" err="1"/>
              <a:t>C.J.U.E</a:t>
            </a:r>
            <a:r>
              <a:rPr lang="nl-BE" dirty="0"/>
              <a:t>., </a:t>
            </a:r>
            <a:r>
              <a:rPr lang="nl-BE" dirty="0" err="1"/>
              <a:t>1er</a:t>
            </a:r>
            <a:r>
              <a:rPr lang="nl-BE" dirty="0"/>
              <a:t> août 2022 C-332/20</a:t>
            </a:r>
          </a:p>
        </p:txBody>
      </p:sp>
      <p:sp>
        <p:nvSpPr>
          <p:cNvPr id="4" name="Slide Number Placeholder 3">
            <a:extLst>
              <a:ext uri="{FF2B5EF4-FFF2-40B4-BE49-F238E27FC236}">
                <a16:creationId xmlns:a16="http://schemas.microsoft.com/office/drawing/2014/main" id="{48D200A8-B122-4F18-A2E5-015B5BDC3E57}"/>
              </a:ext>
            </a:extLst>
          </p:cNvPr>
          <p:cNvSpPr>
            <a:spLocks noGrp="1"/>
          </p:cNvSpPr>
          <p:nvPr>
            <p:ph type="sldNum" sz="quarter" idx="12"/>
          </p:nvPr>
        </p:nvSpPr>
        <p:spPr/>
        <p:txBody>
          <a:bodyPr/>
          <a:lstStyle/>
          <a:p>
            <a:fld id="{F9591D4C-BB8F-AE46-BE73-C616F30BBC5B}" type="slidenum">
              <a:rPr lang="en-US" smtClean="0"/>
              <a:t>13</a:t>
            </a:fld>
            <a:endParaRPr lang="en-US"/>
          </a:p>
        </p:txBody>
      </p:sp>
      <p:sp>
        <p:nvSpPr>
          <p:cNvPr id="5" name="Text Placeholder 4">
            <a:extLst>
              <a:ext uri="{FF2B5EF4-FFF2-40B4-BE49-F238E27FC236}">
                <a16:creationId xmlns:a16="http://schemas.microsoft.com/office/drawing/2014/main" id="{8666FE8E-D6AD-43B5-B901-7FD2B293E9CF}"/>
              </a:ext>
            </a:extLst>
          </p:cNvPr>
          <p:cNvSpPr>
            <a:spLocks noGrp="1"/>
          </p:cNvSpPr>
          <p:nvPr>
            <p:ph type="body" sz="quarter" idx="15"/>
          </p:nvPr>
        </p:nvSpPr>
        <p:spPr/>
        <p:txBody>
          <a:bodyPr/>
          <a:lstStyle/>
          <a:p>
            <a:r>
              <a:rPr lang="nl-BE" i="1" dirty="0"/>
              <a:t>In house </a:t>
            </a:r>
            <a:r>
              <a:rPr lang="nl-BE" dirty="0"/>
              <a:t>: structures complexes </a:t>
            </a:r>
          </a:p>
        </p:txBody>
      </p:sp>
      <p:sp>
        <p:nvSpPr>
          <p:cNvPr id="6" name="Title 5">
            <a:extLst>
              <a:ext uri="{FF2B5EF4-FFF2-40B4-BE49-F238E27FC236}">
                <a16:creationId xmlns:a16="http://schemas.microsoft.com/office/drawing/2014/main" id="{0EBBCBD8-88B7-4D8F-93A6-FCC941359A09}"/>
              </a:ext>
            </a:extLst>
          </p:cNvPr>
          <p:cNvSpPr>
            <a:spLocks noGrp="1"/>
          </p:cNvSpPr>
          <p:nvPr>
            <p:ph type="title"/>
          </p:nvPr>
        </p:nvSpPr>
        <p:spPr/>
        <p:txBody>
          <a:bodyPr/>
          <a:lstStyle/>
          <a:p>
            <a:r>
              <a:rPr lang="nl-BE" dirty="0"/>
              <a:t>I. </a:t>
            </a:r>
            <a:r>
              <a:rPr lang="fr-BE" dirty="0"/>
              <a:t>Les arrêts les plus importants rendus par la </a:t>
            </a:r>
            <a:r>
              <a:rPr lang="fr-BE" dirty="0" err="1"/>
              <a:t>C.J.U.E</a:t>
            </a:r>
            <a:r>
              <a:rPr lang="fr-BE" dirty="0"/>
              <a:t>.</a:t>
            </a:r>
            <a:endParaRPr lang="nl-BE" dirty="0"/>
          </a:p>
        </p:txBody>
      </p:sp>
      <p:sp>
        <p:nvSpPr>
          <p:cNvPr id="7" name="Footer Placeholder 6">
            <a:extLst>
              <a:ext uri="{FF2B5EF4-FFF2-40B4-BE49-F238E27FC236}">
                <a16:creationId xmlns:a16="http://schemas.microsoft.com/office/drawing/2014/main" id="{B7293BDA-B3C8-4FC2-AD83-4E6FA04C22F8}"/>
              </a:ext>
            </a:extLst>
          </p:cNvPr>
          <p:cNvSpPr>
            <a:spLocks noGrp="1"/>
          </p:cNvSpPr>
          <p:nvPr>
            <p:ph type="ftr" sz="quarter" idx="17"/>
          </p:nvPr>
        </p:nvSpPr>
        <p:spPr/>
        <p:txBody>
          <a:bodyPr/>
          <a:lstStyle/>
          <a:p>
            <a:r>
              <a:rPr lang="nl-BE" dirty="0"/>
              <a:t>National Tender Day - 27 </a:t>
            </a:r>
            <a:r>
              <a:rPr lang="nl-BE" dirty="0" err="1"/>
              <a:t>octobre</a:t>
            </a:r>
            <a:r>
              <a:rPr lang="nl-BE" dirty="0"/>
              <a:t> 2022</a:t>
            </a:r>
            <a:endParaRPr lang="en-US" dirty="0"/>
          </a:p>
        </p:txBody>
      </p:sp>
      <p:cxnSp>
        <p:nvCxnSpPr>
          <p:cNvPr id="9" name="Straight Arrow Connector 8">
            <a:extLst>
              <a:ext uri="{FF2B5EF4-FFF2-40B4-BE49-F238E27FC236}">
                <a16:creationId xmlns:a16="http://schemas.microsoft.com/office/drawing/2014/main" id="{C221B6AB-BDDE-4798-9F7D-9C8FC35CDC82}"/>
              </a:ext>
            </a:extLst>
          </p:cNvPr>
          <p:cNvCxnSpPr/>
          <p:nvPr/>
        </p:nvCxnSpPr>
        <p:spPr>
          <a:xfrm flipH="1">
            <a:off x="3499341" y="4520304"/>
            <a:ext cx="536027" cy="262758"/>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10" name="Straight Arrow Connector 9">
            <a:extLst>
              <a:ext uri="{FF2B5EF4-FFF2-40B4-BE49-F238E27FC236}">
                <a16:creationId xmlns:a16="http://schemas.microsoft.com/office/drawing/2014/main" id="{13EBECAB-F00A-488E-9BF7-B2F5C1A89F25}"/>
              </a:ext>
            </a:extLst>
          </p:cNvPr>
          <p:cNvCxnSpPr>
            <a:cxnSpLocks/>
          </p:cNvCxnSpPr>
          <p:nvPr/>
        </p:nvCxnSpPr>
        <p:spPr>
          <a:xfrm>
            <a:off x="4461641" y="4520304"/>
            <a:ext cx="520263" cy="262758"/>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12" name="Straight Arrow Connector 11">
            <a:extLst>
              <a:ext uri="{FF2B5EF4-FFF2-40B4-BE49-F238E27FC236}">
                <a16:creationId xmlns:a16="http://schemas.microsoft.com/office/drawing/2014/main" id="{644D777C-9088-4F73-B818-5847A890ABF6}"/>
              </a:ext>
            </a:extLst>
          </p:cNvPr>
          <p:cNvCxnSpPr>
            <a:cxnSpLocks/>
          </p:cNvCxnSpPr>
          <p:nvPr/>
        </p:nvCxnSpPr>
        <p:spPr>
          <a:xfrm>
            <a:off x="3026245" y="5303325"/>
            <a:ext cx="0" cy="37709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258742869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D388FB76-2137-4F4D-97CD-CB67605ADB76}"/>
              </a:ext>
            </a:extLst>
          </p:cNvPr>
          <p:cNvSpPr>
            <a:spLocks noGrp="1"/>
          </p:cNvSpPr>
          <p:nvPr>
            <p:ph sz="quarter" idx="18"/>
          </p:nvPr>
        </p:nvSpPr>
        <p:spPr>
          <a:xfrm>
            <a:off x="515938" y="2063146"/>
            <a:ext cx="11497385" cy="4426554"/>
          </a:xfrm>
        </p:spPr>
        <p:txBody>
          <a:bodyPr/>
          <a:lstStyle/>
          <a:p>
            <a:pPr algn="just">
              <a:spcAft>
                <a:spcPts val="1000"/>
              </a:spcAft>
            </a:pPr>
            <a:r>
              <a:rPr lang="nl-BE" sz="1800" b="1" dirty="0" err="1"/>
              <a:t>Questions</a:t>
            </a:r>
            <a:r>
              <a:rPr lang="nl-BE" sz="1800" b="1" dirty="0"/>
              <a:t> </a:t>
            </a:r>
            <a:r>
              <a:rPr lang="nl-BE" sz="1800" b="1" dirty="0" err="1"/>
              <a:t>préjudicielles</a:t>
            </a:r>
            <a:r>
              <a:rPr lang="nl-BE" sz="1800" b="1" dirty="0"/>
              <a:t> : </a:t>
            </a:r>
          </a:p>
          <a:p>
            <a:pPr lvl="1" algn="just">
              <a:spcAft>
                <a:spcPts val="1000"/>
              </a:spcAft>
            </a:pPr>
            <a:r>
              <a:rPr lang="nl-BE" sz="1800" dirty="0"/>
              <a:t>Une entité peut-elle être </a:t>
            </a:r>
            <a:r>
              <a:rPr lang="nl-BE" sz="1800" dirty="0" err="1"/>
              <a:t>exclue</a:t>
            </a:r>
            <a:r>
              <a:rPr lang="nl-BE" sz="1800" dirty="0"/>
              <a:t> </a:t>
            </a:r>
            <a:r>
              <a:rPr lang="nl-BE" sz="1800" dirty="0" err="1"/>
              <a:t>d’un</a:t>
            </a:r>
            <a:r>
              <a:rPr lang="nl-BE" sz="1800" dirty="0"/>
              <a:t> marché public si sa participation gouvernementale directe ou indirecte est inférieure à 30%, </a:t>
            </a:r>
            <a:r>
              <a:rPr lang="nl-BE" sz="1800" dirty="0" err="1"/>
              <a:t>étant</a:t>
            </a:r>
            <a:r>
              <a:rPr lang="nl-BE" sz="1800" dirty="0"/>
              <a:t> </a:t>
            </a:r>
            <a:r>
              <a:rPr lang="nl-BE" sz="1800" dirty="0" err="1"/>
              <a:t>entendu</a:t>
            </a:r>
            <a:r>
              <a:rPr lang="nl-BE" sz="1800" dirty="0"/>
              <a:t> que le cahier des charges </a:t>
            </a:r>
            <a:r>
              <a:rPr lang="nl-BE" sz="1800" dirty="0" err="1"/>
              <a:t>stipulait</a:t>
            </a:r>
            <a:r>
              <a:rPr lang="nl-BE" sz="1800" dirty="0"/>
              <a:t> que le </a:t>
            </a:r>
            <a:r>
              <a:rPr lang="nl-BE" sz="1800" dirty="0" err="1"/>
              <a:t>société</a:t>
            </a:r>
            <a:r>
              <a:rPr lang="nl-BE" sz="1800" dirty="0"/>
              <a:t> à </a:t>
            </a:r>
            <a:r>
              <a:rPr lang="nl-BE" sz="1800" dirty="0" err="1"/>
              <a:t>créer</a:t>
            </a:r>
            <a:r>
              <a:rPr lang="nl-BE" sz="1800" dirty="0"/>
              <a:t> </a:t>
            </a:r>
            <a:r>
              <a:rPr lang="nl-BE" sz="1800" dirty="0" err="1"/>
              <a:t>devait</a:t>
            </a:r>
            <a:r>
              <a:rPr lang="nl-BE" sz="1800" dirty="0"/>
              <a:t> </a:t>
            </a:r>
            <a:r>
              <a:rPr lang="nl-BE" sz="1800" dirty="0" err="1"/>
              <a:t>être</a:t>
            </a:r>
            <a:r>
              <a:rPr lang="nl-BE" sz="1800" dirty="0"/>
              <a:t> </a:t>
            </a:r>
            <a:r>
              <a:rPr lang="nl-BE" sz="1800" dirty="0" err="1"/>
              <a:t>détenue</a:t>
            </a:r>
            <a:r>
              <a:rPr lang="nl-BE" sz="1800" dirty="0"/>
              <a:t> à 49 % par </a:t>
            </a:r>
            <a:r>
              <a:rPr lang="nl-BE" sz="1800" dirty="0" err="1"/>
              <a:t>un</a:t>
            </a:r>
            <a:r>
              <a:rPr lang="nl-BE" sz="1800" dirty="0"/>
              <a:t> opérateur privé ?</a:t>
            </a:r>
          </a:p>
          <a:p>
            <a:pPr lvl="1" algn="just">
              <a:spcAft>
                <a:spcPts val="1000"/>
              </a:spcAft>
            </a:pPr>
            <a:r>
              <a:rPr lang="nl-BE" sz="1800" dirty="0"/>
              <a:t>La composition formelle de la </a:t>
            </a:r>
            <a:r>
              <a:rPr lang="nl-BE" sz="1800" dirty="0" err="1"/>
              <a:t>société</a:t>
            </a:r>
            <a:r>
              <a:rPr lang="nl-BE" sz="1800" dirty="0"/>
              <a:t> à </a:t>
            </a:r>
            <a:r>
              <a:rPr lang="nl-BE" sz="1800" dirty="0" err="1"/>
              <a:t>former</a:t>
            </a:r>
            <a:r>
              <a:rPr lang="nl-BE" sz="1800" dirty="0"/>
              <a:t> </a:t>
            </a:r>
            <a:r>
              <a:rPr lang="nl-BE" sz="1800" dirty="0" err="1"/>
              <a:t>ou</a:t>
            </a:r>
            <a:r>
              <a:rPr lang="nl-BE" sz="1800" dirty="0"/>
              <a:t> la participation indirecte de la Ville de Rome dans l'entité privée participant à la procédure de </a:t>
            </a:r>
            <a:r>
              <a:rPr lang="nl-BE" sz="1800" dirty="0" err="1"/>
              <a:t>passation</a:t>
            </a:r>
            <a:r>
              <a:rPr lang="nl-BE" sz="1800" dirty="0"/>
              <a:t> (</a:t>
            </a:r>
            <a:r>
              <a:rPr lang="nl-BE" sz="1800" i="1" dirty="0"/>
              <a:t>i.e. </a:t>
            </a:r>
            <a:r>
              <a:rPr lang="nl-BE" sz="1800" dirty="0"/>
              <a:t>le </a:t>
            </a:r>
            <a:r>
              <a:rPr lang="nl-BE" sz="1800" dirty="0" err="1"/>
              <a:t>candidat</a:t>
            </a:r>
            <a:r>
              <a:rPr lang="nl-BE" sz="1800" dirty="0"/>
              <a:t>), </a:t>
            </a:r>
            <a:r>
              <a:rPr lang="nl-BE" sz="1800" dirty="0" err="1"/>
              <a:t>doivent-elles</a:t>
            </a:r>
            <a:r>
              <a:rPr lang="nl-BE" sz="1800" dirty="0"/>
              <a:t> être prises en compte pour </a:t>
            </a:r>
            <a:r>
              <a:rPr lang="nl-BE" sz="1800" dirty="0" err="1"/>
              <a:t>déterminer</a:t>
            </a:r>
            <a:r>
              <a:rPr lang="nl-BE" sz="1800" dirty="0"/>
              <a:t> si </a:t>
            </a:r>
            <a:r>
              <a:rPr lang="nl-BE" sz="1800" dirty="0" err="1"/>
              <a:t>l’opération</a:t>
            </a:r>
            <a:r>
              <a:rPr lang="nl-BE" sz="1800" dirty="0"/>
              <a:t> </a:t>
            </a:r>
            <a:r>
              <a:rPr lang="nl-BE" sz="1800" dirty="0" err="1"/>
              <a:t>relève</a:t>
            </a:r>
            <a:r>
              <a:rPr lang="nl-BE" sz="1800" dirty="0"/>
              <a:t> de </a:t>
            </a:r>
            <a:r>
              <a:rPr lang="nl-BE" sz="1800" dirty="0" err="1"/>
              <a:t>l’exception</a:t>
            </a:r>
            <a:r>
              <a:rPr lang="nl-BE" sz="1800" dirty="0"/>
              <a:t> </a:t>
            </a:r>
            <a:r>
              <a:rPr lang="nl-BE" sz="1800" i="1" dirty="0"/>
              <a:t>in house </a:t>
            </a:r>
            <a:r>
              <a:rPr lang="nl-BE" sz="1800" dirty="0"/>
              <a:t>?</a:t>
            </a:r>
          </a:p>
          <a:p>
            <a:pPr marL="231775" lvl="1" indent="0" algn="just">
              <a:buNone/>
            </a:pPr>
            <a:endParaRPr lang="nl-BE" sz="1000" b="1" dirty="0">
              <a:solidFill>
                <a:schemeClr val="accent6"/>
              </a:solidFill>
            </a:endParaRPr>
          </a:p>
        </p:txBody>
      </p:sp>
      <p:sp>
        <p:nvSpPr>
          <p:cNvPr id="3" name="Text Placeholder 2">
            <a:extLst>
              <a:ext uri="{FF2B5EF4-FFF2-40B4-BE49-F238E27FC236}">
                <a16:creationId xmlns:a16="http://schemas.microsoft.com/office/drawing/2014/main" id="{300B3237-F474-4D8C-BA5D-2B72ACC343B7}"/>
              </a:ext>
            </a:extLst>
          </p:cNvPr>
          <p:cNvSpPr>
            <a:spLocks noGrp="1"/>
          </p:cNvSpPr>
          <p:nvPr>
            <p:ph type="body" idx="1"/>
          </p:nvPr>
        </p:nvSpPr>
        <p:spPr>
          <a:xfrm>
            <a:off x="515938" y="1476313"/>
            <a:ext cx="11311103" cy="320101"/>
          </a:xfrm>
        </p:spPr>
        <p:txBody>
          <a:bodyPr>
            <a:normAutofit lnSpcReduction="10000"/>
          </a:bodyPr>
          <a:lstStyle/>
          <a:p>
            <a:r>
              <a:rPr lang="nl-BE" dirty="0" err="1"/>
              <a:t>C.J.U.E</a:t>
            </a:r>
            <a:r>
              <a:rPr lang="nl-BE" dirty="0"/>
              <a:t>., </a:t>
            </a:r>
            <a:r>
              <a:rPr lang="nl-BE" dirty="0" err="1"/>
              <a:t>1er</a:t>
            </a:r>
            <a:r>
              <a:rPr lang="nl-BE" dirty="0"/>
              <a:t> août 2022 C-332/20</a:t>
            </a:r>
          </a:p>
        </p:txBody>
      </p:sp>
      <p:sp>
        <p:nvSpPr>
          <p:cNvPr id="4" name="Slide Number Placeholder 3">
            <a:extLst>
              <a:ext uri="{FF2B5EF4-FFF2-40B4-BE49-F238E27FC236}">
                <a16:creationId xmlns:a16="http://schemas.microsoft.com/office/drawing/2014/main" id="{48D200A8-B122-4F18-A2E5-015B5BDC3E57}"/>
              </a:ext>
            </a:extLst>
          </p:cNvPr>
          <p:cNvSpPr>
            <a:spLocks noGrp="1"/>
          </p:cNvSpPr>
          <p:nvPr>
            <p:ph type="sldNum" sz="quarter" idx="12"/>
          </p:nvPr>
        </p:nvSpPr>
        <p:spPr/>
        <p:txBody>
          <a:bodyPr/>
          <a:lstStyle/>
          <a:p>
            <a:fld id="{F9591D4C-BB8F-AE46-BE73-C616F30BBC5B}" type="slidenum">
              <a:rPr lang="en-US" smtClean="0"/>
              <a:t>14</a:t>
            </a:fld>
            <a:endParaRPr lang="en-US"/>
          </a:p>
        </p:txBody>
      </p:sp>
      <p:sp>
        <p:nvSpPr>
          <p:cNvPr id="5" name="Text Placeholder 4">
            <a:extLst>
              <a:ext uri="{FF2B5EF4-FFF2-40B4-BE49-F238E27FC236}">
                <a16:creationId xmlns:a16="http://schemas.microsoft.com/office/drawing/2014/main" id="{8666FE8E-D6AD-43B5-B901-7FD2B293E9CF}"/>
              </a:ext>
            </a:extLst>
          </p:cNvPr>
          <p:cNvSpPr>
            <a:spLocks noGrp="1"/>
          </p:cNvSpPr>
          <p:nvPr>
            <p:ph type="body" sz="quarter" idx="15"/>
          </p:nvPr>
        </p:nvSpPr>
        <p:spPr/>
        <p:txBody>
          <a:bodyPr/>
          <a:lstStyle/>
          <a:p>
            <a:r>
              <a:rPr lang="nl-BE" i="1" dirty="0"/>
              <a:t>In house </a:t>
            </a:r>
            <a:r>
              <a:rPr lang="nl-BE" dirty="0"/>
              <a:t>: structures complexes </a:t>
            </a:r>
          </a:p>
        </p:txBody>
      </p:sp>
      <p:sp>
        <p:nvSpPr>
          <p:cNvPr id="6" name="Title 5">
            <a:extLst>
              <a:ext uri="{FF2B5EF4-FFF2-40B4-BE49-F238E27FC236}">
                <a16:creationId xmlns:a16="http://schemas.microsoft.com/office/drawing/2014/main" id="{0EBBCBD8-88B7-4D8F-93A6-FCC941359A09}"/>
              </a:ext>
            </a:extLst>
          </p:cNvPr>
          <p:cNvSpPr>
            <a:spLocks noGrp="1"/>
          </p:cNvSpPr>
          <p:nvPr>
            <p:ph type="title"/>
          </p:nvPr>
        </p:nvSpPr>
        <p:spPr/>
        <p:txBody>
          <a:bodyPr/>
          <a:lstStyle/>
          <a:p>
            <a:r>
              <a:rPr lang="nl-BE" dirty="0"/>
              <a:t>I. </a:t>
            </a:r>
            <a:r>
              <a:rPr lang="fr-BE" dirty="0"/>
              <a:t>Les arrêts les plus importants rendus par la </a:t>
            </a:r>
            <a:r>
              <a:rPr lang="fr-BE" dirty="0" err="1"/>
              <a:t>C.J.U.E</a:t>
            </a:r>
            <a:r>
              <a:rPr lang="fr-BE" dirty="0"/>
              <a:t>.</a:t>
            </a:r>
            <a:endParaRPr lang="nl-BE" dirty="0"/>
          </a:p>
        </p:txBody>
      </p:sp>
      <p:sp>
        <p:nvSpPr>
          <p:cNvPr id="7" name="Footer Placeholder 6">
            <a:extLst>
              <a:ext uri="{FF2B5EF4-FFF2-40B4-BE49-F238E27FC236}">
                <a16:creationId xmlns:a16="http://schemas.microsoft.com/office/drawing/2014/main" id="{B7293BDA-B3C8-4FC2-AD83-4E6FA04C22F8}"/>
              </a:ext>
            </a:extLst>
          </p:cNvPr>
          <p:cNvSpPr>
            <a:spLocks noGrp="1"/>
          </p:cNvSpPr>
          <p:nvPr>
            <p:ph type="ftr" sz="quarter" idx="17"/>
          </p:nvPr>
        </p:nvSpPr>
        <p:spPr/>
        <p:txBody>
          <a:bodyPr/>
          <a:lstStyle/>
          <a:p>
            <a:r>
              <a:rPr lang="nl-BE" dirty="0"/>
              <a:t>National Tender Day - 27 </a:t>
            </a:r>
            <a:r>
              <a:rPr lang="nl-BE" dirty="0" err="1"/>
              <a:t>octobre</a:t>
            </a:r>
            <a:r>
              <a:rPr lang="nl-BE" dirty="0"/>
              <a:t> 2022</a:t>
            </a:r>
            <a:endParaRPr lang="en-US" dirty="0"/>
          </a:p>
        </p:txBody>
      </p:sp>
    </p:spTree>
    <p:extLst>
      <p:ext uri="{BB962C8B-B14F-4D97-AF65-F5344CB8AC3E}">
        <p14:creationId xmlns:p14="http://schemas.microsoft.com/office/powerpoint/2010/main" val="146269563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D388FB76-2137-4F4D-97CD-CB67605ADB76}"/>
              </a:ext>
            </a:extLst>
          </p:cNvPr>
          <p:cNvSpPr>
            <a:spLocks noGrp="1"/>
          </p:cNvSpPr>
          <p:nvPr>
            <p:ph sz="quarter" idx="18"/>
          </p:nvPr>
        </p:nvSpPr>
        <p:spPr>
          <a:xfrm>
            <a:off x="515938" y="2063146"/>
            <a:ext cx="11497385" cy="4426554"/>
          </a:xfrm>
        </p:spPr>
        <p:txBody>
          <a:bodyPr/>
          <a:lstStyle/>
          <a:p>
            <a:pPr algn="just">
              <a:spcAft>
                <a:spcPts val="1000"/>
              </a:spcAft>
            </a:pPr>
            <a:r>
              <a:rPr lang="nl-BE" sz="1800" b="1" dirty="0" err="1"/>
              <a:t>Décision</a:t>
            </a:r>
            <a:r>
              <a:rPr lang="nl-BE" sz="1800" b="1" dirty="0"/>
              <a:t> de la Cour : </a:t>
            </a:r>
          </a:p>
          <a:p>
            <a:pPr lvl="1" algn="just">
              <a:spcAft>
                <a:spcPts val="1000"/>
              </a:spcAft>
            </a:pPr>
            <a:r>
              <a:rPr lang="nl-BE" sz="1800" dirty="0"/>
              <a:t>Le candidat répond aux critères : 49 % de capital ainsi que la capacité financière et </a:t>
            </a:r>
            <a:r>
              <a:rPr lang="nl-BE" sz="1800" dirty="0" err="1"/>
              <a:t>technique</a:t>
            </a:r>
            <a:r>
              <a:rPr lang="nl-BE" sz="1800" dirty="0"/>
              <a:t> pour fournir tous les services liés aux activités scolaires </a:t>
            </a:r>
            <a:r>
              <a:rPr lang="nl-BE" sz="1800" dirty="0">
                <a:sym typeface="Wingdings" panose="05000000000000000000" pitchFamily="2" charset="2"/>
              </a:rPr>
              <a:t>; ces composantes sont indissociables et forment un </a:t>
            </a:r>
            <a:r>
              <a:rPr lang="nl-BE" sz="1800" dirty="0" err="1">
                <a:sym typeface="Wingdings" panose="05000000000000000000" pitchFamily="2" charset="2"/>
              </a:rPr>
              <a:t>tout</a:t>
            </a:r>
            <a:r>
              <a:rPr lang="nl-BE" sz="1800" dirty="0">
                <a:sym typeface="Wingdings" panose="05000000000000000000" pitchFamily="2" charset="2"/>
              </a:rPr>
              <a:t> </a:t>
            </a:r>
            <a:r>
              <a:rPr lang="nl-BE" sz="1800" dirty="0" err="1">
                <a:sym typeface="Wingdings" panose="05000000000000000000" pitchFamily="2" charset="2"/>
              </a:rPr>
              <a:t>indivisible</a:t>
            </a:r>
            <a:r>
              <a:rPr lang="nl-BE" sz="1800" dirty="0">
                <a:sym typeface="Wingdings" panose="05000000000000000000" pitchFamily="2" charset="2"/>
              </a:rPr>
              <a:t> :</a:t>
            </a:r>
          </a:p>
          <a:p>
            <a:pPr marL="225425" lvl="1" indent="0" algn="just">
              <a:spcAft>
                <a:spcPts val="1000"/>
              </a:spcAft>
              <a:buNone/>
            </a:pPr>
            <a:r>
              <a:rPr lang="fr-BE" sz="1800" b="0" i="1" dirty="0">
                <a:solidFill>
                  <a:srgbClr val="000000"/>
                </a:solidFill>
                <a:effectLst/>
                <a:latin typeface="+mj-lt"/>
              </a:rPr>
              <a:t>	« les deux volets du contrat en cause au principal constituent un tout indivisible et que son volet 	prépondérant est celui ayant pour objet d’attribuer, à la société à capital mixte, les prestations des 	services accessoires aux activités scolaires de la ville de Rome. Dès lors, le régime juridique applicable 	au contrat en cause au principal, considéré dans son intégralité, est celui auquel ce volet est soumis. »</a:t>
            </a:r>
          </a:p>
          <a:p>
            <a:pPr lvl="1" algn="just">
              <a:spcAft>
                <a:spcPts val="1000"/>
              </a:spcAft>
            </a:pPr>
            <a:r>
              <a:rPr lang="fr-BE" sz="1800" b="0" i="0" dirty="0">
                <a:solidFill>
                  <a:srgbClr val="000000"/>
                </a:solidFill>
                <a:effectLst/>
                <a:latin typeface="+mj-lt"/>
              </a:rPr>
              <a:t>l’objectif essentiel de la procédure en cause au principal était non pas de créer une société à capital mixte, mais de faire reposer sur l’associé (le candidat) de la ville de Rome, au sein de cette société, l’intégralité du risque opérationnel lié aux prestations de services accessoires aux activités scolaires de cette ville, ladite société n’étant conçue que comme le support au moyen duquel ladite ville estimait que la qualité des prestations serait le mieux assurée (marché public / concession)</a:t>
            </a:r>
            <a:endParaRPr lang="nl-BE" sz="1800" dirty="0">
              <a:latin typeface="+mj-lt"/>
              <a:sym typeface="Wingdings" panose="05000000000000000000" pitchFamily="2" charset="2"/>
            </a:endParaRPr>
          </a:p>
          <a:p>
            <a:pPr marL="231775" lvl="1" indent="0" algn="just">
              <a:buNone/>
            </a:pPr>
            <a:endParaRPr lang="nl-BE" sz="1000" b="1" dirty="0">
              <a:solidFill>
                <a:schemeClr val="accent6"/>
              </a:solidFill>
            </a:endParaRPr>
          </a:p>
        </p:txBody>
      </p:sp>
      <p:sp>
        <p:nvSpPr>
          <p:cNvPr id="3" name="Text Placeholder 2">
            <a:extLst>
              <a:ext uri="{FF2B5EF4-FFF2-40B4-BE49-F238E27FC236}">
                <a16:creationId xmlns:a16="http://schemas.microsoft.com/office/drawing/2014/main" id="{300B3237-F474-4D8C-BA5D-2B72ACC343B7}"/>
              </a:ext>
            </a:extLst>
          </p:cNvPr>
          <p:cNvSpPr>
            <a:spLocks noGrp="1"/>
          </p:cNvSpPr>
          <p:nvPr>
            <p:ph type="body" idx="1"/>
          </p:nvPr>
        </p:nvSpPr>
        <p:spPr>
          <a:xfrm>
            <a:off x="515938" y="1476313"/>
            <a:ext cx="11311103" cy="320101"/>
          </a:xfrm>
        </p:spPr>
        <p:txBody>
          <a:bodyPr>
            <a:normAutofit lnSpcReduction="10000"/>
          </a:bodyPr>
          <a:lstStyle/>
          <a:p>
            <a:r>
              <a:rPr lang="nl-BE" dirty="0" err="1"/>
              <a:t>C.J.U.E</a:t>
            </a:r>
            <a:r>
              <a:rPr lang="nl-BE" dirty="0"/>
              <a:t>., </a:t>
            </a:r>
            <a:r>
              <a:rPr lang="nl-BE" dirty="0" err="1"/>
              <a:t>1er</a:t>
            </a:r>
            <a:r>
              <a:rPr lang="nl-BE" dirty="0"/>
              <a:t> août 2022 C-332/20</a:t>
            </a:r>
          </a:p>
        </p:txBody>
      </p:sp>
      <p:sp>
        <p:nvSpPr>
          <p:cNvPr id="4" name="Slide Number Placeholder 3">
            <a:extLst>
              <a:ext uri="{FF2B5EF4-FFF2-40B4-BE49-F238E27FC236}">
                <a16:creationId xmlns:a16="http://schemas.microsoft.com/office/drawing/2014/main" id="{48D200A8-B122-4F18-A2E5-015B5BDC3E57}"/>
              </a:ext>
            </a:extLst>
          </p:cNvPr>
          <p:cNvSpPr>
            <a:spLocks noGrp="1"/>
          </p:cNvSpPr>
          <p:nvPr>
            <p:ph type="sldNum" sz="quarter" idx="12"/>
          </p:nvPr>
        </p:nvSpPr>
        <p:spPr/>
        <p:txBody>
          <a:bodyPr/>
          <a:lstStyle/>
          <a:p>
            <a:fld id="{F9591D4C-BB8F-AE46-BE73-C616F30BBC5B}" type="slidenum">
              <a:rPr lang="en-US" smtClean="0"/>
              <a:t>15</a:t>
            </a:fld>
            <a:endParaRPr lang="en-US"/>
          </a:p>
        </p:txBody>
      </p:sp>
      <p:sp>
        <p:nvSpPr>
          <p:cNvPr id="5" name="Text Placeholder 4">
            <a:extLst>
              <a:ext uri="{FF2B5EF4-FFF2-40B4-BE49-F238E27FC236}">
                <a16:creationId xmlns:a16="http://schemas.microsoft.com/office/drawing/2014/main" id="{8666FE8E-D6AD-43B5-B901-7FD2B293E9CF}"/>
              </a:ext>
            </a:extLst>
          </p:cNvPr>
          <p:cNvSpPr>
            <a:spLocks noGrp="1"/>
          </p:cNvSpPr>
          <p:nvPr>
            <p:ph type="body" sz="quarter" idx="15"/>
          </p:nvPr>
        </p:nvSpPr>
        <p:spPr/>
        <p:txBody>
          <a:bodyPr/>
          <a:lstStyle/>
          <a:p>
            <a:r>
              <a:rPr lang="nl-BE" i="1" dirty="0"/>
              <a:t>In house </a:t>
            </a:r>
            <a:r>
              <a:rPr lang="nl-BE" dirty="0"/>
              <a:t>: structures complexes </a:t>
            </a:r>
          </a:p>
        </p:txBody>
      </p:sp>
      <p:sp>
        <p:nvSpPr>
          <p:cNvPr id="6" name="Title 5">
            <a:extLst>
              <a:ext uri="{FF2B5EF4-FFF2-40B4-BE49-F238E27FC236}">
                <a16:creationId xmlns:a16="http://schemas.microsoft.com/office/drawing/2014/main" id="{0EBBCBD8-88B7-4D8F-93A6-FCC941359A09}"/>
              </a:ext>
            </a:extLst>
          </p:cNvPr>
          <p:cNvSpPr>
            <a:spLocks noGrp="1"/>
          </p:cNvSpPr>
          <p:nvPr>
            <p:ph type="title"/>
          </p:nvPr>
        </p:nvSpPr>
        <p:spPr/>
        <p:txBody>
          <a:bodyPr/>
          <a:lstStyle/>
          <a:p>
            <a:r>
              <a:rPr lang="nl-BE" dirty="0"/>
              <a:t>I. </a:t>
            </a:r>
            <a:r>
              <a:rPr lang="fr-BE" dirty="0"/>
              <a:t>Les arrêts les plus importants rendus par la </a:t>
            </a:r>
            <a:r>
              <a:rPr lang="fr-BE" dirty="0" err="1"/>
              <a:t>C.J.U.E</a:t>
            </a:r>
            <a:r>
              <a:rPr lang="fr-BE" dirty="0"/>
              <a:t>.</a:t>
            </a:r>
            <a:endParaRPr lang="nl-BE" dirty="0"/>
          </a:p>
        </p:txBody>
      </p:sp>
      <p:sp>
        <p:nvSpPr>
          <p:cNvPr id="7" name="Footer Placeholder 6">
            <a:extLst>
              <a:ext uri="{FF2B5EF4-FFF2-40B4-BE49-F238E27FC236}">
                <a16:creationId xmlns:a16="http://schemas.microsoft.com/office/drawing/2014/main" id="{B7293BDA-B3C8-4FC2-AD83-4E6FA04C22F8}"/>
              </a:ext>
            </a:extLst>
          </p:cNvPr>
          <p:cNvSpPr>
            <a:spLocks noGrp="1"/>
          </p:cNvSpPr>
          <p:nvPr>
            <p:ph type="ftr" sz="quarter" idx="17"/>
          </p:nvPr>
        </p:nvSpPr>
        <p:spPr/>
        <p:txBody>
          <a:bodyPr/>
          <a:lstStyle/>
          <a:p>
            <a:r>
              <a:rPr lang="nl-BE" dirty="0"/>
              <a:t>National Tender Day - 27 </a:t>
            </a:r>
            <a:r>
              <a:rPr lang="nl-BE" dirty="0" err="1"/>
              <a:t>octobre</a:t>
            </a:r>
            <a:r>
              <a:rPr lang="nl-BE" dirty="0"/>
              <a:t> 2022</a:t>
            </a:r>
            <a:endParaRPr lang="en-US" dirty="0"/>
          </a:p>
        </p:txBody>
      </p:sp>
    </p:spTree>
    <p:extLst>
      <p:ext uri="{BB962C8B-B14F-4D97-AF65-F5344CB8AC3E}">
        <p14:creationId xmlns:p14="http://schemas.microsoft.com/office/powerpoint/2010/main" val="358988460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D388FB76-2137-4F4D-97CD-CB67605ADB76}"/>
              </a:ext>
            </a:extLst>
          </p:cNvPr>
          <p:cNvSpPr>
            <a:spLocks noGrp="1"/>
          </p:cNvSpPr>
          <p:nvPr>
            <p:ph sz="quarter" idx="18"/>
          </p:nvPr>
        </p:nvSpPr>
        <p:spPr>
          <a:xfrm>
            <a:off x="515938" y="2063146"/>
            <a:ext cx="11497385" cy="4426554"/>
          </a:xfrm>
        </p:spPr>
        <p:txBody>
          <a:bodyPr/>
          <a:lstStyle/>
          <a:p>
            <a:pPr algn="just">
              <a:spcAft>
                <a:spcPts val="1000"/>
              </a:spcAft>
            </a:pPr>
            <a:r>
              <a:rPr lang="nl-BE" sz="1800" b="1" dirty="0" err="1"/>
              <a:t>Décision</a:t>
            </a:r>
            <a:r>
              <a:rPr lang="nl-BE" sz="1800" b="1" dirty="0"/>
              <a:t> de la Cour : </a:t>
            </a:r>
          </a:p>
          <a:p>
            <a:pPr lvl="1" algn="just">
              <a:spcAft>
                <a:spcPts val="1000"/>
              </a:spcAft>
            </a:pPr>
            <a:r>
              <a:rPr lang="nl-BE" sz="1800" dirty="0"/>
              <a:t>La </a:t>
            </a:r>
            <a:r>
              <a:rPr lang="nl-BE" sz="1800" dirty="0" err="1"/>
              <a:t>société</a:t>
            </a:r>
            <a:r>
              <a:rPr lang="nl-BE" sz="1800" dirty="0"/>
              <a:t> à </a:t>
            </a:r>
            <a:r>
              <a:rPr lang="nl-BE" sz="1800" dirty="0" err="1"/>
              <a:t>capital</a:t>
            </a:r>
            <a:r>
              <a:rPr lang="nl-BE" sz="1800" dirty="0"/>
              <a:t> mixte peut </a:t>
            </a:r>
            <a:r>
              <a:rPr lang="nl-BE" sz="1800" dirty="0" err="1"/>
              <a:t>aussi</a:t>
            </a:r>
            <a:r>
              <a:rPr lang="nl-BE" sz="1800" dirty="0"/>
              <a:t> </a:t>
            </a:r>
            <a:r>
              <a:rPr lang="nl-BE" sz="1800" dirty="0" err="1"/>
              <a:t>être</a:t>
            </a:r>
            <a:r>
              <a:rPr lang="nl-BE" sz="1800" dirty="0"/>
              <a:t> </a:t>
            </a:r>
            <a:r>
              <a:rPr lang="nl-BE" sz="1800" dirty="0" err="1"/>
              <a:t>considérée</a:t>
            </a:r>
            <a:r>
              <a:rPr lang="nl-BE" sz="1800" dirty="0"/>
              <a:t> comme </a:t>
            </a:r>
            <a:r>
              <a:rPr lang="nl-BE" sz="1800" dirty="0" err="1"/>
              <a:t>étant</a:t>
            </a:r>
            <a:r>
              <a:rPr lang="nl-BE" sz="1800" dirty="0"/>
              <a:t> </a:t>
            </a:r>
            <a:r>
              <a:rPr lang="nl-BE" sz="1800" dirty="0" err="1"/>
              <a:t>un</a:t>
            </a:r>
            <a:r>
              <a:rPr lang="nl-BE" sz="1800" dirty="0"/>
              <a:t> </a:t>
            </a:r>
            <a:r>
              <a:rPr lang="nl-BE" sz="1800" dirty="0" err="1"/>
              <a:t>pouvoir</a:t>
            </a:r>
            <a:r>
              <a:rPr lang="nl-BE" sz="1800" dirty="0"/>
              <a:t> </a:t>
            </a:r>
            <a:r>
              <a:rPr lang="nl-BE" sz="1800" dirty="0" err="1"/>
              <a:t>adjudicateur</a:t>
            </a:r>
            <a:r>
              <a:rPr lang="nl-BE" sz="1800" dirty="0"/>
              <a:t> au sens de </a:t>
            </a:r>
            <a:r>
              <a:rPr lang="nl-BE" sz="1800" dirty="0" err="1"/>
              <a:t>l’article</a:t>
            </a:r>
            <a:r>
              <a:rPr lang="nl-BE" sz="1800" dirty="0"/>
              <a:t> 12 de la directive 2014/24 </a:t>
            </a:r>
          </a:p>
          <a:p>
            <a:pPr lvl="1" algn="just">
              <a:spcAft>
                <a:spcPts val="1000"/>
              </a:spcAft>
            </a:pPr>
            <a:r>
              <a:rPr lang="nl-BE" sz="1800" dirty="0"/>
              <a:t>Cependant :</a:t>
            </a:r>
          </a:p>
          <a:p>
            <a:pPr lvl="2" algn="just">
              <a:spcAft>
                <a:spcPts val="1000"/>
              </a:spcAft>
            </a:pPr>
            <a:r>
              <a:rPr lang="nl-BE" sz="1400" b="1" i="1" dirty="0">
                <a:latin typeface="+mj-lt"/>
              </a:rPr>
              <a:t>"</a:t>
            </a:r>
            <a:r>
              <a:rPr lang="fr-BE" sz="1400" b="0" i="1" dirty="0">
                <a:solidFill>
                  <a:srgbClr val="000000"/>
                </a:solidFill>
                <a:effectLst/>
                <a:latin typeface="+mj-lt"/>
              </a:rPr>
              <a:t>il suffit de relever que, pour qu’il soit couvert par les dispositions de l’article 12, paragraphe 4, de cette directive, un accord de coopération ne peut </a:t>
            </a:r>
            <a:r>
              <a:rPr lang="fr-BE" sz="1400" b="1" i="1" dirty="0">
                <a:solidFill>
                  <a:srgbClr val="000000"/>
                </a:solidFill>
                <a:effectLst/>
                <a:latin typeface="+mj-lt"/>
              </a:rPr>
              <a:t>pas</a:t>
            </a:r>
            <a:r>
              <a:rPr lang="fr-BE" sz="1400" b="0" i="1" dirty="0">
                <a:solidFill>
                  <a:srgbClr val="000000"/>
                </a:solidFill>
                <a:effectLst/>
                <a:latin typeface="+mj-lt"/>
              </a:rPr>
              <a:t> avoir pour effet de placer une entreprise privée dans une </a:t>
            </a:r>
            <a:r>
              <a:rPr lang="fr-BE" sz="1400" b="1" i="1" dirty="0">
                <a:solidFill>
                  <a:srgbClr val="000000"/>
                </a:solidFill>
                <a:effectLst/>
                <a:latin typeface="+mj-lt"/>
              </a:rPr>
              <a:t>situation privilégiée </a:t>
            </a:r>
            <a:r>
              <a:rPr lang="fr-BE" sz="1400" b="0" i="1" dirty="0">
                <a:solidFill>
                  <a:srgbClr val="000000"/>
                </a:solidFill>
                <a:effectLst/>
                <a:latin typeface="+mj-lt"/>
              </a:rPr>
              <a:t>par rapport à ses concurrents (arrêt du 28 mai 2020, </a:t>
            </a:r>
            <a:r>
              <a:rPr lang="fr-BE" sz="1400" b="0" i="1" dirty="0" err="1">
                <a:solidFill>
                  <a:srgbClr val="000000"/>
                </a:solidFill>
                <a:effectLst/>
                <a:latin typeface="+mj-lt"/>
              </a:rPr>
              <a:t>Informatikgesellschaft</a:t>
            </a:r>
            <a:r>
              <a:rPr lang="fr-BE" sz="1400" b="0" i="1" dirty="0">
                <a:solidFill>
                  <a:srgbClr val="000000"/>
                </a:solidFill>
                <a:effectLst/>
                <a:latin typeface="+mj-lt"/>
              </a:rPr>
              <a:t> </a:t>
            </a:r>
            <a:r>
              <a:rPr lang="fr-BE" sz="1400" b="0" i="1" dirty="0" err="1">
                <a:solidFill>
                  <a:srgbClr val="000000"/>
                </a:solidFill>
                <a:effectLst/>
                <a:latin typeface="+mj-lt"/>
              </a:rPr>
              <a:t>für</a:t>
            </a:r>
            <a:r>
              <a:rPr lang="fr-BE" sz="1400" b="0" i="1" dirty="0">
                <a:solidFill>
                  <a:srgbClr val="000000"/>
                </a:solidFill>
                <a:effectLst/>
                <a:latin typeface="+mj-lt"/>
              </a:rPr>
              <a:t> Software-</a:t>
            </a:r>
            <a:r>
              <a:rPr lang="fr-BE" sz="1400" b="0" i="1" dirty="0" err="1">
                <a:solidFill>
                  <a:srgbClr val="000000"/>
                </a:solidFill>
                <a:effectLst/>
                <a:latin typeface="+mj-lt"/>
              </a:rPr>
              <a:t>Entwicklung</a:t>
            </a:r>
            <a:r>
              <a:rPr lang="fr-BE" sz="1400" b="0" i="1" dirty="0">
                <a:solidFill>
                  <a:srgbClr val="000000"/>
                </a:solidFill>
                <a:effectLst/>
                <a:latin typeface="+mj-lt"/>
              </a:rPr>
              <a:t>, C‑796/18, </a:t>
            </a:r>
            <a:r>
              <a:rPr lang="fr-BE" sz="1400" b="0" i="1" dirty="0" err="1">
                <a:solidFill>
                  <a:srgbClr val="000000"/>
                </a:solidFill>
                <a:effectLst/>
                <a:latin typeface="+mj-lt"/>
              </a:rPr>
              <a:t>EU:C:2020:395</a:t>
            </a:r>
            <a:r>
              <a:rPr lang="fr-BE" sz="1400" b="0" i="1" dirty="0">
                <a:solidFill>
                  <a:srgbClr val="000000"/>
                </a:solidFill>
                <a:effectLst/>
                <a:latin typeface="+mj-lt"/>
              </a:rPr>
              <a:t>, point 76). Or, comme M. l’avocat général l’a relevé au point 78 de ses conclusions, tel aurait été nécessairement le cas en l’occurrence, compte tenu de la participation de capitaux privés dans la société à capital mixte à constituer, de sorte que cette disposition </a:t>
            </a:r>
            <a:r>
              <a:rPr lang="fr-BE" sz="1400" b="1" i="1" dirty="0">
                <a:solidFill>
                  <a:srgbClr val="000000"/>
                </a:solidFill>
                <a:effectLst/>
                <a:latin typeface="+mj-lt"/>
              </a:rPr>
              <a:t>ne permet pas de faire échapper la procédure en cause au principal au champ d’application de la directive </a:t>
            </a:r>
            <a:r>
              <a:rPr lang="fr-BE" sz="1400" b="0" i="1" dirty="0">
                <a:solidFill>
                  <a:srgbClr val="000000"/>
                </a:solidFill>
                <a:effectLst/>
                <a:latin typeface="+mj-lt"/>
              </a:rPr>
              <a:t>2014/24. » </a:t>
            </a:r>
          </a:p>
          <a:p>
            <a:pPr lvl="2" algn="just">
              <a:spcAft>
                <a:spcPts val="1000"/>
              </a:spcAft>
            </a:pPr>
            <a:r>
              <a:rPr lang="nl-BE" sz="1800" dirty="0"/>
              <a:t>Procédure de </a:t>
            </a:r>
            <a:r>
              <a:rPr lang="nl-BE" sz="1800" dirty="0" err="1"/>
              <a:t>passation</a:t>
            </a:r>
            <a:r>
              <a:rPr lang="nl-BE" sz="1800" dirty="0"/>
              <a:t> </a:t>
            </a:r>
            <a:r>
              <a:rPr lang="nl-BE" sz="1800" dirty="0" err="1"/>
              <a:t>d’un</a:t>
            </a:r>
            <a:r>
              <a:rPr lang="nl-BE" sz="1800" dirty="0"/>
              <a:t> marché public en </a:t>
            </a:r>
            <a:r>
              <a:rPr lang="nl-BE" sz="1800" dirty="0" err="1"/>
              <a:t>cas</a:t>
            </a:r>
            <a:r>
              <a:rPr lang="nl-BE" sz="1800" dirty="0"/>
              <a:t> de </a:t>
            </a:r>
            <a:r>
              <a:rPr lang="nl-BE" sz="1800" dirty="0" err="1"/>
              <a:t>participation</a:t>
            </a:r>
            <a:r>
              <a:rPr lang="nl-BE" sz="1800" dirty="0"/>
              <a:t> directe du PA à </a:t>
            </a:r>
            <a:r>
              <a:rPr lang="nl-BE" sz="1800" dirty="0" err="1"/>
              <a:t>condition</a:t>
            </a:r>
            <a:r>
              <a:rPr lang="nl-BE" sz="1800" dirty="0"/>
              <a:t> :</a:t>
            </a:r>
          </a:p>
          <a:p>
            <a:pPr lvl="3" algn="just">
              <a:spcAft>
                <a:spcPts val="1000"/>
              </a:spcAft>
            </a:pPr>
            <a:r>
              <a:rPr lang="nl-BE" sz="1400" dirty="0"/>
              <a:t>Aucun pouvoir de contrôle ou de </a:t>
            </a:r>
            <a:r>
              <a:rPr lang="nl-BE" sz="1400" dirty="0" err="1"/>
              <a:t>blocage</a:t>
            </a:r>
            <a:r>
              <a:rPr lang="nl-BE" sz="1400" dirty="0"/>
              <a:t> </a:t>
            </a:r>
          </a:p>
          <a:p>
            <a:pPr lvl="3" algn="just">
              <a:spcAft>
                <a:spcPts val="1000"/>
              </a:spcAft>
            </a:pPr>
            <a:r>
              <a:rPr lang="nl-BE" sz="1400" dirty="0"/>
              <a:t>Pas </a:t>
            </a:r>
            <a:r>
              <a:rPr lang="nl-BE" sz="1400" dirty="0" err="1"/>
              <a:t>d'influence</a:t>
            </a:r>
            <a:r>
              <a:rPr lang="nl-BE" sz="1400" dirty="0"/>
              <a:t> décisive sur l'entité </a:t>
            </a:r>
            <a:r>
              <a:rPr lang="nl-BE" sz="1400" dirty="0" err="1"/>
              <a:t>juridique</a:t>
            </a:r>
            <a:r>
              <a:rPr lang="nl-BE" sz="1400" dirty="0"/>
              <a:t> </a:t>
            </a:r>
            <a:r>
              <a:rPr lang="nl-BE" sz="1400" dirty="0" err="1"/>
              <a:t>contrôlée</a:t>
            </a:r>
            <a:endParaRPr lang="nl-NL" sz="1400" i="1" dirty="0">
              <a:latin typeface="+mj-lt"/>
            </a:endParaRPr>
          </a:p>
          <a:p>
            <a:pPr lvl="2" algn="just">
              <a:spcAft>
                <a:spcPts val="1000"/>
              </a:spcAft>
            </a:pPr>
            <a:endParaRPr lang="nl-BE" sz="1400" b="1" i="1" dirty="0">
              <a:latin typeface="+mj-lt"/>
            </a:endParaRPr>
          </a:p>
        </p:txBody>
      </p:sp>
      <p:sp>
        <p:nvSpPr>
          <p:cNvPr id="3" name="Text Placeholder 2">
            <a:extLst>
              <a:ext uri="{FF2B5EF4-FFF2-40B4-BE49-F238E27FC236}">
                <a16:creationId xmlns:a16="http://schemas.microsoft.com/office/drawing/2014/main" id="{300B3237-F474-4D8C-BA5D-2B72ACC343B7}"/>
              </a:ext>
            </a:extLst>
          </p:cNvPr>
          <p:cNvSpPr>
            <a:spLocks noGrp="1"/>
          </p:cNvSpPr>
          <p:nvPr>
            <p:ph type="body" idx="1"/>
          </p:nvPr>
        </p:nvSpPr>
        <p:spPr>
          <a:xfrm>
            <a:off x="515938" y="1476313"/>
            <a:ext cx="11311103" cy="320101"/>
          </a:xfrm>
        </p:spPr>
        <p:txBody>
          <a:bodyPr>
            <a:normAutofit lnSpcReduction="10000"/>
          </a:bodyPr>
          <a:lstStyle/>
          <a:p>
            <a:r>
              <a:rPr lang="nl-BE" dirty="0" err="1"/>
              <a:t>C.J.U.E</a:t>
            </a:r>
            <a:r>
              <a:rPr lang="nl-BE" dirty="0"/>
              <a:t>., </a:t>
            </a:r>
            <a:r>
              <a:rPr lang="nl-BE" dirty="0" err="1"/>
              <a:t>1er</a:t>
            </a:r>
            <a:r>
              <a:rPr lang="nl-BE" dirty="0"/>
              <a:t> août 2022 C-332/20</a:t>
            </a:r>
          </a:p>
        </p:txBody>
      </p:sp>
      <p:sp>
        <p:nvSpPr>
          <p:cNvPr id="4" name="Slide Number Placeholder 3">
            <a:extLst>
              <a:ext uri="{FF2B5EF4-FFF2-40B4-BE49-F238E27FC236}">
                <a16:creationId xmlns:a16="http://schemas.microsoft.com/office/drawing/2014/main" id="{48D200A8-B122-4F18-A2E5-015B5BDC3E57}"/>
              </a:ext>
            </a:extLst>
          </p:cNvPr>
          <p:cNvSpPr>
            <a:spLocks noGrp="1"/>
          </p:cNvSpPr>
          <p:nvPr>
            <p:ph type="sldNum" sz="quarter" idx="12"/>
          </p:nvPr>
        </p:nvSpPr>
        <p:spPr/>
        <p:txBody>
          <a:bodyPr/>
          <a:lstStyle/>
          <a:p>
            <a:fld id="{F9591D4C-BB8F-AE46-BE73-C616F30BBC5B}" type="slidenum">
              <a:rPr lang="en-US" smtClean="0"/>
              <a:t>16</a:t>
            </a:fld>
            <a:endParaRPr lang="en-US"/>
          </a:p>
        </p:txBody>
      </p:sp>
      <p:sp>
        <p:nvSpPr>
          <p:cNvPr id="5" name="Text Placeholder 4">
            <a:extLst>
              <a:ext uri="{FF2B5EF4-FFF2-40B4-BE49-F238E27FC236}">
                <a16:creationId xmlns:a16="http://schemas.microsoft.com/office/drawing/2014/main" id="{8666FE8E-D6AD-43B5-B901-7FD2B293E9CF}"/>
              </a:ext>
            </a:extLst>
          </p:cNvPr>
          <p:cNvSpPr>
            <a:spLocks noGrp="1"/>
          </p:cNvSpPr>
          <p:nvPr>
            <p:ph type="body" sz="quarter" idx="15"/>
          </p:nvPr>
        </p:nvSpPr>
        <p:spPr/>
        <p:txBody>
          <a:bodyPr/>
          <a:lstStyle/>
          <a:p>
            <a:r>
              <a:rPr lang="nl-BE" i="1" dirty="0"/>
              <a:t>In house </a:t>
            </a:r>
            <a:r>
              <a:rPr lang="nl-BE" dirty="0"/>
              <a:t>: structures complexes </a:t>
            </a:r>
          </a:p>
        </p:txBody>
      </p:sp>
      <p:sp>
        <p:nvSpPr>
          <p:cNvPr id="6" name="Title 5">
            <a:extLst>
              <a:ext uri="{FF2B5EF4-FFF2-40B4-BE49-F238E27FC236}">
                <a16:creationId xmlns:a16="http://schemas.microsoft.com/office/drawing/2014/main" id="{0EBBCBD8-88B7-4D8F-93A6-FCC941359A09}"/>
              </a:ext>
            </a:extLst>
          </p:cNvPr>
          <p:cNvSpPr>
            <a:spLocks noGrp="1"/>
          </p:cNvSpPr>
          <p:nvPr>
            <p:ph type="title"/>
          </p:nvPr>
        </p:nvSpPr>
        <p:spPr/>
        <p:txBody>
          <a:bodyPr/>
          <a:lstStyle/>
          <a:p>
            <a:r>
              <a:rPr lang="nl-BE" dirty="0"/>
              <a:t>I. </a:t>
            </a:r>
            <a:r>
              <a:rPr lang="fr-BE" dirty="0"/>
              <a:t>Les arrêts les plus importants rendus par la </a:t>
            </a:r>
            <a:r>
              <a:rPr lang="fr-BE" dirty="0" err="1"/>
              <a:t>C.J.U.E</a:t>
            </a:r>
            <a:r>
              <a:rPr lang="fr-BE" dirty="0"/>
              <a:t>.</a:t>
            </a:r>
            <a:endParaRPr lang="nl-BE" dirty="0"/>
          </a:p>
        </p:txBody>
      </p:sp>
      <p:sp>
        <p:nvSpPr>
          <p:cNvPr id="7" name="Footer Placeholder 6">
            <a:extLst>
              <a:ext uri="{FF2B5EF4-FFF2-40B4-BE49-F238E27FC236}">
                <a16:creationId xmlns:a16="http://schemas.microsoft.com/office/drawing/2014/main" id="{B7293BDA-B3C8-4FC2-AD83-4E6FA04C22F8}"/>
              </a:ext>
            </a:extLst>
          </p:cNvPr>
          <p:cNvSpPr>
            <a:spLocks noGrp="1"/>
          </p:cNvSpPr>
          <p:nvPr>
            <p:ph type="ftr" sz="quarter" idx="17"/>
          </p:nvPr>
        </p:nvSpPr>
        <p:spPr/>
        <p:txBody>
          <a:bodyPr/>
          <a:lstStyle/>
          <a:p>
            <a:r>
              <a:rPr lang="nl-BE" dirty="0"/>
              <a:t>National Tender Day - 27 </a:t>
            </a:r>
            <a:r>
              <a:rPr lang="nl-BE" dirty="0" err="1"/>
              <a:t>octobre</a:t>
            </a:r>
            <a:r>
              <a:rPr lang="nl-BE" dirty="0"/>
              <a:t> 2022</a:t>
            </a:r>
            <a:endParaRPr lang="en-US" dirty="0"/>
          </a:p>
        </p:txBody>
      </p:sp>
    </p:spTree>
    <p:extLst>
      <p:ext uri="{BB962C8B-B14F-4D97-AF65-F5344CB8AC3E}">
        <p14:creationId xmlns:p14="http://schemas.microsoft.com/office/powerpoint/2010/main" val="325489746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D388FB76-2137-4F4D-97CD-CB67605ADB76}"/>
              </a:ext>
            </a:extLst>
          </p:cNvPr>
          <p:cNvSpPr>
            <a:spLocks noGrp="1"/>
          </p:cNvSpPr>
          <p:nvPr>
            <p:ph sz="quarter" idx="18"/>
          </p:nvPr>
        </p:nvSpPr>
        <p:spPr>
          <a:xfrm>
            <a:off x="515939" y="2063146"/>
            <a:ext cx="11160124" cy="4426554"/>
          </a:xfrm>
        </p:spPr>
        <p:txBody>
          <a:bodyPr/>
          <a:lstStyle/>
          <a:p>
            <a:pPr algn="just">
              <a:spcAft>
                <a:spcPts val="1000"/>
              </a:spcAft>
            </a:pPr>
            <a:r>
              <a:rPr lang="nl-BE" sz="1800" b="1" dirty="0"/>
              <a:t>Les faits : </a:t>
            </a:r>
          </a:p>
          <a:p>
            <a:pPr lvl="1" algn="just">
              <a:spcAft>
                <a:spcPts val="1000"/>
              </a:spcAft>
            </a:pPr>
            <a:r>
              <a:rPr lang="nl-BE" sz="1800" dirty="0"/>
              <a:t>J est un commerçant opérant sous son propre nom. K. </a:t>
            </a:r>
            <a:r>
              <a:rPr lang="nl-BE" sz="1800" dirty="0" err="1"/>
              <a:t>Reisen </a:t>
            </a:r>
            <a:r>
              <a:rPr lang="nl-BE" sz="1800" dirty="0"/>
              <a:t>est une </a:t>
            </a:r>
            <a:r>
              <a:rPr lang="nl-BE" sz="1800" dirty="0" err="1"/>
              <a:t>société de transport par autobus </a:t>
            </a:r>
            <a:r>
              <a:rPr lang="nl-BE" sz="1800" dirty="0"/>
              <a:t>dont J est le directeur et l'unique actionnaire.</a:t>
            </a:r>
          </a:p>
          <a:p>
            <a:pPr lvl="1" algn="just">
              <a:spcAft>
                <a:spcPts val="1000"/>
              </a:spcAft>
            </a:pPr>
            <a:r>
              <a:rPr lang="nl-BE" sz="1800" dirty="0"/>
              <a:t>J et K. </a:t>
            </a:r>
            <a:r>
              <a:rPr lang="nl-BE" sz="1800" dirty="0" err="1"/>
              <a:t>Reisen </a:t>
            </a:r>
            <a:r>
              <a:rPr lang="nl-BE" sz="1800" dirty="0"/>
              <a:t>ont tous deux soumis des offres par l'intermédiaire de la même personne, </a:t>
            </a:r>
            <a:r>
              <a:rPr lang="nl-BE" sz="1800" b="1" dirty="0"/>
              <a:t>J</a:t>
            </a:r>
            <a:r>
              <a:rPr lang="nl-BE" sz="1800" dirty="0"/>
              <a:t>. </a:t>
            </a:r>
          </a:p>
          <a:p>
            <a:pPr lvl="1" algn="just">
              <a:spcAft>
                <a:spcPts val="1000"/>
              </a:spcAft>
            </a:pPr>
            <a:r>
              <a:rPr lang="nl-BE" sz="1800" dirty="0"/>
              <a:t>Une procédure d'insolvabilité avait été </a:t>
            </a:r>
            <a:r>
              <a:rPr lang="nl-BE" sz="1800" dirty="0" err="1"/>
              <a:t>ouverte</a:t>
            </a:r>
            <a:r>
              <a:rPr lang="nl-BE" sz="1800" dirty="0"/>
              <a:t> à </a:t>
            </a:r>
            <a:r>
              <a:rPr lang="nl-BE" sz="1800" dirty="0" err="1"/>
              <a:t>l’encontre</a:t>
            </a:r>
            <a:r>
              <a:rPr lang="nl-BE" sz="1800" dirty="0"/>
              <a:t> de J l'année précédente. L’</a:t>
            </a:r>
            <a:r>
              <a:rPr lang="fr-BE" sz="1800" dirty="0"/>
              <a:t>administrateur judiciaire avait toutefois sorti du champ de cette procédure l’activité indépendante de J.</a:t>
            </a:r>
          </a:p>
          <a:p>
            <a:pPr lvl="1" algn="just">
              <a:spcAft>
                <a:spcPts val="1000"/>
              </a:spcAft>
            </a:pPr>
            <a:r>
              <a:rPr lang="nl-BE" sz="1800" dirty="0"/>
              <a:t>J a </a:t>
            </a:r>
            <a:r>
              <a:rPr lang="nl-BE" sz="1800" dirty="0" err="1"/>
              <a:t>déclaré</a:t>
            </a:r>
            <a:r>
              <a:rPr lang="nl-BE" sz="1800" dirty="0"/>
              <a:t> dans sa </a:t>
            </a:r>
            <a:r>
              <a:rPr lang="nl-BE" sz="1800" dirty="0" err="1"/>
              <a:t>candidature</a:t>
            </a:r>
            <a:r>
              <a:rPr lang="nl-BE" sz="1800" dirty="0"/>
              <a:t> </a:t>
            </a:r>
            <a:r>
              <a:rPr lang="nl-BE" sz="1800" dirty="0" err="1"/>
              <a:t>qu'aucune</a:t>
            </a:r>
            <a:r>
              <a:rPr lang="nl-BE" sz="1800" dirty="0"/>
              <a:t> procédure </a:t>
            </a:r>
            <a:r>
              <a:rPr lang="nl-BE" sz="1800" dirty="0" err="1"/>
              <a:t>d'insolvabilité</a:t>
            </a:r>
            <a:r>
              <a:rPr lang="nl-BE" sz="1800" dirty="0"/>
              <a:t> </a:t>
            </a:r>
            <a:r>
              <a:rPr lang="nl-BE" sz="1800" dirty="0" err="1"/>
              <a:t>n'avait</a:t>
            </a:r>
            <a:r>
              <a:rPr lang="nl-BE" sz="1800" dirty="0"/>
              <a:t> </a:t>
            </a:r>
            <a:r>
              <a:rPr lang="nl-BE" sz="1800" dirty="0" err="1"/>
              <a:t>été</a:t>
            </a:r>
            <a:r>
              <a:rPr lang="nl-BE" sz="1800" dirty="0"/>
              <a:t> </a:t>
            </a:r>
            <a:r>
              <a:rPr lang="nl-BE" sz="1800" dirty="0" err="1"/>
              <a:t>déposée</a:t>
            </a:r>
            <a:r>
              <a:rPr lang="nl-BE" sz="1800" dirty="0"/>
              <a:t> </a:t>
            </a:r>
            <a:r>
              <a:rPr lang="nl-BE" sz="1800" dirty="0" err="1"/>
              <a:t>ou</a:t>
            </a:r>
            <a:r>
              <a:rPr lang="nl-BE" sz="1800" dirty="0"/>
              <a:t> </a:t>
            </a:r>
            <a:r>
              <a:rPr lang="nl-BE" sz="1800" dirty="0" err="1"/>
              <a:t>ouverte</a:t>
            </a:r>
            <a:r>
              <a:rPr lang="nl-BE" sz="1800" dirty="0"/>
              <a:t>.</a:t>
            </a:r>
          </a:p>
          <a:p>
            <a:pPr lvl="1" algn="just">
              <a:spcAft>
                <a:spcPts val="1000"/>
              </a:spcAft>
            </a:pPr>
            <a:r>
              <a:rPr lang="nl-BE" sz="1800" dirty="0"/>
              <a:t>Les offres de J et K. </a:t>
            </a:r>
            <a:r>
              <a:rPr lang="nl-BE" sz="1800" dirty="0" err="1"/>
              <a:t>Reisen</a:t>
            </a:r>
            <a:r>
              <a:rPr lang="nl-BE" sz="1800" dirty="0"/>
              <a:t> ont été exclues pour violation des règles de </a:t>
            </a:r>
            <a:r>
              <a:rPr lang="nl-BE" sz="1800" dirty="0" err="1"/>
              <a:t>concurrence</a:t>
            </a:r>
            <a:r>
              <a:rPr lang="nl-BE" sz="1800" dirty="0"/>
              <a:t>, car elles ont </a:t>
            </a:r>
            <a:r>
              <a:rPr lang="nl-BE" sz="1800" dirty="0" err="1"/>
              <a:t>été</a:t>
            </a:r>
            <a:r>
              <a:rPr lang="nl-BE" sz="1800" dirty="0"/>
              <a:t> </a:t>
            </a:r>
            <a:r>
              <a:rPr lang="nl-BE" sz="1800" dirty="0" err="1"/>
              <a:t>déposées</a:t>
            </a:r>
            <a:r>
              <a:rPr lang="nl-BE" sz="1800" dirty="0"/>
              <a:t> par la “</a:t>
            </a:r>
            <a:r>
              <a:rPr lang="nl-BE" sz="1800" dirty="0" err="1"/>
              <a:t>même</a:t>
            </a:r>
            <a:r>
              <a:rPr lang="nl-BE" sz="1800" dirty="0"/>
              <a:t>” personne. </a:t>
            </a:r>
          </a:p>
          <a:p>
            <a:pPr marL="0" indent="0" algn="just">
              <a:spcAft>
                <a:spcPts val="1000"/>
              </a:spcAft>
              <a:buNone/>
            </a:pPr>
            <a:endParaRPr lang="nl-BE" sz="1800" dirty="0">
              <a:highlight>
                <a:srgbClr val="FFFF00"/>
              </a:highlight>
            </a:endParaRPr>
          </a:p>
          <a:p>
            <a:pPr marL="0" indent="0" algn="just">
              <a:buNone/>
            </a:pPr>
            <a:endParaRPr lang="nl-NL" sz="1800" dirty="0"/>
          </a:p>
          <a:p>
            <a:pPr algn="just"/>
            <a:endParaRPr lang="nl-NL" sz="1800" dirty="0"/>
          </a:p>
          <a:p>
            <a:pPr algn="just"/>
            <a:endParaRPr lang="nl-BE" sz="1800" dirty="0"/>
          </a:p>
          <a:p>
            <a:pPr marL="231775" lvl="1" indent="0" algn="just">
              <a:buNone/>
            </a:pPr>
            <a:endParaRPr lang="nl-BE" sz="1000" b="1" dirty="0">
              <a:solidFill>
                <a:schemeClr val="accent6"/>
              </a:solidFill>
            </a:endParaRPr>
          </a:p>
        </p:txBody>
      </p:sp>
      <p:sp>
        <p:nvSpPr>
          <p:cNvPr id="3" name="Text Placeholder 2">
            <a:extLst>
              <a:ext uri="{FF2B5EF4-FFF2-40B4-BE49-F238E27FC236}">
                <a16:creationId xmlns:a16="http://schemas.microsoft.com/office/drawing/2014/main" id="{300B3237-F474-4D8C-BA5D-2B72ACC343B7}"/>
              </a:ext>
            </a:extLst>
          </p:cNvPr>
          <p:cNvSpPr>
            <a:spLocks noGrp="1"/>
          </p:cNvSpPr>
          <p:nvPr>
            <p:ph type="body" idx="1"/>
          </p:nvPr>
        </p:nvSpPr>
        <p:spPr>
          <a:xfrm>
            <a:off x="515938" y="1476313"/>
            <a:ext cx="11311103" cy="320101"/>
          </a:xfrm>
        </p:spPr>
        <p:txBody>
          <a:bodyPr>
            <a:normAutofit lnSpcReduction="10000"/>
          </a:bodyPr>
          <a:lstStyle/>
          <a:p>
            <a:r>
              <a:rPr lang="nl-BE" dirty="0" err="1"/>
              <a:t>C.J.U.E</a:t>
            </a:r>
            <a:r>
              <a:rPr lang="nl-BE" dirty="0"/>
              <a:t>., 15 septembre 2022 C-416/21</a:t>
            </a:r>
          </a:p>
        </p:txBody>
      </p:sp>
      <p:sp>
        <p:nvSpPr>
          <p:cNvPr id="4" name="Slide Number Placeholder 3">
            <a:extLst>
              <a:ext uri="{FF2B5EF4-FFF2-40B4-BE49-F238E27FC236}">
                <a16:creationId xmlns:a16="http://schemas.microsoft.com/office/drawing/2014/main" id="{48D200A8-B122-4F18-A2E5-015B5BDC3E57}"/>
              </a:ext>
            </a:extLst>
          </p:cNvPr>
          <p:cNvSpPr>
            <a:spLocks noGrp="1"/>
          </p:cNvSpPr>
          <p:nvPr>
            <p:ph type="sldNum" sz="quarter" idx="12"/>
          </p:nvPr>
        </p:nvSpPr>
        <p:spPr/>
        <p:txBody>
          <a:bodyPr/>
          <a:lstStyle/>
          <a:p>
            <a:fld id="{F9591D4C-BB8F-AE46-BE73-C616F30BBC5B}" type="slidenum">
              <a:rPr lang="en-US" smtClean="0"/>
              <a:t>17</a:t>
            </a:fld>
            <a:endParaRPr lang="en-US"/>
          </a:p>
        </p:txBody>
      </p:sp>
      <p:sp>
        <p:nvSpPr>
          <p:cNvPr id="5" name="Text Placeholder 4">
            <a:extLst>
              <a:ext uri="{FF2B5EF4-FFF2-40B4-BE49-F238E27FC236}">
                <a16:creationId xmlns:a16="http://schemas.microsoft.com/office/drawing/2014/main" id="{8666FE8E-D6AD-43B5-B901-7FD2B293E9CF}"/>
              </a:ext>
            </a:extLst>
          </p:cNvPr>
          <p:cNvSpPr>
            <a:spLocks noGrp="1"/>
          </p:cNvSpPr>
          <p:nvPr>
            <p:ph type="body" sz="quarter" idx="15"/>
          </p:nvPr>
        </p:nvSpPr>
        <p:spPr/>
        <p:txBody>
          <a:bodyPr/>
          <a:lstStyle/>
          <a:p>
            <a:r>
              <a:rPr lang="nl-BE" i="1" dirty="0"/>
              <a:t>In house</a:t>
            </a:r>
            <a:endParaRPr lang="nl-BE" dirty="0"/>
          </a:p>
        </p:txBody>
      </p:sp>
      <p:sp>
        <p:nvSpPr>
          <p:cNvPr id="6" name="Title 5">
            <a:extLst>
              <a:ext uri="{FF2B5EF4-FFF2-40B4-BE49-F238E27FC236}">
                <a16:creationId xmlns:a16="http://schemas.microsoft.com/office/drawing/2014/main" id="{0EBBCBD8-88B7-4D8F-93A6-FCC941359A09}"/>
              </a:ext>
            </a:extLst>
          </p:cNvPr>
          <p:cNvSpPr>
            <a:spLocks noGrp="1"/>
          </p:cNvSpPr>
          <p:nvPr>
            <p:ph type="title"/>
          </p:nvPr>
        </p:nvSpPr>
        <p:spPr/>
        <p:txBody>
          <a:bodyPr/>
          <a:lstStyle/>
          <a:p>
            <a:r>
              <a:rPr lang="nl-BE" dirty="0"/>
              <a:t>I. </a:t>
            </a:r>
            <a:r>
              <a:rPr lang="fr-BE" dirty="0"/>
              <a:t>Les arrêts les plus importants rendus par la </a:t>
            </a:r>
            <a:r>
              <a:rPr lang="fr-BE" dirty="0" err="1"/>
              <a:t>C.J.U.E</a:t>
            </a:r>
            <a:r>
              <a:rPr lang="fr-BE" dirty="0"/>
              <a:t>.</a:t>
            </a:r>
            <a:endParaRPr lang="nl-BE" dirty="0"/>
          </a:p>
        </p:txBody>
      </p:sp>
      <p:sp>
        <p:nvSpPr>
          <p:cNvPr id="7" name="Footer Placeholder 6">
            <a:extLst>
              <a:ext uri="{FF2B5EF4-FFF2-40B4-BE49-F238E27FC236}">
                <a16:creationId xmlns:a16="http://schemas.microsoft.com/office/drawing/2014/main" id="{B7293BDA-B3C8-4FC2-AD83-4E6FA04C22F8}"/>
              </a:ext>
            </a:extLst>
          </p:cNvPr>
          <p:cNvSpPr>
            <a:spLocks noGrp="1"/>
          </p:cNvSpPr>
          <p:nvPr>
            <p:ph type="ftr" sz="quarter" idx="17"/>
          </p:nvPr>
        </p:nvSpPr>
        <p:spPr/>
        <p:txBody>
          <a:bodyPr/>
          <a:lstStyle/>
          <a:p>
            <a:r>
              <a:rPr lang="nl-BE" dirty="0"/>
              <a:t>National Tender Day - 27 </a:t>
            </a:r>
            <a:r>
              <a:rPr lang="nl-BE" dirty="0" err="1"/>
              <a:t>octobre</a:t>
            </a:r>
            <a:r>
              <a:rPr lang="nl-BE" dirty="0"/>
              <a:t> 2022</a:t>
            </a:r>
            <a:endParaRPr lang="en-US" dirty="0"/>
          </a:p>
        </p:txBody>
      </p:sp>
    </p:spTree>
    <p:extLst>
      <p:ext uri="{BB962C8B-B14F-4D97-AF65-F5344CB8AC3E}">
        <p14:creationId xmlns:p14="http://schemas.microsoft.com/office/powerpoint/2010/main" val="215180131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D388FB76-2137-4F4D-97CD-CB67605ADB76}"/>
              </a:ext>
            </a:extLst>
          </p:cNvPr>
          <p:cNvSpPr>
            <a:spLocks noGrp="1"/>
          </p:cNvSpPr>
          <p:nvPr>
            <p:ph sz="quarter" idx="18"/>
          </p:nvPr>
        </p:nvSpPr>
        <p:spPr>
          <a:xfrm>
            <a:off x="515939" y="2063146"/>
            <a:ext cx="11160124" cy="4426554"/>
          </a:xfrm>
        </p:spPr>
        <p:txBody>
          <a:bodyPr/>
          <a:lstStyle/>
          <a:p>
            <a:pPr algn="just">
              <a:spcAft>
                <a:spcPts val="1000"/>
              </a:spcAft>
            </a:pPr>
            <a:r>
              <a:rPr lang="nl-BE" sz="1800" b="1" dirty="0" err="1"/>
              <a:t>Questions</a:t>
            </a:r>
            <a:r>
              <a:rPr lang="nl-BE" sz="1800" b="1" dirty="0"/>
              <a:t> </a:t>
            </a:r>
            <a:r>
              <a:rPr lang="nl-BE" sz="1800" b="1" dirty="0" err="1"/>
              <a:t>préjudicielles</a:t>
            </a:r>
            <a:r>
              <a:rPr lang="nl-BE" sz="1800" b="1" dirty="0"/>
              <a:t> : </a:t>
            </a:r>
          </a:p>
          <a:p>
            <a:pPr lvl="1" algn="just">
              <a:spcAft>
                <a:spcPts val="1000"/>
              </a:spcAft>
            </a:pPr>
            <a:r>
              <a:rPr lang="fr-BE" sz="1800" b="0" i="0" dirty="0">
                <a:solidFill>
                  <a:srgbClr val="000000"/>
                </a:solidFill>
                <a:effectLst/>
                <a:latin typeface="+mj-lt"/>
              </a:rPr>
              <a:t>« </a:t>
            </a:r>
            <a:r>
              <a:rPr lang="fr-BE" sz="1800" b="0" i="1" dirty="0">
                <a:solidFill>
                  <a:srgbClr val="000000"/>
                </a:solidFill>
                <a:effectLst/>
                <a:latin typeface="+mj-lt"/>
              </a:rPr>
              <a:t>Faut-il comprendre l’article 57, paragraphe 4, de la directive 2014/24, en tant que disposition régissant de manière exhaustive les motifs d’exclusion facultatifs, en ce sens que le principe d’égalité de traitement (article 18, paragraphe 1, de cette directive) – lorsque les offres présentées ne sont ni autonomes ni indépendantes – ne peut pas faire obstacle à l’attribution du marché ? </a:t>
            </a:r>
          </a:p>
          <a:p>
            <a:pPr lvl="1" algn="just">
              <a:spcAft>
                <a:spcPts val="1000"/>
              </a:spcAft>
            </a:pPr>
            <a:r>
              <a:rPr lang="fr-BE" sz="1800" b="0" i="1" dirty="0">
                <a:solidFill>
                  <a:srgbClr val="000000"/>
                </a:solidFill>
                <a:effectLst/>
                <a:latin typeface="+mj-lt"/>
              </a:rPr>
              <a:t>Faut-il comprendre l’article 18, paragraphe 1, de la directive 2014/24 comme s’opposant à ce qu’un marché soit attribué à des entreprises qui forment une unité économique et ont chacune présenté une offre ?  </a:t>
            </a:r>
            <a:r>
              <a:rPr lang="fr-BE" sz="1800" b="0" i="0" dirty="0">
                <a:solidFill>
                  <a:srgbClr val="000000"/>
                </a:solidFill>
                <a:effectLst/>
                <a:latin typeface="+mj-lt"/>
              </a:rPr>
              <a:t>»</a:t>
            </a:r>
            <a:endParaRPr lang="nl-BE" sz="1800" dirty="0">
              <a:latin typeface="+mj-lt"/>
            </a:endParaRPr>
          </a:p>
          <a:p>
            <a:pPr marL="0" indent="0" algn="just">
              <a:spcAft>
                <a:spcPts val="1000"/>
              </a:spcAft>
              <a:buNone/>
            </a:pPr>
            <a:endParaRPr lang="nl-BE" sz="1800" dirty="0">
              <a:highlight>
                <a:srgbClr val="FFFF00"/>
              </a:highlight>
            </a:endParaRPr>
          </a:p>
          <a:p>
            <a:pPr marL="0" indent="0" algn="just">
              <a:buNone/>
            </a:pPr>
            <a:endParaRPr lang="nl-NL" sz="1800" dirty="0"/>
          </a:p>
          <a:p>
            <a:pPr algn="just"/>
            <a:endParaRPr lang="nl-NL" sz="1800" dirty="0"/>
          </a:p>
          <a:p>
            <a:pPr algn="just"/>
            <a:endParaRPr lang="nl-BE" sz="1800" dirty="0"/>
          </a:p>
          <a:p>
            <a:pPr marL="231775" lvl="1" indent="0" algn="just">
              <a:buNone/>
            </a:pPr>
            <a:endParaRPr lang="nl-BE" sz="1000" b="1" dirty="0">
              <a:solidFill>
                <a:schemeClr val="accent6"/>
              </a:solidFill>
            </a:endParaRPr>
          </a:p>
        </p:txBody>
      </p:sp>
      <p:sp>
        <p:nvSpPr>
          <p:cNvPr id="3" name="Text Placeholder 2">
            <a:extLst>
              <a:ext uri="{FF2B5EF4-FFF2-40B4-BE49-F238E27FC236}">
                <a16:creationId xmlns:a16="http://schemas.microsoft.com/office/drawing/2014/main" id="{300B3237-F474-4D8C-BA5D-2B72ACC343B7}"/>
              </a:ext>
            </a:extLst>
          </p:cNvPr>
          <p:cNvSpPr>
            <a:spLocks noGrp="1"/>
          </p:cNvSpPr>
          <p:nvPr>
            <p:ph type="body" idx="1"/>
          </p:nvPr>
        </p:nvSpPr>
        <p:spPr>
          <a:xfrm>
            <a:off x="515938" y="1476313"/>
            <a:ext cx="11311103" cy="320101"/>
          </a:xfrm>
        </p:spPr>
        <p:txBody>
          <a:bodyPr>
            <a:normAutofit lnSpcReduction="10000"/>
          </a:bodyPr>
          <a:lstStyle/>
          <a:p>
            <a:r>
              <a:rPr lang="nl-BE" dirty="0" err="1"/>
              <a:t>C.J.U.E</a:t>
            </a:r>
            <a:r>
              <a:rPr lang="nl-BE" dirty="0"/>
              <a:t>., 15 septembre 2022 C-416/21</a:t>
            </a:r>
          </a:p>
        </p:txBody>
      </p:sp>
      <p:sp>
        <p:nvSpPr>
          <p:cNvPr id="4" name="Slide Number Placeholder 3">
            <a:extLst>
              <a:ext uri="{FF2B5EF4-FFF2-40B4-BE49-F238E27FC236}">
                <a16:creationId xmlns:a16="http://schemas.microsoft.com/office/drawing/2014/main" id="{48D200A8-B122-4F18-A2E5-015B5BDC3E57}"/>
              </a:ext>
            </a:extLst>
          </p:cNvPr>
          <p:cNvSpPr>
            <a:spLocks noGrp="1"/>
          </p:cNvSpPr>
          <p:nvPr>
            <p:ph type="sldNum" sz="quarter" idx="12"/>
          </p:nvPr>
        </p:nvSpPr>
        <p:spPr/>
        <p:txBody>
          <a:bodyPr/>
          <a:lstStyle/>
          <a:p>
            <a:fld id="{F9591D4C-BB8F-AE46-BE73-C616F30BBC5B}" type="slidenum">
              <a:rPr lang="en-US" smtClean="0"/>
              <a:t>18</a:t>
            </a:fld>
            <a:endParaRPr lang="en-US"/>
          </a:p>
        </p:txBody>
      </p:sp>
      <p:sp>
        <p:nvSpPr>
          <p:cNvPr id="5" name="Text Placeholder 4">
            <a:extLst>
              <a:ext uri="{FF2B5EF4-FFF2-40B4-BE49-F238E27FC236}">
                <a16:creationId xmlns:a16="http://schemas.microsoft.com/office/drawing/2014/main" id="{8666FE8E-D6AD-43B5-B901-7FD2B293E9CF}"/>
              </a:ext>
            </a:extLst>
          </p:cNvPr>
          <p:cNvSpPr>
            <a:spLocks noGrp="1"/>
          </p:cNvSpPr>
          <p:nvPr>
            <p:ph type="body" sz="quarter" idx="15"/>
          </p:nvPr>
        </p:nvSpPr>
        <p:spPr/>
        <p:txBody>
          <a:bodyPr/>
          <a:lstStyle/>
          <a:p>
            <a:r>
              <a:rPr lang="nl-BE" i="1" dirty="0"/>
              <a:t>In house</a:t>
            </a:r>
            <a:endParaRPr lang="nl-BE" dirty="0"/>
          </a:p>
        </p:txBody>
      </p:sp>
      <p:sp>
        <p:nvSpPr>
          <p:cNvPr id="6" name="Title 5">
            <a:extLst>
              <a:ext uri="{FF2B5EF4-FFF2-40B4-BE49-F238E27FC236}">
                <a16:creationId xmlns:a16="http://schemas.microsoft.com/office/drawing/2014/main" id="{0EBBCBD8-88B7-4D8F-93A6-FCC941359A09}"/>
              </a:ext>
            </a:extLst>
          </p:cNvPr>
          <p:cNvSpPr>
            <a:spLocks noGrp="1"/>
          </p:cNvSpPr>
          <p:nvPr>
            <p:ph type="title"/>
          </p:nvPr>
        </p:nvSpPr>
        <p:spPr/>
        <p:txBody>
          <a:bodyPr/>
          <a:lstStyle/>
          <a:p>
            <a:r>
              <a:rPr lang="nl-BE" dirty="0"/>
              <a:t>I. </a:t>
            </a:r>
            <a:r>
              <a:rPr lang="fr-BE" dirty="0"/>
              <a:t>Les arrêts les plus importants rendus par la </a:t>
            </a:r>
            <a:r>
              <a:rPr lang="fr-BE" dirty="0" err="1"/>
              <a:t>C.J.U.E</a:t>
            </a:r>
            <a:r>
              <a:rPr lang="fr-BE" dirty="0"/>
              <a:t>.</a:t>
            </a:r>
            <a:endParaRPr lang="nl-BE" dirty="0"/>
          </a:p>
        </p:txBody>
      </p:sp>
      <p:sp>
        <p:nvSpPr>
          <p:cNvPr id="7" name="Footer Placeholder 6">
            <a:extLst>
              <a:ext uri="{FF2B5EF4-FFF2-40B4-BE49-F238E27FC236}">
                <a16:creationId xmlns:a16="http://schemas.microsoft.com/office/drawing/2014/main" id="{B7293BDA-B3C8-4FC2-AD83-4E6FA04C22F8}"/>
              </a:ext>
            </a:extLst>
          </p:cNvPr>
          <p:cNvSpPr>
            <a:spLocks noGrp="1"/>
          </p:cNvSpPr>
          <p:nvPr>
            <p:ph type="ftr" sz="quarter" idx="17"/>
          </p:nvPr>
        </p:nvSpPr>
        <p:spPr/>
        <p:txBody>
          <a:bodyPr/>
          <a:lstStyle/>
          <a:p>
            <a:r>
              <a:rPr lang="nl-BE" dirty="0"/>
              <a:t>National Tender Day - 27 </a:t>
            </a:r>
            <a:r>
              <a:rPr lang="nl-BE" dirty="0" err="1"/>
              <a:t>octobre</a:t>
            </a:r>
            <a:r>
              <a:rPr lang="nl-BE" dirty="0"/>
              <a:t> 2022</a:t>
            </a:r>
            <a:endParaRPr lang="en-US" dirty="0"/>
          </a:p>
        </p:txBody>
      </p:sp>
    </p:spTree>
    <p:extLst>
      <p:ext uri="{BB962C8B-B14F-4D97-AF65-F5344CB8AC3E}">
        <p14:creationId xmlns:p14="http://schemas.microsoft.com/office/powerpoint/2010/main" val="44216496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D388FB76-2137-4F4D-97CD-CB67605ADB76}"/>
              </a:ext>
            </a:extLst>
          </p:cNvPr>
          <p:cNvSpPr>
            <a:spLocks noGrp="1"/>
          </p:cNvSpPr>
          <p:nvPr>
            <p:ph sz="quarter" idx="18"/>
          </p:nvPr>
        </p:nvSpPr>
        <p:spPr>
          <a:xfrm>
            <a:off x="515939" y="2063146"/>
            <a:ext cx="11160124" cy="4426554"/>
          </a:xfrm>
        </p:spPr>
        <p:txBody>
          <a:bodyPr/>
          <a:lstStyle/>
          <a:p>
            <a:pPr algn="just">
              <a:spcAft>
                <a:spcPts val="1000"/>
              </a:spcAft>
            </a:pPr>
            <a:r>
              <a:rPr lang="nl-BE" sz="1800" b="1" dirty="0"/>
              <a:t>Motifs juridiques :</a:t>
            </a:r>
          </a:p>
          <a:p>
            <a:pPr lvl="1" algn="just">
              <a:spcAft>
                <a:spcPts val="1000"/>
              </a:spcAft>
            </a:pPr>
            <a:r>
              <a:rPr lang="nl-BE" sz="1800" dirty="0"/>
              <a:t>Pour </a:t>
            </a:r>
            <a:r>
              <a:rPr lang="nl-BE" sz="1800" dirty="0" err="1"/>
              <a:t>mémoire</a:t>
            </a:r>
            <a:r>
              <a:rPr lang="nl-BE" sz="1800" dirty="0"/>
              <a:t>, en BE, art. 69(1), 4° </a:t>
            </a:r>
            <a:r>
              <a:rPr lang="nl-BE" sz="1800" dirty="0" err="1"/>
              <a:t>Loi</a:t>
            </a:r>
            <a:r>
              <a:rPr lang="nl-BE" sz="1800" dirty="0"/>
              <a:t> </a:t>
            </a:r>
            <a:r>
              <a:rPr lang="nl-BE" sz="1800" dirty="0" err="1"/>
              <a:t>sur</a:t>
            </a:r>
            <a:r>
              <a:rPr lang="nl-BE" sz="1800" dirty="0"/>
              <a:t> les marchés publics (transposition art. 57(4)(d) Directive 2014/24) :</a:t>
            </a:r>
          </a:p>
          <a:p>
            <a:pPr lvl="2" algn="just">
              <a:spcAft>
                <a:spcPts val="1000"/>
              </a:spcAft>
            </a:pPr>
            <a:r>
              <a:rPr lang="fr-BE" sz="1400" i="1" dirty="0">
                <a:solidFill>
                  <a:srgbClr val="000000"/>
                </a:solidFill>
                <a:effectLst/>
                <a:latin typeface="+mj-lt"/>
              </a:rPr>
              <a:t>« lorsque le pouvoir adjudicateur dispose d'éléments suffisamment plausibles pour conclure que le candidat ou le soumissionnaire a commis des actes, conclu des conventions ou procédé à des ententes en vue de fausser la concurrence, au sens de l'article 5, alinéa 2; »</a:t>
            </a:r>
          </a:p>
          <a:p>
            <a:pPr lvl="2" algn="just">
              <a:spcAft>
                <a:spcPts val="1000"/>
              </a:spcAft>
            </a:pPr>
            <a:r>
              <a:rPr lang="nl-BE" sz="1800" dirty="0"/>
              <a:t>Art. 101 </a:t>
            </a:r>
            <a:r>
              <a:rPr lang="nl-BE" sz="1800" dirty="0" err="1"/>
              <a:t>du TFUE </a:t>
            </a:r>
            <a:r>
              <a:rPr lang="nl-BE" sz="1800" dirty="0"/>
              <a:t>:</a:t>
            </a:r>
          </a:p>
          <a:p>
            <a:pPr lvl="2" algn="just">
              <a:spcAft>
                <a:spcPts val="1000"/>
              </a:spcAft>
            </a:pPr>
            <a:r>
              <a:rPr lang="nl-NL" sz="1400" i="1" dirty="0"/>
              <a:t>“Sont interdits comme incompatibles avec le marché intérieur tous les accords entre entreprises, toutes les décisions d'associations d'entreprises et toutes les pratiques concertées qui sont susceptibles d'affecter le commerce entre États membres et qui ont pour objet ou pour effet d'empêcher la concurrence dans le marché intérieur.”</a:t>
            </a:r>
            <a:endParaRPr lang="nl-BE" sz="1400" i="1" dirty="0"/>
          </a:p>
          <a:p>
            <a:pPr marL="0" indent="0" algn="just">
              <a:spcAft>
                <a:spcPts val="1000"/>
              </a:spcAft>
              <a:buNone/>
            </a:pPr>
            <a:endParaRPr lang="nl-BE" sz="1800" dirty="0">
              <a:highlight>
                <a:srgbClr val="FFFF00"/>
              </a:highlight>
            </a:endParaRPr>
          </a:p>
          <a:p>
            <a:pPr marL="0" indent="0" algn="just">
              <a:buNone/>
            </a:pPr>
            <a:endParaRPr lang="nl-NL" sz="1800" dirty="0"/>
          </a:p>
          <a:p>
            <a:pPr algn="just"/>
            <a:endParaRPr lang="nl-NL" sz="1800" dirty="0"/>
          </a:p>
          <a:p>
            <a:pPr algn="just"/>
            <a:endParaRPr lang="nl-BE" sz="1800" dirty="0"/>
          </a:p>
          <a:p>
            <a:pPr marL="231775" lvl="1" indent="0" algn="just">
              <a:buNone/>
            </a:pPr>
            <a:endParaRPr lang="nl-BE" sz="1000" b="1" dirty="0">
              <a:solidFill>
                <a:schemeClr val="accent6"/>
              </a:solidFill>
            </a:endParaRPr>
          </a:p>
        </p:txBody>
      </p:sp>
      <p:sp>
        <p:nvSpPr>
          <p:cNvPr id="3" name="Text Placeholder 2">
            <a:extLst>
              <a:ext uri="{FF2B5EF4-FFF2-40B4-BE49-F238E27FC236}">
                <a16:creationId xmlns:a16="http://schemas.microsoft.com/office/drawing/2014/main" id="{300B3237-F474-4D8C-BA5D-2B72ACC343B7}"/>
              </a:ext>
            </a:extLst>
          </p:cNvPr>
          <p:cNvSpPr>
            <a:spLocks noGrp="1"/>
          </p:cNvSpPr>
          <p:nvPr>
            <p:ph type="body" idx="1"/>
          </p:nvPr>
        </p:nvSpPr>
        <p:spPr>
          <a:xfrm>
            <a:off x="515938" y="1476313"/>
            <a:ext cx="11311103" cy="320101"/>
          </a:xfrm>
        </p:spPr>
        <p:txBody>
          <a:bodyPr>
            <a:normAutofit lnSpcReduction="10000"/>
          </a:bodyPr>
          <a:lstStyle/>
          <a:p>
            <a:r>
              <a:rPr lang="nl-BE" dirty="0" err="1"/>
              <a:t>C.J.U.E</a:t>
            </a:r>
            <a:r>
              <a:rPr lang="nl-BE" dirty="0"/>
              <a:t>., 15 septembre 2022 C-416/21</a:t>
            </a:r>
          </a:p>
        </p:txBody>
      </p:sp>
      <p:sp>
        <p:nvSpPr>
          <p:cNvPr id="4" name="Slide Number Placeholder 3">
            <a:extLst>
              <a:ext uri="{FF2B5EF4-FFF2-40B4-BE49-F238E27FC236}">
                <a16:creationId xmlns:a16="http://schemas.microsoft.com/office/drawing/2014/main" id="{48D200A8-B122-4F18-A2E5-015B5BDC3E57}"/>
              </a:ext>
            </a:extLst>
          </p:cNvPr>
          <p:cNvSpPr>
            <a:spLocks noGrp="1"/>
          </p:cNvSpPr>
          <p:nvPr>
            <p:ph type="sldNum" sz="quarter" idx="12"/>
          </p:nvPr>
        </p:nvSpPr>
        <p:spPr/>
        <p:txBody>
          <a:bodyPr/>
          <a:lstStyle/>
          <a:p>
            <a:fld id="{F9591D4C-BB8F-AE46-BE73-C616F30BBC5B}" type="slidenum">
              <a:rPr lang="en-US" smtClean="0"/>
              <a:t>19</a:t>
            </a:fld>
            <a:endParaRPr lang="en-US"/>
          </a:p>
        </p:txBody>
      </p:sp>
      <p:sp>
        <p:nvSpPr>
          <p:cNvPr id="5" name="Text Placeholder 4">
            <a:extLst>
              <a:ext uri="{FF2B5EF4-FFF2-40B4-BE49-F238E27FC236}">
                <a16:creationId xmlns:a16="http://schemas.microsoft.com/office/drawing/2014/main" id="{8666FE8E-D6AD-43B5-B901-7FD2B293E9CF}"/>
              </a:ext>
            </a:extLst>
          </p:cNvPr>
          <p:cNvSpPr>
            <a:spLocks noGrp="1"/>
          </p:cNvSpPr>
          <p:nvPr>
            <p:ph type="body" sz="quarter" idx="15"/>
          </p:nvPr>
        </p:nvSpPr>
        <p:spPr/>
        <p:txBody>
          <a:bodyPr/>
          <a:lstStyle/>
          <a:p>
            <a:r>
              <a:rPr lang="nl-BE" i="1" dirty="0"/>
              <a:t>In house</a:t>
            </a:r>
            <a:endParaRPr lang="nl-BE" dirty="0"/>
          </a:p>
        </p:txBody>
      </p:sp>
      <p:sp>
        <p:nvSpPr>
          <p:cNvPr id="6" name="Title 5">
            <a:extLst>
              <a:ext uri="{FF2B5EF4-FFF2-40B4-BE49-F238E27FC236}">
                <a16:creationId xmlns:a16="http://schemas.microsoft.com/office/drawing/2014/main" id="{0EBBCBD8-88B7-4D8F-93A6-FCC941359A09}"/>
              </a:ext>
            </a:extLst>
          </p:cNvPr>
          <p:cNvSpPr>
            <a:spLocks noGrp="1"/>
          </p:cNvSpPr>
          <p:nvPr>
            <p:ph type="title"/>
          </p:nvPr>
        </p:nvSpPr>
        <p:spPr>
          <a:xfrm>
            <a:off x="515939" y="327894"/>
            <a:ext cx="11160124" cy="577153"/>
          </a:xfrm>
        </p:spPr>
        <p:txBody>
          <a:bodyPr/>
          <a:lstStyle/>
          <a:p>
            <a:r>
              <a:rPr lang="nl-BE" dirty="0"/>
              <a:t>I. </a:t>
            </a:r>
            <a:r>
              <a:rPr lang="fr-BE" dirty="0"/>
              <a:t>Les arrêts les plus importants rendus par la </a:t>
            </a:r>
            <a:r>
              <a:rPr lang="fr-BE" dirty="0" err="1"/>
              <a:t>C.J.U.E</a:t>
            </a:r>
            <a:r>
              <a:rPr lang="fr-BE" dirty="0"/>
              <a:t>.</a:t>
            </a:r>
            <a:endParaRPr lang="nl-BE" dirty="0"/>
          </a:p>
        </p:txBody>
      </p:sp>
      <p:sp>
        <p:nvSpPr>
          <p:cNvPr id="7" name="Footer Placeholder 6">
            <a:extLst>
              <a:ext uri="{FF2B5EF4-FFF2-40B4-BE49-F238E27FC236}">
                <a16:creationId xmlns:a16="http://schemas.microsoft.com/office/drawing/2014/main" id="{B7293BDA-B3C8-4FC2-AD83-4E6FA04C22F8}"/>
              </a:ext>
            </a:extLst>
          </p:cNvPr>
          <p:cNvSpPr>
            <a:spLocks noGrp="1"/>
          </p:cNvSpPr>
          <p:nvPr>
            <p:ph type="ftr" sz="quarter" idx="17"/>
          </p:nvPr>
        </p:nvSpPr>
        <p:spPr/>
        <p:txBody>
          <a:bodyPr/>
          <a:lstStyle/>
          <a:p>
            <a:r>
              <a:rPr lang="nl-BE" dirty="0"/>
              <a:t>National Tender Day - 27 </a:t>
            </a:r>
            <a:r>
              <a:rPr lang="nl-BE" dirty="0" err="1"/>
              <a:t>octobre</a:t>
            </a:r>
            <a:r>
              <a:rPr lang="nl-BE" dirty="0"/>
              <a:t> 2022</a:t>
            </a:r>
            <a:endParaRPr lang="en-US" dirty="0"/>
          </a:p>
        </p:txBody>
      </p:sp>
    </p:spTree>
    <p:extLst>
      <p:ext uri="{BB962C8B-B14F-4D97-AF65-F5344CB8AC3E}">
        <p14:creationId xmlns:p14="http://schemas.microsoft.com/office/powerpoint/2010/main" val="39823567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Slide Number Placeholder 35"/>
          <p:cNvSpPr>
            <a:spLocks noGrp="1"/>
          </p:cNvSpPr>
          <p:nvPr>
            <p:ph type="sldNum" sz="quarter" idx="12"/>
          </p:nvPr>
        </p:nvSpPr>
        <p:spPr/>
        <p:txBody>
          <a:bodyPr/>
          <a:lstStyle/>
          <a:p>
            <a:fld id="{F9591D4C-BB8F-AE46-BE73-C616F30BBC5B}" type="slidenum">
              <a:rPr lang="en-US" smtClean="0"/>
              <a:t>2</a:t>
            </a:fld>
            <a:endParaRPr lang="en-US"/>
          </a:p>
        </p:txBody>
      </p:sp>
      <p:sp>
        <p:nvSpPr>
          <p:cNvPr id="3" name="Text Placeholder 2"/>
          <p:cNvSpPr>
            <a:spLocks noGrp="1"/>
          </p:cNvSpPr>
          <p:nvPr>
            <p:ph type="body" sz="quarter" idx="15"/>
          </p:nvPr>
        </p:nvSpPr>
        <p:spPr/>
        <p:txBody>
          <a:bodyPr/>
          <a:lstStyle/>
          <a:p>
            <a:r>
              <a:rPr lang="nl-BE" cap="small" dirty="0"/>
              <a:t>National Tender Day 2022</a:t>
            </a:r>
          </a:p>
        </p:txBody>
      </p:sp>
      <p:sp>
        <p:nvSpPr>
          <p:cNvPr id="18" name="Title 17">
            <a:extLst>
              <a:ext uri="{FF2B5EF4-FFF2-40B4-BE49-F238E27FC236}">
                <a16:creationId xmlns:a16="http://schemas.microsoft.com/office/drawing/2014/main" id="{49ED88D4-1ECC-4D3B-8430-4AC4A26E188D}"/>
              </a:ext>
            </a:extLst>
          </p:cNvPr>
          <p:cNvSpPr>
            <a:spLocks noGrp="1"/>
          </p:cNvSpPr>
          <p:nvPr>
            <p:ph type="title"/>
          </p:nvPr>
        </p:nvSpPr>
        <p:spPr/>
        <p:txBody>
          <a:bodyPr/>
          <a:lstStyle/>
          <a:p>
            <a:r>
              <a:rPr lang="nl-BE" dirty="0" err="1"/>
              <a:t>Tables</a:t>
            </a:r>
            <a:r>
              <a:rPr lang="nl-BE" dirty="0"/>
              <a:t> des </a:t>
            </a:r>
            <a:r>
              <a:rPr lang="nl-BE" dirty="0" err="1"/>
              <a:t>matières</a:t>
            </a:r>
            <a:endParaRPr lang="nl-BE" dirty="0"/>
          </a:p>
        </p:txBody>
      </p:sp>
      <p:sp>
        <p:nvSpPr>
          <p:cNvPr id="16" name="Title 3"/>
          <p:cNvSpPr txBox="1"/>
          <p:nvPr/>
        </p:nvSpPr>
        <p:spPr>
          <a:xfrm>
            <a:off x="8983661" y="375175"/>
            <a:ext cx="2774587" cy="570278"/>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3600" kern="1200">
                <a:solidFill>
                  <a:schemeClr val="tx1"/>
                </a:solidFill>
                <a:latin typeface="Cambria" panose="02040503050406030204" pitchFamily="18" charset="0"/>
                <a:ea typeface="+mj-ea"/>
                <a:cs typeface="+mj-cs"/>
              </a:defRPr>
            </a:lvl1pPr>
          </a:lstStyle>
          <a:p>
            <a:r>
              <a:rPr lang="nl-BE" dirty="0" err="1"/>
              <a:t>Oratrices</a:t>
            </a:r>
            <a:endParaRPr lang="nl-BE" dirty="0"/>
          </a:p>
        </p:txBody>
      </p:sp>
      <p:sp>
        <p:nvSpPr>
          <p:cNvPr id="20" name="Footer Placeholder 5">
            <a:extLst>
              <a:ext uri="{FF2B5EF4-FFF2-40B4-BE49-F238E27FC236}">
                <a16:creationId xmlns:a16="http://schemas.microsoft.com/office/drawing/2014/main" id="{D5B3CCC6-98F5-4C14-821C-E2CC52FD4957}"/>
              </a:ext>
            </a:extLst>
          </p:cNvPr>
          <p:cNvSpPr>
            <a:spLocks noGrp="1"/>
          </p:cNvSpPr>
          <p:nvPr>
            <p:ph type="ftr" sz="quarter" idx="17"/>
          </p:nvPr>
        </p:nvSpPr>
        <p:spPr>
          <a:xfrm>
            <a:off x="2387600" y="6582426"/>
            <a:ext cx="7416800" cy="256092"/>
          </a:xfrm>
        </p:spPr>
        <p:txBody>
          <a:bodyPr/>
          <a:lstStyle/>
          <a:p>
            <a:r>
              <a:rPr lang="nl-BE"/>
              <a:t>National Tender Day - 27 oktober 2022</a:t>
            </a:r>
            <a:endParaRPr lang="en-US" dirty="0"/>
          </a:p>
        </p:txBody>
      </p:sp>
      <p:graphicFrame>
        <p:nvGraphicFramePr>
          <p:cNvPr id="2" name="Table 3">
            <a:extLst>
              <a:ext uri="{FF2B5EF4-FFF2-40B4-BE49-F238E27FC236}">
                <a16:creationId xmlns:a16="http://schemas.microsoft.com/office/drawing/2014/main" id="{350AF4EE-DA2E-45FF-9C51-F621D8A1F533}"/>
              </a:ext>
            </a:extLst>
          </p:cNvPr>
          <p:cNvGraphicFramePr>
            <a:graphicFrameLocks noGrp="1"/>
          </p:cNvGraphicFramePr>
          <p:nvPr>
            <p:extLst>
              <p:ext uri="{D42A27DB-BD31-4B8C-83A1-F6EECF244321}">
                <p14:modId xmlns:p14="http://schemas.microsoft.com/office/powerpoint/2010/main" val="2033526667"/>
              </p:ext>
            </p:extLst>
          </p:nvPr>
        </p:nvGraphicFramePr>
        <p:xfrm>
          <a:off x="317455" y="1667330"/>
          <a:ext cx="8127999" cy="4526592"/>
        </p:xfrm>
        <a:graphic>
          <a:graphicData uri="http://schemas.openxmlformats.org/drawingml/2006/table">
            <a:tbl>
              <a:tblPr bandRow="1">
                <a:tableStyleId>{93296810-A885-4BE3-A3E7-6D5BEEA58F35}</a:tableStyleId>
              </a:tblPr>
              <a:tblGrid>
                <a:gridCol w="957892">
                  <a:extLst>
                    <a:ext uri="{9D8B030D-6E8A-4147-A177-3AD203B41FA5}">
                      <a16:colId xmlns:a16="http://schemas.microsoft.com/office/drawing/2014/main" val="3474495460"/>
                    </a:ext>
                  </a:extLst>
                </a:gridCol>
                <a:gridCol w="6472990">
                  <a:extLst>
                    <a:ext uri="{9D8B030D-6E8A-4147-A177-3AD203B41FA5}">
                      <a16:colId xmlns:a16="http://schemas.microsoft.com/office/drawing/2014/main" val="90649961"/>
                    </a:ext>
                  </a:extLst>
                </a:gridCol>
                <a:gridCol w="697117">
                  <a:extLst>
                    <a:ext uri="{9D8B030D-6E8A-4147-A177-3AD203B41FA5}">
                      <a16:colId xmlns:a16="http://schemas.microsoft.com/office/drawing/2014/main" val="2579825215"/>
                    </a:ext>
                  </a:extLst>
                </a:gridCol>
              </a:tblGrid>
              <a:tr h="372336">
                <a:tc>
                  <a:txBody>
                    <a:bodyPr/>
                    <a:lstStyle/>
                    <a:p>
                      <a:r>
                        <a:rPr lang="fr-BE" dirty="0">
                          <a:solidFill>
                            <a:srgbClr val="006BC5"/>
                          </a:solidFill>
                        </a:rPr>
                        <a:t>I.</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BE" sz="1800" b="0" i="0" dirty="0">
                          <a:solidFill>
                            <a:srgbClr val="006BC5"/>
                          </a:solidFill>
                        </a:rPr>
                        <a:t>Les arrêts les plus importants </a:t>
                      </a:r>
                      <a:r>
                        <a:rPr lang="nl-BE" sz="1800" b="0" i="0" dirty="0" err="1">
                          <a:solidFill>
                            <a:srgbClr val="006BC5"/>
                          </a:solidFill>
                        </a:rPr>
                        <a:t>rendus</a:t>
                      </a:r>
                      <a:r>
                        <a:rPr lang="nl-BE" sz="1800" b="0" i="0" dirty="0">
                          <a:solidFill>
                            <a:srgbClr val="006BC5"/>
                          </a:solidFill>
                        </a:rPr>
                        <a:t> par la </a:t>
                      </a:r>
                      <a:r>
                        <a:rPr lang="nl-BE" sz="1800" b="0" i="0" dirty="0" err="1">
                          <a:solidFill>
                            <a:srgbClr val="006BC5"/>
                          </a:solidFill>
                        </a:rPr>
                        <a:t>C.J.U.E</a:t>
                      </a:r>
                      <a:r>
                        <a:rPr lang="nl-BE" sz="1800" b="0" i="0" dirty="0">
                          <a:solidFill>
                            <a:srgbClr val="006BC5"/>
                          </a:solidFill>
                        </a:rPr>
                        <a:t>.</a:t>
                      </a:r>
                    </a:p>
                  </a:txBody>
                  <a:tcPr/>
                </a:tc>
                <a:tc>
                  <a:txBody>
                    <a:bodyPr/>
                    <a:lstStyle/>
                    <a:p>
                      <a:endParaRPr lang="fr-BE">
                        <a:solidFill>
                          <a:srgbClr val="006BC5"/>
                        </a:solidFill>
                      </a:endParaRPr>
                    </a:p>
                  </a:txBody>
                  <a:tcPr/>
                </a:tc>
                <a:extLst>
                  <a:ext uri="{0D108BD9-81ED-4DB2-BD59-A6C34878D82A}">
                    <a16:rowId xmlns:a16="http://schemas.microsoft.com/office/drawing/2014/main" val="1683583574"/>
                  </a:ext>
                </a:extLst>
              </a:tr>
              <a:tr h="372336">
                <a:tc>
                  <a:txBody>
                    <a:bodyPr/>
                    <a:lstStyle/>
                    <a:p>
                      <a:r>
                        <a:rPr lang="fr-BE" dirty="0">
                          <a:solidFill>
                            <a:srgbClr val="006BC5"/>
                          </a:solidFill>
                        </a:rPr>
                        <a:t>II.</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BE" sz="1800" b="0" i="1" dirty="0" err="1">
                          <a:solidFill>
                            <a:srgbClr val="006BC5"/>
                          </a:solidFill>
                        </a:rPr>
                        <a:t>Quid</a:t>
                      </a:r>
                      <a:r>
                        <a:rPr lang="nl-BE" sz="1800" b="0" i="0" dirty="0">
                          <a:solidFill>
                            <a:srgbClr val="006BC5"/>
                          </a:solidFill>
                        </a:rPr>
                        <a:t> de la </a:t>
                      </a:r>
                      <a:r>
                        <a:rPr lang="nl-BE" sz="1800" b="0" i="0" dirty="0" err="1">
                          <a:solidFill>
                            <a:srgbClr val="006BC5"/>
                          </a:solidFill>
                        </a:rPr>
                        <a:t>mention</a:t>
                      </a:r>
                      <a:r>
                        <a:rPr lang="nl-BE" sz="1800" b="0" i="0" dirty="0">
                          <a:solidFill>
                            <a:srgbClr val="006BC5"/>
                          </a:solidFill>
                        </a:rPr>
                        <a:t> </a:t>
                      </a:r>
                      <a:r>
                        <a:rPr lang="nl-BE" sz="1800" b="0" i="0" dirty="0" err="1">
                          <a:solidFill>
                            <a:srgbClr val="006BC5"/>
                          </a:solidFill>
                        </a:rPr>
                        <a:t>d’exigences</a:t>
                      </a:r>
                      <a:r>
                        <a:rPr lang="nl-BE" sz="1800" b="0" i="0" dirty="0">
                          <a:solidFill>
                            <a:srgbClr val="006BC5"/>
                          </a:solidFill>
                        </a:rPr>
                        <a:t> </a:t>
                      </a:r>
                      <a:r>
                        <a:rPr lang="nl-BE" sz="1800" b="0" i="0" dirty="0" err="1">
                          <a:solidFill>
                            <a:srgbClr val="006BC5"/>
                          </a:solidFill>
                        </a:rPr>
                        <a:t>erronées</a:t>
                      </a:r>
                      <a:r>
                        <a:rPr lang="nl-BE" sz="1800" b="0" i="0" dirty="0">
                          <a:solidFill>
                            <a:srgbClr val="006BC5"/>
                          </a:solidFill>
                        </a:rPr>
                        <a:t> en </a:t>
                      </a:r>
                      <a:r>
                        <a:rPr lang="nl-BE" sz="1800" b="0" i="0" dirty="0" err="1">
                          <a:solidFill>
                            <a:srgbClr val="006BC5"/>
                          </a:solidFill>
                        </a:rPr>
                        <a:t>matière</a:t>
                      </a:r>
                      <a:r>
                        <a:rPr lang="nl-BE" sz="1800" b="0" i="0" dirty="0">
                          <a:solidFill>
                            <a:srgbClr val="006BC5"/>
                          </a:solidFill>
                        </a:rPr>
                        <a:t> </a:t>
                      </a:r>
                      <a:r>
                        <a:rPr lang="nl-BE" sz="1800" b="0" i="0" dirty="0" err="1">
                          <a:solidFill>
                            <a:srgbClr val="006BC5"/>
                          </a:solidFill>
                        </a:rPr>
                        <a:t>agréation</a:t>
                      </a:r>
                      <a:r>
                        <a:rPr lang="nl-BE" sz="1800" b="0" i="0" dirty="0">
                          <a:solidFill>
                            <a:srgbClr val="006BC5"/>
                          </a:solidFill>
                        </a:rPr>
                        <a:t>?</a:t>
                      </a:r>
                      <a:endParaRPr lang="fr-BE" sz="1800" i="0" dirty="0">
                        <a:solidFill>
                          <a:srgbClr val="006BC5"/>
                        </a:solidFill>
                      </a:endParaRPr>
                    </a:p>
                  </a:txBody>
                  <a:tcPr/>
                </a:tc>
                <a:tc>
                  <a:txBody>
                    <a:bodyPr/>
                    <a:lstStyle/>
                    <a:p>
                      <a:endParaRPr lang="fr-BE">
                        <a:solidFill>
                          <a:srgbClr val="006BC5"/>
                        </a:solidFill>
                      </a:endParaRPr>
                    </a:p>
                  </a:txBody>
                  <a:tcPr/>
                </a:tc>
                <a:extLst>
                  <a:ext uri="{0D108BD9-81ED-4DB2-BD59-A6C34878D82A}">
                    <a16:rowId xmlns:a16="http://schemas.microsoft.com/office/drawing/2014/main" val="223782863"/>
                  </a:ext>
                </a:extLst>
              </a:tr>
              <a:tr h="372336">
                <a:tc>
                  <a:txBody>
                    <a:bodyPr/>
                    <a:lstStyle/>
                    <a:p>
                      <a:r>
                        <a:rPr lang="fr-BE" dirty="0">
                          <a:solidFill>
                            <a:srgbClr val="006BC5"/>
                          </a:solidFill>
                        </a:rPr>
                        <a:t>III.</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BE" sz="1800" i="0" dirty="0">
                          <a:solidFill>
                            <a:srgbClr val="006BC5"/>
                          </a:solidFill>
                        </a:rPr>
                        <a:t>Mesures d’office</a:t>
                      </a:r>
                    </a:p>
                  </a:txBody>
                  <a:tcPr/>
                </a:tc>
                <a:tc>
                  <a:txBody>
                    <a:bodyPr/>
                    <a:lstStyle/>
                    <a:p>
                      <a:endParaRPr lang="fr-BE">
                        <a:solidFill>
                          <a:srgbClr val="006BC5"/>
                        </a:solidFill>
                      </a:endParaRPr>
                    </a:p>
                  </a:txBody>
                  <a:tcPr/>
                </a:tc>
                <a:extLst>
                  <a:ext uri="{0D108BD9-81ED-4DB2-BD59-A6C34878D82A}">
                    <a16:rowId xmlns:a16="http://schemas.microsoft.com/office/drawing/2014/main" val="2057479538"/>
                  </a:ext>
                </a:extLst>
              </a:tr>
              <a:tr h="372336">
                <a:tc>
                  <a:txBody>
                    <a:bodyPr/>
                    <a:lstStyle/>
                    <a:p>
                      <a:r>
                        <a:rPr lang="fr-BE" dirty="0">
                          <a:solidFill>
                            <a:srgbClr val="006BC5"/>
                          </a:solidFill>
                        </a:rPr>
                        <a:t>IV.</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BE" sz="1800" b="0" i="0" dirty="0" err="1">
                          <a:solidFill>
                            <a:srgbClr val="006BC5"/>
                          </a:solidFill>
                        </a:rPr>
                        <a:t>Problèmes</a:t>
                      </a:r>
                      <a:r>
                        <a:rPr lang="nl-BE" sz="1800" b="0" i="0" dirty="0">
                          <a:solidFill>
                            <a:srgbClr val="006BC5"/>
                          </a:solidFill>
                        </a:rPr>
                        <a:t> liés à </a:t>
                      </a:r>
                      <a:r>
                        <a:rPr lang="nl-BE" sz="1800" b="0" i="0" dirty="0" err="1">
                          <a:solidFill>
                            <a:srgbClr val="006BC5"/>
                          </a:solidFill>
                        </a:rPr>
                        <a:t>l’exécution</a:t>
                      </a:r>
                      <a:endParaRPr lang="nl-BE" sz="1800" b="0" i="0" dirty="0">
                        <a:solidFill>
                          <a:srgbClr val="006BC5"/>
                        </a:solidFill>
                      </a:endParaRPr>
                    </a:p>
                  </a:txBody>
                  <a:tcPr/>
                </a:tc>
                <a:tc>
                  <a:txBody>
                    <a:bodyPr/>
                    <a:lstStyle/>
                    <a:p>
                      <a:endParaRPr lang="fr-BE">
                        <a:solidFill>
                          <a:srgbClr val="006BC5"/>
                        </a:solidFill>
                      </a:endParaRPr>
                    </a:p>
                  </a:txBody>
                  <a:tcPr/>
                </a:tc>
                <a:extLst>
                  <a:ext uri="{0D108BD9-81ED-4DB2-BD59-A6C34878D82A}">
                    <a16:rowId xmlns:a16="http://schemas.microsoft.com/office/drawing/2014/main" val="368909561"/>
                  </a:ext>
                </a:extLst>
              </a:tr>
              <a:tr h="372336">
                <a:tc>
                  <a:txBody>
                    <a:bodyPr/>
                    <a:lstStyle/>
                    <a:p>
                      <a:r>
                        <a:rPr lang="fr-BE" dirty="0">
                          <a:solidFill>
                            <a:srgbClr val="006BC5"/>
                          </a:solidFill>
                        </a:rPr>
                        <a:t>V.</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BE" sz="1800" b="0" i="0" dirty="0">
                          <a:solidFill>
                            <a:srgbClr val="006BC5"/>
                          </a:solidFill>
                        </a:rPr>
                        <a:t>La vérification des prix et des coûts</a:t>
                      </a:r>
                      <a:endParaRPr lang="nl-BE" sz="1800" b="0" i="0" dirty="0">
                        <a:solidFill>
                          <a:srgbClr val="006BC5"/>
                        </a:solidFill>
                      </a:endParaRPr>
                    </a:p>
                  </a:txBody>
                  <a:tcPr/>
                </a:tc>
                <a:tc>
                  <a:txBody>
                    <a:bodyPr/>
                    <a:lstStyle/>
                    <a:p>
                      <a:endParaRPr lang="fr-BE">
                        <a:solidFill>
                          <a:srgbClr val="006BC5"/>
                        </a:solidFill>
                      </a:endParaRPr>
                    </a:p>
                  </a:txBody>
                  <a:tcPr/>
                </a:tc>
                <a:extLst>
                  <a:ext uri="{0D108BD9-81ED-4DB2-BD59-A6C34878D82A}">
                    <a16:rowId xmlns:a16="http://schemas.microsoft.com/office/drawing/2014/main" val="3348668049"/>
                  </a:ext>
                </a:extLst>
              </a:tr>
              <a:tr h="372336">
                <a:tc>
                  <a:txBody>
                    <a:bodyPr/>
                    <a:lstStyle/>
                    <a:p>
                      <a:r>
                        <a:rPr lang="fr-BE" dirty="0">
                          <a:solidFill>
                            <a:srgbClr val="006BC5"/>
                          </a:solidFill>
                        </a:rPr>
                        <a:t>VI.</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BE" sz="1800" b="0" i="0" dirty="0" err="1">
                          <a:solidFill>
                            <a:srgbClr val="006BC5"/>
                          </a:solidFill>
                        </a:rPr>
                        <a:t>Renonciation</a:t>
                      </a:r>
                      <a:r>
                        <a:rPr lang="nl-BE" sz="1800" b="0" i="0" dirty="0">
                          <a:solidFill>
                            <a:srgbClr val="006BC5"/>
                          </a:solidFill>
                        </a:rPr>
                        <a:t>, </a:t>
                      </a:r>
                      <a:r>
                        <a:rPr lang="nl-BE" sz="1800" b="0" i="0" dirty="0" err="1">
                          <a:solidFill>
                            <a:srgbClr val="006BC5"/>
                          </a:solidFill>
                        </a:rPr>
                        <a:t>réattribution</a:t>
                      </a:r>
                      <a:r>
                        <a:rPr lang="nl-BE" sz="1800" b="0" i="0" dirty="0">
                          <a:solidFill>
                            <a:srgbClr val="006BC5"/>
                          </a:solidFill>
                        </a:rPr>
                        <a:t> </a:t>
                      </a:r>
                      <a:r>
                        <a:rPr lang="nl-BE" sz="1800" b="0" i="0" dirty="0" err="1">
                          <a:solidFill>
                            <a:srgbClr val="006BC5"/>
                          </a:solidFill>
                        </a:rPr>
                        <a:t>ou</a:t>
                      </a:r>
                      <a:r>
                        <a:rPr lang="nl-BE" sz="1800" b="0" i="0" dirty="0">
                          <a:solidFill>
                            <a:srgbClr val="006BC5"/>
                          </a:solidFill>
                        </a:rPr>
                        <a:t> </a:t>
                      </a:r>
                      <a:r>
                        <a:rPr lang="nl-BE" sz="1800" b="0" i="0" dirty="0" err="1">
                          <a:solidFill>
                            <a:srgbClr val="006BC5"/>
                          </a:solidFill>
                        </a:rPr>
                        <a:t>résiliation</a:t>
                      </a:r>
                      <a:r>
                        <a:rPr lang="nl-BE" sz="1800" b="0" i="0" dirty="0">
                          <a:solidFill>
                            <a:srgbClr val="006BC5"/>
                          </a:solidFill>
                        </a:rPr>
                        <a:t> : </a:t>
                      </a:r>
                      <a:r>
                        <a:rPr lang="nl-BE" sz="1800" b="0" i="0" dirty="0" err="1">
                          <a:solidFill>
                            <a:srgbClr val="006BC5"/>
                          </a:solidFill>
                        </a:rPr>
                        <a:t>quelles</a:t>
                      </a:r>
                      <a:r>
                        <a:rPr lang="nl-BE" sz="1800" b="0" i="0" dirty="0">
                          <a:solidFill>
                            <a:srgbClr val="006BC5"/>
                          </a:solidFill>
                        </a:rPr>
                        <a:t> </a:t>
                      </a:r>
                      <a:r>
                        <a:rPr lang="nl-BE" sz="1800" b="0" i="0" dirty="0" err="1">
                          <a:solidFill>
                            <a:srgbClr val="006BC5"/>
                          </a:solidFill>
                        </a:rPr>
                        <a:t>conséquences</a:t>
                      </a:r>
                      <a:r>
                        <a:rPr lang="nl-BE" sz="1800" b="0" i="0" dirty="0">
                          <a:solidFill>
                            <a:srgbClr val="006BC5"/>
                          </a:solidFill>
                        </a:rPr>
                        <a:t>?</a:t>
                      </a:r>
                    </a:p>
                  </a:txBody>
                  <a:tcPr/>
                </a:tc>
                <a:tc>
                  <a:txBody>
                    <a:bodyPr/>
                    <a:lstStyle/>
                    <a:p>
                      <a:endParaRPr lang="fr-BE">
                        <a:solidFill>
                          <a:srgbClr val="006BC5"/>
                        </a:solidFill>
                      </a:endParaRPr>
                    </a:p>
                  </a:txBody>
                  <a:tcPr/>
                </a:tc>
                <a:extLst>
                  <a:ext uri="{0D108BD9-81ED-4DB2-BD59-A6C34878D82A}">
                    <a16:rowId xmlns:a16="http://schemas.microsoft.com/office/drawing/2014/main" val="3052350333"/>
                  </a:ext>
                </a:extLst>
              </a:tr>
              <a:tr h="372336">
                <a:tc>
                  <a:txBody>
                    <a:bodyPr/>
                    <a:lstStyle/>
                    <a:p>
                      <a:r>
                        <a:rPr lang="fr-BE" dirty="0">
                          <a:solidFill>
                            <a:srgbClr val="006BC5"/>
                          </a:solidFill>
                        </a:rPr>
                        <a:t>VII.</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BE" sz="1800" b="0" i="0" kern="1200" dirty="0">
                          <a:solidFill>
                            <a:srgbClr val="006BC5"/>
                          </a:solidFill>
                          <a:effectLst/>
                          <a:latin typeface="+mn-lt"/>
                          <a:ea typeface="+mn-ea"/>
                          <a:cs typeface="+mn-cs"/>
                        </a:rPr>
                        <a:t>Quid des cahiers spéciaux des charges peu clairs ou présentant des défauts?</a:t>
                      </a:r>
                      <a:endParaRPr lang="nl-BE" sz="1800" b="0" i="0" kern="1200" dirty="0">
                        <a:solidFill>
                          <a:srgbClr val="006BC5"/>
                        </a:solidFill>
                        <a:effectLst/>
                        <a:latin typeface="+mn-lt"/>
                        <a:ea typeface="+mn-ea"/>
                        <a:cs typeface="+mn-cs"/>
                      </a:endParaRPr>
                    </a:p>
                  </a:txBody>
                  <a:tcPr/>
                </a:tc>
                <a:tc>
                  <a:txBody>
                    <a:bodyPr/>
                    <a:lstStyle/>
                    <a:p>
                      <a:endParaRPr lang="fr-BE">
                        <a:solidFill>
                          <a:srgbClr val="006BC5"/>
                        </a:solidFill>
                      </a:endParaRPr>
                    </a:p>
                  </a:txBody>
                  <a:tcPr/>
                </a:tc>
                <a:extLst>
                  <a:ext uri="{0D108BD9-81ED-4DB2-BD59-A6C34878D82A}">
                    <a16:rowId xmlns:a16="http://schemas.microsoft.com/office/drawing/2014/main" val="2312107865"/>
                  </a:ext>
                </a:extLst>
              </a:tr>
              <a:tr h="372336">
                <a:tc>
                  <a:txBody>
                    <a:bodyPr/>
                    <a:lstStyle/>
                    <a:p>
                      <a:r>
                        <a:rPr lang="fr-BE" dirty="0">
                          <a:solidFill>
                            <a:srgbClr val="006BC5"/>
                          </a:solidFill>
                        </a:rPr>
                        <a:t>VIII.</a:t>
                      </a:r>
                    </a:p>
                  </a:txBody>
                  <a:tcPr/>
                </a:tc>
                <a:tc>
                  <a:txBody>
                    <a:bodyPr/>
                    <a:lstStyle/>
                    <a:p>
                      <a:r>
                        <a:rPr lang="fr-BE" dirty="0">
                          <a:solidFill>
                            <a:srgbClr val="006BC5"/>
                          </a:solidFill>
                        </a:rPr>
                        <a:t>La nullité comme sanction : évolutions récentes</a:t>
                      </a:r>
                    </a:p>
                  </a:txBody>
                  <a:tcPr/>
                </a:tc>
                <a:tc>
                  <a:txBody>
                    <a:bodyPr/>
                    <a:lstStyle/>
                    <a:p>
                      <a:endParaRPr lang="fr-BE">
                        <a:solidFill>
                          <a:srgbClr val="006BC5"/>
                        </a:solidFill>
                      </a:endParaRPr>
                    </a:p>
                  </a:txBody>
                  <a:tcPr/>
                </a:tc>
                <a:extLst>
                  <a:ext uri="{0D108BD9-81ED-4DB2-BD59-A6C34878D82A}">
                    <a16:rowId xmlns:a16="http://schemas.microsoft.com/office/drawing/2014/main" val="2810008711"/>
                  </a:ext>
                </a:extLst>
              </a:tr>
              <a:tr h="372336">
                <a:tc>
                  <a:txBody>
                    <a:bodyPr/>
                    <a:lstStyle/>
                    <a:p>
                      <a:r>
                        <a:rPr lang="fr-BE" dirty="0">
                          <a:solidFill>
                            <a:srgbClr val="006BC5"/>
                          </a:solidFill>
                        </a:rPr>
                        <a:t>IX.</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BE" sz="1800" b="0" i="0" kern="1200" dirty="0">
                          <a:solidFill>
                            <a:srgbClr val="006BC5"/>
                          </a:solidFill>
                          <a:effectLst/>
                          <a:latin typeface="+mn-lt"/>
                          <a:ea typeface="+mn-ea"/>
                          <a:cs typeface="+mn-cs"/>
                        </a:rPr>
                        <a:t>Le </a:t>
                      </a:r>
                      <a:r>
                        <a:rPr lang="nl-BE" sz="1800" b="0" i="0" kern="1200" dirty="0" err="1">
                          <a:solidFill>
                            <a:srgbClr val="006BC5"/>
                          </a:solidFill>
                          <a:effectLst/>
                          <a:latin typeface="+mn-lt"/>
                          <a:ea typeface="+mn-ea"/>
                          <a:cs typeface="+mn-cs"/>
                        </a:rPr>
                        <a:t>payement</a:t>
                      </a:r>
                      <a:r>
                        <a:rPr lang="nl-BE" sz="1800" b="0" i="0" kern="1200" dirty="0">
                          <a:solidFill>
                            <a:srgbClr val="006BC5"/>
                          </a:solidFill>
                          <a:effectLst/>
                          <a:latin typeface="+mn-lt"/>
                          <a:ea typeface="+mn-ea"/>
                          <a:cs typeface="+mn-cs"/>
                        </a:rPr>
                        <a:t> </a:t>
                      </a:r>
                    </a:p>
                  </a:txBody>
                  <a:tcPr/>
                </a:tc>
                <a:tc>
                  <a:txBody>
                    <a:bodyPr/>
                    <a:lstStyle/>
                    <a:p>
                      <a:endParaRPr lang="fr-BE">
                        <a:solidFill>
                          <a:srgbClr val="006BC5"/>
                        </a:solidFill>
                      </a:endParaRPr>
                    </a:p>
                  </a:txBody>
                  <a:tcPr/>
                </a:tc>
                <a:extLst>
                  <a:ext uri="{0D108BD9-81ED-4DB2-BD59-A6C34878D82A}">
                    <a16:rowId xmlns:a16="http://schemas.microsoft.com/office/drawing/2014/main" val="1275651372"/>
                  </a:ext>
                </a:extLst>
              </a:tr>
              <a:tr h="372336">
                <a:tc>
                  <a:txBody>
                    <a:bodyPr/>
                    <a:lstStyle/>
                    <a:p>
                      <a:r>
                        <a:rPr lang="fr-BE" dirty="0">
                          <a:solidFill>
                            <a:srgbClr val="006BC5"/>
                          </a:solidFill>
                        </a:rPr>
                        <a:t>X.</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BE" sz="1800" b="0" i="0" kern="1200" dirty="0" err="1">
                          <a:solidFill>
                            <a:srgbClr val="006BC5"/>
                          </a:solidFill>
                          <a:effectLst/>
                          <a:latin typeface="+mn-lt"/>
                          <a:ea typeface="+mn-ea"/>
                          <a:cs typeface="+mn-cs"/>
                        </a:rPr>
                        <a:t>Dommages</a:t>
                      </a:r>
                      <a:r>
                        <a:rPr lang="nl-BE" sz="1800" b="0" i="0" kern="1200" dirty="0">
                          <a:solidFill>
                            <a:srgbClr val="006BC5"/>
                          </a:solidFill>
                          <a:effectLst/>
                          <a:latin typeface="+mn-lt"/>
                          <a:ea typeface="+mn-ea"/>
                          <a:cs typeface="+mn-cs"/>
                        </a:rPr>
                        <a:t> et </a:t>
                      </a:r>
                      <a:r>
                        <a:rPr lang="nl-BE" sz="1800" b="0" i="0" kern="1200" dirty="0" err="1">
                          <a:solidFill>
                            <a:srgbClr val="006BC5"/>
                          </a:solidFill>
                          <a:effectLst/>
                          <a:latin typeface="+mn-lt"/>
                          <a:ea typeface="+mn-ea"/>
                          <a:cs typeface="+mn-cs"/>
                        </a:rPr>
                        <a:t>intérêts</a:t>
                      </a:r>
                      <a:r>
                        <a:rPr lang="nl-BE" sz="1800" b="0" i="0" kern="1200" dirty="0">
                          <a:solidFill>
                            <a:srgbClr val="006BC5"/>
                          </a:solidFill>
                          <a:effectLst/>
                          <a:latin typeface="+mn-lt"/>
                          <a:ea typeface="+mn-ea"/>
                          <a:cs typeface="+mn-cs"/>
                        </a:rPr>
                        <a:t> contentieux</a:t>
                      </a:r>
                    </a:p>
                  </a:txBody>
                  <a:tcPr/>
                </a:tc>
                <a:tc>
                  <a:txBody>
                    <a:bodyPr/>
                    <a:lstStyle/>
                    <a:p>
                      <a:endParaRPr lang="fr-BE" dirty="0">
                        <a:solidFill>
                          <a:srgbClr val="006BC5"/>
                        </a:solidFill>
                      </a:endParaRPr>
                    </a:p>
                  </a:txBody>
                  <a:tcPr/>
                </a:tc>
                <a:extLst>
                  <a:ext uri="{0D108BD9-81ED-4DB2-BD59-A6C34878D82A}">
                    <a16:rowId xmlns:a16="http://schemas.microsoft.com/office/drawing/2014/main" val="1044925069"/>
                  </a:ext>
                </a:extLst>
              </a:tr>
            </a:tbl>
          </a:graphicData>
        </a:graphic>
      </p:graphicFrame>
      <p:grpSp>
        <p:nvGrpSpPr>
          <p:cNvPr id="21" name="Group 20">
            <a:extLst>
              <a:ext uri="{FF2B5EF4-FFF2-40B4-BE49-F238E27FC236}">
                <a16:creationId xmlns:a16="http://schemas.microsoft.com/office/drawing/2014/main" id="{B3D905B5-2C9B-4BF9-9699-27A0DE84C323}"/>
              </a:ext>
            </a:extLst>
          </p:cNvPr>
          <p:cNvGrpSpPr/>
          <p:nvPr/>
        </p:nvGrpSpPr>
        <p:grpSpPr>
          <a:xfrm>
            <a:off x="8989377" y="1660455"/>
            <a:ext cx="2693990" cy="1440000"/>
            <a:chOff x="515938" y="1660455"/>
            <a:chExt cx="2693990" cy="1440000"/>
          </a:xfrm>
        </p:grpSpPr>
        <p:grpSp>
          <p:nvGrpSpPr>
            <p:cNvPr id="22" name="Group 21">
              <a:extLst>
                <a:ext uri="{FF2B5EF4-FFF2-40B4-BE49-F238E27FC236}">
                  <a16:creationId xmlns:a16="http://schemas.microsoft.com/office/drawing/2014/main" id="{76C53FA5-DB71-48BE-9EFD-F632A3E60C92}"/>
                </a:ext>
              </a:extLst>
            </p:cNvPr>
            <p:cNvGrpSpPr/>
            <p:nvPr/>
          </p:nvGrpSpPr>
          <p:grpSpPr>
            <a:xfrm>
              <a:off x="515938" y="1660455"/>
              <a:ext cx="2693990" cy="1440000"/>
              <a:chOff x="515938" y="1660455"/>
              <a:chExt cx="2693990" cy="1440000"/>
            </a:xfrm>
          </p:grpSpPr>
          <p:sp>
            <p:nvSpPr>
              <p:cNvPr id="25" name="Rectangle 24">
                <a:extLst>
                  <a:ext uri="{FF2B5EF4-FFF2-40B4-BE49-F238E27FC236}">
                    <a16:creationId xmlns:a16="http://schemas.microsoft.com/office/drawing/2014/main" id="{E5B4B11C-B6B5-495F-A081-AFE9A4FC718E}"/>
                  </a:ext>
                </a:extLst>
              </p:cNvPr>
              <p:cNvSpPr>
                <a:spLocks/>
              </p:cNvSpPr>
              <p:nvPr/>
            </p:nvSpPr>
            <p:spPr>
              <a:xfrm>
                <a:off x="519113" y="1660455"/>
                <a:ext cx="2687640" cy="1440000"/>
              </a:xfrm>
              <a:prstGeom prst="rect">
                <a:avLst/>
              </a:prstGeom>
              <a:solidFill>
                <a:sysClr val="window" lastClr="FFFFFF"/>
              </a:solidFill>
              <a:ln w="6350" cap="flat" cmpd="sng" algn="ctr">
                <a:solidFill>
                  <a:schemeClr val="tx2"/>
                </a:solidFill>
                <a:prstDash val="solid"/>
              </a:ln>
              <a:effectLst/>
            </p:spPr>
            <p:txBody>
              <a:bodyPr lIns="54000" tIns="54000" rIns="54000" bIns="5400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900" b="0" i="0" u="none" strike="noStrike" kern="0" cap="none" spc="0" normalizeH="0" baseline="0" noProof="0" dirty="0">
                  <a:ln>
                    <a:noFill/>
                  </a:ln>
                  <a:solidFill>
                    <a:prstClr val="black"/>
                  </a:solidFill>
                  <a:effectLst/>
                  <a:uLnTx/>
                  <a:uFillTx/>
                  <a:latin typeface="Arial"/>
                  <a:ea typeface="+mn-ea"/>
                  <a:cs typeface="+mn-cs"/>
                </a:endParaRPr>
              </a:p>
            </p:txBody>
          </p:sp>
          <p:cxnSp>
            <p:nvCxnSpPr>
              <p:cNvPr id="26" name="Straight Connector 25">
                <a:extLst>
                  <a:ext uri="{FF2B5EF4-FFF2-40B4-BE49-F238E27FC236}">
                    <a16:creationId xmlns:a16="http://schemas.microsoft.com/office/drawing/2014/main" id="{13FA6BB6-9FA0-4048-8689-8F89DAA52C80}"/>
                  </a:ext>
                </a:extLst>
              </p:cNvPr>
              <p:cNvCxnSpPr/>
              <p:nvPr/>
            </p:nvCxnSpPr>
            <p:spPr>
              <a:xfrm>
                <a:off x="515938" y="1660455"/>
                <a:ext cx="2693990" cy="0"/>
              </a:xfrm>
              <a:prstGeom prst="line">
                <a:avLst/>
              </a:prstGeom>
              <a:noFill/>
              <a:ln w="25400" cap="flat" cmpd="sng" algn="ctr">
                <a:solidFill>
                  <a:schemeClr val="accent2"/>
                </a:solidFill>
                <a:prstDash val="solid"/>
              </a:ln>
              <a:effectLst/>
            </p:spPr>
          </p:cxnSp>
        </p:grpSp>
        <p:sp>
          <p:nvSpPr>
            <p:cNvPr id="23" name="Text Placeholder 8">
              <a:extLst>
                <a:ext uri="{FF2B5EF4-FFF2-40B4-BE49-F238E27FC236}">
                  <a16:creationId xmlns:a16="http://schemas.microsoft.com/office/drawing/2014/main" id="{8AF46FC6-DE18-4F90-B669-E0CE14CD3A99}"/>
                </a:ext>
              </a:extLst>
            </p:cNvPr>
            <p:cNvSpPr txBox="1">
              <a:spLocks/>
            </p:cNvSpPr>
            <p:nvPr/>
          </p:nvSpPr>
          <p:spPr>
            <a:xfrm>
              <a:off x="1538424" y="1916106"/>
              <a:ext cx="1668328" cy="923111"/>
            </a:xfrm>
            <a:prstGeom prst="rect">
              <a:avLst/>
            </a:prstGeom>
          </p:spPr>
          <p:txBody>
            <a:bodyPr lIns="91440" tIns="0" rIns="0" bIns="0" anchor="t" anchorCtr="0"/>
            <a:lstStyle>
              <a:lvl1pPr marL="0" marR="0" indent="0" algn="l" defTabSz="914400" rtl="0" eaLnBrk="1" fontAlgn="auto" latinLnBrk="0" hangingPunct="1">
                <a:lnSpc>
                  <a:spcPct val="100000"/>
                </a:lnSpc>
                <a:spcBef>
                  <a:spcPts val="0"/>
                </a:spcBef>
                <a:spcAft>
                  <a:spcPts val="0"/>
                </a:spcAft>
                <a:buClr>
                  <a:schemeClr val="accent6"/>
                </a:buClr>
                <a:buSzTx/>
                <a:buFont typeface="Arial" panose="020B0604020202020204" pitchFamily="34" charset="0"/>
                <a:buNone/>
                <a:tabLst/>
                <a:defRPr sz="900" b="0" kern="1200">
                  <a:solidFill>
                    <a:schemeClr val="tx2">
                      <a:lumMod val="50000"/>
                    </a:schemeClr>
                  </a:solidFill>
                  <a:latin typeface="+mj-lt"/>
                  <a:ea typeface="+mn-ea"/>
                  <a:cs typeface="+mn-cs"/>
                </a:defRPr>
              </a:lvl1pPr>
              <a:lvl2pPr marL="461963" indent="-236538" algn="l" defTabSz="914400" rtl="0" eaLnBrk="1" latinLnBrk="0" hangingPunct="1">
                <a:lnSpc>
                  <a:spcPts val="2200"/>
                </a:lnSpc>
                <a:spcBef>
                  <a:spcPts val="500"/>
                </a:spcBef>
                <a:buClr>
                  <a:schemeClr val="bg2">
                    <a:lumMod val="50000"/>
                  </a:schemeClr>
                </a:buClr>
                <a:buFont typeface="Arial" panose="020B0604020202020204" pitchFamily="34" charset="0"/>
                <a:buChar char="•"/>
                <a:defRPr sz="2000" kern="1200">
                  <a:solidFill>
                    <a:schemeClr val="tx1"/>
                  </a:solidFill>
                  <a:latin typeface="+mn-lt"/>
                  <a:ea typeface="+mn-ea"/>
                  <a:cs typeface="+mn-cs"/>
                </a:defRPr>
              </a:lvl2pPr>
              <a:lvl3pPr marL="684213" indent="-227013" algn="l" defTabSz="914400" rtl="0" eaLnBrk="1" latinLnBrk="0" hangingPunct="1">
                <a:lnSpc>
                  <a:spcPts val="2200"/>
                </a:lnSpc>
                <a:spcBef>
                  <a:spcPts val="500"/>
                </a:spcBef>
                <a:buClr>
                  <a:schemeClr val="bg2">
                    <a:lumMod val="75000"/>
                  </a:schemeClr>
                </a:buClr>
                <a:buFont typeface="Arial" panose="020B0604020202020204" pitchFamily="34" charset="0"/>
                <a:buChar char="•"/>
                <a:defRPr sz="2000" kern="1200">
                  <a:solidFill>
                    <a:schemeClr val="tx1"/>
                  </a:solidFill>
                  <a:latin typeface="+mn-lt"/>
                  <a:ea typeface="+mn-ea"/>
                  <a:cs typeface="+mn-cs"/>
                </a:defRPr>
              </a:lvl3pPr>
              <a:lvl4pPr marL="914400" indent="-227013" algn="l" defTabSz="914400" rtl="0" eaLnBrk="1" latinLnBrk="0" hangingPunct="1">
                <a:lnSpc>
                  <a:spcPts val="2200"/>
                </a:lnSpc>
                <a:spcBef>
                  <a:spcPts val="500"/>
                </a:spcBef>
                <a:buClr>
                  <a:schemeClr val="bg1">
                    <a:lumMod val="75000"/>
                  </a:schemeClr>
                </a:buClr>
                <a:buFont typeface="Arial" panose="020B0604020202020204" pitchFamily="34" charset="0"/>
                <a:buChar char="•"/>
                <a:defRPr sz="2000" kern="1200">
                  <a:solidFill>
                    <a:schemeClr val="tx1"/>
                  </a:solidFill>
                  <a:latin typeface="+mn-lt"/>
                  <a:ea typeface="+mn-ea"/>
                  <a:cs typeface="+mn-cs"/>
                </a:defRPr>
              </a:lvl4pPr>
              <a:lvl5pPr marL="1144588" indent="-225425" algn="l" defTabSz="914400" rtl="0" eaLnBrk="1" latinLnBrk="0" hangingPunct="1">
                <a:lnSpc>
                  <a:spcPts val="2200"/>
                </a:lnSpc>
                <a:spcBef>
                  <a:spcPts val="500"/>
                </a:spcBef>
                <a:buClr>
                  <a:schemeClr val="bg1">
                    <a:lumMod val="85000"/>
                  </a:schemeClr>
                </a:buClr>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100" b="1" dirty="0" err="1">
                  <a:solidFill>
                    <a:schemeClr val="tx1"/>
                  </a:solidFill>
                  <a:latin typeface="Cambria" charset="0"/>
                  <a:ea typeface="Cambria" charset="0"/>
                  <a:cs typeface="Cambria" charset="0"/>
                </a:rPr>
                <a:t>Bérénice</a:t>
              </a:r>
              <a:r>
                <a:rPr lang="en-US" sz="1100" b="1" dirty="0">
                  <a:solidFill>
                    <a:schemeClr val="tx1"/>
                  </a:solidFill>
                  <a:latin typeface="Cambria" charset="0"/>
                  <a:ea typeface="Cambria" charset="0"/>
                  <a:cs typeface="Cambria" charset="0"/>
                </a:rPr>
                <a:t> </a:t>
              </a:r>
              <a:r>
                <a:rPr lang="en-US" sz="1100" b="1" dirty="0" err="1">
                  <a:solidFill>
                    <a:schemeClr val="tx1"/>
                  </a:solidFill>
                  <a:latin typeface="Cambria" charset="0"/>
                  <a:ea typeface="Cambria" charset="0"/>
                  <a:cs typeface="Cambria" charset="0"/>
                </a:rPr>
                <a:t>Wathelet</a:t>
              </a:r>
              <a:endParaRPr lang="en-US" sz="1100" b="1" dirty="0">
                <a:solidFill>
                  <a:schemeClr val="tx1"/>
                </a:solidFill>
                <a:latin typeface="Cambria" charset="0"/>
                <a:ea typeface="Cambria" charset="0"/>
                <a:cs typeface="Cambria" charset="0"/>
              </a:endParaRPr>
            </a:p>
            <a:p>
              <a:pPr lvl="0"/>
              <a:r>
                <a:rPr lang="en-US" dirty="0">
                  <a:solidFill>
                    <a:schemeClr val="tx1"/>
                  </a:solidFill>
                </a:rPr>
                <a:t>Counsel</a:t>
              </a:r>
            </a:p>
            <a:p>
              <a:pPr lvl="0"/>
              <a:r>
                <a:rPr lang="en-US" dirty="0">
                  <a:solidFill>
                    <a:schemeClr val="tx1"/>
                  </a:solidFill>
                </a:rPr>
                <a:t>T: +32 (2) 500 15 93</a:t>
              </a:r>
            </a:p>
            <a:p>
              <a:pPr lvl="0"/>
              <a:r>
                <a:rPr lang="en-US" dirty="0">
                  <a:solidFill>
                    <a:schemeClr val="tx1"/>
                  </a:solidFill>
                </a:rPr>
                <a:t>M: +32 (4) 93 49 89 17</a:t>
              </a:r>
            </a:p>
            <a:p>
              <a:pPr lvl="0">
                <a:defRPr/>
              </a:pPr>
              <a:r>
                <a:rPr lang="en-US" dirty="0" err="1">
                  <a:solidFill>
                    <a:schemeClr val="tx1"/>
                  </a:solidFill>
                </a:rPr>
                <a:t>berenice.wathelet</a:t>
              </a:r>
              <a:endParaRPr lang="en-US" dirty="0">
                <a:solidFill>
                  <a:schemeClr val="tx1"/>
                </a:solidFill>
              </a:endParaRPr>
            </a:p>
            <a:p>
              <a:pPr lvl="0">
                <a:defRPr/>
              </a:pPr>
              <a:r>
                <a:rPr lang="en-US" dirty="0">
                  <a:solidFill>
                    <a:schemeClr val="tx1"/>
                  </a:solidFill>
                </a:rPr>
                <a:t>@</a:t>
              </a:r>
              <a:r>
                <a:rPr lang="en-US" dirty="0" err="1">
                  <a:solidFill>
                    <a:schemeClr val="tx1"/>
                  </a:solidFill>
                </a:rPr>
                <a:t>dlapiper.com</a:t>
              </a:r>
              <a:endParaRPr lang="en-US" dirty="0">
                <a:solidFill>
                  <a:schemeClr val="tx1"/>
                </a:solidFill>
              </a:endParaRPr>
            </a:p>
          </p:txBody>
        </p:sp>
        <p:pic>
          <p:nvPicPr>
            <p:cNvPr id="24" name="Picture 5">
              <a:extLst>
                <a:ext uri="{FF2B5EF4-FFF2-40B4-BE49-F238E27FC236}">
                  <a16:creationId xmlns:a16="http://schemas.microsoft.com/office/drawing/2014/main" id="{72D5019E-B89E-4F56-A36E-DB14EE10E614}"/>
                </a:ext>
              </a:extLst>
            </p:cNvPr>
            <p:cNvPicPr>
              <a:picLocks noChangeAspect="1" noChangeArrowheads="1"/>
            </p:cNvPicPr>
            <p:nvPr/>
          </p:nvPicPr>
          <p:blipFill>
            <a:blip r:embed="rId3"/>
            <a:srcRect/>
            <a:stretch/>
          </p:blipFill>
          <p:spPr bwMode="auto">
            <a:xfrm>
              <a:off x="653178" y="1916106"/>
              <a:ext cx="870491" cy="900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grpSp>
        <p:nvGrpSpPr>
          <p:cNvPr id="27" name="Group 26">
            <a:extLst>
              <a:ext uri="{FF2B5EF4-FFF2-40B4-BE49-F238E27FC236}">
                <a16:creationId xmlns:a16="http://schemas.microsoft.com/office/drawing/2014/main" id="{65E308A3-9004-41C5-835C-21225F99CBED}"/>
              </a:ext>
            </a:extLst>
          </p:cNvPr>
          <p:cNvGrpSpPr/>
          <p:nvPr/>
        </p:nvGrpSpPr>
        <p:grpSpPr>
          <a:xfrm>
            <a:off x="8989377" y="3262832"/>
            <a:ext cx="2693990" cy="1440000"/>
            <a:chOff x="515938" y="1660455"/>
            <a:chExt cx="2693990" cy="1440000"/>
          </a:xfrm>
        </p:grpSpPr>
        <p:grpSp>
          <p:nvGrpSpPr>
            <p:cNvPr id="41" name="Group 40">
              <a:extLst>
                <a:ext uri="{FF2B5EF4-FFF2-40B4-BE49-F238E27FC236}">
                  <a16:creationId xmlns:a16="http://schemas.microsoft.com/office/drawing/2014/main" id="{0D1DAC91-91FD-4336-84C9-FEFE4BD9BA1C}"/>
                </a:ext>
              </a:extLst>
            </p:cNvPr>
            <p:cNvGrpSpPr/>
            <p:nvPr/>
          </p:nvGrpSpPr>
          <p:grpSpPr>
            <a:xfrm>
              <a:off x="515938" y="1660455"/>
              <a:ext cx="2693990" cy="1440000"/>
              <a:chOff x="515938" y="1660455"/>
              <a:chExt cx="2693990" cy="1440000"/>
            </a:xfrm>
          </p:grpSpPr>
          <p:sp>
            <p:nvSpPr>
              <p:cNvPr id="44" name="Rectangle 43">
                <a:extLst>
                  <a:ext uri="{FF2B5EF4-FFF2-40B4-BE49-F238E27FC236}">
                    <a16:creationId xmlns:a16="http://schemas.microsoft.com/office/drawing/2014/main" id="{2E28A8E0-7C5B-44DC-BA33-C7DD7E354937}"/>
                  </a:ext>
                </a:extLst>
              </p:cNvPr>
              <p:cNvSpPr>
                <a:spLocks/>
              </p:cNvSpPr>
              <p:nvPr/>
            </p:nvSpPr>
            <p:spPr>
              <a:xfrm>
                <a:off x="519113" y="1660455"/>
                <a:ext cx="2687640" cy="1440000"/>
              </a:xfrm>
              <a:prstGeom prst="rect">
                <a:avLst/>
              </a:prstGeom>
              <a:solidFill>
                <a:sysClr val="window" lastClr="FFFFFF"/>
              </a:solidFill>
              <a:ln w="6350" cap="flat" cmpd="sng" algn="ctr">
                <a:solidFill>
                  <a:schemeClr val="tx2"/>
                </a:solidFill>
                <a:prstDash val="solid"/>
              </a:ln>
              <a:effectLst/>
            </p:spPr>
            <p:txBody>
              <a:bodyPr lIns="54000" tIns="54000" rIns="54000" bIns="5400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900" b="0" i="0" u="none" strike="noStrike" kern="0" cap="none" spc="0" normalizeH="0" baseline="0" noProof="0" dirty="0">
                  <a:ln>
                    <a:noFill/>
                  </a:ln>
                  <a:solidFill>
                    <a:prstClr val="black"/>
                  </a:solidFill>
                  <a:effectLst/>
                  <a:uLnTx/>
                  <a:uFillTx/>
                  <a:latin typeface="Arial"/>
                  <a:ea typeface="+mn-ea"/>
                  <a:cs typeface="+mn-cs"/>
                </a:endParaRPr>
              </a:p>
            </p:txBody>
          </p:sp>
          <p:cxnSp>
            <p:nvCxnSpPr>
              <p:cNvPr id="45" name="Straight Connector 44">
                <a:extLst>
                  <a:ext uri="{FF2B5EF4-FFF2-40B4-BE49-F238E27FC236}">
                    <a16:creationId xmlns:a16="http://schemas.microsoft.com/office/drawing/2014/main" id="{C0A65157-D9F4-480F-AA4C-CB22F9C08020}"/>
                  </a:ext>
                </a:extLst>
              </p:cNvPr>
              <p:cNvCxnSpPr/>
              <p:nvPr/>
            </p:nvCxnSpPr>
            <p:spPr>
              <a:xfrm>
                <a:off x="515938" y="1660455"/>
                <a:ext cx="2693990" cy="0"/>
              </a:xfrm>
              <a:prstGeom prst="line">
                <a:avLst/>
              </a:prstGeom>
              <a:noFill/>
              <a:ln w="25400" cap="flat" cmpd="sng" algn="ctr">
                <a:solidFill>
                  <a:schemeClr val="accent2"/>
                </a:solidFill>
                <a:prstDash val="solid"/>
              </a:ln>
              <a:effectLst/>
            </p:spPr>
          </p:cxnSp>
        </p:grpSp>
        <p:sp>
          <p:nvSpPr>
            <p:cNvPr id="42" name="Text Placeholder 8">
              <a:extLst>
                <a:ext uri="{FF2B5EF4-FFF2-40B4-BE49-F238E27FC236}">
                  <a16:creationId xmlns:a16="http://schemas.microsoft.com/office/drawing/2014/main" id="{DC945D04-84AE-48CF-9175-9FFB217604FB}"/>
                </a:ext>
              </a:extLst>
            </p:cNvPr>
            <p:cNvSpPr txBox="1">
              <a:spLocks/>
            </p:cNvSpPr>
            <p:nvPr/>
          </p:nvSpPr>
          <p:spPr>
            <a:xfrm>
              <a:off x="1538424" y="1916106"/>
              <a:ext cx="1668328" cy="923111"/>
            </a:xfrm>
            <a:prstGeom prst="rect">
              <a:avLst/>
            </a:prstGeom>
          </p:spPr>
          <p:txBody>
            <a:bodyPr lIns="91440" tIns="0" rIns="0" bIns="0" anchor="t" anchorCtr="0"/>
            <a:lstStyle>
              <a:lvl1pPr marL="0" marR="0" indent="0" algn="l" defTabSz="914400" rtl="0" eaLnBrk="1" fontAlgn="auto" latinLnBrk="0" hangingPunct="1">
                <a:lnSpc>
                  <a:spcPct val="100000"/>
                </a:lnSpc>
                <a:spcBef>
                  <a:spcPts val="0"/>
                </a:spcBef>
                <a:spcAft>
                  <a:spcPts val="0"/>
                </a:spcAft>
                <a:buClr>
                  <a:schemeClr val="accent6"/>
                </a:buClr>
                <a:buSzTx/>
                <a:buFont typeface="Arial" panose="020B0604020202020204" pitchFamily="34" charset="0"/>
                <a:buNone/>
                <a:tabLst/>
                <a:defRPr sz="900" b="0" kern="1200">
                  <a:solidFill>
                    <a:schemeClr val="tx2">
                      <a:lumMod val="50000"/>
                    </a:schemeClr>
                  </a:solidFill>
                  <a:latin typeface="+mj-lt"/>
                  <a:ea typeface="+mn-ea"/>
                  <a:cs typeface="+mn-cs"/>
                </a:defRPr>
              </a:lvl1pPr>
              <a:lvl2pPr marL="461963" indent="-236538" algn="l" defTabSz="914400" rtl="0" eaLnBrk="1" latinLnBrk="0" hangingPunct="1">
                <a:lnSpc>
                  <a:spcPts val="2200"/>
                </a:lnSpc>
                <a:spcBef>
                  <a:spcPts val="500"/>
                </a:spcBef>
                <a:buClr>
                  <a:schemeClr val="bg2">
                    <a:lumMod val="50000"/>
                  </a:schemeClr>
                </a:buClr>
                <a:buFont typeface="Arial" panose="020B0604020202020204" pitchFamily="34" charset="0"/>
                <a:buChar char="•"/>
                <a:defRPr sz="2000" kern="1200">
                  <a:solidFill>
                    <a:schemeClr val="tx1"/>
                  </a:solidFill>
                  <a:latin typeface="+mn-lt"/>
                  <a:ea typeface="+mn-ea"/>
                  <a:cs typeface="+mn-cs"/>
                </a:defRPr>
              </a:lvl2pPr>
              <a:lvl3pPr marL="684213" indent="-227013" algn="l" defTabSz="914400" rtl="0" eaLnBrk="1" latinLnBrk="0" hangingPunct="1">
                <a:lnSpc>
                  <a:spcPts val="2200"/>
                </a:lnSpc>
                <a:spcBef>
                  <a:spcPts val="500"/>
                </a:spcBef>
                <a:buClr>
                  <a:schemeClr val="bg2">
                    <a:lumMod val="75000"/>
                  </a:schemeClr>
                </a:buClr>
                <a:buFont typeface="Arial" panose="020B0604020202020204" pitchFamily="34" charset="0"/>
                <a:buChar char="•"/>
                <a:defRPr sz="2000" kern="1200">
                  <a:solidFill>
                    <a:schemeClr val="tx1"/>
                  </a:solidFill>
                  <a:latin typeface="+mn-lt"/>
                  <a:ea typeface="+mn-ea"/>
                  <a:cs typeface="+mn-cs"/>
                </a:defRPr>
              </a:lvl3pPr>
              <a:lvl4pPr marL="914400" indent="-227013" algn="l" defTabSz="914400" rtl="0" eaLnBrk="1" latinLnBrk="0" hangingPunct="1">
                <a:lnSpc>
                  <a:spcPts val="2200"/>
                </a:lnSpc>
                <a:spcBef>
                  <a:spcPts val="500"/>
                </a:spcBef>
                <a:buClr>
                  <a:schemeClr val="bg1">
                    <a:lumMod val="75000"/>
                  </a:schemeClr>
                </a:buClr>
                <a:buFont typeface="Arial" panose="020B0604020202020204" pitchFamily="34" charset="0"/>
                <a:buChar char="•"/>
                <a:defRPr sz="2000" kern="1200">
                  <a:solidFill>
                    <a:schemeClr val="tx1"/>
                  </a:solidFill>
                  <a:latin typeface="+mn-lt"/>
                  <a:ea typeface="+mn-ea"/>
                  <a:cs typeface="+mn-cs"/>
                </a:defRPr>
              </a:lvl4pPr>
              <a:lvl5pPr marL="1144588" indent="-225425" algn="l" defTabSz="914400" rtl="0" eaLnBrk="1" latinLnBrk="0" hangingPunct="1">
                <a:lnSpc>
                  <a:spcPts val="2200"/>
                </a:lnSpc>
                <a:spcBef>
                  <a:spcPts val="500"/>
                </a:spcBef>
                <a:buClr>
                  <a:schemeClr val="bg1">
                    <a:lumMod val="85000"/>
                  </a:schemeClr>
                </a:buClr>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100" b="1" dirty="0" err="1">
                  <a:solidFill>
                    <a:schemeClr val="tx1"/>
                  </a:solidFill>
                  <a:latin typeface="Cambria" charset="0"/>
                  <a:ea typeface="Cambria" charset="0"/>
                  <a:cs typeface="Cambria" charset="0"/>
                </a:rPr>
                <a:t>Maëlle</a:t>
              </a:r>
              <a:r>
                <a:rPr lang="en-US" sz="1100" b="1" dirty="0">
                  <a:solidFill>
                    <a:schemeClr val="tx1"/>
                  </a:solidFill>
                  <a:latin typeface="Cambria" charset="0"/>
                  <a:ea typeface="Cambria" charset="0"/>
                  <a:cs typeface="Cambria" charset="0"/>
                </a:rPr>
                <a:t> </a:t>
              </a:r>
              <a:r>
                <a:rPr lang="en-US" sz="1100" b="1" dirty="0" err="1">
                  <a:solidFill>
                    <a:schemeClr val="tx1"/>
                  </a:solidFill>
                  <a:latin typeface="Cambria" charset="0"/>
                  <a:ea typeface="Cambria" charset="0"/>
                  <a:cs typeface="Cambria" charset="0"/>
                </a:rPr>
                <a:t>Rixhon</a:t>
              </a:r>
              <a:endParaRPr lang="en-US" sz="1100" b="1" dirty="0">
                <a:solidFill>
                  <a:schemeClr val="tx1"/>
                </a:solidFill>
                <a:latin typeface="Cambria" charset="0"/>
                <a:ea typeface="Cambria" charset="0"/>
                <a:cs typeface="Cambria" charset="0"/>
              </a:endParaRPr>
            </a:p>
            <a:p>
              <a:pPr lvl="0"/>
              <a:r>
                <a:rPr lang="en-US" dirty="0" err="1">
                  <a:solidFill>
                    <a:schemeClr val="tx1"/>
                  </a:solidFill>
                </a:rPr>
                <a:t>Avocate</a:t>
              </a:r>
              <a:endParaRPr lang="en-US" dirty="0">
                <a:solidFill>
                  <a:schemeClr val="tx1"/>
                </a:solidFill>
              </a:endParaRPr>
            </a:p>
            <a:p>
              <a:pPr lvl="0"/>
              <a:r>
                <a:rPr lang="en-US" dirty="0">
                  <a:solidFill>
                    <a:schemeClr val="tx1"/>
                  </a:solidFill>
                </a:rPr>
                <a:t>T: +32 (2) 500 15 47</a:t>
              </a:r>
            </a:p>
            <a:p>
              <a:pPr lvl="0"/>
              <a:r>
                <a:rPr lang="en-US" dirty="0">
                  <a:solidFill>
                    <a:schemeClr val="tx1"/>
                  </a:solidFill>
                </a:rPr>
                <a:t>M: +32 (4) 76 97 39 03</a:t>
              </a:r>
            </a:p>
            <a:p>
              <a:pPr lvl="0">
                <a:defRPr/>
              </a:pPr>
              <a:r>
                <a:rPr lang="en-US" dirty="0" err="1">
                  <a:solidFill>
                    <a:schemeClr val="tx1"/>
                  </a:solidFill>
                </a:rPr>
                <a:t>maelle.rixhon@dlapiper.com</a:t>
              </a:r>
              <a:endParaRPr lang="en-US" dirty="0">
                <a:solidFill>
                  <a:schemeClr val="tx1"/>
                </a:solidFill>
              </a:endParaRPr>
            </a:p>
          </p:txBody>
        </p:sp>
        <p:pic>
          <p:nvPicPr>
            <p:cNvPr id="43" name="Picture 5">
              <a:extLst>
                <a:ext uri="{FF2B5EF4-FFF2-40B4-BE49-F238E27FC236}">
                  <a16:creationId xmlns:a16="http://schemas.microsoft.com/office/drawing/2014/main" id="{07CCCE96-46C2-44D1-9485-46BE40115D0E}"/>
                </a:ext>
              </a:extLst>
            </p:cNvPr>
            <p:cNvPicPr>
              <a:picLocks noChangeAspect="1" noChangeArrowheads="1"/>
            </p:cNvPicPr>
            <p:nvPr/>
          </p:nvPicPr>
          <p:blipFill>
            <a:blip r:embed="rId4"/>
            <a:srcRect/>
            <a:stretch/>
          </p:blipFill>
          <p:spPr bwMode="auto">
            <a:xfrm>
              <a:off x="653178" y="1916106"/>
              <a:ext cx="870491" cy="900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Tree>
    <p:extLst>
      <p:ext uri="{BB962C8B-B14F-4D97-AF65-F5344CB8AC3E}">
        <p14:creationId xmlns:p14="http://schemas.microsoft.com/office/powerpoint/2010/main" val="156053679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D388FB76-2137-4F4D-97CD-CB67605ADB76}"/>
              </a:ext>
            </a:extLst>
          </p:cNvPr>
          <p:cNvSpPr>
            <a:spLocks noGrp="1"/>
          </p:cNvSpPr>
          <p:nvPr>
            <p:ph sz="quarter" idx="18"/>
          </p:nvPr>
        </p:nvSpPr>
        <p:spPr>
          <a:xfrm>
            <a:off x="515939" y="1968957"/>
            <a:ext cx="11160124" cy="4426554"/>
          </a:xfrm>
        </p:spPr>
        <p:txBody>
          <a:bodyPr/>
          <a:lstStyle/>
          <a:p>
            <a:pPr algn="just">
              <a:spcAft>
                <a:spcPts val="1000"/>
              </a:spcAft>
            </a:pPr>
            <a:r>
              <a:rPr lang="nl-BE" sz="1800" b="1" dirty="0"/>
              <a:t>Décision de la Cour :</a:t>
            </a:r>
          </a:p>
          <a:p>
            <a:pPr lvl="1" algn="just">
              <a:spcAft>
                <a:spcPts val="1000"/>
              </a:spcAft>
            </a:pPr>
            <a:r>
              <a:rPr lang="nl-BE" sz="1800" dirty="0"/>
              <a:t>Distinction entre l'art 57(4)(a) de la directive 2014/24 et l'art 101 </a:t>
            </a:r>
            <a:r>
              <a:rPr lang="nl-BE" sz="1800" dirty="0" err="1"/>
              <a:t>du TFUE : </a:t>
            </a:r>
          </a:p>
          <a:p>
            <a:pPr lvl="2" algn="just">
              <a:spcAft>
                <a:spcPts val="1000"/>
              </a:spcAft>
            </a:pPr>
            <a:r>
              <a:rPr lang="nl-BE" sz="1400" i="1" dirty="0">
                <a:solidFill>
                  <a:srgbClr val="000000"/>
                </a:solidFill>
                <a:latin typeface="+mj-lt"/>
              </a:rPr>
              <a:t>“</a:t>
            </a:r>
            <a:r>
              <a:rPr lang="fr-BE" sz="1400" b="0" i="1" dirty="0">
                <a:solidFill>
                  <a:srgbClr val="000000"/>
                </a:solidFill>
                <a:effectLst/>
                <a:latin typeface="+mj-lt"/>
              </a:rPr>
              <a:t>Force est de constater que cette disposition vise, de manière générale, « des accords [conclus] avec d’autres opérateurs économiques en vue de fausser la concurrence ». Son libellé ne mentionne pas l’article 101 </a:t>
            </a:r>
            <a:r>
              <a:rPr lang="fr-BE" sz="1400" b="0" i="1" dirty="0" err="1">
                <a:solidFill>
                  <a:srgbClr val="000000"/>
                </a:solidFill>
                <a:effectLst/>
                <a:latin typeface="+mj-lt"/>
              </a:rPr>
              <a:t>TFUE</a:t>
            </a:r>
            <a:r>
              <a:rPr lang="fr-BE" sz="1400" b="0" i="1" dirty="0">
                <a:solidFill>
                  <a:srgbClr val="000000"/>
                </a:solidFill>
                <a:effectLst/>
                <a:latin typeface="+mj-lt"/>
              </a:rPr>
              <a:t> et, en particulier, contrairement à ce dernier, ne comporte pas l’exigence que ces accords soient conclus « entre entreprises », au sens de cette disposition, et soient « susceptibles d’affecter le commerce entre États membres,</a:t>
            </a:r>
            <a:endParaRPr lang="nl-NL" sz="1400" i="1" dirty="0">
              <a:solidFill>
                <a:srgbClr val="000000"/>
              </a:solidFill>
              <a:latin typeface="+mj-lt"/>
            </a:endParaRPr>
          </a:p>
          <a:p>
            <a:pPr lvl="2" algn="just">
              <a:spcAft>
                <a:spcPts val="1000"/>
              </a:spcAft>
            </a:pPr>
            <a:r>
              <a:rPr lang="fr-BE" sz="1400" b="0" i="1" dirty="0">
                <a:solidFill>
                  <a:srgbClr val="000000"/>
                </a:solidFill>
                <a:effectLst/>
                <a:latin typeface="+mj-lt"/>
              </a:rPr>
              <a:t>Il s’ensuit que l’article 57, paragraphe 4, premier alinéa, sous d), de la directive 2014/24 renvoie à des cas où des opérateurs économiques concluent un accord anticoncurrentiel, quel qu’il soit, et ne saurait être limité aux seuls accords entre entreprises visés à l’article 101 </a:t>
            </a:r>
            <a:r>
              <a:rPr lang="fr-BE" sz="1400" b="0" i="1" dirty="0" err="1">
                <a:solidFill>
                  <a:srgbClr val="000000"/>
                </a:solidFill>
                <a:effectLst/>
                <a:latin typeface="+mj-lt"/>
              </a:rPr>
              <a:t>TFUE</a:t>
            </a:r>
            <a:r>
              <a:rPr lang="fr-BE" sz="1400" b="0" i="1" dirty="0">
                <a:solidFill>
                  <a:srgbClr val="000000"/>
                </a:solidFill>
                <a:effectLst/>
                <a:latin typeface="+mj-lt"/>
              </a:rPr>
              <a:t>.</a:t>
            </a:r>
            <a:r>
              <a:rPr lang="fr-BE" sz="1400" i="1" dirty="0">
                <a:solidFill>
                  <a:srgbClr val="000000"/>
                </a:solidFill>
                <a:latin typeface="+mj-lt"/>
              </a:rPr>
              <a:t> »</a:t>
            </a:r>
            <a:endParaRPr lang="fr-BE" sz="1400" b="0" i="1" dirty="0">
              <a:solidFill>
                <a:srgbClr val="000000"/>
              </a:solidFill>
              <a:effectLst/>
              <a:latin typeface="+mj-lt"/>
            </a:endParaRPr>
          </a:p>
          <a:p>
            <a:pPr lvl="2" algn="just">
              <a:spcAft>
                <a:spcPts val="1000"/>
              </a:spcAft>
            </a:pPr>
            <a:r>
              <a:rPr lang="nl-BE" sz="1800" dirty="0" err="1"/>
              <a:t>L'article</a:t>
            </a:r>
            <a:r>
              <a:rPr lang="nl-BE" sz="1800" dirty="0"/>
              <a:t> 57 de la directive 2014/24 diffère de l'article 101 du </a:t>
            </a:r>
            <a:r>
              <a:rPr lang="nl-BE" sz="1800" dirty="0" err="1"/>
              <a:t>TFUE</a:t>
            </a:r>
            <a:r>
              <a:rPr lang="nl-BE" sz="1800" dirty="0"/>
              <a:t>.</a:t>
            </a:r>
          </a:p>
          <a:p>
            <a:pPr lvl="2" algn="just"/>
            <a:r>
              <a:rPr lang="nl-BE" sz="1400" i="1" dirty="0">
                <a:latin typeface="+mj-lt"/>
              </a:rPr>
              <a:t>" </a:t>
            </a:r>
            <a:r>
              <a:rPr lang="fr-BE" sz="1400" b="0" i="1" dirty="0">
                <a:solidFill>
                  <a:srgbClr val="000000"/>
                </a:solidFill>
                <a:effectLst/>
                <a:latin typeface="+mj-lt"/>
              </a:rPr>
              <a:t>La Cour a jugé que la faculté, voire l’obligation, pour le pouvoir adjudicateur d’exclure un opérateur économique de la participation à une procédure de passation de marché est tout particulièrement destinée à lui permettre d’apprécier </a:t>
            </a:r>
            <a:r>
              <a:rPr lang="fr-BE" sz="1400" b="1" i="1" dirty="0">
                <a:solidFill>
                  <a:srgbClr val="000000"/>
                </a:solidFill>
                <a:effectLst/>
                <a:latin typeface="+mj-lt"/>
              </a:rPr>
              <a:t>l’intégrité et la fiabilité </a:t>
            </a:r>
            <a:r>
              <a:rPr lang="fr-BE" sz="1400" b="0" i="1" dirty="0">
                <a:solidFill>
                  <a:srgbClr val="000000"/>
                </a:solidFill>
                <a:effectLst/>
                <a:latin typeface="+mj-lt"/>
              </a:rPr>
              <a:t>de chacun des opérateurs économiques. Notamment, le motif d’exclusion facultatif mentionné à l’article 57, paragraphe 4, premier alinéa, sous d), de la directive 2014/24, lu en combinaison avec le considérant 101 de cette directive, se fonde sur un </a:t>
            </a:r>
            <a:r>
              <a:rPr lang="fr-BE" sz="1400" b="1" i="1" dirty="0">
                <a:solidFill>
                  <a:srgbClr val="000000"/>
                </a:solidFill>
                <a:effectLst/>
                <a:latin typeface="+mj-lt"/>
              </a:rPr>
              <a:t>élément essentiel </a:t>
            </a:r>
            <a:r>
              <a:rPr lang="fr-BE" sz="1400" b="0" i="1" dirty="0">
                <a:solidFill>
                  <a:srgbClr val="000000"/>
                </a:solidFill>
                <a:effectLst/>
                <a:latin typeface="+mj-lt"/>
              </a:rPr>
              <a:t>de la relation entre l’adjudicataire du marché en cause et le pouvoir adjudicateur, à savoir la </a:t>
            </a:r>
            <a:r>
              <a:rPr lang="fr-BE" sz="1400" b="1" i="1" dirty="0">
                <a:solidFill>
                  <a:srgbClr val="000000"/>
                </a:solidFill>
                <a:effectLst/>
                <a:latin typeface="+mj-lt"/>
              </a:rPr>
              <a:t>fiabilité</a:t>
            </a:r>
            <a:r>
              <a:rPr lang="fr-BE" sz="1400" b="0" i="1" dirty="0">
                <a:solidFill>
                  <a:srgbClr val="000000"/>
                </a:solidFill>
                <a:effectLst/>
                <a:latin typeface="+mj-lt"/>
              </a:rPr>
              <a:t> du premier, sur laquelle repose la </a:t>
            </a:r>
            <a:r>
              <a:rPr lang="fr-BE" sz="1400" b="1" i="1" dirty="0">
                <a:solidFill>
                  <a:srgbClr val="000000"/>
                </a:solidFill>
                <a:effectLst/>
                <a:latin typeface="+mj-lt"/>
              </a:rPr>
              <a:t>confiance</a:t>
            </a:r>
            <a:r>
              <a:rPr lang="fr-BE" sz="1400" b="0" i="1" dirty="0">
                <a:solidFill>
                  <a:srgbClr val="000000"/>
                </a:solidFill>
                <a:effectLst/>
                <a:latin typeface="+mj-lt"/>
              </a:rPr>
              <a:t> que le second lui accorde »</a:t>
            </a:r>
            <a:endParaRPr lang="nl-NL" sz="1400" i="1" dirty="0">
              <a:solidFill>
                <a:srgbClr val="000000"/>
              </a:solidFill>
              <a:latin typeface="+mj-lt"/>
            </a:endParaRPr>
          </a:p>
          <a:p>
            <a:pPr lvl="2" algn="just">
              <a:spcAft>
                <a:spcPts val="1000"/>
              </a:spcAft>
            </a:pPr>
            <a:endParaRPr lang="nl-NL" sz="1400" i="1" dirty="0">
              <a:latin typeface="+mj-lt"/>
            </a:endParaRPr>
          </a:p>
          <a:p>
            <a:pPr algn="just"/>
            <a:endParaRPr lang="nl-NL" sz="1800" dirty="0"/>
          </a:p>
          <a:p>
            <a:pPr algn="just"/>
            <a:endParaRPr lang="nl-BE" sz="1800" dirty="0"/>
          </a:p>
          <a:p>
            <a:pPr marL="231775" lvl="1" indent="0" algn="just">
              <a:buNone/>
            </a:pPr>
            <a:endParaRPr lang="nl-BE" sz="1000" b="1" dirty="0">
              <a:solidFill>
                <a:schemeClr val="accent6"/>
              </a:solidFill>
            </a:endParaRPr>
          </a:p>
        </p:txBody>
      </p:sp>
      <p:sp>
        <p:nvSpPr>
          <p:cNvPr id="3" name="Text Placeholder 2">
            <a:extLst>
              <a:ext uri="{FF2B5EF4-FFF2-40B4-BE49-F238E27FC236}">
                <a16:creationId xmlns:a16="http://schemas.microsoft.com/office/drawing/2014/main" id="{300B3237-F474-4D8C-BA5D-2B72ACC343B7}"/>
              </a:ext>
            </a:extLst>
          </p:cNvPr>
          <p:cNvSpPr>
            <a:spLocks noGrp="1"/>
          </p:cNvSpPr>
          <p:nvPr>
            <p:ph type="body" idx="1"/>
          </p:nvPr>
        </p:nvSpPr>
        <p:spPr>
          <a:xfrm>
            <a:off x="515938" y="1476313"/>
            <a:ext cx="11311103" cy="320101"/>
          </a:xfrm>
        </p:spPr>
        <p:txBody>
          <a:bodyPr>
            <a:normAutofit lnSpcReduction="10000"/>
          </a:bodyPr>
          <a:lstStyle/>
          <a:p>
            <a:r>
              <a:rPr lang="nl-BE" dirty="0" err="1"/>
              <a:t>C.J.U.E</a:t>
            </a:r>
            <a:r>
              <a:rPr lang="nl-BE" dirty="0"/>
              <a:t>., 15 septembre 2022 C-416/21</a:t>
            </a:r>
          </a:p>
        </p:txBody>
      </p:sp>
      <p:sp>
        <p:nvSpPr>
          <p:cNvPr id="4" name="Slide Number Placeholder 3">
            <a:extLst>
              <a:ext uri="{FF2B5EF4-FFF2-40B4-BE49-F238E27FC236}">
                <a16:creationId xmlns:a16="http://schemas.microsoft.com/office/drawing/2014/main" id="{48D200A8-B122-4F18-A2E5-015B5BDC3E57}"/>
              </a:ext>
            </a:extLst>
          </p:cNvPr>
          <p:cNvSpPr>
            <a:spLocks noGrp="1"/>
          </p:cNvSpPr>
          <p:nvPr>
            <p:ph type="sldNum" sz="quarter" idx="12"/>
          </p:nvPr>
        </p:nvSpPr>
        <p:spPr/>
        <p:txBody>
          <a:bodyPr/>
          <a:lstStyle/>
          <a:p>
            <a:fld id="{F9591D4C-BB8F-AE46-BE73-C616F30BBC5B}" type="slidenum">
              <a:rPr lang="en-US" smtClean="0"/>
              <a:t>20</a:t>
            </a:fld>
            <a:endParaRPr lang="en-US"/>
          </a:p>
        </p:txBody>
      </p:sp>
      <p:sp>
        <p:nvSpPr>
          <p:cNvPr id="5" name="Text Placeholder 4">
            <a:extLst>
              <a:ext uri="{FF2B5EF4-FFF2-40B4-BE49-F238E27FC236}">
                <a16:creationId xmlns:a16="http://schemas.microsoft.com/office/drawing/2014/main" id="{8666FE8E-D6AD-43B5-B901-7FD2B293E9CF}"/>
              </a:ext>
            </a:extLst>
          </p:cNvPr>
          <p:cNvSpPr>
            <a:spLocks noGrp="1"/>
          </p:cNvSpPr>
          <p:nvPr>
            <p:ph type="body" sz="quarter" idx="15"/>
          </p:nvPr>
        </p:nvSpPr>
        <p:spPr/>
        <p:txBody>
          <a:bodyPr/>
          <a:lstStyle/>
          <a:p>
            <a:r>
              <a:rPr lang="nl-BE" i="1" dirty="0"/>
              <a:t>In house</a:t>
            </a:r>
            <a:endParaRPr lang="nl-BE" dirty="0"/>
          </a:p>
        </p:txBody>
      </p:sp>
      <p:sp>
        <p:nvSpPr>
          <p:cNvPr id="6" name="Title 5">
            <a:extLst>
              <a:ext uri="{FF2B5EF4-FFF2-40B4-BE49-F238E27FC236}">
                <a16:creationId xmlns:a16="http://schemas.microsoft.com/office/drawing/2014/main" id="{0EBBCBD8-88B7-4D8F-93A6-FCC941359A09}"/>
              </a:ext>
            </a:extLst>
          </p:cNvPr>
          <p:cNvSpPr>
            <a:spLocks noGrp="1"/>
          </p:cNvSpPr>
          <p:nvPr>
            <p:ph type="title"/>
          </p:nvPr>
        </p:nvSpPr>
        <p:spPr/>
        <p:txBody>
          <a:bodyPr/>
          <a:lstStyle/>
          <a:p>
            <a:r>
              <a:rPr lang="nl-BE" dirty="0"/>
              <a:t>I. </a:t>
            </a:r>
            <a:r>
              <a:rPr lang="fr-BE" dirty="0"/>
              <a:t>Les arrêts les plus importants rendus par la </a:t>
            </a:r>
            <a:r>
              <a:rPr lang="fr-BE" dirty="0" err="1"/>
              <a:t>C.J.U.E</a:t>
            </a:r>
            <a:r>
              <a:rPr lang="fr-BE" dirty="0"/>
              <a:t>.</a:t>
            </a:r>
            <a:endParaRPr lang="nl-BE" dirty="0"/>
          </a:p>
        </p:txBody>
      </p:sp>
      <p:sp>
        <p:nvSpPr>
          <p:cNvPr id="7" name="Footer Placeholder 6">
            <a:extLst>
              <a:ext uri="{FF2B5EF4-FFF2-40B4-BE49-F238E27FC236}">
                <a16:creationId xmlns:a16="http://schemas.microsoft.com/office/drawing/2014/main" id="{B7293BDA-B3C8-4FC2-AD83-4E6FA04C22F8}"/>
              </a:ext>
            </a:extLst>
          </p:cNvPr>
          <p:cNvSpPr>
            <a:spLocks noGrp="1"/>
          </p:cNvSpPr>
          <p:nvPr>
            <p:ph type="ftr" sz="quarter" idx="17"/>
          </p:nvPr>
        </p:nvSpPr>
        <p:spPr/>
        <p:txBody>
          <a:bodyPr/>
          <a:lstStyle/>
          <a:p>
            <a:r>
              <a:rPr lang="nl-BE" dirty="0"/>
              <a:t>National Tender Day - 27 </a:t>
            </a:r>
            <a:r>
              <a:rPr lang="nl-BE" dirty="0" err="1"/>
              <a:t>octobre</a:t>
            </a:r>
            <a:r>
              <a:rPr lang="nl-BE" dirty="0"/>
              <a:t> 2022</a:t>
            </a:r>
            <a:endParaRPr lang="en-US" dirty="0"/>
          </a:p>
        </p:txBody>
      </p:sp>
    </p:spTree>
    <p:extLst>
      <p:ext uri="{BB962C8B-B14F-4D97-AF65-F5344CB8AC3E}">
        <p14:creationId xmlns:p14="http://schemas.microsoft.com/office/powerpoint/2010/main" val="112558264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D388FB76-2137-4F4D-97CD-CB67605ADB76}"/>
              </a:ext>
            </a:extLst>
          </p:cNvPr>
          <p:cNvSpPr>
            <a:spLocks noGrp="1"/>
          </p:cNvSpPr>
          <p:nvPr>
            <p:ph sz="quarter" idx="18"/>
          </p:nvPr>
        </p:nvSpPr>
        <p:spPr>
          <a:xfrm>
            <a:off x="515939" y="2063146"/>
            <a:ext cx="11160124" cy="4426554"/>
          </a:xfrm>
        </p:spPr>
        <p:txBody>
          <a:bodyPr/>
          <a:lstStyle/>
          <a:p>
            <a:pPr algn="just">
              <a:spcAft>
                <a:spcPts val="1000"/>
              </a:spcAft>
            </a:pPr>
            <a:r>
              <a:rPr lang="nl-BE" sz="1800" b="1" dirty="0"/>
              <a:t>Décision de la Cour :</a:t>
            </a:r>
          </a:p>
          <a:p>
            <a:pPr lvl="1" algn="just">
              <a:spcAft>
                <a:spcPts val="1000"/>
              </a:spcAft>
            </a:pPr>
            <a:r>
              <a:rPr lang="nl-BE" sz="1800" dirty="0"/>
              <a:t>L'art. 57 de la directive 2014/24 </a:t>
            </a:r>
            <a:r>
              <a:rPr lang="nl-BE" sz="1800" dirty="0">
                <a:sym typeface="Wingdings" panose="05000000000000000000" pitchFamily="2" charset="2"/>
              </a:rPr>
              <a:t>est</a:t>
            </a:r>
            <a:r>
              <a:rPr lang="nl-BE" sz="1800" dirty="0"/>
              <a:t> interprété de </a:t>
            </a:r>
            <a:r>
              <a:rPr lang="nl-BE" sz="1800" dirty="0" err="1"/>
              <a:t>manière</a:t>
            </a:r>
            <a:r>
              <a:rPr lang="nl-BE" sz="1800" dirty="0"/>
              <a:t> large </a:t>
            </a:r>
          </a:p>
          <a:p>
            <a:pPr marL="225425" lvl="1" indent="0" algn="just">
              <a:spcAft>
                <a:spcPts val="1000"/>
              </a:spcAft>
              <a:buNone/>
            </a:pPr>
            <a:r>
              <a:rPr lang="nl-BE" sz="1800" dirty="0">
                <a:sym typeface="Wingdings" panose="05000000000000000000" pitchFamily="2" charset="2"/>
              </a:rPr>
              <a:t>	</a:t>
            </a:r>
            <a:r>
              <a:rPr lang="nl-BE" sz="1400" dirty="0">
                <a:sym typeface="Wingdings" panose="05000000000000000000" pitchFamily="2" charset="2"/>
              </a:rPr>
              <a:t>les accords entre entrepreneurs qui n'affectent pas le commerce entre les États membres </a:t>
            </a:r>
            <a:r>
              <a:rPr lang="nl-BE" sz="1400" dirty="0" err="1">
                <a:sym typeface="Wingdings" panose="05000000000000000000" pitchFamily="2" charset="2"/>
              </a:rPr>
              <a:t>doivent</a:t>
            </a:r>
            <a:r>
              <a:rPr lang="nl-BE" sz="1400" dirty="0">
                <a:sym typeface="Wingdings" panose="05000000000000000000" pitchFamily="2" charset="2"/>
              </a:rPr>
              <a:t> </a:t>
            </a:r>
            <a:r>
              <a:rPr lang="nl-BE" sz="1400" dirty="0" err="1">
                <a:sym typeface="Wingdings" panose="05000000000000000000" pitchFamily="2" charset="2"/>
              </a:rPr>
              <a:t>également</a:t>
            </a:r>
            <a:r>
              <a:rPr lang="nl-BE" sz="1400" dirty="0">
                <a:sym typeface="Wingdings" panose="05000000000000000000" pitchFamily="2" charset="2"/>
              </a:rPr>
              <a:t> être pris en 	</a:t>
            </a:r>
            <a:r>
              <a:rPr lang="nl-BE" sz="1400" dirty="0" err="1">
                <a:sym typeface="Wingdings" panose="05000000000000000000" pitchFamily="2" charset="2"/>
              </a:rPr>
              <a:t>compte</a:t>
            </a:r>
            <a:endParaRPr lang="nl-BE" sz="1400" dirty="0">
              <a:sym typeface="Wingdings" panose="05000000000000000000" pitchFamily="2" charset="2"/>
            </a:endParaRPr>
          </a:p>
          <a:p>
            <a:pPr marL="225425" lvl="1" indent="0" algn="just">
              <a:spcAft>
                <a:spcPts val="1000"/>
              </a:spcAft>
              <a:buNone/>
            </a:pPr>
            <a:r>
              <a:rPr lang="nl-BE" sz="1400" dirty="0">
                <a:sym typeface="Wingdings" panose="05000000000000000000" pitchFamily="2" charset="2"/>
              </a:rPr>
              <a:t>	 tout comportement illicite portant atteinte à la crédibilité professionnelle, à l'intégrité et à la fiabilité de </a:t>
            </a:r>
            <a:r>
              <a:rPr lang="nl-BE" sz="1400" dirty="0" err="1">
                <a:sym typeface="Wingdings" panose="05000000000000000000" pitchFamily="2" charset="2"/>
              </a:rPr>
              <a:t>l'entrepreneur</a:t>
            </a:r>
            <a:r>
              <a:rPr lang="nl-BE" sz="1400" dirty="0">
                <a:sym typeface="Wingdings" panose="05000000000000000000" pitchFamily="2" charset="2"/>
              </a:rPr>
              <a:t> (</a:t>
            </a:r>
            <a:r>
              <a:rPr lang="nl-BE" sz="1400" dirty="0" err="1">
                <a:sym typeface="Wingdings" panose="05000000000000000000" pitchFamily="2" charset="2"/>
              </a:rPr>
              <a:t>interprétation</a:t>
            </a:r>
            <a:r>
              <a:rPr lang="nl-BE" sz="1400" dirty="0">
                <a:sym typeface="Wingdings" panose="05000000000000000000" pitchFamily="2" charset="2"/>
              </a:rPr>
              <a:t> 	large)</a:t>
            </a:r>
            <a:endParaRPr lang="nl-BE" sz="1400" dirty="0"/>
          </a:p>
          <a:p>
            <a:pPr lvl="1" algn="just">
              <a:spcAft>
                <a:spcPts val="1000"/>
              </a:spcAft>
            </a:pPr>
            <a:r>
              <a:rPr lang="nl-BE" sz="1800" dirty="0">
                <a:sym typeface="Wingdings" panose="05000000000000000000" pitchFamily="2" charset="2"/>
              </a:rPr>
              <a:t>L'affaire actuelle ne concerne pas forcément deux entreprises "différentes".</a:t>
            </a:r>
          </a:p>
          <a:p>
            <a:pPr lvl="2" algn="just">
              <a:spcAft>
                <a:spcPts val="1000"/>
              </a:spcAft>
            </a:pPr>
            <a:r>
              <a:rPr lang="fr-BE" sz="1400" b="0" i="1" dirty="0">
                <a:solidFill>
                  <a:srgbClr val="000000"/>
                </a:solidFill>
                <a:effectLst/>
                <a:latin typeface="+mj-lt"/>
              </a:rPr>
              <a:t>« il </a:t>
            </a:r>
            <a:r>
              <a:rPr lang="fr-BE" sz="1400" b="1" i="1" dirty="0">
                <a:solidFill>
                  <a:srgbClr val="000000"/>
                </a:solidFill>
                <a:effectLst/>
                <a:latin typeface="+mj-lt"/>
              </a:rPr>
              <a:t>ne saurait être considéré </a:t>
            </a:r>
            <a:r>
              <a:rPr lang="fr-BE" sz="1400" b="0" i="1" dirty="0">
                <a:solidFill>
                  <a:srgbClr val="000000"/>
                </a:solidFill>
                <a:effectLst/>
                <a:latin typeface="+mj-lt"/>
              </a:rPr>
              <a:t>que deux opérateurs économiques qui, pour l’essentiel, passent par la même personne physique pour prendre leurs décisions, </a:t>
            </a:r>
            <a:r>
              <a:rPr lang="fr-BE" sz="1400" b="1" i="1" dirty="0">
                <a:solidFill>
                  <a:srgbClr val="000000"/>
                </a:solidFill>
                <a:effectLst/>
                <a:latin typeface="+mj-lt"/>
              </a:rPr>
              <a:t>peuvent conclure des « accords » entre eux</a:t>
            </a:r>
            <a:r>
              <a:rPr lang="fr-BE" sz="1400" b="0" i="1" dirty="0">
                <a:solidFill>
                  <a:srgbClr val="000000"/>
                </a:solidFill>
                <a:effectLst/>
                <a:latin typeface="+mj-lt"/>
              </a:rPr>
              <a:t>, dans la mesure où il ne semble </a:t>
            </a:r>
            <a:r>
              <a:rPr lang="fr-BE" sz="1400" b="1" i="1" dirty="0">
                <a:solidFill>
                  <a:srgbClr val="000000"/>
                </a:solidFill>
                <a:effectLst/>
                <a:latin typeface="+mj-lt"/>
              </a:rPr>
              <a:t>pas exister deux volontés distinctes</a:t>
            </a:r>
            <a:r>
              <a:rPr lang="fr-BE" sz="1400" b="0" i="1" dirty="0">
                <a:solidFill>
                  <a:srgbClr val="000000"/>
                </a:solidFill>
                <a:effectLst/>
                <a:latin typeface="+mj-lt"/>
              </a:rPr>
              <a:t> qui soient susceptibles de converger. Il revient, cependant, à la </a:t>
            </a:r>
            <a:r>
              <a:rPr lang="fr-BE" sz="1400" b="1" i="1" dirty="0">
                <a:solidFill>
                  <a:srgbClr val="000000"/>
                </a:solidFill>
                <a:effectLst/>
                <a:latin typeface="+mj-lt"/>
              </a:rPr>
              <a:t>juridiction de renvoi de vérifier </a:t>
            </a:r>
            <a:r>
              <a:rPr lang="fr-BE" sz="1400" b="0" i="1" dirty="0">
                <a:solidFill>
                  <a:srgbClr val="000000"/>
                </a:solidFill>
                <a:effectLst/>
                <a:latin typeface="+mj-lt"/>
              </a:rPr>
              <a:t>si, eu égard au lien existant entre J et K. </a:t>
            </a:r>
            <a:r>
              <a:rPr lang="fr-BE" sz="1400" b="0" i="1" dirty="0" err="1">
                <a:solidFill>
                  <a:srgbClr val="000000"/>
                </a:solidFill>
                <a:effectLst/>
                <a:latin typeface="+mj-lt"/>
              </a:rPr>
              <a:t>Reisen</a:t>
            </a:r>
            <a:r>
              <a:rPr lang="fr-BE" sz="1400" b="0" i="1" dirty="0">
                <a:solidFill>
                  <a:srgbClr val="000000"/>
                </a:solidFill>
                <a:effectLst/>
                <a:latin typeface="+mj-lt"/>
              </a:rPr>
              <a:t>, il est possible qu’ils puissent conclure de tels accords en vue de fausser la concurrence. Si tel n’est pas le cas, le motif d’exclusion facultatif prévu à l’article 57, paragraphe 4, premier alinéa, sous d), de la directive 2014/24 ne saurait s’appliquer à leur situation. »</a:t>
            </a:r>
            <a:r>
              <a:rPr lang="nl-BE" sz="1400" i="1" dirty="0">
                <a:latin typeface="+mj-lt"/>
                <a:sym typeface="Wingdings" panose="05000000000000000000" pitchFamily="2" charset="2"/>
              </a:rPr>
              <a:t>	</a:t>
            </a:r>
            <a:endParaRPr lang="nl-NL" sz="1400" i="1" dirty="0">
              <a:solidFill>
                <a:srgbClr val="000000"/>
              </a:solidFill>
              <a:latin typeface="+mj-lt"/>
            </a:endParaRPr>
          </a:p>
          <a:p>
            <a:pPr lvl="2" algn="just">
              <a:spcAft>
                <a:spcPts val="1000"/>
              </a:spcAft>
            </a:pPr>
            <a:endParaRPr lang="nl-NL" sz="1400" i="1" dirty="0">
              <a:latin typeface="+mj-lt"/>
            </a:endParaRPr>
          </a:p>
          <a:p>
            <a:pPr algn="just"/>
            <a:endParaRPr lang="nl-NL" sz="1800" dirty="0"/>
          </a:p>
          <a:p>
            <a:pPr algn="just"/>
            <a:endParaRPr lang="nl-BE" sz="1800" dirty="0"/>
          </a:p>
          <a:p>
            <a:pPr marL="231775" lvl="1" indent="0" algn="just">
              <a:buNone/>
            </a:pPr>
            <a:endParaRPr lang="nl-BE" sz="1000" b="1" dirty="0">
              <a:solidFill>
                <a:schemeClr val="accent6"/>
              </a:solidFill>
            </a:endParaRPr>
          </a:p>
        </p:txBody>
      </p:sp>
      <p:sp>
        <p:nvSpPr>
          <p:cNvPr id="3" name="Text Placeholder 2">
            <a:extLst>
              <a:ext uri="{FF2B5EF4-FFF2-40B4-BE49-F238E27FC236}">
                <a16:creationId xmlns:a16="http://schemas.microsoft.com/office/drawing/2014/main" id="{300B3237-F474-4D8C-BA5D-2B72ACC343B7}"/>
              </a:ext>
            </a:extLst>
          </p:cNvPr>
          <p:cNvSpPr>
            <a:spLocks noGrp="1"/>
          </p:cNvSpPr>
          <p:nvPr>
            <p:ph type="body" idx="1"/>
          </p:nvPr>
        </p:nvSpPr>
        <p:spPr>
          <a:xfrm>
            <a:off x="515938" y="1476313"/>
            <a:ext cx="11311103" cy="320101"/>
          </a:xfrm>
        </p:spPr>
        <p:txBody>
          <a:bodyPr>
            <a:normAutofit lnSpcReduction="10000"/>
          </a:bodyPr>
          <a:lstStyle/>
          <a:p>
            <a:r>
              <a:rPr lang="nl-BE" dirty="0" err="1"/>
              <a:t>C.J.U.E</a:t>
            </a:r>
            <a:r>
              <a:rPr lang="nl-BE" dirty="0"/>
              <a:t>., 15 septembre 2022 C-416/21</a:t>
            </a:r>
          </a:p>
        </p:txBody>
      </p:sp>
      <p:sp>
        <p:nvSpPr>
          <p:cNvPr id="4" name="Slide Number Placeholder 3">
            <a:extLst>
              <a:ext uri="{FF2B5EF4-FFF2-40B4-BE49-F238E27FC236}">
                <a16:creationId xmlns:a16="http://schemas.microsoft.com/office/drawing/2014/main" id="{48D200A8-B122-4F18-A2E5-015B5BDC3E57}"/>
              </a:ext>
            </a:extLst>
          </p:cNvPr>
          <p:cNvSpPr>
            <a:spLocks noGrp="1"/>
          </p:cNvSpPr>
          <p:nvPr>
            <p:ph type="sldNum" sz="quarter" idx="12"/>
          </p:nvPr>
        </p:nvSpPr>
        <p:spPr/>
        <p:txBody>
          <a:bodyPr/>
          <a:lstStyle/>
          <a:p>
            <a:fld id="{F9591D4C-BB8F-AE46-BE73-C616F30BBC5B}" type="slidenum">
              <a:rPr lang="en-US" smtClean="0"/>
              <a:t>21</a:t>
            </a:fld>
            <a:endParaRPr lang="en-US"/>
          </a:p>
        </p:txBody>
      </p:sp>
      <p:sp>
        <p:nvSpPr>
          <p:cNvPr id="5" name="Text Placeholder 4">
            <a:extLst>
              <a:ext uri="{FF2B5EF4-FFF2-40B4-BE49-F238E27FC236}">
                <a16:creationId xmlns:a16="http://schemas.microsoft.com/office/drawing/2014/main" id="{8666FE8E-D6AD-43B5-B901-7FD2B293E9CF}"/>
              </a:ext>
            </a:extLst>
          </p:cNvPr>
          <p:cNvSpPr>
            <a:spLocks noGrp="1"/>
          </p:cNvSpPr>
          <p:nvPr>
            <p:ph type="body" sz="quarter" idx="15"/>
          </p:nvPr>
        </p:nvSpPr>
        <p:spPr/>
        <p:txBody>
          <a:bodyPr/>
          <a:lstStyle/>
          <a:p>
            <a:r>
              <a:rPr lang="nl-BE" i="1" dirty="0"/>
              <a:t>In house</a:t>
            </a:r>
            <a:endParaRPr lang="nl-BE" dirty="0"/>
          </a:p>
        </p:txBody>
      </p:sp>
      <p:sp>
        <p:nvSpPr>
          <p:cNvPr id="6" name="Title 5">
            <a:extLst>
              <a:ext uri="{FF2B5EF4-FFF2-40B4-BE49-F238E27FC236}">
                <a16:creationId xmlns:a16="http://schemas.microsoft.com/office/drawing/2014/main" id="{0EBBCBD8-88B7-4D8F-93A6-FCC941359A09}"/>
              </a:ext>
            </a:extLst>
          </p:cNvPr>
          <p:cNvSpPr>
            <a:spLocks noGrp="1"/>
          </p:cNvSpPr>
          <p:nvPr>
            <p:ph type="title"/>
          </p:nvPr>
        </p:nvSpPr>
        <p:spPr/>
        <p:txBody>
          <a:bodyPr/>
          <a:lstStyle/>
          <a:p>
            <a:r>
              <a:rPr lang="nl-BE" dirty="0"/>
              <a:t>I. </a:t>
            </a:r>
            <a:r>
              <a:rPr lang="fr-BE" dirty="0"/>
              <a:t>Les arrêts les plus importants rendus par la </a:t>
            </a:r>
            <a:r>
              <a:rPr lang="fr-BE" dirty="0" err="1"/>
              <a:t>C.J.U.E</a:t>
            </a:r>
            <a:r>
              <a:rPr lang="fr-BE" dirty="0"/>
              <a:t>.</a:t>
            </a:r>
            <a:endParaRPr lang="nl-BE" dirty="0"/>
          </a:p>
        </p:txBody>
      </p:sp>
      <p:sp>
        <p:nvSpPr>
          <p:cNvPr id="7" name="Footer Placeholder 6">
            <a:extLst>
              <a:ext uri="{FF2B5EF4-FFF2-40B4-BE49-F238E27FC236}">
                <a16:creationId xmlns:a16="http://schemas.microsoft.com/office/drawing/2014/main" id="{B7293BDA-B3C8-4FC2-AD83-4E6FA04C22F8}"/>
              </a:ext>
            </a:extLst>
          </p:cNvPr>
          <p:cNvSpPr>
            <a:spLocks noGrp="1"/>
          </p:cNvSpPr>
          <p:nvPr>
            <p:ph type="ftr" sz="quarter" idx="17"/>
          </p:nvPr>
        </p:nvSpPr>
        <p:spPr/>
        <p:txBody>
          <a:bodyPr/>
          <a:lstStyle/>
          <a:p>
            <a:r>
              <a:rPr lang="nl-BE" dirty="0"/>
              <a:t>National Tender Day - 27 </a:t>
            </a:r>
            <a:r>
              <a:rPr lang="nl-BE" dirty="0" err="1"/>
              <a:t>octobre</a:t>
            </a:r>
            <a:r>
              <a:rPr lang="nl-BE" dirty="0"/>
              <a:t> 2022</a:t>
            </a:r>
            <a:endParaRPr lang="en-US" dirty="0"/>
          </a:p>
        </p:txBody>
      </p:sp>
    </p:spTree>
    <p:extLst>
      <p:ext uri="{BB962C8B-B14F-4D97-AF65-F5344CB8AC3E}">
        <p14:creationId xmlns:p14="http://schemas.microsoft.com/office/powerpoint/2010/main" val="74023184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60745E32-9D03-449B-B2CD-6416F2918F2D}"/>
              </a:ext>
            </a:extLst>
          </p:cNvPr>
          <p:cNvSpPr>
            <a:spLocks noGrp="1"/>
          </p:cNvSpPr>
          <p:nvPr>
            <p:ph sz="quarter" idx="18"/>
          </p:nvPr>
        </p:nvSpPr>
        <p:spPr>
          <a:xfrm>
            <a:off x="264266" y="2659459"/>
            <a:ext cx="11051070" cy="5136261"/>
          </a:xfrm>
        </p:spPr>
        <p:txBody>
          <a:bodyPr/>
          <a:lstStyle/>
          <a:p>
            <a:pPr algn="just"/>
            <a:r>
              <a:rPr lang="fr-FR" sz="1600" b="1" dirty="0" err="1"/>
              <a:t>CJUE</a:t>
            </a:r>
            <a:r>
              <a:rPr lang="fr-FR" sz="1600" b="1" dirty="0"/>
              <a:t> 19 décembre 2018</a:t>
            </a:r>
            <a:r>
              <a:rPr lang="fr-FR" sz="1600" dirty="0"/>
              <a:t>, </a:t>
            </a:r>
            <a:r>
              <a:rPr lang="fr-FR" sz="1600" i="1" dirty="0" err="1"/>
              <a:t>Autorità</a:t>
            </a:r>
            <a:r>
              <a:rPr lang="fr-FR" sz="1600" i="1" dirty="0"/>
              <a:t> Garante </a:t>
            </a:r>
            <a:r>
              <a:rPr lang="fr-FR" sz="1600" i="1" dirty="0" err="1"/>
              <a:t>della</a:t>
            </a:r>
            <a:r>
              <a:rPr lang="fr-FR" sz="1600" i="1" dirty="0"/>
              <a:t> </a:t>
            </a:r>
            <a:r>
              <a:rPr lang="fr-FR" sz="1600" i="1" dirty="0" err="1"/>
              <a:t>Concorrenza</a:t>
            </a:r>
            <a:r>
              <a:rPr lang="fr-FR" sz="1600" i="1" dirty="0"/>
              <a:t> e </a:t>
            </a:r>
            <a:r>
              <a:rPr lang="fr-FR" sz="1600" i="1" dirty="0" err="1"/>
              <a:t>del</a:t>
            </a:r>
            <a:r>
              <a:rPr lang="fr-FR" sz="1600" i="1" dirty="0"/>
              <a:t> Mercato – Antitrust, </a:t>
            </a:r>
            <a:r>
              <a:rPr lang="fr-FR" sz="1600" i="1" dirty="0" err="1"/>
              <a:t>Coopservice</a:t>
            </a:r>
            <a:r>
              <a:rPr lang="fr-FR" sz="1600" i="1" dirty="0"/>
              <a:t> Soc. coop. </a:t>
            </a:r>
            <a:r>
              <a:rPr lang="fr-FR" sz="1600" i="1" dirty="0" err="1"/>
              <a:t>Arl</a:t>
            </a:r>
            <a:r>
              <a:rPr lang="fr-FR" sz="1600" i="1" dirty="0"/>
              <a:t> c. </a:t>
            </a:r>
            <a:r>
              <a:rPr lang="fr-FR" sz="1600" i="1" dirty="0" err="1"/>
              <a:t>Azienda</a:t>
            </a:r>
            <a:r>
              <a:rPr lang="fr-FR" sz="1600" i="1" dirty="0"/>
              <a:t> Socio-</a:t>
            </a:r>
            <a:r>
              <a:rPr lang="fr-FR" sz="1600" i="1" dirty="0" err="1"/>
              <a:t>Sanitaria</a:t>
            </a:r>
            <a:r>
              <a:rPr lang="fr-FR" sz="1600" i="1" dirty="0"/>
              <a:t> Territoriale </a:t>
            </a:r>
            <a:r>
              <a:rPr lang="fr-FR" sz="1600" i="1" dirty="0" err="1"/>
              <a:t>della</a:t>
            </a:r>
            <a:r>
              <a:rPr lang="fr-FR" sz="1600" i="1" dirty="0"/>
              <a:t> </a:t>
            </a:r>
            <a:r>
              <a:rPr lang="fr-FR" sz="1600" i="1" dirty="0" err="1"/>
              <a:t>Vallecamonica</a:t>
            </a:r>
            <a:r>
              <a:rPr lang="fr-FR" sz="1600" i="1" dirty="0"/>
              <a:t> – </a:t>
            </a:r>
            <a:r>
              <a:rPr lang="fr-FR" sz="1600" i="1" dirty="0" err="1"/>
              <a:t>Sebino</a:t>
            </a:r>
            <a:r>
              <a:rPr lang="fr-FR" sz="1600" i="1" dirty="0"/>
              <a:t> (ASST), </a:t>
            </a:r>
            <a:r>
              <a:rPr lang="fr-FR" sz="1600" i="1" dirty="0" err="1"/>
              <a:t>Azienda</a:t>
            </a:r>
            <a:r>
              <a:rPr lang="fr-FR" sz="1600" i="1" dirty="0"/>
              <a:t> Socio-</a:t>
            </a:r>
            <a:r>
              <a:rPr lang="fr-FR" sz="1600" i="1" dirty="0" err="1"/>
              <a:t>Sanitaria</a:t>
            </a:r>
            <a:r>
              <a:rPr lang="fr-FR" sz="1600" i="1" dirty="0"/>
              <a:t> Territoriale </a:t>
            </a:r>
            <a:r>
              <a:rPr lang="fr-FR" sz="1600" i="1" dirty="0" err="1"/>
              <a:t>del</a:t>
            </a:r>
            <a:r>
              <a:rPr lang="fr-FR" sz="1600" i="1" dirty="0"/>
              <a:t> Garda (ASST), </a:t>
            </a:r>
            <a:r>
              <a:rPr lang="fr-FR" sz="1600" i="1" dirty="0" err="1"/>
              <a:t>Azienda</a:t>
            </a:r>
            <a:r>
              <a:rPr lang="fr-FR" sz="1600" i="1" dirty="0"/>
              <a:t> Socio-</a:t>
            </a:r>
            <a:r>
              <a:rPr lang="fr-FR" sz="1600" i="1" dirty="0" err="1"/>
              <a:t>Sanitaria</a:t>
            </a:r>
            <a:r>
              <a:rPr lang="fr-FR" sz="1600" i="1" dirty="0"/>
              <a:t> Territoriale </a:t>
            </a:r>
            <a:r>
              <a:rPr lang="fr-FR" sz="1600" i="1" dirty="0" err="1"/>
              <a:t>della</a:t>
            </a:r>
            <a:r>
              <a:rPr lang="fr-FR" sz="1600" i="1" dirty="0"/>
              <a:t> </a:t>
            </a:r>
            <a:r>
              <a:rPr lang="fr-FR" sz="1600" i="1" dirty="0" err="1"/>
              <a:t>Valcamonica</a:t>
            </a:r>
            <a:r>
              <a:rPr lang="fr-FR" sz="1600" i="1" dirty="0"/>
              <a:t> (ASST)</a:t>
            </a:r>
            <a:r>
              <a:rPr lang="fr-FR" sz="1600" dirty="0"/>
              <a:t>, n° C-216/17 et </a:t>
            </a:r>
            <a:r>
              <a:rPr lang="fr-FR" sz="1600" b="1" dirty="0" err="1"/>
              <a:t>CJUE</a:t>
            </a:r>
            <a:r>
              <a:rPr lang="fr-FR" sz="1600" b="1" dirty="0"/>
              <a:t> 17 juin 2021</a:t>
            </a:r>
            <a:r>
              <a:rPr lang="fr-FR" sz="1600" dirty="0"/>
              <a:t>, </a:t>
            </a:r>
            <a:r>
              <a:rPr lang="fr-FR" sz="1600" i="1" dirty="0"/>
              <a:t>Simonsen &amp; </a:t>
            </a:r>
            <a:r>
              <a:rPr lang="fr-FR" sz="1600" i="1" dirty="0" err="1"/>
              <a:t>Weel</a:t>
            </a:r>
            <a:r>
              <a:rPr lang="fr-FR" sz="1600" i="1" dirty="0"/>
              <a:t> A/S c. </a:t>
            </a:r>
            <a:r>
              <a:rPr lang="fr-FR" sz="1600" i="1" dirty="0" err="1"/>
              <a:t>Region</a:t>
            </a:r>
            <a:r>
              <a:rPr lang="fr-FR" sz="1600" i="1" dirty="0"/>
              <a:t> </a:t>
            </a:r>
            <a:r>
              <a:rPr lang="fr-FR" sz="1600" i="1" dirty="0" err="1"/>
              <a:t>Nordjylland</a:t>
            </a:r>
            <a:r>
              <a:rPr lang="fr-FR" sz="1600" i="1" dirty="0"/>
              <a:t> </a:t>
            </a:r>
            <a:r>
              <a:rPr lang="fr-FR" sz="1600" i="1" dirty="0" err="1"/>
              <a:t>og</a:t>
            </a:r>
            <a:r>
              <a:rPr lang="fr-FR" sz="1600" i="1" dirty="0"/>
              <a:t> </a:t>
            </a:r>
            <a:r>
              <a:rPr lang="fr-FR" sz="1600" i="1" dirty="0" err="1"/>
              <a:t>Region</a:t>
            </a:r>
            <a:r>
              <a:rPr lang="fr-FR" sz="1600" i="1" dirty="0"/>
              <a:t> </a:t>
            </a:r>
            <a:r>
              <a:rPr lang="fr-FR" sz="1600" i="1" dirty="0" err="1"/>
              <a:t>Syddanmark</a:t>
            </a:r>
            <a:r>
              <a:rPr lang="fr-FR" sz="1600" i="1" dirty="0"/>
              <a:t>, </a:t>
            </a:r>
            <a:r>
              <a:rPr lang="fr-FR" sz="1600" dirty="0"/>
              <a:t>C-23/20</a:t>
            </a:r>
          </a:p>
          <a:p>
            <a:pPr marL="0" indent="0" algn="just">
              <a:buNone/>
            </a:pPr>
            <a:endParaRPr lang="fr-FR" sz="1600" dirty="0"/>
          </a:p>
          <a:p>
            <a:pPr lvl="1" algn="just"/>
            <a:r>
              <a:rPr lang="fr-FR" sz="1600" b="1" dirty="0"/>
              <a:t>L’accord-cadre doit, dès l’origine, déterminer le volume maximal de fournitures ou de services qui pourront faire l’objet des marchés subséquents.</a:t>
            </a:r>
          </a:p>
          <a:p>
            <a:pPr lvl="1" algn="just"/>
            <a:r>
              <a:rPr lang="fr-FR" sz="1600" b="1" dirty="0"/>
              <a:t>Le pouvoir adjudicateur ne pourrait s’abstenir d’indiquer, dans l’avis ou dans les documents de marché, une valeur maximale des fournitures et services à fournir en vertu d’un accord-cadre.</a:t>
            </a:r>
          </a:p>
        </p:txBody>
      </p:sp>
      <p:sp>
        <p:nvSpPr>
          <p:cNvPr id="4" name="Slide Number Placeholder 3">
            <a:extLst>
              <a:ext uri="{FF2B5EF4-FFF2-40B4-BE49-F238E27FC236}">
                <a16:creationId xmlns:a16="http://schemas.microsoft.com/office/drawing/2014/main" id="{C565800C-DFF2-427F-9150-288F674DE6B1}"/>
              </a:ext>
            </a:extLst>
          </p:cNvPr>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F9591D4C-BB8F-AE46-BE73-C616F30BBC5B}" type="slidenum">
              <a:rPr kumimoji="0" lang="en-US" sz="1000" b="0" i="0" u="none" strike="noStrike" kern="1200" cap="none" spc="0" normalizeH="0" baseline="0" noProof="0" smtClean="0">
                <a:ln>
                  <a:noFill/>
                </a:ln>
                <a:solidFill>
                  <a:srgbClr val="FFFFFF"/>
                </a:solidFill>
                <a:effectLst/>
                <a:uLnTx/>
                <a:uFillTx/>
                <a:latin typeface="Arial" panose="020B0604020202020204"/>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22</a:t>
            </a:fld>
            <a:endParaRPr kumimoji="0" lang="en-US" sz="10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5" name="Text Placeholder 4">
            <a:extLst>
              <a:ext uri="{FF2B5EF4-FFF2-40B4-BE49-F238E27FC236}">
                <a16:creationId xmlns:a16="http://schemas.microsoft.com/office/drawing/2014/main" id="{DBDB01AE-0C44-4332-B403-FB274E3E5FA9}"/>
              </a:ext>
            </a:extLst>
          </p:cNvPr>
          <p:cNvSpPr>
            <a:spLocks noGrp="1"/>
          </p:cNvSpPr>
          <p:nvPr>
            <p:ph type="body" sz="quarter" idx="15"/>
          </p:nvPr>
        </p:nvSpPr>
        <p:spPr>
          <a:xfrm>
            <a:off x="378566" y="2050378"/>
            <a:ext cx="11160125" cy="237308"/>
          </a:xfrm>
        </p:spPr>
        <p:txBody>
          <a:bodyPr/>
          <a:lstStyle/>
          <a:p>
            <a:pPr algn="just"/>
            <a:r>
              <a:rPr lang="fr-BE" dirty="0"/>
              <a:t>Accord-cadre – Obligation d’indication des quantités maximales ?</a:t>
            </a:r>
          </a:p>
        </p:txBody>
      </p:sp>
      <p:sp>
        <p:nvSpPr>
          <p:cNvPr id="6" name="Title 5">
            <a:extLst>
              <a:ext uri="{FF2B5EF4-FFF2-40B4-BE49-F238E27FC236}">
                <a16:creationId xmlns:a16="http://schemas.microsoft.com/office/drawing/2014/main" id="{AB737600-6245-487B-A260-7A40BEAC7729}"/>
              </a:ext>
            </a:extLst>
          </p:cNvPr>
          <p:cNvSpPr>
            <a:spLocks noGrp="1"/>
          </p:cNvSpPr>
          <p:nvPr>
            <p:ph type="title"/>
          </p:nvPr>
        </p:nvSpPr>
        <p:spPr>
          <a:xfrm>
            <a:off x="378566" y="1159818"/>
            <a:ext cx="11160124" cy="414927"/>
          </a:xfrm>
        </p:spPr>
        <p:txBody>
          <a:bodyPr/>
          <a:lstStyle/>
          <a:p>
            <a:pPr algn="just" hangingPunct="0">
              <a:lnSpc>
                <a:spcPct val="150000"/>
              </a:lnSpc>
              <a:spcAft>
                <a:spcPts val="1200"/>
              </a:spcAft>
            </a:pPr>
            <a:r>
              <a:rPr lang="fr-BE" sz="1900" b="1" dirty="0" err="1">
                <a:solidFill>
                  <a:srgbClr val="006BC5"/>
                </a:solidFill>
                <a:effectLst/>
                <a:ea typeface="Cambria" panose="02040503050406030204" pitchFamily="18" charset="0"/>
              </a:rPr>
              <a:t>C.J.U.E</a:t>
            </a:r>
            <a:r>
              <a:rPr lang="fr-BE" sz="1900" b="1" dirty="0">
                <a:solidFill>
                  <a:srgbClr val="006BC5"/>
                </a:solidFill>
                <a:effectLst/>
                <a:ea typeface="Cambria" panose="02040503050406030204" pitchFamily="18" charset="0"/>
              </a:rPr>
              <a:t>., 14 juillet 2022, C-274/21 et C-275/21, </a:t>
            </a:r>
            <a:r>
              <a:rPr lang="en-US" sz="1900" b="1" i="1" dirty="0">
                <a:solidFill>
                  <a:srgbClr val="006BC5"/>
                </a:solidFill>
                <a:effectLst/>
                <a:ea typeface="Cambria" panose="02040503050406030204" pitchFamily="18" charset="0"/>
              </a:rPr>
              <a:t>EPIC Financial Consulting </a:t>
            </a:r>
            <a:r>
              <a:rPr lang="en-US" sz="1900" b="1" i="1" dirty="0" err="1">
                <a:solidFill>
                  <a:srgbClr val="006BC5"/>
                </a:solidFill>
                <a:effectLst/>
                <a:ea typeface="Cambria" panose="02040503050406030204" pitchFamily="18" charset="0"/>
              </a:rPr>
              <a:t>Ges.m.b.H</a:t>
            </a:r>
            <a:r>
              <a:rPr lang="en-US" sz="1900" b="1" i="1" dirty="0">
                <a:solidFill>
                  <a:srgbClr val="006BC5"/>
                </a:solidFill>
                <a:effectLst/>
                <a:ea typeface="Cambria" panose="02040503050406030204" pitchFamily="18" charset="0"/>
              </a:rPr>
              <a:t>./ </a:t>
            </a:r>
            <a:r>
              <a:rPr lang="en-US" sz="1900" b="1" i="1" dirty="0" err="1">
                <a:solidFill>
                  <a:srgbClr val="006BC5"/>
                </a:solidFill>
                <a:effectLst/>
                <a:ea typeface="Cambria" panose="02040503050406030204" pitchFamily="18" charset="0"/>
              </a:rPr>
              <a:t>République</a:t>
            </a:r>
            <a:r>
              <a:rPr lang="en-US" sz="1900" b="1" i="1" dirty="0">
                <a:solidFill>
                  <a:srgbClr val="006BC5"/>
                </a:solidFill>
                <a:effectLst/>
                <a:ea typeface="Cambria" panose="02040503050406030204" pitchFamily="18" charset="0"/>
              </a:rPr>
              <a:t> </a:t>
            </a:r>
            <a:r>
              <a:rPr lang="en-US" sz="1900" b="1" i="1" dirty="0" err="1">
                <a:solidFill>
                  <a:srgbClr val="006BC5"/>
                </a:solidFill>
                <a:effectLst/>
                <a:ea typeface="Cambria" panose="02040503050406030204" pitchFamily="18" charset="0"/>
              </a:rPr>
              <a:t>d’Autriche</a:t>
            </a:r>
            <a:r>
              <a:rPr lang="en-US" sz="1800" i="1" dirty="0">
                <a:effectLst/>
                <a:latin typeface="+mj-lt"/>
                <a:ea typeface="STZhongsong" panose="02010600040101010101" pitchFamily="2" charset="-122"/>
              </a:rPr>
              <a:t>. </a:t>
            </a:r>
            <a:endParaRPr lang="fr-BE" sz="1800" i="1" dirty="0">
              <a:effectLst/>
              <a:latin typeface="+mj-lt"/>
              <a:ea typeface="STZhongsong" panose="02010600040101010101" pitchFamily="2" charset="-122"/>
            </a:endParaRPr>
          </a:p>
        </p:txBody>
      </p:sp>
      <p:sp>
        <p:nvSpPr>
          <p:cNvPr id="7" name="TextBox 6">
            <a:extLst>
              <a:ext uri="{FF2B5EF4-FFF2-40B4-BE49-F238E27FC236}">
                <a16:creationId xmlns:a16="http://schemas.microsoft.com/office/drawing/2014/main" id="{88CF1B13-4C82-4D82-81B0-812A49A6AC9D}"/>
              </a:ext>
            </a:extLst>
          </p:cNvPr>
          <p:cNvSpPr txBox="1"/>
          <p:nvPr/>
        </p:nvSpPr>
        <p:spPr>
          <a:xfrm>
            <a:off x="378564" y="465789"/>
            <a:ext cx="11160126" cy="646331"/>
          </a:xfrm>
          <a:prstGeom prst="rect">
            <a:avLst/>
          </a:prstGeom>
          <a:noFill/>
        </p:spPr>
        <p:txBody>
          <a:bodyPr wrap="square">
            <a:spAutoFit/>
          </a:bodyPr>
          <a:lstStyle/>
          <a:p>
            <a:r>
              <a:rPr kumimoji="0" lang="nl-BE" sz="3600" b="0" i="0" u="none" strike="noStrike" kern="1200" cap="none" spc="0" normalizeH="0" baseline="0" noProof="0" dirty="0">
                <a:ln>
                  <a:noFill/>
                </a:ln>
                <a:solidFill>
                  <a:srgbClr val="182440"/>
                </a:solidFill>
                <a:effectLst/>
                <a:uLnTx/>
                <a:uFillTx/>
                <a:latin typeface="Cambria" panose="02040503050406030204" pitchFamily="18" charset="0"/>
                <a:ea typeface="+mj-ea"/>
                <a:cs typeface="+mj-cs"/>
              </a:rPr>
              <a:t>I. </a:t>
            </a:r>
            <a:r>
              <a:rPr kumimoji="0" lang="fr-BE" sz="3600" b="0" i="0" u="none" strike="noStrike" kern="1200" cap="none" spc="0" normalizeH="0" baseline="0" noProof="0" dirty="0">
                <a:ln>
                  <a:noFill/>
                </a:ln>
                <a:solidFill>
                  <a:srgbClr val="182440"/>
                </a:solidFill>
                <a:effectLst/>
                <a:uLnTx/>
                <a:uFillTx/>
                <a:latin typeface="Cambria" panose="02040503050406030204" pitchFamily="18" charset="0"/>
                <a:ea typeface="+mj-ea"/>
                <a:cs typeface="+mj-cs"/>
              </a:rPr>
              <a:t>Les arrêts les plus importants rendus par la </a:t>
            </a:r>
            <a:r>
              <a:rPr kumimoji="0" lang="fr-BE" sz="3600" b="0" i="0" u="none" strike="noStrike" kern="1200" cap="none" spc="0" normalizeH="0" baseline="0" noProof="0" dirty="0" err="1">
                <a:ln>
                  <a:noFill/>
                </a:ln>
                <a:solidFill>
                  <a:srgbClr val="182440"/>
                </a:solidFill>
                <a:effectLst/>
                <a:uLnTx/>
                <a:uFillTx/>
                <a:latin typeface="Cambria" panose="02040503050406030204" pitchFamily="18" charset="0"/>
                <a:ea typeface="+mj-ea"/>
                <a:cs typeface="+mj-cs"/>
              </a:rPr>
              <a:t>C.J.U.E</a:t>
            </a:r>
            <a:r>
              <a:rPr kumimoji="0" lang="fr-BE" sz="3600" b="0" i="0" u="none" strike="noStrike" kern="1200" cap="none" spc="0" normalizeH="0" baseline="0" noProof="0" dirty="0">
                <a:ln>
                  <a:noFill/>
                </a:ln>
                <a:solidFill>
                  <a:srgbClr val="182440"/>
                </a:solidFill>
                <a:effectLst/>
                <a:uLnTx/>
                <a:uFillTx/>
                <a:latin typeface="Cambria" panose="02040503050406030204" pitchFamily="18" charset="0"/>
                <a:ea typeface="+mj-ea"/>
                <a:cs typeface="+mj-cs"/>
              </a:rPr>
              <a:t>.</a:t>
            </a:r>
            <a:endParaRPr lang="fr-BE" dirty="0"/>
          </a:p>
        </p:txBody>
      </p:sp>
    </p:spTree>
    <p:extLst>
      <p:ext uri="{BB962C8B-B14F-4D97-AF65-F5344CB8AC3E}">
        <p14:creationId xmlns:p14="http://schemas.microsoft.com/office/powerpoint/2010/main" val="372075803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60745E32-9D03-449B-B2CD-6416F2918F2D}"/>
              </a:ext>
            </a:extLst>
          </p:cNvPr>
          <p:cNvSpPr>
            <a:spLocks noGrp="1"/>
          </p:cNvSpPr>
          <p:nvPr>
            <p:ph sz="quarter" idx="18"/>
          </p:nvPr>
        </p:nvSpPr>
        <p:spPr>
          <a:xfrm>
            <a:off x="264266" y="2226321"/>
            <a:ext cx="11051070" cy="5136261"/>
          </a:xfrm>
        </p:spPr>
        <p:txBody>
          <a:bodyPr/>
          <a:lstStyle/>
          <a:p>
            <a:pPr marL="227012" indent="0" algn="just" hangingPunct="0">
              <a:lnSpc>
                <a:spcPct val="150000"/>
              </a:lnSpc>
              <a:spcAft>
                <a:spcPts val="1200"/>
              </a:spcAft>
              <a:buNone/>
            </a:pPr>
            <a:r>
              <a:rPr lang="fr-BE" sz="1600" b="0" i="0" dirty="0">
                <a:solidFill>
                  <a:srgbClr val="000000"/>
                </a:solidFill>
                <a:effectLst/>
                <a:latin typeface="Times New Roman" panose="02020603050405020304" pitchFamily="18" charset="0"/>
              </a:rPr>
              <a:t>« </a:t>
            </a:r>
            <a:r>
              <a:rPr lang="fr-BE" sz="1800" b="0" i="1" dirty="0">
                <a:solidFill>
                  <a:srgbClr val="000000"/>
                </a:solidFill>
                <a:effectLst/>
                <a:latin typeface="+mj-lt"/>
              </a:rPr>
              <a:t>Par ses sixièmes questions, point 1, dans les affaires C‑274/21 et C‑275/21, la juridiction de renvoi demande, en substance, si l’article 33, paragraphe 3, de la directive 2014/24 doit être interprété en ce sens </a:t>
            </a:r>
            <a:r>
              <a:rPr lang="fr-BE" sz="1800" b="1" i="1" dirty="0">
                <a:solidFill>
                  <a:srgbClr val="000000"/>
                </a:solidFill>
                <a:effectLst/>
                <a:latin typeface="+mj-lt"/>
              </a:rPr>
              <a:t>qu’un pouvoir adjudicateur peut encore se fonder, pour attribuer un nouveau marché, sur un accord-cadre dont la quantité et/ou la valeur maximale des travaux, fournitures ou services concernés qu’il fixe a ou ont déjà été atteinte(s). </a:t>
            </a:r>
            <a:r>
              <a:rPr lang="fr-BE" sz="1800" b="1" dirty="0">
                <a:solidFill>
                  <a:srgbClr val="000000"/>
                </a:solidFill>
                <a:latin typeface="+mj-lt"/>
              </a:rPr>
              <a:t> </a:t>
            </a:r>
            <a:r>
              <a:rPr lang="fr-BE" sz="1600" dirty="0">
                <a:solidFill>
                  <a:srgbClr val="000000"/>
                </a:solidFill>
                <a:latin typeface="Times New Roman" panose="02020603050405020304" pitchFamily="18" charset="0"/>
              </a:rPr>
              <a:t>»</a:t>
            </a:r>
          </a:p>
          <a:p>
            <a:pPr marL="227012" indent="0" algn="just" hangingPunct="0">
              <a:lnSpc>
                <a:spcPct val="150000"/>
              </a:lnSpc>
              <a:spcAft>
                <a:spcPts val="1200"/>
              </a:spcAft>
              <a:buNone/>
            </a:pPr>
            <a:r>
              <a:rPr lang="fr-BE" sz="1600" b="0" i="0" dirty="0">
                <a:solidFill>
                  <a:srgbClr val="000000"/>
                </a:solidFill>
                <a:effectLst/>
                <a:latin typeface="Times New Roman" panose="02020603050405020304" pitchFamily="18" charset="0"/>
              </a:rPr>
              <a:t>« </a:t>
            </a:r>
            <a:r>
              <a:rPr lang="fr-BE" sz="1800" b="0" i="1" dirty="0">
                <a:solidFill>
                  <a:srgbClr val="000000"/>
                </a:solidFill>
                <a:effectLst/>
                <a:latin typeface="+mj-lt"/>
              </a:rPr>
              <a:t>À cet égard, il ressort clairement de la jurisprudence de la Cour que, en concluant un accord-cadre, </a:t>
            </a:r>
            <a:r>
              <a:rPr lang="fr-BE" sz="1800" b="1" i="1" dirty="0">
                <a:solidFill>
                  <a:srgbClr val="000000"/>
                </a:solidFill>
                <a:effectLst/>
                <a:latin typeface="+mj-lt"/>
              </a:rPr>
              <a:t>un pouvoir adjudicateur ne peut s’engager que dans la limite d’une quantité et/ou d’une valeur maximale des travaux, fournitures ou services concernés, de sorte que, une fois cette limite atteinte, cet accord-cadre aura épuisé ses effets </a:t>
            </a:r>
            <a:r>
              <a:rPr lang="fr-BE" sz="1800" b="0" i="1" dirty="0">
                <a:solidFill>
                  <a:srgbClr val="000000"/>
                </a:solidFill>
                <a:effectLst/>
                <a:latin typeface="+mj-lt"/>
              </a:rPr>
              <a:t>(arrêt du 17 juin 2021, Simonsen &amp; </a:t>
            </a:r>
            <a:r>
              <a:rPr lang="fr-BE" sz="1800" b="0" i="1" dirty="0" err="1">
                <a:solidFill>
                  <a:srgbClr val="000000"/>
                </a:solidFill>
                <a:effectLst/>
                <a:latin typeface="+mj-lt"/>
              </a:rPr>
              <a:t>Weel</a:t>
            </a:r>
            <a:r>
              <a:rPr lang="fr-BE" sz="1800" b="0" i="1" dirty="0">
                <a:solidFill>
                  <a:srgbClr val="000000"/>
                </a:solidFill>
                <a:effectLst/>
                <a:latin typeface="+mj-lt"/>
              </a:rPr>
              <a:t>, C‑23/20, </a:t>
            </a:r>
            <a:r>
              <a:rPr lang="fr-BE" sz="1800" b="0" i="1" dirty="0" err="1">
                <a:solidFill>
                  <a:srgbClr val="000000"/>
                </a:solidFill>
                <a:effectLst/>
                <a:latin typeface="+mj-lt"/>
              </a:rPr>
              <a:t>EU:C:2021:490</a:t>
            </a:r>
            <a:r>
              <a:rPr lang="fr-BE" sz="1800" b="0" i="1" dirty="0">
                <a:solidFill>
                  <a:srgbClr val="000000"/>
                </a:solidFill>
                <a:effectLst/>
                <a:latin typeface="+mj-lt"/>
              </a:rPr>
              <a:t>, point 68). </a:t>
            </a:r>
            <a:r>
              <a:rPr lang="fr-BE" sz="1600" b="0" i="0" dirty="0">
                <a:solidFill>
                  <a:srgbClr val="000000"/>
                </a:solidFill>
                <a:effectLst/>
                <a:latin typeface="Times New Roman" panose="02020603050405020304" pitchFamily="18" charset="0"/>
              </a:rPr>
              <a:t>»</a:t>
            </a:r>
            <a:endParaRPr lang="fr-BE" sz="1800" i="1" dirty="0">
              <a:effectLst/>
              <a:latin typeface="+mj-lt"/>
              <a:ea typeface="Times New Roman" panose="02020603050405020304" pitchFamily="18" charset="0"/>
            </a:endParaRPr>
          </a:p>
        </p:txBody>
      </p:sp>
      <p:sp>
        <p:nvSpPr>
          <p:cNvPr id="4" name="Slide Number Placeholder 3">
            <a:extLst>
              <a:ext uri="{FF2B5EF4-FFF2-40B4-BE49-F238E27FC236}">
                <a16:creationId xmlns:a16="http://schemas.microsoft.com/office/drawing/2014/main" id="{C565800C-DFF2-427F-9150-288F674DE6B1}"/>
              </a:ext>
            </a:extLst>
          </p:cNvPr>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F9591D4C-BB8F-AE46-BE73-C616F30BBC5B}" type="slidenum">
              <a:rPr kumimoji="0" lang="en-US" sz="1000" b="0" i="0" u="none" strike="noStrike" kern="1200" cap="none" spc="0" normalizeH="0" baseline="0" noProof="0" smtClean="0">
                <a:ln>
                  <a:noFill/>
                </a:ln>
                <a:solidFill>
                  <a:srgbClr val="FFFFFF"/>
                </a:solidFill>
                <a:effectLst/>
                <a:uLnTx/>
                <a:uFillTx/>
                <a:latin typeface="Arial" panose="020B0604020202020204"/>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23</a:t>
            </a:fld>
            <a:endParaRPr kumimoji="0" lang="en-US" sz="10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5" name="Text Placeholder 4">
            <a:extLst>
              <a:ext uri="{FF2B5EF4-FFF2-40B4-BE49-F238E27FC236}">
                <a16:creationId xmlns:a16="http://schemas.microsoft.com/office/drawing/2014/main" id="{DBDB01AE-0C44-4332-B403-FB274E3E5FA9}"/>
              </a:ext>
            </a:extLst>
          </p:cNvPr>
          <p:cNvSpPr>
            <a:spLocks noGrp="1"/>
          </p:cNvSpPr>
          <p:nvPr>
            <p:ph type="body" sz="quarter" idx="15"/>
          </p:nvPr>
        </p:nvSpPr>
        <p:spPr>
          <a:xfrm>
            <a:off x="378566" y="2002250"/>
            <a:ext cx="11160125" cy="237308"/>
          </a:xfrm>
        </p:spPr>
        <p:txBody>
          <a:bodyPr/>
          <a:lstStyle/>
          <a:p>
            <a:pPr algn="just"/>
            <a:r>
              <a:rPr lang="fr-BE" dirty="0"/>
              <a:t>Accord-cadre – Obligation d’indication des quantités maximales ?</a:t>
            </a:r>
          </a:p>
        </p:txBody>
      </p:sp>
      <p:sp>
        <p:nvSpPr>
          <p:cNvPr id="6" name="Title 5">
            <a:extLst>
              <a:ext uri="{FF2B5EF4-FFF2-40B4-BE49-F238E27FC236}">
                <a16:creationId xmlns:a16="http://schemas.microsoft.com/office/drawing/2014/main" id="{AB737600-6245-487B-A260-7A40BEAC7729}"/>
              </a:ext>
            </a:extLst>
          </p:cNvPr>
          <p:cNvSpPr>
            <a:spLocks noGrp="1"/>
          </p:cNvSpPr>
          <p:nvPr>
            <p:ph type="title"/>
          </p:nvPr>
        </p:nvSpPr>
        <p:spPr>
          <a:xfrm>
            <a:off x="378566" y="1159818"/>
            <a:ext cx="11160124" cy="414927"/>
          </a:xfrm>
        </p:spPr>
        <p:txBody>
          <a:bodyPr/>
          <a:lstStyle/>
          <a:p>
            <a:pPr algn="just" hangingPunct="0">
              <a:lnSpc>
                <a:spcPct val="150000"/>
              </a:lnSpc>
              <a:spcAft>
                <a:spcPts val="1200"/>
              </a:spcAft>
            </a:pPr>
            <a:r>
              <a:rPr lang="fr-BE" sz="1900" b="1" dirty="0" err="1">
                <a:solidFill>
                  <a:srgbClr val="006BC5"/>
                </a:solidFill>
                <a:effectLst/>
                <a:ea typeface="Cambria" panose="02040503050406030204" pitchFamily="18" charset="0"/>
              </a:rPr>
              <a:t>C.J.U.E</a:t>
            </a:r>
            <a:r>
              <a:rPr lang="fr-BE" sz="1900" b="1" dirty="0">
                <a:solidFill>
                  <a:srgbClr val="006BC5"/>
                </a:solidFill>
                <a:effectLst/>
                <a:ea typeface="Cambria" panose="02040503050406030204" pitchFamily="18" charset="0"/>
              </a:rPr>
              <a:t>., 14 juillet 2022, C-274/21 et C-275/21, </a:t>
            </a:r>
            <a:r>
              <a:rPr lang="en-US" sz="1900" b="1" i="1" dirty="0">
                <a:solidFill>
                  <a:srgbClr val="006BC5"/>
                </a:solidFill>
                <a:effectLst/>
                <a:ea typeface="Cambria" panose="02040503050406030204" pitchFamily="18" charset="0"/>
              </a:rPr>
              <a:t>EPIC Financial Consulting </a:t>
            </a:r>
            <a:r>
              <a:rPr lang="en-US" sz="1900" b="1" i="1" dirty="0" err="1">
                <a:solidFill>
                  <a:srgbClr val="006BC5"/>
                </a:solidFill>
                <a:effectLst/>
                <a:ea typeface="Cambria" panose="02040503050406030204" pitchFamily="18" charset="0"/>
              </a:rPr>
              <a:t>Ges.m.b.H</a:t>
            </a:r>
            <a:r>
              <a:rPr lang="en-US" sz="1900" b="1" i="1" dirty="0">
                <a:solidFill>
                  <a:srgbClr val="006BC5"/>
                </a:solidFill>
                <a:effectLst/>
                <a:ea typeface="Cambria" panose="02040503050406030204" pitchFamily="18" charset="0"/>
              </a:rPr>
              <a:t>./ </a:t>
            </a:r>
            <a:r>
              <a:rPr lang="en-US" sz="1900" b="1" i="1" dirty="0" err="1">
                <a:solidFill>
                  <a:srgbClr val="006BC5"/>
                </a:solidFill>
                <a:effectLst/>
                <a:ea typeface="Cambria" panose="02040503050406030204" pitchFamily="18" charset="0"/>
              </a:rPr>
              <a:t>République</a:t>
            </a:r>
            <a:r>
              <a:rPr lang="en-US" sz="1900" b="1" i="1" dirty="0">
                <a:solidFill>
                  <a:srgbClr val="006BC5"/>
                </a:solidFill>
                <a:effectLst/>
                <a:ea typeface="Cambria" panose="02040503050406030204" pitchFamily="18" charset="0"/>
              </a:rPr>
              <a:t> </a:t>
            </a:r>
            <a:r>
              <a:rPr lang="en-US" sz="1900" b="1" i="1" dirty="0" err="1">
                <a:solidFill>
                  <a:srgbClr val="006BC5"/>
                </a:solidFill>
                <a:effectLst/>
                <a:ea typeface="Cambria" panose="02040503050406030204" pitchFamily="18" charset="0"/>
              </a:rPr>
              <a:t>d’Autriche</a:t>
            </a:r>
            <a:r>
              <a:rPr lang="en-US" sz="1800" i="1" dirty="0">
                <a:effectLst/>
                <a:latin typeface="+mj-lt"/>
                <a:ea typeface="STZhongsong" panose="02010600040101010101" pitchFamily="2" charset="-122"/>
              </a:rPr>
              <a:t>. </a:t>
            </a:r>
            <a:endParaRPr lang="fr-BE" sz="1800" i="1" dirty="0">
              <a:effectLst/>
              <a:latin typeface="+mj-lt"/>
              <a:ea typeface="STZhongsong" panose="02010600040101010101" pitchFamily="2" charset="-122"/>
            </a:endParaRPr>
          </a:p>
        </p:txBody>
      </p:sp>
      <p:sp>
        <p:nvSpPr>
          <p:cNvPr id="7" name="TextBox 6">
            <a:extLst>
              <a:ext uri="{FF2B5EF4-FFF2-40B4-BE49-F238E27FC236}">
                <a16:creationId xmlns:a16="http://schemas.microsoft.com/office/drawing/2014/main" id="{88CF1B13-4C82-4D82-81B0-812A49A6AC9D}"/>
              </a:ext>
            </a:extLst>
          </p:cNvPr>
          <p:cNvSpPr txBox="1"/>
          <p:nvPr/>
        </p:nvSpPr>
        <p:spPr>
          <a:xfrm>
            <a:off x="378564" y="465789"/>
            <a:ext cx="11160126" cy="646331"/>
          </a:xfrm>
          <a:prstGeom prst="rect">
            <a:avLst/>
          </a:prstGeom>
          <a:noFill/>
        </p:spPr>
        <p:txBody>
          <a:bodyPr wrap="square">
            <a:spAutoFit/>
          </a:bodyPr>
          <a:lstStyle/>
          <a:p>
            <a:r>
              <a:rPr kumimoji="0" lang="nl-BE" sz="3600" b="0" i="0" u="none" strike="noStrike" kern="1200" cap="none" spc="0" normalizeH="0" baseline="0" noProof="0" dirty="0">
                <a:ln>
                  <a:noFill/>
                </a:ln>
                <a:solidFill>
                  <a:srgbClr val="182440"/>
                </a:solidFill>
                <a:effectLst/>
                <a:uLnTx/>
                <a:uFillTx/>
                <a:latin typeface="Cambria" panose="02040503050406030204" pitchFamily="18" charset="0"/>
                <a:ea typeface="+mj-ea"/>
                <a:cs typeface="+mj-cs"/>
              </a:rPr>
              <a:t>I. </a:t>
            </a:r>
            <a:r>
              <a:rPr kumimoji="0" lang="fr-BE" sz="3600" b="0" i="0" u="none" strike="noStrike" kern="1200" cap="none" spc="0" normalizeH="0" baseline="0" noProof="0" dirty="0">
                <a:ln>
                  <a:noFill/>
                </a:ln>
                <a:solidFill>
                  <a:srgbClr val="182440"/>
                </a:solidFill>
                <a:effectLst/>
                <a:uLnTx/>
                <a:uFillTx/>
                <a:latin typeface="Cambria" panose="02040503050406030204" pitchFamily="18" charset="0"/>
                <a:ea typeface="+mj-ea"/>
                <a:cs typeface="+mj-cs"/>
              </a:rPr>
              <a:t>Les arrêts les plus importants rendus par la </a:t>
            </a:r>
            <a:r>
              <a:rPr kumimoji="0" lang="fr-BE" sz="3600" b="0" i="0" u="none" strike="noStrike" kern="1200" cap="none" spc="0" normalizeH="0" baseline="0" noProof="0" dirty="0" err="1">
                <a:ln>
                  <a:noFill/>
                </a:ln>
                <a:solidFill>
                  <a:srgbClr val="182440"/>
                </a:solidFill>
                <a:effectLst/>
                <a:uLnTx/>
                <a:uFillTx/>
                <a:latin typeface="Cambria" panose="02040503050406030204" pitchFamily="18" charset="0"/>
                <a:ea typeface="+mj-ea"/>
                <a:cs typeface="+mj-cs"/>
              </a:rPr>
              <a:t>C.J.U.E</a:t>
            </a:r>
            <a:r>
              <a:rPr kumimoji="0" lang="fr-BE" sz="3600" b="0" i="0" u="none" strike="noStrike" kern="1200" cap="none" spc="0" normalizeH="0" baseline="0" noProof="0" dirty="0">
                <a:ln>
                  <a:noFill/>
                </a:ln>
                <a:solidFill>
                  <a:srgbClr val="182440"/>
                </a:solidFill>
                <a:effectLst/>
                <a:uLnTx/>
                <a:uFillTx/>
                <a:latin typeface="Cambria" panose="02040503050406030204" pitchFamily="18" charset="0"/>
                <a:ea typeface="+mj-ea"/>
                <a:cs typeface="+mj-cs"/>
              </a:rPr>
              <a:t>.</a:t>
            </a:r>
            <a:endParaRPr lang="fr-BE" dirty="0"/>
          </a:p>
        </p:txBody>
      </p:sp>
    </p:spTree>
    <p:extLst>
      <p:ext uri="{BB962C8B-B14F-4D97-AF65-F5344CB8AC3E}">
        <p14:creationId xmlns:p14="http://schemas.microsoft.com/office/powerpoint/2010/main" val="383739058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60745E32-9D03-449B-B2CD-6416F2918F2D}"/>
              </a:ext>
            </a:extLst>
          </p:cNvPr>
          <p:cNvSpPr>
            <a:spLocks noGrp="1"/>
          </p:cNvSpPr>
          <p:nvPr>
            <p:ph sz="quarter" idx="18"/>
          </p:nvPr>
        </p:nvSpPr>
        <p:spPr>
          <a:xfrm>
            <a:off x="264266" y="1434769"/>
            <a:ext cx="11051070" cy="5136261"/>
          </a:xfrm>
        </p:spPr>
        <p:txBody>
          <a:bodyPr/>
          <a:lstStyle/>
          <a:p>
            <a:pPr marL="227012" indent="0" algn="just" hangingPunct="0">
              <a:lnSpc>
                <a:spcPct val="150000"/>
              </a:lnSpc>
              <a:spcAft>
                <a:spcPts val="1200"/>
              </a:spcAft>
              <a:buNone/>
            </a:pPr>
            <a:r>
              <a:rPr lang="fr-BE" sz="1600" b="0" i="0" dirty="0">
                <a:solidFill>
                  <a:srgbClr val="000000"/>
                </a:solidFill>
                <a:effectLst/>
                <a:latin typeface="Times New Roman" panose="02020603050405020304" pitchFamily="18" charset="0"/>
              </a:rPr>
              <a:t>«</a:t>
            </a:r>
            <a:r>
              <a:rPr lang="fr-BE" sz="1800" b="0" i="1" dirty="0">
                <a:solidFill>
                  <a:srgbClr val="000000"/>
                </a:solidFill>
                <a:effectLst/>
                <a:latin typeface="+mj-lt"/>
              </a:rPr>
              <a:t>Partant, ainsi que l’ont souligné le gouvernement autrichien et la Commission dans leurs observations écrites, plus aucun marché ne peut être légalement attribué en application de l’article 33, paragraphe 2, de la directive 2014/24 sur la base d’un accord-cadre dont ladite limite a été dépassée et qui, dès lors, est privé d’effets, </a:t>
            </a:r>
            <a:r>
              <a:rPr lang="fr-BE" sz="1800" b="1" i="1" dirty="0">
                <a:solidFill>
                  <a:srgbClr val="000000"/>
                </a:solidFill>
                <a:effectLst/>
                <a:latin typeface="+mj-lt"/>
              </a:rPr>
              <a:t>sauf si cette attribution ne modifie pas substantiellement ce dernier</a:t>
            </a:r>
            <a:r>
              <a:rPr lang="fr-BE" sz="1800" b="0" i="1" dirty="0">
                <a:solidFill>
                  <a:srgbClr val="000000"/>
                </a:solidFill>
                <a:effectLst/>
                <a:latin typeface="+mj-lt"/>
              </a:rPr>
              <a:t>, au sens de l’article 72, paragraphe 1, sous e), de la directive 2014/24 (voir, en ce sens, arrêt du 17 juin 2021, Simonsen &amp; </a:t>
            </a:r>
            <a:r>
              <a:rPr lang="fr-BE" sz="1800" b="0" i="1" dirty="0" err="1">
                <a:solidFill>
                  <a:srgbClr val="000000"/>
                </a:solidFill>
                <a:effectLst/>
                <a:latin typeface="+mj-lt"/>
              </a:rPr>
              <a:t>Weel</a:t>
            </a:r>
            <a:r>
              <a:rPr lang="fr-BE" sz="1800" b="0" i="1" dirty="0">
                <a:solidFill>
                  <a:srgbClr val="000000"/>
                </a:solidFill>
                <a:effectLst/>
                <a:latin typeface="+mj-lt"/>
              </a:rPr>
              <a:t>, C‑23/20, </a:t>
            </a:r>
            <a:r>
              <a:rPr lang="fr-BE" sz="1800" b="0" i="1" dirty="0" err="1">
                <a:solidFill>
                  <a:srgbClr val="000000"/>
                </a:solidFill>
                <a:effectLst/>
                <a:latin typeface="+mj-lt"/>
              </a:rPr>
              <a:t>EU:C:2021:490</a:t>
            </a:r>
            <a:r>
              <a:rPr lang="fr-BE" sz="1800" b="0" i="1" dirty="0">
                <a:solidFill>
                  <a:srgbClr val="000000"/>
                </a:solidFill>
                <a:effectLst/>
                <a:latin typeface="+mj-lt"/>
              </a:rPr>
              <a:t>, point 70). </a:t>
            </a:r>
            <a:r>
              <a:rPr lang="fr-BE" sz="1400" b="0" i="0" dirty="0">
                <a:solidFill>
                  <a:srgbClr val="000000"/>
                </a:solidFill>
                <a:effectLst/>
                <a:latin typeface="Times New Roman" panose="02020603050405020304" pitchFamily="18" charset="0"/>
              </a:rPr>
              <a:t>»</a:t>
            </a:r>
            <a:r>
              <a:rPr lang="fr-BE" sz="1600" b="0" i="0" dirty="0">
                <a:solidFill>
                  <a:srgbClr val="000000"/>
                </a:solidFill>
                <a:effectLst/>
                <a:latin typeface="Times New Roman" panose="02020603050405020304" pitchFamily="18" charset="0"/>
              </a:rPr>
              <a:t>« </a:t>
            </a:r>
            <a:r>
              <a:rPr lang="fr-BE" sz="1800" b="0" i="1" dirty="0">
                <a:solidFill>
                  <a:srgbClr val="000000"/>
                </a:solidFill>
                <a:effectLst/>
                <a:latin typeface="+mj-lt"/>
              </a:rPr>
              <a:t>Il convient donc de répondre aux sixièmes questions, point 1, que l’article 33, paragraphe 3, de la directive 2014/24 doit être interprété en ce sens </a:t>
            </a:r>
            <a:r>
              <a:rPr lang="fr-BE" sz="1800" b="1" i="1" dirty="0">
                <a:solidFill>
                  <a:srgbClr val="000000"/>
                </a:solidFill>
                <a:effectLst/>
                <a:latin typeface="+mj-lt"/>
              </a:rPr>
              <a:t>qu’un pouvoir adjudicateur ne peut plus se fonder, pour attribuer un nouveau marché, sur un accord-cadre dont la quantité et/ou la valeur maximale des travaux, fournitures ou services concernés qu’il fixe a ou ont déjà été atteinte(s), à moins que l’attribution de ce marché n’entraîne pas une modification substantielle de cet accord-cadre, </a:t>
            </a:r>
            <a:r>
              <a:rPr lang="fr-BE" sz="1800" b="0" i="1" dirty="0">
                <a:solidFill>
                  <a:srgbClr val="000000"/>
                </a:solidFill>
                <a:effectLst/>
                <a:latin typeface="+mj-lt"/>
              </a:rPr>
              <a:t>ainsi que le prévoit l’article 72, paragraphe 1, sous e), de cette directive. </a:t>
            </a:r>
            <a:r>
              <a:rPr lang="fr-BE" sz="1600" b="0" i="0" dirty="0">
                <a:solidFill>
                  <a:srgbClr val="000000"/>
                </a:solidFill>
                <a:effectLst/>
                <a:latin typeface="Times New Roman" panose="02020603050405020304" pitchFamily="18" charset="0"/>
              </a:rPr>
              <a:t>»</a:t>
            </a:r>
            <a:endParaRPr lang="fr-BE" sz="1800" i="1" dirty="0">
              <a:effectLst/>
              <a:latin typeface="+mj-lt"/>
              <a:ea typeface="Times New Roman" panose="02020603050405020304" pitchFamily="18" charset="0"/>
            </a:endParaRPr>
          </a:p>
        </p:txBody>
      </p:sp>
      <p:sp>
        <p:nvSpPr>
          <p:cNvPr id="4" name="Slide Number Placeholder 3">
            <a:extLst>
              <a:ext uri="{FF2B5EF4-FFF2-40B4-BE49-F238E27FC236}">
                <a16:creationId xmlns:a16="http://schemas.microsoft.com/office/drawing/2014/main" id="{C565800C-DFF2-427F-9150-288F674DE6B1}"/>
              </a:ext>
            </a:extLst>
          </p:cNvPr>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F9591D4C-BB8F-AE46-BE73-C616F30BBC5B}" type="slidenum">
              <a:rPr kumimoji="0" lang="en-US" sz="1000" b="0" i="0" u="none" strike="noStrike" kern="1200" cap="none" spc="0" normalizeH="0" baseline="0" noProof="0" smtClean="0">
                <a:ln>
                  <a:noFill/>
                </a:ln>
                <a:solidFill>
                  <a:srgbClr val="FFFFFF"/>
                </a:solidFill>
                <a:effectLst/>
                <a:uLnTx/>
                <a:uFillTx/>
                <a:latin typeface="Arial" panose="020B0604020202020204"/>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24</a:t>
            </a:fld>
            <a:endParaRPr kumimoji="0" lang="en-US" sz="10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5" name="Text Placeholder 4">
            <a:extLst>
              <a:ext uri="{FF2B5EF4-FFF2-40B4-BE49-F238E27FC236}">
                <a16:creationId xmlns:a16="http://schemas.microsoft.com/office/drawing/2014/main" id="{DBDB01AE-0C44-4332-B403-FB274E3E5FA9}"/>
              </a:ext>
            </a:extLst>
          </p:cNvPr>
          <p:cNvSpPr>
            <a:spLocks noGrp="1"/>
          </p:cNvSpPr>
          <p:nvPr>
            <p:ph type="body" sz="quarter" idx="15"/>
          </p:nvPr>
        </p:nvSpPr>
        <p:spPr>
          <a:xfrm>
            <a:off x="264266" y="1123608"/>
            <a:ext cx="11160125" cy="237308"/>
          </a:xfrm>
        </p:spPr>
        <p:txBody>
          <a:bodyPr/>
          <a:lstStyle/>
          <a:p>
            <a:pPr algn="just"/>
            <a:r>
              <a:rPr lang="fr-BE" dirty="0"/>
              <a:t>Accord-cadre – Obligation d’indication des quantités maximales ?</a:t>
            </a:r>
          </a:p>
        </p:txBody>
      </p:sp>
      <p:sp>
        <p:nvSpPr>
          <p:cNvPr id="6" name="Title 5">
            <a:extLst>
              <a:ext uri="{FF2B5EF4-FFF2-40B4-BE49-F238E27FC236}">
                <a16:creationId xmlns:a16="http://schemas.microsoft.com/office/drawing/2014/main" id="{AB737600-6245-487B-A260-7A40BEAC7729}"/>
              </a:ext>
            </a:extLst>
          </p:cNvPr>
          <p:cNvSpPr>
            <a:spLocks noGrp="1"/>
          </p:cNvSpPr>
          <p:nvPr>
            <p:ph type="title"/>
          </p:nvPr>
        </p:nvSpPr>
        <p:spPr>
          <a:xfrm>
            <a:off x="209739" y="649354"/>
            <a:ext cx="11160124" cy="414927"/>
          </a:xfrm>
        </p:spPr>
        <p:txBody>
          <a:bodyPr/>
          <a:lstStyle/>
          <a:p>
            <a:pPr algn="just" hangingPunct="0">
              <a:lnSpc>
                <a:spcPct val="150000"/>
              </a:lnSpc>
              <a:spcAft>
                <a:spcPts val="1200"/>
              </a:spcAft>
            </a:pPr>
            <a:r>
              <a:rPr lang="fr-BE" sz="1800" b="1" dirty="0" err="1">
                <a:solidFill>
                  <a:srgbClr val="006BC5"/>
                </a:solidFill>
                <a:effectLst/>
                <a:ea typeface="Cambria" panose="02040503050406030204" pitchFamily="18" charset="0"/>
              </a:rPr>
              <a:t>C.J.U.E</a:t>
            </a:r>
            <a:r>
              <a:rPr lang="fr-BE" sz="1800" b="1" dirty="0">
                <a:solidFill>
                  <a:srgbClr val="006BC5"/>
                </a:solidFill>
                <a:effectLst/>
                <a:ea typeface="Cambria" panose="02040503050406030204" pitchFamily="18" charset="0"/>
              </a:rPr>
              <a:t>., 14 juillet 2022, C-274/21 et C-275/21, </a:t>
            </a:r>
            <a:r>
              <a:rPr lang="en-US" sz="1800" b="1" i="1" dirty="0">
                <a:solidFill>
                  <a:srgbClr val="006BC5"/>
                </a:solidFill>
                <a:effectLst/>
                <a:ea typeface="Cambria" panose="02040503050406030204" pitchFamily="18" charset="0"/>
              </a:rPr>
              <a:t>EPIC Financial Consulting </a:t>
            </a:r>
            <a:r>
              <a:rPr lang="en-US" sz="1800" b="1" i="1" dirty="0" err="1">
                <a:solidFill>
                  <a:srgbClr val="006BC5"/>
                </a:solidFill>
                <a:effectLst/>
                <a:ea typeface="Cambria" panose="02040503050406030204" pitchFamily="18" charset="0"/>
              </a:rPr>
              <a:t>Ges.m.b.H</a:t>
            </a:r>
            <a:r>
              <a:rPr lang="en-US" sz="1800" b="1" i="1" dirty="0">
                <a:solidFill>
                  <a:srgbClr val="006BC5"/>
                </a:solidFill>
                <a:effectLst/>
                <a:ea typeface="Cambria" panose="02040503050406030204" pitchFamily="18" charset="0"/>
              </a:rPr>
              <a:t>./ </a:t>
            </a:r>
            <a:r>
              <a:rPr lang="en-US" sz="1800" b="1" i="1" dirty="0" err="1">
                <a:solidFill>
                  <a:srgbClr val="006BC5"/>
                </a:solidFill>
                <a:effectLst/>
                <a:ea typeface="Cambria" panose="02040503050406030204" pitchFamily="18" charset="0"/>
              </a:rPr>
              <a:t>République</a:t>
            </a:r>
            <a:r>
              <a:rPr lang="en-US" sz="1800" b="1" i="1" dirty="0">
                <a:solidFill>
                  <a:srgbClr val="006BC5"/>
                </a:solidFill>
                <a:effectLst/>
                <a:ea typeface="Cambria" panose="02040503050406030204" pitchFamily="18" charset="0"/>
              </a:rPr>
              <a:t> </a:t>
            </a:r>
            <a:r>
              <a:rPr lang="en-US" sz="1800" b="1" i="1" dirty="0" err="1">
                <a:solidFill>
                  <a:srgbClr val="006BC5"/>
                </a:solidFill>
                <a:effectLst/>
                <a:ea typeface="Cambria" panose="02040503050406030204" pitchFamily="18" charset="0"/>
              </a:rPr>
              <a:t>d’Autriche</a:t>
            </a:r>
            <a:r>
              <a:rPr lang="en-US" sz="1600" i="1" dirty="0">
                <a:effectLst/>
                <a:latin typeface="+mj-lt"/>
                <a:ea typeface="STZhongsong" panose="02010600040101010101" pitchFamily="2" charset="-122"/>
              </a:rPr>
              <a:t>. </a:t>
            </a:r>
            <a:endParaRPr lang="fr-BE" sz="1800" i="1" dirty="0">
              <a:effectLst/>
              <a:latin typeface="+mj-lt"/>
              <a:ea typeface="STZhongsong" panose="02010600040101010101" pitchFamily="2" charset="-122"/>
            </a:endParaRPr>
          </a:p>
        </p:txBody>
      </p:sp>
      <p:sp>
        <p:nvSpPr>
          <p:cNvPr id="7" name="TextBox 6">
            <a:extLst>
              <a:ext uri="{FF2B5EF4-FFF2-40B4-BE49-F238E27FC236}">
                <a16:creationId xmlns:a16="http://schemas.microsoft.com/office/drawing/2014/main" id="{5B63F89A-967B-48C5-BFB1-AC63A2FD0335}"/>
              </a:ext>
            </a:extLst>
          </p:cNvPr>
          <p:cNvSpPr txBox="1"/>
          <p:nvPr/>
        </p:nvSpPr>
        <p:spPr>
          <a:xfrm>
            <a:off x="209737" y="142623"/>
            <a:ext cx="11160126" cy="646331"/>
          </a:xfrm>
          <a:prstGeom prst="rect">
            <a:avLst/>
          </a:prstGeom>
          <a:noFill/>
        </p:spPr>
        <p:txBody>
          <a:bodyPr wrap="square">
            <a:spAutoFit/>
          </a:bodyPr>
          <a:lstStyle/>
          <a:p>
            <a:r>
              <a:rPr kumimoji="0" lang="nl-BE" sz="3600" b="0" i="0" u="none" strike="noStrike" kern="1200" cap="none" spc="0" normalizeH="0" baseline="0" noProof="0" dirty="0">
                <a:ln>
                  <a:noFill/>
                </a:ln>
                <a:solidFill>
                  <a:srgbClr val="182440"/>
                </a:solidFill>
                <a:effectLst/>
                <a:uLnTx/>
                <a:uFillTx/>
                <a:latin typeface="Cambria" panose="02040503050406030204" pitchFamily="18" charset="0"/>
                <a:ea typeface="+mj-ea"/>
                <a:cs typeface="+mj-cs"/>
              </a:rPr>
              <a:t>I. </a:t>
            </a:r>
            <a:r>
              <a:rPr kumimoji="0" lang="fr-BE" sz="3600" b="0" i="0" u="none" strike="noStrike" kern="1200" cap="none" spc="0" normalizeH="0" baseline="0" noProof="0" dirty="0">
                <a:ln>
                  <a:noFill/>
                </a:ln>
                <a:solidFill>
                  <a:srgbClr val="182440"/>
                </a:solidFill>
                <a:effectLst/>
                <a:uLnTx/>
                <a:uFillTx/>
                <a:latin typeface="Cambria" panose="02040503050406030204" pitchFamily="18" charset="0"/>
                <a:ea typeface="+mj-ea"/>
                <a:cs typeface="+mj-cs"/>
              </a:rPr>
              <a:t>Les arrêts les plus importants rendus par la </a:t>
            </a:r>
            <a:r>
              <a:rPr kumimoji="0" lang="fr-BE" sz="3600" b="0" i="0" u="none" strike="noStrike" kern="1200" cap="none" spc="0" normalizeH="0" baseline="0" noProof="0" dirty="0" err="1">
                <a:ln>
                  <a:noFill/>
                </a:ln>
                <a:solidFill>
                  <a:srgbClr val="182440"/>
                </a:solidFill>
                <a:effectLst/>
                <a:uLnTx/>
                <a:uFillTx/>
                <a:latin typeface="Cambria" panose="02040503050406030204" pitchFamily="18" charset="0"/>
                <a:ea typeface="+mj-ea"/>
                <a:cs typeface="+mj-cs"/>
              </a:rPr>
              <a:t>C.J.U.E</a:t>
            </a:r>
            <a:r>
              <a:rPr kumimoji="0" lang="fr-BE" sz="3600" b="0" i="0" u="none" strike="noStrike" kern="1200" cap="none" spc="0" normalizeH="0" baseline="0" noProof="0" dirty="0">
                <a:ln>
                  <a:noFill/>
                </a:ln>
                <a:solidFill>
                  <a:srgbClr val="182440"/>
                </a:solidFill>
                <a:effectLst/>
                <a:uLnTx/>
                <a:uFillTx/>
                <a:latin typeface="Cambria" panose="02040503050406030204" pitchFamily="18" charset="0"/>
                <a:ea typeface="+mj-ea"/>
                <a:cs typeface="+mj-cs"/>
              </a:rPr>
              <a:t>.</a:t>
            </a:r>
            <a:endParaRPr lang="fr-BE" dirty="0"/>
          </a:p>
        </p:txBody>
      </p:sp>
    </p:spTree>
    <p:extLst>
      <p:ext uri="{BB962C8B-B14F-4D97-AF65-F5344CB8AC3E}">
        <p14:creationId xmlns:p14="http://schemas.microsoft.com/office/powerpoint/2010/main" val="52540545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60745E32-9D03-449B-B2CD-6416F2918F2D}"/>
              </a:ext>
            </a:extLst>
          </p:cNvPr>
          <p:cNvSpPr>
            <a:spLocks noGrp="1"/>
          </p:cNvSpPr>
          <p:nvPr>
            <p:ph sz="quarter" idx="18"/>
          </p:nvPr>
        </p:nvSpPr>
        <p:spPr>
          <a:xfrm>
            <a:off x="264266" y="1242262"/>
            <a:ext cx="11051070" cy="5136261"/>
          </a:xfrm>
        </p:spPr>
        <p:txBody>
          <a:bodyPr/>
          <a:lstStyle/>
          <a:p>
            <a:pPr marL="227012" indent="0" algn="just" hangingPunct="0">
              <a:lnSpc>
                <a:spcPct val="150000"/>
              </a:lnSpc>
              <a:spcAft>
                <a:spcPts val="1200"/>
              </a:spcAft>
              <a:buNone/>
            </a:pPr>
            <a:r>
              <a:rPr lang="fr-BE" sz="1600" b="0" i="0" dirty="0">
                <a:solidFill>
                  <a:srgbClr val="000000"/>
                </a:solidFill>
                <a:effectLst/>
                <a:latin typeface="Times New Roman" panose="02020603050405020304" pitchFamily="18" charset="0"/>
              </a:rPr>
              <a:t>« </a:t>
            </a:r>
            <a:r>
              <a:rPr lang="fr-BE" sz="1800" b="0" i="1" dirty="0">
                <a:solidFill>
                  <a:srgbClr val="000000"/>
                </a:solidFill>
                <a:effectLst/>
                <a:latin typeface="+mj-lt"/>
              </a:rPr>
              <a:t>Par ses sixièmes questions dans les affaires C‑274/21 et C‑275/21, la juridiction de renvoi demande, en substance, si l’article 1</a:t>
            </a:r>
            <a:r>
              <a:rPr lang="fr-BE" sz="1800" b="0" i="1" baseline="30000" dirty="0">
                <a:solidFill>
                  <a:srgbClr val="000000"/>
                </a:solidFill>
                <a:effectLst/>
                <a:latin typeface="+mj-lt"/>
              </a:rPr>
              <a:t>er</a:t>
            </a:r>
            <a:r>
              <a:rPr lang="fr-BE" sz="1800" b="0" i="1" dirty="0">
                <a:solidFill>
                  <a:srgbClr val="000000"/>
                </a:solidFill>
                <a:effectLst/>
                <a:latin typeface="+mj-lt"/>
              </a:rPr>
              <a:t>, paragraphe 1, de la directive 89/665 doit être interprété en ce sens que la conclusion d’un accord-cadre avec un seul opérateur économique, conformément à l’article 33, paragraphe 3, de la directive 2014/24, correspond à la conclusion du contrat visé à l’article 2 bis, paragraphe 2, de la directive 89/665</a:t>
            </a:r>
            <a:r>
              <a:rPr lang="fr-BE" sz="1800" b="0" i="0" dirty="0">
                <a:solidFill>
                  <a:srgbClr val="000000"/>
                </a:solidFill>
                <a:effectLst/>
                <a:latin typeface="+mj-lt"/>
              </a:rPr>
              <a:t>. </a:t>
            </a:r>
            <a:r>
              <a:rPr lang="fr-BE" sz="1600" b="0" i="0" dirty="0">
                <a:solidFill>
                  <a:srgbClr val="000000"/>
                </a:solidFill>
                <a:effectLst/>
                <a:latin typeface="Times New Roman" panose="02020603050405020304" pitchFamily="18" charset="0"/>
              </a:rPr>
              <a:t>»</a:t>
            </a:r>
          </a:p>
          <a:p>
            <a:pPr marL="227012" indent="0" algn="just" hangingPunct="0">
              <a:lnSpc>
                <a:spcPct val="150000"/>
              </a:lnSpc>
              <a:spcAft>
                <a:spcPts val="1200"/>
              </a:spcAft>
              <a:buNone/>
            </a:pPr>
            <a:r>
              <a:rPr lang="fr-BE" sz="1600" dirty="0">
                <a:solidFill>
                  <a:srgbClr val="000000"/>
                </a:solidFill>
                <a:latin typeface="Times New Roman" panose="02020603050405020304" pitchFamily="18" charset="0"/>
              </a:rPr>
              <a:t>« </a:t>
            </a:r>
            <a:r>
              <a:rPr lang="fr-BE" sz="1800" b="0" i="1" dirty="0">
                <a:solidFill>
                  <a:srgbClr val="000000"/>
                </a:solidFill>
                <a:effectLst/>
                <a:latin typeface="+mj-lt"/>
              </a:rPr>
              <a:t>Dès lors, l’article 2 bis, paragraphe 2, premier alinéa, de la directive 89/665 est applicable aux accords-cadres. Or, en vertu de cette disposition, </a:t>
            </a:r>
            <a:r>
              <a:rPr lang="fr-BE" sz="1800" b="1" i="1" dirty="0">
                <a:solidFill>
                  <a:srgbClr val="000000"/>
                </a:solidFill>
                <a:effectLst/>
                <a:latin typeface="+mj-lt"/>
              </a:rPr>
              <a:t>la conclusion du contrat qui suit la décision d’attribution d’un accord-cadre conclu avec un seul opérateur économique</a:t>
            </a:r>
            <a:r>
              <a:rPr lang="fr-BE" sz="1800" b="0" i="1" dirty="0">
                <a:solidFill>
                  <a:srgbClr val="000000"/>
                </a:solidFill>
                <a:effectLst/>
                <a:latin typeface="+mj-lt"/>
              </a:rPr>
              <a:t>, conformément à l’article 33, paragraphe 3, de la directive 2014/24, </a:t>
            </a:r>
            <a:r>
              <a:rPr lang="fr-BE" sz="1800" b="1" i="1" dirty="0">
                <a:solidFill>
                  <a:srgbClr val="000000"/>
                </a:solidFill>
                <a:effectLst/>
                <a:latin typeface="+mj-lt"/>
              </a:rPr>
              <a:t>ne peut avoir lieu avant l’expiration d’un délai de suspension d’au moins dix ou quinze jours calendaires, selon le moyen de communication utilisé, à compter du lendemain du jour où la décision d’attribution de cet accord-cadre a été envoyée aux soumissionnaires et aux candidats concernés</a:t>
            </a:r>
            <a:r>
              <a:rPr lang="fr-BE" sz="1600" b="1" i="0" dirty="0">
                <a:solidFill>
                  <a:srgbClr val="000000"/>
                </a:solidFill>
                <a:effectLst/>
                <a:latin typeface="Times New Roman" panose="02020603050405020304" pitchFamily="18" charset="0"/>
              </a:rPr>
              <a:t>.</a:t>
            </a:r>
            <a:r>
              <a:rPr lang="fr-BE" sz="1600" b="1" dirty="0">
                <a:solidFill>
                  <a:srgbClr val="000000"/>
                </a:solidFill>
                <a:latin typeface="Times New Roman" panose="02020603050405020304" pitchFamily="18" charset="0"/>
              </a:rPr>
              <a:t> </a:t>
            </a:r>
            <a:r>
              <a:rPr lang="fr-BE" sz="1600" dirty="0">
                <a:solidFill>
                  <a:srgbClr val="000000"/>
                </a:solidFill>
                <a:latin typeface="Times New Roman" panose="02020603050405020304" pitchFamily="18" charset="0"/>
              </a:rPr>
              <a:t>»</a:t>
            </a:r>
            <a:endParaRPr lang="fr-BE" sz="1800" i="1" dirty="0">
              <a:effectLst/>
              <a:latin typeface="+mj-lt"/>
              <a:ea typeface="Times New Roman" panose="02020603050405020304" pitchFamily="18" charset="0"/>
            </a:endParaRPr>
          </a:p>
        </p:txBody>
      </p:sp>
      <p:sp>
        <p:nvSpPr>
          <p:cNvPr id="4" name="Slide Number Placeholder 3">
            <a:extLst>
              <a:ext uri="{FF2B5EF4-FFF2-40B4-BE49-F238E27FC236}">
                <a16:creationId xmlns:a16="http://schemas.microsoft.com/office/drawing/2014/main" id="{C565800C-DFF2-427F-9150-288F674DE6B1}"/>
              </a:ext>
            </a:extLst>
          </p:cNvPr>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F9591D4C-BB8F-AE46-BE73-C616F30BBC5B}" type="slidenum">
              <a:rPr kumimoji="0" lang="en-US" sz="1000" b="0" i="0" u="none" strike="noStrike" kern="1200" cap="none" spc="0" normalizeH="0" baseline="0" noProof="0" smtClean="0">
                <a:ln>
                  <a:noFill/>
                </a:ln>
                <a:solidFill>
                  <a:srgbClr val="FFFFFF"/>
                </a:solidFill>
                <a:effectLst/>
                <a:uLnTx/>
                <a:uFillTx/>
                <a:latin typeface="Arial" panose="020B0604020202020204"/>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25</a:t>
            </a:fld>
            <a:endParaRPr kumimoji="0" lang="en-US" sz="10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5" name="Text Placeholder 4">
            <a:extLst>
              <a:ext uri="{FF2B5EF4-FFF2-40B4-BE49-F238E27FC236}">
                <a16:creationId xmlns:a16="http://schemas.microsoft.com/office/drawing/2014/main" id="{DBDB01AE-0C44-4332-B403-FB274E3E5FA9}"/>
              </a:ext>
            </a:extLst>
          </p:cNvPr>
          <p:cNvSpPr>
            <a:spLocks noGrp="1"/>
          </p:cNvSpPr>
          <p:nvPr>
            <p:ph type="body" sz="quarter" idx="15"/>
          </p:nvPr>
        </p:nvSpPr>
        <p:spPr>
          <a:xfrm>
            <a:off x="264266" y="1004954"/>
            <a:ext cx="11160125" cy="237308"/>
          </a:xfrm>
        </p:spPr>
        <p:txBody>
          <a:bodyPr/>
          <a:lstStyle/>
          <a:p>
            <a:pPr algn="just"/>
            <a:r>
              <a:rPr lang="fr-BE" dirty="0"/>
              <a:t>Accord-cadre – </a:t>
            </a:r>
            <a:r>
              <a:rPr lang="fr-BE" i="1" dirty="0" err="1"/>
              <a:t>Standstill</a:t>
            </a:r>
            <a:r>
              <a:rPr lang="fr-BE" dirty="0"/>
              <a:t> </a:t>
            </a:r>
          </a:p>
        </p:txBody>
      </p:sp>
      <p:sp>
        <p:nvSpPr>
          <p:cNvPr id="6" name="Title 5">
            <a:extLst>
              <a:ext uri="{FF2B5EF4-FFF2-40B4-BE49-F238E27FC236}">
                <a16:creationId xmlns:a16="http://schemas.microsoft.com/office/drawing/2014/main" id="{AB737600-6245-487B-A260-7A40BEAC7729}"/>
              </a:ext>
            </a:extLst>
          </p:cNvPr>
          <p:cNvSpPr>
            <a:spLocks noGrp="1"/>
          </p:cNvSpPr>
          <p:nvPr>
            <p:ph type="title"/>
          </p:nvPr>
        </p:nvSpPr>
        <p:spPr>
          <a:xfrm>
            <a:off x="369141" y="605918"/>
            <a:ext cx="11160124" cy="414927"/>
          </a:xfrm>
        </p:spPr>
        <p:txBody>
          <a:bodyPr/>
          <a:lstStyle/>
          <a:p>
            <a:pPr algn="just" hangingPunct="0">
              <a:lnSpc>
                <a:spcPct val="150000"/>
              </a:lnSpc>
              <a:spcAft>
                <a:spcPts val="1200"/>
              </a:spcAft>
            </a:pPr>
            <a:r>
              <a:rPr lang="fr-BE" sz="1800" b="1" dirty="0" err="1">
                <a:solidFill>
                  <a:srgbClr val="006BC5"/>
                </a:solidFill>
                <a:effectLst/>
                <a:ea typeface="Cambria" panose="02040503050406030204" pitchFamily="18" charset="0"/>
              </a:rPr>
              <a:t>C.J.U.E</a:t>
            </a:r>
            <a:r>
              <a:rPr lang="fr-BE" sz="1800" b="1" dirty="0">
                <a:solidFill>
                  <a:srgbClr val="006BC5"/>
                </a:solidFill>
                <a:effectLst/>
                <a:ea typeface="Cambria" panose="02040503050406030204" pitchFamily="18" charset="0"/>
              </a:rPr>
              <a:t>., 14 juillet 2022, C-274/21 et C-275/21, </a:t>
            </a:r>
            <a:r>
              <a:rPr lang="en-US" sz="1800" b="1" i="1" dirty="0">
                <a:solidFill>
                  <a:srgbClr val="006BC5"/>
                </a:solidFill>
                <a:effectLst/>
                <a:ea typeface="Cambria" panose="02040503050406030204" pitchFamily="18" charset="0"/>
              </a:rPr>
              <a:t>EPIC Financial Consulting </a:t>
            </a:r>
            <a:r>
              <a:rPr lang="en-US" sz="1800" b="1" i="1" dirty="0" err="1">
                <a:solidFill>
                  <a:srgbClr val="006BC5"/>
                </a:solidFill>
                <a:effectLst/>
                <a:ea typeface="Cambria" panose="02040503050406030204" pitchFamily="18" charset="0"/>
              </a:rPr>
              <a:t>Ges.m.b.H</a:t>
            </a:r>
            <a:r>
              <a:rPr lang="en-US" sz="1800" b="1" i="1" dirty="0">
                <a:solidFill>
                  <a:srgbClr val="006BC5"/>
                </a:solidFill>
                <a:effectLst/>
                <a:ea typeface="Cambria" panose="02040503050406030204" pitchFamily="18" charset="0"/>
              </a:rPr>
              <a:t>./ </a:t>
            </a:r>
            <a:r>
              <a:rPr lang="en-US" sz="1800" b="1" i="1" dirty="0" err="1">
                <a:solidFill>
                  <a:srgbClr val="006BC5"/>
                </a:solidFill>
                <a:effectLst/>
                <a:ea typeface="Cambria" panose="02040503050406030204" pitchFamily="18" charset="0"/>
              </a:rPr>
              <a:t>République</a:t>
            </a:r>
            <a:r>
              <a:rPr lang="en-US" sz="1800" b="1" i="1" dirty="0">
                <a:solidFill>
                  <a:srgbClr val="006BC5"/>
                </a:solidFill>
                <a:effectLst/>
                <a:ea typeface="Cambria" panose="02040503050406030204" pitchFamily="18" charset="0"/>
              </a:rPr>
              <a:t> </a:t>
            </a:r>
            <a:r>
              <a:rPr lang="en-US" sz="1800" b="1" i="1" dirty="0" err="1">
                <a:solidFill>
                  <a:srgbClr val="006BC5"/>
                </a:solidFill>
                <a:effectLst/>
                <a:ea typeface="Cambria" panose="02040503050406030204" pitchFamily="18" charset="0"/>
              </a:rPr>
              <a:t>d’Autriche</a:t>
            </a:r>
            <a:r>
              <a:rPr lang="en-US" sz="1600" i="1" dirty="0">
                <a:effectLst/>
                <a:latin typeface="+mj-lt"/>
                <a:ea typeface="STZhongsong" panose="02010600040101010101" pitchFamily="2" charset="-122"/>
              </a:rPr>
              <a:t>. </a:t>
            </a:r>
            <a:endParaRPr lang="fr-BE" sz="1800" i="1" dirty="0">
              <a:effectLst/>
              <a:latin typeface="+mj-lt"/>
              <a:ea typeface="STZhongsong" panose="02010600040101010101" pitchFamily="2" charset="-122"/>
            </a:endParaRPr>
          </a:p>
        </p:txBody>
      </p:sp>
      <p:sp>
        <p:nvSpPr>
          <p:cNvPr id="7" name="TextBox 6">
            <a:extLst>
              <a:ext uri="{FF2B5EF4-FFF2-40B4-BE49-F238E27FC236}">
                <a16:creationId xmlns:a16="http://schemas.microsoft.com/office/drawing/2014/main" id="{8EA09EFB-BD92-44BA-AC99-71D40A7F2FE0}"/>
              </a:ext>
            </a:extLst>
          </p:cNvPr>
          <p:cNvSpPr txBox="1"/>
          <p:nvPr/>
        </p:nvSpPr>
        <p:spPr>
          <a:xfrm>
            <a:off x="264266" y="61335"/>
            <a:ext cx="11160126" cy="646331"/>
          </a:xfrm>
          <a:prstGeom prst="rect">
            <a:avLst/>
          </a:prstGeom>
          <a:noFill/>
        </p:spPr>
        <p:txBody>
          <a:bodyPr wrap="square">
            <a:spAutoFit/>
          </a:bodyPr>
          <a:lstStyle/>
          <a:p>
            <a:r>
              <a:rPr kumimoji="0" lang="nl-BE" sz="3600" b="0" i="0" u="none" strike="noStrike" kern="1200" cap="none" spc="0" normalizeH="0" baseline="0" noProof="0" dirty="0">
                <a:ln>
                  <a:noFill/>
                </a:ln>
                <a:solidFill>
                  <a:srgbClr val="182440"/>
                </a:solidFill>
                <a:effectLst/>
                <a:uLnTx/>
                <a:uFillTx/>
                <a:latin typeface="Cambria" panose="02040503050406030204" pitchFamily="18" charset="0"/>
                <a:ea typeface="+mj-ea"/>
                <a:cs typeface="+mj-cs"/>
              </a:rPr>
              <a:t>I. </a:t>
            </a:r>
            <a:r>
              <a:rPr kumimoji="0" lang="fr-BE" sz="3600" b="0" i="0" u="none" strike="noStrike" kern="1200" cap="none" spc="0" normalizeH="0" baseline="0" noProof="0" dirty="0">
                <a:ln>
                  <a:noFill/>
                </a:ln>
                <a:solidFill>
                  <a:srgbClr val="182440"/>
                </a:solidFill>
                <a:effectLst/>
                <a:uLnTx/>
                <a:uFillTx/>
                <a:latin typeface="Cambria" panose="02040503050406030204" pitchFamily="18" charset="0"/>
                <a:ea typeface="+mj-ea"/>
                <a:cs typeface="+mj-cs"/>
              </a:rPr>
              <a:t>Les arrêts les plus importants rendus par la </a:t>
            </a:r>
            <a:r>
              <a:rPr kumimoji="0" lang="fr-BE" sz="3600" b="0" i="0" u="none" strike="noStrike" kern="1200" cap="none" spc="0" normalizeH="0" baseline="0" noProof="0" dirty="0" err="1">
                <a:ln>
                  <a:noFill/>
                </a:ln>
                <a:solidFill>
                  <a:srgbClr val="182440"/>
                </a:solidFill>
                <a:effectLst/>
                <a:uLnTx/>
                <a:uFillTx/>
                <a:latin typeface="Cambria" panose="02040503050406030204" pitchFamily="18" charset="0"/>
                <a:ea typeface="+mj-ea"/>
                <a:cs typeface="+mj-cs"/>
              </a:rPr>
              <a:t>C.J.U.E</a:t>
            </a:r>
            <a:r>
              <a:rPr kumimoji="0" lang="fr-BE" sz="3600" b="0" i="0" u="none" strike="noStrike" kern="1200" cap="none" spc="0" normalizeH="0" baseline="0" noProof="0" dirty="0">
                <a:ln>
                  <a:noFill/>
                </a:ln>
                <a:solidFill>
                  <a:srgbClr val="182440"/>
                </a:solidFill>
                <a:effectLst/>
                <a:uLnTx/>
                <a:uFillTx/>
                <a:latin typeface="Cambria" panose="02040503050406030204" pitchFamily="18" charset="0"/>
                <a:ea typeface="+mj-ea"/>
                <a:cs typeface="+mj-cs"/>
              </a:rPr>
              <a:t>.</a:t>
            </a:r>
            <a:endParaRPr lang="fr-BE" dirty="0"/>
          </a:p>
        </p:txBody>
      </p:sp>
    </p:spTree>
    <p:extLst>
      <p:ext uri="{BB962C8B-B14F-4D97-AF65-F5344CB8AC3E}">
        <p14:creationId xmlns:p14="http://schemas.microsoft.com/office/powerpoint/2010/main" val="393831619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60745E32-9D03-449B-B2CD-6416F2918F2D}"/>
              </a:ext>
            </a:extLst>
          </p:cNvPr>
          <p:cNvSpPr>
            <a:spLocks noGrp="1"/>
          </p:cNvSpPr>
          <p:nvPr>
            <p:ph sz="quarter" idx="18"/>
          </p:nvPr>
        </p:nvSpPr>
        <p:spPr>
          <a:xfrm>
            <a:off x="264266" y="1509941"/>
            <a:ext cx="11051070" cy="5136261"/>
          </a:xfrm>
        </p:spPr>
        <p:txBody>
          <a:bodyPr/>
          <a:lstStyle/>
          <a:p>
            <a:pPr marL="227012" indent="0" algn="just" hangingPunct="0">
              <a:lnSpc>
                <a:spcPct val="150000"/>
              </a:lnSpc>
              <a:spcAft>
                <a:spcPts val="1200"/>
              </a:spcAft>
              <a:buNone/>
            </a:pPr>
            <a:r>
              <a:rPr lang="fr-BE" sz="1200" b="0" i="0" dirty="0">
                <a:solidFill>
                  <a:srgbClr val="000000"/>
                </a:solidFill>
                <a:effectLst/>
                <a:latin typeface="+mj-lt"/>
              </a:rPr>
              <a:t>«</a:t>
            </a:r>
            <a:r>
              <a:rPr lang="fr-BE" sz="1600" b="0" i="1" dirty="0">
                <a:solidFill>
                  <a:srgbClr val="000000"/>
                </a:solidFill>
                <a:effectLst/>
                <a:latin typeface="+mj-lt"/>
              </a:rPr>
              <a:t> […] l’absence, entre la décision d’attribution d’un marché et la conclusion dudit marché, d’un délai permettant un recours efficace pourrait conduire les pouvoirs adjudicateurs et les entités adjudicatrices désireux de rendre irréversibles les conséquences de la décision d’attribution contestée à précipiter la signature du contrat. Or, c’est précisément pour remédier à cette faiblesse dans les mécanismes de recours existant dans les États membres, laquelle compromettait gravement la protection juridictionnelle effective des soumissionnaires concernés, c’est-à-dire des soumissionnaires qui n’ont pas encore été définitivement exclus, qu’a été introduit un délai de suspension minimal, pendant lequel la conclusion du contrat concerné est suspendue, peu important que cette conclusion intervienne ou non au moment de la signature de ce contrat. </a:t>
            </a:r>
            <a:r>
              <a:rPr lang="fr-BE" sz="1200" b="0" i="0" dirty="0">
                <a:solidFill>
                  <a:srgbClr val="000000"/>
                </a:solidFill>
                <a:effectLst/>
                <a:latin typeface="+mj-lt"/>
              </a:rPr>
              <a:t>». </a:t>
            </a:r>
            <a:r>
              <a:rPr lang="fr-BE" sz="1400" b="0" i="0" dirty="0">
                <a:solidFill>
                  <a:srgbClr val="000000"/>
                </a:solidFill>
                <a:effectLst/>
                <a:latin typeface="+mj-lt"/>
              </a:rPr>
              <a:t>« </a:t>
            </a:r>
            <a:r>
              <a:rPr lang="fr-BE" sz="1600" b="0" i="1" dirty="0">
                <a:solidFill>
                  <a:srgbClr val="000000"/>
                </a:solidFill>
                <a:effectLst/>
                <a:latin typeface="+mj-lt"/>
              </a:rPr>
              <a:t>[…] </a:t>
            </a:r>
            <a:r>
              <a:rPr lang="fr-BE" sz="1600" b="1" i="1" dirty="0">
                <a:solidFill>
                  <a:srgbClr val="000000"/>
                </a:solidFill>
                <a:effectLst/>
                <a:latin typeface="+mj-lt"/>
              </a:rPr>
              <a:t>un accord-cadre avec un seul opérateur économique, conformément à l’article 33, paragraphe 3, de la directive 2014/24, correspond à la conclusion du contrat visé à l’article 2 bis, paragraphe 2, de la directive 89/665</a:t>
            </a:r>
            <a:r>
              <a:rPr lang="fr-BE" sz="1600" b="0" i="1" dirty="0">
                <a:solidFill>
                  <a:srgbClr val="000000"/>
                </a:solidFill>
                <a:effectLst/>
                <a:latin typeface="+mj-lt"/>
              </a:rPr>
              <a:t>. </a:t>
            </a:r>
            <a:r>
              <a:rPr lang="fr-BE" sz="1400" b="0" i="0" dirty="0">
                <a:solidFill>
                  <a:srgbClr val="000000"/>
                </a:solidFill>
                <a:effectLst/>
                <a:latin typeface="+mj-lt"/>
              </a:rPr>
              <a:t>»</a:t>
            </a:r>
          </a:p>
          <a:p>
            <a:pPr marL="227012" indent="0" algn="just" hangingPunct="0">
              <a:lnSpc>
                <a:spcPct val="150000"/>
              </a:lnSpc>
              <a:spcAft>
                <a:spcPts val="1200"/>
              </a:spcAft>
              <a:buNone/>
            </a:pPr>
            <a:r>
              <a:rPr lang="fr-BE" sz="1600" dirty="0">
                <a:effectLst/>
                <a:latin typeface="+mj-lt"/>
                <a:ea typeface="Times New Roman" panose="02020603050405020304" pitchFamily="18" charset="0"/>
              </a:rPr>
              <a:t>Par cet arrêt, la Cour précise la notion de contrat, visé à l’article </a:t>
            </a:r>
            <a:r>
              <a:rPr lang="fr-BE" sz="1600" dirty="0" err="1">
                <a:effectLst/>
                <a:latin typeface="+mj-lt"/>
                <a:ea typeface="Times New Roman" panose="02020603050405020304" pitchFamily="18" charset="0"/>
              </a:rPr>
              <a:t>2bis</a:t>
            </a:r>
            <a:r>
              <a:rPr lang="fr-BE" sz="1600" dirty="0">
                <a:effectLst/>
                <a:latin typeface="+mj-lt"/>
                <a:ea typeface="Times New Roman" panose="02020603050405020304" pitchFamily="18" charset="0"/>
              </a:rPr>
              <a:t> de la directive 89/665, et soumet donc la conclusion d’un accord-cadre avec un seul opérateur économique au principe de </a:t>
            </a:r>
            <a:r>
              <a:rPr lang="fr-BE" sz="1600" i="1" dirty="0" err="1">
                <a:effectLst/>
                <a:latin typeface="+mj-lt"/>
                <a:ea typeface="Times New Roman" panose="02020603050405020304" pitchFamily="18" charset="0"/>
              </a:rPr>
              <a:t>standstill</a:t>
            </a:r>
            <a:r>
              <a:rPr lang="fr-BE" sz="1600" i="1" dirty="0">
                <a:latin typeface="+mj-lt"/>
                <a:ea typeface="Times New Roman" panose="02020603050405020304" pitchFamily="18" charset="0"/>
              </a:rPr>
              <a:t>. </a:t>
            </a:r>
            <a:endParaRPr lang="fr-BE" sz="1600" dirty="0">
              <a:latin typeface="+mj-lt"/>
              <a:ea typeface="Times New Roman" panose="02020603050405020304" pitchFamily="18" charset="0"/>
            </a:endParaRPr>
          </a:p>
          <a:p>
            <a:pPr marL="227012" indent="0" algn="just" hangingPunct="0">
              <a:lnSpc>
                <a:spcPct val="150000"/>
              </a:lnSpc>
              <a:spcAft>
                <a:spcPts val="1200"/>
              </a:spcAft>
              <a:buNone/>
            </a:pPr>
            <a:endParaRPr lang="fr-BE" sz="1600" i="1" dirty="0">
              <a:effectLst/>
              <a:latin typeface="+mj-lt"/>
              <a:ea typeface="Times New Roman" panose="02020603050405020304" pitchFamily="18" charset="0"/>
            </a:endParaRPr>
          </a:p>
        </p:txBody>
      </p:sp>
      <p:sp>
        <p:nvSpPr>
          <p:cNvPr id="4" name="Slide Number Placeholder 3">
            <a:extLst>
              <a:ext uri="{FF2B5EF4-FFF2-40B4-BE49-F238E27FC236}">
                <a16:creationId xmlns:a16="http://schemas.microsoft.com/office/drawing/2014/main" id="{C565800C-DFF2-427F-9150-288F674DE6B1}"/>
              </a:ext>
            </a:extLst>
          </p:cNvPr>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F9591D4C-BB8F-AE46-BE73-C616F30BBC5B}" type="slidenum">
              <a:rPr kumimoji="0" lang="en-US" sz="1000" b="0" i="0" u="none" strike="noStrike" kern="1200" cap="none" spc="0" normalizeH="0" baseline="0" noProof="0" smtClean="0">
                <a:ln>
                  <a:noFill/>
                </a:ln>
                <a:solidFill>
                  <a:srgbClr val="FFFFFF"/>
                </a:solidFill>
                <a:effectLst/>
                <a:uLnTx/>
                <a:uFillTx/>
                <a:latin typeface="Arial" panose="020B0604020202020204"/>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26</a:t>
            </a:fld>
            <a:endParaRPr kumimoji="0" lang="en-US" sz="10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5" name="Text Placeholder 4">
            <a:extLst>
              <a:ext uri="{FF2B5EF4-FFF2-40B4-BE49-F238E27FC236}">
                <a16:creationId xmlns:a16="http://schemas.microsoft.com/office/drawing/2014/main" id="{DBDB01AE-0C44-4332-B403-FB274E3E5FA9}"/>
              </a:ext>
            </a:extLst>
          </p:cNvPr>
          <p:cNvSpPr>
            <a:spLocks noGrp="1"/>
          </p:cNvSpPr>
          <p:nvPr>
            <p:ph type="body" sz="quarter" idx="15"/>
          </p:nvPr>
        </p:nvSpPr>
        <p:spPr>
          <a:xfrm>
            <a:off x="264267" y="1133595"/>
            <a:ext cx="11160125" cy="237308"/>
          </a:xfrm>
        </p:spPr>
        <p:txBody>
          <a:bodyPr/>
          <a:lstStyle/>
          <a:p>
            <a:pPr algn="just"/>
            <a:r>
              <a:rPr lang="fr-BE" dirty="0"/>
              <a:t>Accord-cadre - </a:t>
            </a:r>
            <a:r>
              <a:rPr lang="fr-BE" i="1" dirty="0" err="1"/>
              <a:t>Standstill</a:t>
            </a:r>
            <a:endParaRPr lang="fr-BE" i="1" dirty="0"/>
          </a:p>
        </p:txBody>
      </p:sp>
      <p:sp>
        <p:nvSpPr>
          <p:cNvPr id="7" name="TextBox 6">
            <a:extLst>
              <a:ext uri="{FF2B5EF4-FFF2-40B4-BE49-F238E27FC236}">
                <a16:creationId xmlns:a16="http://schemas.microsoft.com/office/drawing/2014/main" id="{32548FED-9F73-4E26-9107-FBB12E76B4AD}"/>
              </a:ext>
            </a:extLst>
          </p:cNvPr>
          <p:cNvSpPr txBox="1"/>
          <p:nvPr/>
        </p:nvSpPr>
        <p:spPr>
          <a:xfrm>
            <a:off x="264266" y="61335"/>
            <a:ext cx="11160126" cy="646331"/>
          </a:xfrm>
          <a:prstGeom prst="rect">
            <a:avLst/>
          </a:prstGeom>
          <a:noFill/>
        </p:spPr>
        <p:txBody>
          <a:bodyPr wrap="square">
            <a:spAutoFit/>
          </a:bodyPr>
          <a:lstStyle/>
          <a:p>
            <a:r>
              <a:rPr kumimoji="0" lang="nl-BE" sz="3600" b="0" i="0" u="none" strike="noStrike" kern="1200" cap="none" spc="0" normalizeH="0" baseline="0" noProof="0" dirty="0">
                <a:ln>
                  <a:noFill/>
                </a:ln>
                <a:solidFill>
                  <a:srgbClr val="182440"/>
                </a:solidFill>
                <a:effectLst/>
                <a:uLnTx/>
                <a:uFillTx/>
                <a:latin typeface="Cambria" panose="02040503050406030204" pitchFamily="18" charset="0"/>
                <a:ea typeface="+mj-ea"/>
                <a:cs typeface="+mj-cs"/>
              </a:rPr>
              <a:t>I. </a:t>
            </a:r>
            <a:r>
              <a:rPr kumimoji="0" lang="fr-BE" sz="3600" b="0" i="0" u="none" strike="noStrike" kern="1200" cap="none" spc="0" normalizeH="0" baseline="0" noProof="0" dirty="0">
                <a:ln>
                  <a:noFill/>
                </a:ln>
                <a:solidFill>
                  <a:srgbClr val="182440"/>
                </a:solidFill>
                <a:effectLst/>
                <a:uLnTx/>
                <a:uFillTx/>
                <a:latin typeface="Cambria" panose="02040503050406030204" pitchFamily="18" charset="0"/>
                <a:ea typeface="+mj-ea"/>
                <a:cs typeface="+mj-cs"/>
              </a:rPr>
              <a:t>Les arrêts les plus importants rendus par la </a:t>
            </a:r>
            <a:r>
              <a:rPr kumimoji="0" lang="fr-BE" sz="3600" b="0" i="0" u="none" strike="noStrike" kern="1200" cap="none" spc="0" normalizeH="0" baseline="0" noProof="0" dirty="0" err="1">
                <a:ln>
                  <a:noFill/>
                </a:ln>
                <a:solidFill>
                  <a:srgbClr val="182440"/>
                </a:solidFill>
                <a:effectLst/>
                <a:uLnTx/>
                <a:uFillTx/>
                <a:latin typeface="Cambria" panose="02040503050406030204" pitchFamily="18" charset="0"/>
                <a:ea typeface="+mj-ea"/>
                <a:cs typeface="+mj-cs"/>
              </a:rPr>
              <a:t>C.J.U.E</a:t>
            </a:r>
            <a:r>
              <a:rPr kumimoji="0" lang="fr-BE" sz="3600" b="0" i="0" u="none" strike="noStrike" kern="1200" cap="none" spc="0" normalizeH="0" baseline="0" noProof="0" dirty="0">
                <a:ln>
                  <a:noFill/>
                </a:ln>
                <a:solidFill>
                  <a:srgbClr val="182440"/>
                </a:solidFill>
                <a:effectLst/>
                <a:uLnTx/>
                <a:uFillTx/>
                <a:latin typeface="Cambria" panose="02040503050406030204" pitchFamily="18" charset="0"/>
                <a:ea typeface="+mj-ea"/>
                <a:cs typeface="+mj-cs"/>
              </a:rPr>
              <a:t>.</a:t>
            </a:r>
            <a:endParaRPr lang="fr-BE" dirty="0"/>
          </a:p>
        </p:txBody>
      </p:sp>
      <p:sp>
        <p:nvSpPr>
          <p:cNvPr id="8" name="Title 5">
            <a:extLst>
              <a:ext uri="{FF2B5EF4-FFF2-40B4-BE49-F238E27FC236}">
                <a16:creationId xmlns:a16="http://schemas.microsoft.com/office/drawing/2014/main" id="{1FC49CEF-AAC9-4E3C-BA6C-9CF95FBC5CFD}"/>
              </a:ext>
            </a:extLst>
          </p:cNvPr>
          <p:cNvSpPr txBox="1">
            <a:spLocks/>
          </p:cNvSpPr>
          <p:nvPr/>
        </p:nvSpPr>
        <p:spPr>
          <a:xfrm>
            <a:off x="369141" y="605918"/>
            <a:ext cx="11160124" cy="414927"/>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3600" kern="1200">
                <a:solidFill>
                  <a:schemeClr val="tx1"/>
                </a:solidFill>
                <a:latin typeface="Cambria" panose="02040503050406030204" pitchFamily="18" charset="0"/>
                <a:ea typeface="+mj-ea"/>
                <a:cs typeface="+mj-cs"/>
              </a:defRPr>
            </a:lvl1pPr>
          </a:lstStyle>
          <a:p>
            <a:pPr algn="just" hangingPunct="0">
              <a:lnSpc>
                <a:spcPct val="150000"/>
              </a:lnSpc>
              <a:spcAft>
                <a:spcPts val="1200"/>
              </a:spcAft>
            </a:pPr>
            <a:r>
              <a:rPr lang="fr-BE" sz="1800" b="1">
                <a:solidFill>
                  <a:srgbClr val="006BC5"/>
                </a:solidFill>
                <a:ea typeface="Cambria" panose="02040503050406030204" pitchFamily="18" charset="0"/>
              </a:rPr>
              <a:t>C.J.U.E., 14 juillet 2022, C-274/21 et C-275/21, </a:t>
            </a:r>
            <a:r>
              <a:rPr lang="en-US" sz="1800" b="1" i="1">
                <a:solidFill>
                  <a:srgbClr val="006BC5"/>
                </a:solidFill>
                <a:ea typeface="Cambria" panose="02040503050406030204" pitchFamily="18" charset="0"/>
              </a:rPr>
              <a:t>EPIC Financial Consulting Ges.m.b.H./ République d’Autriche</a:t>
            </a:r>
            <a:r>
              <a:rPr lang="en-US" sz="1600" i="1">
                <a:latin typeface="+mj-lt"/>
                <a:ea typeface="STZhongsong" panose="02010600040101010101" pitchFamily="2" charset="-122"/>
              </a:rPr>
              <a:t>. </a:t>
            </a:r>
            <a:endParaRPr lang="fr-BE" sz="1800" i="1" dirty="0">
              <a:latin typeface="+mj-lt"/>
              <a:ea typeface="STZhongsong" panose="02010600040101010101" pitchFamily="2" charset="-122"/>
            </a:endParaRPr>
          </a:p>
        </p:txBody>
      </p:sp>
    </p:spTree>
    <p:extLst>
      <p:ext uri="{BB962C8B-B14F-4D97-AF65-F5344CB8AC3E}">
        <p14:creationId xmlns:p14="http://schemas.microsoft.com/office/powerpoint/2010/main" val="426239906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594D4CB9-6CC0-4702-A2D9-DD5DA39F63BA}"/>
              </a:ext>
            </a:extLst>
          </p:cNvPr>
          <p:cNvPicPr>
            <a:picLocks noChangeAspect="1"/>
          </p:cNvPicPr>
          <p:nvPr/>
        </p:nvPicPr>
        <p:blipFill>
          <a:blip r:embed="rId3"/>
          <a:srcRect/>
          <a:stretch>
            <a:fillRect/>
          </a:stretch>
        </p:blipFill>
        <p:spPr>
          <a:xfrm>
            <a:off x="3415" y="-195855"/>
            <a:ext cx="12185169" cy="6854158"/>
          </a:xfrm>
          <a:prstGeom prst="rect">
            <a:avLst/>
          </a:prstGeom>
        </p:spPr>
      </p:pic>
      <p:sp>
        <p:nvSpPr>
          <p:cNvPr id="4" name="Title 3"/>
          <p:cNvSpPr>
            <a:spLocks noGrp="1"/>
          </p:cNvSpPr>
          <p:nvPr>
            <p:ph type="title"/>
          </p:nvPr>
        </p:nvSpPr>
        <p:spPr/>
        <p:txBody>
          <a:bodyPr/>
          <a:lstStyle/>
          <a:p>
            <a:r>
              <a:rPr lang="nl-BE" b="1" dirty="0"/>
              <a:t>II.</a:t>
            </a:r>
            <a:br>
              <a:rPr lang="nl-BE" dirty="0"/>
            </a:br>
            <a:r>
              <a:rPr lang="nl-BE" sz="3600" b="0" i="1" dirty="0" err="1">
                <a:solidFill>
                  <a:schemeClr val="bg1"/>
                </a:solidFill>
              </a:rPr>
              <a:t>Quid</a:t>
            </a:r>
            <a:r>
              <a:rPr lang="nl-BE" sz="3600" b="0" i="0" dirty="0">
                <a:solidFill>
                  <a:schemeClr val="bg1"/>
                </a:solidFill>
              </a:rPr>
              <a:t> de la </a:t>
            </a:r>
            <a:r>
              <a:rPr lang="nl-BE" sz="3600" b="0" i="0" dirty="0" err="1">
                <a:solidFill>
                  <a:schemeClr val="bg1"/>
                </a:solidFill>
              </a:rPr>
              <a:t>mention</a:t>
            </a:r>
            <a:r>
              <a:rPr lang="nl-BE" sz="3600" b="0" i="0" dirty="0">
                <a:solidFill>
                  <a:schemeClr val="bg1"/>
                </a:solidFill>
              </a:rPr>
              <a:t> </a:t>
            </a:r>
            <a:r>
              <a:rPr lang="nl-BE" sz="3600" b="0" i="0" dirty="0" err="1">
                <a:solidFill>
                  <a:schemeClr val="bg1"/>
                </a:solidFill>
              </a:rPr>
              <a:t>d’exigences</a:t>
            </a:r>
            <a:r>
              <a:rPr lang="nl-BE" sz="3600" b="0" i="0" dirty="0">
                <a:solidFill>
                  <a:schemeClr val="bg1"/>
                </a:solidFill>
              </a:rPr>
              <a:t> </a:t>
            </a:r>
            <a:r>
              <a:rPr lang="nl-BE" sz="3600" b="0" i="0" dirty="0" err="1">
                <a:solidFill>
                  <a:schemeClr val="bg1"/>
                </a:solidFill>
              </a:rPr>
              <a:t>erronées</a:t>
            </a:r>
            <a:r>
              <a:rPr lang="nl-BE" sz="3600" b="0" i="0" dirty="0">
                <a:solidFill>
                  <a:schemeClr val="bg1"/>
                </a:solidFill>
              </a:rPr>
              <a:t> en </a:t>
            </a:r>
            <a:r>
              <a:rPr lang="nl-BE" sz="3600" b="0" i="0" dirty="0" err="1">
                <a:solidFill>
                  <a:schemeClr val="bg1"/>
                </a:solidFill>
              </a:rPr>
              <a:t>matière</a:t>
            </a:r>
            <a:r>
              <a:rPr lang="nl-BE" sz="3600" b="0" i="0" dirty="0">
                <a:solidFill>
                  <a:schemeClr val="bg1"/>
                </a:solidFill>
              </a:rPr>
              <a:t> </a:t>
            </a:r>
            <a:r>
              <a:rPr lang="nl-BE" sz="3600" b="0" i="0" dirty="0" err="1">
                <a:solidFill>
                  <a:schemeClr val="bg1"/>
                </a:solidFill>
              </a:rPr>
              <a:t>d’agréation</a:t>
            </a:r>
            <a:r>
              <a:rPr lang="nl-BE" sz="3600" b="0" i="0" dirty="0">
                <a:solidFill>
                  <a:schemeClr val="bg1"/>
                </a:solidFill>
              </a:rPr>
              <a:t>?</a:t>
            </a:r>
            <a:br>
              <a:rPr lang="fr-BE" sz="3600" i="0" dirty="0">
                <a:solidFill>
                  <a:schemeClr val="bg1"/>
                </a:solidFill>
              </a:rPr>
            </a:br>
            <a:r>
              <a:rPr lang="nl-BE" dirty="0"/>
              <a:t> </a:t>
            </a:r>
            <a:endParaRPr lang="en-US" i="1" dirty="0"/>
          </a:p>
        </p:txBody>
      </p:sp>
    </p:spTree>
    <p:extLst>
      <p:ext uri="{BB962C8B-B14F-4D97-AF65-F5344CB8AC3E}">
        <p14:creationId xmlns:p14="http://schemas.microsoft.com/office/powerpoint/2010/main" val="116986328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D388FB76-2137-4F4D-97CD-CB67605ADB76}"/>
              </a:ext>
            </a:extLst>
          </p:cNvPr>
          <p:cNvSpPr>
            <a:spLocks noGrp="1"/>
          </p:cNvSpPr>
          <p:nvPr>
            <p:ph sz="quarter" idx="18"/>
          </p:nvPr>
        </p:nvSpPr>
        <p:spPr>
          <a:xfrm>
            <a:off x="515937" y="1964856"/>
            <a:ext cx="11160124" cy="4426554"/>
          </a:xfrm>
        </p:spPr>
        <p:txBody>
          <a:bodyPr/>
          <a:lstStyle/>
          <a:p>
            <a:pPr algn="just">
              <a:spcAft>
                <a:spcPts val="1000"/>
              </a:spcAft>
            </a:pPr>
            <a:r>
              <a:rPr lang="nl-BE" sz="1800" b="1" dirty="0"/>
              <a:t>Feiten: </a:t>
            </a:r>
          </a:p>
          <a:p>
            <a:pPr lvl="1" algn="just">
              <a:spcAft>
                <a:spcPts val="1000"/>
              </a:spcAft>
            </a:pPr>
            <a:r>
              <a:rPr lang="nl-BE" sz="1800" dirty="0"/>
              <a:t>Overheidsopdracht voor werken: condens-bestrijding en vernieuwen van verlichting in sporthal</a:t>
            </a:r>
          </a:p>
          <a:p>
            <a:pPr lvl="1" algn="just">
              <a:spcAft>
                <a:spcPts val="1000"/>
              </a:spcAft>
            </a:pPr>
            <a:r>
              <a:rPr lang="nl-BE" sz="1800" dirty="0"/>
              <a:t>Technisch bestek vereist erkenning in categorie D (klasse 2) – algemene aanneming van bouwwerken</a:t>
            </a:r>
          </a:p>
          <a:p>
            <a:pPr lvl="1" algn="just">
              <a:spcAft>
                <a:spcPts val="1000"/>
              </a:spcAft>
            </a:pPr>
            <a:r>
              <a:rPr lang="nl-BE" sz="1800" dirty="0"/>
              <a:t>Raad van State vernietigt gunningsbeslissing: gekozen inschrijver geen erkenning D2</a:t>
            </a:r>
          </a:p>
          <a:p>
            <a:pPr lvl="1" algn="just">
              <a:spcAft>
                <a:spcPts val="1000"/>
              </a:spcAft>
            </a:pPr>
            <a:r>
              <a:rPr lang="nl-BE" sz="1800" dirty="0"/>
              <a:t>De eigenlijke werken gaan echter niet over bouw waarvoor erkenning in categorie D vereist is. De werken vereisten in werkelijkheid een erkenning </a:t>
            </a:r>
            <a:r>
              <a:rPr lang="nl-BE" sz="1800" dirty="0" err="1"/>
              <a:t>P1</a:t>
            </a:r>
            <a:r>
              <a:rPr lang="nl-BE" sz="1800" dirty="0"/>
              <a:t> (elektrische installaties) </a:t>
            </a:r>
          </a:p>
          <a:p>
            <a:pPr algn="just">
              <a:spcAft>
                <a:spcPts val="1000"/>
              </a:spcAft>
            </a:pPr>
            <a:r>
              <a:rPr lang="nl-BE" sz="1800" b="1" dirty="0"/>
              <a:t>Rechtsvraag: </a:t>
            </a:r>
          </a:p>
          <a:p>
            <a:pPr lvl="1" algn="just">
              <a:spcAft>
                <a:spcPts val="1000"/>
              </a:spcAft>
            </a:pPr>
            <a:r>
              <a:rPr lang="nl-BE" sz="1800" dirty="0"/>
              <a:t>Kan de niet gekozen inschrijver (met enkel erkenning D2) aanspraak maken op schadevergoeding? </a:t>
            </a:r>
          </a:p>
          <a:p>
            <a:pPr marL="231775" lvl="1" indent="0" algn="just">
              <a:buNone/>
            </a:pPr>
            <a:endParaRPr lang="nl-BE" sz="1000" b="1" dirty="0">
              <a:solidFill>
                <a:schemeClr val="accent6"/>
              </a:solidFill>
            </a:endParaRPr>
          </a:p>
        </p:txBody>
      </p:sp>
      <p:sp>
        <p:nvSpPr>
          <p:cNvPr id="3" name="Text Placeholder 2">
            <a:extLst>
              <a:ext uri="{FF2B5EF4-FFF2-40B4-BE49-F238E27FC236}">
                <a16:creationId xmlns:a16="http://schemas.microsoft.com/office/drawing/2014/main" id="{300B3237-F474-4D8C-BA5D-2B72ACC343B7}"/>
              </a:ext>
            </a:extLst>
          </p:cNvPr>
          <p:cNvSpPr>
            <a:spLocks noGrp="1"/>
          </p:cNvSpPr>
          <p:nvPr>
            <p:ph type="body" idx="1"/>
          </p:nvPr>
        </p:nvSpPr>
        <p:spPr>
          <a:xfrm>
            <a:off x="515937" y="1360815"/>
            <a:ext cx="11160124" cy="435600"/>
          </a:xfrm>
        </p:spPr>
        <p:txBody>
          <a:bodyPr>
            <a:normAutofit/>
          </a:bodyPr>
          <a:lstStyle/>
          <a:p>
            <a:r>
              <a:rPr lang="nl-BE" dirty="0"/>
              <a:t>Gent 8 april 2022 (2015/AR/453)</a:t>
            </a:r>
          </a:p>
        </p:txBody>
      </p:sp>
      <p:sp>
        <p:nvSpPr>
          <p:cNvPr id="4" name="Slide Number Placeholder 3">
            <a:extLst>
              <a:ext uri="{FF2B5EF4-FFF2-40B4-BE49-F238E27FC236}">
                <a16:creationId xmlns:a16="http://schemas.microsoft.com/office/drawing/2014/main" id="{48D200A8-B122-4F18-A2E5-015B5BDC3E57}"/>
              </a:ext>
            </a:extLst>
          </p:cNvPr>
          <p:cNvSpPr>
            <a:spLocks noGrp="1"/>
          </p:cNvSpPr>
          <p:nvPr>
            <p:ph type="sldNum" sz="quarter" idx="12"/>
          </p:nvPr>
        </p:nvSpPr>
        <p:spPr/>
        <p:txBody>
          <a:bodyPr/>
          <a:lstStyle/>
          <a:p>
            <a:fld id="{F9591D4C-BB8F-AE46-BE73-C616F30BBC5B}" type="slidenum">
              <a:rPr lang="en-US" smtClean="0"/>
              <a:t>28</a:t>
            </a:fld>
            <a:endParaRPr lang="en-US"/>
          </a:p>
        </p:txBody>
      </p:sp>
      <p:sp>
        <p:nvSpPr>
          <p:cNvPr id="5" name="Text Placeholder 4">
            <a:extLst>
              <a:ext uri="{FF2B5EF4-FFF2-40B4-BE49-F238E27FC236}">
                <a16:creationId xmlns:a16="http://schemas.microsoft.com/office/drawing/2014/main" id="{8666FE8E-D6AD-43B5-B901-7FD2B293E9CF}"/>
              </a:ext>
            </a:extLst>
          </p:cNvPr>
          <p:cNvSpPr>
            <a:spLocks noGrp="1"/>
          </p:cNvSpPr>
          <p:nvPr>
            <p:ph type="body" sz="quarter" idx="15"/>
          </p:nvPr>
        </p:nvSpPr>
        <p:spPr/>
        <p:txBody>
          <a:bodyPr/>
          <a:lstStyle/>
          <a:p>
            <a:endParaRPr lang="nl-BE" dirty="0"/>
          </a:p>
        </p:txBody>
      </p:sp>
      <p:sp>
        <p:nvSpPr>
          <p:cNvPr id="6" name="Title 5">
            <a:extLst>
              <a:ext uri="{FF2B5EF4-FFF2-40B4-BE49-F238E27FC236}">
                <a16:creationId xmlns:a16="http://schemas.microsoft.com/office/drawing/2014/main" id="{0EBBCBD8-88B7-4D8F-93A6-FCC941359A09}"/>
              </a:ext>
            </a:extLst>
          </p:cNvPr>
          <p:cNvSpPr>
            <a:spLocks noGrp="1"/>
          </p:cNvSpPr>
          <p:nvPr>
            <p:ph type="title"/>
          </p:nvPr>
        </p:nvSpPr>
        <p:spPr/>
        <p:txBody>
          <a:bodyPr/>
          <a:lstStyle/>
          <a:p>
            <a:r>
              <a:rPr lang="nl-BE" dirty="0"/>
              <a:t>II. </a:t>
            </a:r>
            <a:r>
              <a:rPr lang="nl-BE" dirty="0" err="1"/>
              <a:t>Mention</a:t>
            </a:r>
            <a:r>
              <a:rPr lang="nl-BE" dirty="0"/>
              <a:t> </a:t>
            </a:r>
            <a:r>
              <a:rPr lang="nl-BE" dirty="0" err="1"/>
              <a:t>d’exigences</a:t>
            </a:r>
            <a:r>
              <a:rPr lang="nl-BE" dirty="0"/>
              <a:t> </a:t>
            </a:r>
            <a:r>
              <a:rPr lang="nl-BE" dirty="0" err="1"/>
              <a:t>erronées</a:t>
            </a:r>
            <a:r>
              <a:rPr lang="nl-BE" dirty="0"/>
              <a:t> en </a:t>
            </a:r>
            <a:r>
              <a:rPr lang="nl-BE" dirty="0" err="1"/>
              <a:t>matière</a:t>
            </a:r>
            <a:r>
              <a:rPr lang="nl-BE" dirty="0"/>
              <a:t> </a:t>
            </a:r>
            <a:r>
              <a:rPr lang="nl-BE" dirty="0" err="1"/>
              <a:t>d’agréation</a:t>
            </a:r>
            <a:endParaRPr lang="nl-BE" dirty="0"/>
          </a:p>
        </p:txBody>
      </p:sp>
      <p:sp>
        <p:nvSpPr>
          <p:cNvPr id="7" name="Footer Placeholder 6">
            <a:extLst>
              <a:ext uri="{FF2B5EF4-FFF2-40B4-BE49-F238E27FC236}">
                <a16:creationId xmlns:a16="http://schemas.microsoft.com/office/drawing/2014/main" id="{B7293BDA-B3C8-4FC2-AD83-4E6FA04C22F8}"/>
              </a:ext>
            </a:extLst>
          </p:cNvPr>
          <p:cNvSpPr>
            <a:spLocks noGrp="1"/>
          </p:cNvSpPr>
          <p:nvPr>
            <p:ph type="ftr" sz="quarter" idx="17"/>
          </p:nvPr>
        </p:nvSpPr>
        <p:spPr/>
        <p:txBody>
          <a:bodyPr/>
          <a:lstStyle/>
          <a:p>
            <a:r>
              <a:rPr lang="nl-BE"/>
              <a:t>National Tender Day - 27 oktober 2022</a:t>
            </a:r>
            <a:endParaRPr lang="en-US"/>
          </a:p>
        </p:txBody>
      </p:sp>
    </p:spTree>
    <p:extLst>
      <p:ext uri="{BB962C8B-B14F-4D97-AF65-F5344CB8AC3E}">
        <p14:creationId xmlns:p14="http://schemas.microsoft.com/office/powerpoint/2010/main" val="129796388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D388FB76-2137-4F4D-97CD-CB67605ADB76}"/>
              </a:ext>
            </a:extLst>
          </p:cNvPr>
          <p:cNvSpPr>
            <a:spLocks noGrp="1"/>
          </p:cNvSpPr>
          <p:nvPr>
            <p:ph sz="quarter" idx="18"/>
          </p:nvPr>
        </p:nvSpPr>
        <p:spPr>
          <a:xfrm>
            <a:off x="515937" y="1660543"/>
            <a:ext cx="11160124" cy="4426554"/>
          </a:xfrm>
        </p:spPr>
        <p:txBody>
          <a:bodyPr/>
          <a:lstStyle/>
          <a:p>
            <a:pPr algn="just">
              <a:spcAft>
                <a:spcPts val="1000"/>
              </a:spcAft>
            </a:pPr>
            <a:r>
              <a:rPr lang="nl-BE" sz="1800" b="1" dirty="0"/>
              <a:t>Beslissing van het Hof: </a:t>
            </a:r>
          </a:p>
          <a:p>
            <a:pPr lvl="1" algn="just">
              <a:spcAft>
                <a:spcPts val="1000"/>
              </a:spcAft>
            </a:pPr>
            <a:r>
              <a:rPr lang="nl-BE" sz="1800" dirty="0"/>
              <a:t>Art. 15 wet overheidsopdrachten 24 december 1993 en art. 1382 (oud) BW: niet gegunde laagste regelmatige inschrijver aanspraak op schadevergoeding bij mislopen opdracht;</a:t>
            </a:r>
          </a:p>
          <a:p>
            <a:pPr lvl="1" algn="just">
              <a:spcAft>
                <a:spcPts val="1000"/>
              </a:spcAft>
            </a:pPr>
            <a:r>
              <a:rPr lang="nl-BE" sz="1800" dirty="0"/>
              <a:t>Vernietiging gunningsbeslissing door Raad van State niet voldoende </a:t>
            </a:r>
            <a:r>
              <a:rPr lang="nl-BE" sz="1800" dirty="0">
                <a:sym typeface="Wingdings" panose="05000000000000000000" pitchFamily="2" charset="2"/>
              </a:rPr>
              <a:t></a:t>
            </a:r>
            <a:r>
              <a:rPr lang="nl-BE" sz="1800" dirty="0"/>
              <a:t> verzoekende partij moet bewijzen dat zij de laagste regelmatige inschrijver was;</a:t>
            </a:r>
          </a:p>
          <a:p>
            <a:pPr lvl="1" algn="just">
              <a:spcAft>
                <a:spcPts val="1000"/>
              </a:spcAft>
            </a:pPr>
            <a:r>
              <a:rPr lang="nl-BE" sz="1800" dirty="0"/>
              <a:t>Regelgeving inzake erkenningen is van openbare orde; </a:t>
            </a:r>
          </a:p>
          <a:p>
            <a:pPr lvl="1" algn="just">
              <a:spcAft>
                <a:spcPts val="1000"/>
              </a:spcAft>
            </a:pPr>
            <a:r>
              <a:rPr lang="nl-BE" sz="1800" dirty="0"/>
              <a:t>Bestek vereist erkenning D2, maar in werkelijkheid doelt bestek op erkenning </a:t>
            </a:r>
            <a:r>
              <a:rPr lang="nl-BE" sz="1800" dirty="0" err="1"/>
              <a:t>P1</a:t>
            </a:r>
            <a:r>
              <a:rPr lang="nl-BE" sz="1800" dirty="0"/>
              <a:t> </a:t>
            </a:r>
            <a:r>
              <a:rPr lang="nl-BE" sz="1800" dirty="0">
                <a:sym typeface="Wingdings" panose="05000000000000000000" pitchFamily="2" charset="2"/>
              </a:rPr>
              <a:t> bestek slordig opgesteld / resultaat van een copy-paste</a:t>
            </a:r>
          </a:p>
          <a:p>
            <a:pPr lvl="1" algn="just">
              <a:spcAft>
                <a:spcPts val="200"/>
              </a:spcAft>
            </a:pPr>
            <a:r>
              <a:rPr lang="nl-BE" sz="1800" dirty="0" err="1"/>
              <a:t>artt</a:t>
            </a:r>
            <a:r>
              <a:rPr lang="nl-BE" sz="1800" dirty="0"/>
              <a:t>. 5 en 6-7 KB 26 september 1991 tot vaststelling van bepaalde toepassingsmaatregelen van de wet van 20 maart 1991 houdende regeling van de erkenning van aannemers van werken</a:t>
            </a:r>
            <a:r>
              <a:rPr lang="nl-BE" sz="1800" dirty="0">
                <a:sym typeface="Wingdings" panose="05000000000000000000" pitchFamily="2" charset="2"/>
              </a:rPr>
              <a:t>:</a:t>
            </a:r>
          </a:p>
          <a:p>
            <a:pPr lvl="2" algn="just">
              <a:spcAft>
                <a:spcPts val="1000"/>
              </a:spcAft>
            </a:pPr>
            <a:r>
              <a:rPr lang="nl-BE" sz="1600" i="1" dirty="0">
                <a:solidFill>
                  <a:srgbClr val="7030A0"/>
                </a:solidFill>
                <a:latin typeface="+mj-lt"/>
                <a:sym typeface="Wingdings" panose="05000000000000000000" pitchFamily="2" charset="2"/>
              </a:rPr>
              <a:t>“</a:t>
            </a:r>
            <a:r>
              <a:rPr lang="nl-NL" sz="1600" i="1" dirty="0">
                <a:solidFill>
                  <a:srgbClr val="7030A0"/>
                </a:solidFill>
                <a:effectLst/>
                <a:latin typeface="+mj-lt"/>
              </a:rPr>
              <a:t>De categorie of </a:t>
            </a:r>
            <a:r>
              <a:rPr lang="nl-NL" sz="1600" i="1" dirty="0" err="1">
                <a:solidFill>
                  <a:srgbClr val="7030A0"/>
                </a:solidFill>
                <a:effectLst/>
                <a:latin typeface="+mj-lt"/>
              </a:rPr>
              <a:t>ondercategorie</a:t>
            </a:r>
            <a:r>
              <a:rPr lang="nl-NL" sz="1600" i="1" dirty="0">
                <a:solidFill>
                  <a:srgbClr val="7030A0"/>
                </a:solidFill>
                <a:effectLst/>
                <a:latin typeface="+mj-lt"/>
              </a:rPr>
              <a:t> waarin een aanneming die werken omvat die in verscheidene categorieën en/of </a:t>
            </a:r>
            <a:r>
              <a:rPr lang="nl-NL" sz="1600" i="1" dirty="0" err="1">
                <a:solidFill>
                  <a:srgbClr val="7030A0"/>
                </a:solidFill>
                <a:effectLst/>
                <a:latin typeface="+mj-lt"/>
              </a:rPr>
              <a:t>ondercategorieën</a:t>
            </a:r>
            <a:r>
              <a:rPr lang="nl-NL" sz="1600" i="1" dirty="0">
                <a:solidFill>
                  <a:srgbClr val="7030A0"/>
                </a:solidFill>
                <a:effectLst/>
                <a:latin typeface="+mj-lt"/>
              </a:rPr>
              <a:t> gerangschikt zijn, moet worden gerangschikt is die waartoe het </a:t>
            </a:r>
            <a:r>
              <a:rPr lang="nl-NL" sz="1600" i="1" u="sng" dirty="0">
                <a:solidFill>
                  <a:srgbClr val="7030A0"/>
                </a:solidFill>
                <a:effectLst/>
                <a:latin typeface="+mj-lt"/>
              </a:rPr>
              <a:t>gedeelte van het uit te voeren werk behoort waarvan het bedrag het grootste percentage van de aannemingssom vertegenwoordigt </a:t>
            </a:r>
            <a:r>
              <a:rPr lang="nl-BE" sz="1600" i="1" dirty="0">
                <a:solidFill>
                  <a:srgbClr val="7030A0"/>
                </a:solidFill>
                <a:effectLst/>
                <a:latin typeface="+mj-lt"/>
                <a:sym typeface="Wingdings" panose="05000000000000000000" pitchFamily="2" charset="2"/>
              </a:rPr>
              <a:t>”</a:t>
            </a:r>
            <a:endParaRPr lang="nl-BE" sz="1600" i="1" dirty="0">
              <a:solidFill>
                <a:srgbClr val="7030A0"/>
              </a:solidFill>
              <a:latin typeface="+mj-lt"/>
            </a:endParaRPr>
          </a:p>
          <a:p>
            <a:pPr lvl="1" algn="just">
              <a:spcAft>
                <a:spcPts val="1000"/>
              </a:spcAft>
            </a:pPr>
            <a:endParaRPr lang="nl-BE" sz="1800" dirty="0"/>
          </a:p>
          <a:p>
            <a:pPr lvl="1" algn="just">
              <a:spcAft>
                <a:spcPts val="1000"/>
              </a:spcAft>
            </a:pPr>
            <a:endParaRPr lang="nl-BE" sz="1800" dirty="0"/>
          </a:p>
          <a:p>
            <a:pPr lvl="1" algn="just">
              <a:spcAft>
                <a:spcPts val="1000"/>
              </a:spcAft>
            </a:pPr>
            <a:endParaRPr lang="nl-BE" sz="1800" dirty="0"/>
          </a:p>
          <a:p>
            <a:pPr lvl="1" algn="just">
              <a:spcAft>
                <a:spcPts val="1000"/>
              </a:spcAft>
            </a:pPr>
            <a:endParaRPr lang="nl-BE" sz="1800" dirty="0"/>
          </a:p>
          <a:p>
            <a:pPr lvl="1" algn="just">
              <a:spcAft>
                <a:spcPts val="1000"/>
              </a:spcAft>
            </a:pPr>
            <a:endParaRPr lang="nl-BE" sz="1800" dirty="0"/>
          </a:p>
          <a:p>
            <a:pPr lvl="1" algn="just">
              <a:spcAft>
                <a:spcPts val="1000"/>
              </a:spcAft>
            </a:pPr>
            <a:endParaRPr lang="nl-BE" sz="1800" dirty="0"/>
          </a:p>
          <a:p>
            <a:pPr lvl="1" algn="just">
              <a:spcAft>
                <a:spcPts val="1000"/>
              </a:spcAft>
            </a:pPr>
            <a:endParaRPr lang="nl-BE" sz="1800" dirty="0"/>
          </a:p>
          <a:p>
            <a:pPr lvl="1" algn="just">
              <a:spcAft>
                <a:spcPts val="1000"/>
              </a:spcAft>
            </a:pPr>
            <a:endParaRPr lang="nl-BE" sz="1800" dirty="0"/>
          </a:p>
          <a:p>
            <a:pPr lvl="1" algn="just">
              <a:spcAft>
                <a:spcPts val="1000"/>
              </a:spcAft>
            </a:pPr>
            <a:endParaRPr lang="nl-BE" sz="1800" dirty="0"/>
          </a:p>
          <a:p>
            <a:pPr lvl="1" algn="just">
              <a:spcAft>
                <a:spcPts val="1000"/>
              </a:spcAft>
            </a:pPr>
            <a:endParaRPr lang="nl-BE" sz="1800" dirty="0"/>
          </a:p>
          <a:p>
            <a:pPr lvl="1" algn="just">
              <a:spcAft>
                <a:spcPts val="1000"/>
              </a:spcAft>
            </a:pPr>
            <a:endParaRPr lang="nl-BE" sz="1800" dirty="0"/>
          </a:p>
          <a:p>
            <a:pPr lvl="1" algn="just">
              <a:spcAft>
                <a:spcPts val="1000"/>
              </a:spcAft>
            </a:pPr>
            <a:endParaRPr lang="nl-BE" sz="1800" dirty="0"/>
          </a:p>
          <a:p>
            <a:pPr lvl="1" algn="just">
              <a:spcAft>
                <a:spcPts val="1000"/>
              </a:spcAft>
            </a:pPr>
            <a:endParaRPr lang="nl-BE" sz="1800" dirty="0"/>
          </a:p>
          <a:p>
            <a:pPr lvl="1" algn="just">
              <a:spcAft>
                <a:spcPts val="1000"/>
              </a:spcAft>
            </a:pPr>
            <a:endParaRPr lang="nl-BE" sz="1800" dirty="0"/>
          </a:p>
          <a:p>
            <a:pPr lvl="1" algn="just">
              <a:spcAft>
                <a:spcPts val="1000"/>
              </a:spcAft>
            </a:pPr>
            <a:endParaRPr lang="nl-BE" sz="1800" dirty="0"/>
          </a:p>
          <a:p>
            <a:pPr lvl="1" algn="just">
              <a:spcAft>
                <a:spcPts val="1000"/>
              </a:spcAft>
            </a:pPr>
            <a:endParaRPr lang="nl-BE" sz="1800" dirty="0"/>
          </a:p>
          <a:p>
            <a:pPr lvl="1" algn="just">
              <a:spcAft>
                <a:spcPts val="1000"/>
              </a:spcAft>
            </a:pPr>
            <a:endParaRPr lang="nl-BE" sz="1800" dirty="0"/>
          </a:p>
          <a:p>
            <a:pPr lvl="1" algn="just">
              <a:spcAft>
                <a:spcPts val="1000"/>
              </a:spcAft>
            </a:pPr>
            <a:endParaRPr lang="nl-BE" sz="1800" dirty="0"/>
          </a:p>
          <a:p>
            <a:pPr lvl="1" algn="just">
              <a:spcAft>
                <a:spcPts val="1000"/>
              </a:spcAft>
            </a:pPr>
            <a:endParaRPr lang="nl-BE" sz="1800" dirty="0"/>
          </a:p>
          <a:p>
            <a:pPr lvl="1" algn="just">
              <a:spcAft>
                <a:spcPts val="1000"/>
              </a:spcAft>
            </a:pPr>
            <a:endParaRPr lang="nl-BE" sz="1800" dirty="0"/>
          </a:p>
          <a:p>
            <a:pPr lvl="1" algn="just">
              <a:spcAft>
                <a:spcPts val="1000"/>
              </a:spcAft>
            </a:pPr>
            <a:endParaRPr lang="nl-BE" sz="1800" dirty="0"/>
          </a:p>
          <a:p>
            <a:pPr lvl="1" algn="just">
              <a:spcAft>
                <a:spcPts val="1000"/>
              </a:spcAft>
            </a:pPr>
            <a:endParaRPr lang="nl-BE" sz="1800" dirty="0"/>
          </a:p>
          <a:p>
            <a:pPr lvl="1" algn="just">
              <a:spcAft>
                <a:spcPts val="1000"/>
              </a:spcAft>
            </a:pPr>
            <a:endParaRPr lang="nl-BE" sz="1800" dirty="0"/>
          </a:p>
          <a:p>
            <a:pPr lvl="1" algn="just">
              <a:spcAft>
                <a:spcPts val="1000"/>
              </a:spcAft>
            </a:pPr>
            <a:endParaRPr lang="nl-BE" sz="1800" dirty="0"/>
          </a:p>
          <a:p>
            <a:pPr lvl="1" algn="just">
              <a:spcAft>
                <a:spcPts val="1000"/>
              </a:spcAft>
            </a:pPr>
            <a:endParaRPr lang="nl-BE" sz="1800" dirty="0"/>
          </a:p>
          <a:p>
            <a:pPr lvl="1" algn="just">
              <a:spcAft>
                <a:spcPts val="1000"/>
              </a:spcAft>
            </a:pPr>
            <a:endParaRPr lang="nl-BE" sz="1800" dirty="0"/>
          </a:p>
          <a:p>
            <a:pPr lvl="1" algn="just">
              <a:spcAft>
                <a:spcPts val="1000"/>
              </a:spcAft>
            </a:pPr>
            <a:endParaRPr lang="nl-BE" sz="1800" dirty="0"/>
          </a:p>
          <a:p>
            <a:pPr lvl="1" algn="just">
              <a:spcAft>
                <a:spcPts val="1000"/>
              </a:spcAft>
            </a:pPr>
            <a:endParaRPr lang="nl-BE" sz="1800" dirty="0"/>
          </a:p>
          <a:p>
            <a:pPr lvl="1" algn="just">
              <a:spcAft>
                <a:spcPts val="1000"/>
              </a:spcAft>
            </a:pPr>
            <a:endParaRPr lang="nl-BE" sz="1800" dirty="0"/>
          </a:p>
          <a:p>
            <a:pPr lvl="1" algn="just">
              <a:spcAft>
                <a:spcPts val="1000"/>
              </a:spcAft>
            </a:pPr>
            <a:endParaRPr lang="nl-BE" sz="1800" dirty="0"/>
          </a:p>
          <a:p>
            <a:pPr lvl="1" algn="just">
              <a:spcAft>
                <a:spcPts val="1000"/>
              </a:spcAft>
            </a:pPr>
            <a:endParaRPr lang="nl-BE" sz="1800" dirty="0"/>
          </a:p>
          <a:p>
            <a:pPr lvl="1" algn="just">
              <a:spcAft>
                <a:spcPts val="1000"/>
              </a:spcAft>
            </a:pPr>
            <a:endParaRPr lang="nl-BE" sz="1800" dirty="0"/>
          </a:p>
          <a:p>
            <a:pPr lvl="1" algn="just">
              <a:spcAft>
                <a:spcPts val="1000"/>
              </a:spcAft>
            </a:pPr>
            <a:endParaRPr lang="nl-BE" sz="1800" dirty="0"/>
          </a:p>
          <a:p>
            <a:pPr lvl="1" algn="just">
              <a:spcAft>
                <a:spcPts val="1000"/>
              </a:spcAft>
            </a:pPr>
            <a:endParaRPr lang="nl-BE" sz="1800" dirty="0"/>
          </a:p>
          <a:p>
            <a:pPr lvl="1" algn="just">
              <a:spcAft>
                <a:spcPts val="1000"/>
              </a:spcAft>
            </a:pPr>
            <a:endParaRPr lang="nl-BE" sz="1800" dirty="0"/>
          </a:p>
          <a:p>
            <a:pPr marL="231775" lvl="1" indent="0" algn="just">
              <a:buNone/>
            </a:pPr>
            <a:endParaRPr lang="nl-BE" sz="1000" b="1" dirty="0">
              <a:solidFill>
                <a:schemeClr val="accent6"/>
              </a:solidFill>
            </a:endParaRPr>
          </a:p>
        </p:txBody>
      </p:sp>
      <p:sp>
        <p:nvSpPr>
          <p:cNvPr id="3" name="Text Placeholder 2">
            <a:extLst>
              <a:ext uri="{FF2B5EF4-FFF2-40B4-BE49-F238E27FC236}">
                <a16:creationId xmlns:a16="http://schemas.microsoft.com/office/drawing/2014/main" id="{300B3237-F474-4D8C-BA5D-2B72ACC343B7}"/>
              </a:ext>
            </a:extLst>
          </p:cNvPr>
          <p:cNvSpPr>
            <a:spLocks noGrp="1"/>
          </p:cNvSpPr>
          <p:nvPr>
            <p:ph type="body" idx="1"/>
          </p:nvPr>
        </p:nvSpPr>
        <p:spPr>
          <a:xfrm>
            <a:off x="515937" y="1019554"/>
            <a:ext cx="11160124" cy="435600"/>
          </a:xfrm>
        </p:spPr>
        <p:txBody>
          <a:bodyPr>
            <a:normAutofit/>
          </a:bodyPr>
          <a:lstStyle/>
          <a:p>
            <a:r>
              <a:rPr lang="nl-BE" dirty="0"/>
              <a:t>Gent 8 april 2022 (2015/AR/453)</a:t>
            </a:r>
          </a:p>
        </p:txBody>
      </p:sp>
      <p:sp>
        <p:nvSpPr>
          <p:cNvPr id="4" name="Slide Number Placeholder 3">
            <a:extLst>
              <a:ext uri="{FF2B5EF4-FFF2-40B4-BE49-F238E27FC236}">
                <a16:creationId xmlns:a16="http://schemas.microsoft.com/office/drawing/2014/main" id="{48D200A8-B122-4F18-A2E5-015B5BDC3E57}"/>
              </a:ext>
            </a:extLst>
          </p:cNvPr>
          <p:cNvSpPr>
            <a:spLocks noGrp="1"/>
          </p:cNvSpPr>
          <p:nvPr>
            <p:ph type="sldNum" sz="quarter" idx="12"/>
          </p:nvPr>
        </p:nvSpPr>
        <p:spPr/>
        <p:txBody>
          <a:bodyPr/>
          <a:lstStyle/>
          <a:p>
            <a:fld id="{F9591D4C-BB8F-AE46-BE73-C616F30BBC5B}" type="slidenum">
              <a:rPr lang="en-US" smtClean="0"/>
              <a:t>29</a:t>
            </a:fld>
            <a:endParaRPr lang="en-US"/>
          </a:p>
        </p:txBody>
      </p:sp>
      <p:sp>
        <p:nvSpPr>
          <p:cNvPr id="6" name="Title 5">
            <a:extLst>
              <a:ext uri="{FF2B5EF4-FFF2-40B4-BE49-F238E27FC236}">
                <a16:creationId xmlns:a16="http://schemas.microsoft.com/office/drawing/2014/main" id="{0EBBCBD8-88B7-4D8F-93A6-FCC941359A09}"/>
              </a:ext>
            </a:extLst>
          </p:cNvPr>
          <p:cNvSpPr>
            <a:spLocks noGrp="1"/>
          </p:cNvSpPr>
          <p:nvPr>
            <p:ph type="title"/>
          </p:nvPr>
        </p:nvSpPr>
        <p:spPr/>
        <p:txBody>
          <a:bodyPr/>
          <a:lstStyle/>
          <a:p>
            <a:r>
              <a:rPr lang="nl-BE" dirty="0"/>
              <a:t>II. </a:t>
            </a:r>
            <a:r>
              <a:rPr lang="nl-BE" dirty="0" err="1"/>
              <a:t>Mention</a:t>
            </a:r>
            <a:r>
              <a:rPr lang="nl-BE" dirty="0"/>
              <a:t> </a:t>
            </a:r>
            <a:r>
              <a:rPr lang="nl-BE" dirty="0" err="1"/>
              <a:t>d’exigences</a:t>
            </a:r>
            <a:r>
              <a:rPr lang="nl-BE" dirty="0"/>
              <a:t> </a:t>
            </a:r>
            <a:r>
              <a:rPr lang="nl-BE" dirty="0" err="1"/>
              <a:t>erronées</a:t>
            </a:r>
            <a:r>
              <a:rPr lang="nl-BE" dirty="0"/>
              <a:t> en </a:t>
            </a:r>
            <a:r>
              <a:rPr lang="nl-BE" dirty="0" err="1"/>
              <a:t>matière</a:t>
            </a:r>
            <a:r>
              <a:rPr lang="nl-BE" dirty="0"/>
              <a:t> </a:t>
            </a:r>
            <a:r>
              <a:rPr lang="nl-BE" dirty="0" err="1"/>
              <a:t>d’agréation</a:t>
            </a:r>
            <a:endParaRPr lang="nl-BE" dirty="0"/>
          </a:p>
        </p:txBody>
      </p:sp>
      <p:sp>
        <p:nvSpPr>
          <p:cNvPr id="7" name="Footer Placeholder 6">
            <a:extLst>
              <a:ext uri="{FF2B5EF4-FFF2-40B4-BE49-F238E27FC236}">
                <a16:creationId xmlns:a16="http://schemas.microsoft.com/office/drawing/2014/main" id="{B7293BDA-B3C8-4FC2-AD83-4E6FA04C22F8}"/>
              </a:ext>
            </a:extLst>
          </p:cNvPr>
          <p:cNvSpPr>
            <a:spLocks noGrp="1"/>
          </p:cNvSpPr>
          <p:nvPr>
            <p:ph type="ftr" sz="quarter" idx="17"/>
          </p:nvPr>
        </p:nvSpPr>
        <p:spPr/>
        <p:txBody>
          <a:bodyPr/>
          <a:lstStyle/>
          <a:p>
            <a:r>
              <a:rPr lang="nl-BE"/>
              <a:t>National Tender Day - 27 oktober 2022</a:t>
            </a:r>
            <a:endParaRPr lang="en-US"/>
          </a:p>
        </p:txBody>
      </p:sp>
    </p:spTree>
    <p:extLst>
      <p:ext uri="{BB962C8B-B14F-4D97-AF65-F5344CB8AC3E}">
        <p14:creationId xmlns:p14="http://schemas.microsoft.com/office/powerpoint/2010/main" val="397587892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594D4CB9-6CC0-4702-A2D9-DD5DA39F63BA}"/>
              </a:ext>
            </a:extLst>
          </p:cNvPr>
          <p:cNvPicPr>
            <a:picLocks noChangeAspect="1"/>
          </p:cNvPicPr>
          <p:nvPr/>
        </p:nvPicPr>
        <p:blipFill>
          <a:blip r:embed="rId3"/>
          <a:srcRect/>
          <a:stretch>
            <a:fillRect/>
          </a:stretch>
        </p:blipFill>
        <p:spPr>
          <a:xfrm>
            <a:off x="3415" y="-195855"/>
            <a:ext cx="12185169" cy="6854158"/>
          </a:xfrm>
          <a:prstGeom prst="rect">
            <a:avLst/>
          </a:prstGeom>
        </p:spPr>
      </p:pic>
      <p:sp>
        <p:nvSpPr>
          <p:cNvPr id="4" name="Title 3"/>
          <p:cNvSpPr>
            <a:spLocks noGrp="1"/>
          </p:cNvSpPr>
          <p:nvPr>
            <p:ph type="title"/>
          </p:nvPr>
        </p:nvSpPr>
        <p:spPr/>
        <p:txBody>
          <a:bodyPr/>
          <a:lstStyle/>
          <a:p>
            <a:r>
              <a:rPr lang="nl-BE" b="1" dirty="0"/>
              <a:t>I.</a:t>
            </a:r>
            <a:br>
              <a:rPr lang="nl-BE" dirty="0"/>
            </a:br>
            <a:r>
              <a:rPr lang="nl-BE" dirty="0"/>
              <a:t>Les arrêts les plus importants </a:t>
            </a:r>
            <a:r>
              <a:rPr lang="nl-BE" dirty="0" err="1"/>
              <a:t>rendus</a:t>
            </a:r>
            <a:r>
              <a:rPr lang="nl-BE" dirty="0"/>
              <a:t> par la </a:t>
            </a:r>
            <a:r>
              <a:rPr lang="nl-BE" dirty="0" err="1"/>
              <a:t>C.J.U.E</a:t>
            </a:r>
            <a:r>
              <a:rPr lang="nl-BE" dirty="0"/>
              <a:t>. – </a:t>
            </a:r>
            <a:r>
              <a:rPr lang="nl-BE" dirty="0" err="1"/>
              <a:t>année</a:t>
            </a:r>
            <a:r>
              <a:rPr lang="nl-BE" dirty="0"/>
              <a:t> 2022</a:t>
            </a:r>
            <a:endParaRPr lang="en-US" i="1" dirty="0"/>
          </a:p>
        </p:txBody>
      </p:sp>
    </p:spTree>
    <p:extLst>
      <p:ext uri="{BB962C8B-B14F-4D97-AF65-F5344CB8AC3E}">
        <p14:creationId xmlns:p14="http://schemas.microsoft.com/office/powerpoint/2010/main" val="69695578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D388FB76-2137-4F4D-97CD-CB67605ADB76}"/>
              </a:ext>
            </a:extLst>
          </p:cNvPr>
          <p:cNvSpPr>
            <a:spLocks noGrp="1"/>
          </p:cNvSpPr>
          <p:nvPr>
            <p:ph sz="quarter" idx="18"/>
          </p:nvPr>
        </p:nvSpPr>
        <p:spPr>
          <a:xfrm>
            <a:off x="515937" y="1964856"/>
            <a:ext cx="11160124" cy="4426554"/>
          </a:xfrm>
        </p:spPr>
        <p:txBody>
          <a:bodyPr/>
          <a:lstStyle/>
          <a:p>
            <a:pPr algn="just">
              <a:spcAft>
                <a:spcPts val="1000"/>
              </a:spcAft>
            </a:pPr>
            <a:r>
              <a:rPr lang="nl-BE" sz="1800" b="1" dirty="0"/>
              <a:t>Beslissing van het Hof: </a:t>
            </a:r>
          </a:p>
          <a:p>
            <a:pPr lvl="1" algn="just">
              <a:spcAft>
                <a:spcPts val="1000"/>
              </a:spcAft>
            </a:pPr>
            <a:r>
              <a:rPr lang="nl-BE" sz="1800" dirty="0"/>
              <a:t>Verzoekende partij beschikt over D2 erkenning, maar niet over </a:t>
            </a:r>
            <a:r>
              <a:rPr lang="nl-BE" sz="1800" dirty="0" err="1"/>
              <a:t>P1</a:t>
            </a:r>
            <a:endParaRPr lang="nl-BE" sz="1800" dirty="0"/>
          </a:p>
          <a:p>
            <a:pPr lvl="1" algn="just">
              <a:spcAft>
                <a:spcPts val="1000"/>
              </a:spcAft>
            </a:pPr>
            <a:r>
              <a:rPr lang="nl-BE" sz="1800" dirty="0"/>
              <a:t>Bestek stelt verkeerde eisen en niet conform de werkelijke aard</a:t>
            </a:r>
          </a:p>
          <a:p>
            <a:pPr lvl="2" algn="just">
              <a:spcAft>
                <a:spcPts val="1000"/>
              </a:spcAft>
            </a:pPr>
            <a:r>
              <a:rPr lang="nl-BE" sz="1700" i="1" dirty="0"/>
              <a:t>“blijft het feit dat de verkeerd gestelde eisen inzake erkenning (D2) in deze ingaan tegen de conform de werkelijke aard (van de aanzienlijk duurst component) van de werken en dus ook ingaan tegen de van openbare orde toepasselijk zijnde/zich opdringende erkenningsregeling</a:t>
            </a:r>
            <a:r>
              <a:rPr lang="nl-BE" sz="1700" dirty="0"/>
              <a:t>”</a:t>
            </a:r>
            <a:endParaRPr lang="nl-BE" sz="1700" i="1" dirty="0"/>
          </a:p>
          <a:p>
            <a:pPr lvl="1" algn="just">
              <a:spcAft>
                <a:spcPts val="1000"/>
              </a:spcAft>
            </a:pPr>
            <a:r>
              <a:rPr lang="nl-BE" sz="1800" dirty="0"/>
              <a:t>Verzoekende partij = niet regelmatige inschrijver </a:t>
            </a:r>
            <a:r>
              <a:rPr lang="nl-BE" sz="1800" dirty="0">
                <a:solidFill>
                  <a:srgbClr val="FF0000"/>
                </a:solidFill>
                <a:sym typeface="Wingdings" panose="05000000000000000000" pitchFamily="2" charset="2"/>
              </a:rPr>
              <a:t> </a:t>
            </a:r>
            <a:r>
              <a:rPr lang="nl-BE" sz="1800" b="1" u="sng" dirty="0">
                <a:solidFill>
                  <a:srgbClr val="FF0000"/>
                </a:solidFill>
                <a:sym typeface="Wingdings" panose="05000000000000000000" pitchFamily="2" charset="2"/>
              </a:rPr>
              <a:t>geen</a:t>
            </a:r>
            <a:r>
              <a:rPr lang="nl-BE" sz="1800" dirty="0">
                <a:solidFill>
                  <a:srgbClr val="FF0000"/>
                </a:solidFill>
                <a:sym typeface="Wingdings" panose="05000000000000000000" pitchFamily="2" charset="2"/>
              </a:rPr>
              <a:t> aanspraak op schadevergoeding</a:t>
            </a:r>
            <a:r>
              <a:rPr lang="nl-BE" sz="1800" dirty="0">
                <a:sym typeface="Wingdings" panose="05000000000000000000" pitchFamily="2" charset="2"/>
              </a:rPr>
              <a:t>:</a:t>
            </a:r>
          </a:p>
          <a:p>
            <a:pPr lvl="2" algn="just">
              <a:spcAft>
                <a:spcPts val="1000"/>
              </a:spcAft>
            </a:pPr>
            <a:r>
              <a:rPr lang="nl-BE" sz="1700" i="1" dirty="0">
                <a:solidFill>
                  <a:srgbClr val="FF0000"/>
                </a:solidFill>
                <a:sym typeface="Wingdings" panose="05000000000000000000" pitchFamily="2" charset="2"/>
              </a:rPr>
              <a:t>“Dat SIX beschikte over de verkeerdelijk in het bestek vermelde erkenning D2, welke verkeerde erkenningsvereiste ingaat tegen de van openbare orde zijnde erkenningsregeling, vermag SIX </a:t>
            </a:r>
            <a:r>
              <a:rPr lang="nl-BE" sz="1700" i="1" u="sng" dirty="0">
                <a:solidFill>
                  <a:srgbClr val="FF0000"/>
                </a:solidFill>
                <a:sym typeface="Wingdings" panose="05000000000000000000" pitchFamily="2" charset="2"/>
              </a:rPr>
              <a:t>geen</a:t>
            </a:r>
            <a:r>
              <a:rPr lang="nl-BE" sz="1700" i="1" dirty="0">
                <a:solidFill>
                  <a:srgbClr val="FF0000"/>
                </a:solidFill>
                <a:sym typeface="Wingdings" panose="05000000000000000000" pitchFamily="2" charset="2"/>
              </a:rPr>
              <a:t> aanspraken op forfaitaire schadevergoeding”</a:t>
            </a:r>
          </a:p>
          <a:p>
            <a:pPr lvl="1" algn="just">
              <a:spcAft>
                <a:spcPts val="1000"/>
              </a:spcAft>
            </a:pPr>
            <a:r>
              <a:rPr lang="nl-BE" sz="1800" dirty="0">
                <a:sym typeface="Wingdings" panose="05000000000000000000" pitchFamily="2" charset="2"/>
              </a:rPr>
              <a:t>Verzoekende partij is geacht vertrouwd te zijn met overheidsopdrachten en met de erkenningen die in dit verband zijn gesteld</a:t>
            </a:r>
            <a:endParaRPr lang="nl-BE" sz="1800" dirty="0"/>
          </a:p>
          <a:p>
            <a:pPr lvl="1" algn="just">
              <a:spcAft>
                <a:spcPts val="1000"/>
              </a:spcAft>
            </a:pPr>
            <a:endParaRPr lang="nl-BE" sz="1800" dirty="0"/>
          </a:p>
          <a:p>
            <a:pPr lvl="1" algn="just">
              <a:spcAft>
                <a:spcPts val="1000"/>
              </a:spcAft>
            </a:pPr>
            <a:endParaRPr lang="nl-BE" sz="1800" dirty="0"/>
          </a:p>
          <a:p>
            <a:pPr lvl="1" algn="just">
              <a:spcAft>
                <a:spcPts val="1000"/>
              </a:spcAft>
            </a:pPr>
            <a:endParaRPr lang="nl-BE" sz="1800" dirty="0"/>
          </a:p>
          <a:p>
            <a:pPr lvl="1" algn="just">
              <a:spcAft>
                <a:spcPts val="1000"/>
              </a:spcAft>
            </a:pPr>
            <a:endParaRPr lang="nl-BE" sz="1800" dirty="0"/>
          </a:p>
          <a:p>
            <a:pPr lvl="1" algn="just">
              <a:spcAft>
                <a:spcPts val="1000"/>
              </a:spcAft>
            </a:pPr>
            <a:endParaRPr lang="nl-BE" sz="1800" dirty="0"/>
          </a:p>
          <a:p>
            <a:pPr lvl="1" algn="just">
              <a:spcAft>
                <a:spcPts val="1000"/>
              </a:spcAft>
            </a:pPr>
            <a:endParaRPr lang="nl-BE" sz="1800" dirty="0"/>
          </a:p>
          <a:p>
            <a:pPr lvl="1" algn="just">
              <a:spcAft>
                <a:spcPts val="1000"/>
              </a:spcAft>
            </a:pPr>
            <a:endParaRPr lang="nl-BE" sz="1800" dirty="0"/>
          </a:p>
          <a:p>
            <a:pPr lvl="1" algn="just">
              <a:spcAft>
                <a:spcPts val="1000"/>
              </a:spcAft>
            </a:pPr>
            <a:endParaRPr lang="nl-BE" sz="1800" dirty="0"/>
          </a:p>
          <a:p>
            <a:pPr lvl="1" algn="just">
              <a:spcAft>
                <a:spcPts val="1000"/>
              </a:spcAft>
            </a:pPr>
            <a:endParaRPr lang="nl-BE" sz="1800" dirty="0"/>
          </a:p>
          <a:p>
            <a:pPr lvl="1" algn="just">
              <a:spcAft>
                <a:spcPts val="1000"/>
              </a:spcAft>
            </a:pPr>
            <a:endParaRPr lang="nl-BE" sz="1800" dirty="0"/>
          </a:p>
          <a:p>
            <a:pPr lvl="1" algn="just">
              <a:spcAft>
                <a:spcPts val="1000"/>
              </a:spcAft>
            </a:pPr>
            <a:endParaRPr lang="nl-BE" sz="1800" dirty="0"/>
          </a:p>
          <a:p>
            <a:pPr lvl="1" algn="just">
              <a:spcAft>
                <a:spcPts val="1000"/>
              </a:spcAft>
            </a:pPr>
            <a:endParaRPr lang="nl-BE" sz="1800" dirty="0"/>
          </a:p>
          <a:p>
            <a:pPr lvl="1" algn="just">
              <a:spcAft>
                <a:spcPts val="1000"/>
              </a:spcAft>
            </a:pPr>
            <a:endParaRPr lang="nl-BE" sz="1800" dirty="0"/>
          </a:p>
          <a:p>
            <a:pPr lvl="1" algn="just">
              <a:spcAft>
                <a:spcPts val="1000"/>
              </a:spcAft>
            </a:pPr>
            <a:endParaRPr lang="nl-BE" sz="1800" dirty="0"/>
          </a:p>
          <a:p>
            <a:pPr lvl="1" algn="just">
              <a:spcAft>
                <a:spcPts val="1000"/>
              </a:spcAft>
            </a:pPr>
            <a:endParaRPr lang="nl-BE" sz="1800" dirty="0"/>
          </a:p>
          <a:p>
            <a:pPr lvl="1" algn="just">
              <a:spcAft>
                <a:spcPts val="1000"/>
              </a:spcAft>
            </a:pPr>
            <a:endParaRPr lang="nl-BE" sz="1800" dirty="0"/>
          </a:p>
          <a:p>
            <a:pPr lvl="1" algn="just">
              <a:spcAft>
                <a:spcPts val="1000"/>
              </a:spcAft>
            </a:pPr>
            <a:endParaRPr lang="nl-BE" sz="1800" dirty="0"/>
          </a:p>
          <a:p>
            <a:pPr lvl="1" algn="just">
              <a:spcAft>
                <a:spcPts val="1000"/>
              </a:spcAft>
            </a:pPr>
            <a:endParaRPr lang="nl-BE" sz="1800" dirty="0"/>
          </a:p>
          <a:p>
            <a:pPr lvl="1" algn="just">
              <a:spcAft>
                <a:spcPts val="1000"/>
              </a:spcAft>
            </a:pPr>
            <a:endParaRPr lang="nl-BE" sz="1800" dirty="0"/>
          </a:p>
          <a:p>
            <a:pPr lvl="1" algn="just">
              <a:spcAft>
                <a:spcPts val="1000"/>
              </a:spcAft>
            </a:pPr>
            <a:endParaRPr lang="nl-BE" sz="1800" dirty="0"/>
          </a:p>
          <a:p>
            <a:pPr lvl="1" algn="just">
              <a:spcAft>
                <a:spcPts val="1000"/>
              </a:spcAft>
            </a:pPr>
            <a:endParaRPr lang="nl-BE" sz="1800" dirty="0"/>
          </a:p>
          <a:p>
            <a:pPr lvl="1" algn="just">
              <a:spcAft>
                <a:spcPts val="1000"/>
              </a:spcAft>
            </a:pPr>
            <a:endParaRPr lang="nl-BE" sz="1800" dirty="0"/>
          </a:p>
          <a:p>
            <a:pPr lvl="1" algn="just">
              <a:spcAft>
                <a:spcPts val="1000"/>
              </a:spcAft>
            </a:pPr>
            <a:endParaRPr lang="nl-BE" sz="1800" dirty="0"/>
          </a:p>
          <a:p>
            <a:pPr lvl="1" algn="just">
              <a:spcAft>
                <a:spcPts val="1000"/>
              </a:spcAft>
            </a:pPr>
            <a:endParaRPr lang="nl-BE" sz="1800" dirty="0"/>
          </a:p>
          <a:p>
            <a:pPr lvl="1" algn="just">
              <a:spcAft>
                <a:spcPts val="1000"/>
              </a:spcAft>
            </a:pPr>
            <a:endParaRPr lang="nl-BE" sz="1800" dirty="0"/>
          </a:p>
          <a:p>
            <a:pPr lvl="1" algn="just">
              <a:spcAft>
                <a:spcPts val="1000"/>
              </a:spcAft>
            </a:pPr>
            <a:endParaRPr lang="nl-BE" sz="1800" dirty="0"/>
          </a:p>
          <a:p>
            <a:pPr lvl="1" algn="just">
              <a:spcAft>
                <a:spcPts val="1000"/>
              </a:spcAft>
            </a:pPr>
            <a:endParaRPr lang="nl-BE" sz="1800" dirty="0"/>
          </a:p>
          <a:p>
            <a:pPr lvl="1" algn="just">
              <a:spcAft>
                <a:spcPts val="1000"/>
              </a:spcAft>
            </a:pPr>
            <a:endParaRPr lang="nl-BE" sz="1800" dirty="0"/>
          </a:p>
          <a:p>
            <a:pPr lvl="1" algn="just">
              <a:spcAft>
                <a:spcPts val="1000"/>
              </a:spcAft>
            </a:pPr>
            <a:endParaRPr lang="nl-BE" sz="1800" dirty="0"/>
          </a:p>
          <a:p>
            <a:pPr lvl="1" algn="just">
              <a:spcAft>
                <a:spcPts val="1000"/>
              </a:spcAft>
            </a:pPr>
            <a:endParaRPr lang="nl-BE" sz="1800" dirty="0"/>
          </a:p>
          <a:p>
            <a:pPr lvl="1" algn="just">
              <a:spcAft>
                <a:spcPts val="1000"/>
              </a:spcAft>
            </a:pPr>
            <a:endParaRPr lang="nl-BE" sz="1800" dirty="0"/>
          </a:p>
          <a:p>
            <a:pPr lvl="1" algn="just">
              <a:spcAft>
                <a:spcPts val="1000"/>
              </a:spcAft>
            </a:pPr>
            <a:endParaRPr lang="nl-BE" sz="1800" dirty="0"/>
          </a:p>
          <a:p>
            <a:pPr lvl="1" algn="just">
              <a:spcAft>
                <a:spcPts val="1000"/>
              </a:spcAft>
            </a:pPr>
            <a:endParaRPr lang="nl-BE" sz="1800" dirty="0"/>
          </a:p>
          <a:p>
            <a:pPr marL="231775" lvl="1" indent="0" algn="just">
              <a:buNone/>
            </a:pPr>
            <a:endParaRPr lang="nl-BE" sz="1000" b="1" dirty="0">
              <a:solidFill>
                <a:schemeClr val="accent6"/>
              </a:solidFill>
            </a:endParaRPr>
          </a:p>
        </p:txBody>
      </p:sp>
      <p:sp>
        <p:nvSpPr>
          <p:cNvPr id="3" name="Text Placeholder 2">
            <a:extLst>
              <a:ext uri="{FF2B5EF4-FFF2-40B4-BE49-F238E27FC236}">
                <a16:creationId xmlns:a16="http://schemas.microsoft.com/office/drawing/2014/main" id="{300B3237-F474-4D8C-BA5D-2B72ACC343B7}"/>
              </a:ext>
            </a:extLst>
          </p:cNvPr>
          <p:cNvSpPr>
            <a:spLocks noGrp="1"/>
          </p:cNvSpPr>
          <p:nvPr>
            <p:ph type="body" idx="1"/>
          </p:nvPr>
        </p:nvSpPr>
        <p:spPr>
          <a:xfrm>
            <a:off x="515937" y="1360815"/>
            <a:ext cx="11160124" cy="435600"/>
          </a:xfrm>
        </p:spPr>
        <p:txBody>
          <a:bodyPr>
            <a:normAutofit/>
          </a:bodyPr>
          <a:lstStyle/>
          <a:p>
            <a:r>
              <a:rPr lang="nl-BE" dirty="0"/>
              <a:t>Gent 8 april 2022 (2015/AR/453)</a:t>
            </a:r>
          </a:p>
        </p:txBody>
      </p:sp>
      <p:sp>
        <p:nvSpPr>
          <p:cNvPr id="4" name="Slide Number Placeholder 3">
            <a:extLst>
              <a:ext uri="{FF2B5EF4-FFF2-40B4-BE49-F238E27FC236}">
                <a16:creationId xmlns:a16="http://schemas.microsoft.com/office/drawing/2014/main" id="{48D200A8-B122-4F18-A2E5-015B5BDC3E57}"/>
              </a:ext>
            </a:extLst>
          </p:cNvPr>
          <p:cNvSpPr>
            <a:spLocks noGrp="1"/>
          </p:cNvSpPr>
          <p:nvPr>
            <p:ph type="sldNum" sz="quarter" idx="12"/>
          </p:nvPr>
        </p:nvSpPr>
        <p:spPr/>
        <p:txBody>
          <a:bodyPr/>
          <a:lstStyle/>
          <a:p>
            <a:fld id="{F9591D4C-BB8F-AE46-BE73-C616F30BBC5B}" type="slidenum">
              <a:rPr lang="en-US" smtClean="0"/>
              <a:t>30</a:t>
            </a:fld>
            <a:endParaRPr lang="en-US"/>
          </a:p>
        </p:txBody>
      </p:sp>
      <p:sp>
        <p:nvSpPr>
          <p:cNvPr id="5" name="Text Placeholder 4">
            <a:extLst>
              <a:ext uri="{FF2B5EF4-FFF2-40B4-BE49-F238E27FC236}">
                <a16:creationId xmlns:a16="http://schemas.microsoft.com/office/drawing/2014/main" id="{8666FE8E-D6AD-43B5-B901-7FD2B293E9CF}"/>
              </a:ext>
            </a:extLst>
          </p:cNvPr>
          <p:cNvSpPr>
            <a:spLocks noGrp="1"/>
          </p:cNvSpPr>
          <p:nvPr>
            <p:ph type="body" sz="quarter" idx="15"/>
          </p:nvPr>
        </p:nvSpPr>
        <p:spPr/>
        <p:txBody>
          <a:bodyPr/>
          <a:lstStyle/>
          <a:p>
            <a:endParaRPr lang="nl-BE" dirty="0"/>
          </a:p>
        </p:txBody>
      </p:sp>
      <p:sp>
        <p:nvSpPr>
          <p:cNvPr id="6" name="Title 5">
            <a:extLst>
              <a:ext uri="{FF2B5EF4-FFF2-40B4-BE49-F238E27FC236}">
                <a16:creationId xmlns:a16="http://schemas.microsoft.com/office/drawing/2014/main" id="{0EBBCBD8-88B7-4D8F-93A6-FCC941359A09}"/>
              </a:ext>
            </a:extLst>
          </p:cNvPr>
          <p:cNvSpPr>
            <a:spLocks noGrp="1"/>
          </p:cNvSpPr>
          <p:nvPr>
            <p:ph type="title"/>
          </p:nvPr>
        </p:nvSpPr>
        <p:spPr/>
        <p:txBody>
          <a:bodyPr/>
          <a:lstStyle/>
          <a:p>
            <a:r>
              <a:rPr lang="nl-BE" dirty="0"/>
              <a:t>II. </a:t>
            </a:r>
            <a:r>
              <a:rPr lang="nl-BE" dirty="0" err="1"/>
              <a:t>Mention</a:t>
            </a:r>
            <a:r>
              <a:rPr lang="nl-BE" dirty="0"/>
              <a:t> </a:t>
            </a:r>
            <a:r>
              <a:rPr lang="nl-BE" dirty="0" err="1"/>
              <a:t>d’exigences</a:t>
            </a:r>
            <a:r>
              <a:rPr lang="nl-BE" dirty="0"/>
              <a:t> </a:t>
            </a:r>
            <a:r>
              <a:rPr lang="nl-BE" dirty="0" err="1"/>
              <a:t>erronées</a:t>
            </a:r>
            <a:r>
              <a:rPr lang="nl-BE" dirty="0"/>
              <a:t> en </a:t>
            </a:r>
            <a:r>
              <a:rPr lang="nl-BE" dirty="0" err="1"/>
              <a:t>matière</a:t>
            </a:r>
            <a:r>
              <a:rPr lang="nl-BE" dirty="0"/>
              <a:t> </a:t>
            </a:r>
            <a:r>
              <a:rPr lang="nl-BE" dirty="0" err="1"/>
              <a:t>d’agréation</a:t>
            </a:r>
            <a:endParaRPr lang="nl-BE" dirty="0"/>
          </a:p>
        </p:txBody>
      </p:sp>
      <p:sp>
        <p:nvSpPr>
          <p:cNvPr id="7" name="Footer Placeholder 6">
            <a:extLst>
              <a:ext uri="{FF2B5EF4-FFF2-40B4-BE49-F238E27FC236}">
                <a16:creationId xmlns:a16="http://schemas.microsoft.com/office/drawing/2014/main" id="{B7293BDA-B3C8-4FC2-AD83-4E6FA04C22F8}"/>
              </a:ext>
            </a:extLst>
          </p:cNvPr>
          <p:cNvSpPr>
            <a:spLocks noGrp="1"/>
          </p:cNvSpPr>
          <p:nvPr>
            <p:ph type="ftr" sz="quarter" idx="17"/>
          </p:nvPr>
        </p:nvSpPr>
        <p:spPr/>
        <p:txBody>
          <a:bodyPr/>
          <a:lstStyle/>
          <a:p>
            <a:r>
              <a:rPr lang="nl-BE"/>
              <a:t>National Tender Day - 27 oktober 2022</a:t>
            </a:r>
            <a:endParaRPr lang="en-US"/>
          </a:p>
        </p:txBody>
      </p:sp>
    </p:spTree>
    <p:extLst>
      <p:ext uri="{BB962C8B-B14F-4D97-AF65-F5344CB8AC3E}">
        <p14:creationId xmlns:p14="http://schemas.microsoft.com/office/powerpoint/2010/main" val="347615746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594D4CB9-6CC0-4702-A2D9-DD5DA39F63BA}"/>
              </a:ext>
            </a:extLst>
          </p:cNvPr>
          <p:cNvPicPr>
            <a:picLocks noChangeAspect="1"/>
          </p:cNvPicPr>
          <p:nvPr/>
        </p:nvPicPr>
        <p:blipFill>
          <a:blip r:embed="rId3"/>
          <a:srcRect/>
          <a:stretch>
            <a:fillRect/>
          </a:stretch>
        </p:blipFill>
        <p:spPr>
          <a:xfrm>
            <a:off x="3415" y="-195855"/>
            <a:ext cx="12185169" cy="6854158"/>
          </a:xfrm>
          <a:prstGeom prst="rect">
            <a:avLst/>
          </a:prstGeom>
        </p:spPr>
      </p:pic>
      <p:sp>
        <p:nvSpPr>
          <p:cNvPr id="4" name="Title 3"/>
          <p:cNvSpPr>
            <a:spLocks noGrp="1"/>
          </p:cNvSpPr>
          <p:nvPr>
            <p:ph type="title"/>
          </p:nvPr>
        </p:nvSpPr>
        <p:spPr/>
        <p:txBody>
          <a:bodyPr/>
          <a:lstStyle/>
          <a:p>
            <a:r>
              <a:rPr lang="nl-BE" b="1" dirty="0"/>
              <a:t>III.</a:t>
            </a:r>
            <a:br>
              <a:rPr lang="nl-BE" dirty="0"/>
            </a:br>
            <a:r>
              <a:rPr lang="nl-BE" dirty="0" err="1"/>
              <a:t>Mesures</a:t>
            </a:r>
            <a:r>
              <a:rPr lang="nl-BE" dirty="0"/>
              <a:t> </a:t>
            </a:r>
            <a:r>
              <a:rPr lang="nl-BE" dirty="0" err="1"/>
              <a:t>d’office</a:t>
            </a:r>
            <a:endParaRPr lang="en-US" dirty="0"/>
          </a:p>
        </p:txBody>
      </p:sp>
    </p:spTree>
    <p:extLst>
      <p:ext uri="{BB962C8B-B14F-4D97-AF65-F5344CB8AC3E}">
        <p14:creationId xmlns:p14="http://schemas.microsoft.com/office/powerpoint/2010/main" val="260239476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D388FB76-2137-4F4D-97CD-CB67605ADB76}"/>
              </a:ext>
            </a:extLst>
          </p:cNvPr>
          <p:cNvSpPr>
            <a:spLocks noGrp="1"/>
          </p:cNvSpPr>
          <p:nvPr>
            <p:ph sz="quarter" idx="18"/>
          </p:nvPr>
        </p:nvSpPr>
        <p:spPr>
          <a:xfrm>
            <a:off x="515937" y="1964856"/>
            <a:ext cx="11160124" cy="4426554"/>
          </a:xfrm>
        </p:spPr>
        <p:txBody>
          <a:bodyPr/>
          <a:lstStyle/>
          <a:p>
            <a:pPr algn="just">
              <a:spcAft>
                <a:spcPts val="1000"/>
              </a:spcAft>
            </a:pPr>
            <a:r>
              <a:rPr lang="nl-BE" sz="1800" b="1" dirty="0"/>
              <a:t>Feiten </a:t>
            </a:r>
          </a:p>
          <a:p>
            <a:pPr lvl="1" algn="just">
              <a:spcAft>
                <a:spcPts val="1000"/>
              </a:spcAft>
            </a:pPr>
            <a:r>
              <a:rPr lang="nl-BE" sz="1800" dirty="0"/>
              <a:t>Voorlopige oplevering </a:t>
            </a:r>
            <a:r>
              <a:rPr lang="nl-BE" sz="1800" dirty="0" err="1"/>
              <a:t>i.k.v</a:t>
            </a:r>
            <a:r>
              <a:rPr lang="nl-BE" sz="1800" dirty="0"/>
              <a:t>. overheidsopdracht voor optimalisatie- en opfrissingswerken heeft plaatsgevonden, n.a.v. waarvan de helft van de gestelde borg is vrijgegeven </a:t>
            </a:r>
          </a:p>
          <a:p>
            <a:pPr lvl="1" algn="just">
              <a:spcAft>
                <a:spcPts val="1000"/>
              </a:spcAft>
            </a:pPr>
            <a:r>
              <a:rPr lang="nl-BE" sz="1800" dirty="0"/>
              <a:t>Definitieve oplevering na waarborgtermijn van één jaar geweigerd door AO – Na 15 dagen zonder verweermiddelen van de opdrachtnemer heeft AO ambtshalve maatregel tot verbreking van de opdracht genomen, op basis waarvan de AO in principe recht heeft op het resterend bedrag van de borg (artikel 47, §2, 1° KB </a:t>
            </a:r>
            <a:r>
              <a:rPr lang="nl-BE" sz="1800" dirty="0" err="1"/>
              <a:t>AUR</a:t>
            </a:r>
            <a:r>
              <a:rPr lang="nl-BE" sz="1800" dirty="0"/>
              <a:t>)</a:t>
            </a:r>
          </a:p>
          <a:p>
            <a:pPr lvl="1" algn="just">
              <a:spcAft>
                <a:spcPts val="1000"/>
              </a:spcAft>
            </a:pPr>
            <a:r>
              <a:rPr lang="nl-BE" sz="1800" dirty="0"/>
              <a:t>Opdrachtnemer betwist alsnog ambtshalve maatregel en ook borgstellingskas beroept zich hierop om vrijgave resterende borg te weigeren </a:t>
            </a:r>
          </a:p>
          <a:p>
            <a:pPr lvl="1" algn="just">
              <a:spcAft>
                <a:spcPts val="1000"/>
              </a:spcAft>
            </a:pPr>
            <a:r>
              <a:rPr lang="nl-BE" sz="1800" dirty="0"/>
              <a:t>Daarop dagvaardt AO de borgstellingskas </a:t>
            </a:r>
            <a:r>
              <a:rPr lang="nl-BE" sz="1800" dirty="0" err="1"/>
              <a:t>m.o.o</a:t>
            </a:r>
            <a:r>
              <a:rPr lang="nl-BE" sz="1800" dirty="0"/>
              <a:t>. vrijgave van de resterende helft van de borg</a:t>
            </a:r>
          </a:p>
          <a:p>
            <a:pPr marL="231775" lvl="1" indent="0" algn="just">
              <a:buNone/>
            </a:pPr>
            <a:endParaRPr lang="nl-BE" sz="1000" b="1" dirty="0">
              <a:solidFill>
                <a:schemeClr val="accent6"/>
              </a:solidFill>
            </a:endParaRPr>
          </a:p>
        </p:txBody>
      </p:sp>
      <p:sp>
        <p:nvSpPr>
          <p:cNvPr id="3" name="Text Placeholder 2">
            <a:extLst>
              <a:ext uri="{FF2B5EF4-FFF2-40B4-BE49-F238E27FC236}">
                <a16:creationId xmlns:a16="http://schemas.microsoft.com/office/drawing/2014/main" id="{300B3237-F474-4D8C-BA5D-2B72ACC343B7}"/>
              </a:ext>
            </a:extLst>
          </p:cNvPr>
          <p:cNvSpPr>
            <a:spLocks noGrp="1"/>
          </p:cNvSpPr>
          <p:nvPr>
            <p:ph type="body" idx="1"/>
          </p:nvPr>
        </p:nvSpPr>
        <p:spPr>
          <a:xfrm>
            <a:off x="515937" y="1360815"/>
            <a:ext cx="11160124" cy="435600"/>
          </a:xfrm>
        </p:spPr>
        <p:txBody>
          <a:bodyPr>
            <a:normAutofit/>
          </a:bodyPr>
          <a:lstStyle/>
          <a:p>
            <a:r>
              <a:rPr lang="nl-BE" dirty="0"/>
              <a:t>Gent 7 januari 2022 (2019/AR/130) (1/2)</a:t>
            </a:r>
          </a:p>
        </p:txBody>
      </p:sp>
      <p:sp>
        <p:nvSpPr>
          <p:cNvPr id="4" name="Slide Number Placeholder 3">
            <a:extLst>
              <a:ext uri="{FF2B5EF4-FFF2-40B4-BE49-F238E27FC236}">
                <a16:creationId xmlns:a16="http://schemas.microsoft.com/office/drawing/2014/main" id="{48D200A8-B122-4F18-A2E5-015B5BDC3E57}"/>
              </a:ext>
            </a:extLst>
          </p:cNvPr>
          <p:cNvSpPr>
            <a:spLocks noGrp="1"/>
          </p:cNvSpPr>
          <p:nvPr>
            <p:ph type="sldNum" sz="quarter" idx="12"/>
          </p:nvPr>
        </p:nvSpPr>
        <p:spPr/>
        <p:txBody>
          <a:bodyPr/>
          <a:lstStyle/>
          <a:p>
            <a:fld id="{F9591D4C-BB8F-AE46-BE73-C616F30BBC5B}" type="slidenum">
              <a:rPr lang="en-US" smtClean="0"/>
              <a:t>32</a:t>
            </a:fld>
            <a:endParaRPr lang="en-US"/>
          </a:p>
        </p:txBody>
      </p:sp>
      <p:sp>
        <p:nvSpPr>
          <p:cNvPr id="5" name="Text Placeholder 4">
            <a:extLst>
              <a:ext uri="{FF2B5EF4-FFF2-40B4-BE49-F238E27FC236}">
                <a16:creationId xmlns:a16="http://schemas.microsoft.com/office/drawing/2014/main" id="{8666FE8E-D6AD-43B5-B901-7FD2B293E9CF}"/>
              </a:ext>
            </a:extLst>
          </p:cNvPr>
          <p:cNvSpPr>
            <a:spLocks noGrp="1"/>
          </p:cNvSpPr>
          <p:nvPr>
            <p:ph type="body" sz="quarter" idx="15"/>
          </p:nvPr>
        </p:nvSpPr>
        <p:spPr/>
        <p:txBody>
          <a:bodyPr/>
          <a:lstStyle/>
          <a:p>
            <a:r>
              <a:rPr lang="nl-BE" i="1" dirty="0" err="1"/>
              <a:t>Quid</a:t>
            </a:r>
            <a:r>
              <a:rPr lang="nl-BE" dirty="0"/>
              <a:t> dans le cadre </a:t>
            </a:r>
            <a:r>
              <a:rPr lang="nl-BE" dirty="0" err="1"/>
              <a:t>d’un</a:t>
            </a:r>
            <a:r>
              <a:rPr lang="nl-BE" dirty="0"/>
              <a:t> marché public </a:t>
            </a:r>
            <a:r>
              <a:rPr lang="nl-BE" dirty="0" err="1"/>
              <a:t>exécuté</a:t>
            </a:r>
            <a:r>
              <a:rPr lang="nl-BE" dirty="0"/>
              <a:t> ?</a:t>
            </a:r>
          </a:p>
        </p:txBody>
      </p:sp>
      <p:sp>
        <p:nvSpPr>
          <p:cNvPr id="6" name="Title 5">
            <a:extLst>
              <a:ext uri="{FF2B5EF4-FFF2-40B4-BE49-F238E27FC236}">
                <a16:creationId xmlns:a16="http://schemas.microsoft.com/office/drawing/2014/main" id="{0EBBCBD8-88B7-4D8F-93A6-FCC941359A09}"/>
              </a:ext>
            </a:extLst>
          </p:cNvPr>
          <p:cNvSpPr>
            <a:spLocks noGrp="1"/>
          </p:cNvSpPr>
          <p:nvPr>
            <p:ph type="title"/>
          </p:nvPr>
        </p:nvSpPr>
        <p:spPr/>
        <p:txBody>
          <a:bodyPr/>
          <a:lstStyle/>
          <a:p>
            <a:r>
              <a:rPr lang="nl-BE" dirty="0"/>
              <a:t>II. </a:t>
            </a:r>
            <a:r>
              <a:rPr lang="nl-BE" dirty="0" err="1"/>
              <a:t>Mesures</a:t>
            </a:r>
            <a:r>
              <a:rPr lang="nl-BE" dirty="0"/>
              <a:t> </a:t>
            </a:r>
            <a:r>
              <a:rPr lang="nl-BE" dirty="0" err="1"/>
              <a:t>d’office</a:t>
            </a:r>
            <a:endParaRPr lang="nl-BE" dirty="0"/>
          </a:p>
        </p:txBody>
      </p:sp>
      <p:sp>
        <p:nvSpPr>
          <p:cNvPr id="7" name="Footer Placeholder 6">
            <a:extLst>
              <a:ext uri="{FF2B5EF4-FFF2-40B4-BE49-F238E27FC236}">
                <a16:creationId xmlns:a16="http://schemas.microsoft.com/office/drawing/2014/main" id="{B7293BDA-B3C8-4FC2-AD83-4E6FA04C22F8}"/>
              </a:ext>
            </a:extLst>
          </p:cNvPr>
          <p:cNvSpPr>
            <a:spLocks noGrp="1"/>
          </p:cNvSpPr>
          <p:nvPr>
            <p:ph type="ftr" sz="quarter" idx="17"/>
          </p:nvPr>
        </p:nvSpPr>
        <p:spPr/>
        <p:txBody>
          <a:bodyPr/>
          <a:lstStyle/>
          <a:p>
            <a:r>
              <a:rPr lang="nl-BE"/>
              <a:t>National Tender Day - 27 oktober 2022</a:t>
            </a:r>
            <a:endParaRPr lang="en-US"/>
          </a:p>
        </p:txBody>
      </p:sp>
    </p:spTree>
    <p:extLst>
      <p:ext uri="{BB962C8B-B14F-4D97-AF65-F5344CB8AC3E}">
        <p14:creationId xmlns:p14="http://schemas.microsoft.com/office/powerpoint/2010/main" val="75039388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D388FB76-2137-4F4D-97CD-CB67605ADB76}"/>
              </a:ext>
            </a:extLst>
          </p:cNvPr>
          <p:cNvSpPr>
            <a:spLocks noGrp="1"/>
          </p:cNvSpPr>
          <p:nvPr>
            <p:ph sz="quarter" idx="18"/>
          </p:nvPr>
        </p:nvSpPr>
        <p:spPr>
          <a:xfrm>
            <a:off x="515937" y="1964856"/>
            <a:ext cx="11160124" cy="4426554"/>
          </a:xfrm>
        </p:spPr>
        <p:txBody>
          <a:bodyPr/>
          <a:lstStyle/>
          <a:p>
            <a:pPr algn="just">
              <a:spcAft>
                <a:spcPts val="1000"/>
              </a:spcAft>
            </a:pPr>
            <a:r>
              <a:rPr lang="nl-BE" sz="1800" b="1" dirty="0"/>
              <a:t>Rechtsvraag: </a:t>
            </a:r>
          </a:p>
          <a:p>
            <a:pPr lvl="1" algn="just">
              <a:spcAft>
                <a:spcPts val="1000"/>
              </a:spcAft>
            </a:pPr>
            <a:r>
              <a:rPr lang="nl-BE" sz="1800" dirty="0"/>
              <a:t>Betekent laattijdige betwisting van PV van ingebrekestelling dat een ambtshalve maatregel niet langer kan worden betwist? </a:t>
            </a:r>
          </a:p>
          <a:p>
            <a:pPr lvl="1" algn="just">
              <a:spcAft>
                <a:spcPts val="1000"/>
              </a:spcAft>
            </a:pPr>
            <a:r>
              <a:rPr lang="nl-BE" sz="1800" dirty="0"/>
              <a:t>Was de AO gerechtigd een ambtshalve maatregel op te leggen die bestond uit de verbreking van de opdracht?</a:t>
            </a:r>
          </a:p>
          <a:p>
            <a:pPr algn="just">
              <a:spcAft>
                <a:spcPts val="1000"/>
              </a:spcAft>
            </a:pPr>
            <a:r>
              <a:rPr lang="nl-BE" sz="1800" b="1" dirty="0"/>
              <a:t>Beslissing van het Hof: </a:t>
            </a:r>
          </a:p>
          <a:p>
            <a:pPr lvl="1" algn="just">
              <a:spcAft>
                <a:spcPts val="1000"/>
              </a:spcAft>
            </a:pPr>
            <a:r>
              <a:rPr lang="nl-BE" sz="1800" dirty="0"/>
              <a:t>Het verstrijken van de termijn van 15 kalenderdagen voor het uitoefenen van verweer impliceert geenszins dat de opdrachtnemer ook zou hebben erkend dat de ambtshalve maatregel terecht zou zijn genomen</a:t>
            </a:r>
          </a:p>
          <a:p>
            <a:pPr lvl="1" algn="just">
              <a:spcAft>
                <a:spcPts val="1000"/>
              </a:spcAft>
            </a:pPr>
            <a:r>
              <a:rPr lang="nl-BE" sz="1800" dirty="0"/>
              <a:t>Ambtshalve maatregel was “kennelijk disproportioneel” in het licht van de vastgestelde feiten (geen gebreken die definitieve oplevering konden tegenhouden) en de uitsluitende betrachting om de resterende borg te verkrijgen (die aanzienlijk hoger was dan het bedrag van de minimale gebreken)</a:t>
            </a:r>
          </a:p>
          <a:p>
            <a:pPr marL="231775" lvl="1" indent="0" algn="just">
              <a:buNone/>
            </a:pPr>
            <a:endParaRPr lang="nl-BE" sz="1000" b="1" dirty="0">
              <a:solidFill>
                <a:schemeClr val="accent6"/>
              </a:solidFill>
            </a:endParaRPr>
          </a:p>
        </p:txBody>
      </p:sp>
      <p:sp>
        <p:nvSpPr>
          <p:cNvPr id="3" name="Text Placeholder 2">
            <a:extLst>
              <a:ext uri="{FF2B5EF4-FFF2-40B4-BE49-F238E27FC236}">
                <a16:creationId xmlns:a16="http://schemas.microsoft.com/office/drawing/2014/main" id="{300B3237-F474-4D8C-BA5D-2B72ACC343B7}"/>
              </a:ext>
            </a:extLst>
          </p:cNvPr>
          <p:cNvSpPr>
            <a:spLocks noGrp="1"/>
          </p:cNvSpPr>
          <p:nvPr>
            <p:ph type="body" idx="1"/>
          </p:nvPr>
        </p:nvSpPr>
        <p:spPr>
          <a:xfrm>
            <a:off x="515937" y="1360815"/>
            <a:ext cx="11160124" cy="435600"/>
          </a:xfrm>
        </p:spPr>
        <p:txBody>
          <a:bodyPr>
            <a:normAutofit/>
          </a:bodyPr>
          <a:lstStyle/>
          <a:p>
            <a:r>
              <a:rPr lang="nl-BE" dirty="0"/>
              <a:t>Gent 7 januari 2022 (2019/AR/130) (2/2)</a:t>
            </a:r>
          </a:p>
        </p:txBody>
      </p:sp>
      <p:sp>
        <p:nvSpPr>
          <p:cNvPr id="4" name="Slide Number Placeholder 3">
            <a:extLst>
              <a:ext uri="{FF2B5EF4-FFF2-40B4-BE49-F238E27FC236}">
                <a16:creationId xmlns:a16="http://schemas.microsoft.com/office/drawing/2014/main" id="{48D200A8-B122-4F18-A2E5-015B5BDC3E57}"/>
              </a:ext>
            </a:extLst>
          </p:cNvPr>
          <p:cNvSpPr>
            <a:spLocks noGrp="1"/>
          </p:cNvSpPr>
          <p:nvPr>
            <p:ph type="sldNum" sz="quarter" idx="12"/>
          </p:nvPr>
        </p:nvSpPr>
        <p:spPr/>
        <p:txBody>
          <a:bodyPr/>
          <a:lstStyle/>
          <a:p>
            <a:fld id="{F9591D4C-BB8F-AE46-BE73-C616F30BBC5B}" type="slidenum">
              <a:rPr lang="en-US" smtClean="0"/>
              <a:t>33</a:t>
            </a:fld>
            <a:endParaRPr lang="en-US"/>
          </a:p>
        </p:txBody>
      </p:sp>
      <p:sp>
        <p:nvSpPr>
          <p:cNvPr id="5" name="Text Placeholder 4">
            <a:extLst>
              <a:ext uri="{FF2B5EF4-FFF2-40B4-BE49-F238E27FC236}">
                <a16:creationId xmlns:a16="http://schemas.microsoft.com/office/drawing/2014/main" id="{8666FE8E-D6AD-43B5-B901-7FD2B293E9CF}"/>
              </a:ext>
            </a:extLst>
          </p:cNvPr>
          <p:cNvSpPr>
            <a:spLocks noGrp="1"/>
          </p:cNvSpPr>
          <p:nvPr>
            <p:ph type="body" sz="quarter" idx="15"/>
          </p:nvPr>
        </p:nvSpPr>
        <p:spPr/>
        <p:txBody>
          <a:bodyPr/>
          <a:lstStyle/>
          <a:p>
            <a:r>
              <a:rPr lang="nl-BE" i="1" dirty="0" err="1"/>
              <a:t>Quid</a:t>
            </a:r>
            <a:r>
              <a:rPr lang="nl-BE" dirty="0"/>
              <a:t> dans le cadre </a:t>
            </a:r>
            <a:r>
              <a:rPr lang="nl-BE" dirty="0" err="1"/>
              <a:t>d’un</a:t>
            </a:r>
            <a:r>
              <a:rPr lang="nl-BE" dirty="0"/>
              <a:t> marché public </a:t>
            </a:r>
            <a:r>
              <a:rPr lang="nl-BE" dirty="0" err="1"/>
              <a:t>exécuté</a:t>
            </a:r>
            <a:r>
              <a:rPr lang="nl-BE" dirty="0"/>
              <a:t> ?</a:t>
            </a:r>
          </a:p>
        </p:txBody>
      </p:sp>
      <p:sp>
        <p:nvSpPr>
          <p:cNvPr id="6" name="Title 5">
            <a:extLst>
              <a:ext uri="{FF2B5EF4-FFF2-40B4-BE49-F238E27FC236}">
                <a16:creationId xmlns:a16="http://schemas.microsoft.com/office/drawing/2014/main" id="{0EBBCBD8-88B7-4D8F-93A6-FCC941359A09}"/>
              </a:ext>
            </a:extLst>
          </p:cNvPr>
          <p:cNvSpPr>
            <a:spLocks noGrp="1"/>
          </p:cNvSpPr>
          <p:nvPr>
            <p:ph type="title"/>
          </p:nvPr>
        </p:nvSpPr>
        <p:spPr/>
        <p:txBody>
          <a:bodyPr/>
          <a:lstStyle/>
          <a:p>
            <a:r>
              <a:rPr lang="nl-BE" dirty="0"/>
              <a:t>II. </a:t>
            </a:r>
            <a:r>
              <a:rPr lang="nl-BE" dirty="0" err="1"/>
              <a:t>Mesures</a:t>
            </a:r>
            <a:r>
              <a:rPr lang="nl-BE" dirty="0"/>
              <a:t> </a:t>
            </a:r>
            <a:r>
              <a:rPr lang="nl-BE" dirty="0" err="1"/>
              <a:t>d’office</a:t>
            </a:r>
            <a:endParaRPr lang="nl-BE" dirty="0"/>
          </a:p>
        </p:txBody>
      </p:sp>
      <p:sp>
        <p:nvSpPr>
          <p:cNvPr id="7" name="Footer Placeholder 6">
            <a:extLst>
              <a:ext uri="{FF2B5EF4-FFF2-40B4-BE49-F238E27FC236}">
                <a16:creationId xmlns:a16="http://schemas.microsoft.com/office/drawing/2014/main" id="{B7293BDA-B3C8-4FC2-AD83-4E6FA04C22F8}"/>
              </a:ext>
            </a:extLst>
          </p:cNvPr>
          <p:cNvSpPr>
            <a:spLocks noGrp="1"/>
          </p:cNvSpPr>
          <p:nvPr>
            <p:ph type="ftr" sz="quarter" idx="17"/>
          </p:nvPr>
        </p:nvSpPr>
        <p:spPr/>
        <p:txBody>
          <a:bodyPr/>
          <a:lstStyle/>
          <a:p>
            <a:r>
              <a:rPr lang="nl-BE"/>
              <a:t>National Tender Day - 27 oktober 2022</a:t>
            </a:r>
            <a:endParaRPr lang="en-US"/>
          </a:p>
        </p:txBody>
      </p:sp>
    </p:spTree>
    <p:extLst>
      <p:ext uri="{BB962C8B-B14F-4D97-AF65-F5344CB8AC3E}">
        <p14:creationId xmlns:p14="http://schemas.microsoft.com/office/powerpoint/2010/main" val="15868372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594D4CB9-6CC0-4702-A2D9-DD5DA39F63BA}"/>
              </a:ext>
            </a:extLst>
          </p:cNvPr>
          <p:cNvPicPr>
            <a:picLocks noChangeAspect="1"/>
          </p:cNvPicPr>
          <p:nvPr/>
        </p:nvPicPr>
        <p:blipFill>
          <a:blip r:embed="rId3"/>
          <a:srcRect/>
          <a:stretch>
            <a:fillRect/>
          </a:stretch>
        </p:blipFill>
        <p:spPr>
          <a:xfrm>
            <a:off x="3415" y="-195855"/>
            <a:ext cx="12185169" cy="6854158"/>
          </a:xfrm>
          <a:prstGeom prst="rect">
            <a:avLst/>
          </a:prstGeom>
        </p:spPr>
      </p:pic>
      <p:sp>
        <p:nvSpPr>
          <p:cNvPr id="4" name="Title 3"/>
          <p:cNvSpPr>
            <a:spLocks noGrp="1"/>
          </p:cNvSpPr>
          <p:nvPr>
            <p:ph type="title"/>
          </p:nvPr>
        </p:nvSpPr>
        <p:spPr/>
        <p:txBody>
          <a:bodyPr/>
          <a:lstStyle/>
          <a:p>
            <a:r>
              <a:rPr lang="nl-BE" b="1" dirty="0"/>
              <a:t>IV.</a:t>
            </a:r>
            <a:br>
              <a:rPr lang="nl-BE" dirty="0"/>
            </a:br>
            <a:r>
              <a:rPr lang="fr-BE" dirty="0"/>
              <a:t>Problèmes liés à l’exécution</a:t>
            </a:r>
            <a:endParaRPr lang="en-US" dirty="0"/>
          </a:p>
        </p:txBody>
      </p:sp>
    </p:spTree>
    <p:extLst>
      <p:ext uri="{BB962C8B-B14F-4D97-AF65-F5344CB8AC3E}">
        <p14:creationId xmlns:p14="http://schemas.microsoft.com/office/powerpoint/2010/main" val="139949250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6599D594-CD72-E242-94DA-7AAA88715FA0}"/>
              </a:ext>
            </a:extLst>
          </p:cNvPr>
          <p:cNvSpPr>
            <a:spLocks noGrp="1"/>
          </p:cNvSpPr>
          <p:nvPr>
            <p:ph sz="quarter" idx="18"/>
          </p:nvPr>
        </p:nvSpPr>
        <p:spPr>
          <a:xfrm>
            <a:off x="515939" y="1372245"/>
            <a:ext cx="11160125" cy="4700255"/>
          </a:xfrm>
        </p:spPr>
        <p:txBody>
          <a:bodyPr/>
          <a:lstStyle/>
          <a:p>
            <a:pPr algn="just"/>
            <a:r>
              <a:rPr lang="en-US" dirty="0"/>
              <a:t>Litige </a:t>
            </a:r>
            <a:r>
              <a:rPr lang="en-US" dirty="0" err="1"/>
              <a:t>relatif</a:t>
            </a:r>
            <a:r>
              <a:rPr lang="en-US" dirty="0"/>
              <a:t> à </a:t>
            </a:r>
            <a:r>
              <a:rPr lang="en-US" dirty="0" err="1"/>
              <a:t>l’exécution</a:t>
            </a:r>
            <a:r>
              <a:rPr lang="en-US" dirty="0"/>
              <a:t> d’un </a:t>
            </a:r>
            <a:r>
              <a:rPr lang="en-US" dirty="0" err="1"/>
              <a:t>marché</a:t>
            </a:r>
            <a:r>
              <a:rPr lang="en-US" dirty="0"/>
              <a:t> public de travaux, </a:t>
            </a:r>
            <a:r>
              <a:rPr lang="en-US" dirty="0" err="1"/>
              <a:t>portant</a:t>
            </a:r>
            <a:r>
              <a:rPr lang="en-US" dirty="0"/>
              <a:t> sur la construction d’un nouveau </a:t>
            </a:r>
            <a:r>
              <a:rPr lang="en-US" dirty="0" err="1"/>
              <a:t>bâtiment</a:t>
            </a:r>
            <a:r>
              <a:rPr lang="en-US" dirty="0"/>
              <a:t> et la </a:t>
            </a:r>
            <a:r>
              <a:rPr lang="en-US" dirty="0" err="1"/>
              <a:t>rénovation</a:t>
            </a:r>
            <a:r>
              <a:rPr lang="en-US" dirty="0"/>
              <a:t> du </a:t>
            </a:r>
            <a:r>
              <a:rPr lang="en-US" dirty="0" err="1"/>
              <a:t>bâtiment</a:t>
            </a:r>
            <a:r>
              <a:rPr lang="en-US" dirty="0"/>
              <a:t> </a:t>
            </a:r>
            <a:r>
              <a:rPr lang="en-US" dirty="0" err="1"/>
              <a:t>existant</a:t>
            </a:r>
            <a:r>
              <a:rPr lang="en-US" dirty="0"/>
              <a:t> d’une </a:t>
            </a:r>
            <a:r>
              <a:rPr lang="en-US" dirty="0" err="1"/>
              <a:t>maison</a:t>
            </a:r>
            <a:r>
              <a:rPr lang="en-US" dirty="0"/>
              <a:t> de repos, </a:t>
            </a:r>
            <a:r>
              <a:rPr lang="en-US" dirty="0" err="1"/>
              <a:t>divisé</a:t>
            </a:r>
            <a:r>
              <a:rPr lang="en-US" dirty="0"/>
              <a:t> en </a:t>
            </a:r>
            <a:r>
              <a:rPr lang="en-US" dirty="0" err="1"/>
              <a:t>plusieurs</a:t>
            </a:r>
            <a:r>
              <a:rPr lang="en-US" dirty="0"/>
              <a:t> lots.</a:t>
            </a:r>
          </a:p>
          <a:p>
            <a:pPr algn="just"/>
            <a:r>
              <a:rPr lang="fr-BE" sz="2000" dirty="0"/>
              <a:t>L’adjudicataire d’un des lots réclame une indemnisation pour l’exécution de divers travaux supplémentaires, ayant eu pour effet l’allongement du délai d’exécutio</a:t>
            </a:r>
            <a:r>
              <a:rPr lang="fr-BE" dirty="0"/>
              <a:t>n du marché. </a:t>
            </a:r>
          </a:p>
          <a:p>
            <a:pPr algn="just"/>
            <a:r>
              <a:rPr lang="fr-BE" dirty="0"/>
              <a:t>Deux perturbations majeures sont identifiées : la </a:t>
            </a:r>
            <a:r>
              <a:rPr lang="fr-BE" u="sng" dirty="0"/>
              <a:t>faillite de l’adjudicataire d’un autre lot </a:t>
            </a:r>
            <a:r>
              <a:rPr lang="fr-BE" dirty="0"/>
              <a:t>et les </a:t>
            </a:r>
            <a:r>
              <a:rPr lang="fr-BE" u="sng" dirty="0"/>
              <a:t>carences, lenteurs et autres faits du PA.</a:t>
            </a:r>
            <a:endParaRPr lang="fr-BE" dirty="0"/>
          </a:p>
          <a:p>
            <a:pPr algn="just"/>
            <a:r>
              <a:rPr lang="fr-BE" dirty="0"/>
              <a:t>Appréciation, </a:t>
            </a:r>
            <a:r>
              <a:rPr lang="fr-BE" i="1" dirty="0"/>
              <a:t>in </a:t>
            </a:r>
            <a:r>
              <a:rPr lang="fr-BE" i="1" dirty="0" err="1"/>
              <a:t>concreto</a:t>
            </a:r>
            <a:r>
              <a:rPr lang="fr-BE" i="1" dirty="0"/>
              <a:t>, </a:t>
            </a:r>
            <a:r>
              <a:rPr lang="fr-BE" dirty="0"/>
              <a:t>par le Tribunal de l’entreprise de Charleroi, de l’allongement du délai d’exécution : </a:t>
            </a:r>
          </a:p>
          <a:p>
            <a:pPr lvl="1" algn="just"/>
            <a:r>
              <a:rPr lang="fr-BE" dirty="0"/>
              <a:t>La faillite de l’adjudicataire d’un autre lot  : </a:t>
            </a:r>
            <a:endParaRPr lang="en-US" dirty="0"/>
          </a:p>
          <a:p>
            <a:pPr lvl="2" algn="just"/>
            <a:r>
              <a:rPr lang="en-US" dirty="0" err="1"/>
              <a:t>Faute</a:t>
            </a:r>
            <a:r>
              <a:rPr lang="en-US" dirty="0"/>
              <a:t> </a:t>
            </a:r>
            <a:r>
              <a:rPr lang="en-US" dirty="0" err="1"/>
              <a:t>d’établir</a:t>
            </a:r>
            <a:r>
              <a:rPr lang="en-US" dirty="0"/>
              <a:t> un </a:t>
            </a:r>
            <a:r>
              <a:rPr lang="en-US" dirty="0" err="1"/>
              <a:t>ordre</a:t>
            </a:r>
            <a:r>
              <a:rPr lang="en-US" dirty="0"/>
              <a:t> </a:t>
            </a:r>
            <a:r>
              <a:rPr lang="en-US" dirty="0" err="1"/>
              <a:t>ferme</a:t>
            </a:r>
            <a:r>
              <a:rPr lang="en-US" dirty="0"/>
              <a:t> </a:t>
            </a:r>
            <a:r>
              <a:rPr lang="en-US" dirty="0" err="1"/>
              <a:t>ou</a:t>
            </a:r>
            <a:r>
              <a:rPr lang="en-US" dirty="0"/>
              <a:t> un fait de </a:t>
            </a:r>
            <a:r>
              <a:rPr lang="en-US" dirty="0" err="1"/>
              <a:t>sa</a:t>
            </a:r>
            <a:r>
              <a:rPr lang="en-US" dirty="0"/>
              <a:t> part </a:t>
            </a:r>
            <a:r>
              <a:rPr lang="en-US" dirty="0" err="1"/>
              <a:t>ayant</a:t>
            </a:r>
            <a:r>
              <a:rPr lang="en-US" dirty="0"/>
              <a:t> conduit à stater le </a:t>
            </a:r>
            <a:r>
              <a:rPr lang="en-US" dirty="0" err="1"/>
              <a:t>chantier</a:t>
            </a:r>
            <a:r>
              <a:rPr lang="en-US" dirty="0"/>
              <a:t>, </a:t>
            </a:r>
            <a:r>
              <a:rPr lang="en-US" dirty="0" err="1"/>
              <a:t>l’article</a:t>
            </a:r>
            <a:r>
              <a:rPr lang="en-US" dirty="0"/>
              <a:t> 15, §5 du </a:t>
            </a:r>
            <a:r>
              <a:rPr lang="en-US" dirty="0" err="1"/>
              <a:t>CGC</a:t>
            </a:r>
            <a:r>
              <a:rPr lang="en-US" dirty="0"/>
              <a:t> ne </a:t>
            </a:r>
            <a:r>
              <a:rPr lang="en-US" dirty="0" err="1"/>
              <a:t>peut</a:t>
            </a:r>
            <a:r>
              <a:rPr lang="en-US" dirty="0"/>
              <a:t> </a:t>
            </a:r>
            <a:r>
              <a:rPr lang="fr-BE" dirty="0"/>
              <a:t>servir</a:t>
            </a:r>
            <a:r>
              <a:rPr lang="en-US" dirty="0"/>
              <a:t> de base pour </a:t>
            </a:r>
            <a:r>
              <a:rPr lang="en-US" dirty="0" err="1"/>
              <a:t>une</a:t>
            </a:r>
            <a:r>
              <a:rPr lang="en-US" dirty="0"/>
              <a:t> </a:t>
            </a:r>
            <a:r>
              <a:rPr lang="en-US" dirty="0" err="1"/>
              <a:t>réclamation</a:t>
            </a:r>
            <a:r>
              <a:rPr lang="en-US" dirty="0"/>
              <a:t> du fait de la </a:t>
            </a:r>
            <a:r>
              <a:rPr lang="en-US" dirty="0" err="1"/>
              <a:t>faillite</a:t>
            </a:r>
            <a:r>
              <a:rPr lang="en-US" dirty="0"/>
              <a:t> d’un </a:t>
            </a:r>
            <a:r>
              <a:rPr lang="en-US" dirty="0" err="1"/>
              <a:t>adjudicataire</a:t>
            </a:r>
            <a:r>
              <a:rPr lang="en-US" dirty="0"/>
              <a:t> d’un </a:t>
            </a:r>
            <a:r>
              <a:rPr lang="en-US" dirty="0" err="1"/>
              <a:t>autre</a:t>
            </a:r>
            <a:r>
              <a:rPr lang="en-US" dirty="0"/>
              <a:t> lot.</a:t>
            </a:r>
          </a:p>
          <a:p>
            <a:pPr lvl="2" algn="just"/>
            <a:r>
              <a:rPr lang="en-US" dirty="0" err="1"/>
              <a:t>S’étant</a:t>
            </a:r>
            <a:r>
              <a:rPr lang="en-US" dirty="0"/>
              <a:t> </a:t>
            </a:r>
            <a:r>
              <a:rPr lang="en-US" dirty="0" err="1"/>
              <a:t>manifesté</a:t>
            </a:r>
            <a:r>
              <a:rPr lang="en-US" dirty="0"/>
              <a:t>, par </a:t>
            </a:r>
            <a:r>
              <a:rPr lang="en-US" dirty="0" err="1"/>
              <a:t>écrit</a:t>
            </a:r>
            <a:r>
              <a:rPr lang="en-US" dirty="0"/>
              <a:t>, </a:t>
            </a:r>
            <a:r>
              <a:rPr lang="en-US" dirty="0" err="1"/>
              <a:t>concernant</a:t>
            </a:r>
            <a:r>
              <a:rPr lang="en-US" dirty="0"/>
              <a:t> </a:t>
            </a:r>
            <a:r>
              <a:rPr lang="en-US" dirty="0" err="1"/>
              <a:t>l’incidence</a:t>
            </a:r>
            <a:r>
              <a:rPr lang="en-US" dirty="0"/>
              <a:t> de la </a:t>
            </a:r>
            <a:r>
              <a:rPr lang="en-US" dirty="0" err="1"/>
              <a:t>faillite</a:t>
            </a:r>
            <a:r>
              <a:rPr lang="en-US" dirty="0"/>
              <a:t> </a:t>
            </a:r>
            <a:r>
              <a:rPr lang="fr-BE" dirty="0"/>
              <a:t>de l’adjudicataire d’un autre lot</a:t>
            </a:r>
            <a:r>
              <a:rPr lang="en-US" dirty="0"/>
              <a:t>, pour la première </a:t>
            </a:r>
            <a:r>
              <a:rPr lang="en-US" dirty="0" err="1"/>
              <a:t>fois</a:t>
            </a:r>
            <a:r>
              <a:rPr lang="en-US" dirty="0"/>
              <a:t> le 18 </a:t>
            </a:r>
            <a:r>
              <a:rPr lang="en-US" dirty="0" err="1"/>
              <a:t>août</a:t>
            </a:r>
            <a:r>
              <a:rPr lang="en-US" dirty="0"/>
              <a:t> 2016, </a:t>
            </a:r>
            <a:r>
              <a:rPr lang="en-US" dirty="0" err="1"/>
              <a:t>l’adjudicataire</a:t>
            </a:r>
            <a:r>
              <a:rPr lang="en-US" dirty="0"/>
              <a:t> ne </a:t>
            </a:r>
            <a:r>
              <a:rPr lang="en-US" dirty="0" err="1"/>
              <a:t>pouvait</a:t>
            </a:r>
            <a:r>
              <a:rPr lang="en-US" dirty="0"/>
              <a:t> fonder </a:t>
            </a:r>
            <a:r>
              <a:rPr lang="en-US" dirty="0" err="1"/>
              <a:t>sa</a:t>
            </a:r>
            <a:r>
              <a:rPr lang="en-US" dirty="0"/>
              <a:t> </a:t>
            </a:r>
            <a:r>
              <a:rPr lang="en-US" dirty="0" err="1"/>
              <a:t>réclamation</a:t>
            </a:r>
            <a:r>
              <a:rPr lang="en-US" dirty="0"/>
              <a:t> sur base de </a:t>
            </a:r>
            <a:r>
              <a:rPr lang="en-US" dirty="0" err="1"/>
              <a:t>l’article</a:t>
            </a:r>
            <a:r>
              <a:rPr lang="en-US" dirty="0"/>
              <a:t> 16, §2 </a:t>
            </a:r>
            <a:r>
              <a:rPr lang="en-US" dirty="0" err="1"/>
              <a:t>CGC</a:t>
            </a:r>
            <a:r>
              <a:rPr lang="en-US" dirty="0"/>
              <a:t>, au vu des conditions </a:t>
            </a:r>
            <a:r>
              <a:rPr lang="en-US" dirty="0" err="1"/>
              <a:t>fixées</a:t>
            </a:r>
            <a:r>
              <a:rPr lang="en-US" dirty="0"/>
              <a:t> par le §3 du </a:t>
            </a:r>
            <a:r>
              <a:rPr lang="en-US" dirty="0" err="1"/>
              <a:t>même</a:t>
            </a:r>
            <a:r>
              <a:rPr lang="en-US" dirty="0"/>
              <a:t> article. </a:t>
            </a:r>
          </a:p>
          <a:p>
            <a:pPr marL="457200" lvl="2" indent="0" algn="just">
              <a:buNone/>
            </a:pPr>
            <a:endParaRPr lang="fr-BE" dirty="0"/>
          </a:p>
        </p:txBody>
      </p:sp>
      <p:sp>
        <p:nvSpPr>
          <p:cNvPr id="3" name="Text Placeholder 2">
            <a:extLst>
              <a:ext uri="{FF2B5EF4-FFF2-40B4-BE49-F238E27FC236}">
                <a16:creationId xmlns:a16="http://schemas.microsoft.com/office/drawing/2014/main" id="{C7500671-D0E9-AA4B-95AF-E891B23A9E6F}"/>
              </a:ext>
            </a:extLst>
          </p:cNvPr>
          <p:cNvSpPr>
            <a:spLocks noGrp="1"/>
          </p:cNvSpPr>
          <p:nvPr>
            <p:ph type="body" idx="1"/>
          </p:nvPr>
        </p:nvSpPr>
        <p:spPr>
          <a:xfrm>
            <a:off x="515940" y="1129245"/>
            <a:ext cx="11160124" cy="435600"/>
          </a:xfrm>
        </p:spPr>
        <p:txBody>
          <a:bodyPr/>
          <a:lstStyle/>
          <a:p>
            <a:r>
              <a:rPr lang="en-US" dirty="0"/>
              <a:t>Trib. </a:t>
            </a:r>
            <a:r>
              <a:rPr lang="en-US" dirty="0" err="1"/>
              <a:t>Entr</a:t>
            </a:r>
            <a:r>
              <a:rPr lang="en-US" dirty="0"/>
              <a:t>. Charleroi (2021/3459)</a:t>
            </a:r>
          </a:p>
        </p:txBody>
      </p:sp>
      <p:sp>
        <p:nvSpPr>
          <p:cNvPr id="4" name="Slide Number Placeholder 3">
            <a:extLst>
              <a:ext uri="{FF2B5EF4-FFF2-40B4-BE49-F238E27FC236}">
                <a16:creationId xmlns:a16="http://schemas.microsoft.com/office/drawing/2014/main" id="{2CEA2DDC-5387-4748-8C32-47348588310B}"/>
              </a:ext>
            </a:extLst>
          </p:cNvPr>
          <p:cNvSpPr>
            <a:spLocks noGrp="1"/>
          </p:cNvSpPr>
          <p:nvPr>
            <p:ph type="sldNum" sz="quarter" idx="12"/>
          </p:nvPr>
        </p:nvSpPr>
        <p:spPr/>
        <p:txBody>
          <a:bodyPr/>
          <a:lstStyle/>
          <a:p>
            <a:fld id="{F9591D4C-BB8F-AE46-BE73-C616F30BBC5B}" type="slidenum">
              <a:rPr lang="en-US" smtClean="0"/>
              <a:t>35</a:t>
            </a:fld>
            <a:endParaRPr lang="en-US"/>
          </a:p>
        </p:txBody>
      </p:sp>
      <p:sp>
        <p:nvSpPr>
          <p:cNvPr id="5" name="Text Placeholder 4">
            <a:extLst>
              <a:ext uri="{FF2B5EF4-FFF2-40B4-BE49-F238E27FC236}">
                <a16:creationId xmlns:a16="http://schemas.microsoft.com/office/drawing/2014/main" id="{1FCFD7DE-EEF3-3248-84CF-507DD8C1F2A6}"/>
              </a:ext>
            </a:extLst>
          </p:cNvPr>
          <p:cNvSpPr>
            <a:spLocks noGrp="1"/>
          </p:cNvSpPr>
          <p:nvPr>
            <p:ph type="body" sz="quarter" idx="15"/>
          </p:nvPr>
        </p:nvSpPr>
        <p:spPr>
          <a:xfrm>
            <a:off x="515938" y="817611"/>
            <a:ext cx="11160125" cy="237308"/>
          </a:xfrm>
        </p:spPr>
        <p:txBody>
          <a:bodyPr/>
          <a:lstStyle/>
          <a:p>
            <a:r>
              <a:rPr lang="en-US" dirty="0" err="1"/>
              <a:t>Circonstances</a:t>
            </a:r>
            <a:r>
              <a:rPr lang="en-US" dirty="0"/>
              <a:t> </a:t>
            </a:r>
            <a:r>
              <a:rPr lang="en-US" dirty="0" err="1"/>
              <a:t>imprévisibles</a:t>
            </a:r>
            <a:r>
              <a:rPr lang="en-US" dirty="0"/>
              <a:t> et fait de </a:t>
            </a:r>
            <a:r>
              <a:rPr lang="en-US" dirty="0" err="1"/>
              <a:t>l’adjudicateur</a:t>
            </a:r>
            <a:endParaRPr lang="en-US" dirty="0"/>
          </a:p>
        </p:txBody>
      </p:sp>
      <p:sp>
        <p:nvSpPr>
          <p:cNvPr id="6" name="Title 5">
            <a:extLst>
              <a:ext uri="{FF2B5EF4-FFF2-40B4-BE49-F238E27FC236}">
                <a16:creationId xmlns:a16="http://schemas.microsoft.com/office/drawing/2014/main" id="{B266F52F-8D9B-564E-A216-9D7A5407F3CE}"/>
              </a:ext>
            </a:extLst>
          </p:cNvPr>
          <p:cNvSpPr>
            <a:spLocks noGrp="1"/>
          </p:cNvSpPr>
          <p:nvPr>
            <p:ph type="title"/>
          </p:nvPr>
        </p:nvSpPr>
        <p:spPr/>
        <p:txBody>
          <a:bodyPr/>
          <a:lstStyle/>
          <a:p>
            <a:r>
              <a:rPr lang="nl-BE" dirty="0"/>
              <a:t>V. </a:t>
            </a:r>
            <a:r>
              <a:rPr lang="fr-BE" dirty="0"/>
              <a:t>Problèmes liés à l’exécution</a:t>
            </a:r>
            <a:endParaRPr lang="en-US" dirty="0"/>
          </a:p>
        </p:txBody>
      </p:sp>
    </p:spTree>
    <p:extLst>
      <p:ext uri="{BB962C8B-B14F-4D97-AF65-F5344CB8AC3E}">
        <p14:creationId xmlns:p14="http://schemas.microsoft.com/office/powerpoint/2010/main" val="119068092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6599D594-CD72-E242-94DA-7AAA88715FA0}"/>
              </a:ext>
            </a:extLst>
          </p:cNvPr>
          <p:cNvSpPr>
            <a:spLocks noGrp="1"/>
          </p:cNvSpPr>
          <p:nvPr>
            <p:ph sz="quarter" idx="18"/>
          </p:nvPr>
        </p:nvSpPr>
        <p:spPr/>
        <p:txBody>
          <a:bodyPr/>
          <a:lstStyle/>
          <a:p>
            <a:pPr algn="just"/>
            <a:r>
              <a:rPr lang="fr-BE" dirty="0"/>
              <a:t>L’imputation au pouvoir adjudicateur de carences, lenteurs ou autres faits :</a:t>
            </a:r>
          </a:p>
          <a:p>
            <a:pPr lvl="1" algn="just"/>
            <a:r>
              <a:rPr lang="fr-BE" dirty="0"/>
              <a:t>Les difficultés liées au déménagement des résidents et sa conséquence de morcèlement de la phase 2 du marché en 4 sous-phases </a:t>
            </a:r>
          </a:p>
          <a:p>
            <a:pPr lvl="1" algn="just"/>
            <a:r>
              <a:rPr lang="fr-BE" dirty="0"/>
              <a:t>Les nombreux ordres modificatifs, 26 avenants au CSC.</a:t>
            </a:r>
          </a:p>
          <a:p>
            <a:pPr algn="just"/>
            <a:r>
              <a:rPr lang="fr-BE" dirty="0"/>
              <a:t>Pour obtenir la réparation du préjudice financier subi de ces faits, l’adjudicataire se base sur l’article 16, §1</a:t>
            </a:r>
            <a:r>
              <a:rPr lang="fr-BE" baseline="30000" dirty="0"/>
              <a:t>er</a:t>
            </a:r>
            <a:r>
              <a:rPr lang="fr-BE" dirty="0"/>
              <a:t> , CGC. </a:t>
            </a:r>
          </a:p>
          <a:p>
            <a:pPr lvl="1" algn="just"/>
            <a:r>
              <a:rPr lang="fr-BE" dirty="0"/>
              <a:t>Le Tribunal rappelle que la dénonciation d’un fait de l’adjudicateur doit intervenir par écrit. </a:t>
            </a:r>
          </a:p>
          <a:p>
            <a:pPr lvl="1" algn="just"/>
            <a:r>
              <a:rPr lang="fr-BE" dirty="0"/>
              <a:t>Que la circonstance, pour l’adjudicataire, d’exécuter son </a:t>
            </a:r>
            <a:r>
              <a:rPr lang="fr-BE" b="1" dirty="0"/>
              <a:t>premier marché public </a:t>
            </a:r>
            <a:r>
              <a:rPr lang="fr-BE" dirty="0"/>
              <a:t>et de </a:t>
            </a:r>
            <a:r>
              <a:rPr lang="fr-BE" b="1" dirty="0"/>
              <a:t>ne pas connaitre la législation technique en la matière</a:t>
            </a:r>
            <a:r>
              <a:rPr lang="fr-BE" dirty="0"/>
              <a:t>, n’est pas de nature à écarter l’application de l’art. 16, §1</a:t>
            </a:r>
            <a:r>
              <a:rPr lang="fr-BE" baseline="30000" dirty="0"/>
              <a:t>er</a:t>
            </a:r>
            <a:r>
              <a:rPr lang="fr-BE" dirty="0"/>
              <a:t> et 2 CGC. </a:t>
            </a:r>
          </a:p>
          <a:p>
            <a:pPr lvl="1" algn="just"/>
            <a:r>
              <a:rPr lang="fr-BE" dirty="0"/>
              <a:t>Il est nécessaire que la dénonciation apparaisse clairement.</a:t>
            </a:r>
          </a:p>
          <a:p>
            <a:pPr lvl="1" algn="just"/>
            <a:endParaRPr lang="fr-BE" dirty="0"/>
          </a:p>
          <a:p>
            <a:pPr lvl="1" algn="just"/>
            <a:endParaRPr lang="fr-BE" dirty="0"/>
          </a:p>
          <a:p>
            <a:pPr algn="just"/>
            <a:endParaRPr lang="fr-BE" dirty="0"/>
          </a:p>
        </p:txBody>
      </p:sp>
      <p:sp>
        <p:nvSpPr>
          <p:cNvPr id="3" name="Text Placeholder 2">
            <a:extLst>
              <a:ext uri="{FF2B5EF4-FFF2-40B4-BE49-F238E27FC236}">
                <a16:creationId xmlns:a16="http://schemas.microsoft.com/office/drawing/2014/main" id="{C7500671-D0E9-AA4B-95AF-E891B23A9E6F}"/>
              </a:ext>
            </a:extLst>
          </p:cNvPr>
          <p:cNvSpPr>
            <a:spLocks noGrp="1"/>
          </p:cNvSpPr>
          <p:nvPr>
            <p:ph type="body" idx="1"/>
          </p:nvPr>
        </p:nvSpPr>
        <p:spPr>
          <a:xfrm>
            <a:off x="515939" y="1542079"/>
            <a:ext cx="11160124" cy="435600"/>
          </a:xfrm>
        </p:spPr>
        <p:txBody>
          <a:bodyPr/>
          <a:lstStyle/>
          <a:p>
            <a:r>
              <a:rPr lang="en-US"/>
              <a:t>Trib. Entr. Charleroi (2021/3459)</a:t>
            </a:r>
          </a:p>
        </p:txBody>
      </p:sp>
      <p:sp>
        <p:nvSpPr>
          <p:cNvPr id="4" name="Slide Number Placeholder 3">
            <a:extLst>
              <a:ext uri="{FF2B5EF4-FFF2-40B4-BE49-F238E27FC236}">
                <a16:creationId xmlns:a16="http://schemas.microsoft.com/office/drawing/2014/main" id="{2CEA2DDC-5387-4748-8C32-47348588310B}"/>
              </a:ext>
            </a:extLst>
          </p:cNvPr>
          <p:cNvSpPr>
            <a:spLocks noGrp="1"/>
          </p:cNvSpPr>
          <p:nvPr>
            <p:ph type="sldNum" sz="quarter" idx="12"/>
          </p:nvPr>
        </p:nvSpPr>
        <p:spPr/>
        <p:txBody>
          <a:bodyPr/>
          <a:lstStyle/>
          <a:p>
            <a:fld id="{F9591D4C-BB8F-AE46-BE73-C616F30BBC5B}" type="slidenum">
              <a:rPr lang="en-US" smtClean="0"/>
              <a:t>36</a:t>
            </a:fld>
            <a:endParaRPr lang="en-US"/>
          </a:p>
        </p:txBody>
      </p:sp>
      <p:sp>
        <p:nvSpPr>
          <p:cNvPr id="5" name="Text Placeholder 4">
            <a:extLst>
              <a:ext uri="{FF2B5EF4-FFF2-40B4-BE49-F238E27FC236}">
                <a16:creationId xmlns:a16="http://schemas.microsoft.com/office/drawing/2014/main" id="{1FCFD7DE-EEF3-3248-84CF-507DD8C1F2A6}"/>
              </a:ext>
            </a:extLst>
          </p:cNvPr>
          <p:cNvSpPr>
            <a:spLocks noGrp="1"/>
          </p:cNvSpPr>
          <p:nvPr>
            <p:ph type="body" sz="quarter" idx="15"/>
          </p:nvPr>
        </p:nvSpPr>
        <p:spPr/>
        <p:txBody>
          <a:bodyPr/>
          <a:lstStyle/>
          <a:p>
            <a:r>
              <a:rPr lang="en-US"/>
              <a:t>Circonstances imprévisibles et fait de l’adjudicateur</a:t>
            </a:r>
          </a:p>
        </p:txBody>
      </p:sp>
      <p:sp>
        <p:nvSpPr>
          <p:cNvPr id="6" name="Title 5">
            <a:extLst>
              <a:ext uri="{FF2B5EF4-FFF2-40B4-BE49-F238E27FC236}">
                <a16:creationId xmlns:a16="http://schemas.microsoft.com/office/drawing/2014/main" id="{B266F52F-8D9B-564E-A216-9D7A5407F3CE}"/>
              </a:ext>
            </a:extLst>
          </p:cNvPr>
          <p:cNvSpPr>
            <a:spLocks noGrp="1"/>
          </p:cNvSpPr>
          <p:nvPr>
            <p:ph type="title"/>
          </p:nvPr>
        </p:nvSpPr>
        <p:spPr/>
        <p:txBody>
          <a:bodyPr/>
          <a:lstStyle/>
          <a:p>
            <a:r>
              <a:rPr lang="nl-BE"/>
              <a:t>V. </a:t>
            </a:r>
            <a:r>
              <a:rPr lang="fr-BE"/>
              <a:t>Problèmes liés à l’exécution</a:t>
            </a:r>
            <a:endParaRPr lang="en-US"/>
          </a:p>
        </p:txBody>
      </p:sp>
    </p:spTree>
    <p:extLst>
      <p:ext uri="{BB962C8B-B14F-4D97-AF65-F5344CB8AC3E}">
        <p14:creationId xmlns:p14="http://schemas.microsoft.com/office/powerpoint/2010/main" val="405433239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C296D842-06A0-4AA2-A71E-23A9DAEBED19}"/>
              </a:ext>
            </a:extLst>
          </p:cNvPr>
          <p:cNvSpPr>
            <a:spLocks noGrp="1"/>
          </p:cNvSpPr>
          <p:nvPr>
            <p:ph sz="quarter" idx="18"/>
          </p:nvPr>
        </p:nvSpPr>
        <p:spPr/>
        <p:txBody>
          <a:bodyPr/>
          <a:lstStyle/>
          <a:p>
            <a:pPr algn="just"/>
            <a:r>
              <a:rPr lang="fr-BE" dirty="0"/>
              <a:t>L’obligation de dénonciation du fait de l’adjudicateur, en temps utile, répond à un juste équilibre des intérêts en présence : « </a:t>
            </a:r>
            <a:r>
              <a:rPr lang="fr-BE" i="1" dirty="0"/>
              <a:t>il appartient à l’adjudicataire, dans ce qui est une application du </a:t>
            </a:r>
            <a:r>
              <a:rPr lang="fr-BE" b="1" i="1" dirty="0"/>
              <a:t>principe d’exécution de bonne foi </a:t>
            </a:r>
            <a:r>
              <a:rPr lang="fr-BE" i="1" dirty="0"/>
              <a:t>des conventions, de </a:t>
            </a:r>
            <a:r>
              <a:rPr lang="fr-BE" b="1" i="1" dirty="0"/>
              <a:t>ne pas laisser son co-contractant dans l’ignorance </a:t>
            </a:r>
            <a:r>
              <a:rPr lang="fr-BE" i="1" dirty="0"/>
              <a:t>que l’évolution du chantier lui est </a:t>
            </a:r>
            <a:r>
              <a:rPr lang="fr-BE" b="1" i="1" dirty="0"/>
              <a:t>préjudiciable</a:t>
            </a:r>
            <a:r>
              <a:rPr lang="fr-BE" i="1" dirty="0"/>
              <a:t> et qu’elle aura pour conséquence la réclamation de dommages et intérêts </a:t>
            </a:r>
            <a:r>
              <a:rPr lang="fr-BE" dirty="0"/>
              <a:t>».</a:t>
            </a:r>
          </a:p>
          <a:p>
            <a:pPr algn="just"/>
            <a:endParaRPr lang="fr-BE" dirty="0"/>
          </a:p>
        </p:txBody>
      </p:sp>
      <p:sp>
        <p:nvSpPr>
          <p:cNvPr id="3" name="Text Placeholder 2">
            <a:extLst>
              <a:ext uri="{FF2B5EF4-FFF2-40B4-BE49-F238E27FC236}">
                <a16:creationId xmlns:a16="http://schemas.microsoft.com/office/drawing/2014/main" id="{F619E9BB-A576-418B-A313-B7FEF3DD9E26}"/>
              </a:ext>
            </a:extLst>
          </p:cNvPr>
          <p:cNvSpPr>
            <a:spLocks noGrp="1"/>
          </p:cNvSpPr>
          <p:nvPr>
            <p:ph type="body" idx="1"/>
          </p:nvPr>
        </p:nvSpPr>
        <p:spPr/>
        <p:txBody>
          <a:bodyPr>
            <a:noAutofit/>
          </a:bodyPr>
          <a:lstStyle/>
          <a:p>
            <a:r>
              <a:rPr lang="en-US"/>
              <a:t>Trib. Entr. Charleroi (2021/3459)</a:t>
            </a:r>
          </a:p>
          <a:p>
            <a:r>
              <a:rPr lang="fr-BE"/>
              <a:t> </a:t>
            </a:r>
          </a:p>
        </p:txBody>
      </p:sp>
      <p:sp>
        <p:nvSpPr>
          <p:cNvPr id="4" name="Slide Number Placeholder 3">
            <a:extLst>
              <a:ext uri="{FF2B5EF4-FFF2-40B4-BE49-F238E27FC236}">
                <a16:creationId xmlns:a16="http://schemas.microsoft.com/office/drawing/2014/main" id="{DC3DFCC4-6213-4A84-AD8F-9D618EBDB5D2}"/>
              </a:ext>
            </a:extLst>
          </p:cNvPr>
          <p:cNvSpPr>
            <a:spLocks noGrp="1"/>
          </p:cNvSpPr>
          <p:nvPr>
            <p:ph type="sldNum" sz="quarter" idx="12"/>
          </p:nvPr>
        </p:nvSpPr>
        <p:spPr/>
        <p:txBody>
          <a:bodyPr/>
          <a:lstStyle/>
          <a:p>
            <a:fld id="{F9591D4C-BB8F-AE46-BE73-C616F30BBC5B}" type="slidenum">
              <a:rPr lang="en-US" smtClean="0"/>
              <a:t>37</a:t>
            </a:fld>
            <a:endParaRPr lang="en-US"/>
          </a:p>
        </p:txBody>
      </p:sp>
      <p:sp>
        <p:nvSpPr>
          <p:cNvPr id="5" name="Text Placeholder 4">
            <a:extLst>
              <a:ext uri="{FF2B5EF4-FFF2-40B4-BE49-F238E27FC236}">
                <a16:creationId xmlns:a16="http://schemas.microsoft.com/office/drawing/2014/main" id="{ECCEFEA5-DDB7-4974-AA08-18A311984B3F}"/>
              </a:ext>
            </a:extLst>
          </p:cNvPr>
          <p:cNvSpPr>
            <a:spLocks noGrp="1"/>
          </p:cNvSpPr>
          <p:nvPr>
            <p:ph type="body" sz="quarter" idx="15"/>
          </p:nvPr>
        </p:nvSpPr>
        <p:spPr/>
        <p:txBody>
          <a:bodyPr/>
          <a:lstStyle/>
          <a:p>
            <a:r>
              <a:rPr lang="en-US"/>
              <a:t>Circonstances imprévisibles et fait de l’adjudicateur</a:t>
            </a:r>
          </a:p>
          <a:p>
            <a:endParaRPr lang="fr-BE"/>
          </a:p>
        </p:txBody>
      </p:sp>
      <p:sp>
        <p:nvSpPr>
          <p:cNvPr id="6" name="Title 5">
            <a:extLst>
              <a:ext uri="{FF2B5EF4-FFF2-40B4-BE49-F238E27FC236}">
                <a16:creationId xmlns:a16="http://schemas.microsoft.com/office/drawing/2014/main" id="{D50E8F0F-8902-4A00-93E0-2A6D63A750C9}"/>
              </a:ext>
            </a:extLst>
          </p:cNvPr>
          <p:cNvSpPr>
            <a:spLocks noGrp="1"/>
          </p:cNvSpPr>
          <p:nvPr>
            <p:ph type="title"/>
          </p:nvPr>
        </p:nvSpPr>
        <p:spPr/>
        <p:txBody>
          <a:bodyPr/>
          <a:lstStyle/>
          <a:p>
            <a:r>
              <a:rPr lang="nl-BE"/>
              <a:t>V. </a:t>
            </a:r>
            <a:r>
              <a:rPr lang="fr-BE"/>
              <a:t>Problèmes liés à l’exécution</a:t>
            </a:r>
          </a:p>
        </p:txBody>
      </p:sp>
    </p:spTree>
    <p:extLst>
      <p:ext uri="{BB962C8B-B14F-4D97-AF65-F5344CB8AC3E}">
        <p14:creationId xmlns:p14="http://schemas.microsoft.com/office/powerpoint/2010/main" val="158967298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594D4CB9-6CC0-4702-A2D9-DD5DA39F63BA}"/>
              </a:ext>
            </a:extLst>
          </p:cNvPr>
          <p:cNvPicPr>
            <a:picLocks noChangeAspect="1"/>
          </p:cNvPicPr>
          <p:nvPr/>
        </p:nvPicPr>
        <p:blipFill>
          <a:blip r:embed="rId3"/>
          <a:srcRect/>
          <a:stretch>
            <a:fillRect/>
          </a:stretch>
        </p:blipFill>
        <p:spPr>
          <a:xfrm>
            <a:off x="3415" y="-195855"/>
            <a:ext cx="12185169" cy="6854158"/>
          </a:xfrm>
          <a:prstGeom prst="rect">
            <a:avLst/>
          </a:prstGeom>
        </p:spPr>
      </p:pic>
      <p:sp>
        <p:nvSpPr>
          <p:cNvPr id="4" name="Title 3"/>
          <p:cNvSpPr>
            <a:spLocks noGrp="1"/>
          </p:cNvSpPr>
          <p:nvPr>
            <p:ph type="title"/>
          </p:nvPr>
        </p:nvSpPr>
        <p:spPr/>
        <p:txBody>
          <a:bodyPr/>
          <a:lstStyle/>
          <a:p>
            <a:r>
              <a:rPr lang="nl-BE" b="1" dirty="0"/>
              <a:t>V.</a:t>
            </a:r>
            <a:br>
              <a:rPr lang="nl-BE" dirty="0"/>
            </a:br>
            <a:r>
              <a:rPr lang="nl-BE" dirty="0"/>
              <a:t>La </a:t>
            </a:r>
            <a:r>
              <a:rPr lang="nl-BE" dirty="0" err="1"/>
              <a:t>vérification</a:t>
            </a:r>
            <a:r>
              <a:rPr lang="nl-BE" dirty="0"/>
              <a:t> des prix et des </a:t>
            </a:r>
            <a:r>
              <a:rPr lang="nl-BE" dirty="0" err="1"/>
              <a:t>coûts</a:t>
            </a:r>
            <a:endParaRPr lang="en-US" dirty="0"/>
          </a:p>
        </p:txBody>
      </p:sp>
    </p:spTree>
    <p:extLst>
      <p:ext uri="{BB962C8B-B14F-4D97-AF65-F5344CB8AC3E}">
        <p14:creationId xmlns:p14="http://schemas.microsoft.com/office/powerpoint/2010/main" val="419389934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D388FB76-2137-4F4D-97CD-CB67605ADB76}"/>
              </a:ext>
            </a:extLst>
          </p:cNvPr>
          <p:cNvSpPr>
            <a:spLocks noGrp="1"/>
          </p:cNvSpPr>
          <p:nvPr>
            <p:ph sz="quarter" idx="18"/>
          </p:nvPr>
        </p:nvSpPr>
        <p:spPr>
          <a:xfrm>
            <a:off x="515937" y="1964856"/>
            <a:ext cx="11160124" cy="4426554"/>
          </a:xfrm>
        </p:spPr>
        <p:txBody>
          <a:bodyPr/>
          <a:lstStyle/>
          <a:p>
            <a:pPr algn="just">
              <a:spcAft>
                <a:spcPts val="1000"/>
              </a:spcAft>
            </a:pPr>
            <a:r>
              <a:rPr lang="nl-BE" sz="1800" b="1" dirty="0"/>
              <a:t>Feiten </a:t>
            </a:r>
          </a:p>
          <a:p>
            <a:pPr lvl="1" algn="just">
              <a:spcAft>
                <a:spcPts val="1000"/>
              </a:spcAft>
            </a:pPr>
            <a:r>
              <a:rPr lang="nl-BE" sz="1800" dirty="0"/>
              <a:t>Offerte van een inschrijver wordt </a:t>
            </a:r>
            <a:r>
              <a:rPr lang="nl-BE" sz="1800" b="1" dirty="0"/>
              <a:t>substantieel onregelmatig </a:t>
            </a:r>
            <a:r>
              <a:rPr lang="nl-BE" sz="1800" dirty="0"/>
              <a:t>verklaard wegens twee “</a:t>
            </a:r>
            <a:r>
              <a:rPr lang="nl-BE" sz="1800" b="1" dirty="0"/>
              <a:t>onvoldoende” prijzen</a:t>
            </a:r>
            <a:r>
              <a:rPr lang="nl-BE" sz="1800" dirty="0"/>
              <a:t> voor </a:t>
            </a:r>
            <a:r>
              <a:rPr lang="nl-BE" sz="1800" b="1" dirty="0"/>
              <a:t>essentiële posten </a:t>
            </a:r>
            <a:r>
              <a:rPr lang="nl-BE" sz="1800" dirty="0"/>
              <a:t>(op basis van een advies van de veiligheidscoördinator)</a:t>
            </a:r>
          </a:p>
          <a:p>
            <a:pPr lvl="1" algn="just">
              <a:spcAft>
                <a:spcPts val="1000"/>
              </a:spcAft>
            </a:pPr>
            <a:r>
              <a:rPr lang="nl-BE" sz="1800" dirty="0"/>
              <a:t>Offerte wordt aldus niet geweerd wegens “abnormale” prijzen, reden waarom door de AO geen prijsverantwoording is gevraagd </a:t>
            </a:r>
          </a:p>
          <a:p>
            <a:pPr lvl="1" algn="just">
              <a:spcAft>
                <a:spcPts val="1000"/>
              </a:spcAft>
            </a:pPr>
            <a:r>
              <a:rPr lang="nl-BE" sz="1800" dirty="0"/>
              <a:t>Onregelmatigheid volgt uit beoordeling afzonderlijke prijsberekening m.b.t. de door het veiligheids- en gezondheidsplan bepaalde preventiemaatregelen en –middelen, welke berekening verder dient te worden verwerkt in de afzonderlijke eenheidsprijzen </a:t>
            </a:r>
          </a:p>
          <a:p>
            <a:pPr lvl="1" algn="just">
              <a:spcAft>
                <a:spcPts val="1000"/>
              </a:spcAft>
            </a:pPr>
            <a:r>
              <a:rPr lang="nl-BE" sz="1800" dirty="0"/>
              <a:t>AO stelt dat ze zich zonder meer kon </a:t>
            </a:r>
            <a:r>
              <a:rPr lang="nl-BE" sz="1800" b="1" dirty="0"/>
              <a:t>baseren</a:t>
            </a:r>
            <a:r>
              <a:rPr lang="nl-BE" sz="1800" dirty="0"/>
              <a:t> </a:t>
            </a:r>
            <a:r>
              <a:rPr lang="nl-BE" sz="1800" b="1" dirty="0"/>
              <a:t>op beoordeling </a:t>
            </a:r>
            <a:r>
              <a:rPr lang="nl-BE" sz="1800" dirty="0"/>
              <a:t>veiligheidscoördinator </a:t>
            </a:r>
            <a:r>
              <a:rPr lang="nl-BE" sz="1800" b="1" dirty="0"/>
              <a:t>om substantiële onregelmatigheid vast te stellen</a:t>
            </a:r>
            <a:r>
              <a:rPr lang="nl-BE" sz="1800" dirty="0"/>
              <a:t>, </a:t>
            </a:r>
            <a:r>
              <a:rPr lang="nl-BE" sz="1800" b="1" dirty="0"/>
              <a:t>zonder</a:t>
            </a:r>
            <a:r>
              <a:rPr lang="nl-BE" sz="1800" dirty="0"/>
              <a:t> dat zij hiervoor een </a:t>
            </a:r>
            <a:r>
              <a:rPr lang="nl-BE" sz="1800" b="1" dirty="0"/>
              <a:t>prijsverantwoording</a:t>
            </a:r>
            <a:r>
              <a:rPr lang="nl-BE" sz="1800" dirty="0"/>
              <a:t> diende te vragen </a:t>
            </a:r>
          </a:p>
          <a:p>
            <a:pPr marL="0" indent="0" algn="just">
              <a:spcAft>
                <a:spcPts val="1000"/>
              </a:spcAft>
              <a:buNone/>
            </a:pPr>
            <a:endParaRPr lang="nl-BE" sz="1800" b="1" dirty="0"/>
          </a:p>
        </p:txBody>
      </p:sp>
      <p:sp>
        <p:nvSpPr>
          <p:cNvPr id="3" name="Text Placeholder 2">
            <a:extLst>
              <a:ext uri="{FF2B5EF4-FFF2-40B4-BE49-F238E27FC236}">
                <a16:creationId xmlns:a16="http://schemas.microsoft.com/office/drawing/2014/main" id="{300B3237-F474-4D8C-BA5D-2B72ACC343B7}"/>
              </a:ext>
            </a:extLst>
          </p:cNvPr>
          <p:cNvSpPr>
            <a:spLocks noGrp="1"/>
          </p:cNvSpPr>
          <p:nvPr>
            <p:ph type="body" idx="1"/>
          </p:nvPr>
        </p:nvSpPr>
        <p:spPr>
          <a:xfrm>
            <a:off x="515937" y="1360815"/>
            <a:ext cx="11160124" cy="435600"/>
          </a:xfrm>
        </p:spPr>
        <p:txBody>
          <a:bodyPr>
            <a:normAutofit/>
          </a:bodyPr>
          <a:lstStyle/>
          <a:p>
            <a:r>
              <a:rPr lang="nl-BE" dirty="0"/>
              <a:t>Gent 7 januari 2022 (2020/AR/1368) (1/2)</a:t>
            </a:r>
          </a:p>
        </p:txBody>
      </p:sp>
      <p:sp>
        <p:nvSpPr>
          <p:cNvPr id="4" name="Slide Number Placeholder 3">
            <a:extLst>
              <a:ext uri="{FF2B5EF4-FFF2-40B4-BE49-F238E27FC236}">
                <a16:creationId xmlns:a16="http://schemas.microsoft.com/office/drawing/2014/main" id="{48D200A8-B122-4F18-A2E5-015B5BDC3E57}"/>
              </a:ext>
            </a:extLst>
          </p:cNvPr>
          <p:cNvSpPr>
            <a:spLocks noGrp="1"/>
          </p:cNvSpPr>
          <p:nvPr>
            <p:ph type="sldNum" sz="quarter" idx="12"/>
          </p:nvPr>
        </p:nvSpPr>
        <p:spPr/>
        <p:txBody>
          <a:bodyPr/>
          <a:lstStyle/>
          <a:p>
            <a:fld id="{F9591D4C-BB8F-AE46-BE73-C616F30BBC5B}" type="slidenum">
              <a:rPr lang="en-US" smtClean="0"/>
              <a:t>39</a:t>
            </a:fld>
            <a:endParaRPr lang="en-US"/>
          </a:p>
        </p:txBody>
      </p:sp>
      <p:sp>
        <p:nvSpPr>
          <p:cNvPr id="5" name="Text Placeholder 4">
            <a:extLst>
              <a:ext uri="{FF2B5EF4-FFF2-40B4-BE49-F238E27FC236}">
                <a16:creationId xmlns:a16="http://schemas.microsoft.com/office/drawing/2014/main" id="{8666FE8E-D6AD-43B5-B901-7FD2B293E9CF}"/>
              </a:ext>
            </a:extLst>
          </p:cNvPr>
          <p:cNvSpPr>
            <a:spLocks noGrp="1"/>
          </p:cNvSpPr>
          <p:nvPr>
            <p:ph type="body" sz="quarter" idx="15"/>
          </p:nvPr>
        </p:nvSpPr>
        <p:spPr/>
        <p:txBody>
          <a:bodyPr/>
          <a:lstStyle/>
          <a:p>
            <a:r>
              <a:rPr lang="nl-BE" dirty="0" err="1"/>
              <a:t>Vérification</a:t>
            </a:r>
            <a:r>
              <a:rPr lang="nl-BE" dirty="0"/>
              <a:t> et </a:t>
            </a:r>
            <a:r>
              <a:rPr lang="nl-BE" dirty="0" err="1"/>
              <a:t>justification</a:t>
            </a:r>
            <a:r>
              <a:rPr lang="nl-BE" dirty="0"/>
              <a:t> des prix</a:t>
            </a:r>
          </a:p>
        </p:txBody>
      </p:sp>
      <p:sp>
        <p:nvSpPr>
          <p:cNvPr id="6" name="Title 5">
            <a:extLst>
              <a:ext uri="{FF2B5EF4-FFF2-40B4-BE49-F238E27FC236}">
                <a16:creationId xmlns:a16="http://schemas.microsoft.com/office/drawing/2014/main" id="{0EBBCBD8-88B7-4D8F-93A6-FCC941359A09}"/>
              </a:ext>
            </a:extLst>
          </p:cNvPr>
          <p:cNvSpPr>
            <a:spLocks noGrp="1"/>
          </p:cNvSpPr>
          <p:nvPr>
            <p:ph type="title"/>
          </p:nvPr>
        </p:nvSpPr>
        <p:spPr/>
        <p:txBody>
          <a:bodyPr/>
          <a:lstStyle/>
          <a:p>
            <a:r>
              <a:rPr lang="nl-BE" dirty="0"/>
              <a:t>III. La </a:t>
            </a:r>
            <a:r>
              <a:rPr lang="nl-BE" dirty="0" err="1"/>
              <a:t>vérification</a:t>
            </a:r>
            <a:r>
              <a:rPr lang="nl-BE" dirty="0"/>
              <a:t> des prix et des </a:t>
            </a:r>
            <a:r>
              <a:rPr lang="nl-BE" dirty="0" err="1"/>
              <a:t>coûts</a:t>
            </a:r>
            <a:endParaRPr lang="nl-BE" dirty="0"/>
          </a:p>
        </p:txBody>
      </p:sp>
      <p:sp>
        <p:nvSpPr>
          <p:cNvPr id="7" name="Footer Placeholder 6">
            <a:extLst>
              <a:ext uri="{FF2B5EF4-FFF2-40B4-BE49-F238E27FC236}">
                <a16:creationId xmlns:a16="http://schemas.microsoft.com/office/drawing/2014/main" id="{B7293BDA-B3C8-4FC2-AD83-4E6FA04C22F8}"/>
              </a:ext>
            </a:extLst>
          </p:cNvPr>
          <p:cNvSpPr>
            <a:spLocks noGrp="1"/>
          </p:cNvSpPr>
          <p:nvPr>
            <p:ph type="ftr" sz="quarter" idx="17"/>
          </p:nvPr>
        </p:nvSpPr>
        <p:spPr/>
        <p:txBody>
          <a:bodyPr/>
          <a:lstStyle/>
          <a:p>
            <a:r>
              <a:rPr lang="nl-BE"/>
              <a:t>National Tender Day - 27 oktober 2022</a:t>
            </a:r>
            <a:endParaRPr lang="en-US"/>
          </a:p>
        </p:txBody>
      </p:sp>
    </p:spTree>
    <p:extLst>
      <p:ext uri="{BB962C8B-B14F-4D97-AF65-F5344CB8AC3E}">
        <p14:creationId xmlns:p14="http://schemas.microsoft.com/office/powerpoint/2010/main" val="166101664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D388FB76-2137-4F4D-97CD-CB67605ADB76}"/>
              </a:ext>
            </a:extLst>
          </p:cNvPr>
          <p:cNvSpPr>
            <a:spLocks noGrp="1"/>
          </p:cNvSpPr>
          <p:nvPr>
            <p:ph sz="quarter" idx="18"/>
          </p:nvPr>
        </p:nvSpPr>
        <p:spPr>
          <a:xfrm>
            <a:off x="515939" y="2063146"/>
            <a:ext cx="11160124" cy="4426554"/>
          </a:xfrm>
        </p:spPr>
        <p:txBody>
          <a:bodyPr/>
          <a:lstStyle/>
          <a:p>
            <a:pPr algn="just">
              <a:spcAft>
                <a:spcPts val="1000"/>
              </a:spcAft>
            </a:pPr>
            <a:r>
              <a:rPr lang="nl-BE" sz="1800" b="1" dirty="0" err="1"/>
              <a:t>Faits</a:t>
            </a:r>
            <a:r>
              <a:rPr lang="nl-BE" sz="1800" b="1" dirty="0"/>
              <a:t> : </a:t>
            </a:r>
          </a:p>
          <a:p>
            <a:pPr lvl="1" algn="just">
              <a:spcAft>
                <a:spcPts val="1000"/>
              </a:spcAft>
            </a:pPr>
            <a:r>
              <a:rPr lang="nl-BE" sz="1800" dirty="0" err="1"/>
              <a:t>Critères</a:t>
            </a:r>
            <a:r>
              <a:rPr lang="nl-BE" sz="1800" dirty="0"/>
              <a:t> de </a:t>
            </a:r>
            <a:r>
              <a:rPr lang="nl-BE" sz="1800" dirty="0" err="1"/>
              <a:t>sélection</a:t>
            </a:r>
            <a:r>
              <a:rPr lang="nl-BE" sz="1800" dirty="0"/>
              <a:t> pour les </a:t>
            </a:r>
            <a:r>
              <a:rPr lang="nl-BE" sz="1800" dirty="0" err="1"/>
              <a:t>marchés</a:t>
            </a:r>
            <a:r>
              <a:rPr lang="nl-BE" sz="1800" dirty="0"/>
              <a:t> </a:t>
            </a:r>
            <a:r>
              <a:rPr lang="nl-BE" sz="1800" dirty="0" err="1"/>
              <a:t>publics</a:t>
            </a:r>
            <a:r>
              <a:rPr lang="nl-BE" sz="1800" dirty="0"/>
              <a:t> de </a:t>
            </a:r>
            <a:r>
              <a:rPr lang="nl-BE" sz="1800" dirty="0" err="1"/>
              <a:t>travaux</a:t>
            </a:r>
            <a:r>
              <a:rPr lang="nl-BE" sz="1800" dirty="0"/>
              <a:t> :</a:t>
            </a:r>
          </a:p>
          <a:p>
            <a:pPr lvl="2" algn="just">
              <a:spcAft>
                <a:spcPts val="1000"/>
              </a:spcAft>
            </a:pPr>
            <a:r>
              <a:rPr lang="nl-BE" sz="1800" dirty="0"/>
              <a:t>Marché public 1 : </a:t>
            </a:r>
          </a:p>
          <a:p>
            <a:pPr lvl="3" algn="just">
              <a:spcAft>
                <a:spcPts val="1000"/>
              </a:spcAft>
            </a:pPr>
            <a:r>
              <a:rPr lang="fr-BE" sz="1400" dirty="0"/>
              <a:t>Inscription au registre professionnel central de l’industrie du bâtiment en vue de l’exécution de constructions du groupe IV, catégorie I, relevant de l’article 137, paragraphe 1, point 1, sous g), de la loi bulgare sur l’aménagement du territoire, ou dans un registre correspondant pour les participants établis dans un autre État membre.</a:t>
            </a:r>
          </a:p>
          <a:p>
            <a:pPr lvl="3" algn="just">
              <a:spcAft>
                <a:spcPts val="1000"/>
              </a:spcAft>
            </a:pPr>
            <a:r>
              <a:rPr lang="fr-BE" sz="1400" dirty="0"/>
              <a:t>Compétences techniques et professionnelles : références de missions similaires (travaux de stabilisation de glissements de terrain)</a:t>
            </a:r>
          </a:p>
          <a:p>
            <a:pPr lvl="3" algn="just">
              <a:spcAft>
                <a:spcPts val="1000"/>
              </a:spcAft>
            </a:pPr>
            <a:r>
              <a:rPr lang="fr-BE" sz="1400" dirty="0"/>
              <a:t>Exigences relatives au personnel d'ingénierie technique : directeur technique avec qualification professionnelle et 3 ans d'expérience</a:t>
            </a:r>
          </a:p>
          <a:p>
            <a:pPr lvl="2" algn="just">
              <a:spcAft>
                <a:spcPts val="1000"/>
              </a:spcAft>
            </a:pPr>
            <a:r>
              <a:rPr lang="nl-BE" sz="1800" dirty="0" err="1"/>
              <a:t>Marchés</a:t>
            </a:r>
            <a:r>
              <a:rPr lang="nl-BE" sz="1800" dirty="0"/>
              <a:t> </a:t>
            </a:r>
            <a:r>
              <a:rPr lang="nl-BE" sz="1800" dirty="0" err="1"/>
              <a:t>publics</a:t>
            </a:r>
            <a:r>
              <a:rPr lang="nl-BE" sz="1800" dirty="0"/>
              <a:t> 2 : </a:t>
            </a:r>
          </a:p>
          <a:p>
            <a:pPr lvl="4" algn="just">
              <a:spcAft>
                <a:spcPts val="1000"/>
              </a:spcAft>
            </a:pPr>
            <a:r>
              <a:rPr lang="fr-BE" sz="1400" dirty="0"/>
              <a:t>L’entreprise mandataire d’un groupement d’opérateurs économiques doit remplir la plupart des critères de sélection et fournir la plupart des prestations.</a:t>
            </a:r>
          </a:p>
          <a:p>
            <a:pPr marL="0" indent="0" algn="just">
              <a:buNone/>
            </a:pPr>
            <a:endParaRPr lang="nl-NL" sz="1800" dirty="0"/>
          </a:p>
          <a:p>
            <a:pPr algn="just"/>
            <a:endParaRPr lang="nl-NL" sz="1800" dirty="0"/>
          </a:p>
          <a:p>
            <a:pPr algn="just"/>
            <a:endParaRPr lang="nl-BE" sz="1800" dirty="0"/>
          </a:p>
          <a:p>
            <a:pPr marL="231775" lvl="1" indent="0" algn="just">
              <a:buNone/>
            </a:pPr>
            <a:endParaRPr lang="nl-BE" sz="1000" b="1" dirty="0">
              <a:solidFill>
                <a:schemeClr val="accent6"/>
              </a:solidFill>
            </a:endParaRPr>
          </a:p>
        </p:txBody>
      </p:sp>
      <p:sp>
        <p:nvSpPr>
          <p:cNvPr id="3" name="Text Placeholder 2">
            <a:extLst>
              <a:ext uri="{FF2B5EF4-FFF2-40B4-BE49-F238E27FC236}">
                <a16:creationId xmlns:a16="http://schemas.microsoft.com/office/drawing/2014/main" id="{300B3237-F474-4D8C-BA5D-2B72ACC343B7}"/>
              </a:ext>
            </a:extLst>
          </p:cNvPr>
          <p:cNvSpPr>
            <a:spLocks noGrp="1"/>
          </p:cNvSpPr>
          <p:nvPr>
            <p:ph type="body" idx="1"/>
          </p:nvPr>
        </p:nvSpPr>
        <p:spPr>
          <a:xfrm>
            <a:off x="515938" y="1476313"/>
            <a:ext cx="11311103" cy="320101"/>
          </a:xfrm>
        </p:spPr>
        <p:txBody>
          <a:bodyPr>
            <a:normAutofit lnSpcReduction="10000"/>
          </a:bodyPr>
          <a:lstStyle/>
          <a:p>
            <a:r>
              <a:rPr lang="nl-BE" dirty="0" err="1"/>
              <a:t>C.J.U.E.</a:t>
            </a:r>
            <a:r>
              <a:rPr lang="nl-BE" dirty="0"/>
              <a:t>, 31 mars 2022 C-195/21 et 28 </a:t>
            </a:r>
            <a:r>
              <a:rPr lang="nl-BE" dirty="0" err="1"/>
              <a:t>avril </a:t>
            </a:r>
            <a:r>
              <a:rPr lang="nl-BE" dirty="0"/>
              <a:t>2022 C-642/20</a:t>
            </a:r>
          </a:p>
        </p:txBody>
      </p:sp>
      <p:sp>
        <p:nvSpPr>
          <p:cNvPr id="4" name="Slide Number Placeholder 3">
            <a:extLst>
              <a:ext uri="{FF2B5EF4-FFF2-40B4-BE49-F238E27FC236}">
                <a16:creationId xmlns:a16="http://schemas.microsoft.com/office/drawing/2014/main" id="{48D200A8-B122-4F18-A2E5-015B5BDC3E57}"/>
              </a:ext>
            </a:extLst>
          </p:cNvPr>
          <p:cNvSpPr>
            <a:spLocks noGrp="1"/>
          </p:cNvSpPr>
          <p:nvPr>
            <p:ph type="sldNum" sz="quarter" idx="12"/>
          </p:nvPr>
        </p:nvSpPr>
        <p:spPr/>
        <p:txBody>
          <a:bodyPr/>
          <a:lstStyle/>
          <a:p>
            <a:fld id="{F9591D4C-BB8F-AE46-BE73-C616F30BBC5B}" type="slidenum">
              <a:rPr lang="en-US" smtClean="0"/>
              <a:t>4</a:t>
            </a:fld>
            <a:endParaRPr lang="en-US"/>
          </a:p>
        </p:txBody>
      </p:sp>
      <p:sp>
        <p:nvSpPr>
          <p:cNvPr id="5" name="Text Placeholder 4">
            <a:extLst>
              <a:ext uri="{FF2B5EF4-FFF2-40B4-BE49-F238E27FC236}">
                <a16:creationId xmlns:a16="http://schemas.microsoft.com/office/drawing/2014/main" id="{8666FE8E-D6AD-43B5-B901-7FD2B293E9CF}"/>
              </a:ext>
            </a:extLst>
          </p:cNvPr>
          <p:cNvSpPr>
            <a:spLocks noGrp="1"/>
          </p:cNvSpPr>
          <p:nvPr>
            <p:ph type="body" sz="quarter" idx="15"/>
          </p:nvPr>
        </p:nvSpPr>
        <p:spPr/>
        <p:txBody>
          <a:bodyPr/>
          <a:lstStyle/>
          <a:p>
            <a:r>
              <a:rPr lang="nl-BE" dirty="0" err="1"/>
              <a:t>Critères</a:t>
            </a:r>
            <a:r>
              <a:rPr lang="nl-BE" dirty="0"/>
              <a:t> de </a:t>
            </a:r>
            <a:r>
              <a:rPr lang="nl-BE" dirty="0" err="1"/>
              <a:t>sélection</a:t>
            </a:r>
            <a:r>
              <a:rPr lang="nl-BE" dirty="0"/>
              <a:t> </a:t>
            </a:r>
            <a:r>
              <a:rPr lang="nl-BE" dirty="0" err="1"/>
              <a:t>stricts</a:t>
            </a:r>
            <a:endParaRPr lang="nl-BE" dirty="0"/>
          </a:p>
        </p:txBody>
      </p:sp>
      <p:sp>
        <p:nvSpPr>
          <p:cNvPr id="6" name="Title 5">
            <a:extLst>
              <a:ext uri="{FF2B5EF4-FFF2-40B4-BE49-F238E27FC236}">
                <a16:creationId xmlns:a16="http://schemas.microsoft.com/office/drawing/2014/main" id="{0EBBCBD8-88B7-4D8F-93A6-FCC941359A09}"/>
              </a:ext>
            </a:extLst>
          </p:cNvPr>
          <p:cNvSpPr>
            <a:spLocks noGrp="1"/>
          </p:cNvSpPr>
          <p:nvPr>
            <p:ph type="title"/>
          </p:nvPr>
        </p:nvSpPr>
        <p:spPr/>
        <p:txBody>
          <a:bodyPr/>
          <a:lstStyle/>
          <a:p>
            <a:r>
              <a:rPr lang="nl-BE" dirty="0"/>
              <a:t>I. </a:t>
            </a:r>
            <a:r>
              <a:rPr lang="fr-BE" dirty="0"/>
              <a:t>Les arrêts les plus importants rendus par la </a:t>
            </a:r>
            <a:r>
              <a:rPr lang="fr-BE" dirty="0" err="1"/>
              <a:t>C.J.U.E</a:t>
            </a:r>
            <a:r>
              <a:rPr lang="fr-BE" dirty="0"/>
              <a:t>.</a:t>
            </a:r>
            <a:endParaRPr lang="nl-BE" dirty="0"/>
          </a:p>
        </p:txBody>
      </p:sp>
      <p:sp>
        <p:nvSpPr>
          <p:cNvPr id="7" name="Footer Placeholder 6">
            <a:extLst>
              <a:ext uri="{FF2B5EF4-FFF2-40B4-BE49-F238E27FC236}">
                <a16:creationId xmlns:a16="http://schemas.microsoft.com/office/drawing/2014/main" id="{B7293BDA-B3C8-4FC2-AD83-4E6FA04C22F8}"/>
              </a:ext>
            </a:extLst>
          </p:cNvPr>
          <p:cNvSpPr>
            <a:spLocks noGrp="1"/>
          </p:cNvSpPr>
          <p:nvPr>
            <p:ph type="ftr" sz="quarter" idx="17"/>
          </p:nvPr>
        </p:nvSpPr>
        <p:spPr/>
        <p:txBody>
          <a:bodyPr/>
          <a:lstStyle/>
          <a:p>
            <a:r>
              <a:rPr lang="nl-BE" dirty="0"/>
              <a:t>National Tender Day- 27 </a:t>
            </a:r>
            <a:r>
              <a:rPr lang="nl-BE" dirty="0" err="1"/>
              <a:t>octobre</a:t>
            </a:r>
            <a:r>
              <a:rPr lang="nl-BE" dirty="0"/>
              <a:t> 2022</a:t>
            </a:r>
            <a:endParaRPr lang="en-US" dirty="0"/>
          </a:p>
        </p:txBody>
      </p:sp>
    </p:spTree>
    <p:extLst>
      <p:ext uri="{BB962C8B-B14F-4D97-AF65-F5344CB8AC3E}">
        <p14:creationId xmlns:p14="http://schemas.microsoft.com/office/powerpoint/2010/main" val="381779968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D388FB76-2137-4F4D-97CD-CB67605ADB76}"/>
              </a:ext>
            </a:extLst>
          </p:cNvPr>
          <p:cNvSpPr>
            <a:spLocks noGrp="1"/>
          </p:cNvSpPr>
          <p:nvPr>
            <p:ph sz="quarter" idx="18"/>
          </p:nvPr>
        </p:nvSpPr>
        <p:spPr>
          <a:xfrm>
            <a:off x="515937" y="1964856"/>
            <a:ext cx="11160124" cy="4426554"/>
          </a:xfrm>
        </p:spPr>
        <p:txBody>
          <a:bodyPr/>
          <a:lstStyle/>
          <a:p>
            <a:pPr algn="just">
              <a:spcAft>
                <a:spcPts val="1000"/>
              </a:spcAft>
            </a:pPr>
            <a:r>
              <a:rPr lang="nl-BE" sz="1800" b="1" dirty="0"/>
              <a:t>Rechtsvraag</a:t>
            </a:r>
          </a:p>
          <a:p>
            <a:pPr lvl="1" algn="just">
              <a:spcAft>
                <a:spcPts val="1000"/>
              </a:spcAft>
            </a:pPr>
            <a:r>
              <a:rPr lang="nl-BE" sz="1800" dirty="0"/>
              <a:t>Was de AO gerechtigd de offerte substantieel onregelmatig te verklaren wegens “onvoldoende” prijzen, </a:t>
            </a:r>
            <a:r>
              <a:rPr lang="nl-BE" sz="1800" b="1" dirty="0"/>
              <a:t>zonder</a:t>
            </a:r>
            <a:r>
              <a:rPr lang="nl-BE" sz="1800" dirty="0"/>
              <a:t> een en ander te </a:t>
            </a:r>
            <a:r>
              <a:rPr lang="nl-BE" sz="1800" b="1" dirty="0"/>
              <a:t>onderzoek</a:t>
            </a:r>
            <a:r>
              <a:rPr lang="nl-BE" sz="1800" dirty="0"/>
              <a:t> binnen het kader van het prijsonderzoek (en in het kader daarvan een prijsverantwoording te vragen)?</a:t>
            </a:r>
          </a:p>
          <a:p>
            <a:pPr algn="just">
              <a:spcAft>
                <a:spcPts val="1000"/>
              </a:spcAft>
            </a:pPr>
            <a:r>
              <a:rPr lang="nl-BE" sz="1800" b="1" dirty="0"/>
              <a:t>Beslissing van het Hof </a:t>
            </a:r>
          </a:p>
          <a:p>
            <a:pPr lvl="1" algn="just">
              <a:spcAft>
                <a:spcPts val="1000"/>
              </a:spcAft>
            </a:pPr>
            <a:r>
              <a:rPr lang="nl-BE" sz="1800" dirty="0"/>
              <a:t>Het feit dat de AO de substantiële onregelmatigheid formeel niet grondt op abnormale prijzen (en om die reden er geen verplichting tot prijsverantwoording geldt), rust op haar wel de plicht om de regelmatigheid van een offerte na te gaan</a:t>
            </a:r>
          </a:p>
          <a:p>
            <a:pPr lvl="1" algn="just">
              <a:spcAft>
                <a:spcPts val="1000"/>
              </a:spcAft>
            </a:pPr>
            <a:r>
              <a:rPr lang="nl-BE" sz="1800" dirty="0"/>
              <a:t>Dergelijk </a:t>
            </a:r>
            <a:r>
              <a:rPr lang="nl-BE" sz="1800" b="1" dirty="0"/>
              <a:t>regelmatigheidsonderzoek</a:t>
            </a:r>
            <a:r>
              <a:rPr lang="nl-BE" sz="1800" dirty="0"/>
              <a:t> dient te gebeuren met </a:t>
            </a:r>
            <a:r>
              <a:rPr lang="nl-BE" sz="1800" dirty="0" err="1"/>
              <a:t>inachtname</a:t>
            </a:r>
            <a:r>
              <a:rPr lang="nl-BE" sz="1800" dirty="0"/>
              <a:t> van de </a:t>
            </a:r>
            <a:r>
              <a:rPr lang="nl-BE" sz="1800" b="1" dirty="0"/>
              <a:t>zorgvuldigheidsverplichting</a:t>
            </a:r>
          </a:p>
          <a:p>
            <a:pPr lvl="1" algn="just">
              <a:spcAft>
                <a:spcPts val="1000"/>
              </a:spcAft>
            </a:pPr>
            <a:r>
              <a:rPr lang="nl-BE" sz="1800" dirty="0"/>
              <a:t>Door alsnog </a:t>
            </a:r>
            <a:r>
              <a:rPr lang="nl-BE" sz="1800" b="1" dirty="0"/>
              <a:t>geen prijsverantwoording </a:t>
            </a:r>
            <a:r>
              <a:rPr lang="nl-BE" sz="1800" dirty="0"/>
              <a:t>te vragen voor de “onvoldoende” prijzen, heeft de AO overheid gehandeld </a:t>
            </a:r>
            <a:r>
              <a:rPr lang="nl-BE" sz="1800" b="1" dirty="0"/>
              <a:t>met schending van het zorgvuldigheids- en redelijkheidsbeginsel en van de materiële motiveringsplicht</a:t>
            </a:r>
          </a:p>
          <a:p>
            <a:pPr marL="231775" lvl="1" indent="0" algn="just">
              <a:buNone/>
            </a:pPr>
            <a:endParaRPr lang="nl-BE" sz="1000" b="1" dirty="0">
              <a:solidFill>
                <a:schemeClr val="accent6"/>
              </a:solidFill>
            </a:endParaRPr>
          </a:p>
        </p:txBody>
      </p:sp>
      <p:sp>
        <p:nvSpPr>
          <p:cNvPr id="3" name="Text Placeholder 2">
            <a:extLst>
              <a:ext uri="{FF2B5EF4-FFF2-40B4-BE49-F238E27FC236}">
                <a16:creationId xmlns:a16="http://schemas.microsoft.com/office/drawing/2014/main" id="{300B3237-F474-4D8C-BA5D-2B72ACC343B7}"/>
              </a:ext>
            </a:extLst>
          </p:cNvPr>
          <p:cNvSpPr>
            <a:spLocks noGrp="1"/>
          </p:cNvSpPr>
          <p:nvPr>
            <p:ph type="body" idx="1"/>
          </p:nvPr>
        </p:nvSpPr>
        <p:spPr>
          <a:xfrm>
            <a:off x="515937" y="1360815"/>
            <a:ext cx="11160124" cy="435600"/>
          </a:xfrm>
        </p:spPr>
        <p:txBody>
          <a:bodyPr>
            <a:normAutofit/>
          </a:bodyPr>
          <a:lstStyle/>
          <a:p>
            <a:r>
              <a:rPr lang="nl-BE" dirty="0"/>
              <a:t>Gent 7 januari 2022 (2020/AR/1368) (2/2)</a:t>
            </a:r>
          </a:p>
        </p:txBody>
      </p:sp>
      <p:sp>
        <p:nvSpPr>
          <p:cNvPr id="4" name="Slide Number Placeholder 3">
            <a:extLst>
              <a:ext uri="{FF2B5EF4-FFF2-40B4-BE49-F238E27FC236}">
                <a16:creationId xmlns:a16="http://schemas.microsoft.com/office/drawing/2014/main" id="{48D200A8-B122-4F18-A2E5-015B5BDC3E57}"/>
              </a:ext>
            </a:extLst>
          </p:cNvPr>
          <p:cNvSpPr>
            <a:spLocks noGrp="1"/>
          </p:cNvSpPr>
          <p:nvPr>
            <p:ph type="sldNum" sz="quarter" idx="12"/>
          </p:nvPr>
        </p:nvSpPr>
        <p:spPr/>
        <p:txBody>
          <a:bodyPr/>
          <a:lstStyle/>
          <a:p>
            <a:fld id="{F9591D4C-BB8F-AE46-BE73-C616F30BBC5B}" type="slidenum">
              <a:rPr lang="en-US" smtClean="0"/>
              <a:t>40</a:t>
            </a:fld>
            <a:endParaRPr lang="en-US"/>
          </a:p>
        </p:txBody>
      </p:sp>
      <p:sp>
        <p:nvSpPr>
          <p:cNvPr id="5" name="Text Placeholder 4">
            <a:extLst>
              <a:ext uri="{FF2B5EF4-FFF2-40B4-BE49-F238E27FC236}">
                <a16:creationId xmlns:a16="http://schemas.microsoft.com/office/drawing/2014/main" id="{8666FE8E-D6AD-43B5-B901-7FD2B293E9CF}"/>
              </a:ext>
            </a:extLst>
          </p:cNvPr>
          <p:cNvSpPr>
            <a:spLocks noGrp="1"/>
          </p:cNvSpPr>
          <p:nvPr>
            <p:ph type="body" sz="quarter" idx="15"/>
          </p:nvPr>
        </p:nvSpPr>
        <p:spPr/>
        <p:txBody>
          <a:bodyPr/>
          <a:lstStyle/>
          <a:p>
            <a:r>
              <a:rPr lang="nl-BE" dirty="0" err="1"/>
              <a:t>Vérification</a:t>
            </a:r>
            <a:r>
              <a:rPr lang="nl-BE" dirty="0"/>
              <a:t> et </a:t>
            </a:r>
            <a:r>
              <a:rPr lang="nl-BE" dirty="0" err="1"/>
              <a:t>justification</a:t>
            </a:r>
            <a:r>
              <a:rPr lang="nl-BE" dirty="0"/>
              <a:t> des prix</a:t>
            </a:r>
          </a:p>
        </p:txBody>
      </p:sp>
      <p:sp>
        <p:nvSpPr>
          <p:cNvPr id="6" name="Title 5">
            <a:extLst>
              <a:ext uri="{FF2B5EF4-FFF2-40B4-BE49-F238E27FC236}">
                <a16:creationId xmlns:a16="http://schemas.microsoft.com/office/drawing/2014/main" id="{0EBBCBD8-88B7-4D8F-93A6-FCC941359A09}"/>
              </a:ext>
            </a:extLst>
          </p:cNvPr>
          <p:cNvSpPr>
            <a:spLocks noGrp="1"/>
          </p:cNvSpPr>
          <p:nvPr>
            <p:ph type="title"/>
          </p:nvPr>
        </p:nvSpPr>
        <p:spPr/>
        <p:txBody>
          <a:bodyPr/>
          <a:lstStyle/>
          <a:p>
            <a:r>
              <a:rPr lang="nl-BE" dirty="0"/>
              <a:t>III. La </a:t>
            </a:r>
            <a:r>
              <a:rPr lang="nl-BE" dirty="0" err="1"/>
              <a:t>vérification</a:t>
            </a:r>
            <a:r>
              <a:rPr lang="nl-BE" dirty="0"/>
              <a:t> des prix et des </a:t>
            </a:r>
            <a:r>
              <a:rPr lang="nl-BE" dirty="0" err="1"/>
              <a:t>coûts</a:t>
            </a:r>
            <a:endParaRPr lang="nl-BE" dirty="0"/>
          </a:p>
        </p:txBody>
      </p:sp>
      <p:sp>
        <p:nvSpPr>
          <p:cNvPr id="7" name="Footer Placeholder 6">
            <a:extLst>
              <a:ext uri="{FF2B5EF4-FFF2-40B4-BE49-F238E27FC236}">
                <a16:creationId xmlns:a16="http://schemas.microsoft.com/office/drawing/2014/main" id="{B7293BDA-B3C8-4FC2-AD83-4E6FA04C22F8}"/>
              </a:ext>
            </a:extLst>
          </p:cNvPr>
          <p:cNvSpPr>
            <a:spLocks noGrp="1"/>
          </p:cNvSpPr>
          <p:nvPr>
            <p:ph type="ftr" sz="quarter" idx="17"/>
          </p:nvPr>
        </p:nvSpPr>
        <p:spPr/>
        <p:txBody>
          <a:bodyPr/>
          <a:lstStyle/>
          <a:p>
            <a:r>
              <a:rPr lang="nl-BE"/>
              <a:t>National Tender Day - 27 oktober 2022</a:t>
            </a:r>
            <a:endParaRPr lang="en-US"/>
          </a:p>
        </p:txBody>
      </p:sp>
    </p:spTree>
    <p:extLst>
      <p:ext uri="{BB962C8B-B14F-4D97-AF65-F5344CB8AC3E}">
        <p14:creationId xmlns:p14="http://schemas.microsoft.com/office/powerpoint/2010/main" val="170729768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D388FB76-2137-4F4D-97CD-CB67605ADB76}"/>
              </a:ext>
            </a:extLst>
          </p:cNvPr>
          <p:cNvSpPr>
            <a:spLocks noGrp="1"/>
          </p:cNvSpPr>
          <p:nvPr>
            <p:ph sz="quarter" idx="18"/>
          </p:nvPr>
        </p:nvSpPr>
        <p:spPr>
          <a:xfrm>
            <a:off x="515937" y="1773840"/>
            <a:ext cx="11160124" cy="4617570"/>
          </a:xfrm>
        </p:spPr>
        <p:txBody>
          <a:bodyPr/>
          <a:lstStyle/>
          <a:p>
            <a:pPr algn="just">
              <a:spcAft>
                <a:spcPts val="1000"/>
              </a:spcAft>
            </a:pPr>
            <a:r>
              <a:rPr lang="nl-BE" sz="1800" b="1" dirty="0"/>
              <a:t>Feiten</a:t>
            </a:r>
          </a:p>
          <a:p>
            <a:pPr lvl="1" algn="just">
              <a:spcAft>
                <a:spcPts val="1000"/>
              </a:spcAft>
            </a:pPr>
            <a:r>
              <a:rPr lang="nl-BE" sz="1800" dirty="0"/>
              <a:t>Overheidsopdracht voor de dorpskernvernieuwing van een stad op basis van een procedure van open aanbesteding</a:t>
            </a:r>
          </a:p>
          <a:p>
            <a:pPr lvl="1" algn="just">
              <a:spcAft>
                <a:spcPts val="1000"/>
              </a:spcAft>
            </a:pPr>
            <a:r>
              <a:rPr lang="nl-BE" sz="1800" dirty="0"/>
              <a:t>Niet-gekozen inschrijver vordert </a:t>
            </a:r>
            <a:r>
              <a:rPr lang="nl-BE" sz="1800" b="1" dirty="0"/>
              <a:t>schadevergoeding</a:t>
            </a:r>
            <a:r>
              <a:rPr lang="nl-BE" sz="1800" dirty="0"/>
              <a:t> wegens vermeende onwettigheid van de gunningsbeslissing</a:t>
            </a:r>
          </a:p>
          <a:p>
            <a:pPr lvl="3" algn="just">
              <a:spcAft>
                <a:spcPts val="1000"/>
              </a:spcAft>
            </a:pPr>
            <a:r>
              <a:rPr lang="nl-BE" sz="1800" dirty="0"/>
              <a:t>Onwettigheid is het gevolg van een voorgehouden onregelmatige prijszetting door de gekozen inschrijver</a:t>
            </a:r>
          </a:p>
          <a:p>
            <a:pPr lvl="1" algn="just">
              <a:spcAft>
                <a:spcPts val="1000"/>
              </a:spcAft>
            </a:pPr>
            <a:r>
              <a:rPr lang="nl-BE" sz="1800" dirty="0"/>
              <a:t>Totaalprijs van </a:t>
            </a:r>
            <a:r>
              <a:rPr lang="nl-BE" sz="1800" b="1" dirty="0"/>
              <a:t>gekozen inschrijver </a:t>
            </a:r>
            <a:r>
              <a:rPr lang="nl-BE" sz="1800" dirty="0"/>
              <a:t>lag aanzienlijk </a:t>
            </a:r>
            <a:r>
              <a:rPr lang="nl-BE" sz="1800" b="1" dirty="0"/>
              <a:t>lager dan totaalprijzen overige inschrijvers </a:t>
            </a:r>
            <a:r>
              <a:rPr lang="nl-BE" sz="1800" dirty="0"/>
              <a:t>(800.000 euro t.o.v. de tweede gerangschikte)</a:t>
            </a:r>
          </a:p>
          <a:p>
            <a:pPr lvl="1" algn="just">
              <a:spcAft>
                <a:spcPts val="1000"/>
              </a:spcAft>
            </a:pPr>
            <a:r>
              <a:rPr lang="nl-BE" sz="1800" dirty="0"/>
              <a:t>In de gunningsbeslissing heeft de AO </a:t>
            </a:r>
            <a:r>
              <a:rPr lang="nl-BE" sz="1800" b="1" dirty="0"/>
              <a:t>gemotiveerd</a:t>
            </a:r>
            <a:r>
              <a:rPr lang="nl-BE" sz="1800" dirty="0"/>
              <a:t> – op basis van vroegere werken en eigen ervaringen – dat de prijszetting van de gekozen inschrijver </a:t>
            </a:r>
            <a:r>
              <a:rPr lang="nl-BE" sz="1800" b="1" dirty="0"/>
              <a:t>geen abnormaal karakter </a:t>
            </a:r>
            <a:r>
              <a:rPr lang="nl-BE" sz="1800" dirty="0"/>
              <a:t>vertoonde</a:t>
            </a:r>
          </a:p>
          <a:p>
            <a:pPr lvl="1" algn="just">
              <a:spcAft>
                <a:spcPts val="1000"/>
              </a:spcAft>
            </a:pPr>
            <a:r>
              <a:rPr lang="nl-BE" sz="1800" dirty="0"/>
              <a:t>In eerste aanleg kreeg inschrijver gelijk en diende AO een schadevergoeding te betalen van 399.450,77 euro</a:t>
            </a:r>
          </a:p>
          <a:p>
            <a:pPr algn="just">
              <a:spcAft>
                <a:spcPts val="1000"/>
              </a:spcAft>
            </a:pPr>
            <a:r>
              <a:rPr lang="nl-BE" sz="1800" b="1" dirty="0"/>
              <a:t>Rechtsvraag: </a:t>
            </a:r>
          </a:p>
          <a:p>
            <a:pPr lvl="1" algn="just">
              <a:spcAft>
                <a:spcPts val="1000"/>
              </a:spcAft>
            </a:pPr>
            <a:r>
              <a:rPr lang="nl-BE" sz="1800" dirty="0"/>
              <a:t>XXX</a:t>
            </a:r>
          </a:p>
          <a:p>
            <a:pPr algn="just">
              <a:spcAft>
                <a:spcPts val="1000"/>
              </a:spcAft>
            </a:pPr>
            <a:r>
              <a:rPr lang="nl-BE" sz="1800" b="1" dirty="0"/>
              <a:t>Beslissing van het Hof: </a:t>
            </a:r>
          </a:p>
          <a:p>
            <a:pPr lvl="1" algn="just">
              <a:spcAft>
                <a:spcPts val="1000"/>
              </a:spcAft>
            </a:pPr>
            <a:r>
              <a:rPr lang="nl-BE" sz="1800" dirty="0"/>
              <a:t>XXX</a:t>
            </a:r>
          </a:p>
          <a:p>
            <a:pPr marL="231775" lvl="1" indent="0" algn="just">
              <a:buNone/>
            </a:pPr>
            <a:endParaRPr lang="nl-BE" sz="1000" b="1" dirty="0">
              <a:solidFill>
                <a:schemeClr val="accent6"/>
              </a:solidFill>
            </a:endParaRPr>
          </a:p>
        </p:txBody>
      </p:sp>
      <p:sp>
        <p:nvSpPr>
          <p:cNvPr id="3" name="Text Placeholder 2">
            <a:extLst>
              <a:ext uri="{FF2B5EF4-FFF2-40B4-BE49-F238E27FC236}">
                <a16:creationId xmlns:a16="http://schemas.microsoft.com/office/drawing/2014/main" id="{300B3237-F474-4D8C-BA5D-2B72ACC343B7}"/>
              </a:ext>
            </a:extLst>
          </p:cNvPr>
          <p:cNvSpPr>
            <a:spLocks noGrp="1"/>
          </p:cNvSpPr>
          <p:nvPr>
            <p:ph type="body" idx="1"/>
          </p:nvPr>
        </p:nvSpPr>
        <p:spPr>
          <a:xfrm>
            <a:off x="515937" y="1360815"/>
            <a:ext cx="11160124" cy="435600"/>
          </a:xfrm>
        </p:spPr>
        <p:txBody>
          <a:bodyPr>
            <a:normAutofit/>
          </a:bodyPr>
          <a:lstStyle/>
          <a:p>
            <a:r>
              <a:rPr lang="nl-BE" dirty="0"/>
              <a:t>Gent 17 september 2021 (2019/AR/841) (1/2)</a:t>
            </a:r>
          </a:p>
        </p:txBody>
      </p:sp>
      <p:sp>
        <p:nvSpPr>
          <p:cNvPr id="4" name="Slide Number Placeholder 3">
            <a:extLst>
              <a:ext uri="{FF2B5EF4-FFF2-40B4-BE49-F238E27FC236}">
                <a16:creationId xmlns:a16="http://schemas.microsoft.com/office/drawing/2014/main" id="{48D200A8-B122-4F18-A2E5-015B5BDC3E57}"/>
              </a:ext>
            </a:extLst>
          </p:cNvPr>
          <p:cNvSpPr>
            <a:spLocks noGrp="1"/>
          </p:cNvSpPr>
          <p:nvPr>
            <p:ph type="sldNum" sz="quarter" idx="12"/>
          </p:nvPr>
        </p:nvSpPr>
        <p:spPr/>
        <p:txBody>
          <a:bodyPr/>
          <a:lstStyle/>
          <a:p>
            <a:fld id="{F9591D4C-BB8F-AE46-BE73-C616F30BBC5B}" type="slidenum">
              <a:rPr lang="en-US" smtClean="0"/>
              <a:t>41</a:t>
            </a:fld>
            <a:endParaRPr lang="en-US"/>
          </a:p>
        </p:txBody>
      </p:sp>
      <p:sp>
        <p:nvSpPr>
          <p:cNvPr id="5" name="Text Placeholder 4">
            <a:extLst>
              <a:ext uri="{FF2B5EF4-FFF2-40B4-BE49-F238E27FC236}">
                <a16:creationId xmlns:a16="http://schemas.microsoft.com/office/drawing/2014/main" id="{8666FE8E-D6AD-43B5-B901-7FD2B293E9CF}"/>
              </a:ext>
            </a:extLst>
          </p:cNvPr>
          <p:cNvSpPr>
            <a:spLocks noGrp="1"/>
          </p:cNvSpPr>
          <p:nvPr>
            <p:ph type="body" sz="quarter" idx="15"/>
          </p:nvPr>
        </p:nvSpPr>
        <p:spPr/>
        <p:txBody>
          <a:bodyPr/>
          <a:lstStyle/>
          <a:p>
            <a:r>
              <a:rPr lang="nl-BE" dirty="0" err="1"/>
              <a:t>Vérification</a:t>
            </a:r>
            <a:r>
              <a:rPr lang="nl-BE" dirty="0"/>
              <a:t> des prix et perte d’une chance</a:t>
            </a:r>
          </a:p>
        </p:txBody>
      </p:sp>
      <p:sp>
        <p:nvSpPr>
          <p:cNvPr id="6" name="Title 5">
            <a:extLst>
              <a:ext uri="{FF2B5EF4-FFF2-40B4-BE49-F238E27FC236}">
                <a16:creationId xmlns:a16="http://schemas.microsoft.com/office/drawing/2014/main" id="{0EBBCBD8-88B7-4D8F-93A6-FCC941359A09}"/>
              </a:ext>
            </a:extLst>
          </p:cNvPr>
          <p:cNvSpPr>
            <a:spLocks noGrp="1"/>
          </p:cNvSpPr>
          <p:nvPr>
            <p:ph type="title"/>
          </p:nvPr>
        </p:nvSpPr>
        <p:spPr/>
        <p:txBody>
          <a:bodyPr/>
          <a:lstStyle/>
          <a:p>
            <a:r>
              <a:rPr lang="nl-BE" dirty="0"/>
              <a:t>III. La </a:t>
            </a:r>
            <a:r>
              <a:rPr lang="nl-BE" dirty="0" err="1"/>
              <a:t>vérification</a:t>
            </a:r>
            <a:r>
              <a:rPr lang="nl-BE" dirty="0"/>
              <a:t> des prix et des </a:t>
            </a:r>
            <a:r>
              <a:rPr lang="nl-BE" dirty="0" err="1"/>
              <a:t>coûts</a:t>
            </a:r>
            <a:endParaRPr lang="nl-BE" dirty="0"/>
          </a:p>
        </p:txBody>
      </p:sp>
      <p:sp>
        <p:nvSpPr>
          <p:cNvPr id="7" name="Footer Placeholder 6">
            <a:extLst>
              <a:ext uri="{FF2B5EF4-FFF2-40B4-BE49-F238E27FC236}">
                <a16:creationId xmlns:a16="http://schemas.microsoft.com/office/drawing/2014/main" id="{B7293BDA-B3C8-4FC2-AD83-4E6FA04C22F8}"/>
              </a:ext>
            </a:extLst>
          </p:cNvPr>
          <p:cNvSpPr>
            <a:spLocks noGrp="1"/>
          </p:cNvSpPr>
          <p:nvPr>
            <p:ph type="ftr" sz="quarter" idx="17"/>
          </p:nvPr>
        </p:nvSpPr>
        <p:spPr/>
        <p:txBody>
          <a:bodyPr/>
          <a:lstStyle/>
          <a:p>
            <a:r>
              <a:rPr lang="nl-BE"/>
              <a:t>National Tender Day - 27 oktober 2022</a:t>
            </a:r>
            <a:endParaRPr lang="en-US"/>
          </a:p>
        </p:txBody>
      </p:sp>
    </p:spTree>
    <p:extLst>
      <p:ext uri="{BB962C8B-B14F-4D97-AF65-F5344CB8AC3E}">
        <p14:creationId xmlns:p14="http://schemas.microsoft.com/office/powerpoint/2010/main" val="119038692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D388FB76-2137-4F4D-97CD-CB67605ADB76}"/>
              </a:ext>
            </a:extLst>
          </p:cNvPr>
          <p:cNvSpPr>
            <a:spLocks noGrp="1"/>
          </p:cNvSpPr>
          <p:nvPr>
            <p:ph sz="quarter" idx="18"/>
          </p:nvPr>
        </p:nvSpPr>
        <p:spPr>
          <a:xfrm>
            <a:off x="515939" y="1667330"/>
            <a:ext cx="11490135" cy="4631942"/>
          </a:xfrm>
        </p:spPr>
        <p:txBody>
          <a:bodyPr/>
          <a:lstStyle/>
          <a:p>
            <a:pPr algn="just">
              <a:spcAft>
                <a:spcPts val="1000"/>
              </a:spcAft>
            </a:pPr>
            <a:r>
              <a:rPr lang="nl-BE" sz="1600" b="1" dirty="0"/>
              <a:t>Rechtsvraag</a:t>
            </a:r>
          </a:p>
          <a:p>
            <a:pPr lvl="1" algn="just">
              <a:spcAft>
                <a:spcPts val="1000"/>
              </a:spcAft>
            </a:pPr>
            <a:r>
              <a:rPr lang="nl-BE" sz="1600" dirty="0"/>
              <a:t>Is sprake van </a:t>
            </a:r>
            <a:r>
              <a:rPr lang="nl-BE" sz="1600" b="1" dirty="0"/>
              <a:t>fout, schade en causaal verband </a:t>
            </a:r>
            <a:r>
              <a:rPr lang="nl-BE" sz="1600" dirty="0"/>
              <a:t>opdat niet-gekozen inschrijver aanspraak kan maken op een schadevergoeding? </a:t>
            </a:r>
          </a:p>
          <a:p>
            <a:pPr algn="just">
              <a:spcAft>
                <a:spcPts val="1000"/>
              </a:spcAft>
            </a:pPr>
            <a:r>
              <a:rPr lang="nl-BE" sz="1600" b="1" dirty="0"/>
              <a:t>Beslissing van het Hof: </a:t>
            </a:r>
          </a:p>
          <a:p>
            <a:pPr lvl="1" algn="just">
              <a:spcAft>
                <a:spcPts val="1000"/>
              </a:spcAft>
            </a:pPr>
            <a:r>
              <a:rPr lang="nl-BE" sz="1600" dirty="0"/>
              <a:t>Het Hof gaat onmiddellijk in op de beoordeling van het </a:t>
            </a:r>
            <a:r>
              <a:rPr lang="nl-BE" sz="1600" b="1" dirty="0"/>
              <a:t>causaal verband </a:t>
            </a:r>
            <a:r>
              <a:rPr lang="nl-BE" sz="1600" dirty="0"/>
              <a:t>tussen de vermeende fout en de schade en stelt vast dat:</a:t>
            </a:r>
          </a:p>
          <a:p>
            <a:pPr lvl="3" algn="just">
              <a:spcAft>
                <a:spcPts val="1000"/>
              </a:spcAft>
            </a:pPr>
            <a:r>
              <a:rPr lang="nl-BE" sz="1400" dirty="0"/>
              <a:t>Omwille van het geraamde bedrag en de motivering van de AO dat de offerte van de </a:t>
            </a:r>
            <a:r>
              <a:rPr lang="nl-BE" sz="1400" b="1" dirty="0"/>
              <a:t>tweede gerangschikte </a:t>
            </a:r>
            <a:r>
              <a:rPr lang="nl-BE" sz="1400" dirty="0"/>
              <a:t>budgettair </a:t>
            </a:r>
            <a:r>
              <a:rPr lang="nl-BE" sz="1400" b="1" dirty="0"/>
              <a:t>niet haalbaar is</a:t>
            </a:r>
            <a:r>
              <a:rPr lang="nl-BE" sz="1400" dirty="0"/>
              <a:t>, </a:t>
            </a:r>
          </a:p>
          <a:p>
            <a:pPr lvl="3" algn="just">
              <a:spcAft>
                <a:spcPts val="1000"/>
              </a:spcAft>
            </a:pPr>
            <a:r>
              <a:rPr lang="nl-BE" sz="1400" dirty="0"/>
              <a:t>Het is </a:t>
            </a:r>
            <a:r>
              <a:rPr lang="nl-BE" sz="1400" b="1" dirty="0"/>
              <a:t>uitgesloten</a:t>
            </a:r>
            <a:r>
              <a:rPr lang="nl-BE" sz="1400" dirty="0"/>
              <a:t> dat de AO de opdracht – zelfs in het geval van een abnormaal lage prijs van de eerst gerangschikte – </a:t>
            </a:r>
            <a:r>
              <a:rPr lang="nl-BE" sz="1400" b="1" dirty="0"/>
              <a:t>aan de tweede gerangschikte zou gunnen </a:t>
            </a:r>
            <a:r>
              <a:rPr lang="nl-BE" sz="1400" dirty="0"/>
              <a:t>(en de opdracht zou zijn stopgezet)</a:t>
            </a:r>
          </a:p>
          <a:p>
            <a:pPr lvl="3" algn="just">
              <a:spcAft>
                <a:spcPts val="1000"/>
              </a:spcAft>
            </a:pPr>
            <a:r>
              <a:rPr lang="nl-BE" sz="1400" dirty="0"/>
              <a:t>Daargelaten eventuele abnormale prijzen de </a:t>
            </a:r>
            <a:r>
              <a:rPr lang="nl-BE" sz="1400" b="1" dirty="0"/>
              <a:t>tweede gerangschikte niet in aanmerking </a:t>
            </a:r>
            <a:r>
              <a:rPr lang="nl-BE" sz="1400" dirty="0"/>
              <a:t>zou komen voor gunning en om die reden </a:t>
            </a:r>
            <a:r>
              <a:rPr lang="nl-BE" sz="1400" b="1" dirty="0"/>
              <a:t>geen</a:t>
            </a:r>
            <a:r>
              <a:rPr lang="nl-BE" sz="1400" dirty="0"/>
              <a:t> </a:t>
            </a:r>
            <a:r>
              <a:rPr lang="nl-BE" sz="1400" b="1" dirty="0"/>
              <a:t>aanspraak kan maken op een schadevergoeding </a:t>
            </a:r>
          </a:p>
          <a:p>
            <a:pPr lvl="1" algn="just">
              <a:spcAft>
                <a:spcPts val="1000"/>
              </a:spcAft>
            </a:pPr>
            <a:r>
              <a:rPr lang="nl-BE" sz="1600" dirty="0"/>
              <a:t>Minstens </a:t>
            </a:r>
            <a:r>
              <a:rPr lang="nl-BE" sz="1600" b="1" dirty="0"/>
              <a:t>impliciet</a:t>
            </a:r>
            <a:r>
              <a:rPr lang="nl-BE" sz="1600" dirty="0"/>
              <a:t> erkent het Hof dat de vooropgestelde raming en </a:t>
            </a:r>
            <a:r>
              <a:rPr lang="nl-BE" sz="1600" b="1" dirty="0"/>
              <a:t>budgettaire beperkingen </a:t>
            </a:r>
            <a:r>
              <a:rPr lang="nl-BE" sz="1600" dirty="0"/>
              <a:t>kunnen worden </a:t>
            </a:r>
            <a:r>
              <a:rPr lang="nl-BE" sz="1600" b="1" dirty="0"/>
              <a:t>meegenomen in de beoordeling van schijnbaar abnormale prijzen </a:t>
            </a:r>
            <a:r>
              <a:rPr lang="nl-BE" sz="1600" dirty="0"/>
              <a:t>en op basis daarvan geen verantwoording diende te worden gevraagd </a:t>
            </a:r>
          </a:p>
          <a:p>
            <a:pPr marL="231775" lvl="1" indent="0" algn="just">
              <a:buNone/>
            </a:pPr>
            <a:endParaRPr lang="nl-BE" sz="1000" b="1" dirty="0">
              <a:solidFill>
                <a:schemeClr val="accent6"/>
              </a:solidFill>
            </a:endParaRPr>
          </a:p>
        </p:txBody>
      </p:sp>
      <p:sp>
        <p:nvSpPr>
          <p:cNvPr id="3" name="Text Placeholder 2">
            <a:extLst>
              <a:ext uri="{FF2B5EF4-FFF2-40B4-BE49-F238E27FC236}">
                <a16:creationId xmlns:a16="http://schemas.microsoft.com/office/drawing/2014/main" id="{300B3237-F474-4D8C-BA5D-2B72ACC343B7}"/>
              </a:ext>
            </a:extLst>
          </p:cNvPr>
          <p:cNvSpPr>
            <a:spLocks noGrp="1"/>
          </p:cNvSpPr>
          <p:nvPr>
            <p:ph type="body" idx="1"/>
          </p:nvPr>
        </p:nvSpPr>
        <p:spPr>
          <a:xfrm>
            <a:off x="515937" y="1360815"/>
            <a:ext cx="11160124" cy="435600"/>
          </a:xfrm>
        </p:spPr>
        <p:txBody>
          <a:bodyPr>
            <a:normAutofit/>
          </a:bodyPr>
          <a:lstStyle/>
          <a:p>
            <a:r>
              <a:rPr lang="nl-BE" dirty="0"/>
              <a:t>Gent 17 september 2021 (2019/AR/841) (2/2)</a:t>
            </a:r>
          </a:p>
        </p:txBody>
      </p:sp>
      <p:sp>
        <p:nvSpPr>
          <p:cNvPr id="4" name="Slide Number Placeholder 3">
            <a:extLst>
              <a:ext uri="{FF2B5EF4-FFF2-40B4-BE49-F238E27FC236}">
                <a16:creationId xmlns:a16="http://schemas.microsoft.com/office/drawing/2014/main" id="{48D200A8-B122-4F18-A2E5-015B5BDC3E57}"/>
              </a:ext>
            </a:extLst>
          </p:cNvPr>
          <p:cNvSpPr>
            <a:spLocks noGrp="1"/>
          </p:cNvSpPr>
          <p:nvPr>
            <p:ph type="sldNum" sz="quarter" idx="12"/>
          </p:nvPr>
        </p:nvSpPr>
        <p:spPr/>
        <p:txBody>
          <a:bodyPr/>
          <a:lstStyle/>
          <a:p>
            <a:fld id="{F9591D4C-BB8F-AE46-BE73-C616F30BBC5B}" type="slidenum">
              <a:rPr lang="en-US" smtClean="0"/>
              <a:t>42</a:t>
            </a:fld>
            <a:endParaRPr lang="en-US"/>
          </a:p>
        </p:txBody>
      </p:sp>
      <p:sp>
        <p:nvSpPr>
          <p:cNvPr id="5" name="Text Placeholder 4">
            <a:extLst>
              <a:ext uri="{FF2B5EF4-FFF2-40B4-BE49-F238E27FC236}">
                <a16:creationId xmlns:a16="http://schemas.microsoft.com/office/drawing/2014/main" id="{8666FE8E-D6AD-43B5-B901-7FD2B293E9CF}"/>
              </a:ext>
            </a:extLst>
          </p:cNvPr>
          <p:cNvSpPr>
            <a:spLocks noGrp="1"/>
          </p:cNvSpPr>
          <p:nvPr>
            <p:ph type="body" sz="quarter" idx="15"/>
          </p:nvPr>
        </p:nvSpPr>
        <p:spPr/>
        <p:txBody>
          <a:bodyPr/>
          <a:lstStyle/>
          <a:p>
            <a:r>
              <a:rPr lang="nl-BE" dirty="0" err="1"/>
              <a:t>Vérification</a:t>
            </a:r>
            <a:r>
              <a:rPr lang="nl-BE" dirty="0"/>
              <a:t> des prix et perte d’une chance</a:t>
            </a:r>
          </a:p>
        </p:txBody>
      </p:sp>
      <p:sp>
        <p:nvSpPr>
          <p:cNvPr id="6" name="Title 5">
            <a:extLst>
              <a:ext uri="{FF2B5EF4-FFF2-40B4-BE49-F238E27FC236}">
                <a16:creationId xmlns:a16="http://schemas.microsoft.com/office/drawing/2014/main" id="{0EBBCBD8-88B7-4D8F-93A6-FCC941359A09}"/>
              </a:ext>
            </a:extLst>
          </p:cNvPr>
          <p:cNvSpPr>
            <a:spLocks noGrp="1"/>
          </p:cNvSpPr>
          <p:nvPr>
            <p:ph type="title"/>
          </p:nvPr>
        </p:nvSpPr>
        <p:spPr/>
        <p:txBody>
          <a:bodyPr/>
          <a:lstStyle/>
          <a:p>
            <a:r>
              <a:rPr lang="nl-BE" dirty="0"/>
              <a:t>III. La </a:t>
            </a:r>
            <a:r>
              <a:rPr lang="nl-BE" dirty="0" err="1"/>
              <a:t>vérification</a:t>
            </a:r>
            <a:r>
              <a:rPr lang="nl-BE" dirty="0"/>
              <a:t> des prix et des </a:t>
            </a:r>
            <a:r>
              <a:rPr lang="nl-BE" dirty="0" err="1"/>
              <a:t>coûts</a:t>
            </a:r>
            <a:endParaRPr lang="nl-BE" dirty="0"/>
          </a:p>
        </p:txBody>
      </p:sp>
      <p:sp>
        <p:nvSpPr>
          <p:cNvPr id="7" name="Footer Placeholder 6">
            <a:extLst>
              <a:ext uri="{FF2B5EF4-FFF2-40B4-BE49-F238E27FC236}">
                <a16:creationId xmlns:a16="http://schemas.microsoft.com/office/drawing/2014/main" id="{B7293BDA-B3C8-4FC2-AD83-4E6FA04C22F8}"/>
              </a:ext>
            </a:extLst>
          </p:cNvPr>
          <p:cNvSpPr>
            <a:spLocks noGrp="1"/>
          </p:cNvSpPr>
          <p:nvPr>
            <p:ph type="ftr" sz="quarter" idx="17"/>
          </p:nvPr>
        </p:nvSpPr>
        <p:spPr/>
        <p:txBody>
          <a:bodyPr/>
          <a:lstStyle/>
          <a:p>
            <a:r>
              <a:rPr lang="nl-BE" dirty="0"/>
              <a:t>National Tender Day - 27 oktober 2022</a:t>
            </a:r>
            <a:endParaRPr lang="en-US" dirty="0"/>
          </a:p>
        </p:txBody>
      </p:sp>
    </p:spTree>
    <p:extLst>
      <p:ext uri="{BB962C8B-B14F-4D97-AF65-F5344CB8AC3E}">
        <p14:creationId xmlns:p14="http://schemas.microsoft.com/office/powerpoint/2010/main" val="402935462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594D4CB9-6CC0-4702-A2D9-DD5DA39F63BA}"/>
              </a:ext>
            </a:extLst>
          </p:cNvPr>
          <p:cNvPicPr>
            <a:picLocks noChangeAspect="1"/>
          </p:cNvPicPr>
          <p:nvPr/>
        </p:nvPicPr>
        <p:blipFill>
          <a:blip r:embed="rId3"/>
          <a:srcRect/>
          <a:stretch>
            <a:fillRect/>
          </a:stretch>
        </p:blipFill>
        <p:spPr>
          <a:xfrm>
            <a:off x="3415" y="-195855"/>
            <a:ext cx="12185169" cy="6854158"/>
          </a:xfrm>
          <a:prstGeom prst="rect">
            <a:avLst/>
          </a:prstGeom>
        </p:spPr>
      </p:pic>
      <p:sp>
        <p:nvSpPr>
          <p:cNvPr id="4" name="Title 3"/>
          <p:cNvSpPr>
            <a:spLocks noGrp="1"/>
          </p:cNvSpPr>
          <p:nvPr>
            <p:ph type="title"/>
          </p:nvPr>
        </p:nvSpPr>
        <p:spPr/>
        <p:txBody>
          <a:bodyPr/>
          <a:lstStyle/>
          <a:p>
            <a:r>
              <a:rPr lang="nl-BE" b="1" dirty="0"/>
              <a:t>VI.</a:t>
            </a:r>
            <a:br>
              <a:rPr lang="nl-BE" dirty="0"/>
            </a:br>
            <a:r>
              <a:rPr lang="fr-BE" dirty="0"/>
              <a:t>Renonciation</a:t>
            </a:r>
            <a:r>
              <a:rPr lang="fr-BE" sz="3600" dirty="0"/>
              <a:t>, réattribution ou résiliation : quelles conséquences ?</a:t>
            </a:r>
            <a:endParaRPr lang="en-US" dirty="0"/>
          </a:p>
        </p:txBody>
      </p:sp>
    </p:spTree>
    <p:extLst>
      <p:ext uri="{BB962C8B-B14F-4D97-AF65-F5344CB8AC3E}">
        <p14:creationId xmlns:p14="http://schemas.microsoft.com/office/powerpoint/2010/main" val="238438946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D388FB76-2137-4F4D-97CD-CB67605ADB76}"/>
              </a:ext>
            </a:extLst>
          </p:cNvPr>
          <p:cNvSpPr>
            <a:spLocks noGrp="1"/>
          </p:cNvSpPr>
          <p:nvPr>
            <p:ph sz="quarter" idx="18"/>
          </p:nvPr>
        </p:nvSpPr>
        <p:spPr>
          <a:xfrm>
            <a:off x="515937" y="1964856"/>
            <a:ext cx="11160124" cy="4426554"/>
          </a:xfrm>
        </p:spPr>
        <p:txBody>
          <a:bodyPr/>
          <a:lstStyle/>
          <a:p>
            <a:pPr algn="just">
              <a:spcAft>
                <a:spcPts val="1000"/>
              </a:spcAft>
            </a:pPr>
            <a:r>
              <a:rPr lang="nl-BE" sz="1800" b="1" dirty="0"/>
              <a:t>Feiten</a:t>
            </a:r>
          </a:p>
          <a:p>
            <a:pPr lvl="1" algn="just">
              <a:spcAft>
                <a:spcPts val="1000"/>
              </a:spcAft>
            </a:pPr>
            <a:r>
              <a:rPr lang="nl-BE" sz="1600" dirty="0"/>
              <a:t>Overheidsopdracht voor leveringen met als specifiek voorwerp ‘plafondtilliften’ – Opdracht wordt gegund middels procedure van open offerteaanvraag </a:t>
            </a:r>
          </a:p>
          <a:p>
            <a:pPr lvl="1" algn="just">
              <a:spcAft>
                <a:spcPts val="1000"/>
              </a:spcAft>
            </a:pPr>
            <a:r>
              <a:rPr lang="nl-BE" sz="1600" dirty="0"/>
              <a:t>In het kader van de gunningsprocedure diende voor wat betreft het kwaliteitscriterium een test te worden uitgevoerd – Hoewel de gekozen inschrijver niet de beste prijs voorstelde, scoorde hij wel het beste op kwaliteit (de niet-gekozen inschrijver behaalde slechts een score van 6,26/40)</a:t>
            </a:r>
          </a:p>
          <a:p>
            <a:pPr lvl="1" algn="just">
              <a:spcAft>
                <a:spcPts val="1000"/>
              </a:spcAft>
            </a:pPr>
            <a:r>
              <a:rPr lang="nl-BE" sz="1600" dirty="0"/>
              <a:t>Nadat opdracht wordt gegund, dient de niet-gekozen inschrijver een vordering tot schorsing in </a:t>
            </a:r>
          </a:p>
          <a:p>
            <a:pPr lvl="1" algn="just">
              <a:spcAft>
                <a:spcPts val="1000"/>
              </a:spcAft>
            </a:pPr>
            <a:r>
              <a:rPr lang="nl-BE" sz="1600" dirty="0"/>
              <a:t>Zonder een uitspraak daarover af te wachten, beslist AO tot intrekking van de gunningsbeslissing, en daaropvolgend ook tot stopzetting van de lopende gunningsprocedure, o.a. omwille van de ingediende procedure alsook vanuit “</a:t>
            </a:r>
            <a:r>
              <a:rPr lang="nl-BE" sz="1600" i="1" dirty="0"/>
              <a:t>de noodzaak om verduidelijkingen, aanpassingen en verfijningen aan te brengen in de opdrachtdocumenten</a:t>
            </a:r>
            <a:r>
              <a:rPr lang="nl-BE" sz="1600" dirty="0"/>
              <a:t>”</a:t>
            </a:r>
          </a:p>
          <a:p>
            <a:pPr lvl="1" algn="just">
              <a:spcAft>
                <a:spcPts val="1000"/>
              </a:spcAft>
            </a:pPr>
            <a:r>
              <a:rPr lang="nl-BE" sz="1600" dirty="0"/>
              <a:t>Een nieuwe opdracht wordt georganiseerd maar de initieel gekozen inschrijver neemt niet langer deel nu hij meent dat dit aan de niet-gekozen inschrijver toelaat een nieuw voorstel (BAFO) in te dienen, met kennis van de eerdere beoordeling van de testen </a:t>
            </a:r>
          </a:p>
          <a:p>
            <a:pPr marL="231775" lvl="1" indent="0" algn="just">
              <a:buNone/>
            </a:pPr>
            <a:endParaRPr lang="nl-BE" sz="1000" b="1" dirty="0">
              <a:solidFill>
                <a:schemeClr val="accent6"/>
              </a:solidFill>
            </a:endParaRPr>
          </a:p>
        </p:txBody>
      </p:sp>
      <p:sp>
        <p:nvSpPr>
          <p:cNvPr id="3" name="Text Placeholder 2">
            <a:extLst>
              <a:ext uri="{FF2B5EF4-FFF2-40B4-BE49-F238E27FC236}">
                <a16:creationId xmlns:a16="http://schemas.microsoft.com/office/drawing/2014/main" id="{300B3237-F474-4D8C-BA5D-2B72ACC343B7}"/>
              </a:ext>
            </a:extLst>
          </p:cNvPr>
          <p:cNvSpPr>
            <a:spLocks noGrp="1"/>
          </p:cNvSpPr>
          <p:nvPr>
            <p:ph type="body" idx="1"/>
          </p:nvPr>
        </p:nvSpPr>
        <p:spPr>
          <a:xfrm>
            <a:off x="515937" y="1360815"/>
            <a:ext cx="11160124" cy="435600"/>
          </a:xfrm>
        </p:spPr>
        <p:txBody>
          <a:bodyPr>
            <a:normAutofit/>
          </a:bodyPr>
          <a:lstStyle/>
          <a:p>
            <a:r>
              <a:rPr lang="nl-BE" dirty="0"/>
              <a:t>Gent 11 februari 2022 (2019/AR/626) (1/2)</a:t>
            </a:r>
          </a:p>
        </p:txBody>
      </p:sp>
      <p:sp>
        <p:nvSpPr>
          <p:cNvPr id="4" name="Slide Number Placeholder 3">
            <a:extLst>
              <a:ext uri="{FF2B5EF4-FFF2-40B4-BE49-F238E27FC236}">
                <a16:creationId xmlns:a16="http://schemas.microsoft.com/office/drawing/2014/main" id="{48D200A8-B122-4F18-A2E5-015B5BDC3E57}"/>
              </a:ext>
            </a:extLst>
          </p:cNvPr>
          <p:cNvSpPr>
            <a:spLocks noGrp="1"/>
          </p:cNvSpPr>
          <p:nvPr>
            <p:ph type="sldNum" sz="quarter" idx="12"/>
          </p:nvPr>
        </p:nvSpPr>
        <p:spPr/>
        <p:txBody>
          <a:bodyPr/>
          <a:lstStyle/>
          <a:p>
            <a:fld id="{F9591D4C-BB8F-AE46-BE73-C616F30BBC5B}" type="slidenum">
              <a:rPr lang="en-US" smtClean="0"/>
              <a:t>44</a:t>
            </a:fld>
            <a:endParaRPr lang="en-US"/>
          </a:p>
        </p:txBody>
      </p:sp>
      <p:sp>
        <p:nvSpPr>
          <p:cNvPr id="5" name="Text Placeholder 4">
            <a:extLst>
              <a:ext uri="{FF2B5EF4-FFF2-40B4-BE49-F238E27FC236}">
                <a16:creationId xmlns:a16="http://schemas.microsoft.com/office/drawing/2014/main" id="{8666FE8E-D6AD-43B5-B901-7FD2B293E9CF}"/>
              </a:ext>
            </a:extLst>
          </p:cNvPr>
          <p:cNvSpPr>
            <a:spLocks noGrp="1"/>
          </p:cNvSpPr>
          <p:nvPr>
            <p:ph type="body" sz="quarter" idx="15"/>
          </p:nvPr>
        </p:nvSpPr>
        <p:spPr/>
        <p:txBody>
          <a:bodyPr/>
          <a:lstStyle/>
          <a:p>
            <a:r>
              <a:rPr lang="nl-BE" dirty="0" err="1"/>
              <a:t>Dommages</a:t>
            </a:r>
            <a:r>
              <a:rPr lang="nl-BE" dirty="0"/>
              <a:t> et </a:t>
            </a:r>
            <a:r>
              <a:rPr lang="nl-BE" dirty="0" err="1"/>
              <a:t>intérêts</a:t>
            </a:r>
            <a:r>
              <a:rPr lang="nl-BE" dirty="0"/>
              <a:t> suite à </a:t>
            </a:r>
            <a:r>
              <a:rPr lang="nl-BE" dirty="0" err="1"/>
              <a:t>une</a:t>
            </a:r>
            <a:r>
              <a:rPr lang="nl-BE" dirty="0"/>
              <a:t> </a:t>
            </a:r>
            <a:r>
              <a:rPr lang="nl-BE" dirty="0" err="1"/>
              <a:t>renonciation</a:t>
            </a:r>
            <a:r>
              <a:rPr lang="nl-BE" dirty="0"/>
              <a:t> </a:t>
            </a:r>
            <a:r>
              <a:rPr lang="nl-BE" dirty="0" err="1"/>
              <a:t>d’attribution</a:t>
            </a:r>
            <a:endParaRPr lang="nl-BE" dirty="0"/>
          </a:p>
        </p:txBody>
      </p:sp>
      <p:sp>
        <p:nvSpPr>
          <p:cNvPr id="6" name="Title 5">
            <a:extLst>
              <a:ext uri="{FF2B5EF4-FFF2-40B4-BE49-F238E27FC236}">
                <a16:creationId xmlns:a16="http://schemas.microsoft.com/office/drawing/2014/main" id="{0EBBCBD8-88B7-4D8F-93A6-FCC941359A09}"/>
              </a:ext>
            </a:extLst>
          </p:cNvPr>
          <p:cNvSpPr>
            <a:spLocks noGrp="1"/>
          </p:cNvSpPr>
          <p:nvPr>
            <p:ph type="title"/>
          </p:nvPr>
        </p:nvSpPr>
        <p:spPr/>
        <p:txBody>
          <a:bodyPr/>
          <a:lstStyle/>
          <a:p>
            <a:r>
              <a:rPr lang="nl-BE" sz="2800" dirty="0"/>
              <a:t>IV. </a:t>
            </a:r>
            <a:r>
              <a:rPr lang="fr-BE" sz="2800" dirty="0"/>
              <a:t>Renonciation, réattribution ou résiliation : quelles conséquences?</a:t>
            </a:r>
            <a:endParaRPr lang="nl-BE" sz="2800" dirty="0"/>
          </a:p>
        </p:txBody>
      </p:sp>
      <p:sp>
        <p:nvSpPr>
          <p:cNvPr id="7" name="Footer Placeholder 6">
            <a:extLst>
              <a:ext uri="{FF2B5EF4-FFF2-40B4-BE49-F238E27FC236}">
                <a16:creationId xmlns:a16="http://schemas.microsoft.com/office/drawing/2014/main" id="{B7293BDA-B3C8-4FC2-AD83-4E6FA04C22F8}"/>
              </a:ext>
            </a:extLst>
          </p:cNvPr>
          <p:cNvSpPr>
            <a:spLocks noGrp="1"/>
          </p:cNvSpPr>
          <p:nvPr>
            <p:ph type="ftr" sz="quarter" idx="17"/>
          </p:nvPr>
        </p:nvSpPr>
        <p:spPr/>
        <p:txBody>
          <a:bodyPr/>
          <a:lstStyle/>
          <a:p>
            <a:r>
              <a:rPr lang="nl-BE"/>
              <a:t>National Tender Day - 27 oktober 2022</a:t>
            </a:r>
            <a:endParaRPr lang="en-US"/>
          </a:p>
        </p:txBody>
      </p:sp>
    </p:spTree>
    <p:extLst>
      <p:ext uri="{BB962C8B-B14F-4D97-AF65-F5344CB8AC3E}">
        <p14:creationId xmlns:p14="http://schemas.microsoft.com/office/powerpoint/2010/main" val="192202388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D388FB76-2137-4F4D-97CD-CB67605ADB76}"/>
              </a:ext>
            </a:extLst>
          </p:cNvPr>
          <p:cNvSpPr>
            <a:spLocks noGrp="1"/>
          </p:cNvSpPr>
          <p:nvPr>
            <p:ph sz="quarter" idx="18"/>
          </p:nvPr>
        </p:nvSpPr>
        <p:spPr>
          <a:xfrm>
            <a:off x="515936" y="1964856"/>
            <a:ext cx="11563288" cy="4728552"/>
          </a:xfrm>
        </p:spPr>
        <p:txBody>
          <a:bodyPr/>
          <a:lstStyle/>
          <a:p>
            <a:pPr algn="just">
              <a:spcAft>
                <a:spcPts val="1000"/>
              </a:spcAft>
            </a:pPr>
            <a:r>
              <a:rPr lang="nl-BE" sz="1400" b="1" dirty="0"/>
              <a:t>Rechtsvraag</a:t>
            </a:r>
          </a:p>
          <a:p>
            <a:pPr lvl="1" algn="just">
              <a:spcAft>
                <a:spcPts val="1000"/>
              </a:spcAft>
            </a:pPr>
            <a:r>
              <a:rPr lang="nl-BE" sz="1400" dirty="0"/>
              <a:t>Was de AO gerechtigd de lopende gunningsprocedure stop te zetten en vervolgens een nieuwe opdracht in de markt te plaatsen?</a:t>
            </a:r>
          </a:p>
          <a:p>
            <a:pPr algn="just">
              <a:spcAft>
                <a:spcPts val="1000"/>
              </a:spcAft>
            </a:pPr>
            <a:r>
              <a:rPr lang="nl-BE" sz="1400" b="1" dirty="0"/>
              <a:t>Beslissing van het Hof: </a:t>
            </a:r>
          </a:p>
          <a:p>
            <a:pPr lvl="1" algn="just">
              <a:spcAft>
                <a:spcPts val="1000"/>
              </a:spcAft>
            </a:pPr>
            <a:r>
              <a:rPr lang="nl-BE" sz="1400" dirty="0"/>
              <a:t>Het louter instellen van een schorsingsprocedure dient niet per se aanleiding te geven tot een intrekkingsbeslissing en daaropvolgende stopzettingsbeslissing – Een en ander dient omstandig te worden gemotiveerd opdat dergelijke beslissingen als redelijk en proportioneel kunnen worden beschouwd</a:t>
            </a:r>
          </a:p>
          <a:p>
            <a:pPr lvl="1" algn="just">
              <a:spcAft>
                <a:spcPts val="1000"/>
              </a:spcAft>
            </a:pPr>
            <a:r>
              <a:rPr lang="nl-BE" sz="1400" dirty="0"/>
              <a:t>De ingeroepen motivering van de AO dat </a:t>
            </a:r>
            <a:r>
              <a:rPr lang="nl-BE" sz="1400" dirty="0" err="1"/>
              <a:t>besteksbepalingen</a:t>
            </a:r>
            <a:r>
              <a:rPr lang="nl-BE" sz="1400" dirty="0"/>
              <a:t> dienden de worden verfijnd en verduidelijkt kan niet worden aanvaard, nu vaststaat dat de </a:t>
            </a:r>
            <a:r>
              <a:rPr lang="nl-BE" sz="1400" dirty="0" err="1"/>
              <a:t>besteksbepalingen</a:t>
            </a:r>
            <a:r>
              <a:rPr lang="nl-BE" sz="1400" dirty="0"/>
              <a:t> correct konden worden toegepast – Dergelijke motivering kan niet worden aangewend om de eigen fouten van de AO te remediëren </a:t>
            </a:r>
          </a:p>
          <a:p>
            <a:pPr lvl="1" algn="just">
              <a:spcAft>
                <a:spcPts val="1000"/>
              </a:spcAft>
            </a:pPr>
            <a:r>
              <a:rPr lang="nl-BE" sz="1400" dirty="0"/>
              <a:t>Het starten van een nieuwe procedure betreft “</a:t>
            </a:r>
            <a:r>
              <a:rPr lang="nl-BE" sz="1400" i="1" dirty="0"/>
              <a:t>een aanfluiting van het gelijke mededingingsprincipe op basis van de initieel ingediende offerte</a:t>
            </a:r>
            <a:r>
              <a:rPr lang="nl-BE" sz="1400" dirty="0"/>
              <a:t>”</a:t>
            </a:r>
          </a:p>
          <a:p>
            <a:pPr lvl="3" algn="just">
              <a:spcAft>
                <a:spcPts val="1000"/>
              </a:spcAft>
            </a:pPr>
            <a:r>
              <a:rPr lang="nl-BE" sz="1200" dirty="0"/>
              <a:t>Niet gekozen inschrijver wist op basis van de meegedeelde resultaten van de eerste test wat hij zou moeten aanpassen en bijstellen op het vlak van kwaliteit, terwijl andere inschrijver zijn kwaliteit niet meer kon verbeteren en de opdracht enkel nog kon binnenhalen mist een serieuze prijskorting (waardoor de verwachte kwaliteit niet meer kon worden geleverd)</a:t>
            </a:r>
          </a:p>
          <a:p>
            <a:pPr lvl="1" algn="just">
              <a:spcAft>
                <a:spcPts val="1000"/>
              </a:spcAft>
            </a:pPr>
            <a:r>
              <a:rPr lang="nl-BE" sz="1400" dirty="0"/>
              <a:t>AO is kennelijk foutief buiten de grenzen van een rechtmatig discretionair handelen getreden en heeft daarbij schade berokkend </a:t>
            </a:r>
          </a:p>
          <a:p>
            <a:pPr marL="231775" lvl="1" indent="0" algn="just">
              <a:buNone/>
            </a:pPr>
            <a:endParaRPr lang="nl-BE" sz="1000" b="1" dirty="0">
              <a:solidFill>
                <a:schemeClr val="accent6"/>
              </a:solidFill>
            </a:endParaRPr>
          </a:p>
        </p:txBody>
      </p:sp>
      <p:sp>
        <p:nvSpPr>
          <p:cNvPr id="3" name="Text Placeholder 2">
            <a:extLst>
              <a:ext uri="{FF2B5EF4-FFF2-40B4-BE49-F238E27FC236}">
                <a16:creationId xmlns:a16="http://schemas.microsoft.com/office/drawing/2014/main" id="{300B3237-F474-4D8C-BA5D-2B72ACC343B7}"/>
              </a:ext>
            </a:extLst>
          </p:cNvPr>
          <p:cNvSpPr>
            <a:spLocks noGrp="1"/>
          </p:cNvSpPr>
          <p:nvPr>
            <p:ph type="body" idx="1"/>
          </p:nvPr>
        </p:nvSpPr>
        <p:spPr>
          <a:xfrm>
            <a:off x="515937" y="1360815"/>
            <a:ext cx="11160124" cy="435600"/>
          </a:xfrm>
        </p:spPr>
        <p:txBody>
          <a:bodyPr>
            <a:normAutofit/>
          </a:bodyPr>
          <a:lstStyle/>
          <a:p>
            <a:r>
              <a:rPr lang="nl-BE" dirty="0"/>
              <a:t>Gent 11 februari 2022 (2019/AR/626) (2/2)</a:t>
            </a:r>
          </a:p>
        </p:txBody>
      </p:sp>
      <p:sp>
        <p:nvSpPr>
          <p:cNvPr id="4" name="Slide Number Placeholder 3">
            <a:extLst>
              <a:ext uri="{FF2B5EF4-FFF2-40B4-BE49-F238E27FC236}">
                <a16:creationId xmlns:a16="http://schemas.microsoft.com/office/drawing/2014/main" id="{48D200A8-B122-4F18-A2E5-015B5BDC3E57}"/>
              </a:ext>
            </a:extLst>
          </p:cNvPr>
          <p:cNvSpPr>
            <a:spLocks noGrp="1"/>
          </p:cNvSpPr>
          <p:nvPr>
            <p:ph type="sldNum" sz="quarter" idx="12"/>
          </p:nvPr>
        </p:nvSpPr>
        <p:spPr/>
        <p:txBody>
          <a:bodyPr/>
          <a:lstStyle/>
          <a:p>
            <a:fld id="{F9591D4C-BB8F-AE46-BE73-C616F30BBC5B}" type="slidenum">
              <a:rPr lang="en-US" smtClean="0"/>
              <a:t>45</a:t>
            </a:fld>
            <a:endParaRPr lang="en-US"/>
          </a:p>
        </p:txBody>
      </p:sp>
      <p:sp>
        <p:nvSpPr>
          <p:cNvPr id="5" name="Text Placeholder 4">
            <a:extLst>
              <a:ext uri="{FF2B5EF4-FFF2-40B4-BE49-F238E27FC236}">
                <a16:creationId xmlns:a16="http://schemas.microsoft.com/office/drawing/2014/main" id="{8666FE8E-D6AD-43B5-B901-7FD2B293E9CF}"/>
              </a:ext>
            </a:extLst>
          </p:cNvPr>
          <p:cNvSpPr>
            <a:spLocks noGrp="1"/>
          </p:cNvSpPr>
          <p:nvPr>
            <p:ph type="body" sz="quarter" idx="15"/>
          </p:nvPr>
        </p:nvSpPr>
        <p:spPr/>
        <p:txBody>
          <a:bodyPr/>
          <a:lstStyle/>
          <a:p>
            <a:r>
              <a:rPr lang="nl-BE" dirty="0" err="1"/>
              <a:t>Dommages</a:t>
            </a:r>
            <a:r>
              <a:rPr lang="nl-BE" dirty="0"/>
              <a:t> et </a:t>
            </a:r>
            <a:r>
              <a:rPr lang="nl-BE" dirty="0" err="1"/>
              <a:t>intérêts</a:t>
            </a:r>
            <a:r>
              <a:rPr lang="nl-BE" dirty="0"/>
              <a:t> suite à </a:t>
            </a:r>
            <a:r>
              <a:rPr lang="nl-BE" dirty="0" err="1"/>
              <a:t>une</a:t>
            </a:r>
            <a:r>
              <a:rPr lang="nl-BE" dirty="0"/>
              <a:t> </a:t>
            </a:r>
            <a:r>
              <a:rPr lang="nl-BE" dirty="0" err="1"/>
              <a:t>renonciation</a:t>
            </a:r>
            <a:r>
              <a:rPr lang="nl-BE" dirty="0"/>
              <a:t> </a:t>
            </a:r>
            <a:r>
              <a:rPr lang="nl-BE" dirty="0" err="1"/>
              <a:t>d’attribution</a:t>
            </a:r>
            <a:endParaRPr lang="nl-BE" dirty="0"/>
          </a:p>
        </p:txBody>
      </p:sp>
      <p:sp>
        <p:nvSpPr>
          <p:cNvPr id="6" name="Title 5">
            <a:extLst>
              <a:ext uri="{FF2B5EF4-FFF2-40B4-BE49-F238E27FC236}">
                <a16:creationId xmlns:a16="http://schemas.microsoft.com/office/drawing/2014/main" id="{0EBBCBD8-88B7-4D8F-93A6-FCC941359A09}"/>
              </a:ext>
            </a:extLst>
          </p:cNvPr>
          <p:cNvSpPr>
            <a:spLocks noGrp="1"/>
          </p:cNvSpPr>
          <p:nvPr>
            <p:ph type="title"/>
          </p:nvPr>
        </p:nvSpPr>
        <p:spPr/>
        <p:txBody>
          <a:bodyPr/>
          <a:lstStyle/>
          <a:p>
            <a:r>
              <a:rPr lang="nl-BE" sz="2800" dirty="0"/>
              <a:t>IV. </a:t>
            </a:r>
            <a:r>
              <a:rPr lang="fr-BE" sz="2800" dirty="0"/>
              <a:t>Renonciation, réattribution ou résiliation : quelles conséquences?</a:t>
            </a:r>
            <a:endParaRPr lang="nl-BE" sz="2800" dirty="0"/>
          </a:p>
        </p:txBody>
      </p:sp>
      <p:sp>
        <p:nvSpPr>
          <p:cNvPr id="7" name="Footer Placeholder 6">
            <a:extLst>
              <a:ext uri="{FF2B5EF4-FFF2-40B4-BE49-F238E27FC236}">
                <a16:creationId xmlns:a16="http://schemas.microsoft.com/office/drawing/2014/main" id="{B7293BDA-B3C8-4FC2-AD83-4E6FA04C22F8}"/>
              </a:ext>
            </a:extLst>
          </p:cNvPr>
          <p:cNvSpPr>
            <a:spLocks noGrp="1"/>
          </p:cNvSpPr>
          <p:nvPr>
            <p:ph type="ftr" sz="quarter" idx="17"/>
          </p:nvPr>
        </p:nvSpPr>
        <p:spPr/>
        <p:txBody>
          <a:bodyPr/>
          <a:lstStyle/>
          <a:p>
            <a:r>
              <a:rPr lang="nl-BE"/>
              <a:t>National Tender Day - 27 oktober 2022</a:t>
            </a:r>
            <a:endParaRPr lang="en-US"/>
          </a:p>
        </p:txBody>
      </p:sp>
    </p:spTree>
    <p:extLst>
      <p:ext uri="{BB962C8B-B14F-4D97-AF65-F5344CB8AC3E}">
        <p14:creationId xmlns:p14="http://schemas.microsoft.com/office/powerpoint/2010/main" val="220184868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D388FB76-2137-4F4D-97CD-CB67605ADB76}"/>
              </a:ext>
            </a:extLst>
          </p:cNvPr>
          <p:cNvSpPr>
            <a:spLocks noGrp="1"/>
          </p:cNvSpPr>
          <p:nvPr>
            <p:ph sz="quarter" idx="18"/>
          </p:nvPr>
        </p:nvSpPr>
        <p:spPr>
          <a:xfrm>
            <a:off x="515937" y="1964856"/>
            <a:ext cx="11160124" cy="4524844"/>
          </a:xfrm>
        </p:spPr>
        <p:txBody>
          <a:bodyPr/>
          <a:lstStyle/>
          <a:p>
            <a:pPr algn="just">
              <a:spcAft>
                <a:spcPts val="1000"/>
              </a:spcAft>
            </a:pPr>
            <a:r>
              <a:rPr lang="nl-BE" sz="1800" b="1" dirty="0"/>
              <a:t>Feiten</a:t>
            </a:r>
          </a:p>
          <a:p>
            <a:pPr lvl="1" algn="just">
              <a:spcAft>
                <a:spcPts val="1000"/>
              </a:spcAft>
            </a:pPr>
            <a:r>
              <a:rPr lang="nl-BE" sz="1800" dirty="0"/>
              <a:t>Overheidsopdracht voor werken voor het vervangen van buitenschrijnwerk in de gebouwen van een gemeentelijke basisschool</a:t>
            </a:r>
          </a:p>
          <a:p>
            <a:pPr lvl="1" algn="just">
              <a:spcAft>
                <a:spcPts val="1000"/>
              </a:spcAft>
            </a:pPr>
            <a:r>
              <a:rPr lang="nl-BE" sz="1800" dirty="0"/>
              <a:t>De wettelijk voorgeschreven indiendingstermijn voor de offerte diende 36 dagen te bedragen, doch deze termijn werd door de AO niet gerespecteerd </a:t>
            </a:r>
          </a:p>
          <a:p>
            <a:pPr lvl="1" algn="just">
              <a:spcAft>
                <a:spcPts val="1000"/>
              </a:spcAft>
            </a:pPr>
            <a:r>
              <a:rPr lang="nl-BE" sz="1800" dirty="0"/>
              <a:t>Evenwel werden offertes ingediend, werd de opdracht gegund en werd vervolgens de overeenkomst gesloten</a:t>
            </a:r>
          </a:p>
          <a:p>
            <a:pPr lvl="1" algn="just">
              <a:spcAft>
                <a:spcPts val="1000"/>
              </a:spcAft>
            </a:pPr>
            <a:r>
              <a:rPr lang="nl-BE" sz="1800" dirty="0"/>
              <a:t>De uitvoering van de werken diende te worden gesubsidieerd door </a:t>
            </a:r>
            <a:r>
              <a:rPr lang="nl-BE" sz="1800" dirty="0" err="1"/>
              <a:t>AGION</a:t>
            </a:r>
            <a:r>
              <a:rPr lang="nl-BE" sz="1800" dirty="0"/>
              <a:t> die bij de beoordeling van de subsidieaanvraag vaststelde dat de wetgeving overheidsopdrachten niet was nageleefd (met name door het niet respecteren van de voorgeschreven indieningstermijn van 36 dagen) – Daarop weigerde </a:t>
            </a:r>
            <a:r>
              <a:rPr lang="nl-BE" sz="1800" dirty="0" err="1"/>
              <a:t>AGION</a:t>
            </a:r>
            <a:r>
              <a:rPr lang="nl-BE" sz="1800" dirty="0"/>
              <a:t> subsidies toe te kennen</a:t>
            </a:r>
          </a:p>
          <a:p>
            <a:pPr lvl="1" algn="just">
              <a:spcAft>
                <a:spcPts val="1000"/>
              </a:spcAft>
            </a:pPr>
            <a:r>
              <a:rPr lang="nl-BE" sz="1800" dirty="0"/>
              <a:t>De AO besliste tot </a:t>
            </a:r>
            <a:r>
              <a:rPr lang="nl-BE" sz="1800" dirty="0" err="1"/>
              <a:t>heraanbesteding</a:t>
            </a:r>
            <a:r>
              <a:rPr lang="nl-BE" sz="1800" dirty="0"/>
              <a:t> en bijgevolg tot verbreking van de lopende overeenkomst met de gekozen aannemer</a:t>
            </a:r>
          </a:p>
          <a:p>
            <a:pPr marL="231775" lvl="1" indent="0" algn="just">
              <a:buNone/>
            </a:pPr>
            <a:endParaRPr lang="nl-BE" sz="1000" b="1" dirty="0">
              <a:solidFill>
                <a:schemeClr val="accent6"/>
              </a:solidFill>
            </a:endParaRPr>
          </a:p>
        </p:txBody>
      </p:sp>
      <p:sp>
        <p:nvSpPr>
          <p:cNvPr id="3" name="Text Placeholder 2">
            <a:extLst>
              <a:ext uri="{FF2B5EF4-FFF2-40B4-BE49-F238E27FC236}">
                <a16:creationId xmlns:a16="http://schemas.microsoft.com/office/drawing/2014/main" id="{300B3237-F474-4D8C-BA5D-2B72ACC343B7}"/>
              </a:ext>
            </a:extLst>
          </p:cNvPr>
          <p:cNvSpPr>
            <a:spLocks noGrp="1"/>
          </p:cNvSpPr>
          <p:nvPr>
            <p:ph type="body" idx="1"/>
          </p:nvPr>
        </p:nvSpPr>
        <p:spPr>
          <a:xfrm>
            <a:off x="515937" y="1360815"/>
            <a:ext cx="11160124" cy="435600"/>
          </a:xfrm>
        </p:spPr>
        <p:txBody>
          <a:bodyPr>
            <a:normAutofit/>
          </a:bodyPr>
          <a:lstStyle/>
          <a:p>
            <a:r>
              <a:rPr lang="nl-BE" dirty="0"/>
              <a:t>Gent 10 september 2021 (2018/AR/747) (1/2)</a:t>
            </a:r>
          </a:p>
        </p:txBody>
      </p:sp>
      <p:sp>
        <p:nvSpPr>
          <p:cNvPr id="4" name="Slide Number Placeholder 3">
            <a:extLst>
              <a:ext uri="{FF2B5EF4-FFF2-40B4-BE49-F238E27FC236}">
                <a16:creationId xmlns:a16="http://schemas.microsoft.com/office/drawing/2014/main" id="{48D200A8-B122-4F18-A2E5-015B5BDC3E57}"/>
              </a:ext>
            </a:extLst>
          </p:cNvPr>
          <p:cNvSpPr>
            <a:spLocks noGrp="1"/>
          </p:cNvSpPr>
          <p:nvPr>
            <p:ph type="sldNum" sz="quarter" idx="12"/>
          </p:nvPr>
        </p:nvSpPr>
        <p:spPr/>
        <p:txBody>
          <a:bodyPr/>
          <a:lstStyle/>
          <a:p>
            <a:fld id="{F9591D4C-BB8F-AE46-BE73-C616F30BBC5B}" type="slidenum">
              <a:rPr lang="en-US" smtClean="0"/>
              <a:t>46</a:t>
            </a:fld>
            <a:endParaRPr lang="en-US"/>
          </a:p>
        </p:txBody>
      </p:sp>
      <p:sp>
        <p:nvSpPr>
          <p:cNvPr id="5" name="Text Placeholder 4">
            <a:extLst>
              <a:ext uri="{FF2B5EF4-FFF2-40B4-BE49-F238E27FC236}">
                <a16:creationId xmlns:a16="http://schemas.microsoft.com/office/drawing/2014/main" id="{8666FE8E-D6AD-43B5-B901-7FD2B293E9CF}"/>
              </a:ext>
            </a:extLst>
          </p:cNvPr>
          <p:cNvSpPr>
            <a:spLocks noGrp="1"/>
          </p:cNvSpPr>
          <p:nvPr>
            <p:ph type="body" sz="quarter" idx="15"/>
          </p:nvPr>
        </p:nvSpPr>
        <p:spPr/>
        <p:txBody>
          <a:bodyPr/>
          <a:lstStyle/>
          <a:p>
            <a:r>
              <a:rPr lang="fr-BE" dirty="0"/>
              <a:t>Réattribution en raison de subsides non obtenus </a:t>
            </a:r>
            <a:r>
              <a:rPr lang="nl-BE" dirty="0"/>
              <a:t>– </a:t>
            </a:r>
            <a:r>
              <a:rPr lang="nl-BE" dirty="0" err="1"/>
              <a:t>résiliation</a:t>
            </a:r>
            <a:r>
              <a:rPr lang="nl-BE" dirty="0"/>
              <a:t> unilatérale </a:t>
            </a:r>
            <a:r>
              <a:rPr lang="nl-BE" dirty="0" err="1"/>
              <a:t>d’un</a:t>
            </a:r>
            <a:r>
              <a:rPr lang="nl-BE" dirty="0"/>
              <a:t> marché public déjà </a:t>
            </a:r>
            <a:r>
              <a:rPr lang="nl-BE" dirty="0" err="1"/>
              <a:t>conclu</a:t>
            </a:r>
            <a:endParaRPr lang="nl-BE" dirty="0"/>
          </a:p>
        </p:txBody>
      </p:sp>
      <p:sp>
        <p:nvSpPr>
          <p:cNvPr id="6" name="Title 5">
            <a:extLst>
              <a:ext uri="{FF2B5EF4-FFF2-40B4-BE49-F238E27FC236}">
                <a16:creationId xmlns:a16="http://schemas.microsoft.com/office/drawing/2014/main" id="{0EBBCBD8-88B7-4D8F-93A6-FCC941359A09}"/>
              </a:ext>
            </a:extLst>
          </p:cNvPr>
          <p:cNvSpPr>
            <a:spLocks noGrp="1"/>
          </p:cNvSpPr>
          <p:nvPr>
            <p:ph type="title"/>
          </p:nvPr>
        </p:nvSpPr>
        <p:spPr/>
        <p:txBody>
          <a:bodyPr/>
          <a:lstStyle/>
          <a:p>
            <a:r>
              <a:rPr lang="nl-BE" sz="2800" dirty="0"/>
              <a:t>IV. </a:t>
            </a:r>
            <a:r>
              <a:rPr lang="fr-BE" sz="2800" dirty="0"/>
              <a:t>Renonciation, réattribution ou résiliation : quelles conséquences?</a:t>
            </a:r>
            <a:endParaRPr lang="nl-BE" sz="2800" dirty="0"/>
          </a:p>
        </p:txBody>
      </p:sp>
      <p:sp>
        <p:nvSpPr>
          <p:cNvPr id="7" name="Footer Placeholder 6">
            <a:extLst>
              <a:ext uri="{FF2B5EF4-FFF2-40B4-BE49-F238E27FC236}">
                <a16:creationId xmlns:a16="http://schemas.microsoft.com/office/drawing/2014/main" id="{B7293BDA-B3C8-4FC2-AD83-4E6FA04C22F8}"/>
              </a:ext>
            </a:extLst>
          </p:cNvPr>
          <p:cNvSpPr>
            <a:spLocks noGrp="1"/>
          </p:cNvSpPr>
          <p:nvPr>
            <p:ph type="ftr" sz="quarter" idx="17"/>
          </p:nvPr>
        </p:nvSpPr>
        <p:spPr/>
        <p:txBody>
          <a:bodyPr/>
          <a:lstStyle/>
          <a:p>
            <a:r>
              <a:rPr lang="nl-BE"/>
              <a:t>National Tender Day - 27 oktober 2022</a:t>
            </a:r>
            <a:endParaRPr lang="en-US"/>
          </a:p>
        </p:txBody>
      </p:sp>
    </p:spTree>
    <p:extLst>
      <p:ext uri="{BB962C8B-B14F-4D97-AF65-F5344CB8AC3E}">
        <p14:creationId xmlns:p14="http://schemas.microsoft.com/office/powerpoint/2010/main" val="263203677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D388FB76-2137-4F4D-97CD-CB67605ADB76}"/>
              </a:ext>
            </a:extLst>
          </p:cNvPr>
          <p:cNvSpPr>
            <a:spLocks noGrp="1"/>
          </p:cNvSpPr>
          <p:nvPr>
            <p:ph sz="quarter" idx="18"/>
          </p:nvPr>
        </p:nvSpPr>
        <p:spPr>
          <a:xfrm>
            <a:off x="515939" y="1911626"/>
            <a:ext cx="11526712" cy="4808586"/>
          </a:xfrm>
        </p:spPr>
        <p:txBody>
          <a:bodyPr/>
          <a:lstStyle/>
          <a:p>
            <a:pPr algn="just">
              <a:spcAft>
                <a:spcPts val="1000"/>
              </a:spcAft>
            </a:pPr>
            <a:r>
              <a:rPr lang="nl-BE" sz="1600" b="1" dirty="0"/>
              <a:t>Rechtsvraag</a:t>
            </a:r>
          </a:p>
          <a:p>
            <a:pPr lvl="1" algn="just">
              <a:spcAft>
                <a:spcPts val="1000"/>
              </a:spcAft>
            </a:pPr>
            <a:r>
              <a:rPr lang="nl-BE" sz="1600" dirty="0"/>
              <a:t>Rechtvaardigt een eigen fout van de AO de eenzijdige verbreking van de overeenkomst (ook als de overeenkomst zonder subsidies in elk geval niet kan worden uitgevoerd)?</a:t>
            </a:r>
          </a:p>
          <a:p>
            <a:pPr algn="just">
              <a:spcAft>
                <a:spcPts val="1000"/>
              </a:spcAft>
            </a:pPr>
            <a:r>
              <a:rPr lang="nl-BE" sz="1600" b="1" dirty="0"/>
              <a:t>Beslissing van het Hof</a:t>
            </a:r>
          </a:p>
          <a:p>
            <a:pPr lvl="1" algn="just">
              <a:spcAft>
                <a:spcPts val="1000"/>
              </a:spcAft>
            </a:pPr>
            <a:r>
              <a:rPr lang="nl-BE" sz="1600" dirty="0"/>
              <a:t>Vooreerst staat zonder meer vast dat de overeenkomst weldegelijk werd gesloten (zonder enige opschortende voorwaarde)</a:t>
            </a:r>
          </a:p>
          <a:p>
            <a:pPr lvl="3" algn="just">
              <a:spcAft>
                <a:spcPts val="1000"/>
              </a:spcAft>
            </a:pPr>
            <a:r>
              <a:rPr lang="nl-BE" sz="1400" dirty="0"/>
              <a:t>Een loutere bestelbon waarin is vermeld: “door het overmaken van deze bestelbon kwam dus de overeenkomst tot stand” volstaat om de overeenkomst effectief tot stand te laten komen – Het feit dat geen aangetekende bevestigingsbrief werd gestuurd doet hieraan geen afbreuk (en is geen substantieel vereiste)</a:t>
            </a:r>
          </a:p>
          <a:p>
            <a:pPr lvl="1" algn="just">
              <a:spcAft>
                <a:spcPts val="1000"/>
              </a:spcAft>
            </a:pPr>
            <a:r>
              <a:rPr lang="nl-BE" sz="1600" dirty="0"/>
              <a:t>Het niet-naleven van de wettelijk voorgeschreven indieningstermijn is van dwingend recht, maar leidt niet steeds tot de absolute nietigheid van de gunningsprocedure (in die zin dat dit ook zou gelden t.a.v. de opdrachtnemer)</a:t>
            </a:r>
          </a:p>
          <a:p>
            <a:pPr lvl="1" algn="just">
              <a:spcAft>
                <a:spcPts val="1000"/>
              </a:spcAft>
            </a:pPr>
            <a:r>
              <a:rPr lang="nl-BE" sz="1600" dirty="0"/>
              <a:t>Na gunning en contractsluiting kan AO zich niet (meer) op haar eigen fout beroepen om eenzijdig de overeenkomst te verbreken – Dit betreft een contractuele fout die aanleiding geeft tot schadevergoeding</a:t>
            </a:r>
          </a:p>
          <a:p>
            <a:pPr lvl="3" algn="just">
              <a:spcAft>
                <a:spcPts val="1000"/>
              </a:spcAft>
            </a:pPr>
            <a:r>
              <a:rPr lang="nl-BE" sz="1400" dirty="0"/>
              <a:t>Het </a:t>
            </a:r>
            <a:r>
              <a:rPr lang="nl-BE" sz="1400" dirty="0" err="1"/>
              <a:t>weze</a:t>
            </a:r>
            <a:r>
              <a:rPr lang="nl-BE" sz="1400" dirty="0"/>
              <a:t> anders, aldus het Hof, indien de </a:t>
            </a:r>
            <a:r>
              <a:rPr lang="nl-BE" sz="1400" dirty="0" err="1"/>
              <a:t>heraanbesteding</a:t>
            </a:r>
            <a:r>
              <a:rPr lang="nl-BE" sz="1400" dirty="0"/>
              <a:t> had plaatsgevonden voorafgaand aan de gunning </a:t>
            </a:r>
          </a:p>
          <a:p>
            <a:pPr marL="231775" lvl="1" indent="0" algn="just">
              <a:buNone/>
            </a:pPr>
            <a:endParaRPr lang="nl-BE" sz="1000" b="1" dirty="0">
              <a:solidFill>
                <a:schemeClr val="accent6"/>
              </a:solidFill>
            </a:endParaRPr>
          </a:p>
        </p:txBody>
      </p:sp>
      <p:sp>
        <p:nvSpPr>
          <p:cNvPr id="3" name="Text Placeholder 2">
            <a:extLst>
              <a:ext uri="{FF2B5EF4-FFF2-40B4-BE49-F238E27FC236}">
                <a16:creationId xmlns:a16="http://schemas.microsoft.com/office/drawing/2014/main" id="{300B3237-F474-4D8C-BA5D-2B72ACC343B7}"/>
              </a:ext>
            </a:extLst>
          </p:cNvPr>
          <p:cNvSpPr>
            <a:spLocks noGrp="1"/>
          </p:cNvSpPr>
          <p:nvPr>
            <p:ph type="body" idx="1"/>
          </p:nvPr>
        </p:nvSpPr>
        <p:spPr>
          <a:xfrm>
            <a:off x="515937" y="1360815"/>
            <a:ext cx="11160124" cy="435600"/>
          </a:xfrm>
        </p:spPr>
        <p:txBody>
          <a:bodyPr>
            <a:normAutofit/>
          </a:bodyPr>
          <a:lstStyle/>
          <a:p>
            <a:r>
              <a:rPr lang="nl-BE" dirty="0"/>
              <a:t>Gent 10 september 2021 (2018/AR/747) (2/2)</a:t>
            </a:r>
          </a:p>
        </p:txBody>
      </p:sp>
      <p:sp>
        <p:nvSpPr>
          <p:cNvPr id="4" name="Slide Number Placeholder 3">
            <a:extLst>
              <a:ext uri="{FF2B5EF4-FFF2-40B4-BE49-F238E27FC236}">
                <a16:creationId xmlns:a16="http://schemas.microsoft.com/office/drawing/2014/main" id="{48D200A8-B122-4F18-A2E5-015B5BDC3E57}"/>
              </a:ext>
            </a:extLst>
          </p:cNvPr>
          <p:cNvSpPr>
            <a:spLocks noGrp="1"/>
          </p:cNvSpPr>
          <p:nvPr>
            <p:ph type="sldNum" sz="quarter" idx="12"/>
          </p:nvPr>
        </p:nvSpPr>
        <p:spPr/>
        <p:txBody>
          <a:bodyPr/>
          <a:lstStyle/>
          <a:p>
            <a:fld id="{F9591D4C-BB8F-AE46-BE73-C616F30BBC5B}" type="slidenum">
              <a:rPr lang="en-US" smtClean="0"/>
              <a:t>47</a:t>
            </a:fld>
            <a:endParaRPr lang="en-US"/>
          </a:p>
        </p:txBody>
      </p:sp>
      <p:sp>
        <p:nvSpPr>
          <p:cNvPr id="5" name="Text Placeholder 4">
            <a:extLst>
              <a:ext uri="{FF2B5EF4-FFF2-40B4-BE49-F238E27FC236}">
                <a16:creationId xmlns:a16="http://schemas.microsoft.com/office/drawing/2014/main" id="{8666FE8E-D6AD-43B5-B901-7FD2B293E9CF}"/>
              </a:ext>
            </a:extLst>
          </p:cNvPr>
          <p:cNvSpPr>
            <a:spLocks noGrp="1"/>
          </p:cNvSpPr>
          <p:nvPr>
            <p:ph type="body" sz="quarter" idx="15"/>
          </p:nvPr>
        </p:nvSpPr>
        <p:spPr/>
        <p:txBody>
          <a:bodyPr/>
          <a:lstStyle/>
          <a:p>
            <a:r>
              <a:rPr lang="fr-BE" dirty="0"/>
              <a:t>Réattribution en raison de subsides non obtenus </a:t>
            </a:r>
            <a:r>
              <a:rPr lang="nl-BE" dirty="0"/>
              <a:t>– </a:t>
            </a:r>
            <a:r>
              <a:rPr lang="nl-BE" dirty="0" err="1"/>
              <a:t>résiliation</a:t>
            </a:r>
            <a:r>
              <a:rPr lang="nl-BE" dirty="0"/>
              <a:t> unilatérale </a:t>
            </a:r>
            <a:r>
              <a:rPr lang="nl-BE" dirty="0" err="1"/>
              <a:t>d’un</a:t>
            </a:r>
            <a:r>
              <a:rPr lang="nl-BE" dirty="0"/>
              <a:t> marché public déjà </a:t>
            </a:r>
            <a:r>
              <a:rPr lang="nl-BE" dirty="0" err="1"/>
              <a:t>conclu</a:t>
            </a:r>
            <a:endParaRPr lang="nl-BE" dirty="0"/>
          </a:p>
        </p:txBody>
      </p:sp>
      <p:sp>
        <p:nvSpPr>
          <p:cNvPr id="6" name="Title 5">
            <a:extLst>
              <a:ext uri="{FF2B5EF4-FFF2-40B4-BE49-F238E27FC236}">
                <a16:creationId xmlns:a16="http://schemas.microsoft.com/office/drawing/2014/main" id="{0EBBCBD8-88B7-4D8F-93A6-FCC941359A09}"/>
              </a:ext>
            </a:extLst>
          </p:cNvPr>
          <p:cNvSpPr>
            <a:spLocks noGrp="1"/>
          </p:cNvSpPr>
          <p:nvPr>
            <p:ph type="title"/>
          </p:nvPr>
        </p:nvSpPr>
        <p:spPr/>
        <p:txBody>
          <a:bodyPr/>
          <a:lstStyle/>
          <a:p>
            <a:r>
              <a:rPr lang="nl-BE" sz="2800" dirty="0"/>
              <a:t>IV. </a:t>
            </a:r>
            <a:r>
              <a:rPr lang="fr-BE" sz="2800" dirty="0"/>
              <a:t>Renonciation, réattribution ou résiliation : quelles conséquences?</a:t>
            </a:r>
            <a:endParaRPr lang="nl-BE" sz="2800" dirty="0"/>
          </a:p>
        </p:txBody>
      </p:sp>
      <p:sp>
        <p:nvSpPr>
          <p:cNvPr id="7" name="Footer Placeholder 6">
            <a:extLst>
              <a:ext uri="{FF2B5EF4-FFF2-40B4-BE49-F238E27FC236}">
                <a16:creationId xmlns:a16="http://schemas.microsoft.com/office/drawing/2014/main" id="{B7293BDA-B3C8-4FC2-AD83-4E6FA04C22F8}"/>
              </a:ext>
            </a:extLst>
          </p:cNvPr>
          <p:cNvSpPr>
            <a:spLocks noGrp="1"/>
          </p:cNvSpPr>
          <p:nvPr>
            <p:ph type="ftr" sz="quarter" idx="17"/>
          </p:nvPr>
        </p:nvSpPr>
        <p:spPr/>
        <p:txBody>
          <a:bodyPr/>
          <a:lstStyle/>
          <a:p>
            <a:r>
              <a:rPr lang="nl-BE"/>
              <a:t>National Tender Day - 27 oktober 2022</a:t>
            </a:r>
            <a:endParaRPr lang="en-US"/>
          </a:p>
        </p:txBody>
      </p:sp>
    </p:spTree>
    <p:extLst>
      <p:ext uri="{BB962C8B-B14F-4D97-AF65-F5344CB8AC3E}">
        <p14:creationId xmlns:p14="http://schemas.microsoft.com/office/powerpoint/2010/main" val="23713124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594D4CB9-6CC0-4702-A2D9-DD5DA39F63BA}"/>
              </a:ext>
            </a:extLst>
          </p:cNvPr>
          <p:cNvPicPr>
            <a:picLocks noChangeAspect="1"/>
          </p:cNvPicPr>
          <p:nvPr/>
        </p:nvPicPr>
        <p:blipFill>
          <a:blip r:embed="rId3"/>
          <a:srcRect/>
          <a:stretch>
            <a:fillRect/>
          </a:stretch>
        </p:blipFill>
        <p:spPr>
          <a:xfrm>
            <a:off x="3415" y="-195855"/>
            <a:ext cx="12185169" cy="6854158"/>
          </a:xfrm>
          <a:prstGeom prst="rect">
            <a:avLst/>
          </a:prstGeom>
        </p:spPr>
      </p:pic>
      <p:sp>
        <p:nvSpPr>
          <p:cNvPr id="4" name="Title 3"/>
          <p:cNvSpPr>
            <a:spLocks noGrp="1"/>
          </p:cNvSpPr>
          <p:nvPr>
            <p:ph type="title"/>
          </p:nvPr>
        </p:nvSpPr>
        <p:spPr/>
        <p:txBody>
          <a:bodyPr/>
          <a:lstStyle/>
          <a:p>
            <a:r>
              <a:rPr lang="nl-BE" b="1" dirty="0"/>
              <a:t>VII.</a:t>
            </a:r>
            <a:br>
              <a:rPr lang="nl-BE" dirty="0"/>
            </a:br>
            <a:r>
              <a:rPr lang="fr-BE" sz="3600" b="0" i="1" kern="1200" dirty="0">
                <a:solidFill>
                  <a:schemeClr val="bg1"/>
                </a:solidFill>
                <a:effectLst/>
                <a:latin typeface="+mn-lt"/>
                <a:ea typeface="+mn-ea"/>
                <a:cs typeface="+mn-cs"/>
              </a:rPr>
              <a:t>Quid</a:t>
            </a:r>
            <a:r>
              <a:rPr lang="fr-BE" sz="3600" b="0" i="0" kern="1200" dirty="0">
                <a:solidFill>
                  <a:schemeClr val="bg1"/>
                </a:solidFill>
                <a:effectLst/>
                <a:latin typeface="+mn-lt"/>
                <a:ea typeface="+mn-ea"/>
                <a:cs typeface="+mn-cs"/>
              </a:rPr>
              <a:t> des cahiers spéciaux des charges peu clairs ou présentant des défauts ? </a:t>
            </a:r>
            <a:br>
              <a:rPr lang="nl-BE" sz="3600" b="0" i="0" kern="1200" dirty="0">
                <a:solidFill>
                  <a:schemeClr val="bg1"/>
                </a:solidFill>
                <a:effectLst/>
                <a:latin typeface="+mn-lt"/>
                <a:ea typeface="+mn-ea"/>
                <a:cs typeface="+mn-cs"/>
              </a:rPr>
            </a:br>
            <a:endParaRPr lang="en-US" dirty="0"/>
          </a:p>
        </p:txBody>
      </p:sp>
    </p:spTree>
    <p:extLst>
      <p:ext uri="{BB962C8B-B14F-4D97-AF65-F5344CB8AC3E}">
        <p14:creationId xmlns:p14="http://schemas.microsoft.com/office/powerpoint/2010/main" val="230263919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D388FB76-2137-4F4D-97CD-CB67605ADB76}"/>
              </a:ext>
            </a:extLst>
          </p:cNvPr>
          <p:cNvSpPr>
            <a:spLocks noGrp="1"/>
          </p:cNvSpPr>
          <p:nvPr>
            <p:ph sz="quarter" idx="18"/>
          </p:nvPr>
        </p:nvSpPr>
        <p:spPr>
          <a:xfrm>
            <a:off x="515937" y="1964856"/>
            <a:ext cx="11160124" cy="4426554"/>
          </a:xfrm>
        </p:spPr>
        <p:txBody>
          <a:bodyPr/>
          <a:lstStyle/>
          <a:p>
            <a:pPr algn="just">
              <a:spcAft>
                <a:spcPts val="1000"/>
              </a:spcAft>
            </a:pPr>
            <a:r>
              <a:rPr lang="nl-BE" sz="1800" dirty="0"/>
              <a:t>Raamovereenkomst voor postdiensten uitgeschreven door </a:t>
            </a:r>
            <a:r>
              <a:rPr lang="nl-BE" sz="1800" dirty="0" err="1"/>
              <a:t>NVSM</a:t>
            </a:r>
            <a:r>
              <a:rPr lang="nl-BE" sz="1800" dirty="0"/>
              <a:t> </a:t>
            </a:r>
          </a:p>
          <a:p>
            <a:pPr algn="just">
              <a:spcAft>
                <a:spcPts val="1000"/>
              </a:spcAft>
            </a:pPr>
            <a:r>
              <a:rPr lang="nl-BE" sz="1800" dirty="0"/>
              <a:t>In deze zaak betwistte de VP concreet de manier waarop de aanbesteder het minimumniveau van het technisch selectiecriterium heeft uitgedrukt, met name: 	</a:t>
            </a:r>
          </a:p>
          <a:p>
            <a:pPr algn="just">
              <a:spcAft>
                <a:spcPts val="1000"/>
              </a:spcAft>
            </a:pPr>
            <a:endParaRPr lang="nl-BE" sz="1800" dirty="0"/>
          </a:p>
          <a:p>
            <a:pPr algn="just">
              <a:spcAft>
                <a:spcPts val="1000"/>
              </a:spcAft>
            </a:pPr>
            <a:endParaRPr lang="nl-BE" sz="100" dirty="0"/>
          </a:p>
          <a:p>
            <a:pPr algn="just">
              <a:spcAft>
                <a:spcPts val="1000"/>
              </a:spcAft>
            </a:pPr>
            <a:r>
              <a:rPr lang="nl-BE" sz="1800" dirty="0"/>
              <a:t>VP was in deze zaak van oordeel dat het bestek uitdrukkelijk een concreet in cijfers uitgedrukte jaarlijks budgettair minimumniveau had moeten opgeven. Door </a:t>
            </a:r>
            <a:r>
              <a:rPr lang="nl-BE" sz="1800" dirty="0">
                <a:solidFill>
                  <a:srgbClr val="FF0000"/>
                </a:solidFill>
              </a:rPr>
              <a:t>geen “expliciet gekwantificeerd minimumniveau” </a:t>
            </a:r>
            <a:r>
              <a:rPr lang="nl-BE" sz="1800" dirty="0"/>
              <a:t>op te geven, zou het bestek strijdig zijn met artikel 65 KB Plaatsing. </a:t>
            </a:r>
          </a:p>
          <a:p>
            <a:pPr algn="just">
              <a:spcAft>
                <a:spcPts val="1000"/>
              </a:spcAft>
            </a:pPr>
            <a:r>
              <a:rPr lang="nl-BE" sz="1800" dirty="0">
                <a:solidFill>
                  <a:srgbClr val="7030A0"/>
                </a:solidFill>
              </a:rPr>
              <a:t>Artikel 65, lid 2 KB Plaatsing</a:t>
            </a:r>
            <a:r>
              <a:rPr lang="nl-BE" sz="1800" dirty="0"/>
              <a:t>: “</a:t>
            </a:r>
            <a:r>
              <a:rPr lang="nl-BE" sz="1800" i="1" dirty="0"/>
              <a:t>De aanbestedende overheid is verplicht om elk kwalitatief selectiecriterium van economische, financiële en/of technische aard, </a:t>
            </a:r>
            <a:r>
              <a:rPr lang="nl-BE" sz="1800" i="1" u="sng" dirty="0"/>
              <a:t>te verbinden aan een gepast niveau</a:t>
            </a:r>
            <a:r>
              <a:rPr lang="nl-BE" sz="1800" i="1" dirty="0"/>
              <a:t>, behalve wanneer één van de gebruikte criteria zich daar niet toe leent</a:t>
            </a:r>
            <a:r>
              <a:rPr lang="nl-BE" sz="1800" dirty="0"/>
              <a:t>.”</a:t>
            </a:r>
          </a:p>
          <a:p>
            <a:pPr algn="just">
              <a:spcAft>
                <a:spcPts val="1000"/>
              </a:spcAft>
            </a:pPr>
            <a:br>
              <a:rPr lang="nl-BE" sz="1800" dirty="0"/>
            </a:br>
            <a:endParaRPr lang="nl-BE" sz="1800" dirty="0"/>
          </a:p>
          <a:p>
            <a:pPr marL="231775" lvl="1" indent="0" algn="just">
              <a:buNone/>
            </a:pPr>
            <a:endParaRPr lang="nl-BE" sz="1000" b="1" dirty="0">
              <a:solidFill>
                <a:schemeClr val="accent6"/>
              </a:solidFill>
            </a:endParaRPr>
          </a:p>
        </p:txBody>
      </p:sp>
      <p:sp>
        <p:nvSpPr>
          <p:cNvPr id="3" name="Text Placeholder 2">
            <a:extLst>
              <a:ext uri="{FF2B5EF4-FFF2-40B4-BE49-F238E27FC236}">
                <a16:creationId xmlns:a16="http://schemas.microsoft.com/office/drawing/2014/main" id="{300B3237-F474-4D8C-BA5D-2B72ACC343B7}"/>
              </a:ext>
            </a:extLst>
          </p:cNvPr>
          <p:cNvSpPr>
            <a:spLocks noGrp="1"/>
          </p:cNvSpPr>
          <p:nvPr>
            <p:ph type="body" idx="1"/>
          </p:nvPr>
        </p:nvSpPr>
        <p:spPr>
          <a:xfrm>
            <a:off x="515937" y="1360815"/>
            <a:ext cx="11160124" cy="435600"/>
          </a:xfrm>
        </p:spPr>
        <p:txBody>
          <a:bodyPr>
            <a:normAutofit/>
          </a:bodyPr>
          <a:lstStyle/>
          <a:p>
            <a:r>
              <a:rPr lang="nl-BE" dirty="0"/>
              <a:t>Nederlandstalige REA Brussel (KG) 22 juni 2022 (22/11/C)</a:t>
            </a:r>
            <a:endParaRPr lang="nl-BE" i="1" dirty="0"/>
          </a:p>
        </p:txBody>
      </p:sp>
      <p:sp>
        <p:nvSpPr>
          <p:cNvPr id="4" name="Slide Number Placeholder 3">
            <a:extLst>
              <a:ext uri="{FF2B5EF4-FFF2-40B4-BE49-F238E27FC236}">
                <a16:creationId xmlns:a16="http://schemas.microsoft.com/office/drawing/2014/main" id="{48D200A8-B122-4F18-A2E5-015B5BDC3E57}"/>
              </a:ext>
            </a:extLst>
          </p:cNvPr>
          <p:cNvSpPr>
            <a:spLocks noGrp="1"/>
          </p:cNvSpPr>
          <p:nvPr>
            <p:ph type="sldNum" sz="quarter" idx="12"/>
          </p:nvPr>
        </p:nvSpPr>
        <p:spPr/>
        <p:txBody>
          <a:bodyPr/>
          <a:lstStyle/>
          <a:p>
            <a:fld id="{F9591D4C-BB8F-AE46-BE73-C616F30BBC5B}" type="slidenum">
              <a:rPr lang="en-US" smtClean="0"/>
              <a:t>49</a:t>
            </a:fld>
            <a:endParaRPr lang="en-US"/>
          </a:p>
        </p:txBody>
      </p:sp>
      <p:sp>
        <p:nvSpPr>
          <p:cNvPr id="5" name="Text Placeholder 4">
            <a:extLst>
              <a:ext uri="{FF2B5EF4-FFF2-40B4-BE49-F238E27FC236}">
                <a16:creationId xmlns:a16="http://schemas.microsoft.com/office/drawing/2014/main" id="{8666FE8E-D6AD-43B5-B901-7FD2B293E9CF}"/>
              </a:ext>
            </a:extLst>
          </p:cNvPr>
          <p:cNvSpPr>
            <a:spLocks noGrp="1"/>
          </p:cNvSpPr>
          <p:nvPr>
            <p:ph type="body" sz="quarter" idx="15"/>
          </p:nvPr>
        </p:nvSpPr>
        <p:spPr/>
        <p:txBody>
          <a:bodyPr/>
          <a:lstStyle/>
          <a:p>
            <a:r>
              <a:rPr lang="fr-BE" dirty="0"/>
              <a:t>Sur la formulation des exigences de référence </a:t>
            </a:r>
            <a:endParaRPr lang="nl-BE" dirty="0">
              <a:highlight>
                <a:srgbClr val="FFFF00"/>
              </a:highlight>
            </a:endParaRPr>
          </a:p>
        </p:txBody>
      </p:sp>
      <p:sp>
        <p:nvSpPr>
          <p:cNvPr id="6" name="Title 5">
            <a:extLst>
              <a:ext uri="{FF2B5EF4-FFF2-40B4-BE49-F238E27FC236}">
                <a16:creationId xmlns:a16="http://schemas.microsoft.com/office/drawing/2014/main" id="{0EBBCBD8-88B7-4D8F-93A6-FCC941359A09}"/>
              </a:ext>
            </a:extLst>
          </p:cNvPr>
          <p:cNvSpPr>
            <a:spLocks noGrp="1"/>
          </p:cNvSpPr>
          <p:nvPr>
            <p:ph type="title"/>
          </p:nvPr>
        </p:nvSpPr>
        <p:spPr/>
        <p:txBody>
          <a:bodyPr/>
          <a:lstStyle/>
          <a:p>
            <a:r>
              <a:rPr lang="nl-BE" sz="2400" dirty="0"/>
              <a:t>VII. </a:t>
            </a:r>
            <a:r>
              <a:rPr lang="fr-BE" sz="2400" i="1" dirty="0"/>
              <a:t>Quid des cahiers spéciaux des charges peu clairs ou présentant des défauts ?</a:t>
            </a:r>
            <a:endParaRPr lang="nl-BE" sz="2400" dirty="0"/>
          </a:p>
        </p:txBody>
      </p:sp>
      <p:sp>
        <p:nvSpPr>
          <p:cNvPr id="7" name="Footer Placeholder 6">
            <a:extLst>
              <a:ext uri="{FF2B5EF4-FFF2-40B4-BE49-F238E27FC236}">
                <a16:creationId xmlns:a16="http://schemas.microsoft.com/office/drawing/2014/main" id="{B7293BDA-B3C8-4FC2-AD83-4E6FA04C22F8}"/>
              </a:ext>
            </a:extLst>
          </p:cNvPr>
          <p:cNvSpPr>
            <a:spLocks noGrp="1"/>
          </p:cNvSpPr>
          <p:nvPr>
            <p:ph type="ftr" sz="quarter" idx="17"/>
          </p:nvPr>
        </p:nvSpPr>
        <p:spPr/>
        <p:txBody>
          <a:bodyPr/>
          <a:lstStyle/>
          <a:p>
            <a:r>
              <a:rPr lang="nl-BE"/>
              <a:t>National Tender Day - 27 oktober 2022</a:t>
            </a:r>
            <a:endParaRPr lang="en-US"/>
          </a:p>
        </p:txBody>
      </p:sp>
      <p:sp>
        <p:nvSpPr>
          <p:cNvPr id="8" name="Rectangle: Rounded Corners 7">
            <a:extLst>
              <a:ext uri="{FF2B5EF4-FFF2-40B4-BE49-F238E27FC236}">
                <a16:creationId xmlns:a16="http://schemas.microsoft.com/office/drawing/2014/main" id="{F2C5D903-CA6E-465E-A680-93D464B34EF7}"/>
              </a:ext>
            </a:extLst>
          </p:cNvPr>
          <p:cNvSpPr/>
          <p:nvPr/>
        </p:nvSpPr>
        <p:spPr>
          <a:xfrm>
            <a:off x="708983" y="3249526"/>
            <a:ext cx="11009120" cy="609921"/>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1750" i="1" dirty="0"/>
              <a:t>“Minimumniveau perceel 1: vijf soortgelijke diensten die inhoudelijk en budgettair (jaarlijks) gelijkaardig zijn”</a:t>
            </a:r>
          </a:p>
        </p:txBody>
      </p:sp>
    </p:spTree>
    <p:extLst>
      <p:ext uri="{BB962C8B-B14F-4D97-AF65-F5344CB8AC3E}">
        <p14:creationId xmlns:p14="http://schemas.microsoft.com/office/powerpoint/2010/main" val="233405701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D388FB76-2137-4F4D-97CD-CB67605ADB76}"/>
              </a:ext>
            </a:extLst>
          </p:cNvPr>
          <p:cNvSpPr>
            <a:spLocks noGrp="1"/>
          </p:cNvSpPr>
          <p:nvPr>
            <p:ph sz="quarter" idx="18"/>
          </p:nvPr>
        </p:nvSpPr>
        <p:spPr>
          <a:xfrm>
            <a:off x="515939" y="2063146"/>
            <a:ext cx="11160124" cy="4426554"/>
          </a:xfrm>
        </p:spPr>
        <p:txBody>
          <a:bodyPr/>
          <a:lstStyle/>
          <a:p>
            <a:pPr lvl="1" algn="just">
              <a:spcAft>
                <a:spcPts val="1000"/>
              </a:spcAft>
            </a:pPr>
            <a:r>
              <a:rPr lang="nl-BE" sz="1800" b="1" dirty="0" err="1"/>
              <a:t>Questions</a:t>
            </a:r>
            <a:r>
              <a:rPr lang="nl-BE" sz="1800" b="1" dirty="0"/>
              <a:t> </a:t>
            </a:r>
            <a:r>
              <a:rPr lang="nl-BE" sz="1800" b="1" dirty="0" err="1"/>
              <a:t>préjudicielles</a:t>
            </a:r>
            <a:r>
              <a:rPr lang="nl-BE" sz="1800" b="1" dirty="0"/>
              <a:t> : </a:t>
            </a:r>
          </a:p>
          <a:p>
            <a:pPr lvl="2" algn="just">
              <a:spcAft>
                <a:spcPts val="1000"/>
              </a:spcAft>
            </a:pPr>
            <a:r>
              <a:rPr lang="fr-BE" sz="1800" b="0" dirty="0">
                <a:solidFill>
                  <a:srgbClr val="000000"/>
                </a:solidFill>
                <a:effectLst/>
                <a:latin typeface="+mj-lt"/>
              </a:rPr>
              <a:t>L'article 58, paragraphe 4, de la directive 2014/24 doit-il être interprété en ce sens que les </a:t>
            </a:r>
            <a:r>
              <a:rPr lang="fr-BE" sz="1800" b="1" dirty="0">
                <a:solidFill>
                  <a:srgbClr val="000000"/>
                </a:solidFill>
                <a:effectLst/>
                <a:latin typeface="+mj-lt"/>
              </a:rPr>
              <a:t>exigences</a:t>
            </a:r>
            <a:r>
              <a:rPr lang="fr-BE" sz="1800" b="0" dirty="0">
                <a:solidFill>
                  <a:srgbClr val="000000"/>
                </a:solidFill>
                <a:effectLst/>
                <a:latin typeface="+mj-lt"/>
              </a:rPr>
              <a:t> en matière d’aptitude professionnelle du personnel d'un opérateur économique soumissionnant </a:t>
            </a:r>
            <a:r>
              <a:rPr lang="fr-BE" sz="1800" dirty="0">
                <a:solidFill>
                  <a:srgbClr val="000000"/>
                </a:solidFill>
                <a:effectLst/>
                <a:latin typeface="+mj-lt"/>
              </a:rPr>
              <a:t>pour</a:t>
            </a:r>
            <a:r>
              <a:rPr lang="fr-BE" sz="1800" b="0" dirty="0">
                <a:solidFill>
                  <a:srgbClr val="000000"/>
                </a:solidFill>
                <a:effectLst/>
                <a:latin typeface="+mj-lt"/>
              </a:rPr>
              <a:t> un marché spécialisé dans le secteur de la construction, </a:t>
            </a:r>
            <a:r>
              <a:rPr lang="fr-BE" sz="1800" b="1" dirty="0">
                <a:solidFill>
                  <a:srgbClr val="000000"/>
                </a:solidFill>
                <a:effectLst/>
                <a:latin typeface="+mj-lt"/>
              </a:rPr>
              <a:t>fixées dans les critères de sélection, peuvent être plus strictes que les exigences minimales</a:t>
            </a:r>
            <a:r>
              <a:rPr lang="fr-BE" sz="1800" b="0" dirty="0">
                <a:solidFill>
                  <a:srgbClr val="000000"/>
                </a:solidFill>
                <a:effectLst/>
                <a:latin typeface="+mj-lt"/>
              </a:rPr>
              <a:t> en matière de formation et de qualification professionnelle prévues par </a:t>
            </a:r>
            <a:r>
              <a:rPr lang="fr-BE" sz="1800" dirty="0">
                <a:solidFill>
                  <a:srgbClr val="000000"/>
                </a:solidFill>
                <a:latin typeface="+mj-lt"/>
              </a:rPr>
              <a:t>la </a:t>
            </a:r>
            <a:r>
              <a:rPr lang="fr-BE" sz="1800" b="1" dirty="0">
                <a:solidFill>
                  <a:srgbClr val="000000"/>
                </a:solidFill>
                <a:latin typeface="+mj-lt"/>
              </a:rPr>
              <a:t>loi spéciale nationale</a:t>
            </a:r>
            <a:r>
              <a:rPr lang="fr-BE" sz="1800" b="1" dirty="0">
                <a:solidFill>
                  <a:srgbClr val="000000"/>
                </a:solidFill>
                <a:effectLst/>
                <a:latin typeface="+mj-lt"/>
              </a:rPr>
              <a:t> </a:t>
            </a:r>
            <a:r>
              <a:rPr lang="fr-BE" sz="1800" b="0" dirty="0">
                <a:solidFill>
                  <a:srgbClr val="000000"/>
                </a:solidFill>
                <a:effectLst/>
                <a:latin typeface="+mj-lt"/>
              </a:rPr>
              <a:t>(article </a:t>
            </a:r>
            <a:r>
              <a:rPr lang="fr-BE" sz="1800" b="0" dirty="0" err="1">
                <a:solidFill>
                  <a:srgbClr val="000000"/>
                </a:solidFill>
                <a:effectLst/>
                <a:latin typeface="+mj-lt"/>
              </a:rPr>
              <a:t>163a</a:t>
            </a:r>
            <a:r>
              <a:rPr lang="fr-BE" sz="1800" b="0" dirty="0">
                <a:solidFill>
                  <a:srgbClr val="000000"/>
                </a:solidFill>
                <a:effectLst/>
                <a:latin typeface="+mj-lt"/>
              </a:rPr>
              <a:t>, paragraphe 4, de la loi bulgare sur l'aménagement du territoire), sans que les exigences imposées soient </a:t>
            </a:r>
            <a:r>
              <a:rPr lang="fr-BE" sz="1800" b="0" i="1" dirty="0">
                <a:solidFill>
                  <a:srgbClr val="000000"/>
                </a:solidFill>
                <a:effectLst/>
                <a:latin typeface="+mj-lt"/>
              </a:rPr>
              <a:t>prima facie </a:t>
            </a:r>
            <a:r>
              <a:rPr lang="fr-BE" sz="1800" b="0" dirty="0">
                <a:solidFill>
                  <a:srgbClr val="000000"/>
                </a:solidFill>
                <a:effectLst/>
                <a:latin typeface="+mj-lt"/>
              </a:rPr>
              <a:t>anticoncurrentielles ?</a:t>
            </a:r>
          </a:p>
          <a:p>
            <a:pPr lvl="2" algn="just">
              <a:spcAft>
                <a:spcPts val="1000"/>
              </a:spcAft>
            </a:pPr>
            <a:r>
              <a:rPr lang="fr-BE" sz="1800" dirty="0"/>
              <a:t>« </a:t>
            </a:r>
            <a:r>
              <a:rPr lang="fr-BE" sz="1800" i="1" dirty="0"/>
              <a:t>L’article 63 de la directive [2014/24], relatif à l’institution du recours aux </a:t>
            </a:r>
            <a:r>
              <a:rPr lang="fr-BE" sz="1800" b="1" i="1" dirty="0"/>
              <a:t>capacités d’autres entités, </a:t>
            </a:r>
            <a:r>
              <a:rPr lang="fr-BE" sz="1800" i="1" dirty="0"/>
              <a:t>lu en combinaison avec les </a:t>
            </a:r>
            <a:r>
              <a:rPr lang="fr-BE" sz="1800" b="1" i="1" dirty="0"/>
              <a:t>principes de liberté d’établissement et de libre prestation des services </a:t>
            </a:r>
            <a:r>
              <a:rPr lang="fr-BE" sz="1800" i="1" dirty="0"/>
              <a:t>énoncés aux articles 49 et 56 </a:t>
            </a:r>
            <a:r>
              <a:rPr lang="fr-BE" sz="1800" i="1" dirty="0" err="1"/>
              <a:t>TFUE</a:t>
            </a:r>
            <a:r>
              <a:rPr lang="fr-BE" sz="1800" i="1" dirty="0"/>
              <a:t>, </a:t>
            </a:r>
            <a:r>
              <a:rPr lang="fr-BE" sz="1800" b="1" i="1" dirty="0"/>
              <a:t>s’oppose-t-il</a:t>
            </a:r>
            <a:r>
              <a:rPr lang="fr-BE" sz="1800" i="1" dirty="0"/>
              <a:t> à l’application de la réglementation nationale italienne en matière de “critères de sélection et [de] régularisation des offres irrégulières” qui figure à l’article 83, paragraphe 8, [troisième] phrase, du [code des marchés publics], en vertu de laquelle, en cas de recours aux capacités d’autres entités (institution visée à l’article 89 du [code des marchés publics]), </a:t>
            </a:r>
            <a:r>
              <a:rPr lang="fr-BE" sz="1800" b="1" i="1" dirty="0"/>
              <a:t>le mandataire doit</a:t>
            </a:r>
            <a:r>
              <a:rPr lang="fr-BE" sz="1800" i="1" dirty="0"/>
              <a:t>, en tout état de cause, </a:t>
            </a:r>
            <a:r>
              <a:rPr lang="fr-BE" sz="1800" b="1" i="1" dirty="0"/>
              <a:t>satisfaire aux critères et exécuter les prestations dans une proportion majoritaire ?</a:t>
            </a:r>
            <a:r>
              <a:rPr lang="fr-BE" sz="1800" i="1" dirty="0"/>
              <a:t> </a:t>
            </a:r>
            <a:r>
              <a:rPr lang="fr-BE" sz="1800" dirty="0"/>
              <a:t>»</a:t>
            </a:r>
            <a:endParaRPr lang="nl-NL" sz="1800" dirty="0"/>
          </a:p>
          <a:p>
            <a:pPr algn="just"/>
            <a:endParaRPr lang="nl-NL" sz="1800" dirty="0"/>
          </a:p>
          <a:p>
            <a:pPr algn="just"/>
            <a:endParaRPr lang="nl-BE" sz="1800" dirty="0"/>
          </a:p>
          <a:p>
            <a:pPr marL="231775" lvl="1" indent="0" algn="just">
              <a:buNone/>
            </a:pPr>
            <a:endParaRPr lang="nl-BE" sz="1000" b="1" dirty="0">
              <a:solidFill>
                <a:schemeClr val="accent6"/>
              </a:solidFill>
            </a:endParaRPr>
          </a:p>
        </p:txBody>
      </p:sp>
      <p:sp>
        <p:nvSpPr>
          <p:cNvPr id="3" name="Text Placeholder 2">
            <a:extLst>
              <a:ext uri="{FF2B5EF4-FFF2-40B4-BE49-F238E27FC236}">
                <a16:creationId xmlns:a16="http://schemas.microsoft.com/office/drawing/2014/main" id="{300B3237-F474-4D8C-BA5D-2B72ACC343B7}"/>
              </a:ext>
            </a:extLst>
          </p:cNvPr>
          <p:cNvSpPr>
            <a:spLocks noGrp="1"/>
          </p:cNvSpPr>
          <p:nvPr>
            <p:ph type="body" idx="1"/>
          </p:nvPr>
        </p:nvSpPr>
        <p:spPr>
          <a:xfrm>
            <a:off x="515938" y="1476313"/>
            <a:ext cx="11311103" cy="320101"/>
          </a:xfrm>
        </p:spPr>
        <p:txBody>
          <a:bodyPr>
            <a:normAutofit lnSpcReduction="10000"/>
          </a:bodyPr>
          <a:lstStyle/>
          <a:p>
            <a:r>
              <a:rPr lang="nl-BE" dirty="0" err="1"/>
              <a:t>C.J.U.E.</a:t>
            </a:r>
            <a:r>
              <a:rPr lang="nl-BE" dirty="0"/>
              <a:t>, 31 mars 2022 C-195/21 et 28 </a:t>
            </a:r>
            <a:r>
              <a:rPr lang="nl-BE" dirty="0" err="1"/>
              <a:t>avril </a:t>
            </a:r>
            <a:r>
              <a:rPr lang="nl-BE" dirty="0"/>
              <a:t>2022 C-642/20</a:t>
            </a:r>
          </a:p>
        </p:txBody>
      </p:sp>
      <p:sp>
        <p:nvSpPr>
          <p:cNvPr id="4" name="Slide Number Placeholder 3">
            <a:extLst>
              <a:ext uri="{FF2B5EF4-FFF2-40B4-BE49-F238E27FC236}">
                <a16:creationId xmlns:a16="http://schemas.microsoft.com/office/drawing/2014/main" id="{48D200A8-B122-4F18-A2E5-015B5BDC3E57}"/>
              </a:ext>
            </a:extLst>
          </p:cNvPr>
          <p:cNvSpPr>
            <a:spLocks noGrp="1"/>
          </p:cNvSpPr>
          <p:nvPr>
            <p:ph type="sldNum" sz="quarter" idx="12"/>
          </p:nvPr>
        </p:nvSpPr>
        <p:spPr/>
        <p:txBody>
          <a:bodyPr/>
          <a:lstStyle/>
          <a:p>
            <a:fld id="{F9591D4C-BB8F-AE46-BE73-C616F30BBC5B}" type="slidenum">
              <a:rPr lang="en-US" smtClean="0"/>
              <a:t>5</a:t>
            </a:fld>
            <a:endParaRPr lang="en-US"/>
          </a:p>
        </p:txBody>
      </p:sp>
      <p:sp>
        <p:nvSpPr>
          <p:cNvPr id="5" name="Text Placeholder 4">
            <a:extLst>
              <a:ext uri="{FF2B5EF4-FFF2-40B4-BE49-F238E27FC236}">
                <a16:creationId xmlns:a16="http://schemas.microsoft.com/office/drawing/2014/main" id="{8666FE8E-D6AD-43B5-B901-7FD2B293E9CF}"/>
              </a:ext>
            </a:extLst>
          </p:cNvPr>
          <p:cNvSpPr>
            <a:spLocks noGrp="1"/>
          </p:cNvSpPr>
          <p:nvPr>
            <p:ph type="body" sz="quarter" idx="15"/>
          </p:nvPr>
        </p:nvSpPr>
        <p:spPr/>
        <p:txBody>
          <a:bodyPr/>
          <a:lstStyle/>
          <a:p>
            <a:r>
              <a:rPr lang="nl-BE" dirty="0" err="1"/>
              <a:t>Critères</a:t>
            </a:r>
            <a:r>
              <a:rPr lang="nl-BE" dirty="0"/>
              <a:t> de </a:t>
            </a:r>
            <a:r>
              <a:rPr lang="nl-BE" dirty="0" err="1"/>
              <a:t>sélection</a:t>
            </a:r>
            <a:r>
              <a:rPr lang="nl-BE" dirty="0"/>
              <a:t> </a:t>
            </a:r>
            <a:r>
              <a:rPr lang="nl-BE" dirty="0" err="1"/>
              <a:t>stricts</a:t>
            </a:r>
            <a:endParaRPr lang="nl-BE" dirty="0"/>
          </a:p>
        </p:txBody>
      </p:sp>
      <p:sp>
        <p:nvSpPr>
          <p:cNvPr id="6" name="Title 5">
            <a:extLst>
              <a:ext uri="{FF2B5EF4-FFF2-40B4-BE49-F238E27FC236}">
                <a16:creationId xmlns:a16="http://schemas.microsoft.com/office/drawing/2014/main" id="{0EBBCBD8-88B7-4D8F-93A6-FCC941359A09}"/>
              </a:ext>
            </a:extLst>
          </p:cNvPr>
          <p:cNvSpPr>
            <a:spLocks noGrp="1"/>
          </p:cNvSpPr>
          <p:nvPr>
            <p:ph type="title"/>
          </p:nvPr>
        </p:nvSpPr>
        <p:spPr/>
        <p:txBody>
          <a:bodyPr/>
          <a:lstStyle/>
          <a:p>
            <a:r>
              <a:rPr lang="nl-BE" dirty="0"/>
              <a:t>I. </a:t>
            </a:r>
            <a:r>
              <a:rPr lang="fr-BE" dirty="0"/>
              <a:t>Les arrêts les plus importants rendus par la </a:t>
            </a:r>
            <a:r>
              <a:rPr lang="fr-BE" dirty="0" err="1"/>
              <a:t>C.J.U.E</a:t>
            </a:r>
            <a:r>
              <a:rPr lang="fr-BE" dirty="0"/>
              <a:t>.</a:t>
            </a:r>
            <a:endParaRPr lang="nl-BE" dirty="0"/>
          </a:p>
        </p:txBody>
      </p:sp>
      <p:sp>
        <p:nvSpPr>
          <p:cNvPr id="7" name="Footer Placeholder 6">
            <a:extLst>
              <a:ext uri="{FF2B5EF4-FFF2-40B4-BE49-F238E27FC236}">
                <a16:creationId xmlns:a16="http://schemas.microsoft.com/office/drawing/2014/main" id="{B7293BDA-B3C8-4FC2-AD83-4E6FA04C22F8}"/>
              </a:ext>
            </a:extLst>
          </p:cNvPr>
          <p:cNvSpPr>
            <a:spLocks noGrp="1"/>
          </p:cNvSpPr>
          <p:nvPr>
            <p:ph type="ftr" sz="quarter" idx="17"/>
          </p:nvPr>
        </p:nvSpPr>
        <p:spPr/>
        <p:txBody>
          <a:bodyPr/>
          <a:lstStyle/>
          <a:p>
            <a:r>
              <a:rPr lang="nl-BE" dirty="0"/>
              <a:t>National Tender Day - 27 </a:t>
            </a:r>
            <a:r>
              <a:rPr lang="nl-BE" dirty="0" err="1"/>
              <a:t>octobre</a:t>
            </a:r>
            <a:r>
              <a:rPr lang="nl-BE" dirty="0"/>
              <a:t> 2022</a:t>
            </a:r>
            <a:endParaRPr lang="en-US" dirty="0"/>
          </a:p>
        </p:txBody>
      </p:sp>
    </p:spTree>
    <p:extLst>
      <p:ext uri="{BB962C8B-B14F-4D97-AF65-F5344CB8AC3E}">
        <p14:creationId xmlns:p14="http://schemas.microsoft.com/office/powerpoint/2010/main" val="1224901966"/>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300B3237-F474-4D8C-BA5D-2B72ACC343B7}"/>
              </a:ext>
            </a:extLst>
          </p:cNvPr>
          <p:cNvSpPr>
            <a:spLocks noGrp="1"/>
          </p:cNvSpPr>
          <p:nvPr>
            <p:ph type="body" idx="1"/>
          </p:nvPr>
        </p:nvSpPr>
        <p:spPr>
          <a:xfrm>
            <a:off x="515937" y="1360815"/>
            <a:ext cx="11160124" cy="435600"/>
          </a:xfrm>
        </p:spPr>
        <p:txBody>
          <a:bodyPr>
            <a:normAutofit/>
          </a:bodyPr>
          <a:lstStyle/>
          <a:p>
            <a:r>
              <a:rPr lang="nl-BE" dirty="0"/>
              <a:t>Nederlandstalige REA Brussel (KG) 22 juni 2022 (22/11/C)</a:t>
            </a:r>
            <a:endParaRPr lang="nl-BE" i="1" dirty="0"/>
          </a:p>
        </p:txBody>
      </p:sp>
      <p:sp>
        <p:nvSpPr>
          <p:cNvPr id="4" name="Slide Number Placeholder 3">
            <a:extLst>
              <a:ext uri="{FF2B5EF4-FFF2-40B4-BE49-F238E27FC236}">
                <a16:creationId xmlns:a16="http://schemas.microsoft.com/office/drawing/2014/main" id="{48D200A8-B122-4F18-A2E5-015B5BDC3E57}"/>
              </a:ext>
            </a:extLst>
          </p:cNvPr>
          <p:cNvSpPr>
            <a:spLocks noGrp="1"/>
          </p:cNvSpPr>
          <p:nvPr>
            <p:ph type="sldNum" sz="quarter" idx="12"/>
          </p:nvPr>
        </p:nvSpPr>
        <p:spPr/>
        <p:txBody>
          <a:bodyPr/>
          <a:lstStyle/>
          <a:p>
            <a:fld id="{F9591D4C-BB8F-AE46-BE73-C616F30BBC5B}" type="slidenum">
              <a:rPr lang="en-US" smtClean="0"/>
              <a:t>50</a:t>
            </a:fld>
            <a:endParaRPr lang="en-US"/>
          </a:p>
        </p:txBody>
      </p:sp>
      <p:sp>
        <p:nvSpPr>
          <p:cNvPr id="5" name="Text Placeholder 4">
            <a:extLst>
              <a:ext uri="{FF2B5EF4-FFF2-40B4-BE49-F238E27FC236}">
                <a16:creationId xmlns:a16="http://schemas.microsoft.com/office/drawing/2014/main" id="{8666FE8E-D6AD-43B5-B901-7FD2B293E9CF}"/>
              </a:ext>
            </a:extLst>
          </p:cNvPr>
          <p:cNvSpPr>
            <a:spLocks noGrp="1"/>
          </p:cNvSpPr>
          <p:nvPr>
            <p:ph type="body" sz="quarter" idx="15"/>
          </p:nvPr>
        </p:nvSpPr>
        <p:spPr/>
        <p:txBody>
          <a:bodyPr/>
          <a:lstStyle/>
          <a:p>
            <a:r>
              <a:rPr lang="fr-BE" dirty="0"/>
              <a:t>Sur la formulation des exigences de référence </a:t>
            </a:r>
            <a:endParaRPr lang="nl-BE" dirty="0">
              <a:highlight>
                <a:srgbClr val="FFFF00"/>
              </a:highlight>
            </a:endParaRPr>
          </a:p>
        </p:txBody>
      </p:sp>
      <p:sp>
        <p:nvSpPr>
          <p:cNvPr id="6" name="Title 5">
            <a:extLst>
              <a:ext uri="{FF2B5EF4-FFF2-40B4-BE49-F238E27FC236}">
                <a16:creationId xmlns:a16="http://schemas.microsoft.com/office/drawing/2014/main" id="{0EBBCBD8-88B7-4D8F-93A6-FCC941359A09}"/>
              </a:ext>
            </a:extLst>
          </p:cNvPr>
          <p:cNvSpPr>
            <a:spLocks noGrp="1"/>
          </p:cNvSpPr>
          <p:nvPr>
            <p:ph type="title"/>
          </p:nvPr>
        </p:nvSpPr>
        <p:spPr/>
        <p:txBody>
          <a:bodyPr/>
          <a:lstStyle/>
          <a:p>
            <a:r>
              <a:rPr lang="nl-BE" sz="2400" dirty="0"/>
              <a:t>VII. </a:t>
            </a:r>
            <a:r>
              <a:rPr lang="fr-BE" sz="2400" i="1" dirty="0"/>
              <a:t>Quid des cahiers spéciaux des charges peu clairs ou présentant des défauts ?</a:t>
            </a:r>
            <a:endParaRPr lang="nl-BE" sz="2400" dirty="0"/>
          </a:p>
        </p:txBody>
      </p:sp>
      <p:sp>
        <p:nvSpPr>
          <p:cNvPr id="7" name="Footer Placeholder 6">
            <a:extLst>
              <a:ext uri="{FF2B5EF4-FFF2-40B4-BE49-F238E27FC236}">
                <a16:creationId xmlns:a16="http://schemas.microsoft.com/office/drawing/2014/main" id="{B7293BDA-B3C8-4FC2-AD83-4E6FA04C22F8}"/>
              </a:ext>
            </a:extLst>
          </p:cNvPr>
          <p:cNvSpPr>
            <a:spLocks noGrp="1"/>
          </p:cNvSpPr>
          <p:nvPr>
            <p:ph type="ftr" sz="quarter" idx="17"/>
          </p:nvPr>
        </p:nvSpPr>
        <p:spPr/>
        <p:txBody>
          <a:bodyPr/>
          <a:lstStyle/>
          <a:p>
            <a:r>
              <a:rPr lang="nl-BE"/>
              <a:t>National Tender Day - 27 oktober 2022</a:t>
            </a:r>
            <a:endParaRPr lang="en-US"/>
          </a:p>
        </p:txBody>
      </p:sp>
      <p:pic>
        <p:nvPicPr>
          <p:cNvPr id="14" name="Picture 13">
            <a:extLst>
              <a:ext uri="{FF2B5EF4-FFF2-40B4-BE49-F238E27FC236}">
                <a16:creationId xmlns:a16="http://schemas.microsoft.com/office/drawing/2014/main" id="{48B1BE4B-F563-495E-9A99-4B8A6B600840}"/>
              </a:ext>
            </a:extLst>
          </p:cNvPr>
          <p:cNvPicPr>
            <a:picLocks noChangeAspect="1"/>
          </p:cNvPicPr>
          <p:nvPr/>
        </p:nvPicPr>
        <p:blipFill>
          <a:blip r:embed="rId3"/>
          <a:stretch>
            <a:fillRect/>
          </a:stretch>
        </p:blipFill>
        <p:spPr>
          <a:xfrm>
            <a:off x="1487213" y="2020761"/>
            <a:ext cx="8839200" cy="4029075"/>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126283035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D388FB76-2137-4F4D-97CD-CB67605ADB76}"/>
              </a:ext>
            </a:extLst>
          </p:cNvPr>
          <p:cNvSpPr>
            <a:spLocks noGrp="1"/>
          </p:cNvSpPr>
          <p:nvPr>
            <p:ph sz="quarter" idx="18"/>
          </p:nvPr>
        </p:nvSpPr>
        <p:spPr>
          <a:xfrm>
            <a:off x="515937" y="1964856"/>
            <a:ext cx="11160124" cy="4426554"/>
          </a:xfrm>
        </p:spPr>
        <p:txBody>
          <a:bodyPr/>
          <a:lstStyle/>
          <a:p>
            <a:pPr algn="just">
              <a:spcAft>
                <a:spcPts val="1000"/>
              </a:spcAft>
            </a:pPr>
            <a:r>
              <a:rPr lang="nl-BE" sz="1800" u="sng" dirty="0"/>
              <a:t>Analogie</a:t>
            </a:r>
            <a:r>
              <a:rPr lang="nl-BE" sz="1800" dirty="0"/>
              <a:t> met </a:t>
            </a:r>
            <a:r>
              <a:rPr lang="nl-BE" sz="1800" b="1" dirty="0">
                <a:solidFill>
                  <a:srgbClr val="7030A0"/>
                </a:solidFill>
              </a:rPr>
              <a:t>RvS 30 augustus 2012, nr. 220.490</a:t>
            </a:r>
          </a:p>
          <a:p>
            <a:pPr algn="just">
              <a:spcAft>
                <a:spcPts val="1000"/>
              </a:spcAft>
            </a:pPr>
            <a:endParaRPr lang="nl-BE" sz="1800" b="1" dirty="0">
              <a:solidFill>
                <a:srgbClr val="7030A0"/>
              </a:solidFill>
            </a:endParaRPr>
          </a:p>
          <a:p>
            <a:pPr algn="just">
              <a:spcAft>
                <a:spcPts val="1000"/>
              </a:spcAft>
            </a:pPr>
            <a:endParaRPr lang="nl-BE" sz="1800" b="1" dirty="0">
              <a:solidFill>
                <a:srgbClr val="7030A0"/>
              </a:solidFill>
            </a:endParaRPr>
          </a:p>
          <a:p>
            <a:pPr algn="just">
              <a:spcAft>
                <a:spcPts val="1000"/>
              </a:spcAft>
            </a:pPr>
            <a:br>
              <a:rPr lang="nl-BE" sz="1800" dirty="0"/>
            </a:br>
            <a:endParaRPr lang="nl-BE" sz="1800" dirty="0"/>
          </a:p>
          <a:p>
            <a:pPr marL="231775" lvl="1" indent="0" algn="just">
              <a:buNone/>
            </a:pPr>
            <a:endParaRPr lang="nl-BE" sz="1000" b="1" dirty="0">
              <a:solidFill>
                <a:schemeClr val="accent6"/>
              </a:solidFill>
            </a:endParaRPr>
          </a:p>
        </p:txBody>
      </p:sp>
      <p:sp>
        <p:nvSpPr>
          <p:cNvPr id="3" name="Text Placeholder 2">
            <a:extLst>
              <a:ext uri="{FF2B5EF4-FFF2-40B4-BE49-F238E27FC236}">
                <a16:creationId xmlns:a16="http://schemas.microsoft.com/office/drawing/2014/main" id="{300B3237-F474-4D8C-BA5D-2B72ACC343B7}"/>
              </a:ext>
            </a:extLst>
          </p:cNvPr>
          <p:cNvSpPr>
            <a:spLocks noGrp="1"/>
          </p:cNvSpPr>
          <p:nvPr>
            <p:ph type="body" idx="1"/>
          </p:nvPr>
        </p:nvSpPr>
        <p:spPr>
          <a:xfrm>
            <a:off x="515937" y="1360815"/>
            <a:ext cx="11160124" cy="435600"/>
          </a:xfrm>
        </p:spPr>
        <p:txBody>
          <a:bodyPr>
            <a:normAutofit/>
          </a:bodyPr>
          <a:lstStyle/>
          <a:p>
            <a:r>
              <a:rPr lang="nl-BE" dirty="0"/>
              <a:t>Nederlandstalige REA Brussel (KG) 22 juni 2022 (22/11/C)</a:t>
            </a:r>
            <a:endParaRPr lang="nl-BE" i="1" dirty="0"/>
          </a:p>
        </p:txBody>
      </p:sp>
      <p:sp>
        <p:nvSpPr>
          <p:cNvPr id="4" name="Slide Number Placeholder 3">
            <a:extLst>
              <a:ext uri="{FF2B5EF4-FFF2-40B4-BE49-F238E27FC236}">
                <a16:creationId xmlns:a16="http://schemas.microsoft.com/office/drawing/2014/main" id="{48D200A8-B122-4F18-A2E5-015B5BDC3E57}"/>
              </a:ext>
            </a:extLst>
          </p:cNvPr>
          <p:cNvSpPr>
            <a:spLocks noGrp="1"/>
          </p:cNvSpPr>
          <p:nvPr>
            <p:ph type="sldNum" sz="quarter" idx="12"/>
          </p:nvPr>
        </p:nvSpPr>
        <p:spPr/>
        <p:txBody>
          <a:bodyPr/>
          <a:lstStyle/>
          <a:p>
            <a:fld id="{F9591D4C-BB8F-AE46-BE73-C616F30BBC5B}" type="slidenum">
              <a:rPr lang="en-US" smtClean="0"/>
              <a:t>51</a:t>
            </a:fld>
            <a:endParaRPr lang="en-US"/>
          </a:p>
        </p:txBody>
      </p:sp>
      <p:sp>
        <p:nvSpPr>
          <p:cNvPr id="5" name="Text Placeholder 4">
            <a:extLst>
              <a:ext uri="{FF2B5EF4-FFF2-40B4-BE49-F238E27FC236}">
                <a16:creationId xmlns:a16="http://schemas.microsoft.com/office/drawing/2014/main" id="{8666FE8E-D6AD-43B5-B901-7FD2B293E9CF}"/>
              </a:ext>
            </a:extLst>
          </p:cNvPr>
          <p:cNvSpPr>
            <a:spLocks noGrp="1"/>
          </p:cNvSpPr>
          <p:nvPr>
            <p:ph type="body" sz="quarter" idx="15"/>
          </p:nvPr>
        </p:nvSpPr>
        <p:spPr/>
        <p:txBody>
          <a:bodyPr/>
          <a:lstStyle/>
          <a:p>
            <a:r>
              <a:rPr lang="fr-BE" dirty="0"/>
              <a:t>Sur la formulation des exigences de référence </a:t>
            </a:r>
            <a:endParaRPr lang="nl-BE" dirty="0">
              <a:highlight>
                <a:srgbClr val="FFFF00"/>
              </a:highlight>
            </a:endParaRPr>
          </a:p>
        </p:txBody>
      </p:sp>
      <p:sp>
        <p:nvSpPr>
          <p:cNvPr id="6" name="Title 5">
            <a:extLst>
              <a:ext uri="{FF2B5EF4-FFF2-40B4-BE49-F238E27FC236}">
                <a16:creationId xmlns:a16="http://schemas.microsoft.com/office/drawing/2014/main" id="{0EBBCBD8-88B7-4D8F-93A6-FCC941359A09}"/>
              </a:ext>
            </a:extLst>
          </p:cNvPr>
          <p:cNvSpPr>
            <a:spLocks noGrp="1"/>
          </p:cNvSpPr>
          <p:nvPr>
            <p:ph type="title"/>
          </p:nvPr>
        </p:nvSpPr>
        <p:spPr/>
        <p:txBody>
          <a:bodyPr/>
          <a:lstStyle/>
          <a:p>
            <a:r>
              <a:rPr lang="nl-BE" sz="2400" dirty="0"/>
              <a:t>VII. </a:t>
            </a:r>
            <a:r>
              <a:rPr lang="fr-BE" sz="2400" i="1" dirty="0"/>
              <a:t>Quid des cahiers spéciaux des charges peu clairs ou présentant des défauts ?</a:t>
            </a:r>
            <a:endParaRPr lang="nl-BE" sz="2400" dirty="0"/>
          </a:p>
        </p:txBody>
      </p:sp>
      <p:sp>
        <p:nvSpPr>
          <p:cNvPr id="7" name="Footer Placeholder 6">
            <a:extLst>
              <a:ext uri="{FF2B5EF4-FFF2-40B4-BE49-F238E27FC236}">
                <a16:creationId xmlns:a16="http://schemas.microsoft.com/office/drawing/2014/main" id="{B7293BDA-B3C8-4FC2-AD83-4E6FA04C22F8}"/>
              </a:ext>
            </a:extLst>
          </p:cNvPr>
          <p:cNvSpPr>
            <a:spLocks noGrp="1"/>
          </p:cNvSpPr>
          <p:nvPr>
            <p:ph type="ftr" sz="quarter" idx="17"/>
          </p:nvPr>
        </p:nvSpPr>
        <p:spPr/>
        <p:txBody>
          <a:bodyPr/>
          <a:lstStyle/>
          <a:p>
            <a:r>
              <a:rPr lang="nl-BE"/>
              <a:t>National Tender Day - 27 oktober 2022</a:t>
            </a:r>
            <a:endParaRPr lang="en-US"/>
          </a:p>
        </p:txBody>
      </p:sp>
      <p:sp>
        <p:nvSpPr>
          <p:cNvPr id="9" name="Rectangle: Single Corner Rounded 8">
            <a:extLst>
              <a:ext uri="{FF2B5EF4-FFF2-40B4-BE49-F238E27FC236}">
                <a16:creationId xmlns:a16="http://schemas.microsoft.com/office/drawing/2014/main" id="{C4497439-257C-45E0-9D5E-20C47DCE8D37}"/>
              </a:ext>
            </a:extLst>
          </p:cNvPr>
          <p:cNvSpPr/>
          <p:nvPr/>
        </p:nvSpPr>
        <p:spPr>
          <a:xfrm>
            <a:off x="809761" y="2648608"/>
            <a:ext cx="10383289" cy="3310232"/>
          </a:xfrm>
          <a:prstGeom prst="round1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lvl="1" algn="just">
              <a:spcAft>
                <a:spcPts val="1000"/>
              </a:spcAft>
            </a:pPr>
            <a:r>
              <a:rPr lang="nl-BE" i="1" dirty="0"/>
              <a:t>“</a:t>
            </a:r>
            <a:r>
              <a:rPr lang="nl-BE" b="1" i="1" u="sng" dirty="0">
                <a:solidFill>
                  <a:srgbClr val="FFFF00"/>
                </a:solidFill>
              </a:rPr>
              <a:t>De omschrijving “gelijksoortige omvang”</a:t>
            </a:r>
            <a:r>
              <a:rPr lang="nl-BE" i="1" u="sng" dirty="0">
                <a:solidFill>
                  <a:srgbClr val="FFFF00"/>
                </a:solidFill>
              </a:rPr>
              <a:t> </a:t>
            </a:r>
            <a:r>
              <a:rPr lang="nl-BE" i="1" dirty="0"/>
              <a:t>is op het eerste gezicht </a:t>
            </a:r>
            <a:r>
              <a:rPr lang="nl-BE" b="1" i="1" dirty="0">
                <a:solidFill>
                  <a:srgbClr val="FFFF00"/>
                </a:solidFill>
              </a:rPr>
              <a:t>voldoende duidelijk </a:t>
            </a:r>
            <a:r>
              <a:rPr lang="nl-BE" i="1" dirty="0"/>
              <a:t>en vormt, anders dan de verzoekende partijen voorhouden, </a:t>
            </a:r>
            <a:r>
              <a:rPr lang="nl-BE" b="1" i="1" dirty="0">
                <a:solidFill>
                  <a:srgbClr val="FFFF00"/>
                </a:solidFill>
              </a:rPr>
              <a:t>wel een kwantitatieve vereiste </a:t>
            </a:r>
            <a:r>
              <a:rPr lang="nl-BE" i="1" dirty="0"/>
              <a:t>voor de referenties. </a:t>
            </a:r>
            <a:r>
              <a:rPr lang="nl-BE" i="1" u="sng" dirty="0"/>
              <a:t>Daartoe lijkt de aanbestedende overheid </a:t>
            </a:r>
            <a:r>
              <a:rPr lang="nl-BE" i="1" u="sng" dirty="0">
                <a:solidFill>
                  <a:srgbClr val="FF0000"/>
                </a:solidFill>
              </a:rPr>
              <a:t>niet</a:t>
            </a:r>
            <a:r>
              <a:rPr lang="nl-BE" i="1" u="sng" dirty="0"/>
              <a:t> verplicht te zijn een concreet bedrag in de selectievoorwaarde op te nemen</a:t>
            </a:r>
            <a:r>
              <a:rPr lang="nl-BE" i="1" dirty="0"/>
              <a:t>. </a:t>
            </a:r>
          </a:p>
          <a:p>
            <a:pPr lvl="1" algn="just">
              <a:spcAft>
                <a:spcPts val="1000"/>
              </a:spcAft>
            </a:pPr>
            <a:r>
              <a:rPr lang="nl-BE" i="1" dirty="0"/>
              <a:t>[…]</a:t>
            </a:r>
          </a:p>
          <a:p>
            <a:pPr lvl="1" algn="just">
              <a:spcAft>
                <a:spcPts val="1000"/>
              </a:spcAft>
            </a:pPr>
            <a:r>
              <a:rPr lang="nl-BE" i="1" dirty="0"/>
              <a:t>Met de omschrijving referenties van werken “van een gelijksoortige omvang” heeft de verwerende partij zich een </a:t>
            </a:r>
            <a:r>
              <a:rPr lang="nl-BE" i="1" u="sng" dirty="0"/>
              <a:t>zekere discretionaire beoordelingsmarge</a:t>
            </a:r>
            <a:r>
              <a:rPr lang="nl-BE" i="1" dirty="0"/>
              <a:t> voorbehouden, hetgeen als dusdanig niet verboden is. De verzoekende partijen tonen alleszins niet aan dat de verwerende partij de grenzen van een zorgvuldige beoordeling te buiten is gegaan door hun referenties niet als van gelijksoortige omvang te beschouwen.”</a:t>
            </a:r>
          </a:p>
        </p:txBody>
      </p:sp>
    </p:spTree>
    <p:extLst>
      <p:ext uri="{BB962C8B-B14F-4D97-AF65-F5344CB8AC3E}">
        <p14:creationId xmlns:p14="http://schemas.microsoft.com/office/powerpoint/2010/main" val="1071766419"/>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594D4CB9-6CC0-4702-A2D9-DD5DA39F63BA}"/>
              </a:ext>
            </a:extLst>
          </p:cNvPr>
          <p:cNvPicPr>
            <a:picLocks noChangeAspect="1"/>
          </p:cNvPicPr>
          <p:nvPr/>
        </p:nvPicPr>
        <p:blipFill>
          <a:blip r:embed="rId3"/>
          <a:srcRect/>
          <a:stretch>
            <a:fillRect/>
          </a:stretch>
        </p:blipFill>
        <p:spPr>
          <a:xfrm>
            <a:off x="3415" y="-195855"/>
            <a:ext cx="12185169" cy="6854158"/>
          </a:xfrm>
          <a:prstGeom prst="rect">
            <a:avLst/>
          </a:prstGeom>
        </p:spPr>
      </p:pic>
      <p:sp>
        <p:nvSpPr>
          <p:cNvPr id="4" name="Title 3"/>
          <p:cNvSpPr>
            <a:spLocks noGrp="1"/>
          </p:cNvSpPr>
          <p:nvPr>
            <p:ph type="title"/>
          </p:nvPr>
        </p:nvSpPr>
        <p:spPr/>
        <p:txBody>
          <a:bodyPr/>
          <a:lstStyle/>
          <a:p>
            <a:r>
              <a:rPr lang="nl-BE" b="1" dirty="0"/>
              <a:t>VIII.</a:t>
            </a:r>
            <a:br>
              <a:rPr lang="nl-BE" dirty="0"/>
            </a:br>
            <a:r>
              <a:rPr lang="nl-BE" dirty="0"/>
              <a:t>La </a:t>
            </a:r>
            <a:r>
              <a:rPr lang="nl-BE" dirty="0" err="1"/>
              <a:t>nullité</a:t>
            </a:r>
            <a:r>
              <a:rPr lang="nl-BE" dirty="0"/>
              <a:t> : </a:t>
            </a:r>
            <a:r>
              <a:rPr lang="nl-BE" dirty="0" err="1"/>
              <a:t>évolution</a:t>
            </a:r>
            <a:r>
              <a:rPr lang="nl-BE" dirty="0"/>
              <a:t> récente</a:t>
            </a:r>
            <a:endParaRPr lang="en-US" dirty="0"/>
          </a:p>
        </p:txBody>
      </p:sp>
    </p:spTree>
    <p:extLst>
      <p:ext uri="{BB962C8B-B14F-4D97-AF65-F5344CB8AC3E}">
        <p14:creationId xmlns:p14="http://schemas.microsoft.com/office/powerpoint/2010/main" val="2748497779"/>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D388FB76-2137-4F4D-97CD-CB67605ADB76}"/>
              </a:ext>
            </a:extLst>
          </p:cNvPr>
          <p:cNvSpPr>
            <a:spLocks noGrp="1"/>
          </p:cNvSpPr>
          <p:nvPr>
            <p:ph sz="quarter" idx="18"/>
          </p:nvPr>
        </p:nvSpPr>
        <p:spPr>
          <a:xfrm>
            <a:off x="517691" y="2596468"/>
            <a:ext cx="11160124" cy="4426554"/>
          </a:xfrm>
        </p:spPr>
        <p:txBody>
          <a:bodyPr/>
          <a:lstStyle/>
          <a:p>
            <a:pPr algn="just">
              <a:spcAft>
                <a:spcPts val="1000"/>
              </a:spcAft>
            </a:pPr>
            <a:r>
              <a:rPr lang="nl-BE" sz="1800" b="1" dirty="0"/>
              <a:t>Feiten: </a:t>
            </a:r>
          </a:p>
          <a:p>
            <a:pPr lvl="1" algn="just">
              <a:spcAft>
                <a:spcPts val="1000"/>
              </a:spcAft>
            </a:pPr>
            <a:r>
              <a:rPr lang="nl-BE" sz="1700" dirty="0"/>
              <a:t>In 2007 sluiten enkele intercommunale kabelmaatschappijen met Telenet een </a:t>
            </a:r>
            <a:r>
              <a:rPr lang="nl-BE" sz="1700" b="1" dirty="0"/>
              <a:t>erfpachtovereenkomst</a:t>
            </a:r>
            <a:r>
              <a:rPr lang="nl-BE" sz="1700" dirty="0"/>
              <a:t> </a:t>
            </a:r>
          </a:p>
          <a:p>
            <a:pPr lvl="1" algn="just">
              <a:spcAft>
                <a:spcPts val="1000"/>
              </a:spcAft>
            </a:pPr>
            <a:r>
              <a:rPr lang="nl-BE" sz="1700" dirty="0"/>
              <a:t>Telenet beschikt hierdoor over een exclusief gebruiksrecht van hun netwerken voor een periode van 38 jaar</a:t>
            </a:r>
          </a:p>
          <a:p>
            <a:pPr lvl="1" algn="just">
              <a:spcAft>
                <a:spcPts val="1000"/>
              </a:spcAft>
            </a:pPr>
            <a:r>
              <a:rPr lang="nl-BE" sz="1700" dirty="0"/>
              <a:t>Dit was een overeenkomst gesloten </a:t>
            </a:r>
            <a:r>
              <a:rPr lang="nl-BE" sz="1700" b="1" dirty="0"/>
              <a:t>zonder marktbevraging </a:t>
            </a:r>
            <a:r>
              <a:rPr lang="nl-BE" sz="1700" dirty="0"/>
              <a:t>en dus </a:t>
            </a:r>
            <a:r>
              <a:rPr lang="nl-BE" sz="1700" b="1" dirty="0"/>
              <a:t>buiten de mededinging</a:t>
            </a:r>
            <a:endParaRPr lang="nl-BE" sz="1700" dirty="0"/>
          </a:p>
          <a:p>
            <a:pPr lvl="1" algn="just">
              <a:spcAft>
                <a:spcPts val="1000"/>
              </a:spcAft>
            </a:pPr>
            <a:r>
              <a:rPr lang="nl-BE" sz="1700" dirty="0" err="1"/>
              <a:t>Proximus</a:t>
            </a:r>
            <a:r>
              <a:rPr lang="nl-BE" sz="1700" dirty="0"/>
              <a:t> eist de nietigverklaring van deze (en de verwante) overeenkomst(en) </a:t>
            </a:r>
            <a:r>
              <a:rPr lang="nl-BE" sz="1700" b="1" dirty="0"/>
              <a:t>en</a:t>
            </a:r>
            <a:r>
              <a:rPr lang="nl-BE" sz="1700" dirty="0"/>
              <a:t> een schadevergoeding wegens de </a:t>
            </a:r>
            <a:r>
              <a:rPr lang="nl-BE" sz="1700" b="1" dirty="0"/>
              <a:t>strijdigheid van deze transactie met de openbare orde </a:t>
            </a:r>
          </a:p>
          <a:p>
            <a:pPr lvl="1" algn="just">
              <a:spcAft>
                <a:spcPts val="1000"/>
              </a:spcAft>
            </a:pPr>
            <a:r>
              <a:rPr lang="nl-BE" sz="1700" dirty="0"/>
              <a:t>Juridische veldslag van 15 jaar (RvS; </a:t>
            </a:r>
            <a:r>
              <a:rPr lang="nl-BE" sz="1700" dirty="0" err="1"/>
              <a:t>HvJ</a:t>
            </a:r>
            <a:r>
              <a:rPr lang="nl-BE" sz="1700" dirty="0"/>
              <a:t>; </a:t>
            </a:r>
            <a:r>
              <a:rPr lang="nl-BE" sz="1700" dirty="0" err="1"/>
              <a:t>HvC</a:t>
            </a:r>
            <a:r>
              <a:rPr lang="nl-BE" sz="1700" dirty="0"/>
              <a:t>)</a:t>
            </a:r>
          </a:p>
          <a:p>
            <a:pPr marL="231775" lvl="1" indent="0" algn="just">
              <a:buNone/>
            </a:pPr>
            <a:endParaRPr lang="nl-BE" sz="1000" b="1" dirty="0">
              <a:solidFill>
                <a:schemeClr val="accent6"/>
              </a:solidFill>
            </a:endParaRPr>
          </a:p>
        </p:txBody>
      </p:sp>
      <p:sp>
        <p:nvSpPr>
          <p:cNvPr id="3" name="Text Placeholder 2">
            <a:extLst>
              <a:ext uri="{FF2B5EF4-FFF2-40B4-BE49-F238E27FC236}">
                <a16:creationId xmlns:a16="http://schemas.microsoft.com/office/drawing/2014/main" id="{300B3237-F474-4D8C-BA5D-2B72ACC343B7}"/>
              </a:ext>
            </a:extLst>
          </p:cNvPr>
          <p:cNvSpPr>
            <a:spLocks noGrp="1"/>
          </p:cNvSpPr>
          <p:nvPr>
            <p:ph type="body" idx="1"/>
          </p:nvPr>
        </p:nvSpPr>
        <p:spPr>
          <a:xfrm>
            <a:off x="515936" y="1990736"/>
            <a:ext cx="11570961" cy="435600"/>
          </a:xfrm>
        </p:spPr>
        <p:txBody>
          <a:bodyPr>
            <a:normAutofit/>
          </a:bodyPr>
          <a:lstStyle/>
          <a:p>
            <a:r>
              <a:rPr lang="nl-BE" dirty="0" err="1"/>
              <a:t>Cass</a:t>
            </a:r>
            <a:r>
              <a:rPr lang="nl-BE" dirty="0"/>
              <a:t>. 22 januari 2021 (AR nr. </a:t>
            </a:r>
            <a:r>
              <a:rPr lang="nl-BE" dirty="0" err="1"/>
              <a:t>C.19.0303.N</a:t>
            </a:r>
            <a:r>
              <a:rPr lang="nl-BE" dirty="0"/>
              <a:t>), </a:t>
            </a:r>
            <a:r>
              <a:rPr lang="nl-BE" i="1" dirty="0" err="1"/>
              <a:t>NjW</a:t>
            </a:r>
            <a:r>
              <a:rPr lang="nl-BE" i="1" dirty="0"/>
              <a:t> 2021</a:t>
            </a:r>
            <a:r>
              <a:rPr lang="nl-BE" dirty="0"/>
              <a:t>, 348</a:t>
            </a:r>
          </a:p>
          <a:p>
            <a:endParaRPr lang="nl-BE" dirty="0"/>
          </a:p>
        </p:txBody>
      </p:sp>
      <p:sp>
        <p:nvSpPr>
          <p:cNvPr id="4" name="Slide Number Placeholder 3">
            <a:extLst>
              <a:ext uri="{FF2B5EF4-FFF2-40B4-BE49-F238E27FC236}">
                <a16:creationId xmlns:a16="http://schemas.microsoft.com/office/drawing/2014/main" id="{48D200A8-B122-4F18-A2E5-015B5BDC3E57}"/>
              </a:ext>
            </a:extLst>
          </p:cNvPr>
          <p:cNvSpPr>
            <a:spLocks noGrp="1"/>
          </p:cNvSpPr>
          <p:nvPr>
            <p:ph type="sldNum" sz="quarter" idx="12"/>
          </p:nvPr>
        </p:nvSpPr>
        <p:spPr/>
        <p:txBody>
          <a:bodyPr/>
          <a:lstStyle/>
          <a:p>
            <a:fld id="{F9591D4C-BB8F-AE46-BE73-C616F30BBC5B}" type="slidenum">
              <a:rPr lang="en-US" smtClean="0"/>
              <a:t>53</a:t>
            </a:fld>
            <a:endParaRPr lang="en-US"/>
          </a:p>
        </p:txBody>
      </p:sp>
      <p:sp>
        <p:nvSpPr>
          <p:cNvPr id="5" name="Text Placeholder 4">
            <a:extLst>
              <a:ext uri="{FF2B5EF4-FFF2-40B4-BE49-F238E27FC236}">
                <a16:creationId xmlns:a16="http://schemas.microsoft.com/office/drawing/2014/main" id="{8666FE8E-D6AD-43B5-B901-7FD2B293E9CF}"/>
              </a:ext>
            </a:extLst>
          </p:cNvPr>
          <p:cNvSpPr>
            <a:spLocks noGrp="1"/>
          </p:cNvSpPr>
          <p:nvPr>
            <p:ph type="body" sz="quarter" idx="15"/>
          </p:nvPr>
        </p:nvSpPr>
        <p:spPr>
          <a:xfrm>
            <a:off x="515936" y="1385764"/>
            <a:ext cx="11160125" cy="237308"/>
          </a:xfrm>
        </p:spPr>
        <p:txBody>
          <a:bodyPr/>
          <a:lstStyle/>
          <a:p>
            <a:r>
              <a:rPr lang="nl-BE" dirty="0"/>
              <a:t>Inzake de evolutie van de nietigheidsleer </a:t>
            </a:r>
          </a:p>
        </p:txBody>
      </p:sp>
      <p:sp>
        <p:nvSpPr>
          <p:cNvPr id="6" name="Title 5">
            <a:extLst>
              <a:ext uri="{FF2B5EF4-FFF2-40B4-BE49-F238E27FC236}">
                <a16:creationId xmlns:a16="http://schemas.microsoft.com/office/drawing/2014/main" id="{0EBBCBD8-88B7-4D8F-93A6-FCC941359A09}"/>
              </a:ext>
            </a:extLst>
          </p:cNvPr>
          <p:cNvSpPr>
            <a:spLocks noGrp="1"/>
          </p:cNvSpPr>
          <p:nvPr>
            <p:ph type="title"/>
          </p:nvPr>
        </p:nvSpPr>
        <p:spPr>
          <a:xfrm>
            <a:off x="517691" y="336203"/>
            <a:ext cx="11160124" cy="577153"/>
          </a:xfrm>
        </p:spPr>
        <p:txBody>
          <a:bodyPr/>
          <a:lstStyle/>
          <a:p>
            <a:r>
              <a:rPr lang="nl-BE" sz="3300" dirty="0"/>
              <a:t>VIII. </a:t>
            </a:r>
            <a:r>
              <a:rPr lang="nl-BE" sz="3300" dirty="0" err="1"/>
              <a:t>Jurisprudence</a:t>
            </a:r>
            <a:r>
              <a:rPr lang="nl-BE" sz="3300" dirty="0"/>
              <a:t> pertinente de la Cour de </a:t>
            </a:r>
            <a:r>
              <a:rPr lang="nl-BE" sz="3300" dirty="0" err="1"/>
              <a:t>cassation</a:t>
            </a:r>
            <a:r>
              <a:rPr lang="nl-BE" sz="3300" dirty="0"/>
              <a:t> en </a:t>
            </a:r>
            <a:r>
              <a:rPr lang="nl-BE" sz="3300" dirty="0" err="1"/>
              <a:t>matière</a:t>
            </a:r>
            <a:r>
              <a:rPr lang="nl-BE" sz="3300" dirty="0"/>
              <a:t> de </a:t>
            </a:r>
            <a:r>
              <a:rPr lang="nl-BE" sz="3300" dirty="0" err="1"/>
              <a:t>nullité</a:t>
            </a:r>
            <a:endParaRPr lang="nl-BE" sz="3300" dirty="0"/>
          </a:p>
        </p:txBody>
      </p:sp>
      <p:sp>
        <p:nvSpPr>
          <p:cNvPr id="7" name="Footer Placeholder 6">
            <a:extLst>
              <a:ext uri="{FF2B5EF4-FFF2-40B4-BE49-F238E27FC236}">
                <a16:creationId xmlns:a16="http://schemas.microsoft.com/office/drawing/2014/main" id="{B7293BDA-B3C8-4FC2-AD83-4E6FA04C22F8}"/>
              </a:ext>
            </a:extLst>
          </p:cNvPr>
          <p:cNvSpPr>
            <a:spLocks noGrp="1"/>
          </p:cNvSpPr>
          <p:nvPr>
            <p:ph type="ftr" sz="quarter" idx="17"/>
          </p:nvPr>
        </p:nvSpPr>
        <p:spPr/>
        <p:txBody>
          <a:bodyPr/>
          <a:lstStyle/>
          <a:p>
            <a:r>
              <a:rPr lang="nl-BE"/>
              <a:t>National Tender Day - 27 oktober 2022</a:t>
            </a:r>
            <a:endParaRPr lang="en-US"/>
          </a:p>
        </p:txBody>
      </p:sp>
      <p:pic>
        <p:nvPicPr>
          <p:cNvPr id="3074" name="Picture 2" descr="NULL and VOID Text Written on Red Grungy Round Stamp Stock Illustration -  Illustration of stamp, seal: 205341328">
            <a:extLst>
              <a:ext uri="{FF2B5EF4-FFF2-40B4-BE49-F238E27FC236}">
                <a16:creationId xmlns:a16="http://schemas.microsoft.com/office/drawing/2014/main" id="{4BBB152E-B295-4FFC-9258-6D73B74652EB}"/>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8185"/>
          <a:stretch/>
        </p:blipFill>
        <p:spPr bwMode="auto">
          <a:xfrm>
            <a:off x="9147257" y="1018100"/>
            <a:ext cx="1780190" cy="183684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32352882"/>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D388FB76-2137-4F4D-97CD-CB67605ADB76}"/>
              </a:ext>
            </a:extLst>
          </p:cNvPr>
          <p:cNvSpPr>
            <a:spLocks noGrp="1"/>
          </p:cNvSpPr>
          <p:nvPr>
            <p:ph sz="quarter" idx="18"/>
          </p:nvPr>
        </p:nvSpPr>
        <p:spPr>
          <a:xfrm>
            <a:off x="515939" y="1496117"/>
            <a:ext cx="11160124" cy="4426554"/>
          </a:xfrm>
        </p:spPr>
        <p:txBody>
          <a:bodyPr/>
          <a:lstStyle/>
          <a:p>
            <a:pPr algn="just">
              <a:spcAft>
                <a:spcPts val="500"/>
              </a:spcAft>
            </a:pPr>
            <a:r>
              <a:rPr lang="nl-BE" sz="1800" b="1" dirty="0">
                <a:solidFill>
                  <a:srgbClr val="FF0000"/>
                </a:solidFill>
              </a:rPr>
              <a:t>Juridische veldslag van 15 jaar </a:t>
            </a:r>
          </a:p>
          <a:p>
            <a:pPr lvl="1" algn="just">
              <a:spcAft>
                <a:spcPts val="500"/>
              </a:spcAft>
            </a:pPr>
            <a:r>
              <a:rPr lang="nn-NO" sz="1700" b="1" dirty="0">
                <a:solidFill>
                  <a:srgbClr val="7030A0"/>
                </a:solidFill>
              </a:rPr>
              <a:t>RvS 22 mei 2008, nr. 183.265 en RvS 27 november 2008, nr. 188.272 </a:t>
            </a:r>
            <a:r>
              <a:rPr lang="nn-NO" sz="1700" dirty="0">
                <a:solidFill>
                  <a:srgbClr val="7030A0"/>
                </a:solidFill>
              </a:rPr>
              <a:t>(</a:t>
            </a:r>
            <a:r>
              <a:rPr lang="nn-NO" sz="1700" i="1" dirty="0">
                <a:solidFill>
                  <a:srgbClr val="7030A0"/>
                </a:solidFill>
              </a:rPr>
              <a:t>administratief kort geding</a:t>
            </a:r>
            <a:r>
              <a:rPr lang="nn-NO" sz="1700" dirty="0">
                <a:solidFill>
                  <a:srgbClr val="7030A0"/>
                </a:solidFill>
              </a:rPr>
              <a:t>):</a:t>
            </a:r>
            <a:r>
              <a:rPr lang="nn-NO" sz="1700" dirty="0"/>
              <a:t> wordt afgewezen wegens afwezigheid toenmalig ‘MTHE’ </a:t>
            </a:r>
          </a:p>
          <a:p>
            <a:pPr lvl="1" algn="just">
              <a:spcAft>
                <a:spcPts val="500"/>
              </a:spcAft>
            </a:pPr>
            <a:r>
              <a:rPr lang="nn-NO" sz="1700" b="1" dirty="0">
                <a:solidFill>
                  <a:srgbClr val="7030A0"/>
                </a:solidFill>
              </a:rPr>
              <a:t>RvS 2 mei 2012, nr. 219.116</a:t>
            </a:r>
            <a:r>
              <a:rPr lang="nn-NO" sz="1700" dirty="0">
                <a:solidFill>
                  <a:srgbClr val="7030A0"/>
                </a:solidFill>
              </a:rPr>
              <a:t> (</a:t>
            </a:r>
            <a:r>
              <a:rPr lang="nn-NO" sz="1700" i="1" dirty="0">
                <a:solidFill>
                  <a:srgbClr val="7030A0"/>
                </a:solidFill>
              </a:rPr>
              <a:t>ten gronde</a:t>
            </a:r>
            <a:r>
              <a:rPr lang="nn-NO" sz="1700" dirty="0">
                <a:solidFill>
                  <a:srgbClr val="7030A0"/>
                </a:solidFill>
              </a:rPr>
              <a:t>): </a:t>
            </a:r>
            <a:r>
              <a:rPr lang="nn-NO" sz="1700" dirty="0"/>
              <a:t>PV aan HvJ omtrent noodzakelijkheid marktbevraging </a:t>
            </a:r>
          </a:p>
          <a:p>
            <a:pPr lvl="1" algn="just">
              <a:spcAft>
                <a:spcPts val="500"/>
              </a:spcAft>
            </a:pPr>
            <a:r>
              <a:rPr lang="nn-NO" sz="1700" b="1" dirty="0">
                <a:solidFill>
                  <a:srgbClr val="7030A0"/>
                </a:solidFill>
              </a:rPr>
              <a:t>HvJ 14 november 2013, nr. C-221/12, ECLI:EU:C:2013:736</a:t>
            </a:r>
          </a:p>
          <a:p>
            <a:pPr lvl="2" algn="just">
              <a:spcAft>
                <a:spcPts val="500"/>
              </a:spcAft>
            </a:pPr>
            <a:r>
              <a:rPr lang="nn-NO" sz="1600" dirty="0"/>
              <a:t>HvJ kwalificeert de contractuele relatie als een </a:t>
            </a:r>
            <a:r>
              <a:rPr lang="nn-NO" sz="1600" b="1" u="sng" dirty="0"/>
              <a:t>concessieovereenkomst voor diensten</a:t>
            </a:r>
            <a:r>
              <a:rPr lang="nn-NO" sz="1600" dirty="0"/>
              <a:t>; </a:t>
            </a:r>
          </a:p>
          <a:p>
            <a:pPr lvl="2" algn="just">
              <a:spcAft>
                <a:spcPts val="500"/>
              </a:spcAft>
            </a:pPr>
            <a:r>
              <a:rPr lang="nl-BE" sz="1600" dirty="0"/>
              <a:t>Gelet op het duidelijk </a:t>
            </a:r>
            <a:r>
              <a:rPr lang="nl-BE" sz="1600" u="sng" dirty="0"/>
              <a:t>grensoverschrijdend belang</a:t>
            </a:r>
            <a:r>
              <a:rPr lang="nl-BE" sz="1600" dirty="0"/>
              <a:t>, rust hierbij op de publieke kabelmaatschappijen een </a:t>
            </a:r>
            <a:r>
              <a:rPr lang="nl-BE" sz="1600" u="sng" dirty="0"/>
              <a:t>transparantieverplichting</a:t>
            </a:r>
            <a:r>
              <a:rPr lang="nl-BE" sz="1600" dirty="0"/>
              <a:t> tegenover elke potentiële inschrijver conform artikelen  49 en 56 </a:t>
            </a:r>
            <a:r>
              <a:rPr lang="nl-BE" sz="1600" dirty="0" err="1"/>
              <a:t>VWEU</a:t>
            </a:r>
            <a:endParaRPr lang="nl-BE" sz="1600" dirty="0"/>
          </a:p>
          <a:p>
            <a:pPr lvl="2" algn="just">
              <a:spcAft>
                <a:spcPts val="500"/>
              </a:spcAft>
            </a:pPr>
            <a:r>
              <a:rPr lang="nl-BE" sz="1600" dirty="0"/>
              <a:t>Er was in dezen “geen dwingende reden van algemeen belang” om in dezen tot het tegendeel te besluiten</a:t>
            </a:r>
            <a:endParaRPr lang="nn-NO" sz="1600" dirty="0"/>
          </a:p>
          <a:p>
            <a:pPr lvl="1" algn="just">
              <a:spcAft>
                <a:spcPts val="500"/>
              </a:spcAft>
            </a:pPr>
            <a:r>
              <a:rPr lang="nn-NO" sz="1700" b="1" dirty="0">
                <a:solidFill>
                  <a:srgbClr val="7030A0"/>
                </a:solidFill>
              </a:rPr>
              <a:t>RvS 26  mei 2014, nr.  227.535 </a:t>
            </a:r>
            <a:r>
              <a:rPr lang="nn-NO" sz="1700" dirty="0">
                <a:solidFill>
                  <a:srgbClr val="7030A0"/>
                </a:solidFill>
              </a:rPr>
              <a:t>(</a:t>
            </a:r>
            <a:r>
              <a:rPr lang="nn-NO" sz="1700" i="1" dirty="0">
                <a:solidFill>
                  <a:srgbClr val="7030A0"/>
                </a:solidFill>
              </a:rPr>
              <a:t>ten gronde na PV</a:t>
            </a:r>
            <a:r>
              <a:rPr lang="nn-NO" sz="1700" dirty="0">
                <a:solidFill>
                  <a:srgbClr val="7030A0"/>
                </a:solidFill>
              </a:rPr>
              <a:t>):</a:t>
            </a:r>
            <a:r>
              <a:rPr lang="nn-NO" sz="1700" dirty="0"/>
              <a:t> RvS acht beroep tot nietigverklaring gegrond</a:t>
            </a:r>
          </a:p>
          <a:p>
            <a:pPr lvl="2" algn="just">
              <a:spcAft>
                <a:spcPts val="500"/>
              </a:spcAft>
            </a:pPr>
            <a:r>
              <a:rPr lang="nn-NO" sz="1600" dirty="0"/>
              <a:t>De aangevochten beslissingen worden aldus retroactief uit de rechtsorde gehaald</a:t>
            </a:r>
          </a:p>
          <a:p>
            <a:pPr lvl="2" algn="just">
              <a:spcAft>
                <a:spcPts val="500"/>
              </a:spcAft>
            </a:pPr>
            <a:r>
              <a:rPr lang="nn-NO" sz="1600" dirty="0"/>
              <a:t>Gelet op de theorie van de </a:t>
            </a:r>
            <a:r>
              <a:rPr lang="nn-NO" sz="1600" b="1" dirty="0"/>
              <a:t>afsplitsbare rechtshandeling</a:t>
            </a:r>
            <a:r>
              <a:rPr lang="nn-NO" sz="1600" dirty="0"/>
              <a:t>, impliceert het wegvallen van deze beslissingen </a:t>
            </a:r>
            <a:r>
              <a:rPr lang="nn-NO" sz="1600" b="1" dirty="0"/>
              <a:t>nog niet </a:t>
            </a:r>
            <a:r>
              <a:rPr lang="nn-NO" sz="1600" dirty="0"/>
              <a:t>rechtstreeks dat de onderliggende </a:t>
            </a:r>
            <a:r>
              <a:rPr lang="nn-NO" sz="1600" b="1" dirty="0"/>
              <a:t>overeenkomst ook nietig is </a:t>
            </a:r>
          </a:p>
          <a:p>
            <a:pPr lvl="2" algn="just">
              <a:spcAft>
                <a:spcPts val="500"/>
              </a:spcAft>
            </a:pPr>
            <a:r>
              <a:rPr lang="nn-NO" sz="1600" dirty="0"/>
              <a:t>Het komt aan </a:t>
            </a:r>
            <a:r>
              <a:rPr lang="nn-NO" sz="1600" b="1" dirty="0"/>
              <a:t>hoven en rechtbanken </a:t>
            </a:r>
            <a:r>
              <a:rPr lang="nn-NO" sz="1600" dirty="0"/>
              <a:t>toe om over de nietigheid van de overeenkomst te oordelen (artikel 144 Gw.)</a:t>
            </a:r>
            <a:endParaRPr lang="nl-BE" sz="1600" dirty="0"/>
          </a:p>
          <a:p>
            <a:pPr marL="231775" lvl="1" indent="0" algn="just">
              <a:buNone/>
            </a:pPr>
            <a:endParaRPr lang="nl-BE" sz="1000" b="1" dirty="0">
              <a:solidFill>
                <a:schemeClr val="accent6"/>
              </a:solidFill>
            </a:endParaRPr>
          </a:p>
        </p:txBody>
      </p:sp>
      <p:sp>
        <p:nvSpPr>
          <p:cNvPr id="3" name="Text Placeholder 2">
            <a:extLst>
              <a:ext uri="{FF2B5EF4-FFF2-40B4-BE49-F238E27FC236}">
                <a16:creationId xmlns:a16="http://schemas.microsoft.com/office/drawing/2014/main" id="{300B3237-F474-4D8C-BA5D-2B72ACC343B7}"/>
              </a:ext>
            </a:extLst>
          </p:cNvPr>
          <p:cNvSpPr>
            <a:spLocks noGrp="1"/>
          </p:cNvSpPr>
          <p:nvPr>
            <p:ph type="body" idx="1"/>
          </p:nvPr>
        </p:nvSpPr>
        <p:spPr>
          <a:xfrm>
            <a:off x="515939" y="1060517"/>
            <a:ext cx="11570961" cy="435600"/>
          </a:xfrm>
        </p:spPr>
        <p:txBody>
          <a:bodyPr>
            <a:normAutofit/>
          </a:bodyPr>
          <a:lstStyle/>
          <a:p>
            <a:r>
              <a:rPr lang="nl-BE" dirty="0" err="1"/>
              <a:t>Cass</a:t>
            </a:r>
            <a:r>
              <a:rPr lang="nl-BE" dirty="0"/>
              <a:t>. 22 januari 2021 (AR nr. </a:t>
            </a:r>
            <a:r>
              <a:rPr lang="nl-BE" dirty="0" err="1"/>
              <a:t>C.19.0303.N</a:t>
            </a:r>
            <a:r>
              <a:rPr lang="nl-BE" dirty="0"/>
              <a:t>), </a:t>
            </a:r>
            <a:r>
              <a:rPr lang="nl-BE" i="1" dirty="0" err="1"/>
              <a:t>NjW</a:t>
            </a:r>
            <a:r>
              <a:rPr lang="nl-BE" i="1" dirty="0"/>
              <a:t> 2021</a:t>
            </a:r>
            <a:r>
              <a:rPr lang="nl-BE" dirty="0"/>
              <a:t>, 348</a:t>
            </a:r>
          </a:p>
          <a:p>
            <a:endParaRPr lang="nl-BE" dirty="0"/>
          </a:p>
        </p:txBody>
      </p:sp>
      <p:sp>
        <p:nvSpPr>
          <p:cNvPr id="4" name="Slide Number Placeholder 3">
            <a:extLst>
              <a:ext uri="{FF2B5EF4-FFF2-40B4-BE49-F238E27FC236}">
                <a16:creationId xmlns:a16="http://schemas.microsoft.com/office/drawing/2014/main" id="{48D200A8-B122-4F18-A2E5-015B5BDC3E57}"/>
              </a:ext>
            </a:extLst>
          </p:cNvPr>
          <p:cNvSpPr>
            <a:spLocks noGrp="1"/>
          </p:cNvSpPr>
          <p:nvPr>
            <p:ph type="sldNum" sz="quarter" idx="12"/>
          </p:nvPr>
        </p:nvSpPr>
        <p:spPr/>
        <p:txBody>
          <a:bodyPr/>
          <a:lstStyle/>
          <a:p>
            <a:fld id="{F9591D4C-BB8F-AE46-BE73-C616F30BBC5B}" type="slidenum">
              <a:rPr lang="en-US" smtClean="0"/>
              <a:t>54</a:t>
            </a:fld>
            <a:endParaRPr lang="en-US"/>
          </a:p>
        </p:txBody>
      </p:sp>
      <p:sp>
        <p:nvSpPr>
          <p:cNvPr id="6" name="Title 5">
            <a:extLst>
              <a:ext uri="{FF2B5EF4-FFF2-40B4-BE49-F238E27FC236}">
                <a16:creationId xmlns:a16="http://schemas.microsoft.com/office/drawing/2014/main" id="{0EBBCBD8-88B7-4D8F-93A6-FCC941359A09}"/>
              </a:ext>
            </a:extLst>
          </p:cNvPr>
          <p:cNvSpPr>
            <a:spLocks noGrp="1"/>
          </p:cNvSpPr>
          <p:nvPr>
            <p:ph type="title"/>
          </p:nvPr>
        </p:nvSpPr>
        <p:spPr>
          <a:xfrm>
            <a:off x="515939" y="237580"/>
            <a:ext cx="11160124" cy="577153"/>
          </a:xfrm>
        </p:spPr>
        <p:txBody>
          <a:bodyPr/>
          <a:lstStyle/>
          <a:p>
            <a:r>
              <a:rPr lang="nl-BE" sz="3300" dirty="0"/>
              <a:t>VIII. </a:t>
            </a:r>
            <a:r>
              <a:rPr lang="nl-BE" sz="3300" dirty="0" err="1"/>
              <a:t>Jurisprudence</a:t>
            </a:r>
            <a:r>
              <a:rPr lang="nl-BE" sz="3300" dirty="0"/>
              <a:t> pertinente de la Cour de </a:t>
            </a:r>
            <a:r>
              <a:rPr lang="nl-BE" sz="3300" dirty="0" err="1"/>
              <a:t>cassation</a:t>
            </a:r>
            <a:r>
              <a:rPr lang="nl-BE" sz="3300" dirty="0"/>
              <a:t> en </a:t>
            </a:r>
            <a:r>
              <a:rPr lang="nl-BE" sz="3300" dirty="0" err="1"/>
              <a:t>matière</a:t>
            </a:r>
            <a:r>
              <a:rPr lang="nl-BE" sz="3300" dirty="0"/>
              <a:t> de </a:t>
            </a:r>
            <a:r>
              <a:rPr lang="nl-BE" sz="3300" dirty="0" err="1"/>
              <a:t>nullité</a:t>
            </a:r>
            <a:endParaRPr lang="nl-BE" sz="3300" dirty="0"/>
          </a:p>
        </p:txBody>
      </p:sp>
      <p:sp>
        <p:nvSpPr>
          <p:cNvPr id="7" name="Footer Placeholder 6">
            <a:extLst>
              <a:ext uri="{FF2B5EF4-FFF2-40B4-BE49-F238E27FC236}">
                <a16:creationId xmlns:a16="http://schemas.microsoft.com/office/drawing/2014/main" id="{B7293BDA-B3C8-4FC2-AD83-4E6FA04C22F8}"/>
              </a:ext>
            </a:extLst>
          </p:cNvPr>
          <p:cNvSpPr>
            <a:spLocks noGrp="1"/>
          </p:cNvSpPr>
          <p:nvPr>
            <p:ph type="ftr" sz="quarter" idx="17"/>
          </p:nvPr>
        </p:nvSpPr>
        <p:spPr/>
        <p:txBody>
          <a:bodyPr/>
          <a:lstStyle/>
          <a:p>
            <a:r>
              <a:rPr lang="nl-BE"/>
              <a:t>National Tender Day - 27 oktober 2022</a:t>
            </a:r>
            <a:endParaRPr lang="en-US"/>
          </a:p>
        </p:txBody>
      </p:sp>
    </p:spTree>
    <p:extLst>
      <p:ext uri="{BB962C8B-B14F-4D97-AF65-F5344CB8AC3E}">
        <p14:creationId xmlns:p14="http://schemas.microsoft.com/office/powerpoint/2010/main" val="510844217"/>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D388FB76-2137-4F4D-97CD-CB67605ADB76}"/>
              </a:ext>
            </a:extLst>
          </p:cNvPr>
          <p:cNvSpPr>
            <a:spLocks noGrp="1"/>
          </p:cNvSpPr>
          <p:nvPr>
            <p:ph sz="quarter" idx="18"/>
          </p:nvPr>
        </p:nvSpPr>
        <p:spPr>
          <a:xfrm>
            <a:off x="515939" y="1662740"/>
            <a:ext cx="11160124" cy="4426554"/>
          </a:xfrm>
        </p:spPr>
        <p:txBody>
          <a:bodyPr/>
          <a:lstStyle/>
          <a:p>
            <a:pPr algn="just">
              <a:spcAft>
                <a:spcPts val="500"/>
              </a:spcAft>
            </a:pPr>
            <a:r>
              <a:rPr lang="nl-BE" sz="1800" b="1" dirty="0">
                <a:solidFill>
                  <a:srgbClr val="FF0000"/>
                </a:solidFill>
              </a:rPr>
              <a:t>Juridische veldslag van 15 jaar </a:t>
            </a:r>
          </a:p>
          <a:p>
            <a:pPr marL="0" indent="0" algn="just">
              <a:spcAft>
                <a:spcPts val="500"/>
              </a:spcAft>
              <a:buNone/>
            </a:pPr>
            <a:endParaRPr lang="nl-BE" sz="100" b="1" dirty="0">
              <a:solidFill>
                <a:srgbClr val="FF0000"/>
              </a:solidFill>
            </a:endParaRPr>
          </a:p>
          <a:p>
            <a:pPr lvl="1" algn="just">
              <a:spcAft>
                <a:spcPts val="500"/>
              </a:spcAft>
            </a:pPr>
            <a:r>
              <a:rPr lang="nl-BE" sz="1700" b="1" dirty="0"/>
              <a:t>Burgerrechtelijk spoor </a:t>
            </a:r>
          </a:p>
          <a:p>
            <a:pPr lvl="2" algn="just">
              <a:spcAft>
                <a:spcPts val="500"/>
              </a:spcAft>
            </a:pPr>
            <a:r>
              <a:rPr lang="nl-BE" sz="1700" dirty="0"/>
              <a:t>In </a:t>
            </a:r>
            <a:r>
              <a:rPr lang="nl-BE" sz="1700" b="1" dirty="0"/>
              <a:t>eerste aanleg </a:t>
            </a:r>
            <a:r>
              <a:rPr lang="nl-BE" sz="1700" dirty="0"/>
              <a:t>oordeelt de rechter dat de vordering van </a:t>
            </a:r>
            <a:r>
              <a:rPr lang="nl-BE" sz="1700" dirty="0" err="1"/>
              <a:t>Proximus</a:t>
            </a:r>
            <a:r>
              <a:rPr lang="nl-BE" sz="1700" dirty="0"/>
              <a:t> niet toelaatbaar is bij gebrek aan belang</a:t>
            </a:r>
          </a:p>
          <a:p>
            <a:pPr lvl="2" algn="just">
              <a:spcAft>
                <a:spcPts val="500"/>
              </a:spcAft>
            </a:pPr>
            <a:r>
              <a:rPr lang="nl-BE" sz="1700" b="1" dirty="0">
                <a:solidFill>
                  <a:srgbClr val="7030A0"/>
                </a:solidFill>
              </a:rPr>
              <a:t>Antwerpen 18 december 2017, </a:t>
            </a:r>
            <a:r>
              <a:rPr lang="nl-BE" sz="1700" b="1" i="1" dirty="0" err="1">
                <a:solidFill>
                  <a:srgbClr val="7030A0"/>
                </a:solidFill>
              </a:rPr>
              <a:t>Competitio</a:t>
            </a:r>
            <a:r>
              <a:rPr lang="nl-BE" sz="1700" b="1" dirty="0">
                <a:solidFill>
                  <a:srgbClr val="7030A0"/>
                </a:solidFill>
              </a:rPr>
              <a:t> 2018, 188-194: </a:t>
            </a:r>
          </a:p>
          <a:p>
            <a:pPr lvl="3" algn="just">
              <a:spcAft>
                <a:spcPts val="500"/>
              </a:spcAft>
            </a:pPr>
            <a:r>
              <a:rPr lang="nl-BE" sz="1600" dirty="0"/>
              <a:t>Het hof van beroep te Antwerpen oordeelt dat de vordering wel ontvankelijk is, maar </a:t>
            </a:r>
            <a:r>
              <a:rPr lang="nl-BE" sz="1600" b="1" dirty="0"/>
              <a:t>ongegrond</a:t>
            </a:r>
            <a:r>
              <a:rPr lang="nl-BE" sz="1600" dirty="0"/>
              <a:t>;  </a:t>
            </a:r>
          </a:p>
          <a:p>
            <a:pPr lvl="3" algn="just">
              <a:spcAft>
                <a:spcPts val="500"/>
              </a:spcAft>
            </a:pPr>
            <a:r>
              <a:rPr lang="nl-BE" sz="1600" dirty="0"/>
              <a:t>Volgens het hof van beroep beogen de beginselen van gelijkheid, niet-discriminatie en transparantie in eerste instantie de </a:t>
            </a:r>
            <a:r>
              <a:rPr lang="nl-BE" sz="1600" b="1" dirty="0"/>
              <a:t>private belangen te beschermen</a:t>
            </a:r>
            <a:r>
              <a:rPr lang="nl-BE" sz="1600" dirty="0"/>
              <a:t>, zodat zij </a:t>
            </a:r>
            <a:r>
              <a:rPr lang="nl-BE" sz="1600" b="1" dirty="0"/>
              <a:t>geen</a:t>
            </a:r>
            <a:r>
              <a:rPr lang="nl-BE" sz="1600" dirty="0"/>
              <a:t> aanleiding geven tot een </a:t>
            </a:r>
            <a:r>
              <a:rPr lang="nl-BE" sz="1600" b="1" dirty="0"/>
              <a:t>absolute nietigheid</a:t>
            </a:r>
            <a:r>
              <a:rPr lang="nl-BE" sz="1600" dirty="0"/>
              <a:t>; </a:t>
            </a:r>
          </a:p>
          <a:p>
            <a:pPr lvl="3" algn="just">
              <a:spcAft>
                <a:spcPts val="500"/>
              </a:spcAft>
            </a:pPr>
            <a:r>
              <a:rPr lang="nl-BE" sz="1600" dirty="0"/>
              <a:t>Voorts toont </a:t>
            </a:r>
            <a:r>
              <a:rPr lang="nl-BE" sz="1600" dirty="0" err="1"/>
              <a:t>Proximus</a:t>
            </a:r>
            <a:r>
              <a:rPr lang="nl-BE" sz="1600" dirty="0"/>
              <a:t> </a:t>
            </a:r>
            <a:r>
              <a:rPr lang="nl-BE" sz="1600" b="1" dirty="0"/>
              <a:t>niet aan </a:t>
            </a:r>
            <a:r>
              <a:rPr lang="nl-BE" sz="1600" dirty="0"/>
              <a:t>dat zij door het niet organiseren van een marktbevraging </a:t>
            </a:r>
            <a:r>
              <a:rPr lang="nl-BE" sz="1600" b="1" dirty="0"/>
              <a:t>schade heeft geleden</a:t>
            </a:r>
            <a:r>
              <a:rPr lang="nl-BE" sz="1600" dirty="0"/>
              <a:t>, </a:t>
            </a:r>
            <a:r>
              <a:rPr lang="nl-BE" sz="1600" b="1" dirty="0"/>
              <a:t>noch</a:t>
            </a:r>
            <a:r>
              <a:rPr lang="nl-BE" sz="1600" dirty="0"/>
              <a:t> dat zij bij een marktbevraging </a:t>
            </a:r>
            <a:r>
              <a:rPr lang="nl-BE" sz="1600" b="1" dirty="0"/>
              <a:t>een reële kans </a:t>
            </a:r>
            <a:r>
              <a:rPr lang="nl-BE" sz="1600" dirty="0"/>
              <a:t>maakte; </a:t>
            </a:r>
          </a:p>
          <a:p>
            <a:pPr lvl="3" algn="just">
              <a:spcAft>
                <a:spcPts val="500"/>
              </a:spcAft>
            </a:pPr>
            <a:r>
              <a:rPr lang="nl-BE" sz="1600" dirty="0"/>
              <a:t>Er is </a:t>
            </a:r>
            <a:r>
              <a:rPr lang="nl-BE" sz="1600" b="1" dirty="0"/>
              <a:t>geen enkele reden </a:t>
            </a:r>
            <a:r>
              <a:rPr lang="nl-BE" sz="1600" dirty="0"/>
              <a:t>om de overeenkomst (en de daarmee verwante overeenkomsten) </a:t>
            </a:r>
            <a:r>
              <a:rPr lang="nl-BE" sz="1600" b="1" dirty="0"/>
              <a:t>nietig</a:t>
            </a:r>
            <a:r>
              <a:rPr lang="nl-BE" sz="1600" dirty="0"/>
              <a:t> te verklaren.</a:t>
            </a:r>
          </a:p>
          <a:p>
            <a:pPr lvl="2" algn="just"/>
            <a:endParaRPr lang="nl-BE" sz="1000" dirty="0">
              <a:highlight>
                <a:srgbClr val="FFFF00"/>
              </a:highlight>
            </a:endParaRPr>
          </a:p>
          <a:p>
            <a:pPr lvl="1" algn="just">
              <a:spcAft>
                <a:spcPts val="500"/>
              </a:spcAft>
            </a:pPr>
            <a:r>
              <a:rPr lang="nl-BE" sz="1700" b="1" dirty="0"/>
              <a:t>Cassatieberoep </a:t>
            </a:r>
          </a:p>
          <a:p>
            <a:pPr lvl="2" algn="just">
              <a:spcAft>
                <a:spcPts val="500"/>
              </a:spcAft>
            </a:pPr>
            <a:endParaRPr lang="nl-BE" sz="1000" b="1" dirty="0">
              <a:solidFill>
                <a:schemeClr val="accent6"/>
              </a:solidFill>
            </a:endParaRPr>
          </a:p>
        </p:txBody>
      </p:sp>
      <p:sp>
        <p:nvSpPr>
          <p:cNvPr id="3" name="Text Placeholder 2">
            <a:extLst>
              <a:ext uri="{FF2B5EF4-FFF2-40B4-BE49-F238E27FC236}">
                <a16:creationId xmlns:a16="http://schemas.microsoft.com/office/drawing/2014/main" id="{300B3237-F474-4D8C-BA5D-2B72ACC343B7}"/>
              </a:ext>
            </a:extLst>
          </p:cNvPr>
          <p:cNvSpPr>
            <a:spLocks noGrp="1"/>
          </p:cNvSpPr>
          <p:nvPr>
            <p:ph type="body" idx="1"/>
          </p:nvPr>
        </p:nvSpPr>
        <p:spPr>
          <a:xfrm>
            <a:off x="515939" y="1235157"/>
            <a:ext cx="11570961" cy="435600"/>
          </a:xfrm>
        </p:spPr>
        <p:txBody>
          <a:bodyPr>
            <a:normAutofit/>
          </a:bodyPr>
          <a:lstStyle/>
          <a:p>
            <a:r>
              <a:rPr lang="nl-BE" dirty="0" err="1"/>
              <a:t>Cass</a:t>
            </a:r>
            <a:r>
              <a:rPr lang="nl-BE" dirty="0"/>
              <a:t>. 22 januari 2021 (AR nr. </a:t>
            </a:r>
            <a:r>
              <a:rPr lang="nl-BE" dirty="0" err="1"/>
              <a:t>C.19.0303.N</a:t>
            </a:r>
            <a:r>
              <a:rPr lang="nl-BE" dirty="0"/>
              <a:t>), </a:t>
            </a:r>
            <a:r>
              <a:rPr lang="nl-BE" i="1" dirty="0" err="1"/>
              <a:t>NjW</a:t>
            </a:r>
            <a:r>
              <a:rPr lang="nl-BE" i="1" dirty="0"/>
              <a:t> 2021</a:t>
            </a:r>
            <a:r>
              <a:rPr lang="nl-BE" dirty="0"/>
              <a:t>, 348</a:t>
            </a:r>
          </a:p>
          <a:p>
            <a:endParaRPr lang="nl-BE" dirty="0"/>
          </a:p>
        </p:txBody>
      </p:sp>
      <p:sp>
        <p:nvSpPr>
          <p:cNvPr id="4" name="Slide Number Placeholder 3">
            <a:extLst>
              <a:ext uri="{FF2B5EF4-FFF2-40B4-BE49-F238E27FC236}">
                <a16:creationId xmlns:a16="http://schemas.microsoft.com/office/drawing/2014/main" id="{48D200A8-B122-4F18-A2E5-015B5BDC3E57}"/>
              </a:ext>
            </a:extLst>
          </p:cNvPr>
          <p:cNvSpPr>
            <a:spLocks noGrp="1"/>
          </p:cNvSpPr>
          <p:nvPr>
            <p:ph type="sldNum" sz="quarter" idx="12"/>
          </p:nvPr>
        </p:nvSpPr>
        <p:spPr/>
        <p:txBody>
          <a:bodyPr/>
          <a:lstStyle/>
          <a:p>
            <a:fld id="{F9591D4C-BB8F-AE46-BE73-C616F30BBC5B}" type="slidenum">
              <a:rPr lang="en-US" smtClean="0"/>
              <a:t>55</a:t>
            </a:fld>
            <a:endParaRPr lang="en-US"/>
          </a:p>
        </p:txBody>
      </p:sp>
      <p:sp>
        <p:nvSpPr>
          <p:cNvPr id="6" name="Title 5">
            <a:extLst>
              <a:ext uri="{FF2B5EF4-FFF2-40B4-BE49-F238E27FC236}">
                <a16:creationId xmlns:a16="http://schemas.microsoft.com/office/drawing/2014/main" id="{0EBBCBD8-88B7-4D8F-93A6-FCC941359A09}"/>
              </a:ext>
            </a:extLst>
          </p:cNvPr>
          <p:cNvSpPr>
            <a:spLocks noGrp="1"/>
          </p:cNvSpPr>
          <p:nvPr>
            <p:ph type="title"/>
          </p:nvPr>
        </p:nvSpPr>
        <p:spPr/>
        <p:txBody>
          <a:bodyPr/>
          <a:lstStyle/>
          <a:p>
            <a:r>
              <a:rPr lang="nl-BE" sz="3300" dirty="0"/>
              <a:t>VIII. </a:t>
            </a:r>
            <a:r>
              <a:rPr lang="nl-BE" sz="3300" dirty="0" err="1"/>
              <a:t>Jurisprudence</a:t>
            </a:r>
            <a:r>
              <a:rPr lang="nl-BE" sz="3300" dirty="0"/>
              <a:t> pertinente de la Cour de </a:t>
            </a:r>
            <a:r>
              <a:rPr lang="nl-BE" sz="3300" dirty="0" err="1"/>
              <a:t>Cassation</a:t>
            </a:r>
            <a:r>
              <a:rPr lang="nl-BE" sz="3300" dirty="0"/>
              <a:t> en </a:t>
            </a:r>
            <a:r>
              <a:rPr lang="nl-BE" sz="3300" dirty="0" err="1"/>
              <a:t>matière</a:t>
            </a:r>
            <a:r>
              <a:rPr lang="nl-BE" sz="3300" dirty="0"/>
              <a:t> de </a:t>
            </a:r>
            <a:r>
              <a:rPr lang="nl-BE" sz="3300" dirty="0" err="1"/>
              <a:t>nullité</a:t>
            </a:r>
            <a:endParaRPr lang="nl-BE" sz="3300" dirty="0"/>
          </a:p>
        </p:txBody>
      </p:sp>
      <p:sp>
        <p:nvSpPr>
          <p:cNvPr id="7" name="Footer Placeholder 6">
            <a:extLst>
              <a:ext uri="{FF2B5EF4-FFF2-40B4-BE49-F238E27FC236}">
                <a16:creationId xmlns:a16="http://schemas.microsoft.com/office/drawing/2014/main" id="{B7293BDA-B3C8-4FC2-AD83-4E6FA04C22F8}"/>
              </a:ext>
            </a:extLst>
          </p:cNvPr>
          <p:cNvSpPr>
            <a:spLocks noGrp="1"/>
          </p:cNvSpPr>
          <p:nvPr>
            <p:ph type="ftr" sz="quarter" idx="17"/>
          </p:nvPr>
        </p:nvSpPr>
        <p:spPr/>
        <p:txBody>
          <a:bodyPr/>
          <a:lstStyle/>
          <a:p>
            <a:r>
              <a:rPr lang="nl-BE"/>
              <a:t>National Tender Day - 27 oktober 2022</a:t>
            </a:r>
            <a:endParaRPr lang="en-US"/>
          </a:p>
        </p:txBody>
      </p:sp>
      <p:sp>
        <p:nvSpPr>
          <p:cNvPr id="5" name="Rectangle: Rounded Corners 4">
            <a:extLst>
              <a:ext uri="{FF2B5EF4-FFF2-40B4-BE49-F238E27FC236}">
                <a16:creationId xmlns:a16="http://schemas.microsoft.com/office/drawing/2014/main" id="{4378FDCD-2C39-4C99-8EF4-7A90ADAA68D3}"/>
              </a:ext>
            </a:extLst>
          </p:cNvPr>
          <p:cNvSpPr/>
          <p:nvPr/>
        </p:nvSpPr>
        <p:spPr>
          <a:xfrm>
            <a:off x="5738648" y="5591503"/>
            <a:ext cx="5507421" cy="72194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b="1" i="1" dirty="0" err="1"/>
              <a:t>Quid</a:t>
            </a:r>
            <a:r>
              <a:rPr lang="nl-BE" b="1" dirty="0"/>
              <a:t> sanctie miskenning mededinging?</a:t>
            </a:r>
          </a:p>
        </p:txBody>
      </p:sp>
    </p:spTree>
    <p:extLst>
      <p:ext uri="{BB962C8B-B14F-4D97-AF65-F5344CB8AC3E}">
        <p14:creationId xmlns:p14="http://schemas.microsoft.com/office/powerpoint/2010/main" val="32757951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273E5E86-0CCE-435E-951C-4EA44D7E52D3}"/>
              </a:ext>
            </a:extLst>
          </p:cNvPr>
          <p:cNvSpPr>
            <a:spLocks noGrp="1"/>
          </p:cNvSpPr>
          <p:nvPr>
            <p:ph sz="quarter" idx="18"/>
          </p:nvPr>
        </p:nvSpPr>
        <p:spPr>
          <a:xfrm>
            <a:off x="515940" y="1651323"/>
            <a:ext cx="11055952" cy="4426554"/>
          </a:xfrm>
        </p:spPr>
        <p:txBody>
          <a:bodyPr/>
          <a:lstStyle/>
          <a:p>
            <a:pPr algn="just">
              <a:buFont typeface="Wingdings" panose="05000000000000000000" pitchFamily="2" charset="2"/>
              <a:buChar char="§"/>
            </a:pPr>
            <a:r>
              <a:rPr lang="nl-BE" altLang="nl-BE" sz="1600" b="1" dirty="0">
                <a:cs typeface="Times New Roman" panose="02020603050405020304" pitchFamily="18" charset="0"/>
              </a:rPr>
              <a:t>Algemeen</a:t>
            </a:r>
            <a:r>
              <a:rPr lang="nl-BE" altLang="nl-BE" sz="1600" dirty="0">
                <a:cs typeface="Times New Roman" panose="02020603050405020304" pitchFamily="18" charset="0"/>
              </a:rPr>
              <a:t>: </a:t>
            </a:r>
            <a:r>
              <a:rPr lang="nl-BE" sz="1600" dirty="0"/>
              <a:t>een overeenkomst tot stand gekomen met</a:t>
            </a:r>
            <a:r>
              <a:rPr lang="nl-BE" sz="1600" b="1" dirty="0"/>
              <a:t> miskenning </a:t>
            </a:r>
            <a:r>
              <a:rPr lang="nl-BE" sz="1600" dirty="0"/>
              <a:t>van de verplichting tot </a:t>
            </a:r>
            <a:r>
              <a:rPr lang="nl-BE" sz="1600" b="1" dirty="0" err="1"/>
              <a:t>inmededingingstelling</a:t>
            </a:r>
            <a:r>
              <a:rPr lang="nl-BE" sz="1600" dirty="0"/>
              <a:t> van een overheidsopdracht is </a:t>
            </a:r>
            <a:r>
              <a:rPr lang="nl-BE" sz="1600" b="1" dirty="0"/>
              <a:t>absoluut nietig </a:t>
            </a:r>
            <a:r>
              <a:rPr lang="nl-BE" sz="1600" dirty="0"/>
              <a:t>(immers: schending </a:t>
            </a:r>
            <a:r>
              <a:rPr lang="nl-BE" sz="1600" b="1" dirty="0"/>
              <a:t>regel van openbare orde</a:t>
            </a:r>
            <a:r>
              <a:rPr lang="nl-BE" sz="1600" dirty="0"/>
              <a:t>).</a:t>
            </a:r>
            <a:endParaRPr lang="nl-BE" sz="100" dirty="0"/>
          </a:p>
          <a:p>
            <a:pPr algn="just">
              <a:buFont typeface="Wingdings" panose="05000000000000000000" pitchFamily="2" charset="2"/>
              <a:buChar char="§"/>
            </a:pPr>
            <a:r>
              <a:rPr lang="nl-BE" sz="1600" dirty="0"/>
              <a:t>Deze rechtspraak is vervolgens </a:t>
            </a:r>
            <a:r>
              <a:rPr lang="nl-BE" sz="1600" b="1" dirty="0"/>
              <a:t>meermaals bevestigd, </a:t>
            </a:r>
            <a:r>
              <a:rPr lang="nl-BE" sz="1600" dirty="0"/>
              <a:t>met name ook door:  </a:t>
            </a:r>
          </a:p>
          <a:p>
            <a:pPr marL="0" indent="0" algn="just">
              <a:buNone/>
            </a:pPr>
            <a:endParaRPr lang="nl-BE" sz="100" dirty="0"/>
          </a:p>
          <a:p>
            <a:pPr lvl="1" algn="just">
              <a:buFont typeface="Wingdings" panose="05000000000000000000" pitchFamily="2" charset="2"/>
              <a:buChar char="§"/>
            </a:pPr>
            <a:r>
              <a:rPr lang="nl-BE" sz="1600" b="1" dirty="0"/>
              <a:t>Het hof van beroep te Brussel: </a:t>
            </a:r>
          </a:p>
          <a:p>
            <a:pPr lvl="2" algn="just">
              <a:buFont typeface="Wingdings" panose="05000000000000000000" pitchFamily="2" charset="2"/>
              <a:buChar char="§"/>
            </a:pPr>
            <a:r>
              <a:rPr lang="da-DK" sz="1600" dirty="0">
                <a:solidFill>
                  <a:srgbClr val="0070C0"/>
                </a:solidFill>
              </a:rPr>
              <a:t>Brussel 23 november 2011, </a:t>
            </a:r>
            <a:r>
              <a:rPr lang="da-DK" sz="1600" i="1" dirty="0">
                <a:solidFill>
                  <a:srgbClr val="0070C0"/>
                </a:solidFill>
              </a:rPr>
              <a:t>TBP</a:t>
            </a:r>
            <a:r>
              <a:rPr lang="da-DK" sz="1600" dirty="0">
                <a:solidFill>
                  <a:srgbClr val="0070C0"/>
                </a:solidFill>
              </a:rPr>
              <a:t> 2012, afl . 9, 564 </a:t>
            </a:r>
            <a:r>
              <a:rPr lang="da-DK" sz="1600" dirty="0"/>
              <a:t>(</a:t>
            </a:r>
            <a:r>
              <a:rPr lang="nl-BE" sz="1600" dirty="0"/>
              <a:t>noot F. </a:t>
            </a:r>
            <a:r>
              <a:rPr lang="nl-BE" sz="1600" cap="small" dirty="0" err="1"/>
              <a:t>Vandendriessche</a:t>
            </a:r>
            <a:r>
              <a:rPr lang="nl-BE" sz="1600" dirty="0"/>
              <a:t> en L. </a:t>
            </a:r>
            <a:r>
              <a:rPr lang="nl-BE" sz="1600" cap="small" dirty="0"/>
              <a:t>Martens</a:t>
            </a:r>
            <a:r>
              <a:rPr lang="nl-BE" sz="1600" dirty="0"/>
              <a:t>)</a:t>
            </a:r>
            <a:r>
              <a:rPr lang="da-DK" sz="1600" dirty="0"/>
              <a:t>; </a:t>
            </a:r>
          </a:p>
          <a:p>
            <a:pPr lvl="2" algn="just">
              <a:buFont typeface="Wingdings" panose="05000000000000000000" pitchFamily="2" charset="2"/>
              <a:buChar char="§"/>
            </a:pPr>
            <a:r>
              <a:rPr lang="da-DK" sz="1600" dirty="0">
                <a:solidFill>
                  <a:srgbClr val="0070C0"/>
                </a:solidFill>
              </a:rPr>
              <a:t>Brussel 28 december 2013, </a:t>
            </a:r>
            <a:r>
              <a:rPr lang="da-DK" sz="1600" i="1" dirty="0">
                <a:solidFill>
                  <a:srgbClr val="0070C0"/>
                </a:solidFill>
              </a:rPr>
              <a:t>JT</a:t>
            </a:r>
            <a:r>
              <a:rPr lang="da-DK" sz="1600" dirty="0">
                <a:solidFill>
                  <a:srgbClr val="0070C0"/>
                </a:solidFill>
              </a:rPr>
              <a:t> 2014, 96; </a:t>
            </a:r>
          </a:p>
          <a:p>
            <a:pPr lvl="2" algn="just">
              <a:buFont typeface="Wingdings" panose="05000000000000000000" pitchFamily="2" charset="2"/>
              <a:buChar char="§"/>
            </a:pPr>
            <a:r>
              <a:rPr lang="nl-BE" sz="1600" dirty="0">
                <a:solidFill>
                  <a:srgbClr val="0070C0"/>
                </a:solidFill>
              </a:rPr>
              <a:t>Brussel 13 november 2015, </a:t>
            </a:r>
            <a:r>
              <a:rPr lang="nl-BE" sz="1600" i="1" dirty="0" err="1">
                <a:solidFill>
                  <a:srgbClr val="0070C0"/>
                </a:solidFill>
              </a:rPr>
              <a:t>OOO</a:t>
            </a:r>
            <a:r>
              <a:rPr lang="nl-BE" sz="1600" dirty="0">
                <a:solidFill>
                  <a:srgbClr val="0070C0"/>
                </a:solidFill>
              </a:rPr>
              <a:t> 2017/2, 290; </a:t>
            </a:r>
          </a:p>
          <a:p>
            <a:pPr lvl="2" algn="just">
              <a:buFont typeface="Wingdings" panose="05000000000000000000" pitchFamily="2" charset="2"/>
              <a:buChar char="§"/>
            </a:pPr>
            <a:r>
              <a:rPr lang="nl-BE" sz="1600" dirty="0">
                <a:solidFill>
                  <a:srgbClr val="0070C0"/>
                </a:solidFill>
              </a:rPr>
              <a:t>Daarnaast ook: REA Brussel 20 april 2020 (2</a:t>
            </a:r>
            <a:r>
              <a:rPr lang="nl-BE" sz="1600" baseline="30000" dirty="0">
                <a:solidFill>
                  <a:srgbClr val="0070C0"/>
                </a:solidFill>
              </a:rPr>
              <a:t>e</a:t>
            </a:r>
            <a:r>
              <a:rPr lang="nl-BE" sz="1600" dirty="0">
                <a:solidFill>
                  <a:srgbClr val="0070C0"/>
                </a:solidFill>
              </a:rPr>
              <a:t> k.) (</a:t>
            </a:r>
            <a:r>
              <a:rPr lang="nl-BE" sz="1600" dirty="0" err="1">
                <a:solidFill>
                  <a:srgbClr val="0070C0"/>
                </a:solidFill>
              </a:rPr>
              <a:t>rolnr</a:t>
            </a:r>
            <a:r>
              <a:rPr lang="nl-BE" sz="1600" dirty="0">
                <a:solidFill>
                  <a:srgbClr val="0070C0"/>
                </a:solidFill>
              </a:rPr>
              <a:t>. 2003/9103/A); </a:t>
            </a:r>
            <a:endParaRPr lang="da-DK" sz="1600" dirty="0">
              <a:solidFill>
                <a:srgbClr val="0070C0"/>
              </a:solidFill>
            </a:endParaRPr>
          </a:p>
          <a:p>
            <a:pPr marL="457200" lvl="2" indent="0" algn="just">
              <a:buNone/>
            </a:pPr>
            <a:endParaRPr lang="nl-BE" sz="300" dirty="0">
              <a:solidFill>
                <a:srgbClr val="0070C0"/>
              </a:solidFill>
            </a:endParaRPr>
          </a:p>
          <a:p>
            <a:pPr lvl="1" algn="just">
              <a:buFont typeface="Wingdings" panose="05000000000000000000" pitchFamily="2" charset="2"/>
              <a:buChar char="§"/>
            </a:pPr>
            <a:r>
              <a:rPr lang="nl-BE" sz="1600" b="1" dirty="0"/>
              <a:t>Het hof van beroep te Gent: 	</a:t>
            </a:r>
          </a:p>
          <a:p>
            <a:pPr lvl="2" algn="just">
              <a:buFont typeface="Wingdings" panose="05000000000000000000" pitchFamily="2" charset="2"/>
              <a:buChar char="§"/>
            </a:pPr>
            <a:r>
              <a:rPr lang="nl-BE" sz="1600" dirty="0">
                <a:solidFill>
                  <a:srgbClr val="006BC5"/>
                </a:solidFill>
              </a:rPr>
              <a:t>Gent 14 februari 2014, </a:t>
            </a:r>
            <a:r>
              <a:rPr lang="nl-BE" sz="1600" i="1" dirty="0" err="1">
                <a:solidFill>
                  <a:srgbClr val="006BC5"/>
                </a:solidFill>
              </a:rPr>
              <a:t>NjW</a:t>
            </a:r>
            <a:r>
              <a:rPr lang="nl-BE" sz="1600" dirty="0">
                <a:solidFill>
                  <a:srgbClr val="006BC5"/>
                </a:solidFill>
              </a:rPr>
              <a:t> 2016, 170 </a:t>
            </a:r>
            <a:r>
              <a:rPr lang="da-DK" sz="1600" dirty="0"/>
              <a:t>(</a:t>
            </a:r>
            <a:r>
              <a:rPr lang="nl-BE" sz="1600" dirty="0"/>
              <a:t>noot C. </a:t>
            </a:r>
            <a:r>
              <a:rPr lang="nl-BE" sz="1600" cap="small" dirty="0"/>
              <a:t>De </a:t>
            </a:r>
            <a:r>
              <a:rPr lang="nl-BE" sz="1600" cap="small" dirty="0" err="1"/>
              <a:t>Coninck</a:t>
            </a:r>
            <a:r>
              <a:rPr lang="nl-BE" sz="1600" dirty="0"/>
              <a:t>)</a:t>
            </a:r>
            <a:r>
              <a:rPr lang="da-DK" sz="1600" dirty="0"/>
              <a:t>; </a:t>
            </a:r>
          </a:p>
          <a:p>
            <a:pPr lvl="2" algn="just">
              <a:buFont typeface="Wingdings" panose="05000000000000000000" pitchFamily="2" charset="2"/>
              <a:buChar char="§"/>
            </a:pPr>
            <a:r>
              <a:rPr lang="nl-BE" sz="1600" dirty="0">
                <a:solidFill>
                  <a:srgbClr val="006BC5"/>
                </a:solidFill>
              </a:rPr>
              <a:t>Gent 6  februari 2015, </a:t>
            </a:r>
            <a:r>
              <a:rPr lang="nl-BE" sz="1600" i="1" dirty="0" err="1">
                <a:solidFill>
                  <a:srgbClr val="006BC5"/>
                </a:solidFill>
              </a:rPr>
              <a:t>T.Aann</a:t>
            </a:r>
            <a:r>
              <a:rPr lang="nl-BE" sz="1600" dirty="0">
                <a:solidFill>
                  <a:srgbClr val="006BC5"/>
                </a:solidFill>
              </a:rPr>
              <a:t>. 2016/4, 403 </a:t>
            </a:r>
            <a:r>
              <a:rPr lang="da-DK" sz="1600" dirty="0"/>
              <a:t>(</a:t>
            </a:r>
            <a:r>
              <a:rPr lang="nl-BE" sz="1600" dirty="0"/>
              <a:t>noot I. </a:t>
            </a:r>
            <a:r>
              <a:rPr lang="nl-BE" sz="1600" cap="small" dirty="0" err="1"/>
              <a:t>Cooreman</a:t>
            </a:r>
            <a:r>
              <a:rPr lang="nl-BE" sz="1600" dirty="0"/>
              <a:t> en M. </a:t>
            </a:r>
            <a:r>
              <a:rPr lang="nl-BE" sz="1600" cap="small" dirty="0"/>
              <a:t>Lecomte</a:t>
            </a:r>
            <a:r>
              <a:rPr lang="nl-BE" sz="1600" dirty="0"/>
              <a:t>); </a:t>
            </a:r>
          </a:p>
          <a:p>
            <a:pPr lvl="2" algn="just">
              <a:buFont typeface="Wingdings" panose="05000000000000000000" pitchFamily="2" charset="2"/>
              <a:buChar char="§"/>
            </a:pPr>
            <a:endParaRPr lang="nl-BE" sz="300" dirty="0"/>
          </a:p>
          <a:p>
            <a:pPr lvl="1" algn="just">
              <a:buFont typeface="Wingdings" panose="05000000000000000000" pitchFamily="2" charset="2"/>
              <a:buChar char="§"/>
            </a:pPr>
            <a:r>
              <a:rPr lang="nl-BE" sz="1600" b="1" dirty="0"/>
              <a:t>Het hof van beroep te Antwerpen: </a:t>
            </a:r>
          </a:p>
          <a:p>
            <a:pPr lvl="2" algn="just">
              <a:buFont typeface="Wingdings" panose="05000000000000000000" pitchFamily="2" charset="2"/>
              <a:buChar char="§"/>
            </a:pPr>
            <a:r>
              <a:rPr lang="nl-BE" sz="1600" dirty="0">
                <a:solidFill>
                  <a:srgbClr val="006BC5"/>
                </a:solidFill>
              </a:rPr>
              <a:t>Antwerpen 6 december 2017, </a:t>
            </a:r>
            <a:r>
              <a:rPr lang="nl-BE" sz="1600" i="1" dirty="0" err="1">
                <a:solidFill>
                  <a:srgbClr val="006BC5"/>
                </a:solidFill>
              </a:rPr>
              <a:t>NjW</a:t>
            </a:r>
            <a:r>
              <a:rPr lang="nl-BE" sz="1600" dirty="0">
                <a:solidFill>
                  <a:srgbClr val="006BC5"/>
                </a:solidFill>
              </a:rPr>
              <a:t> 2018, 259 </a:t>
            </a:r>
            <a:r>
              <a:rPr lang="da-DK" sz="1600" dirty="0"/>
              <a:t>(</a:t>
            </a:r>
            <a:r>
              <a:rPr lang="nl-BE" sz="1600" dirty="0"/>
              <a:t>noot C. </a:t>
            </a:r>
            <a:r>
              <a:rPr lang="nl-BE" sz="1600" cap="small" dirty="0"/>
              <a:t>De </a:t>
            </a:r>
            <a:r>
              <a:rPr lang="nl-BE" sz="1600" cap="small" dirty="0" err="1"/>
              <a:t>Coninck</a:t>
            </a:r>
            <a:r>
              <a:rPr lang="nl-BE" sz="1600" dirty="0"/>
              <a:t>)</a:t>
            </a:r>
            <a:r>
              <a:rPr lang="da-DK" sz="1600" dirty="0"/>
              <a:t>; </a:t>
            </a:r>
            <a:endParaRPr lang="nl-BE" sz="1600" dirty="0"/>
          </a:p>
          <a:p>
            <a:pPr lvl="2" algn="just">
              <a:buFont typeface="Wingdings" panose="05000000000000000000" pitchFamily="2" charset="2"/>
              <a:buChar char="§"/>
            </a:pPr>
            <a:r>
              <a:rPr lang="nl-BE" sz="1600" dirty="0">
                <a:solidFill>
                  <a:srgbClr val="006BC5"/>
                </a:solidFill>
              </a:rPr>
              <a:t>Antwerpen 25 februari 2019, </a:t>
            </a:r>
            <a:r>
              <a:rPr lang="nl-BE" sz="1600" i="1" dirty="0" err="1">
                <a:solidFill>
                  <a:srgbClr val="006BC5"/>
                </a:solidFill>
              </a:rPr>
              <a:t>NjW</a:t>
            </a:r>
            <a:r>
              <a:rPr lang="nl-BE" sz="1600" dirty="0">
                <a:solidFill>
                  <a:srgbClr val="006BC5"/>
                </a:solidFill>
              </a:rPr>
              <a:t> 2019, 614 </a:t>
            </a:r>
            <a:r>
              <a:rPr lang="da-DK" sz="1600" dirty="0"/>
              <a:t>(</a:t>
            </a:r>
            <a:r>
              <a:rPr lang="nl-BE" sz="1600" dirty="0"/>
              <a:t>noot C. </a:t>
            </a:r>
            <a:r>
              <a:rPr lang="nl-BE" sz="1600" cap="small" dirty="0"/>
              <a:t>De </a:t>
            </a:r>
            <a:r>
              <a:rPr lang="nl-BE" sz="1600" cap="small" dirty="0" err="1"/>
              <a:t>Coninck</a:t>
            </a:r>
            <a:r>
              <a:rPr lang="nl-BE" sz="1600" dirty="0"/>
              <a:t>)</a:t>
            </a:r>
            <a:r>
              <a:rPr lang="da-DK" sz="1600" dirty="0"/>
              <a:t>. </a:t>
            </a:r>
            <a:endParaRPr lang="nl-BE" sz="1600" dirty="0"/>
          </a:p>
          <a:p>
            <a:pPr marL="457200" lvl="2" indent="0" algn="just">
              <a:buNone/>
            </a:pPr>
            <a:endParaRPr lang="nl-BE" sz="1600" dirty="0"/>
          </a:p>
          <a:p>
            <a:pPr lvl="2" algn="just">
              <a:buFont typeface="Wingdings" panose="05000000000000000000" pitchFamily="2" charset="2"/>
              <a:buChar char="§"/>
            </a:pPr>
            <a:endParaRPr lang="nl-BE" altLang="fr-FR" sz="1800" dirty="0">
              <a:cs typeface="Times New Roman" panose="02020603050405020304" pitchFamily="18" charset="0"/>
            </a:endParaRPr>
          </a:p>
          <a:p>
            <a:pPr lvl="1" algn="just">
              <a:buFont typeface="Wingdings" panose="05000000000000000000" pitchFamily="2" charset="2"/>
              <a:buChar char="§"/>
            </a:pPr>
            <a:endParaRPr lang="nl-BE" altLang="fr-FR" sz="1800" dirty="0">
              <a:cs typeface="Times New Roman" panose="02020603050405020304" pitchFamily="18" charset="0"/>
            </a:endParaRPr>
          </a:p>
          <a:p>
            <a:pPr lvl="2" algn="just">
              <a:buFont typeface="Wingdings" panose="05000000000000000000" pitchFamily="2" charset="2"/>
              <a:buChar char="§"/>
            </a:pPr>
            <a:endParaRPr lang="nl-BE" altLang="fr-FR" sz="1800" dirty="0">
              <a:cs typeface="Times New Roman" panose="02020603050405020304" pitchFamily="18" charset="0"/>
            </a:endParaRPr>
          </a:p>
          <a:p>
            <a:pPr lvl="1" algn="just">
              <a:buFont typeface="Wingdings" panose="05000000000000000000" pitchFamily="2" charset="2"/>
              <a:buChar char="§"/>
            </a:pPr>
            <a:endParaRPr lang="nl-BE" altLang="fr-FR" sz="1800" dirty="0">
              <a:cs typeface="Times New Roman" panose="02020603050405020304" pitchFamily="18" charset="0"/>
            </a:endParaRPr>
          </a:p>
          <a:p>
            <a:pPr lvl="1" algn="just">
              <a:buFont typeface="Wingdings" panose="05000000000000000000" pitchFamily="2" charset="2"/>
              <a:buChar char="§"/>
            </a:pPr>
            <a:endParaRPr lang="nl-BE" altLang="fr-FR" sz="1800" dirty="0">
              <a:cs typeface="Times New Roman" panose="02020603050405020304" pitchFamily="18" charset="0"/>
            </a:endParaRPr>
          </a:p>
          <a:p>
            <a:pPr lvl="1" algn="just">
              <a:buFont typeface="Wingdings" panose="05000000000000000000" pitchFamily="2" charset="2"/>
              <a:buChar char="§"/>
            </a:pPr>
            <a:endParaRPr lang="nl-BE" altLang="fr-FR" sz="500" dirty="0">
              <a:cs typeface="Times New Roman" panose="02020603050405020304" pitchFamily="18" charset="0"/>
            </a:endParaRPr>
          </a:p>
          <a:p>
            <a:pPr lvl="2" algn="just">
              <a:buFont typeface="Wingdings" panose="05000000000000000000" pitchFamily="2" charset="2"/>
              <a:buChar char="§"/>
            </a:pPr>
            <a:endParaRPr lang="nl-BE" altLang="fr-FR" sz="500" dirty="0">
              <a:cs typeface="Times New Roman" panose="02020603050405020304" pitchFamily="18" charset="0"/>
            </a:endParaRPr>
          </a:p>
          <a:p>
            <a:pPr lvl="2" algn="just">
              <a:buFont typeface="Wingdings" panose="05000000000000000000" pitchFamily="2" charset="2"/>
              <a:buChar char="§"/>
            </a:pPr>
            <a:endParaRPr lang="nl-BE" altLang="fr-FR" sz="500" dirty="0">
              <a:cs typeface="Times New Roman" panose="02020603050405020304" pitchFamily="18" charset="0"/>
            </a:endParaRPr>
          </a:p>
          <a:p>
            <a:pPr lvl="2" algn="just">
              <a:buFont typeface="Wingdings" panose="05000000000000000000" pitchFamily="2" charset="2"/>
              <a:buChar char="§"/>
            </a:pPr>
            <a:endParaRPr lang="nl-BE" altLang="fr-FR" sz="1800" dirty="0">
              <a:cs typeface="Times New Roman" panose="02020603050405020304" pitchFamily="18" charset="0"/>
            </a:endParaRPr>
          </a:p>
          <a:p>
            <a:pPr marL="457200" lvl="2" indent="0" algn="just">
              <a:buNone/>
            </a:pPr>
            <a:endParaRPr lang="nl-BE" sz="500" i="1" dirty="0"/>
          </a:p>
          <a:p>
            <a:pPr lvl="1" algn="just">
              <a:buFont typeface="Wingdings" panose="05000000000000000000" pitchFamily="2" charset="2"/>
              <a:buChar char="§"/>
            </a:pPr>
            <a:endParaRPr lang="nl-BE" altLang="fr-FR" sz="1800" dirty="0"/>
          </a:p>
          <a:p>
            <a:pPr marL="0" indent="0">
              <a:buNone/>
            </a:pPr>
            <a:endParaRPr lang="nl-NL" sz="500" dirty="0"/>
          </a:p>
        </p:txBody>
      </p:sp>
      <p:sp>
        <p:nvSpPr>
          <p:cNvPr id="3" name="Text Placeholder 2">
            <a:extLst>
              <a:ext uri="{FF2B5EF4-FFF2-40B4-BE49-F238E27FC236}">
                <a16:creationId xmlns:a16="http://schemas.microsoft.com/office/drawing/2014/main" id="{24450305-FE56-4E3B-B805-CCC1EAFB6250}"/>
              </a:ext>
            </a:extLst>
          </p:cNvPr>
          <p:cNvSpPr>
            <a:spLocks noGrp="1"/>
          </p:cNvSpPr>
          <p:nvPr>
            <p:ph type="body" idx="1"/>
          </p:nvPr>
        </p:nvSpPr>
        <p:spPr>
          <a:xfrm>
            <a:off x="515941" y="1174516"/>
            <a:ext cx="11160124" cy="435600"/>
          </a:xfrm>
        </p:spPr>
        <p:txBody>
          <a:bodyPr/>
          <a:lstStyle/>
          <a:p>
            <a:r>
              <a:rPr lang="nl-BE" dirty="0"/>
              <a:t>Algemeen principe: absolute nietigheid </a:t>
            </a:r>
            <a:endParaRPr lang="nl-BE" i="1" dirty="0"/>
          </a:p>
        </p:txBody>
      </p:sp>
      <p:sp>
        <p:nvSpPr>
          <p:cNvPr id="4" name="Slide Number Placeholder 3">
            <a:extLst>
              <a:ext uri="{FF2B5EF4-FFF2-40B4-BE49-F238E27FC236}">
                <a16:creationId xmlns:a16="http://schemas.microsoft.com/office/drawing/2014/main" id="{4558F9B5-230E-4C02-BCC6-13056EF47743}"/>
              </a:ext>
            </a:extLst>
          </p:cNvPr>
          <p:cNvSpPr>
            <a:spLocks noGrp="1"/>
          </p:cNvSpPr>
          <p:nvPr>
            <p:ph type="sldNum" sz="quarter" idx="12"/>
          </p:nvPr>
        </p:nvSpPr>
        <p:spPr/>
        <p:txBody>
          <a:bodyPr/>
          <a:lstStyle/>
          <a:p>
            <a:fld id="{F9591D4C-BB8F-AE46-BE73-C616F30BBC5B}" type="slidenum">
              <a:rPr lang="en-US" smtClean="0"/>
              <a:t>56</a:t>
            </a:fld>
            <a:endParaRPr lang="en-US"/>
          </a:p>
        </p:txBody>
      </p:sp>
      <p:sp>
        <p:nvSpPr>
          <p:cNvPr id="5" name="Text Placeholder 4">
            <a:extLst>
              <a:ext uri="{FF2B5EF4-FFF2-40B4-BE49-F238E27FC236}">
                <a16:creationId xmlns:a16="http://schemas.microsoft.com/office/drawing/2014/main" id="{36DBA461-EF21-47DF-B285-0AFE5F6AA389}"/>
              </a:ext>
            </a:extLst>
          </p:cNvPr>
          <p:cNvSpPr>
            <a:spLocks noGrp="1"/>
          </p:cNvSpPr>
          <p:nvPr>
            <p:ph type="body" sz="quarter" idx="15"/>
          </p:nvPr>
        </p:nvSpPr>
        <p:spPr>
          <a:xfrm>
            <a:off x="515940" y="797925"/>
            <a:ext cx="11160125" cy="237308"/>
          </a:xfrm>
        </p:spPr>
        <p:txBody>
          <a:bodyPr/>
          <a:lstStyle/>
          <a:p>
            <a:r>
              <a:rPr lang="nl-BE" b="1" i="1" dirty="0"/>
              <a:t>Zijsprong</a:t>
            </a:r>
            <a:r>
              <a:rPr lang="nl-BE" dirty="0"/>
              <a:t>: vigerende rechtspraak in dit verband  </a:t>
            </a:r>
          </a:p>
        </p:txBody>
      </p:sp>
      <p:sp>
        <p:nvSpPr>
          <p:cNvPr id="6" name="Title 5">
            <a:extLst>
              <a:ext uri="{FF2B5EF4-FFF2-40B4-BE49-F238E27FC236}">
                <a16:creationId xmlns:a16="http://schemas.microsoft.com/office/drawing/2014/main" id="{B13F94AA-A379-42E3-BDE3-CA23385DC0E5}"/>
              </a:ext>
            </a:extLst>
          </p:cNvPr>
          <p:cNvSpPr>
            <a:spLocks noGrp="1"/>
          </p:cNvSpPr>
          <p:nvPr>
            <p:ph type="title"/>
          </p:nvPr>
        </p:nvSpPr>
        <p:spPr/>
        <p:txBody>
          <a:bodyPr/>
          <a:lstStyle/>
          <a:p>
            <a:r>
              <a:rPr lang="fr-BE" sz="2850" dirty="0"/>
              <a:t>Marchés publics conclus au mépris de la concurrence </a:t>
            </a:r>
            <a:endParaRPr lang="nl-BE" sz="2850" dirty="0"/>
          </a:p>
        </p:txBody>
      </p:sp>
      <p:sp>
        <p:nvSpPr>
          <p:cNvPr id="7" name="Footer Placeholder 6">
            <a:extLst>
              <a:ext uri="{FF2B5EF4-FFF2-40B4-BE49-F238E27FC236}">
                <a16:creationId xmlns:a16="http://schemas.microsoft.com/office/drawing/2014/main" id="{F43061CA-A8C0-4F0E-9C55-E4D2E4561AE3}"/>
              </a:ext>
            </a:extLst>
          </p:cNvPr>
          <p:cNvSpPr>
            <a:spLocks noGrp="1"/>
          </p:cNvSpPr>
          <p:nvPr>
            <p:ph type="ftr" sz="quarter" idx="17"/>
          </p:nvPr>
        </p:nvSpPr>
        <p:spPr/>
        <p:txBody>
          <a:bodyPr/>
          <a:lstStyle/>
          <a:p>
            <a:r>
              <a:rPr lang="nl-BE"/>
              <a:t>National Tender Day - 27 oktober 2022</a:t>
            </a:r>
            <a:endParaRPr lang="en-US"/>
          </a:p>
        </p:txBody>
      </p:sp>
      <p:sp>
        <p:nvSpPr>
          <p:cNvPr id="8" name="AutoShape 2" descr="How To Pronounce Allowed - Pronunciation Academy - YouTube">
            <a:extLst>
              <a:ext uri="{FF2B5EF4-FFF2-40B4-BE49-F238E27FC236}">
                <a16:creationId xmlns:a16="http://schemas.microsoft.com/office/drawing/2014/main" id="{668F275C-E615-4256-9238-02FF4E575C59}"/>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nl-BE"/>
          </a:p>
        </p:txBody>
      </p:sp>
      <p:sp>
        <p:nvSpPr>
          <p:cNvPr id="9" name="AutoShape 4" descr="How To Pronounce Allowed - Pronunciation Academy - YouTube">
            <a:extLst>
              <a:ext uri="{FF2B5EF4-FFF2-40B4-BE49-F238E27FC236}">
                <a16:creationId xmlns:a16="http://schemas.microsoft.com/office/drawing/2014/main" id="{A66610D7-2BBC-4A05-BFAD-1359B6663348}"/>
              </a:ext>
            </a:extLst>
          </p:cNvPr>
          <p:cNvSpPr>
            <a:spLocks noChangeAspect="1" noChangeArrowheads="1"/>
          </p:cNvSpPr>
          <p:nvPr/>
        </p:nvSpPr>
        <p:spPr bwMode="auto">
          <a:xfrm>
            <a:off x="6096000" y="3429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nl-BE"/>
          </a:p>
        </p:txBody>
      </p:sp>
      <p:pic>
        <p:nvPicPr>
          <p:cNvPr id="1026" name="Picture 2" descr="Virginia Beach Courts :: VBgov.com - City of Virginia Beach">
            <a:extLst>
              <a:ext uri="{FF2B5EF4-FFF2-40B4-BE49-F238E27FC236}">
                <a16:creationId xmlns:a16="http://schemas.microsoft.com/office/drawing/2014/main" id="{7723F216-9D2E-4F52-8082-E23275DD95D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093737" y="4470950"/>
            <a:ext cx="2582328" cy="15891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54024687"/>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300B3237-F474-4D8C-BA5D-2B72ACC343B7}"/>
              </a:ext>
            </a:extLst>
          </p:cNvPr>
          <p:cNvSpPr>
            <a:spLocks noGrp="1"/>
          </p:cNvSpPr>
          <p:nvPr>
            <p:ph type="body" idx="1"/>
          </p:nvPr>
        </p:nvSpPr>
        <p:spPr>
          <a:xfrm>
            <a:off x="515936" y="1360815"/>
            <a:ext cx="11570961" cy="435600"/>
          </a:xfrm>
        </p:spPr>
        <p:txBody>
          <a:bodyPr>
            <a:normAutofit/>
          </a:bodyPr>
          <a:lstStyle/>
          <a:p>
            <a:r>
              <a:rPr lang="nl-BE" dirty="0" err="1"/>
              <a:t>Cass</a:t>
            </a:r>
            <a:r>
              <a:rPr lang="nl-BE" dirty="0"/>
              <a:t>. 22 januari 2021 (AR nr. </a:t>
            </a:r>
            <a:r>
              <a:rPr lang="nl-BE" dirty="0" err="1"/>
              <a:t>C.19.0303.N</a:t>
            </a:r>
            <a:r>
              <a:rPr lang="nl-BE" dirty="0"/>
              <a:t>), </a:t>
            </a:r>
            <a:r>
              <a:rPr lang="nl-BE" i="1" dirty="0" err="1"/>
              <a:t>NjW</a:t>
            </a:r>
            <a:r>
              <a:rPr lang="nl-BE" i="1" dirty="0"/>
              <a:t> 2021</a:t>
            </a:r>
            <a:r>
              <a:rPr lang="nl-BE" dirty="0"/>
              <a:t>, 348</a:t>
            </a:r>
          </a:p>
          <a:p>
            <a:endParaRPr lang="nl-BE" dirty="0"/>
          </a:p>
        </p:txBody>
      </p:sp>
      <p:sp>
        <p:nvSpPr>
          <p:cNvPr id="4" name="Slide Number Placeholder 3">
            <a:extLst>
              <a:ext uri="{FF2B5EF4-FFF2-40B4-BE49-F238E27FC236}">
                <a16:creationId xmlns:a16="http://schemas.microsoft.com/office/drawing/2014/main" id="{48D200A8-B122-4F18-A2E5-015B5BDC3E57}"/>
              </a:ext>
            </a:extLst>
          </p:cNvPr>
          <p:cNvSpPr>
            <a:spLocks noGrp="1"/>
          </p:cNvSpPr>
          <p:nvPr>
            <p:ph type="sldNum" sz="quarter" idx="12"/>
          </p:nvPr>
        </p:nvSpPr>
        <p:spPr/>
        <p:txBody>
          <a:bodyPr/>
          <a:lstStyle/>
          <a:p>
            <a:fld id="{F9591D4C-BB8F-AE46-BE73-C616F30BBC5B}" type="slidenum">
              <a:rPr lang="en-US" smtClean="0"/>
              <a:t>57</a:t>
            </a:fld>
            <a:endParaRPr lang="en-US"/>
          </a:p>
        </p:txBody>
      </p:sp>
      <p:sp>
        <p:nvSpPr>
          <p:cNvPr id="5" name="Text Placeholder 4">
            <a:extLst>
              <a:ext uri="{FF2B5EF4-FFF2-40B4-BE49-F238E27FC236}">
                <a16:creationId xmlns:a16="http://schemas.microsoft.com/office/drawing/2014/main" id="{8666FE8E-D6AD-43B5-B901-7FD2B293E9CF}"/>
              </a:ext>
            </a:extLst>
          </p:cNvPr>
          <p:cNvSpPr>
            <a:spLocks noGrp="1"/>
          </p:cNvSpPr>
          <p:nvPr>
            <p:ph type="body" sz="quarter" idx="15"/>
          </p:nvPr>
        </p:nvSpPr>
        <p:spPr>
          <a:xfrm>
            <a:off x="515936" y="1017815"/>
            <a:ext cx="11160125" cy="237308"/>
          </a:xfrm>
        </p:spPr>
        <p:txBody>
          <a:bodyPr/>
          <a:lstStyle/>
          <a:p>
            <a:r>
              <a:rPr lang="nl-BE" dirty="0"/>
              <a:t>Inzake de evolutie van de nietigheidsleer </a:t>
            </a:r>
          </a:p>
        </p:txBody>
      </p:sp>
      <p:sp>
        <p:nvSpPr>
          <p:cNvPr id="6" name="Title 5">
            <a:extLst>
              <a:ext uri="{FF2B5EF4-FFF2-40B4-BE49-F238E27FC236}">
                <a16:creationId xmlns:a16="http://schemas.microsoft.com/office/drawing/2014/main" id="{0EBBCBD8-88B7-4D8F-93A6-FCC941359A09}"/>
              </a:ext>
            </a:extLst>
          </p:cNvPr>
          <p:cNvSpPr>
            <a:spLocks noGrp="1"/>
          </p:cNvSpPr>
          <p:nvPr>
            <p:ph type="title"/>
          </p:nvPr>
        </p:nvSpPr>
        <p:spPr>
          <a:xfrm>
            <a:off x="600953" y="123062"/>
            <a:ext cx="11160124" cy="577153"/>
          </a:xfrm>
        </p:spPr>
        <p:txBody>
          <a:bodyPr/>
          <a:lstStyle/>
          <a:p>
            <a:r>
              <a:rPr lang="nl-BE" sz="3300" dirty="0"/>
              <a:t>VIII. </a:t>
            </a:r>
            <a:r>
              <a:rPr lang="nl-BE" sz="3300" dirty="0" err="1"/>
              <a:t>Jurisprudence</a:t>
            </a:r>
            <a:r>
              <a:rPr lang="nl-BE" sz="3300" dirty="0"/>
              <a:t> pertinente de la Cour de </a:t>
            </a:r>
            <a:r>
              <a:rPr lang="nl-BE" sz="3300" dirty="0" err="1"/>
              <a:t>cassation</a:t>
            </a:r>
            <a:r>
              <a:rPr lang="nl-BE" sz="3300" dirty="0"/>
              <a:t> en </a:t>
            </a:r>
            <a:r>
              <a:rPr lang="nl-BE" sz="3300" dirty="0" err="1"/>
              <a:t>matière</a:t>
            </a:r>
            <a:r>
              <a:rPr lang="nl-BE" sz="3300" dirty="0"/>
              <a:t> de </a:t>
            </a:r>
            <a:r>
              <a:rPr lang="nl-BE" sz="3300" dirty="0" err="1"/>
              <a:t>nullité</a:t>
            </a:r>
            <a:endParaRPr lang="nl-BE" sz="3300" dirty="0"/>
          </a:p>
        </p:txBody>
      </p:sp>
      <p:sp>
        <p:nvSpPr>
          <p:cNvPr id="7" name="Footer Placeholder 6">
            <a:extLst>
              <a:ext uri="{FF2B5EF4-FFF2-40B4-BE49-F238E27FC236}">
                <a16:creationId xmlns:a16="http://schemas.microsoft.com/office/drawing/2014/main" id="{B7293BDA-B3C8-4FC2-AD83-4E6FA04C22F8}"/>
              </a:ext>
            </a:extLst>
          </p:cNvPr>
          <p:cNvSpPr>
            <a:spLocks noGrp="1"/>
          </p:cNvSpPr>
          <p:nvPr>
            <p:ph type="ftr" sz="quarter" idx="17"/>
          </p:nvPr>
        </p:nvSpPr>
        <p:spPr/>
        <p:txBody>
          <a:bodyPr/>
          <a:lstStyle/>
          <a:p>
            <a:r>
              <a:rPr lang="nl-BE"/>
              <a:t>National Tender Day - 27 oktober 2022</a:t>
            </a:r>
            <a:endParaRPr lang="en-US"/>
          </a:p>
        </p:txBody>
      </p:sp>
      <p:sp>
        <p:nvSpPr>
          <p:cNvPr id="8" name="Rectangle: Single Corner Rounded 7">
            <a:extLst>
              <a:ext uri="{FF2B5EF4-FFF2-40B4-BE49-F238E27FC236}">
                <a16:creationId xmlns:a16="http://schemas.microsoft.com/office/drawing/2014/main" id="{08969B59-6AC1-4064-A60A-AB84B3BE7F6A}"/>
              </a:ext>
            </a:extLst>
          </p:cNvPr>
          <p:cNvSpPr/>
          <p:nvPr/>
        </p:nvSpPr>
        <p:spPr>
          <a:xfrm>
            <a:off x="515937" y="2020761"/>
            <a:ext cx="11245140" cy="3972910"/>
          </a:xfrm>
          <a:prstGeom prst="round1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marL="0" indent="0" algn="just">
              <a:spcAft>
                <a:spcPts val="1800"/>
              </a:spcAft>
              <a:buNone/>
            </a:pPr>
            <a:r>
              <a:rPr lang="nl-BE" sz="1700" i="1" dirty="0"/>
              <a:t>“10. Uit de samenhang van voornoemde bepalingen en het arrest van het Hof van Justitie blijkt kennelijk dat de verplichting om het gelijkheids- en transparantiebeginsel vervat in de artikelen 49 en 56 </a:t>
            </a:r>
            <a:r>
              <a:rPr lang="nl-BE" sz="1700" i="1" dirty="0" err="1"/>
              <a:t>VWEU</a:t>
            </a:r>
            <a:r>
              <a:rPr lang="nl-BE" sz="1700" i="1" dirty="0"/>
              <a:t> te eerbiedigen, ter vrijwaring van de </a:t>
            </a:r>
            <a:r>
              <a:rPr lang="nl-BE" sz="1700" i="1" u="sng" dirty="0">
                <a:solidFill>
                  <a:srgbClr val="FFFF00"/>
                </a:solidFill>
              </a:rPr>
              <a:t>eerlijke mededinging, een juridische grondslag is van de economische en morele orde van de samenleving</a:t>
            </a:r>
            <a:r>
              <a:rPr lang="nl-BE" sz="1700" i="1" dirty="0"/>
              <a:t>, die zich aan de aanbestedende dienst </a:t>
            </a:r>
            <a:r>
              <a:rPr lang="nl-BE" sz="1700" b="1" i="1" dirty="0"/>
              <a:t>opdringt</a:t>
            </a:r>
            <a:r>
              <a:rPr lang="nl-BE" sz="1700" i="1" dirty="0"/>
              <a:t>. </a:t>
            </a:r>
          </a:p>
          <a:p>
            <a:pPr marL="0" indent="0" algn="just">
              <a:spcAft>
                <a:spcPts val="1800"/>
              </a:spcAft>
              <a:buNone/>
            </a:pPr>
            <a:r>
              <a:rPr lang="nl-BE" sz="1700" i="1" dirty="0"/>
              <a:t>Hieruit volgt dat een overeenkomst waarin een aanbestedende dienst van een lidstaat rechtstreeks en dus met miskenning van voornoemd gelijkheids- en transparantiebeginsel aan een marktdeelnemer uit dezelfde lidstaat een dienstenconcessie gunt met een duidelijk grensoverschrijdend belang, </a:t>
            </a:r>
            <a:r>
              <a:rPr lang="nl-BE" sz="1700" b="1" i="1" u="sng" dirty="0">
                <a:solidFill>
                  <a:srgbClr val="FFFF00"/>
                </a:solidFill>
              </a:rPr>
              <a:t>een toestand doet ontstaan die in strijd is met de openbare orde en bijgevolg </a:t>
            </a:r>
            <a:r>
              <a:rPr lang="nl-BE" sz="1700" b="1" i="1" u="sng" dirty="0">
                <a:solidFill>
                  <a:srgbClr val="FFFF00"/>
                </a:solidFill>
                <a:highlight>
                  <a:srgbClr val="FF00FF"/>
                </a:highlight>
              </a:rPr>
              <a:t>volstrekt nietig</a:t>
            </a:r>
            <a:r>
              <a:rPr lang="nl-BE" sz="1700" b="1" i="1" u="sng" dirty="0">
                <a:solidFill>
                  <a:srgbClr val="FFFF00"/>
                </a:solidFill>
              </a:rPr>
              <a:t> is bij </a:t>
            </a:r>
            <a:r>
              <a:rPr lang="nl-BE" sz="1700" b="1" i="1" u="sng" dirty="0">
                <a:solidFill>
                  <a:srgbClr val="FFFF00"/>
                </a:solidFill>
                <a:highlight>
                  <a:srgbClr val="FF00FF"/>
                </a:highlight>
              </a:rPr>
              <a:t>gebrek aan geoorloofd voorwerp</a:t>
            </a:r>
            <a:r>
              <a:rPr lang="nl-BE" sz="1700" b="1" i="1" u="sng" dirty="0">
                <a:solidFill>
                  <a:srgbClr val="FFFF00"/>
                </a:solidFill>
              </a:rPr>
              <a:t>.</a:t>
            </a:r>
          </a:p>
          <a:p>
            <a:pPr marL="0" indent="0" algn="just">
              <a:spcAft>
                <a:spcPts val="1800"/>
              </a:spcAft>
              <a:buNone/>
            </a:pPr>
            <a:r>
              <a:rPr lang="nl-BE" sz="1700" i="1" dirty="0">
                <a:solidFill>
                  <a:srgbClr val="FFC000"/>
                </a:solidFill>
              </a:rPr>
              <a:t>Wanneer evenwel wordt vastgesteld dat er </a:t>
            </a:r>
            <a:r>
              <a:rPr lang="nl-BE" sz="1700" b="1" i="1" u="sng" dirty="0">
                <a:solidFill>
                  <a:srgbClr val="FFC000"/>
                </a:solidFill>
              </a:rPr>
              <a:t>geen enkele potentieel geïnteresseerde marktspeler was</a:t>
            </a:r>
            <a:r>
              <a:rPr lang="nl-BE" sz="1700" i="1" dirty="0">
                <a:solidFill>
                  <a:srgbClr val="FFC000"/>
                </a:solidFill>
              </a:rPr>
              <a:t>, is de </a:t>
            </a:r>
            <a:r>
              <a:rPr lang="nl-BE" sz="1700" b="1" i="1" u="sng" dirty="0">
                <a:solidFill>
                  <a:srgbClr val="FFC000"/>
                </a:solidFill>
              </a:rPr>
              <a:t>nietigheidssanctie kennelijk ongeschikt gelet op het doel van de geschonden regel</a:t>
            </a:r>
            <a:r>
              <a:rPr lang="nl-BE" sz="1700" b="1" i="1" dirty="0">
                <a:solidFill>
                  <a:srgbClr val="FFC000"/>
                </a:solidFill>
              </a:rPr>
              <a:t> </a:t>
            </a:r>
            <a:r>
              <a:rPr lang="nl-BE" sz="1700" i="1" dirty="0">
                <a:solidFill>
                  <a:srgbClr val="FFC000"/>
                </a:solidFill>
              </a:rPr>
              <a:t>en is de overeenkomst </a:t>
            </a:r>
            <a:r>
              <a:rPr lang="nl-BE" sz="1700" b="1" i="1" u="sng" dirty="0">
                <a:solidFill>
                  <a:srgbClr val="FFC000"/>
                </a:solidFill>
              </a:rPr>
              <a:t>niet nietig</a:t>
            </a:r>
            <a:r>
              <a:rPr lang="nl-BE" sz="1700" i="1" dirty="0">
                <a:solidFill>
                  <a:srgbClr val="FFC000"/>
                </a:solidFill>
              </a:rPr>
              <a:t>. </a:t>
            </a:r>
            <a:r>
              <a:rPr lang="nl-BE" sz="1700" b="1" i="1" u="sng" dirty="0">
                <a:solidFill>
                  <a:srgbClr val="FFC000"/>
                </a:solidFill>
              </a:rPr>
              <a:t>Bovendien</a:t>
            </a:r>
            <a:r>
              <a:rPr lang="nl-BE" sz="1700" i="1" dirty="0">
                <a:solidFill>
                  <a:srgbClr val="FFC000"/>
                </a:solidFill>
              </a:rPr>
              <a:t> kan de rechter beslissen om de overeenkomst </a:t>
            </a:r>
            <a:r>
              <a:rPr lang="nl-BE" sz="1700" b="1" i="1" u="sng" dirty="0">
                <a:solidFill>
                  <a:srgbClr val="FFC000"/>
                </a:solidFill>
              </a:rPr>
              <a:t>niet te vernietigen </a:t>
            </a:r>
            <a:r>
              <a:rPr lang="nl-BE" sz="1700" i="1" dirty="0">
                <a:solidFill>
                  <a:srgbClr val="FFC000"/>
                </a:solidFill>
              </a:rPr>
              <a:t>wanneer </a:t>
            </a:r>
            <a:r>
              <a:rPr lang="nl-BE" sz="1700" b="1" i="1" u="sng" dirty="0">
                <a:solidFill>
                  <a:srgbClr val="FFC000"/>
                </a:solidFill>
              </a:rPr>
              <a:t>dwingende redenen van algemeen belang </a:t>
            </a:r>
            <a:r>
              <a:rPr lang="nl-BE" sz="1700" i="1" dirty="0">
                <a:solidFill>
                  <a:srgbClr val="FFC000"/>
                </a:solidFill>
              </a:rPr>
              <a:t>het noodzakelijk maken dat de opdracht of de concessie voortgang vindt.”</a:t>
            </a:r>
          </a:p>
        </p:txBody>
      </p:sp>
    </p:spTree>
    <p:extLst>
      <p:ext uri="{BB962C8B-B14F-4D97-AF65-F5344CB8AC3E}">
        <p14:creationId xmlns:p14="http://schemas.microsoft.com/office/powerpoint/2010/main" val="587840855"/>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300B3237-F474-4D8C-BA5D-2B72ACC343B7}"/>
              </a:ext>
            </a:extLst>
          </p:cNvPr>
          <p:cNvSpPr>
            <a:spLocks noGrp="1"/>
          </p:cNvSpPr>
          <p:nvPr>
            <p:ph type="body" idx="1"/>
          </p:nvPr>
        </p:nvSpPr>
        <p:spPr>
          <a:xfrm>
            <a:off x="515936" y="1360815"/>
            <a:ext cx="11570961" cy="435600"/>
          </a:xfrm>
        </p:spPr>
        <p:txBody>
          <a:bodyPr>
            <a:normAutofit/>
          </a:bodyPr>
          <a:lstStyle/>
          <a:p>
            <a:r>
              <a:rPr lang="nl-BE" dirty="0" err="1"/>
              <a:t>Cass</a:t>
            </a:r>
            <a:r>
              <a:rPr lang="nl-BE" dirty="0"/>
              <a:t>. 22 januari 2021 (AR nr. </a:t>
            </a:r>
            <a:r>
              <a:rPr lang="nl-BE" dirty="0" err="1"/>
              <a:t>C.19.0303.N</a:t>
            </a:r>
            <a:r>
              <a:rPr lang="nl-BE" dirty="0"/>
              <a:t>), </a:t>
            </a:r>
            <a:r>
              <a:rPr lang="nl-BE" i="1" dirty="0" err="1"/>
              <a:t>NjW</a:t>
            </a:r>
            <a:r>
              <a:rPr lang="nl-BE" i="1" dirty="0"/>
              <a:t> 2021</a:t>
            </a:r>
            <a:r>
              <a:rPr lang="nl-BE" dirty="0"/>
              <a:t>, 348</a:t>
            </a:r>
          </a:p>
          <a:p>
            <a:endParaRPr lang="nl-BE" dirty="0"/>
          </a:p>
        </p:txBody>
      </p:sp>
      <p:sp>
        <p:nvSpPr>
          <p:cNvPr id="4" name="Slide Number Placeholder 3">
            <a:extLst>
              <a:ext uri="{FF2B5EF4-FFF2-40B4-BE49-F238E27FC236}">
                <a16:creationId xmlns:a16="http://schemas.microsoft.com/office/drawing/2014/main" id="{48D200A8-B122-4F18-A2E5-015B5BDC3E57}"/>
              </a:ext>
            </a:extLst>
          </p:cNvPr>
          <p:cNvSpPr>
            <a:spLocks noGrp="1"/>
          </p:cNvSpPr>
          <p:nvPr>
            <p:ph type="sldNum" sz="quarter" idx="12"/>
          </p:nvPr>
        </p:nvSpPr>
        <p:spPr/>
        <p:txBody>
          <a:bodyPr/>
          <a:lstStyle/>
          <a:p>
            <a:fld id="{F9591D4C-BB8F-AE46-BE73-C616F30BBC5B}" type="slidenum">
              <a:rPr lang="en-US" smtClean="0"/>
              <a:t>58</a:t>
            </a:fld>
            <a:endParaRPr lang="en-US"/>
          </a:p>
        </p:txBody>
      </p:sp>
      <p:sp>
        <p:nvSpPr>
          <p:cNvPr id="5" name="Text Placeholder 4">
            <a:extLst>
              <a:ext uri="{FF2B5EF4-FFF2-40B4-BE49-F238E27FC236}">
                <a16:creationId xmlns:a16="http://schemas.microsoft.com/office/drawing/2014/main" id="{8666FE8E-D6AD-43B5-B901-7FD2B293E9CF}"/>
              </a:ext>
            </a:extLst>
          </p:cNvPr>
          <p:cNvSpPr>
            <a:spLocks noGrp="1"/>
          </p:cNvSpPr>
          <p:nvPr>
            <p:ph type="body" sz="quarter" idx="15"/>
          </p:nvPr>
        </p:nvSpPr>
        <p:spPr/>
        <p:txBody>
          <a:bodyPr/>
          <a:lstStyle/>
          <a:p>
            <a:r>
              <a:rPr lang="nl-BE" dirty="0"/>
              <a:t>Inzake de evolutie van de nietigheidsleer </a:t>
            </a:r>
          </a:p>
        </p:txBody>
      </p:sp>
      <p:sp>
        <p:nvSpPr>
          <p:cNvPr id="6" name="Title 5">
            <a:extLst>
              <a:ext uri="{FF2B5EF4-FFF2-40B4-BE49-F238E27FC236}">
                <a16:creationId xmlns:a16="http://schemas.microsoft.com/office/drawing/2014/main" id="{0EBBCBD8-88B7-4D8F-93A6-FCC941359A09}"/>
              </a:ext>
            </a:extLst>
          </p:cNvPr>
          <p:cNvSpPr>
            <a:spLocks noGrp="1"/>
          </p:cNvSpPr>
          <p:nvPr>
            <p:ph type="title"/>
          </p:nvPr>
        </p:nvSpPr>
        <p:spPr>
          <a:xfrm>
            <a:off x="515939" y="97662"/>
            <a:ext cx="11160124" cy="577153"/>
          </a:xfrm>
        </p:spPr>
        <p:txBody>
          <a:bodyPr/>
          <a:lstStyle/>
          <a:p>
            <a:r>
              <a:rPr lang="nl-BE" sz="3300" dirty="0"/>
              <a:t>VIII. </a:t>
            </a:r>
            <a:r>
              <a:rPr lang="nl-BE" sz="3300" dirty="0" err="1"/>
              <a:t>Jurisprudence</a:t>
            </a:r>
            <a:r>
              <a:rPr lang="nl-BE" sz="3300" dirty="0"/>
              <a:t> pertinente de la Cour de </a:t>
            </a:r>
            <a:r>
              <a:rPr lang="nl-BE" sz="3300" dirty="0" err="1"/>
              <a:t>cassation</a:t>
            </a:r>
            <a:r>
              <a:rPr lang="nl-BE" sz="3300" dirty="0"/>
              <a:t> en </a:t>
            </a:r>
            <a:r>
              <a:rPr lang="nl-BE" sz="3300" dirty="0" err="1"/>
              <a:t>matière</a:t>
            </a:r>
            <a:r>
              <a:rPr lang="nl-BE" sz="3300" dirty="0"/>
              <a:t> de </a:t>
            </a:r>
            <a:r>
              <a:rPr lang="nl-BE" sz="3300" dirty="0" err="1"/>
              <a:t>nullité</a:t>
            </a:r>
            <a:r>
              <a:rPr lang="nl-BE" sz="3300" dirty="0"/>
              <a:t> </a:t>
            </a:r>
          </a:p>
        </p:txBody>
      </p:sp>
      <p:sp>
        <p:nvSpPr>
          <p:cNvPr id="7" name="Footer Placeholder 6">
            <a:extLst>
              <a:ext uri="{FF2B5EF4-FFF2-40B4-BE49-F238E27FC236}">
                <a16:creationId xmlns:a16="http://schemas.microsoft.com/office/drawing/2014/main" id="{B7293BDA-B3C8-4FC2-AD83-4E6FA04C22F8}"/>
              </a:ext>
            </a:extLst>
          </p:cNvPr>
          <p:cNvSpPr>
            <a:spLocks noGrp="1"/>
          </p:cNvSpPr>
          <p:nvPr>
            <p:ph type="ftr" sz="quarter" idx="17"/>
          </p:nvPr>
        </p:nvSpPr>
        <p:spPr/>
        <p:txBody>
          <a:bodyPr/>
          <a:lstStyle/>
          <a:p>
            <a:r>
              <a:rPr lang="nl-BE"/>
              <a:t>National Tender Day - 27 oktober 2022</a:t>
            </a:r>
            <a:endParaRPr lang="en-US"/>
          </a:p>
        </p:txBody>
      </p:sp>
      <p:sp>
        <p:nvSpPr>
          <p:cNvPr id="11" name="Content Placeholder 1">
            <a:extLst>
              <a:ext uri="{FF2B5EF4-FFF2-40B4-BE49-F238E27FC236}">
                <a16:creationId xmlns:a16="http://schemas.microsoft.com/office/drawing/2014/main" id="{543887A4-9C1F-4AE3-83EF-7D8E0A409E5F}"/>
              </a:ext>
            </a:extLst>
          </p:cNvPr>
          <p:cNvSpPr>
            <a:spLocks noGrp="1"/>
          </p:cNvSpPr>
          <p:nvPr>
            <p:ph sz="quarter" idx="18"/>
          </p:nvPr>
        </p:nvSpPr>
        <p:spPr>
          <a:xfrm>
            <a:off x="515939" y="2063146"/>
            <a:ext cx="11160124" cy="4426554"/>
          </a:xfrm>
        </p:spPr>
        <p:txBody>
          <a:bodyPr/>
          <a:lstStyle/>
          <a:p>
            <a:pPr algn="just">
              <a:spcAft>
                <a:spcPts val="1000"/>
              </a:spcAft>
            </a:pPr>
            <a:r>
              <a:rPr lang="nl-BE" sz="1800" b="1" dirty="0" err="1">
                <a:solidFill>
                  <a:srgbClr val="7030A0"/>
                </a:solidFill>
              </a:rPr>
              <a:t>Concl</a:t>
            </a:r>
            <a:r>
              <a:rPr lang="nl-BE" sz="1800" b="1" dirty="0">
                <a:solidFill>
                  <a:srgbClr val="7030A0"/>
                </a:solidFill>
              </a:rPr>
              <a:t>. R. Mortier bij </a:t>
            </a:r>
            <a:r>
              <a:rPr lang="nl-BE" sz="1800" b="1" dirty="0" err="1">
                <a:solidFill>
                  <a:srgbClr val="7030A0"/>
                </a:solidFill>
              </a:rPr>
              <a:t>Cass</a:t>
            </a:r>
            <a:r>
              <a:rPr lang="nl-BE" sz="1800" b="1" dirty="0">
                <a:solidFill>
                  <a:srgbClr val="7030A0"/>
                </a:solidFill>
              </a:rPr>
              <a:t>. 22  januari 2021, </a:t>
            </a:r>
            <a:r>
              <a:rPr lang="nl-BE" sz="1800" b="1" i="1" dirty="0" err="1">
                <a:solidFill>
                  <a:srgbClr val="7030A0"/>
                </a:solidFill>
              </a:rPr>
              <a:t>T.Aann</a:t>
            </a:r>
            <a:r>
              <a:rPr lang="nl-BE" sz="1800" b="1" dirty="0">
                <a:solidFill>
                  <a:srgbClr val="7030A0"/>
                </a:solidFill>
              </a:rPr>
              <a:t>. 2021, 266-273</a:t>
            </a:r>
          </a:p>
          <a:p>
            <a:pPr algn="just">
              <a:spcAft>
                <a:spcPts val="1000"/>
              </a:spcAft>
            </a:pPr>
            <a:r>
              <a:rPr lang="nl-BE" sz="1800" dirty="0"/>
              <a:t>Ook de advocaat-generaal stelt in dezen dat </a:t>
            </a:r>
            <a:r>
              <a:rPr lang="nl-BE" sz="1800" b="1" dirty="0"/>
              <a:t>bij de vraag naar nietigheid niet zozeer op de schending van een norm van openbare orde moet worden gefocust, </a:t>
            </a:r>
            <a:r>
              <a:rPr lang="nl-BE" sz="1800" b="1" u="sng" dirty="0"/>
              <a:t>maar wel op de rechtsgevolgen </a:t>
            </a:r>
            <a:r>
              <a:rPr lang="nl-BE" sz="1800" b="1" dirty="0"/>
              <a:t>van de overeenkomst</a:t>
            </a:r>
            <a:r>
              <a:rPr lang="nl-BE" sz="1800" dirty="0"/>
              <a:t>: </a:t>
            </a:r>
          </a:p>
          <a:p>
            <a:pPr lvl="1" algn="just">
              <a:spcAft>
                <a:spcPts val="1000"/>
              </a:spcAft>
            </a:pPr>
            <a:r>
              <a:rPr lang="nl-BE" sz="1800" i="1" dirty="0">
                <a:latin typeface="+mn-lt"/>
                <a:ea typeface="+mn-ea"/>
                <a:cs typeface="+mn-cs"/>
              </a:rPr>
              <a:t>“</a:t>
            </a:r>
            <a:r>
              <a:rPr lang="nl-BE" sz="1800" i="1" dirty="0">
                <a:solidFill>
                  <a:srgbClr val="006BC5"/>
                </a:solidFill>
                <a:latin typeface="+mn-lt"/>
                <a:ea typeface="+mn-ea"/>
                <a:cs typeface="+mn-cs"/>
              </a:rPr>
              <a:t>De </a:t>
            </a:r>
            <a:r>
              <a:rPr lang="nl-BE" sz="1800" b="1" i="1" dirty="0">
                <a:solidFill>
                  <a:srgbClr val="006BC5"/>
                </a:solidFill>
                <a:latin typeface="+mn-lt"/>
                <a:ea typeface="+mn-ea"/>
                <a:cs typeface="+mn-cs"/>
              </a:rPr>
              <a:t>concrete doelstelling van de norm </a:t>
            </a:r>
            <a:r>
              <a:rPr lang="nl-BE" sz="1800" i="1" dirty="0">
                <a:solidFill>
                  <a:srgbClr val="006BC5"/>
                </a:solidFill>
                <a:latin typeface="+mn-lt"/>
                <a:ea typeface="+mn-ea"/>
                <a:cs typeface="+mn-cs"/>
              </a:rPr>
              <a:t>is daarbij een geschikt element om de gevolgen van een normschending te bepalen en de sanctie van de nietigheid is op zijn plaats wanneer </a:t>
            </a:r>
            <a:r>
              <a:rPr lang="nl-BE" sz="1800" i="1" u="sng" dirty="0">
                <a:solidFill>
                  <a:srgbClr val="006BC5"/>
                </a:solidFill>
                <a:latin typeface="+mn-lt"/>
                <a:ea typeface="+mn-ea"/>
                <a:cs typeface="+mn-cs"/>
              </a:rPr>
              <a:t>die sanctie nodig is om het doel van de overtreden norm te respecteren of te realiseren</a:t>
            </a:r>
            <a:r>
              <a:rPr lang="nl-BE" sz="1800" i="1" dirty="0">
                <a:latin typeface="+mn-lt"/>
                <a:ea typeface="+mn-ea"/>
                <a:cs typeface="+mn-cs"/>
              </a:rPr>
              <a:t>. De schending van een norm dient dus maar gevolgen te hebben voor de geldigheid van de handeling als de concrete doelstelling van de geschonden norm dat vereist. </a:t>
            </a:r>
            <a:r>
              <a:rPr lang="nl-BE" sz="1800" i="1" u="sng" dirty="0">
                <a:latin typeface="+mn-lt"/>
                <a:ea typeface="+mn-ea"/>
                <a:cs typeface="+mn-cs"/>
              </a:rPr>
              <a:t>Toegepast op de zaak die voorligt zou nietigheid van de overeenkomst </a:t>
            </a:r>
            <a:r>
              <a:rPr lang="nl-BE" sz="1800" b="1" i="1" u="sng" dirty="0">
                <a:latin typeface="+mn-lt"/>
                <a:ea typeface="+mn-ea"/>
                <a:cs typeface="+mn-cs"/>
              </a:rPr>
              <a:t>geen</a:t>
            </a:r>
            <a:r>
              <a:rPr lang="nl-BE" sz="1800" i="1" u="sng" dirty="0">
                <a:latin typeface="+mn-lt"/>
                <a:ea typeface="+mn-ea"/>
                <a:cs typeface="+mn-cs"/>
              </a:rPr>
              <a:t> </a:t>
            </a:r>
            <a:r>
              <a:rPr lang="nl-BE" sz="1800" b="1" i="1" u="sng" dirty="0">
                <a:latin typeface="+mn-lt"/>
                <a:ea typeface="+mn-ea"/>
                <a:cs typeface="+mn-cs"/>
              </a:rPr>
              <a:t>gepaste</a:t>
            </a:r>
            <a:r>
              <a:rPr lang="nl-BE" sz="1800" i="1" u="sng" dirty="0">
                <a:latin typeface="+mn-lt"/>
                <a:ea typeface="+mn-ea"/>
                <a:cs typeface="+mn-cs"/>
              </a:rPr>
              <a:t> </a:t>
            </a:r>
            <a:r>
              <a:rPr lang="nl-BE" sz="1800" b="1" i="1" u="sng" dirty="0">
                <a:latin typeface="+mn-lt"/>
                <a:ea typeface="+mn-ea"/>
                <a:cs typeface="+mn-cs"/>
              </a:rPr>
              <a:t>sanctie</a:t>
            </a:r>
            <a:r>
              <a:rPr lang="nl-BE" sz="1800" i="1" u="sng" dirty="0">
                <a:latin typeface="+mn-lt"/>
                <a:ea typeface="+mn-ea"/>
                <a:cs typeface="+mn-cs"/>
              </a:rPr>
              <a:t> zijn wanneer bijvoorbeeld zou blijken dat er geen andere potentiële marktspelers waren die in aanmerking kwamen om het contract met de kabelmaatschappijen te sluiten</a:t>
            </a:r>
            <a:r>
              <a:rPr lang="nl-BE" sz="1800" i="1" dirty="0">
                <a:latin typeface="+mn-lt"/>
                <a:ea typeface="+mn-ea"/>
                <a:cs typeface="+mn-cs"/>
              </a:rPr>
              <a:t>. Te dezen stellen de appelrechters het bestaan van dergelijke omstandigheden echter niet vast.”</a:t>
            </a:r>
          </a:p>
          <a:p>
            <a:pPr marL="0" indent="0" algn="just">
              <a:spcAft>
                <a:spcPts val="1000"/>
              </a:spcAft>
              <a:buNone/>
            </a:pPr>
            <a:endParaRPr lang="nl-BE" sz="1800" dirty="0"/>
          </a:p>
          <a:p>
            <a:pPr algn="just">
              <a:spcAft>
                <a:spcPts val="1000"/>
              </a:spcAft>
            </a:pPr>
            <a:endParaRPr lang="nl-BE" sz="1800" b="1" dirty="0"/>
          </a:p>
          <a:p>
            <a:pPr lvl="1" algn="just">
              <a:spcAft>
                <a:spcPts val="1000"/>
              </a:spcAft>
            </a:pPr>
            <a:endParaRPr lang="nl-BE" sz="1600" dirty="0"/>
          </a:p>
        </p:txBody>
      </p:sp>
    </p:spTree>
    <p:extLst>
      <p:ext uri="{BB962C8B-B14F-4D97-AF65-F5344CB8AC3E}">
        <p14:creationId xmlns:p14="http://schemas.microsoft.com/office/powerpoint/2010/main" val="2764629150"/>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300B3237-F474-4D8C-BA5D-2B72ACC343B7}"/>
              </a:ext>
            </a:extLst>
          </p:cNvPr>
          <p:cNvSpPr>
            <a:spLocks noGrp="1"/>
          </p:cNvSpPr>
          <p:nvPr>
            <p:ph type="body" idx="1"/>
          </p:nvPr>
        </p:nvSpPr>
        <p:spPr>
          <a:xfrm>
            <a:off x="515936" y="1360815"/>
            <a:ext cx="11570961" cy="435600"/>
          </a:xfrm>
        </p:spPr>
        <p:txBody>
          <a:bodyPr>
            <a:normAutofit/>
          </a:bodyPr>
          <a:lstStyle/>
          <a:p>
            <a:r>
              <a:rPr lang="nl-BE" dirty="0" err="1"/>
              <a:t>Cass</a:t>
            </a:r>
            <a:r>
              <a:rPr lang="nl-BE" dirty="0"/>
              <a:t>. 22 januari 2021 (AR nr. </a:t>
            </a:r>
            <a:r>
              <a:rPr lang="nl-BE" dirty="0" err="1"/>
              <a:t>C.19.0303.N</a:t>
            </a:r>
            <a:r>
              <a:rPr lang="nl-BE" dirty="0"/>
              <a:t>), </a:t>
            </a:r>
            <a:r>
              <a:rPr lang="nl-BE" i="1" dirty="0" err="1"/>
              <a:t>NjW</a:t>
            </a:r>
            <a:r>
              <a:rPr lang="nl-BE" i="1" dirty="0"/>
              <a:t> 2021</a:t>
            </a:r>
            <a:r>
              <a:rPr lang="nl-BE" dirty="0"/>
              <a:t>, 348</a:t>
            </a:r>
          </a:p>
          <a:p>
            <a:endParaRPr lang="nl-BE" dirty="0"/>
          </a:p>
        </p:txBody>
      </p:sp>
      <p:sp>
        <p:nvSpPr>
          <p:cNvPr id="4" name="Slide Number Placeholder 3">
            <a:extLst>
              <a:ext uri="{FF2B5EF4-FFF2-40B4-BE49-F238E27FC236}">
                <a16:creationId xmlns:a16="http://schemas.microsoft.com/office/drawing/2014/main" id="{48D200A8-B122-4F18-A2E5-015B5BDC3E57}"/>
              </a:ext>
            </a:extLst>
          </p:cNvPr>
          <p:cNvSpPr>
            <a:spLocks noGrp="1"/>
          </p:cNvSpPr>
          <p:nvPr>
            <p:ph type="sldNum" sz="quarter" idx="12"/>
          </p:nvPr>
        </p:nvSpPr>
        <p:spPr/>
        <p:txBody>
          <a:bodyPr/>
          <a:lstStyle/>
          <a:p>
            <a:fld id="{F9591D4C-BB8F-AE46-BE73-C616F30BBC5B}" type="slidenum">
              <a:rPr lang="en-US" smtClean="0"/>
              <a:t>59</a:t>
            </a:fld>
            <a:endParaRPr lang="en-US"/>
          </a:p>
        </p:txBody>
      </p:sp>
      <p:sp>
        <p:nvSpPr>
          <p:cNvPr id="5" name="Text Placeholder 4">
            <a:extLst>
              <a:ext uri="{FF2B5EF4-FFF2-40B4-BE49-F238E27FC236}">
                <a16:creationId xmlns:a16="http://schemas.microsoft.com/office/drawing/2014/main" id="{8666FE8E-D6AD-43B5-B901-7FD2B293E9CF}"/>
              </a:ext>
            </a:extLst>
          </p:cNvPr>
          <p:cNvSpPr>
            <a:spLocks noGrp="1"/>
          </p:cNvSpPr>
          <p:nvPr>
            <p:ph type="body" sz="quarter" idx="15"/>
          </p:nvPr>
        </p:nvSpPr>
        <p:spPr>
          <a:xfrm>
            <a:off x="515938" y="1011334"/>
            <a:ext cx="11160125" cy="237308"/>
          </a:xfrm>
        </p:spPr>
        <p:txBody>
          <a:bodyPr/>
          <a:lstStyle/>
          <a:p>
            <a:r>
              <a:rPr lang="nl-BE" dirty="0"/>
              <a:t>Inzake de evolutie van de nietigheidsleer </a:t>
            </a:r>
          </a:p>
        </p:txBody>
      </p:sp>
      <p:sp>
        <p:nvSpPr>
          <p:cNvPr id="6" name="Title 5">
            <a:extLst>
              <a:ext uri="{FF2B5EF4-FFF2-40B4-BE49-F238E27FC236}">
                <a16:creationId xmlns:a16="http://schemas.microsoft.com/office/drawing/2014/main" id="{0EBBCBD8-88B7-4D8F-93A6-FCC941359A09}"/>
              </a:ext>
            </a:extLst>
          </p:cNvPr>
          <p:cNvSpPr>
            <a:spLocks noGrp="1"/>
          </p:cNvSpPr>
          <p:nvPr>
            <p:ph type="title"/>
          </p:nvPr>
        </p:nvSpPr>
        <p:spPr>
          <a:xfrm>
            <a:off x="515939" y="107113"/>
            <a:ext cx="11160124" cy="577153"/>
          </a:xfrm>
        </p:spPr>
        <p:txBody>
          <a:bodyPr/>
          <a:lstStyle/>
          <a:p>
            <a:r>
              <a:rPr lang="nl-BE" sz="3300" dirty="0"/>
              <a:t>VIII. </a:t>
            </a:r>
            <a:r>
              <a:rPr lang="nl-BE" sz="3300" dirty="0" err="1"/>
              <a:t>Jurisprudence</a:t>
            </a:r>
            <a:r>
              <a:rPr lang="nl-BE" sz="3300" dirty="0"/>
              <a:t> pertinente de la Cour de </a:t>
            </a:r>
            <a:r>
              <a:rPr lang="nl-BE" sz="3300" dirty="0" err="1"/>
              <a:t>cassation</a:t>
            </a:r>
            <a:r>
              <a:rPr lang="nl-BE" sz="3300" dirty="0"/>
              <a:t> en </a:t>
            </a:r>
            <a:r>
              <a:rPr lang="nl-BE" sz="3300" dirty="0" err="1"/>
              <a:t>matière</a:t>
            </a:r>
            <a:r>
              <a:rPr lang="nl-BE" sz="3300" dirty="0"/>
              <a:t> de </a:t>
            </a:r>
            <a:r>
              <a:rPr lang="nl-BE" sz="3300" dirty="0" err="1"/>
              <a:t>nullité</a:t>
            </a:r>
            <a:endParaRPr lang="nl-BE" sz="3300" dirty="0"/>
          </a:p>
        </p:txBody>
      </p:sp>
      <p:sp>
        <p:nvSpPr>
          <p:cNvPr id="7" name="Footer Placeholder 6">
            <a:extLst>
              <a:ext uri="{FF2B5EF4-FFF2-40B4-BE49-F238E27FC236}">
                <a16:creationId xmlns:a16="http://schemas.microsoft.com/office/drawing/2014/main" id="{B7293BDA-B3C8-4FC2-AD83-4E6FA04C22F8}"/>
              </a:ext>
            </a:extLst>
          </p:cNvPr>
          <p:cNvSpPr>
            <a:spLocks noGrp="1"/>
          </p:cNvSpPr>
          <p:nvPr>
            <p:ph type="ftr" sz="quarter" idx="17"/>
          </p:nvPr>
        </p:nvSpPr>
        <p:spPr/>
        <p:txBody>
          <a:bodyPr/>
          <a:lstStyle/>
          <a:p>
            <a:r>
              <a:rPr lang="nl-BE"/>
              <a:t>National Tender Day - 27 oktober 2022</a:t>
            </a:r>
            <a:endParaRPr lang="en-US"/>
          </a:p>
        </p:txBody>
      </p:sp>
      <p:sp>
        <p:nvSpPr>
          <p:cNvPr id="11" name="Content Placeholder 1">
            <a:extLst>
              <a:ext uri="{FF2B5EF4-FFF2-40B4-BE49-F238E27FC236}">
                <a16:creationId xmlns:a16="http://schemas.microsoft.com/office/drawing/2014/main" id="{543887A4-9C1F-4AE3-83EF-7D8E0A409E5F}"/>
              </a:ext>
            </a:extLst>
          </p:cNvPr>
          <p:cNvSpPr>
            <a:spLocks noGrp="1"/>
          </p:cNvSpPr>
          <p:nvPr>
            <p:ph sz="quarter" idx="18"/>
          </p:nvPr>
        </p:nvSpPr>
        <p:spPr>
          <a:xfrm>
            <a:off x="405771" y="1925191"/>
            <a:ext cx="11160124" cy="4426554"/>
          </a:xfrm>
        </p:spPr>
        <p:txBody>
          <a:bodyPr/>
          <a:lstStyle/>
          <a:p>
            <a:pPr algn="just">
              <a:spcAft>
                <a:spcPts val="1000"/>
              </a:spcAft>
            </a:pPr>
            <a:r>
              <a:rPr lang="nl-BE" sz="1800" dirty="0"/>
              <a:t>Belangrijke stap naar een </a:t>
            </a:r>
            <a:r>
              <a:rPr lang="nl-BE" sz="1800" b="1" dirty="0">
                <a:solidFill>
                  <a:srgbClr val="00B050"/>
                </a:solidFill>
              </a:rPr>
              <a:t>evenwichtiger nietigheidsleer </a:t>
            </a:r>
            <a:endParaRPr lang="nl-BE" sz="1800" dirty="0"/>
          </a:p>
          <a:p>
            <a:pPr algn="just">
              <a:spcAft>
                <a:spcPts val="1000"/>
              </a:spcAft>
            </a:pPr>
            <a:r>
              <a:rPr lang="nl-BE" sz="1800" dirty="0"/>
              <a:t>Om de nietigheidssanctie op maat te snijden (niet blind toe te passen), verwijst het Hof van Cassatie naar de </a:t>
            </a:r>
            <a:r>
              <a:rPr lang="nl-BE" sz="1800" b="1" u="sng" dirty="0"/>
              <a:t>doelstelling</a:t>
            </a:r>
            <a:r>
              <a:rPr lang="nl-BE" sz="1800" b="1" dirty="0"/>
              <a:t> van de onderliggende geschonden rechtsregel, om na te gaan of de nietigheid wel passend is om het doel van de regel te bereiken</a:t>
            </a:r>
            <a:r>
              <a:rPr lang="nl-BE" sz="1800" dirty="0"/>
              <a:t>, dan wel het doel wordt of kan worden bereikt door een minder vergaande sanctie</a:t>
            </a:r>
          </a:p>
          <a:p>
            <a:pPr lvl="1" algn="just">
              <a:spcAft>
                <a:spcPts val="1000"/>
              </a:spcAft>
            </a:pPr>
            <a:r>
              <a:rPr lang="nl-BE" sz="1700" i="1" dirty="0" err="1"/>
              <a:t>Cfr</a:t>
            </a:r>
            <a:r>
              <a:rPr lang="nl-BE" sz="1700" dirty="0"/>
              <a:t>. </a:t>
            </a:r>
            <a:r>
              <a:rPr lang="nl-BE" sz="1700" dirty="0" err="1">
                <a:solidFill>
                  <a:srgbClr val="7030A0"/>
                </a:solidFill>
              </a:rPr>
              <a:t>Cass</a:t>
            </a:r>
            <a:r>
              <a:rPr lang="nl-BE" sz="1700" dirty="0">
                <a:solidFill>
                  <a:srgbClr val="7030A0"/>
                </a:solidFill>
              </a:rPr>
              <a:t>. 7 november 2019 </a:t>
            </a:r>
            <a:r>
              <a:rPr lang="nl-BE" sz="1700" i="1" dirty="0" err="1">
                <a:solidFill>
                  <a:srgbClr val="7030A0"/>
                </a:solidFill>
              </a:rPr>
              <a:t>NjW</a:t>
            </a:r>
            <a:r>
              <a:rPr lang="nl-BE" sz="1700" dirty="0">
                <a:solidFill>
                  <a:srgbClr val="7030A0"/>
                </a:solidFill>
              </a:rPr>
              <a:t> 2019, 895</a:t>
            </a:r>
            <a:r>
              <a:rPr lang="nl-BE" sz="1700" dirty="0"/>
              <a:t>: </a:t>
            </a:r>
            <a:r>
              <a:rPr lang="nl-BE" sz="1700" b="1" u="sng" dirty="0"/>
              <a:t>niet de aard de norm, maar wel de concrete doelstelling </a:t>
            </a:r>
            <a:r>
              <a:rPr lang="nl-BE" sz="1700" dirty="0"/>
              <a:t>van de norm is een geschikt element om de gevolgen van een normschending te bepalen en dus om te bepalen of de nietigheid, gelet op de concrete omstandigheden, kan bijdragen tot de verwezenlijking van de doelstelling van de geschonden norm. </a:t>
            </a:r>
          </a:p>
          <a:p>
            <a:pPr lvl="1" algn="just">
              <a:spcAft>
                <a:spcPts val="1000"/>
              </a:spcAft>
            </a:pPr>
            <a:r>
              <a:rPr lang="nl-BE" sz="1800" i="1" dirty="0"/>
              <a:t>I.e.</a:t>
            </a:r>
            <a:r>
              <a:rPr lang="nl-BE" sz="1800" dirty="0"/>
              <a:t> anticipatieve toepassing van </a:t>
            </a:r>
            <a:r>
              <a:rPr lang="nl-BE" sz="1800" b="1" dirty="0">
                <a:highlight>
                  <a:srgbClr val="FFFF00"/>
                </a:highlight>
              </a:rPr>
              <a:t>artikel 5.57, 2</a:t>
            </a:r>
            <a:r>
              <a:rPr lang="nl-BE" sz="1800" b="1" baseline="30000" dirty="0">
                <a:highlight>
                  <a:srgbClr val="FFFF00"/>
                </a:highlight>
              </a:rPr>
              <a:t>e</a:t>
            </a:r>
            <a:r>
              <a:rPr lang="nl-BE" sz="1800" b="1" dirty="0">
                <a:highlight>
                  <a:srgbClr val="FFFF00"/>
                </a:highlight>
              </a:rPr>
              <a:t> lid (N)BW</a:t>
            </a:r>
            <a:r>
              <a:rPr lang="nl-BE" sz="1800" b="1" dirty="0"/>
              <a:t>: </a:t>
            </a:r>
            <a:r>
              <a:rPr lang="nl-BE" sz="1800" i="1" dirty="0"/>
              <a:t>“</a:t>
            </a:r>
            <a:r>
              <a:rPr lang="fr-BE" sz="1800" i="1" dirty="0"/>
              <a:t>Un contrat qui ne remplit pas les conditions requises pour sa validité est nul. Toutefois, le contrat demeure valable dans les cas prévus par la loi ou lorsqu'il résulte des circonstances </a:t>
            </a:r>
            <a:r>
              <a:rPr lang="fr-BE" sz="1800" b="1" i="1" dirty="0">
                <a:solidFill>
                  <a:srgbClr val="00B050"/>
                </a:solidFill>
              </a:rPr>
              <a:t>que la sanction de la nullité ne serait </a:t>
            </a:r>
            <a:r>
              <a:rPr lang="fr-BE" sz="1800" b="1" i="1" u="sng" dirty="0">
                <a:solidFill>
                  <a:srgbClr val="FF0000"/>
                </a:solidFill>
              </a:rPr>
              <a:t>manifestement</a:t>
            </a:r>
            <a:r>
              <a:rPr lang="fr-BE" sz="1800" b="1" i="1" dirty="0">
                <a:solidFill>
                  <a:srgbClr val="00B050"/>
                </a:solidFill>
              </a:rPr>
              <a:t> pas appropriée, eu égard au </a:t>
            </a:r>
            <a:r>
              <a:rPr lang="fr-BE" sz="1800" b="1" i="1" u="sng" dirty="0">
                <a:solidFill>
                  <a:srgbClr val="00B050"/>
                </a:solidFill>
              </a:rPr>
              <a:t>but</a:t>
            </a:r>
            <a:r>
              <a:rPr lang="fr-BE" sz="1800" b="1" i="1" dirty="0">
                <a:solidFill>
                  <a:srgbClr val="00B050"/>
                </a:solidFill>
              </a:rPr>
              <a:t> de la règle violée.</a:t>
            </a:r>
          </a:p>
          <a:p>
            <a:pPr marL="0" indent="0" algn="just">
              <a:spcAft>
                <a:spcPts val="1000"/>
              </a:spcAft>
              <a:buNone/>
            </a:pPr>
            <a:endParaRPr lang="nl-BE" sz="1800" dirty="0"/>
          </a:p>
          <a:p>
            <a:pPr algn="just">
              <a:spcAft>
                <a:spcPts val="1000"/>
              </a:spcAft>
            </a:pPr>
            <a:endParaRPr lang="nl-BE" sz="1800" b="1" dirty="0"/>
          </a:p>
          <a:p>
            <a:pPr lvl="1" algn="just">
              <a:spcAft>
                <a:spcPts val="1000"/>
              </a:spcAft>
            </a:pPr>
            <a:endParaRPr lang="nl-BE" sz="1600" dirty="0"/>
          </a:p>
        </p:txBody>
      </p:sp>
      <p:pic>
        <p:nvPicPr>
          <p:cNvPr id="2050" name="Picture 2" descr="Formeel evenwicht | Definitie, Betekenis en Uitleg">
            <a:extLst>
              <a:ext uri="{FF2B5EF4-FFF2-40B4-BE49-F238E27FC236}">
                <a16:creationId xmlns:a16="http://schemas.microsoft.com/office/drawing/2014/main" id="{64B15D7E-F080-4533-A6A3-8AF5B06D43F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271664" y="1136469"/>
            <a:ext cx="2079345" cy="101786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9703466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D388FB76-2137-4F4D-97CD-CB67605ADB76}"/>
              </a:ext>
            </a:extLst>
          </p:cNvPr>
          <p:cNvSpPr>
            <a:spLocks noGrp="1"/>
          </p:cNvSpPr>
          <p:nvPr>
            <p:ph sz="quarter" idx="18"/>
          </p:nvPr>
        </p:nvSpPr>
        <p:spPr>
          <a:xfrm>
            <a:off x="515938" y="1983329"/>
            <a:ext cx="11160124" cy="4426554"/>
          </a:xfrm>
        </p:spPr>
        <p:txBody>
          <a:bodyPr/>
          <a:lstStyle/>
          <a:p>
            <a:pPr lvl="1" algn="just">
              <a:spcAft>
                <a:spcPts val="1000"/>
              </a:spcAft>
            </a:pPr>
            <a:r>
              <a:rPr lang="nl-BE" sz="1800" b="1" dirty="0" err="1"/>
              <a:t>Décision </a:t>
            </a:r>
            <a:r>
              <a:rPr lang="nl-BE" sz="1800" b="1" dirty="0"/>
              <a:t>de la Cour</a:t>
            </a:r>
          </a:p>
          <a:p>
            <a:pPr lvl="1" algn="just">
              <a:spcAft>
                <a:spcPts val="1000"/>
              </a:spcAft>
            </a:pPr>
            <a:r>
              <a:rPr lang="fr-BE" sz="1800" dirty="0"/>
              <a:t>Des critères de sélection plus stricts que les exigences légales sont possibles à condition que </a:t>
            </a:r>
            <a:r>
              <a:rPr lang="nl-BE" sz="1800" dirty="0"/>
              <a:t>:</a:t>
            </a:r>
          </a:p>
          <a:p>
            <a:pPr lvl="3" algn="just">
              <a:spcAft>
                <a:spcPts val="1000"/>
              </a:spcAft>
            </a:pPr>
            <a:r>
              <a:rPr lang="fr-BE" sz="1400" dirty="0"/>
              <a:t>Capacités techniques et professionnelles : « </a:t>
            </a:r>
            <a:r>
              <a:rPr lang="fr-BE" sz="1400" i="1" dirty="0"/>
              <a:t>exigences plus strictes que les exigences minimales posées par la réglementation nationale </a:t>
            </a:r>
            <a:r>
              <a:rPr lang="fr-BE" sz="1400" dirty="0"/>
              <a:t>» </a:t>
            </a:r>
            <a:r>
              <a:rPr lang="fr-BE" sz="1400" dirty="0">
                <a:sym typeface="Wingdings" panose="05000000000000000000" pitchFamily="2" charset="2"/>
              </a:rPr>
              <a:t> Ok si (i) </a:t>
            </a:r>
            <a:r>
              <a:rPr lang="fr-BE" sz="1400" dirty="0"/>
              <a:t>garantir des compétences techniques et professionnelles nécessaires pour exécuter le marché et (ii) liées et proportionnées à l’objet du marché</a:t>
            </a:r>
          </a:p>
          <a:p>
            <a:pPr lvl="3" algn="just">
              <a:spcAft>
                <a:spcPts val="1000"/>
              </a:spcAft>
            </a:pPr>
            <a:r>
              <a:rPr lang="nl-BE" sz="1400" dirty="0"/>
              <a:t>Art. 58 Directive 2014/24 "</a:t>
            </a:r>
            <a:r>
              <a:rPr lang="nl-BE" sz="1400" dirty="0" err="1"/>
              <a:t>pouvoir</a:t>
            </a:r>
            <a:r>
              <a:rPr lang="nl-BE" sz="1400" dirty="0">
                <a:sym typeface="Wingdings" panose="05000000000000000000" pitchFamily="2" charset="2"/>
              </a:rPr>
              <a:t>" </a:t>
            </a:r>
            <a:r>
              <a:rPr lang="fr-BE" sz="1400" dirty="0">
                <a:sym typeface="Wingdings" panose="05000000000000000000" pitchFamily="2" charset="2"/>
              </a:rPr>
              <a:t>Le pouvoir adjudicateur peut juger discrétionnairement et peut aller au-delà des exigences minimales fixées par le droit national. ! ! Cour : motivation requise en cas de critères de sélection plus stricts et de vérification de la concurrence (dans ce cas : 3 candidats et valeur du contrat limitée = suffisant).</a:t>
            </a:r>
          </a:p>
          <a:p>
            <a:pPr lvl="2" algn="just">
              <a:spcAft>
                <a:spcPts val="1000"/>
              </a:spcAft>
            </a:pPr>
            <a:r>
              <a:rPr lang="nl-BE" sz="1800" dirty="0" err="1"/>
              <a:t>Critère</a:t>
            </a:r>
            <a:r>
              <a:rPr lang="nl-BE" sz="1800" dirty="0"/>
              <a:t> de </a:t>
            </a:r>
            <a:r>
              <a:rPr lang="nl-BE" sz="1800" dirty="0" err="1"/>
              <a:t>sélection</a:t>
            </a:r>
            <a:r>
              <a:rPr lang="nl-BE" sz="1800" dirty="0"/>
              <a:t> </a:t>
            </a:r>
            <a:r>
              <a:rPr lang="nl-BE" sz="1800" dirty="0" err="1"/>
              <a:t>concernant</a:t>
            </a:r>
            <a:r>
              <a:rPr lang="nl-BE" sz="1800" dirty="0"/>
              <a:t> </a:t>
            </a:r>
            <a:r>
              <a:rPr lang="fr-BE" sz="1800" dirty="0"/>
              <a:t>l’entreprise mandataire d’un groupement d’opérateurs économiques </a:t>
            </a:r>
            <a:endParaRPr lang="nl-BE" sz="1800" dirty="0">
              <a:highlight>
                <a:srgbClr val="FF0000"/>
              </a:highlight>
            </a:endParaRPr>
          </a:p>
          <a:p>
            <a:pPr lvl="3" algn="just">
              <a:spcAft>
                <a:spcPts val="1000"/>
              </a:spcAft>
            </a:pPr>
            <a:r>
              <a:rPr lang="nl-BE" sz="1400" dirty="0"/>
              <a:t>Art. 63, al. 2, Directive 2014/24 : </a:t>
            </a:r>
            <a:r>
              <a:rPr lang="fr-BE" sz="1400" dirty="0"/>
              <a:t>tâches critiques effectuées par le soumissionnaire lui-même objectif : approche qualitative pour promouvoir la participation des groupements d’opérateurs économiques constitués de PME aux marchés publics</a:t>
            </a:r>
          </a:p>
          <a:p>
            <a:pPr lvl="3" algn="just">
              <a:spcAft>
                <a:spcPts val="1000"/>
              </a:spcAft>
            </a:pPr>
            <a:r>
              <a:rPr lang="fr-BE" sz="1400" dirty="0">
                <a:sym typeface="Wingdings" panose="05000000000000000000" pitchFamily="2" charset="2"/>
              </a:rPr>
              <a:t>Une disposition légale générale exigeant que «</a:t>
            </a:r>
            <a:r>
              <a:rPr lang="fr-BE" sz="1400" i="1" dirty="0">
                <a:sym typeface="Wingdings" panose="05000000000000000000" pitchFamily="2" charset="2"/>
              </a:rPr>
              <a:t> l’entreprise mandataire d’un groupement d’opérateurs économiques participant à une procédure de passation d’un marché public doit satisfaire aux critères prévus dans l’avis de marché et exécuter les prestations de ce marché dans une proportion </a:t>
            </a:r>
            <a:r>
              <a:rPr lang="fr-BE" sz="1400" dirty="0">
                <a:sym typeface="Wingdings" panose="05000000000000000000" pitchFamily="2" charset="2"/>
              </a:rPr>
              <a:t>majoritaire » est contraire à l'objectif de la directive, notamment celui de l’accès aux PME aux marchés publics.</a:t>
            </a:r>
            <a:endParaRPr lang="nl-BE" sz="1400" dirty="0">
              <a:highlight>
                <a:srgbClr val="FFFF00"/>
              </a:highlight>
            </a:endParaRPr>
          </a:p>
          <a:p>
            <a:pPr marL="0" indent="0" algn="just">
              <a:buNone/>
            </a:pPr>
            <a:endParaRPr lang="nl-NL" sz="1800" dirty="0"/>
          </a:p>
          <a:p>
            <a:pPr algn="just"/>
            <a:endParaRPr lang="nl-NL" sz="1800" dirty="0"/>
          </a:p>
          <a:p>
            <a:pPr algn="just"/>
            <a:endParaRPr lang="nl-BE" sz="1800" dirty="0"/>
          </a:p>
          <a:p>
            <a:pPr marL="231775" lvl="1" indent="0" algn="just">
              <a:buNone/>
            </a:pPr>
            <a:endParaRPr lang="nl-BE" sz="1000" b="1" dirty="0">
              <a:solidFill>
                <a:schemeClr val="accent6"/>
              </a:solidFill>
            </a:endParaRPr>
          </a:p>
        </p:txBody>
      </p:sp>
      <p:sp>
        <p:nvSpPr>
          <p:cNvPr id="3" name="Text Placeholder 2">
            <a:extLst>
              <a:ext uri="{FF2B5EF4-FFF2-40B4-BE49-F238E27FC236}">
                <a16:creationId xmlns:a16="http://schemas.microsoft.com/office/drawing/2014/main" id="{300B3237-F474-4D8C-BA5D-2B72ACC343B7}"/>
              </a:ext>
            </a:extLst>
          </p:cNvPr>
          <p:cNvSpPr>
            <a:spLocks noGrp="1"/>
          </p:cNvSpPr>
          <p:nvPr>
            <p:ph type="body" idx="1"/>
          </p:nvPr>
        </p:nvSpPr>
        <p:spPr>
          <a:xfrm>
            <a:off x="515938" y="1476313"/>
            <a:ext cx="11311103" cy="320101"/>
          </a:xfrm>
        </p:spPr>
        <p:txBody>
          <a:bodyPr>
            <a:normAutofit lnSpcReduction="10000"/>
          </a:bodyPr>
          <a:lstStyle/>
          <a:p>
            <a:r>
              <a:rPr lang="nl-BE" dirty="0" err="1"/>
              <a:t>C.J.U.E.</a:t>
            </a:r>
            <a:r>
              <a:rPr lang="nl-BE" dirty="0"/>
              <a:t>, 31 mars 2022 C-195/21 et 28 </a:t>
            </a:r>
            <a:r>
              <a:rPr lang="nl-BE" dirty="0" err="1"/>
              <a:t>avril </a:t>
            </a:r>
            <a:r>
              <a:rPr lang="nl-BE" dirty="0"/>
              <a:t>2022 C-642/20</a:t>
            </a:r>
          </a:p>
        </p:txBody>
      </p:sp>
      <p:sp>
        <p:nvSpPr>
          <p:cNvPr id="4" name="Slide Number Placeholder 3">
            <a:extLst>
              <a:ext uri="{FF2B5EF4-FFF2-40B4-BE49-F238E27FC236}">
                <a16:creationId xmlns:a16="http://schemas.microsoft.com/office/drawing/2014/main" id="{48D200A8-B122-4F18-A2E5-015B5BDC3E57}"/>
              </a:ext>
            </a:extLst>
          </p:cNvPr>
          <p:cNvSpPr>
            <a:spLocks noGrp="1"/>
          </p:cNvSpPr>
          <p:nvPr>
            <p:ph type="sldNum" sz="quarter" idx="12"/>
          </p:nvPr>
        </p:nvSpPr>
        <p:spPr/>
        <p:txBody>
          <a:bodyPr/>
          <a:lstStyle/>
          <a:p>
            <a:fld id="{F9591D4C-BB8F-AE46-BE73-C616F30BBC5B}" type="slidenum">
              <a:rPr lang="en-US" smtClean="0"/>
              <a:t>6</a:t>
            </a:fld>
            <a:endParaRPr lang="en-US"/>
          </a:p>
        </p:txBody>
      </p:sp>
      <p:sp>
        <p:nvSpPr>
          <p:cNvPr id="5" name="Text Placeholder 4">
            <a:extLst>
              <a:ext uri="{FF2B5EF4-FFF2-40B4-BE49-F238E27FC236}">
                <a16:creationId xmlns:a16="http://schemas.microsoft.com/office/drawing/2014/main" id="{8666FE8E-D6AD-43B5-B901-7FD2B293E9CF}"/>
              </a:ext>
            </a:extLst>
          </p:cNvPr>
          <p:cNvSpPr>
            <a:spLocks noGrp="1"/>
          </p:cNvSpPr>
          <p:nvPr>
            <p:ph type="body" sz="quarter" idx="15"/>
          </p:nvPr>
        </p:nvSpPr>
        <p:spPr/>
        <p:txBody>
          <a:bodyPr/>
          <a:lstStyle/>
          <a:p>
            <a:r>
              <a:rPr lang="nl-BE" dirty="0" err="1"/>
              <a:t>Critères</a:t>
            </a:r>
            <a:r>
              <a:rPr lang="nl-BE" dirty="0"/>
              <a:t> de </a:t>
            </a:r>
            <a:r>
              <a:rPr lang="nl-BE" dirty="0" err="1"/>
              <a:t>sélection</a:t>
            </a:r>
            <a:r>
              <a:rPr lang="nl-BE" dirty="0"/>
              <a:t> </a:t>
            </a:r>
            <a:r>
              <a:rPr lang="nl-BE" dirty="0" err="1"/>
              <a:t>stricts</a:t>
            </a:r>
            <a:endParaRPr lang="nl-BE" dirty="0"/>
          </a:p>
        </p:txBody>
      </p:sp>
      <p:sp>
        <p:nvSpPr>
          <p:cNvPr id="6" name="Title 5">
            <a:extLst>
              <a:ext uri="{FF2B5EF4-FFF2-40B4-BE49-F238E27FC236}">
                <a16:creationId xmlns:a16="http://schemas.microsoft.com/office/drawing/2014/main" id="{0EBBCBD8-88B7-4D8F-93A6-FCC941359A09}"/>
              </a:ext>
            </a:extLst>
          </p:cNvPr>
          <p:cNvSpPr>
            <a:spLocks noGrp="1"/>
          </p:cNvSpPr>
          <p:nvPr>
            <p:ph type="title"/>
          </p:nvPr>
        </p:nvSpPr>
        <p:spPr/>
        <p:txBody>
          <a:bodyPr/>
          <a:lstStyle/>
          <a:p>
            <a:r>
              <a:rPr lang="nl-BE" dirty="0"/>
              <a:t>I. </a:t>
            </a:r>
            <a:r>
              <a:rPr lang="fr-BE" dirty="0"/>
              <a:t>Les arrêts les plus importants rendus par la </a:t>
            </a:r>
            <a:r>
              <a:rPr lang="fr-BE" dirty="0" err="1"/>
              <a:t>C.J.U.E</a:t>
            </a:r>
            <a:r>
              <a:rPr lang="fr-BE" dirty="0"/>
              <a:t>.</a:t>
            </a:r>
            <a:endParaRPr lang="nl-BE" dirty="0"/>
          </a:p>
        </p:txBody>
      </p:sp>
      <p:sp>
        <p:nvSpPr>
          <p:cNvPr id="7" name="Footer Placeholder 6">
            <a:extLst>
              <a:ext uri="{FF2B5EF4-FFF2-40B4-BE49-F238E27FC236}">
                <a16:creationId xmlns:a16="http://schemas.microsoft.com/office/drawing/2014/main" id="{B7293BDA-B3C8-4FC2-AD83-4E6FA04C22F8}"/>
              </a:ext>
            </a:extLst>
          </p:cNvPr>
          <p:cNvSpPr>
            <a:spLocks noGrp="1"/>
          </p:cNvSpPr>
          <p:nvPr>
            <p:ph type="ftr" sz="quarter" idx="17"/>
          </p:nvPr>
        </p:nvSpPr>
        <p:spPr/>
        <p:txBody>
          <a:bodyPr/>
          <a:lstStyle/>
          <a:p>
            <a:r>
              <a:rPr lang="nl-BE" dirty="0"/>
              <a:t>National Tender Day - 27 </a:t>
            </a:r>
            <a:r>
              <a:rPr lang="nl-BE" dirty="0" err="1"/>
              <a:t>octobre</a:t>
            </a:r>
            <a:r>
              <a:rPr lang="nl-BE" dirty="0"/>
              <a:t> 2022</a:t>
            </a:r>
            <a:endParaRPr lang="en-US" dirty="0"/>
          </a:p>
        </p:txBody>
      </p:sp>
    </p:spTree>
    <p:extLst>
      <p:ext uri="{BB962C8B-B14F-4D97-AF65-F5344CB8AC3E}">
        <p14:creationId xmlns:p14="http://schemas.microsoft.com/office/powerpoint/2010/main" val="1803845633"/>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300B3237-F474-4D8C-BA5D-2B72ACC343B7}"/>
              </a:ext>
            </a:extLst>
          </p:cNvPr>
          <p:cNvSpPr>
            <a:spLocks noGrp="1"/>
          </p:cNvSpPr>
          <p:nvPr>
            <p:ph type="body" idx="1"/>
          </p:nvPr>
        </p:nvSpPr>
        <p:spPr>
          <a:xfrm>
            <a:off x="515936" y="1360815"/>
            <a:ext cx="11570961" cy="435600"/>
          </a:xfrm>
        </p:spPr>
        <p:txBody>
          <a:bodyPr>
            <a:normAutofit/>
          </a:bodyPr>
          <a:lstStyle/>
          <a:p>
            <a:r>
              <a:rPr lang="nl-BE" dirty="0" err="1"/>
              <a:t>Cass</a:t>
            </a:r>
            <a:r>
              <a:rPr lang="nl-BE" dirty="0"/>
              <a:t>. 22 januari 2021 (AR nr. </a:t>
            </a:r>
            <a:r>
              <a:rPr lang="nl-BE" dirty="0" err="1"/>
              <a:t>C.19.0303.N</a:t>
            </a:r>
            <a:r>
              <a:rPr lang="nl-BE" dirty="0"/>
              <a:t>), </a:t>
            </a:r>
            <a:r>
              <a:rPr lang="nl-BE" i="1" dirty="0" err="1"/>
              <a:t>NjW</a:t>
            </a:r>
            <a:r>
              <a:rPr lang="nl-BE" i="1" dirty="0"/>
              <a:t> 2021</a:t>
            </a:r>
            <a:r>
              <a:rPr lang="nl-BE" dirty="0"/>
              <a:t>, 348</a:t>
            </a:r>
          </a:p>
          <a:p>
            <a:endParaRPr lang="nl-BE" dirty="0"/>
          </a:p>
        </p:txBody>
      </p:sp>
      <p:sp>
        <p:nvSpPr>
          <p:cNvPr id="4" name="Slide Number Placeholder 3">
            <a:extLst>
              <a:ext uri="{FF2B5EF4-FFF2-40B4-BE49-F238E27FC236}">
                <a16:creationId xmlns:a16="http://schemas.microsoft.com/office/drawing/2014/main" id="{48D200A8-B122-4F18-A2E5-015B5BDC3E57}"/>
              </a:ext>
            </a:extLst>
          </p:cNvPr>
          <p:cNvSpPr>
            <a:spLocks noGrp="1"/>
          </p:cNvSpPr>
          <p:nvPr>
            <p:ph type="sldNum" sz="quarter" idx="12"/>
          </p:nvPr>
        </p:nvSpPr>
        <p:spPr/>
        <p:txBody>
          <a:bodyPr/>
          <a:lstStyle/>
          <a:p>
            <a:fld id="{F9591D4C-BB8F-AE46-BE73-C616F30BBC5B}" type="slidenum">
              <a:rPr lang="en-US" smtClean="0"/>
              <a:t>60</a:t>
            </a:fld>
            <a:endParaRPr lang="en-US"/>
          </a:p>
        </p:txBody>
      </p:sp>
      <p:sp>
        <p:nvSpPr>
          <p:cNvPr id="5" name="Text Placeholder 4">
            <a:extLst>
              <a:ext uri="{FF2B5EF4-FFF2-40B4-BE49-F238E27FC236}">
                <a16:creationId xmlns:a16="http://schemas.microsoft.com/office/drawing/2014/main" id="{8666FE8E-D6AD-43B5-B901-7FD2B293E9CF}"/>
              </a:ext>
            </a:extLst>
          </p:cNvPr>
          <p:cNvSpPr>
            <a:spLocks noGrp="1"/>
          </p:cNvSpPr>
          <p:nvPr>
            <p:ph type="body" sz="quarter" idx="15"/>
          </p:nvPr>
        </p:nvSpPr>
        <p:spPr>
          <a:xfrm>
            <a:off x="515941" y="1129988"/>
            <a:ext cx="11160125" cy="237308"/>
          </a:xfrm>
        </p:spPr>
        <p:txBody>
          <a:bodyPr/>
          <a:lstStyle/>
          <a:p>
            <a:r>
              <a:rPr lang="nl-BE" dirty="0"/>
              <a:t>Inzake de evolutie van de nietigheidsleer </a:t>
            </a:r>
          </a:p>
        </p:txBody>
      </p:sp>
      <p:sp>
        <p:nvSpPr>
          <p:cNvPr id="6" name="Title 5">
            <a:extLst>
              <a:ext uri="{FF2B5EF4-FFF2-40B4-BE49-F238E27FC236}">
                <a16:creationId xmlns:a16="http://schemas.microsoft.com/office/drawing/2014/main" id="{0EBBCBD8-88B7-4D8F-93A6-FCC941359A09}"/>
              </a:ext>
            </a:extLst>
          </p:cNvPr>
          <p:cNvSpPr>
            <a:spLocks noGrp="1"/>
          </p:cNvSpPr>
          <p:nvPr>
            <p:ph type="title"/>
          </p:nvPr>
        </p:nvSpPr>
        <p:spPr>
          <a:xfrm>
            <a:off x="515939" y="130992"/>
            <a:ext cx="11160127" cy="45719"/>
          </a:xfrm>
        </p:spPr>
        <p:txBody>
          <a:bodyPr/>
          <a:lstStyle/>
          <a:p>
            <a:r>
              <a:rPr lang="nl-BE" sz="3300" dirty="0"/>
              <a:t>VIII. </a:t>
            </a:r>
            <a:r>
              <a:rPr lang="nl-BE" sz="3300" dirty="0" err="1"/>
              <a:t>Jurisprudence</a:t>
            </a:r>
            <a:r>
              <a:rPr lang="nl-BE" sz="3300" dirty="0"/>
              <a:t> pertinente de la Cour de </a:t>
            </a:r>
            <a:r>
              <a:rPr lang="nl-BE" sz="3300" dirty="0" err="1"/>
              <a:t>cassation</a:t>
            </a:r>
            <a:r>
              <a:rPr lang="nl-BE" sz="3300" dirty="0"/>
              <a:t> en </a:t>
            </a:r>
            <a:r>
              <a:rPr lang="nl-BE" sz="3300" dirty="0" err="1"/>
              <a:t>matière</a:t>
            </a:r>
            <a:r>
              <a:rPr lang="nl-BE" sz="3300" dirty="0"/>
              <a:t> de </a:t>
            </a:r>
            <a:r>
              <a:rPr lang="nl-BE" sz="3300" dirty="0" err="1"/>
              <a:t>nullité</a:t>
            </a:r>
            <a:endParaRPr lang="nl-BE" sz="3300" dirty="0"/>
          </a:p>
        </p:txBody>
      </p:sp>
      <p:sp>
        <p:nvSpPr>
          <p:cNvPr id="7" name="Footer Placeholder 6">
            <a:extLst>
              <a:ext uri="{FF2B5EF4-FFF2-40B4-BE49-F238E27FC236}">
                <a16:creationId xmlns:a16="http://schemas.microsoft.com/office/drawing/2014/main" id="{B7293BDA-B3C8-4FC2-AD83-4E6FA04C22F8}"/>
              </a:ext>
            </a:extLst>
          </p:cNvPr>
          <p:cNvSpPr>
            <a:spLocks noGrp="1"/>
          </p:cNvSpPr>
          <p:nvPr>
            <p:ph type="ftr" sz="quarter" idx="17"/>
          </p:nvPr>
        </p:nvSpPr>
        <p:spPr/>
        <p:txBody>
          <a:bodyPr/>
          <a:lstStyle/>
          <a:p>
            <a:r>
              <a:rPr lang="nl-BE"/>
              <a:t>National Tender Day - 27 oktober 2022</a:t>
            </a:r>
            <a:endParaRPr lang="en-US"/>
          </a:p>
        </p:txBody>
      </p:sp>
      <p:sp>
        <p:nvSpPr>
          <p:cNvPr id="11" name="Content Placeholder 1">
            <a:extLst>
              <a:ext uri="{FF2B5EF4-FFF2-40B4-BE49-F238E27FC236}">
                <a16:creationId xmlns:a16="http://schemas.microsoft.com/office/drawing/2014/main" id="{543887A4-9C1F-4AE3-83EF-7D8E0A409E5F}"/>
              </a:ext>
            </a:extLst>
          </p:cNvPr>
          <p:cNvSpPr>
            <a:spLocks noGrp="1"/>
          </p:cNvSpPr>
          <p:nvPr>
            <p:ph sz="quarter" idx="18"/>
          </p:nvPr>
        </p:nvSpPr>
        <p:spPr>
          <a:xfrm>
            <a:off x="515939" y="1958910"/>
            <a:ext cx="11160124" cy="4426554"/>
          </a:xfrm>
        </p:spPr>
        <p:txBody>
          <a:bodyPr/>
          <a:lstStyle/>
          <a:p>
            <a:pPr algn="just">
              <a:spcAft>
                <a:spcPts val="1000"/>
              </a:spcAft>
            </a:pPr>
            <a:r>
              <a:rPr lang="nl-BE" sz="1800" dirty="0"/>
              <a:t>Belangrijke stap naar een </a:t>
            </a:r>
            <a:r>
              <a:rPr lang="nl-BE" sz="1800" b="1" dirty="0">
                <a:solidFill>
                  <a:srgbClr val="00B050"/>
                </a:solidFill>
              </a:rPr>
              <a:t>evenwichtiger nietigheidsleer </a:t>
            </a:r>
          </a:p>
          <a:p>
            <a:pPr lvl="1" algn="just">
              <a:spcAft>
                <a:spcPts val="1000"/>
              </a:spcAft>
            </a:pPr>
            <a:r>
              <a:rPr lang="nl-BE" sz="1700" dirty="0"/>
              <a:t>Le </a:t>
            </a:r>
            <a:r>
              <a:rPr lang="nl-BE" sz="1700" b="1" dirty="0" err="1"/>
              <a:t>commentaire</a:t>
            </a:r>
            <a:r>
              <a:rPr lang="nl-BE" sz="1700" b="1" dirty="0"/>
              <a:t> de </a:t>
            </a:r>
            <a:r>
              <a:rPr lang="nl-BE" sz="1700" b="1" dirty="0" err="1"/>
              <a:t>l’article</a:t>
            </a:r>
            <a:r>
              <a:rPr lang="nl-BE" sz="1700" b="1" dirty="0"/>
              <a:t> 5.57 </a:t>
            </a:r>
            <a:r>
              <a:rPr lang="nl-BE" sz="1700" dirty="0"/>
              <a:t>de la </a:t>
            </a:r>
            <a:r>
              <a:rPr lang="nl-BE" sz="1700" dirty="0" err="1"/>
              <a:t>proposition</a:t>
            </a:r>
            <a:r>
              <a:rPr lang="nl-BE" sz="1700" dirty="0"/>
              <a:t> de </a:t>
            </a:r>
            <a:r>
              <a:rPr lang="nl-BE" sz="1700" dirty="0" err="1"/>
              <a:t>loi</a:t>
            </a:r>
            <a:r>
              <a:rPr lang="nl-BE" sz="1700" dirty="0"/>
              <a:t> </a:t>
            </a:r>
            <a:r>
              <a:rPr lang="nl-BE" sz="1700" dirty="0" err="1"/>
              <a:t>portant</a:t>
            </a:r>
            <a:r>
              <a:rPr lang="nl-BE" sz="1700" dirty="0"/>
              <a:t> le </a:t>
            </a:r>
            <a:r>
              <a:rPr lang="nl-BE" sz="1700" dirty="0" err="1"/>
              <a:t>Livre</a:t>
            </a:r>
            <a:r>
              <a:rPr lang="nl-BE" sz="1700" dirty="0"/>
              <a:t> 5 “Les </a:t>
            </a:r>
            <a:r>
              <a:rPr lang="nl-BE" sz="1700" dirty="0" err="1"/>
              <a:t>obligations</a:t>
            </a:r>
            <a:r>
              <a:rPr lang="nl-BE" sz="1700" dirty="0"/>
              <a:t>” du Code </a:t>
            </a:r>
            <a:r>
              <a:rPr lang="nl-BE" sz="1700" dirty="0" err="1"/>
              <a:t>civil</a:t>
            </a:r>
            <a:r>
              <a:rPr lang="nl-BE" sz="1700" dirty="0"/>
              <a:t>  </a:t>
            </a:r>
            <a:r>
              <a:rPr lang="nl-BE" sz="1700" dirty="0" err="1"/>
              <a:t>précise</a:t>
            </a:r>
            <a:r>
              <a:rPr lang="nl-BE" sz="1700" dirty="0"/>
              <a:t> que “</a:t>
            </a:r>
            <a:r>
              <a:rPr lang="fr-BE" sz="1700" i="1" dirty="0"/>
              <a:t>la nullité doit être écartée lorsque l’application d’une telle sanction heurterait manifestement le but de la norme violée.</a:t>
            </a:r>
            <a:r>
              <a:rPr lang="nl-BE" sz="1700" i="1" dirty="0"/>
              <a:t> </a:t>
            </a:r>
            <a:r>
              <a:rPr lang="fr-BE" sz="1700" i="1" dirty="0"/>
              <a:t>L’usage du </a:t>
            </a:r>
            <a:r>
              <a:rPr lang="fr-BE" sz="1700" b="1" i="1" u="sng" dirty="0"/>
              <a:t>terme “manifestement” souligne le caractère exceptionnel de cette situation</a:t>
            </a:r>
            <a:r>
              <a:rPr lang="fr-BE" sz="1700" i="1" dirty="0"/>
              <a:t>. La disposition permet à cet égard, dans des cas spécifiques, d’écarter la sanction de la nullité au profit </a:t>
            </a:r>
            <a:r>
              <a:rPr lang="fr-BE" sz="1700" i="1" u="sng" dirty="0"/>
              <a:t>d’une autre sanction plus appropriée</a:t>
            </a:r>
            <a:r>
              <a:rPr lang="fr-BE" sz="1700" i="1" dirty="0"/>
              <a:t>, voire même dans certains cas d’éviter l’application de toute sanction</a:t>
            </a:r>
            <a:r>
              <a:rPr lang="nl-BE" sz="1700" dirty="0"/>
              <a:t>” (</a:t>
            </a:r>
            <a:r>
              <a:rPr lang="nl-BE" sz="1700" dirty="0" err="1">
                <a:solidFill>
                  <a:srgbClr val="7030A0"/>
                </a:solidFill>
              </a:rPr>
              <a:t>Ch</a:t>
            </a:r>
            <a:r>
              <a:rPr lang="nl-BE" sz="1700" dirty="0">
                <a:solidFill>
                  <a:srgbClr val="7030A0"/>
                </a:solidFill>
              </a:rPr>
              <a:t>., 2020-21, n° 1806/1, p. 64</a:t>
            </a:r>
            <a:r>
              <a:rPr lang="nl-BE" sz="1700" dirty="0"/>
              <a:t>).</a:t>
            </a:r>
          </a:p>
          <a:p>
            <a:pPr lvl="1" algn="just">
              <a:spcAft>
                <a:spcPts val="1000"/>
              </a:spcAft>
            </a:pPr>
            <a:r>
              <a:rPr lang="nl-BE" sz="1700" dirty="0"/>
              <a:t>Naar huidig en toekomstig recht geldt aldus een meer evenwichtige nietigheidsleer! </a:t>
            </a:r>
          </a:p>
          <a:p>
            <a:pPr marL="225425" lvl="1" indent="0" algn="just">
              <a:spcAft>
                <a:spcPts val="1000"/>
              </a:spcAft>
              <a:buNone/>
            </a:pPr>
            <a:endParaRPr lang="nl-BE" sz="1700" b="1" i="1" dirty="0">
              <a:solidFill>
                <a:srgbClr val="00B050"/>
              </a:solidFill>
            </a:endParaRPr>
          </a:p>
          <a:p>
            <a:pPr marL="0" indent="0" algn="just">
              <a:spcAft>
                <a:spcPts val="1000"/>
              </a:spcAft>
              <a:buNone/>
            </a:pPr>
            <a:endParaRPr lang="nl-BE" sz="1800" dirty="0"/>
          </a:p>
          <a:p>
            <a:pPr algn="just">
              <a:spcAft>
                <a:spcPts val="1000"/>
              </a:spcAft>
            </a:pPr>
            <a:endParaRPr lang="nl-BE" sz="1800" b="1" dirty="0"/>
          </a:p>
          <a:p>
            <a:pPr lvl="1" algn="just">
              <a:spcAft>
                <a:spcPts val="1000"/>
              </a:spcAft>
            </a:pPr>
            <a:endParaRPr lang="nl-BE" sz="1600" dirty="0"/>
          </a:p>
        </p:txBody>
      </p:sp>
      <p:pic>
        <p:nvPicPr>
          <p:cNvPr id="8" name="Picture 2" descr="Formeel evenwicht | Definitie, Betekenis en Uitleg">
            <a:extLst>
              <a:ext uri="{FF2B5EF4-FFF2-40B4-BE49-F238E27FC236}">
                <a16:creationId xmlns:a16="http://schemas.microsoft.com/office/drawing/2014/main" id="{14C263A5-2D6B-4068-92B5-79465DEF518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271664" y="1136469"/>
            <a:ext cx="2079345" cy="101786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2391564"/>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DC95142C-A724-4079-9D61-9265A3B6142C}"/>
              </a:ext>
            </a:extLst>
          </p:cNvPr>
          <p:cNvSpPr/>
          <p:nvPr/>
        </p:nvSpPr>
        <p:spPr>
          <a:xfrm>
            <a:off x="719959" y="5767907"/>
            <a:ext cx="11067394" cy="506769"/>
          </a:xfrm>
          <a:prstGeom prst="rect">
            <a:avLst/>
          </a:prstGeom>
          <a:solidFill>
            <a:schemeClr val="accent6"/>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nl-BE"/>
          </a:p>
        </p:txBody>
      </p:sp>
      <p:sp>
        <p:nvSpPr>
          <p:cNvPr id="9" name="Rectangle 8">
            <a:extLst>
              <a:ext uri="{FF2B5EF4-FFF2-40B4-BE49-F238E27FC236}">
                <a16:creationId xmlns:a16="http://schemas.microsoft.com/office/drawing/2014/main" id="{A063F352-256E-4C3C-BA43-2AC9DB9D8C27}"/>
              </a:ext>
            </a:extLst>
          </p:cNvPr>
          <p:cNvSpPr/>
          <p:nvPr/>
        </p:nvSpPr>
        <p:spPr>
          <a:xfrm>
            <a:off x="714703" y="3504322"/>
            <a:ext cx="11067394" cy="2076671"/>
          </a:xfrm>
          <a:prstGeom prst="rect">
            <a:avLst/>
          </a:prstGeom>
          <a:solidFill>
            <a:schemeClr val="accent6"/>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nl-BE"/>
          </a:p>
        </p:txBody>
      </p:sp>
      <p:sp>
        <p:nvSpPr>
          <p:cNvPr id="2" name="Rectangle 1">
            <a:extLst>
              <a:ext uri="{FF2B5EF4-FFF2-40B4-BE49-F238E27FC236}">
                <a16:creationId xmlns:a16="http://schemas.microsoft.com/office/drawing/2014/main" id="{D15D0EBF-D6B1-4BCF-9324-58AC16753CEB}"/>
              </a:ext>
            </a:extLst>
          </p:cNvPr>
          <p:cNvSpPr/>
          <p:nvPr/>
        </p:nvSpPr>
        <p:spPr>
          <a:xfrm>
            <a:off x="714703" y="2732690"/>
            <a:ext cx="11067394" cy="599089"/>
          </a:xfrm>
          <a:prstGeom prst="rect">
            <a:avLst/>
          </a:prstGeom>
          <a:solidFill>
            <a:schemeClr val="accent6"/>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nl-BE"/>
          </a:p>
        </p:txBody>
      </p:sp>
      <p:sp>
        <p:nvSpPr>
          <p:cNvPr id="3" name="Text Placeholder 2">
            <a:extLst>
              <a:ext uri="{FF2B5EF4-FFF2-40B4-BE49-F238E27FC236}">
                <a16:creationId xmlns:a16="http://schemas.microsoft.com/office/drawing/2014/main" id="{300B3237-F474-4D8C-BA5D-2B72ACC343B7}"/>
              </a:ext>
            </a:extLst>
          </p:cNvPr>
          <p:cNvSpPr>
            <a:spLocks noGrp="1"/>
          </p:cNvSpPr>
          <p:nvPr>
            <p:ph type="body" idx="1"/>
          </p:nvPr>
        </p:nvSpPr>
        <p:spPr>
          <a:xfrm>
            <a:off x="515936" y="1360815"/>
            <a:ext cx="11570961" cy="435600"/>
          </a:xfrm>
        </p:spPr>
        <p:txBody>
          <a:bodyPr>
            <a:normAutofit/>
          </a:bodyPr>
          <a:lstStyle/>
          <a:p>
            <a:r>
              <a:rPr lang="nl-BE" dirty="0" err="1"/>
              <a:t>Cass</a:t>
            </a:r>
            <a:r>
              <a:rPr lang="nl-BE" dirty="0"/>
              <a:t>. 22 januari 2021 (AR nr. </a:t>
            </a:r>
            <a:r>
              <a:rPr lang="nl-BE" dirty="0" err="1"/>
              <a:t>C.19.0303.N</a:t>
            </a:r>
            <a:r>
              <a:rPr lang="nl-BE" dirty="0"/>
              <a:t>), </a:t>
            </a:r>
            <a:r>
              <a:rPr lang="nl-BE" i="1" dirty="0" err="1"/>
              <a:t>NjW</a:t>
            </a:r>
            <a:r>
              <a:rPr lang="nl-BE" i="1" dirty="0"/>
              <a:t> 2021</a:t>
            </a:r>
            <a:r>
              <a:rPr lang="nl-BE" dirty="0"/>
              <a:t>, 348</a:t>
            </a:r>
          </a:p>
          <a:p>
            <a:endParaRPr lang="nl-BE" dirty="0"/>
          </a:p>
        </p:txBody>
      </p:sp>
      <p:sp>
        <p:nvSpPr>
          <p:cNvPr id="4" name="Slide Number Placeholder 3">
            <a:extLst>
              <a:ext uri="{FF2B5EF4-FFF2-40B4-BE49-F238E27FC236}">
                <a16:creationId xmlns:a16="http://schemas.microsoft.com/office/drawing/2014/main" id="{48D200A8-B122-4F18-A2E5-015B5BDC3E57}"/>
              </a:ext>
            </a:extLst>
          </p:cNvPr>
          <p:cNvSpPr>
            <a:spLocks noGrp="1"/>
          </p:cNvSpPr>
          <p:nvPr>
            <p:ph type="sldNum" sz="quarter" idx="12"/>
          </p:nvPr>
        </p:nvSpPr>
        <p:spPr/>
        <p:txBody>
          <a:bodyPr/>
          <a:lstStyle/>
          <a:p>
            <a:fld id="{F9591D4C-BB8F-AE46-BE73-C616F30BBC5B}" type="slidenum">
              <a:rPr lang="en-US" smtClean="0"/>
              <a:t>61</a:t>
            </a:fld>
            <a:endParaRPr lang="en-US"/>
          </a:p>
        </p:txBody>
      </p:sp>
      <p:sp>
        <p:nvSpPr>
          <p:cNvPr id="5" name="Text Placeholder 4">
            <a:extLst>
              <a:ext uri="{FF2B5EF4-FFF2-40B4-BE49-F238E27FC236}">
                <a16:creationId xmlns:a16="http://schemas.microsoft.com/office/drawing/2014/main" id="{8666FE8E-D6AD-43B5-B901-7FD2B293E9CF}"/>
              </a:ext>
            </a:extLst>
          </p:cNvPr>
          <p:cNvSpPr>
            <a:spLocks noGrp="1"/>
          </p:cNvSpPr>
          <p:nvPr>
            <p:ph type="body" sz="quarter" idx="15"/>
          </p:nvPr>
        </p:nvSpPr>
        <p:spPr>
          <a:xfrm>
            <a:off x="515935" y="1069618"/>
            <a:ext cx="11160125" cy="237308"/>
          </a:xfrm>
        </p:spPr>
        <p:txBody>
          <a:bodyPr/>
          <a:lstStyle/>
          <a:p>
            <a:r>
              <a:rPr lang="nl-BE" dirty="0"/>
              <a:t>Inzake de evolutie van de nietigheidsleer </a:t>
            </a:r>
          </a:p>
        </p:txBody>
      </p:sp>
      <p:sp>
        <p:nvSpPr>
          <p:cNvPr id="6" name="Title 5">
            <a:extLst>
              <a:ext uri="{FF2B5EF4-FFF2-40B4-BE49-F238E27FC236}">
                <a16:creationId xmlns:a16="http://schemas.microsoft.com/office/drawing/2014/main" id="{0EBBCBD8-88B7-4D8F-93A6-FCC941359A09}"/>
              </a:ext>
            </a:extLst>
          </p:cNvPr>
          <p:cNvSpPr>
            <a:spLocks noGrp="1"/>
          </p:cNvSpPr>
          <p:nvPr>
            <p:ph type="title"/>
          </p:nvPr>
        </p:nvSpPr>
        <p:spPr>
          <a:xfrm>
            <a:off x="515939" y="109868"/>
            <a:ext cx="11160124" cy="577153"/>
          </a:xfrm>
        </p:spPr>
        <p:txBody>
          <a:bodyPr/>
          <a:lstStyle/>
          <a:p>
            <a:r>
              <a:rPr lang="nl-BE" sz="3300" dirty="0"/>
              <a:t>VIII. </a:t>
            </a:r>
            <a:r>
              <a:rPr lang="nl-BE" sz="3300" dirty="0" err="1"/>
              <a:t>Jurisprudence</a:t>
            </a:r>
            <a:r>
              <a:rPr lang="nl-BE" sz="3300" dirty="0"/>
              <a:t> pertinente de la Cour de </a:t>
            </a:r>
            <a:r>
              <a:rPr lang="nl-BE" sz="3300" dirty="0" err="1"/>
              <a:t>cassation</a:t>
            </a:r>
            <a:r>
              <a:rPr lang="nl-BE" sz="3300" dirty="0"/>
              <a:t> en </a:t>
            </a:r>
            <a:r>
              <a:rPr lang="nl-BE" sz="3300" dirty="0" err="1"/>
              <a:t>matière</a:t>
            </a:r>
            <a:r>
              <a:rPr lang="nl-BE" sz="3300" dirty="0"/>
              <a:t> de </a:t>
            </a:r>
            <a:r>
              <a:rPr lang="nl-BE" sz="3300" dirty="0" err="1"/>
              <a:t>nullité</a:t>
            </a:r>
            <a:endParaRPr lang="nl-BE" sz="3300" dirty="0"/>
          </a:p>
        </p:txBody>
      </p:sp>
      <p:sp>
        <p:nvSpPr>
          <p:cNvPr id="7" name="Footer Placeholder 6">
            <a:extLst>
              <a:ext uri="{FF2B5EF4-FFF2-40B4-BE49-F238E27FC236}">
                <a16:creationId xmlns:a16="http://schemas.microsoft.com/office/drawing/2014/main" id="{B7293BDA-B3C8-4FC2-AD83-4E6FA04C22F8}"/>
              </a:ext>
            </a:extLst>
          </p:cNvPr>
          <p:cNvSpPr>
            <a:spLocks noGrp="1"/>
          </p:cNvSpPr>
          <p:nvPr>
            <p:ph type="ftr" sz="quarter" idx="17"/>
          </p:nvPr>
        </p:nvSpPr>
        <p:spPr/>
        <p:txBody>
          <a:bodyPr/>
          <a:lstStyle/>
          <a:p>
            <a:r>
              <a:rPr lang="nl-BE"/>
              <a:t>National Tender Day - 27 oktober 2022</a:t>
            </a:r>
            <a:endParaRPr lang="en-US"/>
          </a:p>
        </p:txBody>
      </p:sp>
      <p:sp>
        <p:nvSpPr>
          <p:cNvPr id="11" name="Content Placeholder 1">
            <a:extLst>
              <a:ext uri="{FF2B5EF4-FFF2-40B4-BE49-F238E27FC236}">
                <a16:creationId xmlns:a16="http://schemas.microsoft.com/office/drawing/2014/main" id="{543887A4-9C1F-4AE3-83EF-7D8E0A409E5F}"/>
              </a:ext>
            </a:extLst>
          </p:cNvPr>
          <p:cNvSpPr>
            <a:spLocks noGrp="1"/>
          </p:cNvSpPr>
          <p:nvPr>
            <p:ph sz="quarter" idx="18"/>
          </p:nvPr>
        </p:nvSpPr>
        <p:spPr>
          <a:xfrm>
            <a:off x="515936" y="1968958"/>
            <a:ext cx="11160124" cy="4305718"/>
          </a:xfrm>
        </p:spPr>
        <p:txBody>
          <a:bodyPr/>
          <a:lstStyle/>
          <a:p>
            <a:pPr algn="just">
              <a:spcAft>
                <a:spcPts val="1500"/>
              </a:spcAft>
            </a:pPr>
            <a:r>
              <a:rPr lang="nl-BE" sz="1800" dirty="0"/>
              <a:t>De advocaat-generaal stipt hierbij aan dat de </a:t>
            </a:r>
            <a:r>
              <a:rPr lang="nl-BE" sz="1800" b="1" u="sng" dirty="0"/>
              <a:t>rechter een actieve rol </a:t>
            </a:r>
            <a:r>
              <a:rPr lang="nl-BE" sz="1800" b="1" dirty="0"/>
              <a:t>toekomt bij het beoordelen van de nietigheidssanctie</a:t>
            </a:r>
            <a:r>
              <a:rPr lang="nl-BE" sz="1800" dirty="0"/>
              <a:t> in het licht van het doel en de geest van de onderliggende geschonden rechtsregel:</a:t>
            </a:r>
          </a:p>
          <a:p>
            <a:pPr marL="225425" lvl="1" indent="0" algn="just">
              <a:spcAft>
                <a:spcPts val="1000"/>
              </a:spcAft>
              <a:buNone/>
            </a:pPr>
            <a:r>
              <a:rPr lang="nl-BE" sz="1700" i="1" dirty="0">
                <a:solidFill>
                  <a:schemeClr val="bg1"/>
                </a:solidFill>
              </a:rPr>
              <a:t>“Binnen diezelfde beoordelingsmarge </a:t>
            </a:r>
            <a:r>
              <a:rPr lang="nl-BE" sz="1700" i="1" u="sng" dirty="0">
                <a:solidFill>
                  <a:schemeClr val="bg1"/>
                </a:solidFill>
              </a:rPr>
              <a:t>moet de rechter evenwel ook, </a:t>
            </a:r>
            <a:r>
              <a:rPr lang="nl-BE" sz="1700" b="1" i="1" u="sng" dirty="0">
                <a:solidFill>
                  <a:schemeClr val="bg1"/>
                </a:solidFill>
              </a:rPr>
              <a:t>wanneer de gevolgen </a:t>
            </a:r>
            <a:r>
              <a:rPr lang="nl-BE" sz="1700" i="1" u="sng" dirty="0">
                <a:solidFill>
                  <a:schemeClr val="bg1"/>
                </a:solidFill>
              </a:rPr>
              <a:t>van de vernietiging vanuit het algemene belang volstrekt </a:t>
            </a:r>
            <a:r>
              <a:rPr lang="nl-BE" sz="1700" b="1" i="1" u="sng" dirty="0">
                <a:solidFill>
                  <a:schemeClr val="bg1"/>
                </a:solidFill>
              </a:rPr>
              <a:t>onwenselijk</a:t>
            </a:r>
            <a:r>
              <a:rPr lang="nl-BE" sz="1700" i="1" u="sng" dirty="0">
                <a:solidFill>
                  <a:schemeClr val="bg1"/>
                </a:solidFill>
              </a:rPr>
              <a:t> zijn, kunnen oordelen om de overeenkomst niet te vernietigen</a:t>
            </a:r>
            <a:r>
              <a:rPr lang="nl-BE" sz="1700" i="1" dirty="0">
                <a:solidFill>
                  <a:schemeClr val="bg1"/>
                </a:solidFill>
              </a:rPr>
              <a:t>.” </a:t>
            </a:r>
          </a:p>
          <a:p>
            <a:pPr marL="225425" lvl="1" indent="0" algn="just">
              <a:spcAft>
                <a:spcPts val="1000"/>
              </a:spcAft>
              <a:buNone/>
            </a:pPr>
            <a:r>
              <a:rPr lang="nl-BE" sz="1700" i="1" dirty="0">
                <a:solidFill>
                  <a:schemeClr val="bg1"/>
                </a:solidFill>
              </a:rPr>
              <a:t>“Onder ‘</a:t>
            </a:r>
            <a:r>
              <a:rPr lang="nl-BE" sz="1700" b="1" i="1" dirty="0">
                <a:solidFill>
                  <a:srgbClr val="FFFF00"/>
                </a:solidFill>
              </a:rPr>
              <a:t>dwingende redenen van algemeen belang</a:t>
            </a:r>
            <a:r>
              <a:rPr lang="nl-BE" sz="1700" b="1" i="1" dirty="0">
                <a:solidFill>
                  <a:schemeClr val="bg1"/>
                </a:solidFill>
              </a:rPr>
              <a:t>’ </a:t>
            </a:r>
            <a:r>
              <a:rPr lang="nl-BE" sz="1700" i="1" dirty="0">
                <a:solidFill>
                  <a:schemeClr val="bg1"/>
                </a:solidFill>
              </a:rPr>
              <a:t>worden verstaan redenen die als dusdanig erkend zijn door de rechtspraak van het Hof van Justitie en ten minste de volgende gronden omvatten: openbare orde, openbare veiligheid, consumentenbescherming, bescherming van afnemers van diensten… </a:t>
            </a:r>
            <a:r>
              <a:rPr lang="nl-BE" sz="1700" i="1" u="sng" dirty="0">
                <a:solidFill>
                  <a:schemeClr val="bg1"/>
                </a:solidFill>
              </a:rPr>
              <a:t>Zo zou de rechter kunnen aannemen dat het noodzakelijk is dat de rechtsgevolgen van de overeenkomst voor de afname van bepaalde geneesmiddelen, bijvoorbeeld vaccins, blijven bestaan wanneer de vernietiging van de overeenkomst de zorg voor patiënten en dus de volksgezondheid in gevaar zou brengen</a:t>
            </a:r>
            <a:r>
              <a:rPr lang="nl-BE" sz="1700" i="1" dirty="0">
                <a:solidFill>
                  <a:schemeClr val="bg1"/>
                </a:solidFill>
              </a:rPr>
              <a:t>, of dat het noodzakelijk is dat de rechtsgevolgen van de overeenkomst blijven bestaan indien de vernietiging van de overeenkomst tot gevolg zou hebben dat de </a:t>
            </a:r>
            <a:r>
              <a:rPr lang="nl-BE" sz="1700" i="1" u="sng" dirty="0">
                <a:solidFill>
                  <a:schemeClr val="bg1"/>
                </a:solidFill>
              </a:rPr>
              <a:t>bevolking verstoken blijft van essentiële diensten</a:t>
            </a:r>
            <a:r>
              <a:rPr lang="nl-BE" sz="1700" i="1" dirty="0">
                <a:solidFill>
                  <a:schemeClr val="bg1"/>
                </a:solidFill>
              </a:rPr>
              <a:t>. […]” </a:t>
            </a:r>
          </a:p>
          <a:p>
            <a:pPr marL="225425" lvl="1" indent="0" algn="just">
              <a:spcAft>
                <a:spcPts val="1000"/>
              </a:spcAft>
              <a:buNone/>
            </a:pPr>
            <a:r>
              <a:rPr lang="nl-BE" sz="1700" i="1" dirty="0">
                <a:solidFill>
                  <a:schemeClr val="bg1"/>
                </a:solidFill>
              </a:rPr>
              <a:t>“</a:t>
            </a:r>
            <a:r>
              <a:rPr lang="nl-BE" sz="1700" i="1" dirty="0">
                <a:solidFill>
                  <a:srgbClr val="FF0000"/>
                </a:solidFill>
              </a:rPr>
              <a:t>Te dezen </a:t>
            </a:r>
            <a:r>
              <a:rPr lang="nl-BE" sz="1700" i="1" dirty="0">
                <a:solidFill>
                  <a:schemeClr val="bg1"/>
                </a:solidFill>
              </a:rPr>
              <a:t>stellen de appelrechters </a:t>
            </a:r>
            <a:r>
              <a:rPr lang="nl-BE" sz="1700" b="1" i="1" dirty="0">
                <a:solidFill>
                  <a:srgbClr val="FF0000"/>
                </a:solidFill>
              </a:rPr>
              <a:t>niet</a:t>
            </a:r>
            <a:r>
              <a:rPr lang="nl-BE" sz="1700" i="1" dirty="0">
                <a:solidFill>
                  <a:schemeClr val="bg1"/>
                </a:solidFill>
              </a:rPr>
              <a:t> vast dat dwingende redenen van algemeen belang het noodzakelijk maken dat de concessie voortgang vindt”</a:t>
            </a:r>
          </a:p>
          <a:p>
            <a:pPr algn="just">
              <a:spcAft>
                <a:spcPts val="1000"/>
              </a:spcAft>
            </a:pPr>
            <a:endParaRPr lang="nl-BE" sz="1800" b="1" dirty="0"/>
          </a:p>
          <a:p>
            <a:pPr lvl="1" algn="just">
              <a:spcAft>
                <a:spcPts val="1000"/>
              </a:spcAft>
            </a:pPr>
            <a:endParaRPr lang="nl-BE" sz="1600" dirty="0"/>
          </a:p>
        </p:txBody>
      </p:sp>
    </p:spTree>
    <p:extLst>
      <p:ext uri="{BB962C8B-B14F-4D97-AF65-F5344CB8AC3E}">
        <p14:creationId xmlns:p14="http://schemas.microsoft.com/office/powerpoint/2010/main" val="2180474931"/>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300B3237-F474-4D8C-BA5D-2B72ACC343B7}"/>
              </a:ext>
            </a:extLst>
          </p:cNvPr>
          <p:cNvSpPr>
            <a:spLocks noGrp="1"/>
          </p:cNvSpPr>
          <p:nvPr>
            <p:ph type="body" idx="1"/>
          </p:nvPr>
        </p:nvSpPr>
        <p:spPr>
          <a:xfrm>
            <a:off x="515936" y="1360815"/>
            <a:ext cx="11570961" cy="435600"/>
          </a:xfrm>
        </p:spPr>
        <p:txBody>
          <a:bodyPr>
            <a:normAutofit/>
          </a:bodyPr>
          <a:lstStyle/>
          <a:p>
            <a:r>
              <a:rPr lang="nl-BE" dirty="0" err="1"/>
              <a:t>Cass</a:t>
            </a:r>
            <a:r>
              <a:rPr lang="nl-BE" dirty="0"/>
              <a:t>. 22 januari 2021 (AR nr. </a:t>
            </a:r>
            <a:r>
              <a:rPr lang="nl-BE" dirty="0" err="1"/>
              <a:t>C.19.0303.N</a:t>
            </a:r>
            <a:r>
              <a:rPr lang="nl-BE" dirty="0"/>
              <a:t>), </a:t>
            </a:r>
            <a:r>
              <a:rPr lang="nl-BE" i="1" dirty="0" err="1"/>
              <a:t>NjW</a:t>
            </a:r>
            <a:r>
              <a:rPr lang="nl-BE" i="1" dirty="0"/>
              <a:t> 2021</a:t>
            </a:r>
            <a:r>
              <a:rPr lang="nl-BE" dirty="0"/>
              <a:t>, 348</a:t>
            </a:r>
          </a:p>
          <a:p>
            <a:endParaRPr lang="nl-BE" dirty="0"/>
          </a:p>
        </p:txBody>
      </p:sp>
      <p:sp>
        <p:nvSpPr>
          <p:cNvPr id="4" name="Slide Number Placeholder 3">
            <a:extLst>
              <a:ext uri="{FF2B5EF4-FFF2-40B4-BE49-F238E27FC236}">
                <a16:creationId xmlns:a16="http://schemas.microsoft.com/office/drawing/2014/main" id="{48D200A8-B122-4F18-A2E5-015B5BDC3E57}"/>
              </a:ext>
            </a:extLst>
          </p:cNvPr>
          <p:cNvSpPr>
            <a:spLocks noGrp="1"/>
          </p:cNvSpPr>
          <p:nvPr>
            <p:ph type="sldNum" sz="quarter" idx="12"/>
          </p:nvPr>
        </p:nvSpPr>
        <p:spPr/>
        <p:txBody>
          <a:bodyPr/>
          <a:lstStyle/>
          <a:p>
            <a:fld id="{F9591D4C-BB8F-AE46-BE73-C616F30BBC5B}" type="slidenum">
              <a:rPr lang="en-US" smtClean="0"/>
              <a:t>62</a:t>
            </a:fld>
            <a:endParaRPr lang="en-US"/>
          </a:p>
        </p:txBody>
      </p:sp>
      <p:sp>
        <p:nvSpPr>
          <p:cNvPr id="5" name="Text Placeholder 4">
            <a:extLst>
              <a:ext uri="{FF2B5EF4-FFF2-40B4-BE49-F238E27FC236}">
                <a16:creationId xmlns:a16="http://schemas.microsoft.com/office/drawing/2014/main" id="{8666FE8E-D6AD-43B5-B901-7FD2B293E9CF}"/>
              </a:ext>
            </a:extLst>
          </p:cNvPr>
          <p:cNvSpPr>
            <a:spLocks noGrp="1"/>
          </p:cNvSpPr>
          <p:nvPr>
            <p:ph type="body" sz="quarter" idx="15"/>
          </p:nvPr>
        </p:nvSpPr>
        <p:spPr>
          <a:xfrm>
            <a:off x="515938" y="1108866"/>
            <a:ext cx="11160125" cy="237308"/>
          </a:xfrm>
        </p:spPr>
        <p:txBody>
          <a:bodyPr/>
          <a:lstStyle/>
          <a:p>
            <a:r>
              <a:rPr lang="nl-BE" dirty="0"/>
              <a:t>Inzake de evolutie van de nietigheidsleer </a:t>
            </a:r>
          </a:p>
        </p:txBody>
      </p:sp>
      <p:sp>
        <p:nvSpPr>
          <p:cNvPr id="6" name="Title 5">
            <a:extLst>
              <a:ext uri="{FF2B5EF4-FFF2-40B4-BE49-F238E27FC236}">
                <a16:creationId xmlns:a16="http://schemas.microsoft.com/office/drawing/2014/main" id="{0EBBCBD8-88B7-4D8F-93A6-FCC941359A09}"/>
              </a:ext>
            </a:extLst>
          </p:cNvPr>
          <p:cNvSpPr>
            <a:spLocks noGrp="1"/>
          </p:cNvSpPr>
          <p:nvPr>
            <p:ph type="title"/>
          </p:nvPr>
        </p:nvSpPr>
        <p:spPr>
          <a:xfrm>
            <a:off x="515939" y="174996"/>
            <a:ext cx="11160124" cy="577153"/>
          </a:xfrm>
        </p:spPr>
        <p:txBody>
          <a:bodyPr/>
          <a:lstStyle/>
          <a:p>
            <a:r>
              <a:rPr lang="nl-BE" sz="3300" dirty="0"/>
              <a:t>VIII. </a:t>
            </a:r>
            <a:r>
              <a:rPr lang="nl-BE" sz="3300" dirty="0" err="1"/>
              <a:t>Jurisprudence</a:t>
            </a:r>
            <a:r>
              <a:rPr lang="nl-BE" sz="3300" dirty="0"/>
              <a:t> pertinente de la Cour de </a:t>
            </a:r>
            <a:r>
              <a:rPr lang="nl-BE" sz="3300" dirty="0" err="1"/>
              <a:t>cassation</a:t>
            </a:r>
            <a:r>
              <a:rPr lang="nl-BE" sz="3300" dirty="0"/>
              <a:t> en </a:t>
            </a:r>
            <a:r>
              <a:rPr lang="nl-BE" sz="3300" dirty="0" err="1"/>
              <a:t>matière</a:t>
            </a:r>
            <a:r>
              <a:rPr lang="nl-BE" sz="3300" dirty="0"/>
              <a:t> de </a:t>
            </a:r>
            <a:r>
              <a:rPr lang="nl-BE" sz="3300" dirty="0" err="1"/>
              <a:t>nullité</a:t>
            </a:r>
            <a:endParaRPr lang="nl-BE" sz="3300" dirty="0"/>
          </a:p>
        </p:txBody>
      </p:sp>
      <p:sp>
        <p:nvSpPr>
          <p:cNvPr id="7" name="Footer Placeholder 6">
            <a:extLst>
              <a:ext uri="{FF2B5EF4-FFF2-40B4-BE49-F238E27FC236}">
                <a16:creationId xmlns:a16="http://schemas.microsoft.com/office/drawing/2014/main" id="{B7293BDA-B3C8-4FC2-AD83-4E6FA04C22F8}"/>
              </a:ext>
            </a:extLst>
          </p:cNvPr>
          <p:cNvSpPr>
            <a:spLocks noGrp="1"/>
          </p:cNvSpPr>
          <p:nvPr>
            <p:ph type="ftr" sz="quarter" idx="17"/>
          </p:nvPr>
        </p:nvSpPr>
        <p:spPr/>
        <p:txBody>
          <a:bodyPr/>
          <a:lstStyle/>
          <a:p>
            <a:r>
              <a:rPr lang="nl-BE"/>
              <a:t>National Tender Day - 27 oktober 2022</a:t>
            </a:r>
            <a:endParaRPr lang="en-US"/>
          </a:p>
        </p:txBody>
      </p:sp>
      <p:sp>
        <p:nvSpPr>
          <p:cNvPr id="11" name="Content Placeholder 1">
            <a:extLst>
              <a:ext uri="{FF2B5EF4-FFF2-40B4-BE49-F238E27FC236}">
                <a16:creationId xmlns:a16="http://schemas.microsoft.com/office/drawing/2014/main" id="{543887A4-9C1F-4AE3-83EF-7D8E0A409E5F}"/>
              </a:ext>
            </a:extLst>
          </p:cNvPr>
          <p:cNvSpPr>
            <a:spLocks noGrp="1"/>
          </p:cNvSpPr>
          <p:nvPr>
            <p:ph sz="quarter" idx="18"/>
          </p:nvPr>
        </p:nvSpPr>
        <p:spPr>
          <a:xfrm>
            <a:off x="515939" y="2063146"/>
            <a:ext cx="11160124" cy="4426554"/>
          </a:xfrm>
        </p:spPr>
        <p:txBody>
          <a:bodyPr/>
          <a:lstStyle/>
          <a:p>
            <a:pPr algn="just">
              <a:spcAft>
                <a:spcPts val="1000"/>
              </a:spcAft>
            </a:pPr>
            <a:r>
              <a:rPr lang="nl-BE" sz="1800" dirty="0"/>
              <a:t>Oordeel </a:t>
            </a:r>
            <a:r>
              <a:rPr lang="nl-BE" sz="1800" i="1" dirty="0"/>
              <a:t>in </a:t>
            </a:r>
            <a:r>
              <a:rPr lang="nl-BE" sz="1800" i="1" dirty="0" err="1"/>
              <a:t>concreto</a:t>
            </a:r>
            <a:r>
              <a:rPr lang="nl-BE" sz="1800" dirty="0"/>
              <a:t>: </a:t>
            </a:r>
          </a:p>
          <a:p>
            <a:pPr lvl="1" algn="just">
              <a:spcAft>
                <a:spcPts val="1000"/>
              </a:spcAft>
            </a:pPr>
            <a:r>
              <a:rPr lang="nl-BE" sz="1800" dirty="0"/>
              <a:t>De appelrechters verantwoorden hun beslissing dan ook niet naar recht door de overeenkomst die wegens de miskenning van het gelijkheids- en transparantiebeginsel een toestand doet ontstaan </a:t>
            </a:r>
            <a:r>
              <a:rPr lang="nl-BE" sz="1800" b="1" dirty="0"/>
              <a:t>in strijd met de openbare orde </a:t>
            </a:r>
            <a:r>
              <a:rPr lang="nl-BE" sz="1800" dirty="0"/>
              <a:t>niet nietig te verklaren “</a:t>
            </a:r>
            <a:r>
              <a:rPr lang="nl-BE" sz="1800" i="1" u="sng" dirty="0"/>
              <a:t>zonder vast te stellen dat er geen enkele potentieel geïnteresseerde marktspeler was</a:t>
            </a:r>
            <a:r>
              <a:rPr lang="nl-BE" sz="1800" i="1" dirty="0"/>
              <a:t> </a:t>
            </a:r>
            <a:r>
              <a:rPr lang="nl-BE" sz="1800" b="1" i="1" dirty="0">
                <a:solidFill>
                  <a:srgbClr val="006BC5"/>
                </a:solidFill>
              </a:rPr>
              <a:t>of</a:t>
            </a:r>
            <a:r>
              <a:rPr lang="nl-BE" sz="1800" i="1" dirty="0"/>
              <a:t> dat </a:t>
            </a:r>
            <a:r>
              <a:rPr lang="nl-BE" sz="1800" i="1" u="sng" dirty="0"/>
              <a:t>dwingende redenen van algemeen belang </a:t>
            </a:r>
            <a:r>
              <a:rPr lang="nl-BE" sz="1800" i="1" dirty="0"/>
              <a:t>het noodzakelijk maken dat de concessie voortgang vindt</a:t>
            </a:r>
            <a:r>
              <a:rPr lang="nl-BE" sz="1800" dirty="0"/>
              <a:t>”</a:t>
            </a:r>
          </a:p>
          <a:p>
            <a:pPr marL="225425" lvl="1" indent="0" algn="just">
              <a:spcAft>
                <a:spcPts val="1000"/>
              </a:spcAft>
              <a:buNone/>
            </a:pPr>
            <a:endParaRPr lang="nl-BE" sz="100" dirty="0"/>
          </a:p>
          <a:p>
            <a:pPr lvl="1" algn="just">
              <a:spcAft>
                <a:spcPts val="1000"/>
              </a:spcAft>
            </a:pPr>
            <a:r>
              <a:rPr lang="nl-BE" sz="1800" b="1" dirty="0">
                <a:solidFill>
                  <a:srgbClr val="006BC5"/>
                </a:solidFill>
                <a:sym typeface="Wingdings" panose="05000000000000000000" pitchFamily="2" charset="2"/>
              </a:rPr>
              <a:t> </a:t>
            </a:r>
            <a:r>
              <a:rPr lang="nl-BE" sz="1800" b="1" dirty="0" err="1">
                <a:solidFill>
                  <a:srgbClr val="006BC5"/>
                </a:solidFill>
                <a:sym typeface="Wingdings" panose="05000000000000000000" pitchFamily="2" charset="2"/>
              </a:rPr>
              <a:t>doelgebonden</a:t>
            </a:r>
            <a:r>
              <a:rPr lang="nl-BE" sz="1800" b="1" dirty="0">
                <a:solidFill>
                  <a:srgbClr val="006BC5"/>
                </a:solidFill>
                <a:sym typeface="Wingdings" panose="05000000000000000000" pitchFamily="2" charset="2"/>
              </a:rPr>
              <a:t> karakter van de nietigheidssanctie! </a:t>
            </a:r>
          </a:p>
          <a:p>
            <a:pPr lvl="2" algn="just">
              <a:spcAft>
                <a:spcPts val="1000"/>
              </a:spcAft>
            </a:pPr>
            <a:r>
              <a:rPr lang="nl-BE" sz="1800" dirty="0"/>
              <a:t>Met andere woorden, het al dan niet toepassen van de nietigheidssanctie hangt af van een afweging van de onderliggende waarden en belangen. </a:t>
            </a:r>
            <a:r>
              <a:rPr lang="nl-BE" sz="1800" dirty="0">
                <a:solidFill>
                  <a:srgbClr val="006BC5"/>
                </a:solidFill>
              </a:rPr>
              <a:t>De rechter moet voor elk geval opnieuw deze </a:t>
            </a:r>
            <a:r>
              <a:rPr lang="nl-BE" sz="1800" i="1" u="sng" dirty="0">
                <a:solidFill>
                  <a:srgbClr val="006BC5"/>
                </a:solidFill>
              </a:rPr>
              <a:t>evenwichtsoefening</a:t>
            </a:r>
            <a:r>
              <a:rPr lang="nl-BE" sz="1800" dirty="0">
                <a:solidFill>
                  <a:srgbClr val="006BC5"/>
                </a:solidFill>
              </a:rPr>
              <a:t> maken en beslist zo uiteindelijk over de </a:t>
            </a:r>
            <a:r>
              <a:rPr lang="nl-BE" sz="1800" i="1" u="sng" dirty="0">
                <a:solidFill>
                  <a:srgbClr val="006BC5"/>
                </a:solidFill>
              </a:rPr>
              <a:t>wenselijkheid van de nietigheidssanctie</a:t>
            </a:r>
            <a:r>
              <a:rPr lang="nl-BE" sz="1800" dirty="0">
                <a:solidFill>
                  <a:srgbClr val="006BC5"/>
                </a:solidFill>
              </a:rPr>
              <a:t>.</a:t>
            </a:r>
          </a:p>
          <a:p>
            <a:pPr marL="0" indent="0" algn="just">
              <a:spcAft>
                <a:spcPts val="1000"/>
              </a:spcAft>
              <a:buNone/>
            </a:pPr>
            <a:endParaRPr lang="nl-BE" sz="1800" dirty="0"/>
          </a:p>
          <a:p>
            <a:pPr algn="just">
              <a:spcAft>
                <a:spcPts val="1000"/>
              </a:spcAft>
            </a:pPr>
            <a:endParaRPr lang="nl-BE" sz="1800" b="1" dirty="0"/>
          </a:p>
          <a:p>
            <a:pPr lvl="1" algn="just">
              <a:spcAft>
                <a:spcPts val="1000"/>
              </a:spcAft>
            </a:pPr>
            <a:endParaRPr lang="nl-BE" sz="1600" dirty="0"/>
          </a:p>
        </p:txBody>
      </p:sp>
    </p:spTree>
    <p:extLst>
      <p:ext uri="{BB962C8B-B14F-4D97-AF65-F5344CB8AC3E}">
        <p14:creationId xmlns:p14="http://schemas.microsoft.com/office/powerpoint/2010/main" val="4091289079"/>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300B3237-F474-4D8C-BA5D-2B72ACC343B7}"/>
              </a:ext>
            </a:extLst>
          </p:cNvPr>
          <p:cNvSpPr>
            <a:spLocks noGrp="1"/>
          </p:cNvSpPr>
          <p:nvPr>
            <p:ph type="body" idx="1"/>
          </p:nvPr>
        </p:nvSpPr>
        <p:spPr>
          <a:xfrm>
            <a:off x="515936" y="1360815"/>
            <a:ext cx="11570961" cy="435600"/>
          </a:xfrm>
        </p:spPr>
        <p:txBody>
          <a:bodyPr>
            <a:normAutofit/>
          </a:bodyPr>
          <a:lstStyle/>
          <a:p>
            <a:r>
              <a:rPr lang="nl-BE" dirty="0" err="1"/>
              <a:t>Cass</a:t>
            </a:r>
            <a:r>
              <a:rPr lang="nl-BE" dirty="0"/>
              <a:t>. 22 januari 2021 (AR nr. </a:t>
            </a:r>
            <a:r>
              <a:rPr lang="nl-BE" dirty="0" err="1"/>
              <a:t>C.19.0303.N</a:t>
            </a:r>
            <a:r>
              <a:rPr lang="nl-BE" dirty="0"/>
              <a:t>), </a:t>
            </a:r>
            <a:r>
              <a:rPr lang="nl-BE" i="1" dirty="0" err="1"/>
              <a:t>NjW</a:t>
            </a:r>
            <a:r>
              <a:rPr lang="nl-BE" i="1" dirty="0"/>
              <a:t> 2021</a:t>
            </a:r>
            <a:r>
              <a:rPr lang="nl-BE" dirty="0"/>
              <a:t>, 348</a:t>
            </a:r>
          </a:p>
          <a:p>
            <a:endParaRPr lang="nl-BE" dirty="0"/>
          </a:p>
        </p:txBody>
      </p:sp>
      <p:sp>
        <p:nvSpPr>
          <p:cNvPr id="4" name="Slide Number Placeholder 3">
            <a:extLst>
              <a:ext uri="{FF2B5EF4-FFF2-40B4-BE49-F238E27FC236}">
                <a16:creationId xmlns:a16="http://schemas.microsoft.com/office/drawing/2014/main" id="{48D200A8-B122-4F18-A2E5-015B5BDC3E57}"/>
              </a:ext>
            </a:extLst>
          </p:cNvPr>
          <p:cNvSpPr>
            <a:spLocks noGrp="1"/>
          </p:cNvSpPr>
          <p:nvPr>
            <p:ph type="sldNum" sz="quarter" idx="12"/>
          </p:nvPr>
        </p:nvSpPr>
        <p:spPr/>
        <p:txBody>
          <a:bodyPr/>
          <a:lstStyle/>
          <a:p>
            <a:fld id="{F9591D4C-BB8F-AE46-BE73-C616F30BBC5B}" type="slidenum">
              <a:rPr lang="en-US" smtClean="0"/>
              <a:t>63</a:t>
            </a:fld>
            <a:endParaRPr lang="en-US"/>
          </a:p>
        </p:txBody>
      </p:sp>
      <p:sp>
        <p:nvSpPr>
          <p:cNvPr id="5" name="Text Placeholder 4">
            <a:extLst>
              <a:ext uri="{FF2B5EF4-FFF2-40B4-BE49-F238E27FC236}">
                <a16:creationId xmlns:a16="http://schemas.microsoft.com/office/drawing/2014/main" id="{8666FE8E-D6AD-43B5-B901-7FD2B293E9CF}"/>
              </a:ext>
            </a:extLst>
          </p:cNvPr>
          <p:cNvSpPr>
            <a:spLocks noGrp="1"/>
          </p:cNvSpPr>
          <p:nvPr>
            <p:ph type="body" sz="quarter" idx="15"/>
          </p:nvPr>
        </p:nvSpPr>
        <p:spPr>
          <a:xfrm>
            <a:off x="515939" y="1028762"/>
            <a:ext cx="11160125" cy="237308"/>
          </a:xfrm>
        </p:spPr>
        <p:txBody>
          <a:bodyPr/>
          <a:lstStyle/>
          <a:p>
            <a:r>
              <a:rPr lang="nl-BE" dirty="0"/>
              <a:t>Inzake de evolutie van de nietigheidsleer </a:t>
            </a:r>
          </a:p>
        </p:txBody>
      </p:sp>
      <p:sp>
        <p:nvSpPr>
          <p:cNvPr id="6" name="Title 5">
            <a:extLst>
              <a:ext uri="{FF2B5EF4-FFF2-40B4-BE49-F238E27FC236}">
                <a16:creationId xmlns:a16="http://schemas.microsoft.com/office/drawing/2014/main" id="{0EBBCBD8-88B7-4D8F-93A6-FCC941359A09}"/>
              </a:ext>
            </a:extLst>
          </p:cNvPr>
          <p:cNvSpPr>
            <a:spLocks noGrp="1"/>
          </p:cNvSpPr>
          <p:nvPr>
            <p:ph type="title"/>
          </p:nvPr>
        </p:nvSpPr>
        <p:spPr>
          <a:xfrm>
            <a:off x="515936" y="109070"/>
            <a:ext cx="11160124" cy="577153"/>
          </a:xfrm>
        </p:spPr>
        <p:txBody>
          <a:bodyPr/>
          <a:lstStyle/>
          <a:p>
            <a:r>
              <a:rPr lang="nl-BE" sz="3300" dirty="0"/>
              <a:t>VIII. </a:t>
            </a:r>
            <a:r>
              <a:rPr lang="nl-BE" sz="3300" dirty="0" err="1"/>
              <a:t>Jurisprudence</a:t>
            </a:r>
            <a:r>
              <a:rPr lang="nl-BE" sz="3300" dirty="0"/>
              <a:t> pertinente de la Cour de </a:t>
            </a:r>
            <a:r>
              <a:rPr lang="nl-BE" sz="3300" dirty="0" err="1"/>
              <a:t>cassation</a:t>
            </a:r>
            <a:r>
              <a:rPr lang="nl-BE" sz="3300" dirty="0"/>
              <a:t> en </a:t>
            </a:r>
            <a:r>
              <a:rPr lang="nl-BE" sz="3300" dirty="0" err="1"/>
              <a:t>matière</a:t>
            </a:r>
            <a:r>
              <a:rPr lang="nl-BE" sz="3300" dirty="0"/>
              <a:t> de </a:t>
            </a:r>
            <a:r>
              <a:rPr lang="nl-BE" sz="3300" dirty="0" err="1"/>
              <a:t>nullité</a:t>
            </a:r>
            <a:endParaRPr lang="nl-BE" sz="3300" dirty="0"/>
          </a:p>
        </p:txBody>
      </p:sp>
      <p:sp>
        <p:nvSpPr>
          <p:cNvPr id="7" name="Footer Placeholder 6">
            <a:extLst>
              <a:ext uri="{FF2B5EF4-FFF2-40B4-BE49-F238E27FC236}">
                <a16:creationId xmlns:a16="http://schemas.microsoft.com/office/drawing/2014/main" id="{B7293BDA-B3C8-4FC2-AD83-4E6FA04C22F8}"/>
              </a:ext>
            </a:extLst>
          </p:cNvPr>
          <p:cNvSpPr>
            <a:spLocks noGrp="1"/>
          </p:cNvSpPr>
          <p:nvPr>
            <p:ph type="ftr" sz="quarter" idx="17"/>
          </p:nvPr>
        </p:nvSpPr>
        <p:spPr/>
        <p:txBody>
          <a:bodyPr/>
          <a:lstStyle/>
          <a:p>
            <a:r>
              <a:rPr lang="nl-BE"/>
              <a:t>National Tender Day - 27 oktober 2022</a:t>
            </a:r>
            <a:endParaRPr lang="en-US"/>
          </a:p>
        </p:txBody>
      </p:sp>
      <p:sp>
        <p:nvSpPr>
          <p:cNvPr id="11" name="Content Placeholder 1">
            <a:extLst>
              <a:ext uri="{FF2B5EF4-FFF2-40B4-BE49-F238E27FC236}">
                <a16:creationId xmlns:a16="http://schemas.microsoft.com/office/drawing/2014/main" id="{543887A4-9C1F-4AE3-83EF-7D8E0A409E5F}"/>
              </a:ext>
            </a:extLst>
          </p:cNvPr>
          <p:cNvSpPr>
            <a:spLocks noGrp="1"/>
          </p:cNvSpPr>
          <p:nvPr>
            <p:ph sz="quarter" idx="18"/>
          </p:nvPr>
        </p:nvSpPr>
        <p:spPr>
          <a:xfrm>
            <a:off x="515939" y="1958910"/>
            <a:ext cx="11160124" cy="4426554"/>
          </a:xfrm>
        </p:spPr>
        <p:txBody>
          <a:bodyPr/>
          <a:lstStyle/>
          <a:p>
            <a:pPr algn="just">
              <a:spcAft>
                <a:spcPts val="1000"/>
              </a:spcAft>
            </a:pPr>
            <a:r>
              <a:rPr lang="nl-BE" sz="1800" b="1" i="1" u="sng" dirty="0" err="1"/>
              <a:t>Quid</a:t>
            </a:r>
            <a:r>
              <a:rPr lang="nl-BE" sz="1800" b="1" u="sng" dirty="0"/>
              <a:t> schadevergoeding? </a:t>
            </a:r>
            <a:endParaRPr lang="nl-BE" sz="1800" b="1" u="sng" dirty="0">
              <a:solidFill>
                <a:srgbClr val="00B050"/>
              </a:solidFill>
            </a:endParaRPr>
          </a:p>
          <a:p>
            <a:pPr lvl="1" algn="just">
              <a:spcAft>
                <a:spcPts val="1000"/>
              </a:spcAft>
            </a:pPr>
            <a:r>
              <a:rPr lang="nl-BE" sz="1700" b="1" dirty="0">
                <a:solidFill>
                  <a:srgbClr val="7030A0"/>
                </a:solidFill>
              </a:rPr>
              <a:t>Antwerpen 18 december 2017, </a:t>
            </a:r>
            <a:r>
              <a:rPr lang="nl-BE" sz="1700" b="1" i="1" dirty="0" err="1">
                <a:solidFill>
                  <a:srgbClr val="7030A0"/>
                </a:solidFill>
              </a:rPr>
              <a:t>Competitio</a:t>
            </a:r>
            <a:r>
              <a:rPr lang="nl-BE" sz="1700" b="1" dirty="0">
                <a:solidFill>
                  <a:srgbClr val="7030A0"/>
                </a:solidFill>
              </a:rPr>
              <a:t> 2018, 188-194: </a:t>
            </a:r>
          </a:p>
          <a:p>
            <a:pPr lvl="2" algn="just">
              <a:spcAft>
                <a:spcPts val="1000"/>
              </a:spcAft>
            </a:pPr>
            <a:r>
              <a:rPr lang="nl-BE" sz="1700" dirty="0"/>
              <a:t>Er is sprake van een </a:t>
            </a:r>
            <a:r>
              <a:rPr lang="nl-BE" sz="1700" b="1" dirty="0"/>
              <a:t>fout</a:t>
            </a:r>
            <a:r>
              <a:rPr lang="nl-BE" sz="1700" dirty="0"/>
              <a:t> van de publieke kabelmaatschappijen: zij hebben </a:t>
            </a:r>
            <a:r>
              <a:rPr lang="nl-BE" sz="1700" b="1" dirty="0"/>
              <a:t>niet</a:t>
            </a:r>
            <a:r>
              <a:rPr lang="nl-BE" sz="1700" dirty="0"/>
              <a:t> gehandeld als een zorgvuldige en redelijke publiekrechtelijke rechtspersoon in dezelfde omstandigheden,</a:t>
            </a:r>
            <a:r>
              <a:rPr lang="nl-BE" sz="1700" b="1" dirty="0"/>
              <a:t> aangezien zij de markt niet voorafgaand hebben bevraagd</a:t>
            </a:r>
            <a:r>
              <a:rPr lang="nl-BE" sz="1700" dirty="0"/>
              <a:t>. </a:t>
            </a:r>
          </a:p>
          <a:p>
            <a:pPr lvl="2" algn="just">
              <a:spcAft>
                <a:spcPts val="1000"/>
              </a:spcAft>
            </a:pPr>
            <a:r>
              <a:rPr lang="nl-BE" sz="1700" dirty="0"/>
              <a:t>De voorwaarde van het </a:t>
            </a:r>
            <a:r>
              <a:rPr lang="nl-BE" sz="1700" b="1" dirty="0"/>
              <a:t>oorzakelijk verband is niet vervuld</a:t>
            </a:r>
            <a:r>
              <a:rPr lang="nl-BE" sz="1700" dirty="0"/>
              <a:t>. </a:t>
            </a:r>
          </a:p>
          <a:p>
            <a:pPr lvl="3" algn="just">
              <a:spcAft>
                <a:spcPts val="1000"/>
              </a:spcAft>
            </a:pPr>
            <a:r>
              <a:rPr lang="nl-BE" sz="1700" dirty="0"/>
              <a:t>In de hypothese van een </a:t>
            </a:r>
            <a:r>
              <a:rPr lang="nl-BE" sz="1700" b="1" dirty="0"/>
              <a:t>marktbevraging</a:t>
            </a:r>
            <a:r>
              <a:rPr lang="nl-BE" sz="1700" dirty="0"/>
              <a:t> was het nog steeds mogelijk dat de betrokken exploitant (en niet de derde, c.q. </a:t>
            </a:r>
            <a:r>
              <a:rPr lang="nl-BE" sz="1700" dirty="0" err="1"/>
              <a:t>Proximus</a:t>
            </a:r>
            <a:r>
              <a:rPr lang="nl-BE" sz="1700" dirty="0"/>
              <a:t> als concurrerende marktdeelnemer) het zou halen. </a:t>
            </a:r>
          </a:p>
          <a:p>
            <a:pPr lvl="3" algn="just">
              <a:spcAft>
                <a:spcPts val="1000"/>
              </a:spcAft>
            </a:pPr>
            <a:r>
              <a:rPr lang="nl-BE" sz="1700" dirty="0" err="1"/>
              <a:t>Proximus</a:t>
            </a:r>
            <a:r>
              <a:rPr lang="nl-BE" sz="1700" dirty="0"/>
              <a:t> </a:t>
            </a:r>
            <a:r>
              <a:rPr lang="nl-BE" sz="1700" b="1" dirty="0"/>
              <a:t>evenmin</a:t>
            </a:r>
            <a:r>
              <a:rPr lang="nl-BE" sz="1700" dirty="0"/>
              <a:t> aan dat hij een </a:t>
            </a:r>
            <a:r>
              <a:rPr lang="nl-BE" sz="1700" b="1" dirty="0"/>
              <a:t>reële kans </a:t>
            </a:r>
            <a:r>
              <a:rPr lang="nl-BE" sz="1700" dirty="0"/>
              <a:t>maakte op de </a:t>
            </a:r>
            <a:r>
              <a:rPr lang="nl-BE" sz="1700" b="1" dirty="0"/>
              <a:t>contractsluiting</a:t>
            </a:r>
            <a:r>
              <a:rPr lang="nl-BE" sz="1700" dirty="0"/>
              <a:t>. </a:t>
            </a:r>
          </a:p>
          <a:p>
            <a:pPr lvl="3" algn="just">
              <a:spcAft>
                <a:spcPts val="1000"/>
              </a:spcAft>
            </a:pPr>
            <a:r>
              <a:rPr lang="nl-BE" sz="1700" dirty="0"/>
              <a:t>Ook het Hof van Cassatie bevestigt dit: </a:t>
            </a:r>
            <a:r>
              <a:rPr lang="nl-BE" sz="1700" b="1" dirty="0">
                <a:solidFill>
                  <a:srgbClr val="FF0000"/>
                </a:solidFill>
              </a:rPr>
              <a:t>eiseres levert niet het bewijs dat er een oorzakelijk verband bestaat tussen de fout (gebrek aan marktbevraging) en de beweerde schade.</a:t>
            </a:r>
          </a:p>
          <a:p>
            <a:pPr lvl="3" algn="just">
              <a:spcAft>
                <a:spcPts val="1000"/>
              </a:spcAft>
            </a:pPr>
            <a:r>
              <a:rPr lang="nl-BE" sz="1700" dirty="0"/>
              <a:t>DUS: </a:t>
            </a:r>
            <a:r>
              <a:rPr lang="nl-BE" sz="1700" dirty="0" err="1"/>
              <a:t>HvC</a:t>
            </a:r>
            <a:r>
              <a:rPr lang="nl-BE" sz="1700" dirty="0"/>
              <a:t> vernietigt </a:t>
            </a:r>
            <a:r>
              <a:rPr lang="nl-BE" sz="1700" b="1" u="sng" dirty="0"/>
              <a:t>deels</a:t>
            </a:r>
            <a:r>
              <a:rPr lang="nl-BE" sz="1700" dirty="0"/>
              <a:t> het bestreden arrest van het hof van beroep van Antwerpen</a:t>
            </a:r>
          </a:p>
          <a:p>
            <a:pPr marL="225425" lvl="1" indent="0" algn="just">
              <a:spcAft>
                <a:spcPts val="1000"/>
              </a:spcAft>
              <a:buNone/>
            </a:pPr>
            <a:endParaRPr lang="nl-BE" sz="1700" b="1" i="1" dirty="0">
              <a:solidFill>
                <a:srgbClr val="00B050"/>
              </a:solidFill>
            </a:endParaRPr>
          </a:p>
          <a:p>
            <a:pPr marL="0" indent="0" algn="just">
              <a:spcAft>
                <a:spcPts val="1000"/>
              </a:spcAft>
              <a:buNone/>
            </a:pPr>
            <a:endParaRPr lang="nl-BE" sz="1800" dirty="0"/>
          </a:p>
          <a:p>
            <a:pPr algn="just">
              <a:spcAft>
                <a:spcPts val="1000"/>
              </a:spcAft>
            </a:pPr>
            <a:endParaRPr lang="nl-BE" sz="1800" b="1" dirty="0"/>
          </a:p>
          <a:p>
            <a:pPr lvl="1" algn="just">
              <a:spcAft>
                <a:spcPts val="1000"/>
              </a:spcAft>
            </a:pPr>
            <a:endParaRPr lang="nl-BE" sz="1600" dirty="0"/>
          </a:p>
        </p:txBody>
      </p:sp>
      <p:pic>
        <p:nvPicPr>
          <p:cNvPr id="3074" name="Picture 2" descr="Disrupting the Customer Success Compensation Model | Compensation to  Customer Success | Strikedeck">
            <a:extLst>
              <a:ext uri="{FF2B5EF4-FFF2-40B4-BE49-F238E27FC236}">
                <a16:creationId xmlns:a16="http://schemas.microsoft.com/office/drawing/2014/main" id="{B724650B-CD1D-49EE-B724-FD936F4FF54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531130" y="1226957"/>
            <a:ext cx="1844675" cy="113891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05002258"/>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300B3237-F474-4D8C-BA5D-2B72ACC343B7}"/>
              </a:ext>
            </a:extLst>
          </p:cNvPr>
          <p:cNvSpPr>
            <a:spLocks noGrp="1"/>
          </p:cNvSpPr>
          <p:nvPr>
            <p:ph type="body" idx="1"/>
          </p:nvPr>
        </p:nvSpPr>
        <p:spPr>
          <a:xfrm>
            <a:off x="515936" y="1360815"/>
            <a:ext cx="11570961" cy="435600"/>
          </a:xfrm>
        </p:spPr>
        <p:txBody>
          <a:bodyPr>
            <a:normAutofit/>
          </a:bodyPr>
          <a:lstStyle/>
          <a:p>
            <a:r>
              <a:rPr lang="nl-BE" dirty="0" err="1"/>
              <a:t>Cass</a:t>
            </a:r>
            <a:r>
              <a:rPr lang="nl-BE" dirty="0"/>
              <a:t>. 22 januari 2021 (AR nr. </a:t>
            </a:r>
            <a:r>
              <a:rPr lang="nl-BE" dirty="0" err="1"/>
              <a:t>C.19.0303.N</a:t>
            </a:r>
            <a:r>
              <a:rPr lang="nl-BE" dirty="0"/>
              <a:t>), </a:t>
            </a:r>
            <a:r>
              <a:rPr lang="nl-BE" i="1" dirty="0" err="1"/>
              <a:t>NjW</a:t>
            </a:r>
            <a:r>
              <a:rPr lang="nl-BE" i="1" dirty="0"/>
              <a:t> 2021</a:t>
            </a:r>
            <a:r>
              <a:rPr lang="nl-BE" dirty="0"/>
              <a:t>, 348</a:t>
            </a:r>
          </a:p>
          <a:p>
            <a:endParaRPr lang="nl-BE" dirty="0"/>
          </a:p>
        </p:txBody>
      </p:sp>
      <p:sp>
        <p:nvSpPr>
          <p:cNvPr id="4" name="Slide Number Placeholder 3">
            <a:extLst>
              <a:ext uri="{FF2B5EF4-FFF2-40B4-BE49-F238E27FC236}">
                <a16:creationId xmlns:a16="http://schemas.microsoft.com/office/drawing/2014/main" id="{48D200A8-B122-4F18-A2E5-015B5BDC3E57}"/>
              </a:ext>
            </a:extLst>
          </p:cNvPr>
          <p:cNvSpPr>
            <a:spLocks noGrp="1"/>
          </p:cNvSpPr>
          <p:nvPr>
            <p:ph type="sldNum" sz="quarter" idx="12"/>
          </p:nvPr>
        </p:nvSpPr>
        <p:spPr/>
        <p:txBody>
          <a:bodyPr/>
          <a:lstStyle/>
          <a:p>
            <a:fld id="{F9591D4C-BB8F-AE46-BE73-C616F30BBC5B}" type="slidenum">
              <a:rPr lang="en-US" smtClean="0"/>
              <a:t>64</a:t>
            </a:fld>
            <a:endParaRPr lang="en-US"/>
          </a:p>
        </p:txBody>
      </p:sp>
      <p:sp>
        <p:nvSpPr>
          <p:cNvPr id="5" name="Text Placeholder 4">
            <a:extLst>
              <a:ext uri="{FF2B5EF4-FFF2-40B4-BE49-F238E27FC236}">
                <a16:creationId xmlns:a16="http://schemas.microsoft.com/office/drawing/2014/main" id="{8666FE8E-D6AD-43B5-B901-7FD2B293E9CF}"/>
              </a:ext>
            </a:extLst>
          </p:cNvPr>
          <p:cNvSpPr>
            <a:spLocks noGrp="1"/>
          </p:cNvSpPr>
          <p:nvPr>
            <p:ph type="body" sz="quarter" idx="15"/>
          </p:nvPr>
        </p:nvSpPr>
        <p:spPr>
          <a:xfrm>
            <a:off x="515939" y="1079666"/>
            <a:ext cx="11160125" cy="237308"/>
          </a:xfrm>
        </p:spPr>
        <p:txBody>
          <a:bodyPr/>
          <a:lstStyle/>
          <a:p>
            <a:r>
              <a:rPr lang="nl-BE" dirty="0"/>
              <a:t>Inzake de evolutie van de nietigheidsleer </a:t>
            </a:r>
          </a:p>
        </p:txBody>
      </p:sp>
      <p:sp>
        <p:nvSpPr>
          <p:cNvPr id="6" name="Title 5">
            <a:extLst>
              <a:ext uri="{FF2B5EF4-FFF2-40B4-BE49-F238E27FC236}">
                <a16:creationId xmlns:a16="http://schemas.microsoft.com/office/drawing/2014/main" id="{0EBBCBD8-88B7-4D8F-93A6-FCC941359A09}"/>
              </a:ext>
            </a:extLst>
          </p:cNvPr>
          <p:cNvSpPr>
            <a:spLocks noGrp="1"/>
          </p:cNvSpPr>
          <p:nvPr>
            <p:ph type="title"/>
          </p:nvPr>
        </p:nvSpPr>
        <p:spPr>
          <a:xfrm>
            <a:off x="515939" y="159513"/>
            <a:ext cx="11160124" cy="577153"/>
          </a:xfrm>
        </p:spPr>
        <p:txBody>
          <a:bodyPr/>
          <a:lstStyle/>
          <a:p>
            <a:r>
              <a:rPr lang="nl-BE" sz="3300" dirty="0"/>
              <a:t>VIII. </a:t>
            </a:r>
            <a:r>
              <a:rPr lang="nl-BE" sz="3300" dirty="0" err="1"/>
              <a:t>Jurisprudence</a:t>
            </a:r>
            <a:r>
              <a:rPr lang="nl-BE" sz="3300" dirty="0"/>
              <a:t> pertinente de la Cour de </a:t>
            </a:r>
            <a:r>
              <a:rPr lang="nl-BE" sz="3300" dirty="0" err="1"/>
              <a:t>cassation</a:t>
            </a:r>
            <a:r>
              <a:rPr lang="nl-BE" sz="3300" dirty="0"/>
              <a:t> en </a:t>
            </a:r>
            <a:r>
              <a:rPr lang="nl-BE" sz="3300" dirty="0" err="1"/>
              <a:t>matière</a:t>
            </a:r>
            <a:r>
              <a:rPr lang="nl-BE" sz="3300" dirty="0"/>
              <a:t> de </a:t>
            </a:r>
            <a:r>
              <a:rPr lang="nl-BE" sz="3300" dirty="0" err="1"/>
              <a:t>nullité</a:t>
            </a:r>
            <a:endParaRPr lang="nl-BE" sz="3300" dirty="0"/>
          </a:p>
        </p:txBody>
      </p:sp>
      <p:sp>
        <p:nvSpPr>
          <p:cNvPr id="7" name="Footer Placeholder 6">
            <a:extLst>
              <a:ext uri="{FF2B5EF4-FFF2-40B4-BE49-F238E27FC236}">
                <a16:creationId xmlns:a16="http://schemas.microsoft.com/office/drawing/2014/main" id="{B7293BDA-B3C8-4FC2-AD83-4E6FA04C22F8}"/>
              </a:ext>
            </a:extLst>
          </p:cNvPr>
          <p:cNvSpPr>
            <a:spLocks noGrp="1"/>
          </p:cNvSpPr>
          <p:nvPr>
            <p:ph type="ftr" sz="quarter" idx="17"/>
          </p:nvPr>
        </p:nvSpPr>
        <p:spPr/>
        <p:txBody>
          <a:bodyPr/>
          <a:lstStyle/>
          <a:p>
            <a:r>
              <a:rPr lang="nl-BE"/>
              <a:t>National Tender Day - 27 oktober 2022</a:t>
            </a:r>
            <a:endParaRPr lang="en-US"/>
          </a:p>
        </p:txBody>
      </p:sp>
      <p:sp>
        <p:nvSpPr>
          <p:cNvPr id="11" name="Content Placeholder 1">
            <a:extLst>
              <a:ext uri="{FF2B5EF4-FFF2-40B4-BE49-F238E27FC236}">
                <a16:creationId xmlns:a16="http://schemas.microsoft.com/office/drawing/2014/main" id="{543887A4-9C1F-4AE3-83EF-7D8E0A409E5F}"/>
              </a:ext>
            </a:extLst>
          </p:cNvPr>
          <p:cNvSpPr>
            <a:spLocks noGrp="1"/>
          </p:cNvSpPr>
          <p:nvPr>
            <p:ph sz="quarter" idx="18"/>
          </p:nvPr>
        </p:nvSpPr>
        <p:spPr>
          <a:xfrm>
            <a:off x="515939" y="1958910"/>
            <a:ext cx="11160124" cy="4426554"/>
          </a:xfrm>
        </p:spPr>
        <p:txBody>
          <a:bodyPr/>
          <a:lstStyle/>
          <a:p>
            <a:pPr algn="just">
              <a:spcAft>
                <a:spcPts val="1000"/>
              </a:spcAft>
            </a:pPr>
            <a:r>
              <a:rPr lang="nl-BE" sz="1800" b="1" u="sng" dirty="0"/>
              <a:t>Welke strekking?</a:t>
            </a:r>
            <a:endParaRPr lang="nl-BE" sz="1800" b="1" u="sng" dirty="0">
              <a:solidFill>
                <a:srgbClr val="00B050"/>
              </a:solidFill>
            </a:endParaRPr>
          </a:p>
          <a:p>
            <a:pPr marL="225425" lvl="1" indent="0" algn="just">
              <a:spcAft>
                <a:spcPts val="1000"/>
              </a:spcAft>
              <a:buNone/>
            </a:pPr>
            <a:endParaRPr lang="nl-BE" sz="1700" b="1" i="1" dirty="0">
              <a:solidFill>
                <a:srgbClr val="00B050"/>
              </a:solidFill>
            </a:endParaRPr>
          </a:p>
          <a:p>
            <a:pPr marL="0" indent="0" algn="just">
              <a:spcAft>
                <a:spcPts val="1000"/>
              </a:spcAft>
              <a:buNone/>
            </a:pPr>
            <a:endParaRPr lang="nl-BE" sz="1800" b="1" dirty="0"/>
          </a:p>
          <a:p>
            <a:pPr algn="just">
              <a:spcAft>
                <a:spcPts val="1000"/>
              </a:spcAft>
            </a:pPr>
            <a:endParaRPr lang="nl-BE" sz="1800" b="1" dirty="0"/>
          </a:p>
          <a:p>
            <a:pPr lvl="1" algn="just">
              <a:spcAft>
                <a:spcPts val="1000"/>
              </a:spcAft>
            </a:pPr>
            <a:endParaRPr lang="nl-BE" sz="1600" dirty="0"/>
          </a:p>
        </p:txBody>
      </p:sp>
      <p:graphicFrame>
        <p:nvGraphicFramePr>
          <p:cNvPr id="8" name="Diagram 7">
            <a:extLst>
              <a:ext uri="{FF2B5EF4-FFF2-40B4-BE49-F238E27FC236}">
                <a16:creationId xmlns:a16="http://schemas.microsoft.com/office/drawing/2014/main" id="{3FF674DA-4BFD-40F4-8B2B-5E8E2D09F468}"/>
              </a:ext>
            </a:extLst>
          </p:cNvPr>
          <p:cNvGraphicFramePr/>
          <p:nvPr>
            <p:extLst>
              <p:ext uri="{D42A27DB-BD31-4B8C-83A1-F6EECF244321}">
                <p14:modId xmlns:p14="http://schemas.microsoft.com/office/powerpoint/2010/main" val="577343622"/>
              </p:ext>
            </p:extLst>
          </p:nvPr>
        </p:nvGraphicFramePr>
        <p:xfrm>
          <a:off x="1357586" y="1976143"/>
          <a:ext cx="9476827" cy="442655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571295555"/>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273E5E86-0CCE-435E-951C-4EA44D7E52D3}"/>
              </a:ext>
            </a:extLst>
          </p:cNvPr>
          <p:cNvSpPr>
            <a:spLocks noGrp="1"/>
          </p:cNvSpPr>
          <p:nvPr>
            <p:ph sz="quarter" idx="18"/>
          </p:nvPr>
        </p:nvSpPr>
        <p:spPr>
          <a:xfrm>
            <a:off x="515938" y="1899974"/>
            <a:ext cx="11066462" cy="4426554"/>
          </a:xfrm>
        </p:spPr>
        <p:txBody>
          <a:bodyPr/>
          <a:lstStyle/>
          <a:p>
            <a:pPr algn="just">
              <a:buFont typeface="Wingdings" panose="05000000000000000000" pitchFamily="2" charset="2"/>
              <a:buChar char="§"/>
            </a:pPr>
            <a:r>
              <a:rPr lang="nl-BE" sz="1800" dirty="0"/>
              <a:t>De </a:t>
            </a:r>
            <a:r>
              <a:rPr lang="nl-BE" sz="1800" b="1" u="sng" dirty="0"/>
              <a:t>absolute strekking</a:t>
            </a:r>
            <a:r>
              <a:rPr lang="nl-BE" sz="1800" dirty="0"/>
              <a:t> neemt aan dat op grond van een rechtstreekse toetsing van de buiten mededinging gesloten overeenkomst aan de openbare orde tot de </a:t>
            </a:r>
            <a:r>
              <a:rPr lang="nl-BE" sz="1800" u="sng" dirty="0"/>
              <a:t>absolute nietigheid</a:t>
            </a:r>
            <a:r>
              <a:rPr lang="nl-BE" sz="1800" dirty="0"/>
              <a:t> kan (en moet) worden besloten </a:t>
            </a:r>
            <a:r>
              <a:rPr lang="nl-BE" sz="1800" u="sng" dirty="0"/>
              <a:t>zonder dat een toetsing vereist is </a:t>
            </a:r>
            <a:r>
              <a:rPr lang="nl-BE" sz="1800" dirty="0"/>
              <a:t>van deze overeenkomst aan de geldigheidsvereisten zoals opgenomen in artikel 1108 oud BW (thans artikel 5.27 (N)BW). </a:t>
            </a:r>
          </a:p>
          <a:p>
            <a:pPr marL="0" indent="0" algn="just">
              <a:buNone/>
            </a:pPr>
            <a:endParaRPr lang="nl-BE" sz="500" dirty="0"/>
          </a:p>
          <a:p>
            <a:pPr algn="just">
              <a:spcAft>
                <a:spcPts val="1000"/>
              </a:spcAft>
              <a:buFont typeface="Wingdings" panose="05000000000000000000" pitchFamily="2" charset="2"/>
              <a:buChar char="§"/>
            </a:pPr>
            <a:r>
              <a:rPr lang="nl-BE" sz="1800" dirty="0"/>
              <a:t>Bij de tweede strekking, c.q. de </a:t>
            </a:r>
            <a:r>
              <a:rPr lang="nl-BE" sz="1800" b="1" u="sng" dirty="0" err="1"/>
              <a:t>civilistische</a:t>
            </a:r>
            <a:r>
              <a:rPr lang="nl-BE" sz="1800" b="1" u="sng" dirty="0"/>
              <a:t> benadering</a:t>
            </a:r>
            <a:r>
              <a:rPr lang="nl-BE" sz="1800" b="1" dirty="0"/>
              <a:t> </a:t>
            </a:r>
            <a:r>
              <a:rPr lang="nl-BE" sz="1800" dirty="0"/>
              <a:t>vereist de schending van de openbare orde nog een toets aan de geldigheidsvoorwaarden van artikel 1108 oud BW, met name de geoorloofdheid van het voorwerp of de oorzaak </a:t>
            </a:r>
            <a:r>
              <a:rPr lang="nl-BE" sz="1600" dirty="0"/>
              <a:t>(</a:t>
            </a:r>
            <a:r>
              <a:rPr lang="nl-BE" sz="1600" dirty="0">
                <a:solidFill>
                  <a:schemeClr val="accent6"/>
                </a:solidFill>
              </a:rPr>
              <a:t>zie recent Rb. Brussel 20 april 2020, </a:t>
            </a:r>
            <a:r>
              <a:rPr lang="nl-BE" sz="1600" i="1" dirty="0" err="1">
                <a:solidFill>
                  <a:schemeClr val="accent6"/>
                </a:solidFill>
              </a:rPr>
              <a:t>T.Aann</a:t>
            </a:r>
            <a:r>
              <a:rPr lang="nl-BE" sz="1600" dirty="0">
                <a:solidFill>
                  <a:schemeClr val="accent6"/>
                </a:solidFill>
              </a:rPr>
              <a:t>. 2020, 255-269, noot C. </a:t>
            </a:r>
            <a:r>
              <a:rPr lang="nl-BE" sz="1600" cap="small" dirty="0">
                <a:solidFill>
                  <a:schemeClr val="accent6"/>
                </a:solidFill>
              </a:rPr>
              <a:t>De </a:t>
            </a:r>
            <a:r>
              <a:rPr lang="nl-BE" sz="1600" cap="small" dirty="0" err="1">
                <a:solidFill>
                  <a:schemeClr val="accent6"/>
                </a:solidFill>
              </a:rPr>
              <a:t>Koninck</a:t>
            </a:r>
            <a:r>
              <a:rPr lang="nl-BE" sz="1600" dirty="0"/>
              <a:t>). </a:t>
            </a:r>
          </a:p>
          <a:p>
            <a:pPr lvl="1" algn="just">
              <a:spcAft>
                <a:spcPts val="1000"/>
              </a:spcAft>
              <a:buFont typeface="Wingdings" panose="05000000000000000000" pitchFamily="2" charset="2"/>
              <a:buChar char="§"/>
            </a:pPr>
            <a:r>
              <a:rPr lang="nl-BE" sz="1700" dirty="0" err="1"/>
              <a:t>HvC</a:t>
            </a:r>
            <a:r>
              <a:rPr lang="nl-BE" sz="1700" dirty="0"/>
              <a:t> heeft zich bij deze strekking aangesloten: het verbindt in dit arrest de nietigheidssanctie met zowel de openbare orde (art. 6 oud BW) en de geldigheidsvoorwaarde van een geoorloofd voorwerp (art. 1108 oud BW)</a:t>
            </a:r>
          </a:p>
          <a:p>
            <a:pPr lvl="1" algn="just">
              <a:spcAft>
                <a:spcPts val="1000"/>
              </a:spcAft>
              <a:buFont typeface="Wingdings" panose="05000000000000000000" pitchFamily="2" charset="2"/>
              <a:buChar char="§"/>
            </a:pPr>
            <a:r>
              <a:rPr lang="nl-BE" sz="1700" b="1" i="1" u="sng" dirty="0">
                <a:sym typeface="Wingdings" panose="05000000000000000000" pitchFamily="2" charset="2"/>
              </a:rPr>
              <a:t> Doordat een toestand (zonder marktbevraging) wordt geschapen in strijd met beginselen van openbare orde, is de overeenkomst behept met een </a:t>
            </a:r>
            <a:r>
              <a:rPr lang="nl-BE" sz="1700" b="1" i="1" u="sng" dirty="0">
                <a:solidFill>
                  <a:srgbClr val="FF0000"/>
                </a:solidFill>
                <a:sym typeface="Wingdings" panose="05000000000000000000" pitchFamily="2" charset="2"/>
              </a:rPr>
              <a:t>ongeoorloofd voorwerp</a:t>
            </a:r>
            <a:r>
              <a:rPr lang="nl-BE" sz="1700" b="1" i="1" u="sng" dirty="0">
                <a:sym typeface="Wingdings" panose="05000000000000000000" pitchFamily="2" charset="2"/>
              </a:rPr>
              <a:t>.</a:t>
            </a:r>
            <a:endParaRPr lang="nl-BE" sz="1700" b="1" i="1" u="sng" dirty="0"/>
          </a:p>
          <a:p>
            <a:pPr lvl="1" algn="just">
              <a:spcAft>
                <a:spcPts val="1000"/>
              </a:spcAft>
              <a:buFont typeface="Wingdings" panose="05000000000000000000" pitchFamily="2" charset="2"/>
              <a:buChar char="§"/>
            </a:pPr>
            <a:r>
              <a:rPr lang="nl-BE" sz="1700" i="1" dirty="0" err="1">
                <a:solidFill>
                  <a:srgbClr val="7030A0"/>
                </a:solidFill>
              </a:rPr>
              <a:t>Cfr</a:t>
            </a:r>
            <a:r>
              <a:rPr lang="nl-BE" sz="1700" dirty="0">
                <a:solidFill>
                  <a:srgbClr val="7030A0"/>
                </a:solidFill>
              </a:rPr>
              <a:t>. artikel 5.51 (N)BW</a:t>
            </a:r>
            <a:r>
              <a:rPr lang="nl-BE" sz="1700" dirty="0"/>
              <a:t>: “</a:t>
            </a:r>
            <a:r>
              <a:rPr lang="fr-BE" sz="1700" i="1" dirty="0"/>
              <a:t>La prestation est illicite lorsqu'elle </a:t>
            </a:r>
            <a:r>
              <a:rPr lang="fr-BE" sz="1700" i="1" dirty="0">
                <a:solidFill>
                  <a:srgbClr val="FF0000"/>
                </a:solidFill>
              </a:rPr>
              <a:t>crée ou maintient une situation qui est contraire à l'ordre public ou à des dispositions légales impératives</a:t>
            </a:r>
            <a:r>
              <a:rPr lang="nl-BE" sz="1700" dirty="0"/>
              <a:t>.”</a:t>
            </a:r>
          </a:p>
          <a:p>
            <a:pPr marL="0" indent="0">
              <a:buNone/>
            </a:pPr>
            <a:br>
              <a:rPr lang="nl-BE" dirty="0"/>
            </a:br>
            <a:endParaRPr lang="nl-BE" sz="1700" dirty="0"/>
          </a:p>
          <a:p>
            <a:pPr algn="just">
              <a:buFont typeface="Wingdings" panose="05000000000000000000" pitchFamily="2" charset="2"/>
              <a:buChar char="§"/>
            </a:pPr>
            <a:endParaRPr lang="nl-BE" sz="500" b="1" dirty="0"/>
          </a:p>
          <a:p>
            <a:pPr marL="0" indent="0" algn="just">
              <a:buNone/>
            </a:pPr>
            <a:endParaRPr lang="nl-BE" sz="1800" i="1" dirty="0"/>
          </a:p>
          <a:p>
            <a:pPr algn="just">
              <a:buFont typeface="Wingdings" panose="05000000000000000000" pitchFamily="2" charset="2"/>
              <a:buChar char="§"/>
            </a:pPr>
            <a:endParaRPr lang="nl-BE" sz="1400" i="1" dirty="0"/>
          </a:p>
          <a:p>
            <a:pPr lvl="2" algn="just">
              <a:buFont typeface="Wingdings" panose="05000000000000000000" pitchFamily="2" charset="2"/>
              <a:buChar char="§"/>
            </a:pPr>
            <a:endParaRPr lang="nl-BE" altLang="fr-FR" sz="1700" dirty="0">
              <a:cs typeface="Times New Roman" panose="02020603050405020304" pitchFamily="18" charset="0"/>
            </a:endParaRPr>
          </a:p>
          <a:p>
            <a:pPr lvl="2" algn="just">
              <a:buFont typeface="Wingdings" panose="05000000000000000000" pitchFamily="2" charset="2"/>
              <a:buChar char="§"/>
            </a:pPr>
            <a:endParaRPr lang="nl-BE" altLang="fr-FR" sz="1700" dirty="0">
              <a:cs typeface="Times New Roman" panose="02020603050405020304" pitchFamily="18" charset="0"/>
            </a:endParaRPr>
          </a:p>
          <a:p>
            <a:pPr lvl="2" algn="just">
              <a:buFont typeface="Wingdings" panose="05000000000000000000" pitchFamily="2" charset="2"/>
              <a:buChar char="§"/>
            </a:pPr>
            <a:endParaRPr lang="nl-BE" altLang="fr-FR" sz="1700" dirty="0">
              <a:cs typeface="Times New Roman" panose="02020603050405020304" pitchFamily="18" charset="0"/>
            </a:endParaRPr>
          </a:p>
          <a:p>
            <a:pPr lvl="1" algn="just">
              <a:buFont typeface="Wingdings" panose="05000000000000000000" pitchFamily="2" charset="2"/>
              <a:buChar char="§"/>
            </a:pPr>
            <a:endParaRPr lang="nl-BE" altLang="fr-FR" sz="1700" dirty="0">
              <a:cs typeface="Times New Roman" panose="02020603050405020304" pitchFamily="18" charset="0"/>
            </a:endParaRPr>
          </a:p>
          <a:p>
            <a:pPr lvl="2" algn="just">
              <a:buFont typeface="Wingdings" panose="05000000000000000000" pitchFamily="2" charset="2"/>
              <a:buChar char="§"/>
            </a:pPr>
            <a:endParaRPr lang="nl-BE" altLang="fr-FR" sz="1700" dirty="0">
              <a:cs typeface="Times New Roman" panose="02020603050405020304" pitchFamily="18" charset="0"/>
            </a:endParaRPr>
          </a:p>
          <a:p>
            <a:pPr lvl="1" algn="just">
              <a:buFont typeface="Wingdings" panose="05000000000000000000" pitchFamily="2" charset="2"/>
              <a:buChar char="§"/>
            </a:pPr>
            <a:endParaRPr lang="nl-BE" altLang="fr-FR" sz="1700" dirty="0">
              <a:cs typeface="Times New Roman" panose="02020603050405020304" pitchFamily="18" charset="0"/>
            </a:endParaRPr>
          </a:p>
          <a:p>
            <a:pPr lvl="1" algn="just">
              <a:buFont typeface="Wingdings" panose="05000000000000000000" pitchFamily="2" charset="2"/>
              <a:buChar char="§"/>
            </a:pPr>
            <a:endParaRPr lang="nl-BE" altLang="fr-FR" sz="1700" dirty="0">
              <a:cs typeface="Times New Roman" panose="02020603050405020304" pitchFamily="18" charset="0"/>
            </a:endParaRPr>
          </a:p>
          <a:p>
            <a:pPr lvl="1" algn="just">
              <a:buFont typeface="Wingdings" panose="05000000000000000000" pitchFamily="2" charset="2"/>
              <a:buChar char="§"/>
            </a:pPr>
            <a:endParaRPr lang="nl-BE" altLang="fr-FR" sz="1700" dirty="0">
              <a:cs typeface="Times New Roman" panose="02020603050405020304" pitchFamily="18" charset="0"/>
            </a:endParaRPr>
          </a:p>
          <a:p>
            <a:pPr lvl="2" algn="just">
              <a:buFont typeface="Wingdings" panose="05000000000000000000" pitchFamily="2" charset="2"/>
              <a:buChar char="§"/>
            </a:pPr>
            <a:endParaRPr lang="nl-BE" altLang="fr-FR" sz="1700" dirty="0">
              <a:cs typeface="Times New Roman" panose="02020603050405020304" pitchFamily="18" charset="0"/>
            </a:endParaRPr>
          </a:p>
          <a:p>
            <a:pPr lvl="2" algn="just">
              <a:buFont typeface="Wingdings" panose="05000000000000000000" pitchFamily="2" charset="2"/>
              <a:buChar char="§"/>
            </a:pPr>
            <a:endParaRPr lang="nl-BE" altLang="fr-FR" sz="1700" dirty="0">
              <a:cs typeface="Times New Roman" panose="02020603050405020304" pitchFamily="18" charset="0"/>
            </a:endParaRPr>
          </a:p>
          <a:p>
            <a:pPr lvl="2" algn="just">
              <a:buFont typeface="Wingdings" panose="05000000000000000000" pitchFamily="2" charset="2"/>
              <a:buChar char="§"/>
            </a:pPr>
            <a:endParaRPr lang="nl-BE" altLang="fr-FR" sz="1700" dirty="0">
              <a:cs typeface="Times New Roman" panose="02020603050405020304" pitchFamily="18" charset="0"/>
            </a:endParaRPr>
          </a:p>
          <a:p>
            <a:pPr marL="457200" lvl="2" indent="0" algn="just">
              <a:buNone/>
            </a:pPr>
            <a:endParaRPr lang="nl-BE" sz="1700" i="1" dirty="0"/>
          </a:p>
          <a:p>
            <a:pPr lvl="1" algn="just">
              <a:buFont typeface="Wingdings" panose="05000000000000000000" pitchFamily="2" charset="2"/>
              <a:buChar char="§"/>
            </a:pPr>
            <a:endParaRPr lang="nl-BE" altLang="fr-FR" sz="1700" dirty="0"/>
          </a:p>
          <a:p>
            <a:pPr marL="0" indent="0" algn="just">
              <a:buNone/>
            </a:pPr>
            <a:endParaRPr lang="nl-NL" sz="1700" dirty="0"/>
          </a:p>
        </p:txBody>
      </p:sp>
      <p:sp>
        <p:nvSpPr>
          <p:cNvPr id="3" name="Text Placeholder 2">
            <a:extLst>
              <a:ext uri="{FF2B5EF4-FFF2-40B4-BE49-F238E27FC236}">
                <a16:creationId xmlns:a16="http://schemas.microsoft.com/office/drawing/2014/main" id="{24450305-FE56-4E3B-B805-CCC1EAFB6250}"/>
              </a:ext>
            </a:extLst>
          </p:cNvPr>
          <p:cNvSpPr>
            <a:spLocks noGrp="1"/>
          </p:cNvSpPr>
          <p:nvPr>
            <p:ph type="body" idx="1"/>
          </p:nvPr>
        </p:nvSpPr>
        <p:spPr>
          <a:xfrm>
            <a:off x="515940" y="1335032"/>
            <a:ext cx="11160124" cy="435600"/>
          </a:xfrm>
        </p:spPr>
        <p:txBody>
          <a:bodyPr/>
          <a:lstStyle/>
          <a:p>
            <a:pPr algn="just"/>
            <a:r>
              <a:rPr lang="sv-SE" sz="2400" dirty="0"/>
              <a:t>Rechtstreekse toetsing aan de openbare orde </a:t>
            </a:r>
            <a:r>
              <a:rPr lang="sv-SE" sz="2400" i="1" dirty="0"/>
              <a:t>versus</a:t>
            </a:r>
            <a:r>
              <a:rPr lang="sv-SE" sz="2400" dirty="0"/>
              <a:t> civilistische benadering </a:t>
            </a:r>
            <a:endParaRPr lang="nl-NL" sz="2400" dirty="0"/>
          </a:p>
        </p:txBody>
      </p:sp>
      <p:sp>
        <p:nvSpPr>
          <p:cNvPr id="4" name="Slide Number Placeholder 3">
            <a:extLst>
              <a:ext uri="{FF2B5EF4-FFF2-40B4-BE49-F238E27FC236}">
                <a16:creationId xmlns:a16="http://schemas.microsoft.com/office/drawing/2014/main" id="{4558F9B5-230E-4C02-BCC6-13056EF47743}"/>
              </a:ext>
            </a:extLst>
          </p:cNvPr>
          <p:cNvSpPr>
            <a:spLocks noGrp="1"/>
          </p:cNvSpPr>
          <p:nvPr>
            <p:ph type="sldNum" sz="quarter" idx="12"/>
          </p:nvPr>
        </p:nvSpPr>
        <p:spPr/>
        <p:txBody>
          <a:bodyPr/>
          <a:lstStyle/>
          <a:p>
            <a:fld id="{F9591D4C-BB8F-AE46-BE73-C616F30BBC5B}" type="slidenum">
              <a:rPr lang="en-US" smtClean="0"/>
              <a:t>65</a:t>
            </a:fld>
            <a:endParaRPr lang="en-US"/>
          </a:p>
        </p:txBody>
      </p:sp>
      <p:sp>
        <p:nvSpPr>
          <p:cNvPr id="5" name="Text Placeholder 4">
            <a:extLst>
              <a:ext uri="{FF2B5EF4-FFF2-40B4-BE49-F238E27FC236}">
                <a16:creationId xmlns:a16="http://schemas.microsoft.com/office/drawing/2014/main" id="{36DBA461-EF21-47DF-B285-0AFE5F6AA389}"/>
              </a:ext>
            </a:extLst>
          </p:cNvPr>
          <p:cNvSpPr>
            <a:spLocks noGrp="1"/>
          </p:cNvSpPr>
          <p:nvPr>
            <p:ph type="body" sz="quarter" idx="15"/>
          </p:nvPr>
        </p:nvSpPr>
        <p:spPr>
          <a:xfrm>
            <a:off x="515940" y="974353"/>
            <a:ext cx="11160125" cy="237308"/>
          </a:xfrm>
        </p:spPr>
        <p:txBody>
          <a:bodyPr/>
          <a:lstStyle/>
          <a:p>
            <a:r>
              <a:rPr lang="nl-BE" dirty="0" err="1"/>
              <a:t>Cass</a:t>
            </a:r>
            <a:r>
              <a:rPr lang="nl-BE" dirty="0"/>
              <a:t>. 22 januari 2021 (AR nr. </a:t>
            </a:r>
            <a:r>
              <a:rPr lang="nl-BE" dirty="0" err="1"/>
              <a:t>C.19.0303.N</a:t>
            </a:r>
            <a:r>
              <a:rPr lang="nl-BE" dirty="0"/>
              <a:t>), </a:t>
            </a:r>
            <a:r>
              <a:rPr lang="nl-BE" i="1" dirty="0" err="1"/>
              <a:t>NjW</a:t>
            </a:r>
            <a:r>
              <a:rPr lang="nl-BE" i="1" dirty="0"/>
              <a:t> 2021</a:t>
            </a:r>
            <a:r>
              <a:rPr lang="nl-BE" dirty="0"/>
              <a:t>, 348</a:t>
            </a:r>
          </a:p>
        </p:txBody>
      </p:sp>
      <p:sp>
        <p:nvSpPr>
          <p:cNvPr id="6" name="Title 5">
            <a:extLst>
              <a:ext uri="{FF2B5EF4-FFF2-40B4-BE49-F238E27FC236}">
                <a16:creationId xmlns:a16="http://schemas.microsoft.com/office/drawing/2014/main" id="{B13F94AA-A379-42E3-BDE3-CA23385DC0E5}"/>
              </a:ext>
            </a:extLst>
          </p:cNvPr>
          <p:cNvSpPr>
            <a:spLocks noGrp="1"/>
          </p:cNvSpPr>
          <p:nvPr>
            <p:ph type="title"/>
          </p:nvPr>
        </p:nvSpPr>
        <p:spPr>
          <a:xfrm>
            <a:off x="515940" y="146793"/>
            <a:ext cx="11160124" cy="577153"/>
          </a:xfrm>
        </p:spPr>
        <p:txBody>
          <a:bodyPr/>
          <a:lstStyle/>
          <a:p>
            <a:r>
              <a:rPr lang="nl-BE" sz="3200" dirty="0"/>
              <a:t>VIII. </a:t>
            </a:r>
            <a:r>
              <a:rPr lang="nl-BE" sz="3200" dirty="0" err="1"/>
              <a:t>Jurisprudence</a:t>
            </a:r>
            <a:r>
              <a:rPr lang="nl-BE" sz="3200" dirty="0"/>
              <a:t> pertinente de la Cour de </a:t>
            </a:r>
            <a:r>
              <a:rPr lang="nl-BE" sz="3200" dirty="0" err="1"/>
              <a:t>cassation</a:t>
            </a:r>
            <a:r>
              <a:rPr lang="nl-BE" sz="3200" dirty="0"/>
              <a:t> en </a:t>
            </a:r>
            <a:r>
              <a:rPr lang="nl-BE" sz="3200" dirty="0" err="1"/>
              <a:t>matière</a:t>
            </a:r>
            <a:r>
              <a:rPr lang="nl-BE" sz="3200" dirty="0"/>
              <a:t> de </a:t>
            </a:r>
            <a:r>
              <a:rPr lang="nl-BE" sz="3200" dirty="0" err="1"/>
              <a:t>nullité</a:t>
            </a:r>
            <a:endParaRPr lang="nl-BE" sz="2850" dirty="0"/>
          </a:p>
        </p:txBody>
      </p:sp>
      <p:sp>
        <p:nvSpPr>
          <p:cNvPr id="7" name="Footer Placeholder 6">
            <a:extLst>
              <a:ext uri="{FF2B5EF4-FFF2-40B4-BE49-F238E27FC236}">
                <a16:creationId xmlns:a16="http://schemas.microsoft.com/office/drawing/2014/main" id="{F43061CA-A8C0-4F0E-9C55-E4D2E4561AE3}"/>
              </a:ext>
            </a:extLst>
          </p:cNvPr>
          <p:cNvSpPr>
            <a:spLocks noGrp="1"/>
          </p:cNvSpPr>
          <p:nvPr>
            <p:ph type="ftr" sz="quarter" idx="17"/>
          </p:nvPr>
        </p:nvSpPr>
        <p:spPr/>
        <p:txBody>
          <a:bodyPr/>
          <a:lstStyle/>
          <a:p>
            <a:r>
              <a:rPr lang="nl-BE"/>
              <a:t>National Tender Day - 27 oktober 2022</a:t>
            </a:r>
            <a:endParaRPr lang="en-US"/>
          </a:p>
        </p:txBody>
      </p:sp>
      <p:sp>
        <p:nvSpPr>
          <p:cNvPr id="8" name="AutoShape 2" descr="How To Pronounce Allowed - Pronunciation Academy - YouTube">
            <a:extLst>
              <a:ext uri="{FF2B5EF4-FFF2-40B4-BE49-F238E27FC236}">
                <a16:creationId xmlns:a16="http://schemas.microsoft.com/office/drawing/2014/main" id="{668F275C-E615-4256-9238-02FF4E575C59}"/>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nl-BE"/>
          </a:p>
        </p:txBody>
      </p:sp>
      <p:sp>
        <p:nvSpPr>
          <p:cNvPr id="9" name="AutoShape 4" descr="How To Pronounce Allowed - Pronunciation Academy - YouTube">
            <a:extLst>
              <a:ext uri="{FF2B5EF4-FFF2-40B4-BE49-F238E27FC236}">
                <a16:creationId xmlns:a16="http://schemas.microsoft.com/office/drawing/2014/main" id="{A66610D7-2BBC-4A05-BFAD-1359B6663348}"/>
              </a:ext>
            </a:extLst>
          </p:cNvPr>
          <p:cNvSpPr>
            <a:spLocks noChangeAspect="1" noChangeArrowheads="1"/>
          </p:cNvSpPr>
          <p:nvPr/>
        </p:nvSpPr>
        <p:spPr bwMode="auto">
          <a:xfrm>
            <a:off x="6096000" y="3429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nl-BE"/>
          </a:p>
        </p:txBody>
      </p:sp>
    </p:spTree>
    <p:extLst>
      <p:ext uri="{BB962C8B-B14F-4D97-AF65-F5344CB8AC3E}">
        <p14:creationId xmlns:p14="http://schemas.microsoft.com/office/powerpoint/2010/main" val="2320678867"/>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300B3237-F474-4D8C-BA5D-2B72ACC343B7}"/>
              </a:ext>
            </a:extLst>
          </p:cNvPr>
          <p:cNvSpPr>
            <a:spLocks noGrp="1"/>
          </p:cNvSpPr>
          <p:nvPr>
            <p:ph type="body" idx="1"/>
          </p:nvPr>
        </p:nvSpPr>
        <p:spPr>
          <a:xfrm>
            <a:off x="515936" y="1360815"/>
            <a:ext cx="11570961" cy="435600"/>
          </a:xfrm>
        </p:spPr>
        <p:txBody>
          <a:bodyPr>
            <a:normAutofit/>
          </a:bodyPr>
          <a:lstStyle/>
          <a:p>
            <a:r>
              <a:rPr lang="nl-BE" dirty="0" err="1"/>
              <a:t>Cass</a:t>
            </a:r>
            <a:r>
              <a:rPr lang="nl-BE" dirty="0"/>
              <a:t>. 22 januari 2021 (AR nr. </a:t>
            </a:r>
            <a:r>
              <a:rPr lang="nl-BE" dirty="0" err="1"/>
              <a:t>C.19.0303.N</a:t>
            </a:r>
            <a:r>
              <a:rPr lang="nl-BE" dirty="0"/>
              <a:t>), </a:t>
            </a:r>
            <a:r>
              <a:rPr lang="nl-BE" i="1" dirty="0" err="1"/>
              <a:t>NjW</a:t>
            </a:r>
            <a:r>
              <a:rPr lang="nl-BE" i="1" dirty="0"/>
              <a:t> 2021</a:t>
            </a:r>
            <a:r>
              <a:rPr lang="nl-BE" dirty="0"/>
              <a:t>, 348</a:t>
            </a:r>
          </a:p>
          <a:p>
            <a:endParaRPr lang="nl-BE" dirty="0"/>
          </a:p>
        </p:txBody>
      </p:sp>
      <p:sp>
        <p:nvSpPr>
          <p:cNvPr id="4" name="Slide Number Placeholder 3">
            <a:extLst>
              <a:ext uri="{FF2B5EF4-FFF2-40B4-BE49-F238E27FC236}">
                <a16:creationId xmlns:a16="http://schemas.microsoft.com/office/drawing/2014/main" id="{48D200A8-B122-4F18-A2E5-015B5BDC3E57}"/>
              </a:ext>
            </a:extLst>
          </p:cNvPr>
          <p:cNvSpPr>
            <a:spLocks noGrp="1"/>
          </p:cNvSpPr>
          <p:nvPr>
            <p:ph type="sldNum" sz="quarter" idx="12"/>
          </p:nvPr>
        </p:nvSpPr>
        <p:spPr/>
        <p:txBody>
          <a:bodyPr/>
          <a:lstStyle/>
          <a:p>
            <a:fld id="{F9591D4C-BB8F-AE46-BE73-C616F30BBC5B}" type="slidenum">
              <a:rPr lang="en-US" smtClean="0"/>
              <a:t>66</a:t>
            </a:fld>
            <a:endParaRPr lang="en-US"/>
          </a:p>
        </p:txBody>
      </p:sp>
      <p:sp>
        <p:nvSpPr>
          <p:cNvPr id="5" name="Text Placeholder 4">
            <a:extLst>
              <a:ext uri="{FF2B5EF4-FFF2-40B4-BE49-F238E27FC236}">
                <a16:creationId xmlns:a16="http://schemas.microsoft.com/office/drawing/2014/main" id="{8666FE8E-D6AD-43B5-B901-7FD2B293E9CF}"/>
              </a:ext>
            </a:extLst>
          </p:cNvPr>
          <p:cNvSpPr>
            <a:spLocks noGrp="1"/>
          </p:cNvSpPr>
          <p:nvPr>
            <p:ph type="body" sz="quarter" idx="15"/>
          </p:nvPr>
        </p:nvSpPr>
        <p:spPr>
          <a:xfrm>
            <a:off x="515936" y="1123507"/>
            <a:ext cx="11160125" cy="237308"/>
          </a:xfrm>
        </p:spPr>
        <p:txBody>
          <a:bodyPr/>
          <a:lstStyle/>
          <a:p>
            <a:r>
              <a:rPr lang="nl-BE" dirty="0"/>
              <a:t>Inzake de evolutie van de nietigheidsleer </a:t>
            </a:r>
          </a:p>
        </p:txBody>
      </p:sp>
      <p:sp>
        <p:nvSpPr>
          <p:cNvPr id="6" name="Title 5">
            <a:extLst>
              <a:ext uri="{FF2B5EF4-FFF2-40B4-BE49-F238E27FC236}">
                <a16:creationId xmlns:a16="http://schemas.microsoft.com/office/drawing/2014/main" id="{0EBBCBD8-88B7-4D8F-93A6-FCC941359A09}"/>
              </a:ext>
            </a:extLst>
          </p:cNvPr>
          <p:cNvSpPr>
            <a:spLocks noGrp="1"/>
          </p:cNvSpPr>
          <p:nvPr>
            <p:ph type="title"/>
          </p:nvPr>
        </p:nvSpPr>
        <p:spPr>
          <a:xfrm>
            <a:off x="515939" y="152119"/>
            <a:ext cx="11160124" cy="577153"/>
          </a:xfrm>
        </p:spPr>
        <p:txBody>
          <a:bodyPr/>
          <a:lstStyle/>
          <a:p>
            <a:r>
              <a:rPr lang="nl-BE" sz="3300" dirty="0"/>
              <a:t>VIII. </a:t>
            </a:r>
            <a:r>
              <a:rPr lang="nl-BE" sz="3300" dirty="0" err="1"/>
              <a:t>Jurisprudence</a:t>
            </a:r>
            <a:r>
              <a:rPr lang="nl-BE" sz="3300" dirty="0"/>
              <a:t> pertinente de la Cour de </a:t>
            </a:r>
            <a:r>
              <a:rPr lang="nl-BE" sz="3300" dirty="0" err="1"/>
              <a:t>cassation</a:t>
            </a:r>
            <a:r>
              <a:rPr lang="nl-BE" sz="3300" dirty="0"/>
              <a:t> en </a:t>
            </a:r>
            <a:r>
              <a:rPr lang="nl-BE" sz="3300" dirty="0" err="1"/>
              <a:t>matière</a:t>
            </a:r>
            <a:r>
              <a:rPr lang="nl-BE" sz="3300" dirty="0"/>
              <a:t> de </a:t>
            </a:r>
            <a:r>
              <a:rPr lang="nl-BE" sz="3300" dirty="0" err="1"/>
              <a:t>nullité</a:t>
            </a:r>
            <a:endParaRPr lang="nl-BE" sz="3300" dirty="0"/>
          </a:p>
        </p:txBody>
      </p:sp>
      <p:sp>
        <p:nvSpPr>
          <p:cNvPr id="7" name="Footer Placeholder 6">
            <a:extLst>
              <a:ext uri="{FF2B5EF4-FFF2-40B4-BE49-F238E27FC236}">
                <a16:creationId xmlns:a16="http://schemas.microsoft.com/office/drawing/2014/main" id="{B7293BDA-B3C8-4FC2-AD83-4E6FA04C22F8}"/>
              </a:ext>
            </a:extLst>
          </p:cNvPr>
          <p:cNvSpPr>
            <a:spLocks noGrp="1"/>
          </p:cNvSpPr>
          <p:nvPr>
            <p:ph type="ftr" sz="quarter" idx="17"/>
          </p:nvPr>
        </p:nvSpPr>
        <p:spPr/>
        <p:txBody>
          <a:bodyPr/>
          <a:lstStyle/>
          <a:p>
            <a:r>
              <a:rPr lang="nl-BE"/>
              <a:t>National Tender Day - 27 oktober 2022</a:t>
            </a:r>
            <a:endParaRPr lang="en-US"/>
          </a:p>
        </p:txBody>
      </p:sp>
      <p:graphicFrame>
        <p:nvGraphicFramePr>
          <p:cNvPr id="8" name="Diagram 7">
            <a:extLst>
              <a:ext uri="{FF2B5EF4-FFF2-40B4-BE49-F238E27FC236}">
                <a16:creationId xmlns:a16="http://schemas.microsoft.com/office/drawing/2014/main" id="{6FE57BC2-D556-4B2C-8FD1-108B4BFFA2A2}"/>
              </a:ext>
            </a:extLst>
          </p:cNvPr>
          <p:cNvGraphicFramePr/>
          <p:nvPr>
            <p:extLst>
              <p:ext uri="{D42A27DB-BD31-4B8C-83A1-F6EECF244321}">
                <p14:modId xmlns:p14="http://schemas.microsoft.com/office/powerpoint/2010/main" val="209499154"/>
              </p:ext>
            </p:extLst>
          </p:nvPr>
        </p:nvGraphicFramePr>
        <p:xfrm>
          <a:off x="865351" y="2020761"/>
          <a:ext cx="9760608" cy="411757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593851962"/>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594D4CB9-6CC0-4702-A2D9-DD5DA39F63BA}"/>
              </a:ext>
            </a:extLst>
          </p:cNvPr>
          <p:cNvPicPr>
            <a:picLocks noChangeAspect="1"/>
          </p:cNvPicPr>
          <p:nvPr/>
        </p:nvPicPr>
        <p:blipFill>
          <a:blip r:embed="rId3"/>
          <a:srcRect/>
          <a:stretch>
            <a:fillRect/>
          </a:stretch>
        </p:blipFill>
        <p:spPr>
          <a:xfrm>
            <a:off x="3415" y="-195855"/>
            <a:ext cx="12185169" cy="6854158"/>
          </a:xfrm>
          <a:prstGeom prst="rect">
            <a:avLst/>
          </a:prstGeom>
        </p:spPr>
      </p:pic>
      <p:sp>
        <p:nvSpPr>
          <p:cNvPr id="4" name="Title 3"/>
          <p:cNvSpPr>
            <a:spLocks noGrp="1"/>
          </p:cNvSpPr>
          <p:nvPr>
            <p:ph type="title"/>
          </p:nvPr>
        </p:nvSpPr>
        <p:spPr/>
        <p:txBody>
          <a:bodyPr/>
          <a:lstStyle/>
          <a:p>
            <a:r>
              <a:rPr lang="nl-BE" b="1" dirty="0"/>
              <a:t>IX.</a:t>
            </a:r>
            <a:br>
              <a:rPr lang="nl-BE" dirty="0"/>
            </a:br>
            <a:r>
              <a:rPr lang="nl-BE" dirty="0" err="1"/>
              <a:t>Payement</a:t>
            </a:r>
            <a:endParaRPr lang="en-US" dirty="0"/>
          </a:p>
        </p:txBody>
      </p:sp>
    </p:spTree>
    <p:extLst>
      <p:ext uri="{BB962C8B-B14F-4D97-AF65-F5344CB8AC3E}">
        <p14:creationId xmlns:p14="http://schemas.microsoft.com/office/powerpoint/2010/main" val="4090917393"/>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AEAA938E-2CC0-424F-93FD-35A4CA641FD7}"/>
              </a:ext>
            </a:extLst>
          </p:cNvPr>
          <p:cNvSpPr>
            <a:spLocks noGrp="1"/>
          </p:cNvSpPr>
          <p:nvPr>
            <p:ph sz="quarter" idx="18"/>
          </p:nvPr>
        </p:nvSpPr>
        <p:spPr/>
        <p:txBody>
          <a:bodyPr/>
          <a:lstStyle/>
          <a:p>
            <a:pPr algn="just"/>
            <a:r>
              <a:rPr lang="fr-BE"/>
              <a:t>La commune de Doische a attribué, le 29 mars 2016, un premier marché de travaux d’entretien de la voirie à Matagne-La-grande, Niverlée, Vaucelles, à la SRL ENTREPRISE DE TRAVAUX PUBLICS RENE PIRLOTS et FILS pour le montant de 262.189,74 EUR. Il s’agit du premier marché (CV-15/005/D). </a:t>
            </a:r>
          </a:p>
          <a:p>
            <a:pPr algn="just"/>
            <a:r>
              <a:rPr lang="fr-BE"/>
              <a:t>La même commune a attribué un marché  de travaux d’entretien de la voirie, le 14 juin 2016, pour l’entretien de la voirie à Doische, Gochenée, Matagne-la-Petite, Vaucelles, et Vodelée à la SRL ENTREPRISE DE TRAVAUX PUBLICS RENE PIRLOTS et FILS, pour un montant de 251.879, 21 EUR. Il s’agit du second marché (CV-15/031)</a:t>
            </a:r>
          </a:p>
        </p:txBody>
      </p:sp>
      <p:sp>
        <p:nvSpPr>
          <p:cNvPr id="3" name="Text Placeholder 2">
            <a:extLst>
              <a:ext uri="{FF2B5EF4-FFF2-40B4-BE49-F238E27FC236}">
                <a16:creationId xmlns:a16="http://schemas.microsoft.com/office/drawing/2014/main" id="{9C23061B-3D9D-400B-9AF0-37D93A1531CC}"/>
              </a:ext>
            </a:extLst>
          </p:cNvPr>
          <p:cNvSpPr>
            <a:spLocks noGrp="1"/>
          </p:cNvSpPr>
          <p:nvPr>
            <p:ph type="body" idx="1"/>
          </p:nvPr>
        </p:nvSpPr>
        <p:spPr/>
        <p:txBody>
          <a:bodyPr/>
          <a:lstStyle/>
          <a:p>
            <a:r>
              <a:rPr lang="fr-BE"/>
              <a:t>Trib. Namur, Division Dinant (7</a:t>
            </a:r>
            <a:r>
              <a:rPr lang="fr-BE" baseline="30000"/>
              <a:t>ème</a:t>
            </a:r>
            <a:r>
              <a:rPr lang="fr-BE"/>
              <a:t> ch.), 3 juin 2021, 2021/1841. </a:t>
            </a:r>
          </a:p>
        </p:txBody>
      </p:sp>
      <p:sp>
        <p:nvSpPr>
          <p:cNvPr id="4" name="Slide Number Placeholder 3">
            <a:extLst>
              <a:ext uri="{FF2B5EF4-FFF2-40B4-BE49-F238E27FC236}">
                <a16:creationId xmlns:a16="http://schemas.microsoft.com/office/drawing/2014/main" id="{40B49C47-0A24-4410-80B6-D3F34F81C799}"/>
              </a:ext>
            </a:extLst>
          </p:cNvPr>
          <p:cNvSpPr>
            <a:spLocks noGrp="1"/>
          </p:cNvSpPr>
          <p:nvPr>
            <p:ph type="sldNum" sz="quarter" idx="12"/>
          </p:nvPr>
        </p:nvSpPr>
        <p:spPr/>
        <p:txBody>
          <a:bodyPr/>
          <a:lstStyle/>
          <a:p>
            <a:fld id="{F9591D4C-BB8F-AE46-BE73-C616F30BBC5B}" type="slidenum">
              <a:rPr lang="en-US" smtClean="0"/>
              <a:t>68</a:t>
            </a:fld>
            <a:endParaRPr lang="en-US"/>
          </a:p>
        </p:txBody>
      </p:sp>
      <p:sp>
        <p:nvSpPr>
          <p:cNvPr id="5" name="Text Placeholder 4">
            <a:extLst>
              <a:ext uri="{FF2B5EF4-FFF2-40B4-BE49-F238E27FC236}">
                <a16:creationId xmlns:a16="http://schemas.microsoft.com/office/drawing/2014/main" id="{D4FCC5EF-2C37-4977-9647-5309D6BE2F32}"/>
              </a:ext>
            </a:extLst>
          </p:cNvPr>
          <p:cNvSpPr>
            <a:spLocks noGrp="1"/>
          </p:cNvSpPr>
          <p:nvPr>
            <p:ph type="body" sz="quarter" idx="15"/>
          </p:nvPr>
        </p:nvSpPr>
        <p:spPr/>
        <p:txBody>
          <a:bodyPr/>
          <a:lstStyle/>
          <a:p>
            <a:r>
              <a:rPr lang="fr-BE"/>
              <a:t>Intérêts de retard</a:t>
            </a:r>
          </a:p>
        </p:txBody>
      </p:sp>
      <p:sp>
        <p:nvSpPr>
          <p:cNvPr id="6" name="Title 5">
            <a:extLst>
              <a:ext uri="{FF2B5EF4-FFF2-40B4-BE49-F238E27FC236}">
                <a16:creationId xmlns:a16="http://schemas.microsoft.com/office/drawing/2014/main" id="{EE06D116-5DE0-4E97-A88F-6B5F84D8C1FD}"/>
              </a:ext>
            </a:extLst>
          </p:cNvPr>
          <p:cNvSpPr>
            <a:spLocks noGrp="1"/>
          </p:cNvSpPr>
          <p:nvPr>
            <p:ph type="title"/>
          </p:nvPr>
        </p:nvSpPr>
        <p:spPr/>
        <p:txBody>
          <a:bodyPr/>
          <a:lstStyle/>
          <a:p>
            <a:r>
              <a:rPr lang="fr-BE" dirty="0"/>
              <a:t>IX. Payement</a:t>
            </a:r>
          </a:p>
        </p:txBody>
      </p:sp>
    </p:spTree>
    <p:extLst>
      <p:ext uri="{BB962C8B-B14F-4D97-AF65-F5344CB8AC3E}">
        <p14:creationId xmlns:p14="http://schemas.microsoft.com/office/powerpoint/2010/main" val="3975426220"/>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38ABFA7B-5FE2-4A20-B014-D5081B922B7A}"/>
              </a:ext>
            </a:extLst>
          </p:cNvPr>
          <p:cNvSpPr>
            <a:spLocks noGrp="1"/>
          </p:cNvSpPr>
          <p:nvPr>
            <p:ph sz="quarter" idx="18"/>
          </p:nvPr>
        </p:nvSpPr>
        <p:spPr>
          <a:xfrm>
            <a:off x="515939" y="1834545"/>
            <a:ext cx="11262204" cy="4787077"/>
          </a:xfrm>
        </p:spPr>
        <p:txBody>
          <a:bodyPr/>
          <a:lstStyle/>
          <a:p>
            <a:pPr algn="just"/>
            <a:r>
              <a:rPr lang="fr-BE" dirty="0"/>
              <a:t> Le 27 septembre 2017, une déclaration de créances, s’élevant à 72.620,56 EUR (état d’avancement </a:t>
            </a:r>
            <a:r>
              <a:rPr lang="fr-BE" dirty="0" err="1"/>
              <a:t>n°13</a:t>
            </a:r>
            <a:r>
              <a:rPr lang="fr-BE" dirty="0"/>
              <a:t>) est établie par l’adjudicataire pour les travaux effectués à </a:t>
            </a:r>
            <a:r>
              <a:rPr lang="fr-BE" dirty="0" err="1"/>
              <a:t>Matagne</a:t>
            </a:r>
            <a:r>
              <a:rPr lang="fr-BE" dirty="0"/>
              <a:t>-La-Grande, </a:t>
            </a:r>
            <a:r>
              <a:rPr lang="fr-BE" dirty="0" err="1"/>
              <a:t>Niverlée</a:t>
            </a:r>
            <a:r>
              <a:rPr lang="fr-BE" dirty="0"/>
              <a:t> et Vaucelles. </a:t>
            </a:r>
          </a:p>
          <a:p>
            <a:pPr algn="just"/>
            <a:r>
              <a:rPr lang="fr-BE" dirty="0"/>
              <a:t>La Commune de </a:t>
            </a:r>
            <a:r>
              <a:rPr lang="fr-BE" dirty="0" err="1"/>
              <a:t>Doische</a:t>
            </a:r>
            <a:r>
              <a:rPr lang="fr-BE" dirty="0"/>
              <a:t> communique, le 30 octobre 2018, que concernant le marché 14/005/D, tant que les avenants ne seront pas intégrés dans un état d’avancement, ils ne pourront pas être payés.</a:t>
            </a:r>
          </a:p>
          <a:p>
            <a:pPr algn="just"/>
            <a:r>
              <a:rPr lang="fr-BE" dirty="0"/>
              <a:t>Par lettre datée du 14 décembre 2018, la Commune de </a:t>
            </a:r>
            <a:r>
              <a:rPr lang="fr-BE" dirty="0" err="1"/>
              <a:t>Doische</a:t>
            </a:r>
            <a:r>
              <a:rPr lang="fr-BE" dirty="0"/>
              <a:t> demande à l’adjudicataire d’établir  une facture, dans les 5 jours, relative à l’avenant 1 établi le 1</a:t>
            </a:r>
            <a:r>
              <a:rPr lang="fr-BE" baseline="30000" dirty="0"/>
              <a:t>er</a:t>
            </a:r>
            <a:r>
              <a:rPr lang="fr-BE" dirty="0"/>
              <a:t> février 2018, signé le 23 février 2018 et approuvé par le Collège communal le 15 mai 2018 pour un montant de 72.620,56 EUR (</a:t>
            </a:r>
            <a:r>
              <a:rPr lang="fr-BE" dirty="0" err="1"/>
              <a:t>TVAC</a:t>
            </a:r>
            <a:r>
              <a:rPr lang="fr-BE" dirty="0"/>
              <a:t>). </a:t>
            </a:r>
          </a:p>
          <a:p>
            <a:pPr algn="just"/>
            <a:r>
              <a:rPr lang="fr-BE" dirty="0"/>
              <a:t>Le 19 décembre 2018, l’adjudicataire établit une facture dont le montant s’élève à 72.620, 56 EUR (</a:t>
            </a:r>
            <a:r>
              <a:rPr lang="fr-BE" dirty="0" err="1"/>
              <a:t>TVAC</a:t>
            </a:r>
            <a:r>
              <a:rPr lang="fr-BE" dirty="0"/>
              <a:t>). </a:t>
            </a:r>
          </a:p>
          <a:p>
            <a:pPr algn="just"/>
            <a:r>
              <a:rPr lang="fr-BE" dirty="0"/>
              <a:t>Le 8 mai 2019, l’adjudicataire réclame à la commune le payement d’intérêts de retard s’élevant à 8.372, 26 EUR, selon l’état d’avancement </a:t>
            </a:r>
            <a:r>
              <a:rPr lang="fr-BE" dirty="0" err="1"/>
              <a:t>n°13bis</a:t>
            </a:r>
            <a:r>
              <a:rPr lang="fr-BE" dirty="0"/>
              <a:t>. </a:t>
            </a:r>
          </a:p>
        </p:txBody>
      </p:sp>
      <p:sp>
        <p:nvSpPr>
          <p:cNvPr id="3" name="Text Placeholder 2">
            <a:extLst>
              <a:ext uri="{FF2B5EF4-FFF2-40B4-BE49-F238E27FC236}">
                <a16:creationId xmlns:a16="http://schemas.microsoft.com/office/drawing/2014/main" id="{8A648E0A-F279-4CEC-9E4F-FA75F260B553}"/>
              </a:ext>
            </a:extLst>
          </p:cNvPr>
          <p:cNvSpPr>
            <a:spLocks noGrp="1"/>
          </p:cNvSpPr>
          <p:nvPr>
            <p:ph type="body" idx="1"/>
          </p:nvPr>
        </p:nvSpPr>
        <p:spPr/>
        <p:txBody>
          <a:bodyPr/>
          <a:lstStyle/>
          <a:p>
            <a:r>
              <a:rPr lang="fr-BE"/>
              <a:t>Trib. Namur, Division Dinant (7</a:t>
            </a:r>
            <a:r>
              <a:rPr lang="fr-BE" baseline="30000"/>
              <a:t>ème</a:t>
            </a:r>
            <a:r>
              <a:rPr lang="fr-BE"/>
              <a:t> ch.), 3 juin 2021, 2021/1841. </a:t>
            </a:r>
          </a:p>
          <a:p>
            <a:endParaRPr lang="fr-BE"/>
          </a:p>
        </p:txBody>
      </p:sp>
      <p:sp>
        <p:nvSpPr>
          <p:cNvPr id="4" name="Slide Number Placeholder 3">
            <a:extLst>
              <a:ext uri="{FF2B5EF4-FFF2-40B4-BE49-F238E27FC236}">
                <a16:creationId xmlns:a16="http://schemas.microsoft.com/office/drawing/2014/main" id="{B9BD1DCE-A5A4-45BC-9C5B-21069318DB1A}"/>
              </a:ext>
            </a:extLst>
          </p:cNvPr>
          <p:cNvSpPr>
            <a:spLocks noGrp="1"/>
          </p:cNvSpPr>
          <p:nvPr>
            <p:ph type="sldNum" sz="quarter" idx="12"/>
          </p:nvPr>
        </p:nvSpPr>
        <p:spPr/>
        <p:txBody>
          <a:bodyPr/>
          <a:lstStyle/>
          <a:p>
            <a:fld id="{F9591D4C-BB8F-AE46-BE73-C616F30BBC5B}" type="slidenum">
              <a:rPr lang="en-US" smtClean="0"/>
              <a:t>69</a:t>
            </a:fld>
            <a:endParaRPr lang="en-US"/>
          </a:p>
        </p:txBody>
      </p:sp>
      <p:sp>
        <p:nvSpPr>
          <p:cNvPr id="5" name="Text Placeholder 4">
            <a:extLst>
              <a:ext uri="{FF2B5EF4-FFF2-40B4-BE49-F238E27FC236}">
                <a16:creationId xmlns:a16="http://schemas.microsoft.com/office/drawing/2014/main" id="{246FB875-9798-4065-90D8-B36B6D0B9FE1}"/>
              </a:ext>
            </a:extLst>
          </p:cNvPr>
          <p:cNvSpPr>
            <a:spLocks noGrp="1"/>
          </p:cNvSpPr>
          <p:nvPr>
            <p:ph type="body" sz="quarter" idx="15"/>
          </p:nvPr>
        </p:nvSpPr>
        <p:spPr/>
        <p:txBody>
          <a:bodyPr/>
          <a:lstStyle/>
          <a:p>
            <a:r>
              <a:rPr lang="fr-BE"/>
              <a:t>Intérêts de retard</a:t>
            </a:r>
          </a:p>
          <a:p>
            <a:endParaRPr lang="fr-BE"/>
          </a:p>
        </p:txBody>
      </p:sp>
      <p:sp>
        <p:nvSpPr>
          <p:cNvPr id="6" name="Title 5">
            <a:extLst>
              <a:ext uri="{FF2B5EF4-FFF2-40B4-BE49-F238E27FC236}">
                <a16:creationId xmlns:a16="http://schemas.microsoft.com/office/drawing/2014/main" id="{D08AEFB4-28C7-495A-BBC4-8291D280F379}"/>
              </a:ext>
            </a:extLst>
          </p:cNvPr>
          <p:cNvSpPr>
            <a:spLocks noGrp="1"/>
          </p:cNvSpPr>
          <p:nvPr>
            <p:ph type="title"/>
          </p:nvPr>
        </p:nvSpPr>
        <p:spPr/>
        <p:txBody>
          <a:bodyPr/>
          <a:lstStyle/>
          <a:p>
            <a:r>
              <a:rPr lang="fr-BE" dirty="0"/>
              <a:t>IX. Payement</a:t>
            </a:r>
          </a:p>
        </p:txBody>
      </p:sp>
    </p:spTree>
    <p:extLst>
      <p:ext uri="{BB962C8B-B14F-4D97-AF65-F5344CB8AC3E}">
        <p14:creationId xmlns:p14="http://schemas.microsoft.com/office/powerpoint/2010/main" val="311666963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D388FB76-2137-4F4D-97CD-CB67605ADB76}"/>
              </a:ext>
            </a:extLst>
          </p:cNvPr>
          <p:cNvSpPr>
            <a:spLocks noGrp="1"/>
          </p:cNvSpPr>
          <p:nvPr>
            <p:ph sz="quarter" idx="18"/>
          </p:nvPr>
        </p:nvSpPr>
        <p:spPr>
          <a:xfrm>
            <a:off x="515939" y="2063146"/>
            <a:ext cx="11160124" cy="4426554"/>
          </a:xfrm>
        </p:spPr>
        <p:txBody>
          <a:bodyPr/>
          <a:lstStyle/>
          <a:p>
            <a:pPr algn="just">
              <a:spcAft>
                <a:spcPts val="1000"/>
              </a:spcAft>
            </a:pPr>
            <a:r>
              <a:rPr lang="nl-BE" sz="1800" b="1" dirty="0" err="1"/>
              <a:t>Faits : </a:t>
            </a:r>
          </a:p>
          <a:p>
            <a:pPr lvl="1" algn="just">
              <a:spcAft>
                <a:spcPts val="1000"/>
              </a:spcAft>
            </a:pPr>
            <a:r>
              <a:rPr lang="fr-BE" sz="1800" dirty="0"/>
              <a:t>La commune de </a:t>
            </a:r>
            <a:r>
              <a:rPr lang="fr-BE" sz="1800" i="1" dirty="0" err="1"/>
              <a:t>Lerici</a:t>
            </a:r>
            <a:r>
              <a:rPr lang="fr-BE" sz="1800" dirty="0"/>
              <a:t> confie la gestion interne du cycle des déchets à </a:t>
            </a:r>
            <a:r>
              <a:rPr lang="fr-BE" sz="1800" dirty="0" err="1"/>
              <a:t>ACAM</a:t>
            </a:r>
            <a:r>
              <a:rPr lang="fr-BE" sz="1800" dirty="0"/>
              <a:t> </a:t>
            </a:r>
            <a:r>
              <a:rPr lang="fr-BE" sz="1800" dirty="0" err="1"/>
              <a:t>SpA</a:t>
            </a:r>
            <a:r>
              <a:rPr lang="fr-BE" sz="1800" dirty="0"/>
              <a:t> qui en confie la gestion à sa filiale </a:t>
            </a:r>
            <a:r>
              <a:rPr lang="fr-BE" sz="1800" dirty="0" err="1"/>
              <a:t>ACAM</a:t>
            </a:r>
            <a:r>
              <a:rPr lang="fr-BE" sz="1800" dirty="0"/>
              <a:t> </a:t>
            </a:r>
            <a:r>
              <a:rPr lang="fr-BE" sz="1800" dirty="0" err="1"/>
              <a:t>Ambiente</a:t>
            </a:r>
            <a:r>
              <a:rPr lang="fr-BE" sz="1800" dirty="0"/>
              <a:t>. Actions de l'</a:t>
            </a:r>
            <a:r>
              <a:rPr lang="fr-BE" sz="1800" dirty="0" err="1"/>
              <a:t>ACAM</a:t>
            </a:r>
            <a:r>
              <a:rPr lang="fr-BE" sz="1800" dirty="0"/>
              <a:t> </a:t>
            </a:r>
            <a:r>
              <a:rPr lang="fr-BE" sz="1800" dirty="0" err="1"/>
              <a:t>SpA</a:t>
            </a:r>
            <a:r>
              <a:rPr lang="fr-BE" sz="1800" dirty="0"/>
              <a:t> entièrement détenues par les municipalités participantes, y compris </a:t>
            </a:r>
            <a:r>
              <a:rPr lang="fr-BE" sz="1800" i="1" dirty="0" err="1"/>
              <a:t>Lerici</a:t>
            </a:r>
            <a:r>
              <a:rPr lang="fr-BE" sz="1800" dirty="0"/>
              <a:t>.</a:t>
            </a:r>
          </a:p>
          <a:p>
            <a:pPr lvl="1" algn="just">
              <a:spcAft>
                <a:spcPts val="1000"/>
              </a:spcAft>
            </a:pPr>
            <a:r>
              <a:rPr lang="fr-BE" sz="1800" dirty="0"/>
              <a:t>Restructuration d'</a:t>
            </a:r>
            <a:r>
              <a:rPr lang="fr-BE" sz="1800" dirty="0" err="1"/>
              <a:t>ACAM</a:t>
            </a:r>
            <a:r>
              <a:rPr lang="fr-BE" sz="1800" dirty="0"/>
              <a:t> </a:t>
            </a:r>
            <a:r>
              <a:rPr lang="fr-BE" sz="1800" dirty="0" err="1"/>
              <a:t>SpA</a:t>
            </a:r>
            <a:r>
              <a:rPr lang="fr-BE" sz="1800" dirty="0"/>
              <a:t> : marché public pour trouver un nouveau partenaire en vue de racheter toutes les actions détenues par les communes.</a:t>
            </a:r>
            <a:endParaRPr lang="fr-BE" sz="1800" dirty="0">
              <a:highlight>
                <a:srgbClr val="FF0000"/>
              </a:highlight>
            </a:endParaRPr>
          </a:p>
          <a:p>
            <a:pPr lvl="1" algn="just">
              <a:spcAft>
                <a:spcPts val="1000"/>
              </a:spcAft>
            </a:pPr>
            <a:r>
              <a:rPr lang="fr-BE" sz="1800" dirty="0" err="1"/>
              <a:t>IREN</a:t>
            </a:r>
            <a:r>
              <a:rPr lang="fr-BE" sz="1800" dirty="0"/>
              <a:t> a acquis toutes les actions de l'</a:t>
            </a:r>
            <a:r>
              <a:rPr lang="fr-BE" sz="1800" dirty="0" err="1"/>
              <a:t>ACAM</a:t>
            </a:r>
            <a:r>
              <a:rPr lang="fr-BE" sz="1800" dirty="0"/>
              <a:t> </a:t>
            </a:r>
            <a:r>
              <a:rPr lang="fr-BE" sz="1800" dirty="0" err="1"/>
              <a:t>SpA</a:t>
            </a:r>
            <a:r>
              <a:rPr lang="fr-BE" sz="1800" dirty="0"/>
              <a:t> auprès des communes participantes et une partie celles-ci ont acquis une partie des actions de l'</a:t>
            </a:r>
            <a:r>
              <a:rPr lang="fr-BE" sz="1800" dirty="0" err="1"/>
              <a:t>IREN</a:t>
            </a:r>
            <a:r>
              <a:rPr lang="fr-BE" sz="1800" dirty="0"/>
              <a:t>, après que le capital ait été augmenté pour cette opération. La commune de </a:t>
            </a:r>
            <a:r>
              <a:rPr lang="fr-BE" sz="1800" i="1" dirty="0" err="1"/>
              <a:t>Lerici</a:t>
            </a:r>
            <a:r>
              <a:rPr lang="fr-BE" sz="1800" dirty="0"/>
              <a:t> n’a pas acquis d’action dans </a:t>
            </a:r>
            <a:r>
              <a:rPr lang="fr-BE" sz="1800" dirty="0" err="1"/>
              <a:t>IREN</a:t>
            </a:r>
            <a:r>
              <a:rPr lang="fr-BE" sz="1800" dirty="0"/>
              <a:t>.</a:t>
            </a:r>
          </a:p>
          <a:p>
            <a:pPr marL="0" indent="0" algn="just">
              <a:spcAft>
                <a:spcPts val="1000"/>
              </a:spcAft>
              <a:buNone/>
            </a:pPr>
            <a:endParaRPr lang="nl-NL" sz="1800" dirty="0">
              <a:highlight>
                <a:srgbClr val="FFFF00"/>
              </a:highlight>
            </a:endParaRPr>
          </a:p>
          <a:p>
            <a:pPr marL="0" indent="0" algn="just">
              <a:buNone/>
            </a:pPr>
            <a:endParaRPr lang="nl-NL" sz="1800" dirty="0"/>
          </a:p>
          <a:p>
            <a:pPr algn="just"/>
            <a:endParaRPr lang="nl-NL" sz="1800" dirty="0"/>
          </a:p>
          <a:p>
            <a:pPr algn="just"/>
            <a:endParaRPr lang="nl-BE" sz="1800" dirty="0"/>
          </a:p>
          <a:p>
            <a:pPr marL="231775" lvl="1" indent="0" algn="just">
              <a:buNone/>
            </a:pPr>
            <a:endParaRPr lang="nl-BE" sz="1000" b="1" dirty="0">
              <a:solidFill>
                <a:schemeClr val="accent6"/>
              </a:solidFill>
            </a:endParaRPr>
          </a:p>
        </p:txBody>
      </p:sp>
      <p:sp>
        <p:nvSpPr>
          <p:cNvPr id="3" name="Text Placeholder 2">
            <a:extLst>
              <a:ext uri="{FF2B5EF4-FFF2-40B4-BE49-F238E27FC236}">
                <a16:creationId xmlns:a16="http://schemas.microsoft.com/office/drawing/2014/main" id="{300B3237-F474-4D8C-BA5D-2B72ACC343B7}"/>
              </a:ext>
            </a:extLst>
          </p:cNvPr>
          <p:cNvSpPr>
            <a:spLocks noGrp="1"/>
          </p:cNvSpPr>
          <p:nvPr>
            <p:ph type="body" idx="1"/>
          </p:nvPr>
        </p:nvSpPr>
        <p:spPr>
          <a:xfrm>
            <a:off x="515938" y="1476313"/>
            <a:ext cx="11311103" cy="320101"/>
          </a:xfrm>
        </p:spPr>
        <p:txBody>
          <a:bodyPr>
            <a:normAutofit lnSpcReduction="10000"/>
          </a:bodyPr>
          <a:lstStyle/>
          <a:p>
            <a:r>
              <a:rPr lang="nl-BE" dirty="0" err="1"/>
              <a:t>C.J.U.E.</a:t>
            </a:r>
            <a:r>
              <a:rPr lang="nl-BE" dirty="0"/>
              <a:t>, 12 </a:t>
            </a:r>
            <a:r>
              <a:rPr lang="nl-BE" dirty="0" err="1"/>
              <a:t>mai </a:t>
            </a:r>
            <a:r>
              <a:rPr lang="nl-BE" dirty="0"/>
              <a:t>2022 C-719/20</a:t>
            </a:r>
          </a:p>
        </p:txBody>
      </p:sp>
      <p:sp>
        <p:nvSpPr>
          <p:cNvPr id="4" name="Slide Number Placeholder 3">
            <a:extLst>
              <a:ext uri="{FF2B5EF4-FFF2-40B4-BE49-F238E27FC236}">
                <a16:creationId xmlns:a16="http://schemas.microsoft.com/office/drawing/2014/main" id="{48D200A8-B122-4F18-A2E5-015B5BDC3E57}"/>
              </a:ext>
            </a:extLst>
          </p:cNvPr>
          <p:cNvSpPr>
            <a:spLocks noGrp="1"/>
          </p:cNvSpPr>
          <p:nvPr>
            <p:ph type="sldNum" sz="quarter" idx="12"/>
          </p:nvPr>
        </p:nvSpPr>
        <p:spPr/>
        <p:txBody>
          <a:bodyPr/>
          <a:lstStyle/>
          <a:p>
            <a:fld id="{F9591D4C-BB8F-AE46-BE73-C616F30BBC5B}" type="slidenum">
              <a:rPr lang="en-US" smtClean="0"/>
              <a:t>7</a:t>
            </a:fld>
            <a:endParaRPr lang="en-US"/>
          </a:p>
        </p:txBody>
      </p:sp>
      <p:sp>
        <p:nvSpPr>
          <p:cNvPr id="5" name="Text Placeholder 4">
            <a:extLst>
              <a:ext uri="{FF2B5EF4-FFF2-40B4-BE49-F238E27FC236}">
                <a16:creationId xmlns:a16="http://schemas.microsoft.com/office/drawing/2014/main" id="{8666FE8E-D6AD-43B5-B901-7FD2B293E9CF}"/>
              </a:ext>
            </a:extLst>
          </p:cNvPr>
          <p:cNvSpPr>
            <a:spLocks noGrp="1"/>
          </p:cNvSpPr>
          <p:nvPr>
            <p:ph type="body" sz="quarter" idx="15"/>
          </p:nvPr>
        </p:nvSpPr>
        <p:spPr/>
        <p:txBody>
          <a:bodyPr/>
          <a:lstStyle/>
          <a:p>
            <a:r>
              <a:rPr lang="nl-BE" i="1" dirty="0"/>
              <a:t>In house</a:t>
            </a:r>
          </a:p>
        </p:txBody>
      </p:sp>
      <p:sp>
        <p:nvSpPr>
          <p:cNvPr id="6" name="Title 5">
            <a:extLst>
              <a:ext uri="{FF2B5EF4-FFF2-40B4-BE49-F238E27FC236}">
                <a16:creationId xmlns:a16="http://schemas.microsoft.com/office/drawing/2014/main" id="{0EBBCBD8-88B7-4D8F-93A6-FCC941359A09}"/>
              </a:ext>
            </a:extLst>
          </p:cNvPr>
          <p:cNvSpPr>
            <a:spLocks noGrp="1"/>
          </p:cNvSpPr>
          <p:nvPr>
            <p:ph type="title"/>
          </p:nvPr>
        </p:nvSpPr>
        <p:spPr/>
        <p:txBody>
          <a:bodyPr/>
          <a:lstStyle/>
          <a:p>
            <a:r>
              <a:rPr lang="nl-BE" dirty="0"/>
              <a:t>I. </a:t>
            </a:r>
            <a:r>
              <a:rPr lang="fr-BE" dirty="0"/>
              <a:t>Les arrêts les plus importants rendus par la </a:t>
            </a:r>
            <a:r>
              <a:rPr lang="fr-BE" dirty="0" err="1"/>
              <a:t>C.J.U.E</a:t>
            </a:r>
            <a:r>
              <a:rPr lang="fr-BE" dirty="0"/>
              <a:t>.</a:t>
            </a:r>
            <a:endParaRPr lang="nl-BE" dirty="0"/>
          </a:p>
        </p:txBody>
      </p:sp>
      <p:sp>
        <p:nvSpPr>
          <p:cNvPr id="7" name="Footer Placeholder 6">
            <a:extLst>
              <a:ext uri="{FF2B5EF4-FFF2-40B4-BE49-F238E27FC236}">
                <a16:creationId xmlns:a16="http://schemas.microsoft.com/office/drawing/2014/main" id="{B7293BDA-B3C8-4FC2-AD83-4E6FA04C22F8}"/>
              </a:ext>
            </a:extLst>
          </p:cNvPr>
          <p:cNvSpPr>
            <a:spLocks noGrp="1"/>
          </p:cNvSpPr>
          <p:nvPr>
            <p:ph type="ftr" sz="quarter" idx="17"/>
          </p:nvPr>
        </p:nvSpPr>
        <p:spPr/>
        <p:txBody>
          <a:bodyPr/>
          <a:lstStyle/>
          <a:p>
            <a:r>
              <a:rPr lang="nl-BE" dirty="0"/>
              <a:t>National Tender Day - 27 </a:t>
            </a:r>
            <a:r>
              <a:rPr lang="nl-BE" dirty="0" err="1"/>
              <a:t>octobre</a:t>
            </a:r>
            <a:r>
              <a:rPr lang="nl-BE" dirty="0"/>
              <a:t> 2022</a:t>
            </a:r>
            <a:endParaRPr lang="en-US" dirty="0"/>
          </a:p>
        </p:txBody>
      </p:sp>
    </p:spTree>
    <p:extLst>
      <p:ext uri="{BB962C8B-B14F-4D97-AF65-F5344CB8AC3E}">
        <p14:creationId xmlns:p14="http://schemas.microsoft.com/office/powerpoint/2010/main" val="3853397672"/>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26FE20AE-8F73-4691-A0B9-370EDAAADF01}"/>
              </a:ext>
            </a:extLst>
          </p:cNvPr>
          <p:cNvSpPr>
            <a:spLocks noGrp="1"/>
          </p:cNvSpPr>
          <p:nvPr>
            <p:ph sz="quarter" idx="18"/>
          </p:nvPr>
        </p:nvSpPr>
        <p:spPr>
          <a:xfrm>
            <a:off x="453006" y="1882170"/>
            <a:ext cx="11223057" cy="4509239"/>
          </a:xfrm>
        </p:spPr>
        <p:txBody>
          <a:bodyPr/>
          <a:lstStyle/>
          <a:p>
            <a:pPr algn="just"/>
            <a:r>
              <a:rPr lang="fr-BE" dirty="0"/>
              <a:t>Dans un premier temps, le tribunal constate que ces deux créances ne sont en fait qu’une seule et même créance, même si elles se réfèrent respectivement à l’avenant </a:t>
            </a:r>
            <a:r>
              <a:rPr lang="fr-BE" dirty="0" err="1"/>
              <a:t>n°1</a:t>
            </a:r>
            <a:r>
              <a:rPr lang="fr-BE" dirty="0"/>
              <a:t> et l’état d’avancement n° 13. Il a ainsi considéré que « </a:t>
            </a:r>
            <a:r>
              <a:rPr lang="fr-BE" i="1" dirty="0"/>
              <a:t>vu l’absence d’autre déclaration de créance et d’autre facture pour ce montant, il s’agit manifestement du même montant ». </a:t>
            </a:r>
            <a:endParaRPr lang="fr-BE" dirty="0"/>
          </a:p>
          <a:p>
            <a:pPr algn="just"/>
            <a:r>
              <a:rPr lang="fr-BE" dirty="0"/>
              <a:t>Ensuite, en vertu du CSC et de l’article 95 RGE, «</a:t>
            </a:r>
            <a:r>
              <a:rPr lang="fr-BE" i="1" dirty="0"/>
              <a:t> la vérification devait être effectuée dans les 30 jours de la réception de la déclaration de créance, et le paiement effectué dans les 30 jours de la date du fin de la vérification, pour autant que le pouvoir adjudicateur </a:t>
            </a:r>
            <a:r>
              <a:rPr lang="fr-BE" i="1" u="sng" dirty="0"/>
              <a:t>soit en possession d’une facture régulièrement établie </a:t>
            </a:r>
            <a:r>
              <a:rPr lang="fr-BE" dirty="0"/>
              <a:t>».</a:t>
            </a:r>
          </a:p>
          <a:p>
            <a:pPr algn="just"/>
            <a:r>
              <a:rPr lang="fr-BE" dirty="0"/>
              <a:t>La facture est établie le </a:t>
            </a:r>
            <a:r>
              <a:rPr lang="fr-BE" u="sng" dirty="0"/>
              <a:t>19 décembre 2018 et prévoyait une échéance de payement pour le 17 février 2019</a:t>
            </a:r>
            <a:r>
              <a:rPr lang="fr-BE" dirty="0"/>
              <a:t>. Or, il n’est intervenu </a:t>
            </a:r>
            <a:r>
              <a:rPr lang="fr-BE" u="sng" dirty="0"/>
              <a:t>que 6 mai 2019</a:t>
            </a:r>
            <a:r>
              <a:rPr lang="fr-BE" dirty="0"/>
              <a:t>, avec </a:t>
            </a:r>
            <a:r>
              <a:rPr lang="fr-BE" u="sng" dirty="0"/>
              <a:t>78 jours </a:t>
            </a:r>
            <a:r>
              <a:rPr lang="fr-BE" dirty="0"/>
              <a:t>de retard. La facture régulièrement établie et retenue par le tribunal comme faisant courir les intérêts de retard a été établie le </a:t>
            </a:r>
            <a:r>
              <a:rPr lang="fr-BE" u="sng" dirty="0"/>
              <a:t>19 décembre 2018 </a:t>
            </a:r>
            <a:r>
              <a:rPr lang="fr-BE" dirty="0"/>
              <a:t>à la suite de la seconde lettre de la commune et non </a:t>
            </a:r>
            <a:r>
              <a:rPr lang="fr-BE" u="sng" dirty="0"/>
              <a:t>pas le 27 septembre 2017,</a:t>
            </a:r>
            <a:r>
              <a:rPr lang="fr-BE" dirty="0"/>
              <a:t> comme l’indiquait l’adjudicataire. La somme due, au titre des intérêts de retard, se limitait donc à 1026,04 EUR. </a:t>
            </a:r>
          </a:p>
        </p:txBody>
      </p:sp>
      <p:sp>
        <p:nvSpPr>
          <p:cNvPr id="3" name="Text Placeholder 2">
            <a:extLst>
              <a:ext uri="{FF2B5EF4-FFF2-40B4-BE49-F238E27FC236}">
                <a16:creationId xmlns:a16="http://schemas.microsoft.com/office/drawing/2014/main" id="{A99280D2-8B77-41C8-BE3C-B92864D0BE30}"/>
              </a:ext>
            </a:extLst>
          </p:cNvPr>
          <p:cNvSpPr>
            <a:spLocks noGrp="1"/>
          </p:cNvSpPr>
          <p:nvPr>
            <p:ph type="body" idx="1"/>
          </p:nvPr>
        </p:nvSpPr>
        <p:spPr/>
        <p:txBody>
          <a:bodyPr/>
          <a:lstStyle/>
          <a:p>
            <a:r>
              <a:rPr lang="fr-BE"/>
              <a:t>Trib. Namur, Division Dinant (7</a:t>
            </a:r>
            <a:r>
              <a:rPr lang="fr-BE" baseline="30000"/>
              <a:t>ème</a:t>
            </a:r>
            <a:r>
              <a:rPr lang="fr-BE"/>
              <a:t> ch.), 3 juin 2021, 2021/1841.  </a:t>
            </a:r>
          </a:p>
          <a:p>
            <a:endParaRPr lang="fr-BE"/>
          </a:p>
        </p:txBody>
      </p:sp>
      <p:sp>
        <p:nvSpPr>
          <p:cNvPr id="4" name="Slide Number Placeholder 3">
            <a:extLst>
              <a:ext uri="{FF2B5EF4-FFF2-40B4-BE49-F238E27FC236}">
                <a16:creationId xmlns:a16="http://schemas.microsoft.com/office/drawing/2014/main" id="{74ADA14B-CC17-495C-91FB-1EBED5CB5A6B}"/>
              </a:ext>
            </a:extLst>
          </p:cNvPr>
          <p:cNvSpPr>
            <a:spLocks noGrp="1"/>
          </p:cNvSpPr>
          <p:nvPr>
            <p:ph type="sldNum" sz="quarter" idx="12"/>
          </p:nvPr>
        </p:nvSpPr>
        <p:spPr/>
        <p:txBody>
          <a:bodyPr/>
          <a:lstStyle/>
          <a:p>
            <a:fld id="{F9591D4C-BB8F-AE46-BE73-C616F30BBC5B}" type="slidenum">
              <a:rPr lang="en-US" smtClean="0"/>
              <a:t>70</a:t>
            </a:fld>
            <a:endParaRPr lang="en-US"/>
          </a:p>
        </p:txBody>
      </p:sp>
      <p:sp>
        <p:nvSpPr>
          <p:cNvPr id="5" name="Text Placeholder 4">
            <a:extLst>
              <a:ext uri="{FF2B5EF4-FFF2-40B4-BE49-F238E27FC236}">
                <a16:creationId xmlns:a16="http://schemas.microsoft.com/office/drawing/2014/main" id="{32B7963D-3065-4037-830F-E8101E224D5C}"/>
              </a:ext>
            </a:extLst>
          </p:cNvPr>
          <p:cNvSpPr>
            <a:spLocks noGrp="1"/>
          </p:cNvSpPr>
          <p:nvPr>
            <p:ph type="body" sz="quarter" idx="15"/>
          </p:nvPr>
        </p:nvSpPr>
        <p:spPr/>
        <p:txBody>
          <a:bodyPr/>
          <a:lstStyle/>
          <a:p>
            <a:r>
              <a:rPr lang="fr-BE"/>
              <a:t>Intérêts de retard</a:t>
            </a:r>
          </a:p>
          <a:p>
            <a:endParaRPr lang="fr-BE"/>
          </a:p>
        </p:txBody>
      </p:sp>
      <p:sp>
        <p:nvSpPr>
          <p:cNvPr id="6" name="Title 5">
            <a:extLst>
              <a:ext uri="{FF2B5EF4-FFF2-40B4-BE49-F238E27FC236}">
                <a16:creationId xmlns:a16="http://schemas.microsoft.com/office/drawing/2014/main" id="{9FEB36BC-2295-474F-AADE-5555CE93CF1B}"/>
              </a:ext>
            </a:extLst>
          </p:cNvPr>
          <p:cNvSpPr>
            <a:spLocks noGrp="1"/>
          </p:cNvSpPr>
          <p:nvPr>
            <p:ph type="title"/>
          </p:nvPr>
        </p:nvSpPr>
        <p:spPr/>
        <p:txBody>
          <a:bodyPr/>
          <a:lstStyle/>
          <a:p>
            <a:r>
              <a:rPr lang="fr-BE" dirty="0"/>
              <a:t>IX. Payement</a:t>
            </a:r>
          </a:p>
        </p:txBody>
      </p:sp>
    </p:spTree>
    <p:extLst>
      <p:ext uri="{BB962C8B-B14F-4D97-AF65-F5344CB8AC3E}">
        <p14:creationId xmlns:p14="http://schemas.microsoft.com/office/powerpoint/2010/main" val="2010277574"/>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594D4CB9-6CC0-4702-A2D9-DD5DA39F63BA}"/>
              </a:ext>
            </a:extLst>
          </p:cNvPr>
          <p:cNvPicPr>
            <a:picLocks noChangeAspect="1"/>
          </p:cNvPicPr>
          <p:nvPr/>
        </p:nvPicPr>
        <p:blipFill>
          <a:blip r:embed="rId3"/>
          <a:srcRect/>
          <a:stretch>
            <a:fillRect/>
          </a:stretch>
        </p:blipFill>
        <p:spPr>
          <a:xfrm>
            <a:off x="3415" y="-195855"/>
            <a:ext cx="12185169" cy="6854158"/>
          </a:xfrm>
          <a:prstGeom prst="rect">
            <a:avLst/>
          </a:prstGeom>
        </p:spPr>
      </p:pic>
      <p:sp>
        <p:nvSpPr>
          <p:cNvPr id="4" name="Title 3"/>
          <p:cNvSpPr>
            <a:spLocks noGrp="1"/>
          </p:cNvSpPr>
          <p:nvPr>
            <p:ph type="title"/>
          </p:nvPr>
        </p:nvSpPr>
        <p:spPr/>
        <p:txBody>
          <a:bodyPr/>
          <a:lstStyle/>
          <a:p>
            <a:r>
              <a:rPr lang="nl-BE" b="1" dirty="0"/>
              <a:t>X.</a:t>
            </a:r>
            <a:br>
              <a:rPr lang="nl-BE" dirty="0"/>
            </a:br>
            <a:r>
              <a:rPr lang="nl-BE" dirty="0" err="1"/>
              <a:t>Dommages</a:t>
            </a:r>
            <a:r>
              <a:rPr lang="nl-BE" dirty="0"/>
              <a:t> et </a:t>
            </a:r>
            <a:r>
              <a:rPr lang="nl-BE" dirty="0" err="1"/>
              <a:t>intérêts</a:t>
            </a:r>
            <a:r>
              <a:rPr lang="nl-BE" dirty="0"/>
              <a:t> : contentieux</a:t>
            </a:r>
            <a:endParaRPr lang="en-US" dirty="0"/>
          </a:p>
        </p:txBody>
      </p:sp>
    </p:spTree>
    <p:extLst>
      <p:ext uri="{BB962C8B-B14F-4D97-AF65-F5344CB8AC3E}">
        <p14:creationId xmlns:p14="http://schemas.microsoft.com/office/powerpoint/2010/main" val="579111392"/>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300B3237-F474-4D8C-BA5D-2B72ACC343B7}"/>
              </a:ext>
            </a:extLst>
          </p:cNvPr>
          <p:cNvSpPr>
            <a:spLocks noGrp="1"/>
          </p:cNvSpPr>
          <p:nvPr>
            <p:ph type="body" idx="1"/>
          </p:nvPr>
        </p:nvSpPr>
        <p:spPr>
          <a:xfrm>
            <a:off x="515937" y="1360815"/>
            <a:ext cx="11160124" cy="435600"/>
          </a:xfrm>
        </p:spPr>
        <p:txBody>
          <a:bodyPr>
            <a:normAutofit/>
          </a:bodyPr>
          <a:lstStyle/>
          <a:p>
            <a:r>
              <a:rPr lang="nl-BE" dirty="0"/>
              <a:t>REA Antwerpen, afdeling Mechelen, 6 september 2022 (22/154/A)</a:t>
            </a:r>
          </a:p>
        </p:txBody>
      </p:sp>
      <p:sp>
        <p:nvSpPr>
          <p:cNvPr id="4" name="Slide Number Placeholder 3">
            <a:extLst>
              <a:ext uri="{FF2B5EF4-FFF2-40B4-BE49-F238E27FC236}">
                <a16:creationId xmlns:a16="http://schemas.microsoft.com/office/drawing/2014/main" id="{48D200A8-B122-4F18-A2E5-015B5BDC3E57}"/>
              </a:ext>
            </a:extLst>
          </p:cNvPr>
          <p:cNvSpPr>
            <a:spLocks noGrp="1"/>
          </p:cNvSpPr>
          <p:nvPr>
            <p:ph type="sldNum" sz="quarter" idx="12"/>
          </p:nvPr>
        </p:nvSpPr>
        <p:spPr/>
        <p:txBody>
          <a:bodyPr/>
          <a:lstStyle/>
          <a:p>
            <a:fld id="{F9591D4C-BB8F-AE46-BE73-C616F30BBC5B}" type="slidenum">
              <a:rPr lang="en-US" smtClean="0"/>
              <a:t>72</a:t>
            </a:fld>
            <a:endParaRPr lang="en-US"/>
          </a:p>
        </p:txBody>
      </p:sp>
      <p:sp>
        <p:nvSpPr>
          <p:cNvPr id="5" name="Text Placeholder 4">
            <a:extLst>
              <a:ext uri="{FF2B5EF4-FFF2-40B4-BE49-F238E27FC236}">
                <a16:creationId xmlns:a16="http://schemas.microsoft.com/office/drawing/2014/main" id="{8666FE8E-D6AD-43B5-B901-7FD2B293E9CF}"/>
              </a:ext>
            </a:extLst>
          </p:cNvPr>
          <p:cNvSpPr>
            <a:spLocks noGrp="1"/>
          </p:cNvSpPr>
          <p:nvPr>
            <p:ph type="body" sz="quarter" idx="15"/>
          </p:nvPr>
        </p:nvSpPr>
        <p:spPr/>
        <p:txBody>
          <a:bodyPr/>
          <a:lstStyle/>
          <a:p>
            <a:r>
              <a:rPr lang="fr-BE" dirty="0"/>
              <a:t>Dommages est intérêts suite à l'attribution à un soumissionnaire ayant remis une offre irréaliste </a:t>
            </a:r>
            <a:endParaRPr lang="nl-BE" dirty="0"/>
          </a:p>
        </p:txBody>
      </p:sp>
      <p:sp>
        <p:nvSpPr>
          <p:cNvPr id="6" name="Title 5">
            <a:extLst>
              <a:ext uri="{FF2B5EF4-FFF2-40B4-BE49-F238E27FC236}">
                <a16:creationId xmlns:a16="http://schemas.microsoft.com/office/drawing/2014/main" id="{0EBBCBD8-88B7-4D8F-93A6-FCC941359A09}"/>
              </a:ext>
            </a:extLst>
          </p:cNvPr>
          <p:cNvSpPr>
            <a:spLocks noGrp="1"/>
          </p:cNvSpPr>
          <p:nvPr>
            <p:ph type="title"/>
          </p:nvPr>
        </p:nvSpPr>
        <p:spPr/>
        <p:txBody>
          <a:bodyPr/>
          <a:lstStyle/>
          <a:p>
            <a:r>
              <a:rPr lang="nl-BE" dirty="0"/>
              <a:t>X. </a:t>
            </a:r>
            <a:r>
              <a:rPr lang="nl-BE" dirty="0" err="1"/>
              <a:t>Dommages</a:t>
            </a:r>
            <a:r>
              <a:rPr lang="nl-BE" dirty="0"/>
              <a:t> et </a:t>
            </a:r>
            <a:r>
              <a:rPr lang="nl-BE" dirty="0" err="1"/>
              <a:t>intérêts</a:t>
            </a:r>
            <a:r>
              <a:rPr lang="nl-BE" dirty="0"/>
              <a:t> : contentieux</a:t>
            </a:r>
          </a:p>
        </p:txBody>
      </p:sp>
      <p:sp>
        <p:nvSpPr>
          <p:cNvPr id="7" name="Footer Placeholder 6">
            <a:extLst>
              <a:ext uri="{FF2B5EF4-FFF2-40B4-BE49-F238E27FC236}">
                <a16:creationId xmlns:a16="http://schemas.microsoft.com/office/drawing/2014/main" id="{B7293BDA-B3C8-4FC2-AD83-4E6FA04C22F8}"/>
              </a:ext>
            </a:extLst>
          </p:cNvPr>
          <p:cNvSpPr>
            <a:spLocks noGrp="1"/>
          </p:cNvSpPr>
          <p:nvPr>
            <p:ph type="ftr" sz="quarter" idx="17"/>
          </p:nvPr>
        </p:nvSpPr>
        <p:spPr/>
        <p:txBody>
          <a:bodyPr/>
          <a:lstStyle/>
          <a:p>
            <a:r>
              <a:rPr lang="nl-BE"/>
              <a:t>National Tender Day - 27 oktober 2022</a:t>
            </a:r>
            <a:endParaRPr lang="en-US"/>
          </a:p>
        </p:txBody>
      </p:sp>
      <p:sp>
        <p:nvSpPr>
          <p:cNvPr id="11" name="Content Placeholder 1">
            <a:extLst>
              <a:ext uri="{FF2B5EF4-FFF2-40B4-BE49-F238E27FC236}">
                <a16:creationId xmlns:a16="http://schemas.microsoft.com/office/drawing/2014/main" id="{3EBD3168-A048-445A-82CD-1BD96D6118B9}"/>
              </a:ext>
            </a:extLst>
          </p:cNvPr>
          <p:cNvSpPr>
            <a:spLocks noGrp="1"/>
          </p:cNvSpPr>
          <p:nvPr>
            <p:ph sz="quarter" idx="18"/>
          </p:nvPr>
        </p:nvSpPr>
        <p:spPr>
          <a:xfrm>
            <a:off x="515937" y="1964278"/>
            <a:ext cx="11160124" cy="4426554"/>
          </a:xfrm>
        </p:spPr>
        <p:txBody>
          <a:bodyPr/>
          <a:lstStyle/>
          <a:p>
            <a:pPr algn="just">
              <a:spcAft>
                <a:spcPts val="700"/>
              </a:spcAft>
            </a:pPr>
            <a:r>
              <a:rPr lang="nl-BE" sz="1800" dirty="0"/>
              <a:t>Het geschil in kwestie heeft betrekking op een openbare aanbesteding uitgeschreven door de </a:t>
            </a:r>
            <a:r>
              <a:rPr lang="nl-BE" sz="1800" dirty="0" err="1"/>
              <a:t>OVAM</a:t>
            </a:r>
            <a:r>
              <a:rPr lang="nl-BE" sz="1800" dirty="0"/>
              <a:t> (2006)</a:t>
            </a:r>
          </a:p>
          <a:p>
            <a:pPr algn="just">
              <a:spcAft>
                <a:spcPts val="700"/>
              </a:spcAft>
            </a:pPr>
            <a:r>
              <a:rPr lang="nl-BE" sz="1800" dirty="0"/>
              <a:t>De opdracht omvatte o.m. het verwijderen van bodemverontreiniging </a:t>
            </a:r>
          </a:p>
          <a:p>
            <a:pPr algn="just">
              <a:spcAft>
                <a:spcPts val="700"/>
              </a:spcAft>
            </a:pPr>
            <a:r>
              <a:rPr lang="nl-BE" sz="1800" dirty="0"/>
              <a:t>7 inschrijvers dienden een offerte in. De offerte werd bij beslissing van 31 januari 2007 gegund aan nv DEC </a:t>
            </a:r>
          </a:p>
          <a:p>
            <a:pPr algn="just">
              <a:spcAft>
                <a:spcPts val="700"/>
              </a:spcAft>
            </a:pPr>
            <a:r>
              <a:rPr lang="nl-BE" sz="1800" dirty="0"/>
              <a:t>Mourik nv (d.i. de tweede laagste regelmatige inschrijver) vordert een schadevergoeding wegens het onterecht toewijzen van de opdracht aan een derde aannemer (c.q. nv DEC) in plaats van aan haar </a:t>
            </a:r>
          </a:p>
          <a:p>
            <a:pPr lvl="1" algn="just">
              <a:spcAft>
                <a:spcPts val="700"/>
              </a:spcAft>
            </a:pPr>
            <a:r>
              <a:rPr lang="nl-BE" sz="1800" dirty="0"/>
              <a:t>De door nv DEC voorgesteld werkmethode zou zowel technisch als financieel niet realistisch zijn; </a:t>
            </a:r>
          </a:p>
          <a:p>
            <a:pPr lvl="1" algn="just">
              <a:spcAft>
                <a:spcPts val="700"/>
              </a:spcAft>
            </a:pPr>
            <a:r>
              <a:rPr lang="nl-BE" sz="1800" u="sng" dirty="0">
                <a:solidFill>
                  <a:srgbClr val="7030A0"/>
                </a:solidFill>
              </a:rPr>
              <a:t>RvS 8 juni 2021, nr. 250.815</a:t>
            </a:r>
            <a:r>
              <a:rPr lang="nl-BE" sz="1800" dirty="0">
                <a:solidFill>
                  <a:srgbClr val="7030A0"/>
                </a:solidFill>
              </a:rPr>
              <a:t>, </a:t>
            </a:r>
            <a:r>
              <a:rPr lang="nl-BE" sz="1800" i="1" dirty="0">
                <a:solidFill>
                  <a:srgbClr val="7030A0"/>
                </a:solidFill>
              </a:rPr>
              <a:t>nv Mourik – </a:t>
            </a:r>
            <a:r>
              <a:rPr lang="nl-BE" sz="1800" dirty="0">
                <a:solidFill>
                  <a:srgbClr val="7030A0"/>
                </a:solidFill>
              </a:rPr>
              <a:t>heropening debatten na deskundigenonderzoek:</a:t>
            </a:r>
            <a:r>
              <a:rPr lang="nl-BE" sz="1800" dirty="0"/>
              <a:t> </a:t>
            </a:r>
            <a:r>
              <a:rPr lang="nl-BE" sz="1800" i="1" dirty="0"/>
              <a:t>“</a:t>
            </a:r>
            <a:r>
              <a:rPr lang="nl-BE" sz="1800" i="1" u="sng" dirty="0"/>
              <a:t>Een normaal zorgvuldige aanbestedende overheid mag worden verondersteld </a:t>
            </a:r>
            <a:r>
              <a:rPr lang="nl-BE" sz="1800" b="1" i="1" u="sng" dirty="0">
                <a:solidFill>
                  <a:srgbClr val="006DC8"/>
                </a:solidFill>
              </a:rPr>
              <a:t>een werkmethode </a:t>
            </a:r>
            <a:r>
              <a:rPr lang="nl-BE" sz="1800" i="1" u="sng" dirty="0"/>
              <a:t>die zowel technisch als financieel niet realistisch is, te moeten kunnen identificeren bij het onderzoek van een offerte</a:t>
            </a:r>
            <a:r>
              <a:rPr lang="nl-BE" sz="1800" i="1" dirty="0"/>
              <a:t>, zeker wanneer zij voor de betrokken posten een prijsverantwoording – en dus nadere toelichting van de inschrijver – heeft gevraagd. Dit geldt des te meer voor een overheid die, zoals </a:t>
            </a:r>
            <a:r>
              <a:rPr lang="nl-BE" sz="1800" i="1" dirty="0" err="1"/>
              <a:t>OVAM</a:t>
            </a:r>
            <a:r>
              <a:rPr lang="nl-BE" sz="1800" i="1" dirty="0"/>
              <a:t>, geacht mag worden gespecialiseerd te zijn in de betrokken materie van bodemsaneringswerken.”</a:t>
            </a:r>
          </a:p>
          <a:p>
            <a:pPr marL="231775" lvl="1" indent="0" algn="just">
              <a:buNone/>
            </a:pPr>
            <a:endParaRPr lang="nl-BE" sz="1000" b="1" dirty="0">
              <a:solidFill>
                <a:schemeClr val="accent6"/>
              </a:solidFill>
            </a:endParaRPr>
          </a:p>
        </p:txBody>
      </p:sp>
    </p:spTree>
    <p:extLst>
      <p:ext uri="{BB962C8B-B14F-4D97-AF65-F5344CB8AC3E}">
        <p14:creationId xmlns:p14="http://schemas.microsoft.com/office/powerpoint/2010/main" val="3613223468"/>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300B3237-F474-4D8C-BA5D-2B72ACC343B7}"/>
              </a:ext>
            </a:extLst>
          </p:cNvPr>
          <p:cNvSpPr>
            <a:spLocks noGrp="1"/>
          </p:cNvSpPr>
          <p:nvPr>
            <p:ph type="body" idx="1"/>
          </p:nvPr>
        </p:nvSpPr>
        <p:spPr>
          <a:xfrm>
            <a:off x="515937" y="1360815"/>
            <a:ext cx="11160124" cy="435600"/>
          </a:xfrm>
        </p:spPr>
        <p:txBody>
          <a:bodyPr>
            <a:normAutofit/>
          </a:bodyPr>
          <a:lstStyle/>
          <a:p>
            <a:r>
              <a:rPr lang="nl-BE" dirty="0"/>
              <a:t>REA Antwerpen, afdeling Mechelen, 6 september 2022 (22/154/A)</a:t>
            </a:r>
          </a:p>
        </p:txBody>
      </p:sp>
      <p:sp>
        <p:nvSpPr>
          <p:cNvPr id="4" name="Slide Number Placeholder 3">
            <a:extLst>
              <a:ext uri="{FF2B5EF4-FFF2-40B4-BE49-F238E27FC236}">
                <a16:creationId xmlns:a16="http://schemas.microsoft.com/office/drawing/2014/main" id="{48D200A8-B122-4F18-A2E5-015B5BDC3E57}"/>
              </a:ext>
            </a:extLst>
          </p:cNvPr>
          <p:cNvSpPr>
            <a:spLocks noGrp="1"/>
          </p:cNvSpPr>
          <p:nvPr>
            <p:ph type="sldNum" sz="quarter" idx="12"/>
          </p:nvPr>
        </p:nvSpPr>
        <p:spPr/>
        <p:txBody>
          <a:bodyPr/>
          <a:lstStyle/>
          <a:p>
            <a:fld id="{F9591D4C-BB8F-AE46-BE73-C616F30BBC5B}" type="slidenum">
              <a:rPr lang="en-US" smtClean="0"/>
              <a:t>73</a:t>
            </a:fld>
            <a:endParaRPr lang="en-US"/>
          </a:p>
        </p:txBody>
      </p:sp>
      <p:sp>
        <p:nvSpPr>
          <p:cNvPr id="5" name="Text Placeholder 4">
            <a:extLst>
              <a:ext uri="{FF2B5EF4-FFF2-40B4-BE49-F238E27FC236}">
                <a16:creationId xmlns:a16="http://schemas.microsoft.com/office/drawing/2014/main" id="{8666FE8E-D6AD-43B5-B901-7FD2B293E9CF}"/>
              </a:ext>
            </a:extLst>
          </p:cNvPr>
          <p:cNvSpPr>
            <a:spLocks noGrp="1"/>
          </p:cNvSpPr>
          <p:nvPr>
            <p:ph type="body" sz="quarter" idx="15"/>
          </p:nvPr>
        </p:nvSpPr>
        <p:spPr/>
        <p:txBody>
          <a:bodyPr/>
          <a:lstStyle/>
          <a:p>
            <a:r>
              <a:rPr lang="fr-BE" dirty="0"/>
              <a:t>Dommages est intérêts suite à l'attribution à un soumissionnaire ayant remis une offre irréaliste </a:t>
            </a:r>
            <a:endParaRPr lang="nl-BE" dirty="0"/>
          </a:p>
        </p:txBody>
      </p:sp>
      <p:sp>
        <p:nvSpPr>
          <p:cNvPr id="6" name="Title 5">
            <a:extLst>
              <a:ext uri="{FF2B5EF4-FFF2-40B4-BE49-F238E27FC236}">
                <a16:creationId xmlns:a16="http://schemas.microsoft.com/office/drawing/2014/main" id="{0EBBCBD8-88B7-4D8F-93A6-FCC941359A09}"/>
              </a:ext>
            </a:extLst>
          </p:cNvPr>
          <p:cNvSpPr>
            <a:spLocks noGrp="1"/>
          </p:cNvSpPr>
          <p:nvPr>
            <p:ph type="title"/>
          </p:nvPr>
        </p:nvSpPr>
        <p:spPr/>
        <p:txBody>
          <a:bodyPr/>
          <a:lstStyle/>
          <a:p>
            <a:r>
              <a:rPr lang="nl-BE" dirty="0"/>
              <a:t>X. </a:t>
            </a:r>
            <a:r>
              <a:rPr lang="nl-BE" dirty="0" err="1"/>
              <a:t>Dommages</a:t>
            </a:r>
            <a:r>
              <a:rPr lang="nl-BE" dirty="0"/>
              <a:t> et </a:t>
            </a:r>
            <a:r>
              <a:rPr lang="nl-BE" dirty="0" err="1"/>
              <a:t>intérêts</a:t>
            </a:r>
            <a:r>
              <a:rPr lang="nl-BE" dirty="0"/>
              <a:t> : contentieux</a:t>
            </a:r>
          </a:p>
        </p:txBody>
      </p:sp>
      <p:sp>
        <p:nvSpPr>
          <p:cNvPr id="7" name="Footer Placeholder 6">
            <a:extLst>
              <a:ext uri="{FF2B5EF4-FFF2-40B4-BE49-F238E27FC236}">
                <a16:creationId xmlns:a16="http://schemas.microsoft.com/office/drawing/2014/main" id="{B7293BDA-B3C8-4FC2-AD83-4E6FA04C22F8}"/>
              </a:ext>
            </a:extLst>
          </p:cNvPr>
          <p:cNvSpPr>
            <a:spLocks noGrp="1"/>
          </p:cNvSpPr>
          <p:nvPr>
            <p:ph type="ftr" sz="quarter" idx="17"/>
          </p:nvPr>
        </p:nvSpPr>
        <p:spPr/>
        <p:txBody>
          <a:bodyPr/>
          <a:lstStyle/>
          <a:p>
            <a:r>
              <a:rPr lang="nl-BE"/>
              <a:t>National Tender Day - 27 oktober 2022</a:t>
            </a:r>
            <a:endParaRPr lang="en-US"/>
          </a:p>
        </p:txBody>
      </p:sp>
      <p:sp>
        <p:nvSpPr>
          <p:cNvPr id="11" name="Content Placeholder 1">
            <a:extLst>
              <a:ext uri="{FF2B5EF4-FFF2-40B4-BE49-F238E27FC236}">
                <a16:creationId xmlns:a16="http://schemas.microsoft.com/office/drawing/2014/main" id="{3EBD3168-A048-445A-82CD-1BD96D6118B9}"/>
              </a:ext>
            </a:extLst>
          </p:cNvPr>
          <p:cNvSpPr>
            <a:spLocks noGrp="1"/>
          </p:cNvSpPr>
          <p:nvPr>
            <p:ph sz="quarter" idx="18"/>
          </p:nvPr>
        </p:nvSpPr>
        <p:spPr>
          <a:xfrm>
            <a:off x="515937" y="1992683"/>
            <a:ext cx="11160124" cy="4426554"/>
          </a:xfrm>
        </p:spPr>
        <p:txBody>
          <a:bodyPr/>
          <a:lstStyle/>
          <a:p>
            <a:pPr algn="just">
              <a:spcAft>
                <a:spcPts val="1000"/>
              </a:spcAft>
            </a:pPr>
            <a:r>
              <a:rPr lang="nl-BE" sz="1800" dirty="0"/>
              <a:t>De rechtbank baseert zijn vonnis op het voormeld vernietigingsarrest van de Raad van State, hetgeen een </a:t>
            </a:r>
            <a:r>
              <a:rPr lang="nl-BE" sz="1800" b="1" dirty="0"/>
              <a:t>gezag </a:t>
            </a:r>
            <a:r>
              <a:rPr lang="nl-BE" sz="1800" b="1" i="1" dirty="0" err="1"/>
              <a:t>erga</a:t>
            </a:r>
            <a:r>
              <a:rPr lang="nl-BE" sz="1800" b="1" i="1" dirty="0"/>
              <a:t> </a:t>
            </a:r>
            <a:r>
              <a:rPr lang="nl-BE" sz="1800" b="1" i="1" dirty="0" err="1"/>
              <a:t>omnes</a:t>
            </a:r>
            <a:r>
              <a:rPr lang="nl-BE" sz="1800" b="1" i="1" dirty="0"/>
              <a:t> </a:t>
            </a:r>
            <a:r>
              <a:rPr lang="nl-BE" sz="1800" dirty="0"/>
              <a:t>bekleedt.</a:t>
            </a:r>
          </a:p>
          <a:p>
            <a:pPr algn="just">
              <a:spcAft>
                <a:spcPts val="1000"/>
              </a:spcAft>
            </a:pPr>
            <a:r>
              <a:rPr lang="nl-BE" sz="1800" dirty="0"/>
              <a:t>Nu de werkwijze die nv DEC in zijn offerte voorstelde zowel technisch als financieel onhaalbaar bleek te zijn, volgt hieruit dat </a:t>
            </a:r>
            <a:r>
              <a:rPr lang="nl-BE" sz="1800" dirty="0" err="1"/>
              <a:t>OVAM</a:t>
            </a:r>
            <a:r>
              <a:rPr lang="nl-BE" sz="1800" dirty="0"/>
              <a:t> deze offerte onregelmatig had moeten verklaren. Bijgevolg was de toewijzing van de opdracht aan nv DEC onwettig. </a:t>
            </a:r>
          </a:p>
          <a:p>
            <a:pPr algn="just">
              <a:spcAft>
                <a:spcPts val="1000"/>
              </a:spcAft>
            </a:pPr>
            <a:r>
              <a:rPr lang="nl-BE" sz="1800" dirty="0"/>
              <a:t>“</a:t>
            </a:r>
            <a:r>
              <a:rPr lang="nl-BE" sz="1800" i="1" dirty="0"/>
              <a:t>Het gevolg hiervan is dat Mourik nv de laagste regelmatige offerte had ingediend en de opdracht aan haar had toegewezen moeten worden</a:t>
            </a:r>
            <a:r>
              <a:rPr lang="nl-BE" sz="1800" dirty="0"/>
              <a:t>”</a:t>
            </a:r>
          </a:p>
          <a:p>
            <a:pPr algn="just">
              <a:spcAft>
                <a:spcPts val="1000"/>
              </a:spcAft>
            </a:pPr>
            <a:r>
              <a:rPr lang="nl-BE" sz="1800" dirty="0"/>
              <a:t>De rechtbank kende Mourik nv een forfaitaire </a:t>
            </a:r>
            <a:r>
              <a:rPr lang="nl-BE" sz="1800" dirty="0">
                <a:solidFill>
                  <a:srgbClr val="006DC8"/>
                </a:solidFill>
              </a:rPr>
              <a:t>schadevergoeding toe van 10% van haar inschrijvingsbedrag </a:t>
            </a:r>
            <a:r>
              <a:rPr lang="nl-BE" sz="1800" dirty="0"/>
              <a:t>(excl. btw) op grond van het toenmalige artikel 15 van de Overheidsopdrachtenwet van 24 december 1993</a:t>
            </a:r>
          </a:p>
          <a:p>
            <a:pPr lvl="1" algn="just">
              <a:spcAft>
                <a:spcPts val="1000"/>
              </a:spcAft>
            </a:pPr>
            <a:r>
              <a:rPr lang="nl-BE" sz="1800" dirty="0"/>
              <a:t>Thans: artikel 16, lid 3 Rechtsbeschermingswet van 17 juni 2013</a:t>
            </a:r>
          </a:p>
          <a:p>
            <a:pPr marL="231775" lvl="1" indent="0" algn="just">
              <a:buNone/>
            </a:pPr>
            <a:endParaRPr lang="nl-BE" sz="1000" b="1" dirty="0">
              <a:solidFill>
                <a:schemeClr val="accent6"/>
              </a:solidFill>
            </a:endParaRPr>
          </a:p>
        </p:txBody>
      </p:sp>
    </p:spTree>
    <p:extLst>
      <p:ext uri="{BB962C8B-B14F-4D97-AF65-F5344CB8AC3E}">
        <p14:creationId xmlns:p14="http://schemas.microsoft.com/office/powerpoint/2010/main" val="2083906002"/>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BAD6C4-5702-BC45-80ED-FA8B81BD699A}"/>
              </a:ext>
            </a:extLst>
          </p:cNvPr>
          <p:cNvSpPr txBox="1"/>
          <p:nvPr/>
        </p:nvSpPr>
        <p:spPr>
          <a:xfrm>
            <a:off x="515938" y="1431382"/>
            <a:ext cx="10969625" cy="412750"/>
          </a:xfrm>
          <a:prstGeom prst="rect">
            <a:avLst/>
          </a:prstGeom>
        </p:spPr>
        <p:txBody>
          <a:bodyPr/>
          <a:lstStyle>
            <a:lvl1pPr algn="l" defTabSz="914400" rtl="0" eaLnBrk="1" latinLnBrk="0" hangingPunct="1">
              <a:lnSpc>
                <a:spcPct val="90000"/>
              </a:lnSpc>
              <a:spcBef>
                <a:spcPct val="0"/>
              </a:spcBef>
              <a:buNone/>
              <a:defRPr sz="3600" kern="1200">
                <a:solidFill>
                  <a:schemeClr val="tx1"/>
                </a:solidFill>
                <a:latin typeface="Cambria" panose="02040503050406030204" pitchFamily="18" charset="0"/>
                <a:ea typeface="+mj-ea"/>
                <a:cs typeface="+mj-cs"/>
              </a:defRPr>
            </a:lvl1pPr>
          </a:lstStyle>
          <a:p>
            <a:r>
              <a:rPr lang="nl-BE" dirty="0">
                <a:solidFill>
                  <a:schemeClr val="bg1"/>
                </a:solidFill>
              </a:rPr>
              <a:t>Merci pour </a:t>
            </a:r>
            <a:r>
              <a:rPr lang="nl-BE" dirty="0" err="1">
                <a:solidFill>
                  <a:schemeClr val="bg1"/>
                </a:solidFill>
              </a:rPr>
              <a:t>votre</a:t>
            </a:r>
            <a:r>
              <a:rPr lang="nl-BE" dirty="0">
                <a:solidFill>
                  <a:schemeClr val="bg1"/>
                </a:solidFill>
              </a:rPr>
              <a:t> attention. </a:t>
            </a:r>
          </a:p>
          <a:p>
            <a:endParaRPr lang="en-US" dirty="0">
              <a:solidFill>
                <a:schemeClr val="bg1"/>
              </a:solidFill>
            </a:endParaRPr>
          </a:p>
          <a:p>
            <a:r>
              <a:rPr lang="nl-BE" dirty="0">
                <a:solidFill>
                  <a:schemeClr val="bg1"/>
                </a:solidFill>
              </a:rPr>
              <a:t>Des </a:t>
            </a:r>
            <a:r>
              <a:rPr lang="nl-BE" dirty="0" err="1">
                <a:solidFill>
                  <a:schemeClr val="bg1"/>
                </a:solidFill>
              </a:rPr>
              <a:t>questions</a:t>
            </a:r>
            <a:r>
              <a:rPr lang="nl-BE" dirty="0">
                <a:solidFill>
                  <a:schemeClr val="bg1"/>
                </a:solidFill>
              </a:rPr>
              <a:t> ?</a:t>
            </a:r>
          </a:p>
        </p:txBody>
      </p:sp>
      <p:pic>
        <p:nvPicPr>
          <p:cNvPr id="27" name="Picture 2" descr="Vind alle overheidsopdrachten uit het Bulletin der Aanbestedingen">
            <a:extLst>
              <a:ext uri="{FF2B5EF4-FFF2-40B4-BE49-F238E27FC236}">
                <a16:creationId xmlns:a16="http://schemas.microsoft.com/office/drawing/2014/main" id="{1C883AA2-389C-4CAD-A446-77D676DC77B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4763" y="3901908"/>
            <a:ext cx="1993808" cy="1317463"/>
          </a:xfrm>
          <a:prstGeom prst="rect">
            <a:avLst/>
          </a:prstGeom>
          <a:noFill/>
          <a:extLst>
            <a:ext uri="{909E8E84-426E-40DD-AFC4-6F175D3DCCD1}">
              <a14:hiddenFill xmlns:a14="http://schemas.microsoft.com/office/drawing/2010/main">
                <a:solidFill>
                  <a:srgbClr val="FFFFFF"/>
                </a:solidFill>
              </a14:hiddenFill>
            </a:ext>
          </a:extLst>
        </p:spPr>
      </p:pic>
      <p:pic>
        <p:nvPicPr>
          <p:cNvPr id="34" name="Picture 33">
            <a:extLst>
              <a:ext uri="{FF2B5EF4-FFF2-40B4-BE49-F238E27FC236}">
                <a16:creationId xmlns:a16="http://schemas.microsoft.com/office/drawing/2014/main" id="{CA8B3ECB-F520-4047-A915-094536D8E45F}"/>
              </a:ext>
            </a:extLst>
          </p:cNvPr>
          <p:cNvPicPr>
            <a:picLocks noChangeAspect="1"/>
          </p:cNvPicPr>
          <p:nvPr/>
        </p:nvPicPr>
        <p:blipFill>
          <a:blip r:embed="rId4"/>
          <a:stretch>
            <a:fillRect/>
          </a:stretch>
        </p:blipFill>
        <p:spPr>
          <a:xfrm>
            <a:off x="3154715" y="4146630"/>
            <a:ext cx="2672613" cy="828018"/>
          </a:xfrm>
          <a:prstGeom prst="rect">
            <a:avLst/>
          </a:prstGeom>
        </p:spPr>
      </p:pic>
      <p:grpSp>
        <p:nvGrpSpPr>
          <p:cNvPr id="17" name="Group 16">
            <a:extLst>
              <a:ext uri="{FF2B5EF4-FFF2-40B4-BE49-F238E27FC236}">
                <a16:creationId xmlns:a16="http://schemas.microsoft.com/office/drawing/2014/main" id="{B0506C46-1B37-4C68-BA07-8B8F68E80D09}"/>
              </a:ext>
            </a:extLst>
          </p:cNvPr>
          <p:cNvGrpSpPr/>
          <p:nvPr/>
        </p:nvGrpSpPr>
        <p:grpSpPr>
          <a:xfrm>
            <a:off x="7377148" y="3960664"/>
            <a:ext cx="2693990" cy="1440000"/>
            <a:chOff x="515938" y="1660455"/>
            <a:chExt cx="2693990" cy="1440000"/>
          </a:xfrm>
        </p:grpSpPr>
        <p:grpSp>
          <p:nvGrpSpPr>
            <p:cNvPr id="18" name="Group 17">
              <a:extLst>
                <a:ext uri="{FF2B5EF4-FFF2-40B4-BE49-F238E27FC236}">
                  <a16:creationId xmlns:a16="http://schemas.microsoft.com/office/drawing/2014/main" id="{1C364304-5FB0-4DAE-BBE5-4CEAC55B808B}"/>
                </a:ext>
              </a:extLst>
            </p:cNvPr>
            <p:cNvGrpSpPr/>
            <p:nvPr/>
          </p:nvGrpSpPr>
          <p:grpSpPr>
            <a:xfrm>
              <a:off x="515938" y="1660455"/>
              <a:ext cx="2693990" cy="1440000"/>
              <a:chOff x="515938" y="1660455"/>
              <a:chExt cx="2693990" cy="1440000"/>
            </a:xfrm>
          </p:grpSpPr>
          <p:sp>
            <p:nvSpPr>
              <p:cNvPr id="21" name="Rectangle 20">
                <a:extLst>
                  <a:ext uri="{FF2B5EF4-FFF2-40B4-BE49-F238E27FC236}">
                    <a16:creationId xmlns:a16="http://schemas.microsoft.com/office/drawing/2014/main" id="{D16CCB68-8987-4397-8D1D-E2581272CE42}"/>
                  </a:ext>
                </a:extLst>
              </p:cNvPr>
              <p:cNvSpPr>
                <a:spLocks/>
              </p:cNvSpPr>
              <p:nvPr/>
            </p:nvSpPr>
            <p:spPr>
              <a:xfrm>
                <a:off x="519113" y="1660455"/>
                <a:ext cx="2687640" cy="1440000"/>
              </a:xfrm>
              <a:prstGeom prst="rect">
                <a:avLst/>
              </a:prstGeom>
              <a:solidFill>
                <a:sysClr val="window" lastClr="FFFFFF"/>
              </a:solidFill>
              <a:ln w="6350" cap="flat" cmpd="sng" algn="ctr">
                <a:solidFill>
                  <a:schemeClr val="tx2"/>
                </a:solidFill>
                <a:prstDash val="solid"/>
              </a:ln>
              <a:effectLst/>
            </p:spPr>
            <p:txBody>
              <a:bodyPr lIns="54000" tIns="54000" rIns="54000" bIns="5400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900" b="0" i="0" u="none" strike="noStrike" kern="0" cap="none" spc="0" normalizeH="0" baseline="0" noProof="0" dirty="0">
                  <a:ln>
                    <a:noFill/>
                  </a:ln>
                  <a:solidFill>
                    <a:prstClr val="black"/>
                  </a:solidFill>
                  <a:effectLst/>
                  <a:uLnTx/>
                  <a:uFillTx/>
                  <a:latin typeface="Arial"/>
                  <a:ea typeface="+mn-ea"/>
                  <a:cs typeface="+mn-cs"/>
                </a:endParaRPr>
              </a:p>
            </p:txBody>
          </p:sp>
          <p:cxnSp>
            <p:nvCxnSpPr>
              <p:cNvPr id="22" name="Straight Connector 21">
                <a:extLst>
                  <a:ext uri="{FF2B5EF4-FFF2-40B4-BE49-F238E27FC236}">
                    <a16:creationId xmlns:a16="http://schemas.microsoft.com/office/drawing/2014/main" id="{A2ACEC5E-E134-44E8-B81E-9236F2DFFEDB}"/>
                  </a:ext>
                </a:extLst>
              </p:cNvPr>
              <p:cNvCxnSpPr/>
              <p:nvPr/>
            </p:nvCxnSpPr>
            <p:spPr>
              <a:xfrm>
                <a:off x="515938" y="1660455"/>
                <a:ext cx="2693990" cy="0"/>
              </a:xfrm>
              <a:prstGeom prst="line">
                <a:avLst/>
              </a:prstGeom>
              <a:noFill/>
              <a:ln w="25400" cap="flat" cmpd="sng" algn="ctr">
                <a:solidFill>
                  <a:schemeClr val="accent2"/>
                </a:solidFill>
                <a:prstDash val="solid"/>
              </a:ln>
              <a:effectLst/>
            </p:spPr>
          </p:cxnSp>
        </p:grpSp>
        <p:sp>
          <p:nvSpPr>
            <p:cNvPr id="19" name="Text Placeholder 8">
              <a:extLst>
                <a:ext uri="{FF2B5EF4-FFF2-40B4-BE49-F238E27FC236}">
                  <a16:creationId xmlns:a16="http://schemas.microsoft.com/office/drawing/2014/main" id="{9FEE34B8-17A8-4497-91A0-AAA46D982599}"/>
                </a:ext>
              </a:extLst>
            </p:cNvPr>
            <p:cNvSpPr txBox="1">
              <a:spLocks/>
            </p:cNvSpPr>
            <p:nvPr/>
          </p:nvSpPr>
          <p:spPr>
            <a:xfrm>
              <a:off x="1538424" y="1916106"/>
              <a:ext cx="1668328" cy="923111"/>
            </a:xfrm>
            <a:prstGeom prst="rect">
              <a:avLst/>
            </a:prstGeom>
          </p:spPr>
          <p:txBody>
            <a:bodyPr lIns="91440" tIns="0" rIns="0" bIns="0" anchor="t" anchorCtr="0"/>
            <a:lstStyle>
              <a:lvl1pPr marL="0" marR="0" indent="0" algn="l" defTabSz="914400" rtl="0" eaLnBrk="1" fontAlgn="auto" latinLnBrk="0" hangingPunct="1">
                <a:lnSpc>
                  <a:spcPct val="100000"/>
                </a:lnSpc>
                <a:spcBef>
                  <a:spcPts val="0"/>
                </a:spcBef>
                <a:spcAft>
                  <a:spcPts val="0"/>
                </a:spcAft>
                <a:buClr>
                  <a:schemeClr val="accent6"/>
                </a:buClr>
                <a:buSzTx/>
                <a:buFont typeface="Arial" panose="020B0604020202020204" pitchFamily="34" charset="0"/>
                <a:buNone/>
                <a:tabLst/>
                <a:defRPr sz="900" b="0" kern="1200">
                  <a:solidFill>
                    <a:schemeClr val="tx2">
                      <a:lumMod val="50000"/>
                    </a:schemeClr>
                  </a:solidFill>
                  <a:latin typeface="+mj-lt"/>
                  <a:ea typeface="+mn-ea"/>
                  <a:cs typeface="+mn-cs"/>
                </a:defRPr>
              </a:lvl1pPr>
              <a:lvl2pPr marL="461963" indent="-236538" algn="l" defTabSz="914400" rtl="0" eaLnBrk="1" latinLnBrk="0" hangingPunct="1">
                <a:lnSpc>
                  <a:spcPts val="2200"/>
                </a:lnSpc>
                <a:spcBef>
                  <a:spcPts val="500"/>
                </a:spcBef>
                <a:buClr>
                  <a:schemeClr val="bg2">
                    <a:lumMod val="50000"/>
                  </a:schemeClr>
                </a:buClr>
                <a:buFont typeface="Arial" panose="020B0604020202020204" pitchFamily="34" charset="0"/>
                <a:buChar char="•"/>
                <a:defRPr sz="2000" kern="1200">
                  <a:solidFill>
                    <a:schemeClr val="tx1"/>
                  </a:solidFill>
                  <a:latin typeface="+mn-lt"/>
                  <a:ea typeface="+mn-ea"/>
                  <a:cs typeface="+mn-cs"/>
                </a:defRPr>
              </a:lvl2pPr>
              <a:lvl3pPr marL="684213" indent="-227013" algn="l" defTabSz="914400" rtl="0" eaLnBrk="1" latinLnBrk="0" hangingPunct="1">
                <a:lnSpc>
                  <a:spcPts val="2200"/>
                </a:lnSpc>
                <a:spcBef>
                  <a:spcPts val="500"/>
                </a:spcBef>
                <a:buClr>
                  <a:schemeClr val="bg2">
                    <a:lumMod val="75000"/>
                  </a:schemeClr>
                </a:buClr>
                <a:buFont typeface="Arial" panose="020B0604020202020204" pitchFamily="34" charset="0"/>
                <a:buChar char="•"/>
                <a:defRPr sz="2000" kern="1200">
                  <a:solidFill>
                    <a:schemeClr val="tx1"/>
                  </a:solidFill>
                  <a:latin typeface="+mn-lt"/>
                  <a:ea typeface="+mn-ea"/>
                  <a:cs typeface="+mn-cs"/>
                </a:defRPr>
              </a:lvl3pPr>
              <a:lvl4pPr marL="914400" indent="-227013" algn="l" defTabSz="914400" rtl="0" eaLnBrk="1" latinLnBrk="0" hangingPunct="1">
                <a:lnSpc>
                  <a:spcPts val="2200"/>
                </a:lnSpc>
                <a:spcBef>
                  <a:spcPts val="500"/>
                </a:spcBef>
                <a:buClr>
                  <a:schemeClr val="bg1">
                    <a:lumMod val="75000"/>
                  </a:schemeClr>
                </a:buClr>
                <a:buFont typeface="Arial" panose="020B0604020202020204" pitchFamily="34" charset="0"/>
                <a:buChar char="•"/>
                <a:defRPr sz="2000" kern="1200">
                  <a:solidFill>
                    <a:schemeClr val="tx1"/>
                  </a:solidFill>
                  <a:latin typeface="+mn-lt"/>
                  <a:ea typeface="+mn-ea"/>
                  <a:cs typeface="+mn-cs"/>
                </a:defRPr>
              </a:lvl4pPr>
              <a:lvl5pPr marL="1144588" indent="-225425" algn="l" defTabSz="914400" rtl="0" eaLnBrk="1" latinLnBrk="0" hangingPunct="1">
                <a:lnSpc>
                  <a:spcPts val="2200"/>
                </a:lnSpc>
                <a:spcBef>
                  <a:spcPts val="500"/>
                </a:spcBef>
                <a:buClr>
                  <a:schemeClr val="bg1">
                    <a:lumMod val="85000"/>
                  </a:schemeClr>
                </a:buClr>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100" b="1" dirty="0" err="1">
                  <a:solidFill>
                    <a:schemeClr val="tx1"/>
                  </a:solidFill>
                  <a:latin typeface="Cambria" charset="0"/>
                  <a:ea typeface="Cambria" charset="0"/>
                  <a:cs typeface="Cambria" charset="0"/>
                </a:rPr>
                <a:t>Maëlle</a:t>
              </a:r>
              <a:r>
                <a:rPr lang="en-US" sz="1100" b="1" dirty="0">
                  <a:solidFill>
                    <a:schemeClr val="tx1"/>
                  </a:solidFill>
                  <a:latin typeface="Cambria" charset="0"/>
                  <a:ea typeface="Cambria" charset="0"/>
                  <a:cs typeface="Cambria" charset="0"/>
                </a:rPr>
                <a:t> </a:t>
              </a:r>
              <a:r>
                <a:rPr lang="en-US" sz="1100" b="1" dirty="0" err="1">
                  <a:solidFill>
                    <a:schemeClr val="tx1"/>
                  </a:solidFill>
                  <a:latin typeface="Cambria" charset="0"/>
                  <a:ea typeface="Cambria" charset="0"/>
                  <a:cs typeface="Cambria" charset="0"/>
                </a:rPr>
                <a:t>Rixhon</a:t>
              </a:r>
              <a:endParaRPr lang="en-US" sz="1100" b="1" dirty="0">
                <a:solidFill>
                  <a:schemeClr val="tx1"/>
                </a:solidFill>
                <a:latin typeface="Cambria" charset="0"/>
                <a:ea typeface="Cambria" charset="0"/>
                <a:cs typeface="Cambria" charset="0"/>
              </a:endParaRPr>
            </a:p>
            <a:p>
              <a:pPr lvl="0"/>
              <a:r>
                <a:rPr lang="en-US" dirty="0" err="1">
                  <a:solidFill>
                    <a:schemeClr val="tx1"/>
                  </a:solidFill>
                </a:rPr>
                <a:t>Avocate</a:t>
              </a:r>
              <a:endParaRPr lang="en-US" dirty="0">
                <a:solidFill>
                  <a:schemeClr val="tx1"/>
                </a:solidFill>
              </a:endParaRPr>
            </a:p>
            <a:p>
              <a:pPr lvl="0"/>
              <a:r>
                <a:rPr lang="en-US" dirty="0">
                  <a:solidFill>
                    <a:schemeClr val="tx1"/>
                  </a:solidFill>
                </a:rPr>
                <a:t>T: +32 (2) 500 15 47</a:t>
              </a:r>
            </a:p>
            <a:p>
              <a:pPr lvl="0"/>
              <a:r>
                <a:rPr lang="en-US" dirty="0">
                  <a:solidFill>
                    <a:schemeClr val="tx1"/>
                  </a:solidFill>
                </a:rPr>
                <a:t>M: +32 (4) 76 97 39 03</a:t>
              </a:r>
            </a:p>
            <a:p>
              <a:pPr lvl="0">
                <a:defRPr/>
              </a:pPr>
              <a:r>
                <a:rPr lang="en-US" dirty="0" err="1">
                  <a:solidFill>
                    <a:schemeClr val="tx1"/>
                  </a:solidFill>
                </a:rPr>
                <a:t>maelle.rixhon@dlapiper.com</a:t>
              </a:r>
              <a:endParaRPr lang="en-US" dirty="0">
                <a:solidFill>
                  <a:schemeClr val="tx1"/>
                </a:solidFill>
              </a:endParaRPr>
            </a:p>
          </p:txBody>
        </p:sp>
        <p:pic>
          <p:nvPicPr>
            <p:cNvPr id="20" name="Picture 5">
              <a:extLst>
                <a:ext uri="{FF2B5EF4-FFF2-40B4-BE49-F238E27FC236}">
                  <a16:creationId xmlns:a16="http://schemas.microsoft.com/office/drawing/2014/main" id="{34DF8976-BFCE-4FCF-91B8-F5CEA5FEBC6E}"/>
                </a:ext>
              </a:extLst>
            </p:cNvPr>
            <p:cNvPicPr>
              <a:picLocks noChangeAspect="1" noChangeArrowheads="1"/>
            </p:cNvPicPr>
            <p:nvPr/>
          </p:nvPicPr>
          <p:blipFill>
            <a:blip r:embed="rId5"/>
            <a:srcRect/>
            <a:stretch/>
          </p:blipFill>
          <p:spPr bwMode="auto">
            <a:xfrm>
              <a:off x="653178" y="1916106"/>
              <a:ext cx="870491" cy="900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grpSp>
        <p:nvGrpSpPr>
          <p:cNvPr id="23" name="Group 22">
            <a:extLst>
              <a:ext uri="{FF2B5EF4-FFF2-40B4-BE49-F238E27FC236}">
                <a16:creationId xmlns:a16="http://schemas.microsoft.com/office/drawing/2014/main" id="{4A5F60BC-E1F7-4A7B-B968-434C38A85FFF}"/>
              </a:ext>
            </a:extLst>
          </p:cNvPr>
          <p:cNvGrpSpPr/>
          <p:nvPr/>
        </p:nvGrpSpPr>
        <p:grpSpPr>
          <a:xfrm>
            <a:off x="7353082" y="1889057"/>
            <a:ext cx="2693990" cy="1440000"/>
            <a:chOff x="515938" y="1660455"/>
            <a:chExt cx="2693990" cy="1440000"/>
          </a:xfrm>
        </p:grpSpPr>
        <p:grpSp>
          <p:nvGrpSpPr>
            <p:cNvPr id="24" name="Group 23">
              <a:extLst>
                <a:ext uri="{FF2B5EF4-FFF2-40B4-BE49-F238E27FC236}">
                  <a16:creationId xmlns:a16="http://schemas.microsoft.com/office/drawing/2014/main" id="{00B881CE-154F-41E0-911D-C7220F94C667}"/>
                </a:ext>
              </a:extLst>
            </p:cNvPr>
            <p:cNvGrpSpPr/>
            <p:nvPr/>
          </p:nvGrpSpPr>
          <p:grpSpPr>
            <a:xfrm>
              <a:off x="515938" y="1660455"/>
              <a:ext cx="2693990" cy="1440000"/>
              <a:chOff x="515938" y="1660455"/>
              <a:chExt cx="2693990" cy="1440000"/>
            </a:xfrm>
          </p:grpSpPr>
          <p:sp>
            <p:nvSpPr>
              <p:cNvPr id="28" name="Rectangle 27">
                <a:extLst>
                  <a:ext uri="{FF2B5EF4-FFF2-40B4-BE49-F238E27FC236}">
                    <a16:creationId xmlns:a16="http://schemas.microsoft.com/office/drawing/2014/main" id="{270A3F1E-B798-41F0-A26C-344381FB6E24}"/>
                  </a:ext>
                </a:extLst>
              </p:cNvPr>
              <p:cNvSpPr>
                <a:spLocks/>
              </p:cNvSpPr>
              <p:nvPr/>
            </p:nvSpPr>
            <p:spPr>
              <a:xfrm>
                <a:off x="519113" y="1660455"/>
                <a:ext cx="2687640" cy="1440000"/>
              </a:xfrm>
              <a:prstGeom prst="rect">
                <a:avLst/>
              </a:prstGeom>
              <a:solidFill>
                <a:sysClr val="window" lastClr="FFFFFF"/>
              </a:solidFill>
              <a:ln w="6350" cap="flat" cmpd="sng" algn="ctr">
                <a:solidFill>
                  <a:schemeClr val="tx2"/>
                </a:solidFill>
                <a:prstDash val="solid"/>
              </a:ln>
              <a:effectLst/>
            </p:spPr>
            <p:txBody>
              <a:bodyPr lIns="54000" tIns="54000" rIns="54000" bIns="5400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900" b="0" i="0" u="none" strike="noStrike" kern="0" cap="none" spc="0" normalizeH="0" baseline="0" noProof="0" dirty="0">
                  <a:ln>
                    <a:noFill/>
                  </a:ln>
                  <a:solidFill>
                    <a:prstClr val="black"/>
                  </a:solidFill>
                  <a:effectLst/>
                  <a:uLnTx/>
                  <a:uFillTx/>
                  <a:latin typeface="Arial"/>
                  <a:ea typeface="+mn-ea"/>
                  <a:cs typeface="+mn-cs"/>
                </a:endParaRPr>
              </a:p>
            </p:txBody>
          </p:sp>
          <p:cxnSp>
            <p:nvCxnSpPr>
              <p:cNvPr id="29" name="Straight Connector 28">
                <a:extLst>
                  <a:ext uri="{FF2B5EF4-FFF2-40B4-BE49-F238E27FC236}">
                    <a16:creationId xmlns:a16="http://schemas.microsoft.com/office/drawing/2014/main" id="{B4188228-A454-47DE-9950-1D5C500D9FA6}"/>
                  </a:ext>
                </a:extLst>
              </p:cNvPr>
              <p:cNvCxnSpPr/>
              <p:nvPr/>
            </p:nvCxnSpPr>
            <p:spPr>
              <a:xfrm>
                <a:off x="515938" y="1660455"/>
                <a:ext cx="2693990" cy="0"/>
              </a:xfrm>
              <a:prstGeom prst="line">
                <a:avLst/>
              </a:prstGeom>
              <a:noFill/>
              <a:ln w="25400" cap="flat" cmpd="sng" algn="ctr">
                <a:solidFill>
                  <a:schemeClr val="accent2"/>
                </a:solidFill>
                <a:prstDash val="solid"/>
              </a:ln>
              <a:effectLst/>
            </p:spPr>
          </p:cxnSp>
        </p:grpSp>
        <p:sp>
          <p:nvSpPr>
            <p:cNvPr id="25" name="Text Placeholder 8">
              <a:extLst>
                <a:ext uri="{FF2B5EF4-FFF2-40B4-BE49-F238E27FC236}">
                  <a16:creationId xmlns:a16="http://schemas.microsoft.com/office/drawing/2014/main" id="{752B8F6F-D5B8-42C6-B46F-A3D3DD646945}"/>
                </a:ext>
              </a:extLst>
            </p:cNvPr>
            <p:cNvSpPr txBox="1">
              <a:spLocks/>
            </p:cNvSpPr>
            <p:nvPr/>
          </p:nvSpPr>
          <p:spPr>
            <a:xfrm>
              <a:off x="1538424" y="1916106"/>
              <a:ext cx="1668328" cy="923111"/>
            </a:xfrm>
            <a:prstGeom prst="rect">
              <a:avLst/>
            </a:prstGeom>
          </p:spPr>
          <p:txBody>
            <a:bodyPr lIns="91440" tIns="0" rIns="0" bIns="0" anchor="t" anchorCtr="0"/>
            <a:lstStyle>
              <a:lvl1pPr marL="0" marR="0" indent="0" algn="l" defTabSz="914400" rtl="0" eaLnBrk="1" fontAlgn="auto" latinLnBrk="0" hangingPunct="1">
                <a:lnSpc>
                  <a:spcPct val="100000"/>
                </a:lnSpc>
                <a:spcBef>
                  <a:spcPts val="0"/>
                </a:spcBef>
                <a:spcAft>
                  <a:spcPts val="0"/>
                </a:spcAft>
                <a:buClr>
                  <a:schemeClr val="accent6"/>
                </a:buClr>
                <a:buSzTx/>
                <a:buFont typeface="Arial" panose="020B0604020202020204" pitchFamily="34" charset="0"/>
                <a:buNone/>
                <a:tabLst/>
                <a:defRPr sz="900" b="0" kern="1200">
                  <a:solidFill>
                    <a:schemeClr val="tx2">
                      <a:lumMod val="50000"/>
                    </a:schemeClr>
                  </a:solidFill>
                  <a:latin typeface="+mj-lt"/>
                  <a:ea typeface="+mn-ea"/>
                  <a:cs typeface="+mn-cs"/>
                </a:defRPr>
              </a:lvl1pPr>
              <a:lvl2pPr marL="461963" indent="-236538" algn="l" defTabSz="914400" rtl="0" eaLnBrk="1" latinLnBrk="0" hangingPunct="1">
                <a:lnSpc>
                  <a:spcPts val="2200"/>
                </a:lnSpc>
                <a:spcBef>
                  <a:spcPts val="500"/>
                </a:spcBef>
                <a:buClr>
                  <a:schemeClr val="bg2">
                    <a:lumMod val="50000"/>
                  </a:schemeClr>
                </a:buClr>
                <a:buFont typeface="Arial" panose="020B0604020202020204" pitchFamily="34" charset="0"/>
                <a:buChar char="•"/>
                <a:defRPr sz="2000" kern="1200">
                  <a:solidFill>
                    <a:schemeClr val="tx1"/>
                  </a:solidFill>
                  <a:latin typeface="+mn-lt"/>
                  <a:ea typeface="+mn-ea"/>
                  <a:cs typeface="+mn-cs"/>
                </a:defRPr>
              </a:lvl2pPr>
              <a:lvl3pPr marL="684213" indent="-227013" algn="l" defTabSz="914400" rtl="0" eaLnBrk="1" latinLnBrk="0" hangingPunct="1">
                <a:lnSpc>
                  <a:spcPts val="2200"/>
                </a:lnSpc>
                <a:spcBef>
                  <a:spcPts val="500"/>
                </a:spcBef>
                <a:buClr>
                  <a:schemeClr val="bg2">
                    <a:lumMod val="75000"/>
                  </a:schemeClr>
                </a:buClr>
                <a:buFont typeface="Arial" panose="020B0604020202020204" pitchFamily="34" charset="0"/>
                <a:buChar char="•"/>
                <a:defRPr sz="2000" kern="1200">
                  <a:solidFill>
                    <a:schemeClr val="tx1"/>
                  </a:solidFill>
                  <a:latin typeface="+mn-lt"/>
                  <a:ea typeface="+mn-ea"/>
                  <a:cs typeface="+mn-cs"/>
                </a:defRPr>
              </a:lvl3pPr>
              <a:lvl4pPr marL="914400" indent="-227013" algn="l" defTabSz="914400" rtl="0" eaLnBrk="1" latinLnBrk="0" hangingPunct="1">
                <a:lnSpc>
                  <a:spcPts val="2200"/>
                </a:lnSpc>
                <a:spcBef>
                  <a:spcPts val="500"/>
                </a:spcBef>
                <a:buClr>
                  <a:schemeClr val="bg1">
                    <a:lumMod val="75000"/>
                  </a:schemeClr>
                </a:buClr>
                <a:buFont typeface="Arial" panose="020B0604020202020204" pitchFamily="34" charset="0"/>
                <a:buChar char="•"/>
                <a:defRPr sz="2000" kern="1200">
                  <a:solidFill>
                    <a:schemeClr val="tx1"/>
                  </a:solidFill>
                  <a:latin typeface="+mn-lt"/>
                  <a:ea typeface="+mn-ea"/>
                  <a:cs typeface="+mn-cs"/>
                </a:defRPr>
              </a:lvl4pPr>
              <a:lvl5pPr marL="1144588" indent="-225425" algn="l" defTabSz="914400" rtl="0" eaLnBrk="1" latinLnBrk="0" hangingPunct="1">
                <a:lnSpc>
                  <a:spcPts val="2200"/>
                </a:lnSpc>
                <a:spcBef>
                  <a:spcPts val="500"/>
                </a:spcBef>
                <a:buClr>
                  <a:schemeClr val="bg1">
                    <a:lumMod val="85000"/>
                  </a:schemeClr>
                </a:buClr>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100" b="1" dirty="0" err="1">
                  <a:solidFill>
                    <a:schemeClr val="tx1"/>
                  </a:solidFill>
                  <a:latin typeface="Cambria" charset="0"/>
                  <a:ea typeface="Cambria" charset="0"/>
                  <a:cs typeface="Cambria" charset="0"/>
                </a:rPr>
                <a:t>Bérénice</a:t>
              </a:r>
              <a:r>
                <a:rPr lang="en-US" sz="1100" b="1" dirty="0">
                  <a:solidFill>
                    <a:schemeClr val="tx1"/>
                  </a:solidFill>
                  <a:latin typeface="Cambria" charset="0"/>
                  <a:ea typeface="Cambria" charset="0"/>
                  <a:cs typeface="Cambria" charset="0"/>
                </a:rPr>
                <a:t> </a:t>
              </a:r>
              <a:r>
                <a:rPr lang="en-US" sz="1100" b="1" dirty="0" err="1">
                  <a:solidFill>
                    <a:schemeClr val="tx1"/>
                  </a:solidFill>
                  <a:latin typeface="Cambria" charset="0"/>
                  <a:ea typeface="Cambria" charset="0"/>
                  <a:cs typeface="Cambria" charset="0"/>
                </a:rPr>
                <a:t>Wathelet</a:t>
              </a:r>
              <a:endParaRPr lang="en-US" sz="1100" b="1" dirty="0">
                <a:solidFill>
                  <a:schemeClr val="tx1"/>
                </a:solidFill>
                <a:latin typeface="Cambria" charset="0"/>
                <a:ea typeface="Cambria" charset="0"/>
                <a:cs typeface="Cambria" charset="0"/>
              </a:endParaRPr>
            </a:p>
            <a:p>
              <a:pPr lvl="0"/>
              <a:r>
                <a:rPr lang="en-US" dirty="0">
                  <a:solidFill>
                    <a:schemeClr val="tx1"/>
                  </a:solidFill>
                </a:rPr>
                <a:t>Counsel</a:t>
              </a:r>
            </a:p>
            <a:p>
              <a:pPr lvl="0"/>
              <a:r>
                <a:rPr lang="en-US" dirty="0">
                  <a:solidFill>
                    <a:schemeClr val="tx1"/>
                  </a:solidFill>
                </a:rPr>
                <a:t>T: +32 (2) 500 15 93</a:t>
              </a:r>
            </a:p>
            <a:p>
              <a:pPr lvl="0"/>
              <a:r>
                <a:rPr lang="en-US" dirty="0">
                  <a:solidFill>
                    <a:schemeClr val="tx1"/>
                  </a:solidFill>
                </a:rPr>
                <a:t>M: +32 (4) 93 49 89 17</a:t>
              </a:r>
            </a:p>
            <a:p>
              <a:pPr lvl="0">
                <a:defRPr/>
              </a:pPr>
              <a:r>
                <a:rPr lang="en-US" dirty="0" err="1">
                  <a:solidFill>
                    <a:schemeClr val="tx1"/>
                  </a:solidFill>
                </a:rPr>
                <a:t>berenice.wathelet</a:t>
              </a:r>
              <a:endParaRPr lang="en-US" dirty="0">
                <a:solidFill>
                  <a:schemeClr val="tx1"/>
                </a:solidFill>
              </a:endParaRPr>
            </a:p>
            <a:p>
              <a:pPr lvl="0">
                <a:defRPr/>
              </a:pPr>
              <a:r>
                <a:rPr lang="en-US" dirty="0">
                  <a:solidFill>
                    <a:schemeClr val="tx1"/>
                  </a:solidFill>
                </a:rPr>
                <a:t>@</a:t>
              </a:r>
              <a:r>
                <a:rPr lang="en-US" dirty="0" err="1">
                  <a:solidFill>
                    <a:schemeClr val="tx1"/>
                  </a:solidFill>
                </a:rPr>
                <a:t>dlapiper.com</a:t>
              </a:r>
              <a:endParaRPr lang="en-US" dirty="0">
                <a:solidFill>
                  <a:schemeClr val="tx1"/>
                </a:solidFill>
              </a:endParaRPr>
            </a:p>
          </p:txBody>
        </p:sp>
        <p:pic>
          <p:nvPicPr>
            <p:cNvPr id="26" name="Picture 5">
              <a:extLst>
                <a:ext uri="{FF2B5EF4-FFF2-40B4-BE49-F238E27FC236}">
                  <a16:creationId xmlns:a16="http://schemas.microsoft.com/office/drawing/2014/main" id="{FEA6B48C-A37E-498B-9DCA-D09EBD60C8A8}"/>
                </a:ext>
              </a:extLst>
            </p:cNvPr>
            <p:cNvPicPr>
              <a:picLocks noChangeAspect="1" noChangeArrowheads="1"/>
            </p:cNvPicPr>
            <p:nvPr/>
          </p:nvPicPr>
          <p:blipFill>
            <a:blip r:embed="rId6"/>
            <a:srcRect/>
            <a:stretch/>
          </p:blipFill>
          <p:spPr bwMode="auto">
            <a:xfrm>
              <a:off x="653178" y="1916106"/>
              <a:ext cx="870491" cy="900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Tree>
    <p:extLst>
      <p:ext uri="{BB962C8B-B14F-4D97-AF65-F5344CB8AC3E}">
        <p14:creationId xmlns:p14="http://schemas.microsoft.com/office/powerpoint/2010/main" val="493454615"/>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20">
            <a:extLst>
              <a:ext uri="{FF2B5EF4-FFF2-40B4-BE49-F238E27FC236}">
                <a16:creationId xmlns:a16="http://schemas.microsoft.com/office/drawing/2014/main" id="{F016CAFA-1406-4175-81ED-2A18B72B5D83}"/>
              </a:ext>
            </a:extLst>
          </p:cNvPr>
          <p:cNvSpPr txBox="1"/>
          <p:nvPr/>
        </p:nvSpPr>
        <p:spPr>
          <a:xfrm>
            <a:off x="515935" y="4025528"/>
            <a:ext cx="10639743" cy="1476375"/>
          </a:xfrm>
          <a:prstGeom prst="rect">
            <a:avLst/>
          </a:prstGeom>
        </p:spPr>
        <p:txBody>
          <a:bodyPr vert="horz" lIns="0" tIns="0" rIns="0" bIns="0" numCol="1" spcCol="360000" rtlCol="0" anchor="b">
            <a:noAutofit/>
          </a:bodyPr>
          <a:lstStyle>
            <a:lvl1pPr marL="0" indent="0" algn="l" defTabSz="914400" rtl="0" eaLnBrk="1" latinLnBrk="0" hangingPunct="1">
              <a:lnSpc>
                <a:spcPct val="100000"/>
              </a:lnSpc>
              <a:spcBef>
                <a:spcPts val="1000"/>
              </a:spcBef>
              <a:buClr>
                <a:schemeClr val="accent6"/>
              </a:buClr>
              <a:buFont typeface="Arial" panose="020B0604020202020204" pitchFamily="34" charset="0"/>
              <a:buNone/>
              <a:defRPr sz="1800" kern="1200">
                <a:solidFill>
                  <a:schemeClr val="tx2"/>
                </a:solidFill>
                <a:latin typeface="+mn-lt"/>
                <a:ea typeface="+mn-ea"/>
                <a:cs typeface="+mn-cs"/>
              </a:defRPr>
            </a:lvl1pPr>
            <a:lvl2pPr marL="457200" indent="0" algn="l" defTabSz="914400" rtl="0" eaLnBrk="1" latinLnBrk="0" hangingPunct="1">
              <a:lnSpc>
                <a:spcPct val="100000"/>
              </a:lnSpc>
              <a:spcBef>
                <a:spcPts val="500"/>
              </a:spcBef>
              <a:buClr>
                <a:schemeClr val="bg2">
                  <a:lumMod val="50000"/>
                </a:schemeClr>
              </a:buClr>
              <a:buFont typeface="Arial" panose="020B0604020202020204" pitchFamily="34" charset="0"/>
              <a:buNone/>
              <a:defRPr sz="2000" kern="1200">
                <a:solidFill>
                  <a:schemeClr val="bg2"/>
                </a:solidFill>
                <a:latin typeface="+mn-lt"/>
                <a:ea typeface="+mn-ea"/>
                <a:cs typeface="+mn-cs"/>
              </a:defRPr>
            </a:lvl2pPr>
            <a:lvl3pPr marL="914400" indent="0" algn="l" defTabSz="914400" rtl="0" eaLnBrk="1" latinLnBrk="0" hangingPunct="1">
              <a:lnSpc>
                <a:spcPct val="100000"/>
              </a:lnSpc>
              <a:spcBef>
                <a:spcPts val="500"/>
              </a:spcBef>
              <a:buClr>
                <a:schemeClr val="bg2">
                  <a:lumMod val="75000"/>
                </a:schemeClr>
              </a:buClr>
              <a:buFont typeface="Arial" panose="020B0604020202020204" pitchFamily="34" charset="0"/>
              <a:buNone/>
              <a:defRPr sz="2000" kern="1200">
                <a:solidFill>
                  <a:schemeClr val="bg2"/>
                </a:solidFill>
                <a:latin typeface="+mn-lt"/>
                <a:ea typeface="+mn-ea"/>
                <a:cs typeface="+mn-cs"/>
              </a:defRPr>
            </a:lvl3pPr>
            <a:lvl4pPr marL="1371600" indent="0" algn="l" defTabSz="914400" rtl="0" eaLnBrk="1" latinLnBrk="0" hangingPunct="1">
              <a:lnSpc>
                <a:spcPct val="100000"/>
              </a:lnSpc>
              <a:spcBef>
                <a:spcPts val="500"/>
              </a:spcBef>
              <a:buClr>
                <a:schemeClr val="bg1">
                  <a:lumMod val="75000"/>
                </a:schemeClr>
              </a:buClr>
              <a:buFont typeface="Arial" panose="020B0604020202020204" pitchFamily="34" charset="0"/>
              <a:buNone/>
              <a:defRPr sz="2000" kern="1200">
                <a:solidFill>
                  <a:schemeClr val="bg2"/>
                </a:solidFill>
                <a:latin typeface="+mn-lt"/>
                <a:ea typeface="+mn-ea"/>
                <a:cs typeface="+mn-cs"/>
              </a:defRPr>
            </a:lvl4pPr>
            <a:lvl5pPr marL="1828800" indent="0" algn="l" defTabSz="914400" rtl="0" eaLnBrk="1" latinLnBrk="0" hangingPunct="1">
              <a:lnSpc>
                <a:spcPct val="100000"/>
              </a:lnSpc>
              <a:spcBef>
                <a:spcPts val="500"/>
              </a:spcBef>
              <a:buClr>
                <a:schemeClr val="bg1">
                  <a:lumMod val="85000"/>
                </a:schemeClr>
              </a:buClr>
              <a:buFont typeface="Arial" panose="020B0604020202020204" pitchFamily="34" charset="0"/>
              <a:buNone/>
              <a:defRPr sz="2000" kern="1200">
                <a:solidFill>
                  <a:schemeClr val="bg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r>
              <a:rPr lang="en-US" sz="1050" dirty="0">
                <a:solidFill>
                  <a:schemeClr val="bg2"/>
                </a:solidFill>
              </a:rPr>
              <a:t>DLA Piper is a global law firm operating through various separate and distinct legal entities. Further details of these entities can be found at </a:t>
            </a:r>
            <a:r>
              <a:rPr lang="en-US" sz="1050" dirty="0" err="1">
                <a:solidFill>
                  <a:schemeClr val="bg2"/>
                </a:solidFill>
              </a:rPr>
              <a:t>www.dlapiper.com</a:t>
            </a:r>
            <a:r>
              <a:rPr lang="en-US" sz="1050" dirty="0">
                <a:solidFill>
                  <a:schemeClr val="bg2"/>
                </a:solidFill>
              </a:rPr>
              <a:t>.</a:t>
            </a:r>
          </a:p>
          <a:p>
            <a:pPr algn="just"/>
            <a:r>
              <a:rPr lang="en-US" sz="1050" dirty="0">
                <a:solidFill>
                  <a:schemeClr val="bg2"/>
                </a:solidFill>
              </a:rPr>
              <a:t>This publication is intended as a general overview and discussion of the subjects dealt with, and does not create a lawyer-client relationship. It is not intended to be, and should not be used as, a substitute for taking legal advice in any specific situation. DLA Piper will accept no responsibility for any actions taken or not taken on the basis of this publication. This may qualify as “Lawyer Advertising” requiring notice in some jurisdictions. Prior results do not guarantee a similar outcome.</a:t>
            </a:r>
          </a:p>
          <a:p>
            <a:pPr algn="just"/>
            <a:r>
              <a:rPr lang="en-US" sz="1050" dirty="0">
                <a:solidFill>
                  <a:schemeClr val="bg2"/>
                </a:solidFill>
              </a:rPr>
              <a:t>Copyright © 2022 DLA Piper. All rights reserved.</a:t>
            </a:r>
          </a:p>
        </p:txBody>
      </p:sp>
    </p:spTree>
    <p:extLst>
      <p:ext uri="{BB962C8B-B14F-4D97-AF65-F5344CB8AC3E}">
        <p14:creationId xmlns:p14="http://schemas.microsoft.com/office/powerpoint/2010/main" val="90206577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D388FB76-2137-4F4D-97CD-CB67605ADB76}"/>
              </a:ext>
            </a:extLst>
          </p:cNvPr>
          <p:cNvSpPr>
            <a:spLocks noGrp="1"/>
          </p:cNvSpPr>
          <p:nvPr>
            <p:ph sz="quarter" idx="18"/>
          </p:nvPr>
        </p:nvSpPr>
        <p:spPr>
          <a:xfrm>
            <a:off x="515939" y="2063146"/>
            <a:ext cx="11160124" cy="4426554"/>
          </a:xfrm>
        </p:spPr>
        <p:txBody>
          <a:bodyPr/>
          <a:lstStyle/>
          <a:p>
            <a:pPr marL="225425" lvl="1" indent="0" algn="just">
              <a:spcAft>
                <a:spcPts val="1000"/>
              </a:spcAft>
              <a:buNone/>
            </a:pPr>
            <a:endParaRPr lang="fr-BE" sz="1800" dirty="0"/>
          </a:p>
          <a:p>
            <a:pPr marL="0" indent="0" algn="just">
              <a:spcAft>
                <a:spcPts val="1000"/>
              </a:spcAft>
              <a:buNone/>
            </a:pPr>
            <a:endParaRPr lang="nl-NL" sz="1800" dirty="0">
              <a:highlight>
                <a:srgbClr val="FFFF00"/>
              </a:highlight>
            </a:endParaRPr>
          </a:p>
          <a:p>
            <a:pPr marL="0" indent="0" algn="just">
              <a:buNone/>
            </a:pPr>
            <a:endParaRPr lang="nl-NL" sz="1800" dirty="0"/>
          </a:p>
          <a:p>
            <a:pPr algn="just"/>
            <a:endParaRPr lang="nl-NL" sz="1800" dirty="0"/>
          </a:p>
          <a:p>
            <a:pPr algn="just"/>
            <a:endParaRPr lang="nl-BE" sz="1800" dirty="0"/>
          </a:p>
          <a:p>
            <a:pPr marL="231775" lvl="1" indent="0" algn="just">
              <a:buNone/>
            </a:pPr>
            <a:endParaRPr lang="nl-BE" sz="1000" b="1" dirty="0">
              <a:solidFill>
                <a:schemeClr val="accent6"/>
              </a:solidFill>
            </a:endParaRPr>
          </a:p>
        </p:txBody>
      </p:sp>
      <p:sp>
        <p:nvSpPr>
          <p:cNvPr id="3" name="Text Placeholder 2">
            <a:extLst>
              <a:ext uri="{FF2B5EF4-FFF2-40B4-BE49-F238E27FC236}">
                <a16:creationId xmlns:a16="http://schemas.microsoft.com/office/drawing/2014/main" id="{300B3237-F474-4D8C-BA5D-2B72ACC343B7}"/>
              </a:ext>
            </a:extLst>
          </p:cNvPr>
          <p:cNvSpPr>
            <a:spLocks noGrp="1"/>
          </p:cNvSpPr>
          <p:nvPr>
            <p:ph type="body" idx="1"/>
          </p:nvPr>
        </p:nvSpPr>
        <p:spPr>
          <a:xfrm>
            <a:off x="515938" y="1476313"/>
            <a:ext cx="11311103" cy="320101"/>
          </a:xfrm>
        </p:spPr>
        <p:txBody>
          <a:bodyPr>
            <a:normAutofit lnSpcReduction="10000"/>
          </a:bodyPr>
          <a:lstStyle/>
          <a:p>
            <a:r>
              <a:rPr lang="nl-BE" dirty="0" err="1"/>
              <a:t>C.J.U.E.</a:t>
            </a:r>
            <a:r>
              <a:rPr lang="nl-BE" dirty="0"/>
              <a:t>, 12 </a:t>
            </a:r>
            <a:r>
              <a:rPr lang="nl-BE" dirty="0" err="1"/>
              <a:t>mai </a:t>
            </a:r>
            <a:r>
              <a:rPr lang="nl-BE" dirty="0"/>
              <a:t>2022 C-719/20</a:t>
            </a:r>
          </a:p>
        </p:txBody>
      </p:sp>
      <p:sp>
        <p:nvSpPr>
          <p:cNvPr id="4" name="Slide Number Placeholder 3">
            <a:extLst>
              <a:ext uri="{FF2B5EF4-FFF2-40B4-BE49-F238E27FC236}">
                <a16:creationId xmlns:a16="http://schemas.microsoft.com/office/drawing/2014/main" id="{48D200A8-B122-4F18-A2E5-015B5BDC3E57}"/>
              </a:ext>
            </a:extLst>
          </p:cNvPr>
          <p:cNvSpPr>
            <a:spLocks noGrp="1"/>
          </p:cNvSpPr>
          <p:nvPr>
            <p:ph type="sldNum" sz="quarter" idx="12"/>
          </p:nvPr>
        </p:nvSpPr>
        <p:spPr/>
        <p:txBody>
          <a:bodyPr/>
          <a:lstStyle/>
          <a:p>
            <a:fld id="{F9591D4C-BB8F-AE46-BE73-C616F30BBC5B}" type="slidenum">
              <a:rPr lang="en-US" smtClean="0"/>
              <a:t>8</a:t>
            </a:fld>
            <a:endParaRPr lang="en-US"/>
          </a:p>
        </p:txBody>
      </p:sp>
      <p:sp>
        <p:nvSpPr>
          <p:cNvPr id="5" name="Text Placeholder 4">
            <a:extLst>
              <a:ext uri="{FF2B5EF4-FFF2-40B4-BE49-F238E27FC236}">
                <a16:creationId xmlns:a16="http://schemas.microsoft.com/office/drawing/2014/main" id="{8666FE8E-D6AD-43B5-B901-7FD2B293E9CF}"/>
              </a:ext>
            </a:extLst>
          </p:cNvPr>
          <p:cNvSpPr>
            <a:spLocks noGrp="1"/>
          </p:cNvSpPr>
          <p:nvPr>
            <p:ph type="body" sz="quarter" idx="15"/>
          </p:nvPr>
        </p:nvSpPr>
        <p:spPr/>
        <p:txBody>
          <a:bodyPr/>
          <a:lstStyle/>
          <a:p>
            <a:r>
              <a:rPr lang="nl-BE" i="1" dirty="0"/>
              <a:t>In house</a:t>
            </a:r>
          </a:p>
        </p:txBody>
      </p:sp>
      <p:sp>
        <p:nvSpPr>
          <p:cNvPr id="6" name="Title 5">
            <a:extLst>
              <a:ext uri="{FF2B5EF4-FFF2-40B4-BE49-F238E27FC236}">
                <a16:creationId xmlns:a16="http://schemas.microsoft.com/office/drawing/2014/main" id="{0EBBCBD8-88B7-4D8F-93A6-FCC941359A09}"/>
              </a:ext>
            </a:extLst>
          </p:cNvPr>
          <p:cNvSpPr>
            <a:spLocks noGrp="1"/>
          </p:cNvSpPr>
          <p:nvPr>
            <p:ph type="title"/>
          </p:nvPr>
        </p:nvSpPr>
        <p:spPr/>
        <p:txBody>
          <a:bodyPr/>
          <a:lstStyle/>
          <a:p>
            <a:r>
              <a:rPr lang="nl-BE" dirty="0"/>
              <a:t>I. </a:t>
            </a:r>
            <a:r>
              <a:rPr lang="fr-BE" dirty="0"/>
              <a:t>Les arrêts les plus importants rendus par la </a:t>
            </a:r>
            <a:r>
              <a:rPr lang="fr-BE" dirty="0" err="1"/>
              <a:t>C.J.U.E</a:t>
            </a:r>
            <a:r>
              <a:rPr lang="fr-BE" dirty="0"/>
              <a:t>.</a:t>
            </a:r>
            <a:endParaRPr lang="nl-BE" dirty="0"/>
          </a:p>
        </p:txBody>
      </p:sp>
      <p:sp>
        <p:nvSpPr>
          <p:cNvPr id="7" name="Footer Placeholder 6">
            <a:extLst>
              <a:ext uri="{FF2B5EF4-FFF2-40B4-BE49-F238E27FC236}">
                <a16:creationId xmlns:a16="http://schemas.microsoft.com/office/drawing/2014/main" id="{B7293BDA-B3C8-4FC2-AD83-4E6FA04C22F8}"/>
              </a:ext>
            </a:extLst>
          </p:cNvPr>
          <p:cNvSpPr>
            <a:spLocks noGrp="1"/>
          </p:cNvSpPr>
          <p:nvPr>
            <p:ph type="ftr" sz="quarter" idx="17"/>
          </p:nvPr>
        </p:nvSpPr>
        <p:spPr/>
        <p:txBody>
          <a:bodyPr/>
          <a:lstStyle/>
          <a:p>
            <a:r>
              <a:rPr lang="nl-BE" dirty="0"/>
              <a:t>National Tender Day - 27 </a:t>
            </a:r>
            <a:r>
              <a:rPr lang="nl-BE" dirty="0" err="1"/>
              <a:t>octobre</a:t>
            </a:r>
            <a:r>
              <a:rPr lang="nl-BE" dirty="0"/>
              <a:t> 2022</a:t>
            </a:r>
            <a:endParaRPr lang="en-US" dirty="0"/>
          </a:p>
        </p:txBody>
      </p:sp>
      <p:graphicFrame>
        <p:nvGraphicFramePr>
          <p:cNvPr id="8" name="Diagram 7">
            <a:extLst>
              <a:ext uri="{FF2B5EF4-FFF2-40B4-BE49-F238E27FC236}">
                <a16:creationId xmlns:a16="http://schemas.microsoft.com/office/drawing/2014/main" id="{A86E2F49-66DD-4C1E-A971-35BEF0B30054}"/>
              </a:ext>
            </a:extLst>
          </p:cNvPr>
          <p:cNvGraphicFramePr/>
          <p:nvPr>
            <p:extLst>
              <p:ext uri="{D42A27DB-BD31-4B8C-83A1-F6EECF244321}">
                <p14:modId xmlns:p14="http://schemas.microsoft.com/office/powerpoint/2010/main" val="909262625"/>
              </p:ext>
            </p:extLst>
          </p:nvPr>
        </p:nvGraphicFramePr>
        <p:xfrm>
          <a:off x="1121273" y="2166084"/>
          <a:ext cx="4666255" cy="34171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9" name="Arrow: Curved Right 8">
            <a:extLst>
              <a:ext uri="{FF2B5EF4-FFF2-40B4-BE49-F238E27FC236}">
                <a16:creationId xmlns:a16="http://schemas.microsoft.com/office/drawing/2014/main" id="{8DD6F62F-9650-44B9-BD5C-819E62E220F5}"/>
              </a:ext>
            </a:extLst>
          </p:cNvPr>
          <p:cNvSpPr/>
          <p:nvPr/>
        </p:nvSpPr>
        <p:spPr>
          <a:xfrm rot="20717890">
            <a:off x="237773" y="4154611"/>
            <a:ext cx="1266940" cy="1288973"/>
          </a:xfrm>
          <a:prstGeom prst="curvedRightArrow">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solidFill>
                <a:schemeClr val="tx1"/>
              </a:solidFill>
            </a:endParaRPr>
          </a:p>
        </p:txBody>
      </p:sp>
      <p:cxnSp>
        <p:nvCxnSpPr>
          <p:cNvPr id="11" name="Straight Arrow Connector 10">
            <a:extLst>
              <a:ext uri="{FF2B5EF4-FFF2-40B4-BE49-F238E27FC236}">
                <a16:creationId xmlns:a16="http://schemas.microsoft.com/office/drawing/2014/main" id="{B38520D2-5BAE-45EF-91D1-AFD48323EE3E}"/>
              </a:ext>
            </a:extLst>
          </p:cNvPr>
          <p:cNvCxnSpPr>
            <a:cxnSpLocks/>
          </p:cNvCxnSpPr>
          <p:nvPr/>
        </p:nvCxnSpPr>
        <p:spPr>
          <a:xfrm flipV="1">
            <a:off x="5563518" y="3668617"/>
            <a:ext cx="2743200" cy="206050"/>
          </a:xfrm>
          <a:prstGeom prst="straightConnector1">
            <a:avLst/>
          </a:prstGeom>
          <a:ln w="76200">
            <a:solidFill>
              <a:schemeClr val="accent6"/>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13" name="Rectangle: Rounded Corners 12">
            <a:extLst>
              <a:ext uri="{FF2B5EF4-FFF2-40B4-BE49-F238E27FC236}">
                <a16:creationId xmlns:a16="http://schemas.microsoft.com/office/drawing/2014/main" id="{466ADAA4-83EA-4900-808C-82AACFDFFB4E}"/>
              </a:ext>
            </a:extLst>
          </p:cNvPr>
          <p:cNvSpPr/>
          <p:nvPr/>
        </p:nvSpPr>
        <p:spPr>
          <a:xfrm>
            <a:off x="8494005" y="3095740"/>
            <a:ext cx="3333036" cy="125592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BE" sz="3600" dirty="0" err="1"/>
              <a:t>Lerici</a:t>
            </a:r>
            <a:endParaRPr lang="fr-BE" sz="3600" dirty="0"/>
          </a:p>
        </p:txBody>
      </p:sp>
      <p:sp>
        <p:nvSpPr>
          <p:cNvPr id="16" name="TextBox 15">
            <a:extLst>
              <a:ext uri="{FF2B5EF4-FFF2-40B4-BE49-F238E27FC236}">
                <a16:creationId xmlns:a16="http://schemas.microsoft.com/office/drawing/2014/main" id="{09D8F95E-EC71-4B0B-9137-D25AA842739D}"/>
              </a:ext>
            </a:extLst>
          </p:cNvPr>
          <p:cNvSpPr txBox="1"/>
          <p:nvPr/>
        </p:nvSpPr>
        <p:spPr>
          <a:xfrm rot="21363910">
            <a:off x="6208518" y="3376853"/>
            <a:ext cx="1186543" cy="369332"/>
          </a:xfrm>
          <a:prstGeom prst="rect">
            <a:avLst/>
          </a:prstGeom>
          <a:noFill/>
        </p:spPr>
        <p:txBody>
          <a:bodyPr wrap="square" rtlCol="0">
            <a:spAutoFit/>
          </a:bodyPr>
          <a:lstStyle/>
          <a:p>
            <a:r>
              <a:rPr lang="fr-BE" i="1" dirty="0"/>
              <a:t>In house</a:t>
            </a:r>
          </a:p>
        </p:txBody>
      </p:sp>
    </p:spTree>
    <p:extLst>
      <p:ext uri="{BB962C8B-B14F-4D97-AF65-F5344CB8AC3E}">
        <p14:creationId xmlns:p14="http://schemas.microsoft.com/office/powerpoint/2010/main" val="356020594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D388FB76-2137-4F4D-97CD-CB67605ADB76}"/>
              </a:ext>
            </a:extLst>
          </p:cNvPr>
          <p:cNvSpPr>
            <a:spLocks noGrp="1"/>
          </p:cNvSpPr>
          <p:nvPr>
            <p:ph sz="quarter" idx="18"/>
          </p:nvPr>
        </p:nvSpPr>
        <p:spPr>
          <a:xfrm>
            <a:off x="515939" y="2063146"/>
            <a:ext cx="11160124" cy="4426554"/>
          </a:xfrm>
        </p:spPr>
        <p:txBody>
          <a:bodyPr/>
          <a:lstStyle/>
          <a:p>
            <a:pPr marL="225425" lvl="1" indent="0" algn="just">
              <a:spcAft>
                <a:spcPts val="1000"/>
              </a:spcAft>
              <a:buNone/>
            </a:pPr>
            <a:endParaRPr lang="fr-BE" sz="1800" dirty="0"/>
          </a:p>
          <a:p>
            <a:pPr marL="0" indent="0" algn="just">
              <a:spcAft>
                <a:spcPts val="1000"/>
              </a:spcAft>
              <a:buNone/>
            </a:pPr>
            <a:endParaRPr lang="nl-NL" sz="1800" dirty="0">
              <a:highlight>
                <a:srgbClr val="FFFF00"/>
              </a:highlight>
            </a:endParaRPr>
          </a:p>
          <a:p>
            <a:pPr marL="0" indent="0" algn="just">
              <a:buNone/>
            </a:pPr>
            <a:endParaRPr lang="nl-NL" sz="1800" dirty="0"/>
          </a:p>
          <a:p>
            <a:pPr algn="just"/>
            <a:endParaRPr lang="nl-NL" sz="1800" dirty="0"/>
          </a:p>
          <a:p>
            <a:pPr algn="just"/>
            <a:endParaRPr lang="nl-BE" sz="1800" dirty="0"/>
          </a:p>
          <a:p>
            <a:pPr marL="231775" lvl="1" indent="0" algn="just">
              <a:buNone/>
            </a:pPr>
            <a:endParaRPr lang="nl-BE" sz="1000" b="1" dirty="0">
              <a:solidFill>
                <a:schemeClr val="accent6"/>
              </a:solidFill>
            </a:endParaRPr>
          </a:p>
        </p:txBody>
      </p:sp>
      <p:sp>
        <p:nvSpPr>
          <p:cNvPr id="3" name="Text Placeholder 2">
            <a:extLst>
              <a:ext uri="{FF2B5EF4-FFF2-40B4-BE49-F238E27FC236}">
                <a16:creationId xmlns:a16="http://schemas.microsoft.com/office/drawing/2014/main" id="{300B3237-F474-4D8C-BA5D-2B72ACC343B7}"/>
              </a:ext>
            </a:extLst>
          </p:cNvPr>
          <p:cNvSpPr>
            <a:spLocks noGrp="1"/>
          </p:cNvSpPr>
          <p:nvPr>
            <p:ph type="body" idx="1"/>
          </p:nvPr>
        </p:nvSpPr>
        <p:spPr>
          <a:xfrm>
            <a:off x="515938" y="1476313"/>
            <a:ext cx="11311103" cy="320101"/>
          </a:xfrm>
        </p:spPr>
        <p:txBody>
          <a:bodyPr>
            <a:normAutofit lnSpcReduction="10000"/>
          </a:bodyPr>
          <a:lstStyle/>
          <a:p>
            <a:r>
              <a:rPr lang="nl-BE" dirty="0" err="1"/>
              <a:t>C.J.U.E.</a:t>
            </a:r>
            <a:r>
              <a:rPr lang="nl-BE" dirty="0"/>
              <a:t>, 12 </a:t>
            </a:r>
            <a:r>
              <a:rPr lang="nl-BE" dirty="0" err="1"/>
              <a:t>mai </a:t>
            </a:r>
            <a:r>
              <a:rPr lang="nl-BE" dirty="0"/>
              <a:t>2022 C-719/20</a:t>
            </a:r>
          </a:p>
        </p:txBody>
      </p:sp>
      <p:sp>
        <p:nvSpPr>
          <p:cNvPr id="4" name="Slide Number Placeholder 3">
            <a:extLst>
              <a:ext uri="{FF2B5EF4-FFF2-40B4-BE49-F238E27FC236}">
                <a16:creationId xmlns:a16="http://schemas.microsoft.com/office/drawing/2014/main" id="{48D200A8-B122-4F18-A2E5-015B5BDC3E57}"/>
              </a:ext>
            </a:extLst>
          </p:cNvPr>
          <p:cNvSpPr>
            <a:spLocks noGrp="1"/>
          </p:cNvSpPr>
          <p:nvPr>
            <p:ph type="sldNum" sz="quarter" idx="12"/>
          </p:nvPr>
        </p:nvSpPr>
        <p:spPr/>
        <p:txBody>
          <a:bodyPr/>
          <a:lstStyle/>
          <a:p>
            <a:fld id="{F9591D4C-BB8F-AE46-BE73-C616F30BBC5B}" type="slidenum">
              <a:rPr lang="en-US" smtClean="0"/>
              <a:t>9</a:t>
            </a:fld>
            <a:endParaRPr lang="en-US"/>
          </a:p>
        </p:txBody>
      </p:sp>
      <p:sp>
        <p:nvSpPr>
          <p:cNvPr id="5" name="Text Placeholder 4">
            <a:extLst>
              <a:ext uri="{FF2B5EF4-FFF2-40B4-BE49-F238E27FC236}">
                <a16:creationId xmlns:a16="http://schemas.microsoft.com/office/drawing/2014/main" id="{8666FE8E-D6AD-43B5-B901-7FD2B293E9CF}"/>
              </a:ext>
            </a:extLst>
          </p:cNvPr>
          <p:cNvSpPr>
            <a:spLocks noGrp="1"/>
          </p:cNvSpPr>
          <p:nvPr>
            <p:ph type="body" sz="quarter" idx="15"/>
          </p:nvPr>
        </p:nvSpPr>
        <p:spPr/>
        <p:txBody>
          <a:bodyPr/>
          <a:lstStyle/>
          <a:p>
            <a:r>
              <a:rPr lang="nl-BE" i="1" dirty="0"/>
              <a:t>In house</a:t>
            </a:r>
          </a:p>
        </p:txBody>
      </p:sp>
      <p:sp>
        <p:nvSpPr>
          <p:cNvPr id="6" name="Title 5">
            <a:extLst>
              <a:ext uri="{FF2B5EF4-FFF2-40B4-BE49-F238E27FC236}">
                <a16:creationId xmlns:a16="http://schemas.microsoft.com/office/drawing/2014/main" id="{0EBBCBD8-88B7-4D8F-93A6-FCC941359A09}"/>
              </a:ext>
            </a:extLst>
          </p:cNvPr>
          <p:cNvSpPr>
            <a:spLocks noGrp="1"/>
          </p:cNvSpPr>
          <p:nvPr>
            <p:ph type="title"/>
          </p:nvPr>
        </p:nvSpPr>
        <p:spPr/>
        <p:txBody>
          <a:bodyPr/>
          <a:lstStyle/>
          <a:p>
            <a:r>
              <a:rPr lang="nl-BE" dirty="0"/>
              <a:t>I. </a:t>
            </a:r>
            <a:r>
              <a:rPr lang="fr-BE" dirty="0"/>
              <a:t>Les arrêts les plus importants rendus par la </a:t>
            </a:r>
            <a:r>
              <a:rPr lang="fr-BE" dirty="0" err="1"/>
              <a:t>C.J.U.E</a:t>
            </a:r>
            <a:r>
              <a:rPr lang="fr-BE" dirty="0"/>
              <a:t>.</a:t>
            </a:r>
            <a:endParaRPr lang="nl-BE" dirty="0"/>
          </a:p>
        </p:txBody>
      </p:sp>
      <p:sp>
        <p:nvSpPr>
          <p:cNvPr id="7" name="Footer Placeholder 6">
            <a:extLst>
              <a:ext uri="{FF2B5EF4-FFF2-40B4-BE49-F238E27FC236}">
                <a16:creationId xmlns:a16="http://schemas.microsoft.com/office/drawing/2014/main" id="{B7293BDA-B3C8-4FC2-AD83-4E6FA04C22F8}"/>
              </a:ext>
            </a:extLst>
          </p:cNvPr>
          <p:cNvSpPr>
            <a:spLocks noGrp="1"/>
          </p:cNvSpPr>
          <p:nvPr>
            <p:ph type="ftr" sz="quarter" idx="17"/>
          </p:nvPr>
        </p:nvSpPr>
        <p:spPr/>
        <p:txBody>
          <a:bodyPr/>
          <a:lstStyle/>
          <a:p>
            <a:r>
              <a:rPr lang="nl-BE" dirty="0"/>
              <a:t>National Tender Day - 27 </a:t>
            </a:r>
            <a:r>
              <a:rPr lang="nl-BE" dirty="0" err="1"/>
              <a:t>octobre</a:t>
            </a:r>
            <a:r>
              <a:rPr lang="nl-BE" dirty="0"/>
              <a:t> 2022</a:t>
            </a:r>
            <a:endParaRPr lang="en-US" dirty="0"/>
          </a:p>
        </p:txBody>
      </p:sp>
      <p:graphicFrame>
        <p:nvGraphicFramePr>
          <p:cNvPr id="8" name="Diagram 7">
            <a:extLst>
              <a:ext uri="{FF2B5EF4-FFF2-40B4-BE49-F238E27FC236}">
                <a16:creationId xmlns:a16="http://schemas.microsoft.com/office/drawing/2014/main" id="{A86E2F49-66DD-4C1E-A971-35BEF0B30054}"/>
              </a:ext>
            </a:extLst>
          </p:cNvPr>
          <p:cNvGraphicFramePr/>
          <p:nvPr>
            <p:extLst>
              <p:ext uri="{D42A27DB-BD31-4B8C-83A1-F6EECF244321}">
                <p14:modId xmlns:p14="http://schemas.microsoft.com/office/powerpoint/2010/main" val="1711275077"/>
              </p:ext>
            </p:extLst>
          </p:nvPr>
        </p:nvGraphicFramePr>
        <p:xfrm>
          <a:off x="1121273" y="2166084"/>
          <a:ext cx="4666255" cy="34171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9" name="Arrow: Curved Right 8">
            <a:extLst>
              <a:ext uri="{FF2B5EF4-FFF2-40B4-BE49-F238E27FC236}">
                <a16:creationId xmlns:a16="http://schemas.microsoft.com/office/drawing/2014/main" id="{8DD6F62F-9650-44B9-BD5C-819E62E220F5}"/>
              </a:ext>
            </a:extLst>
          </p:cNvPr>
          <p:cNvSpPr/>
          <p:nvPr/>
        </p:nvSpPr>
        <p:spPr>
          <a:xfrm rot="20717890">
            <a:off x="507783" y="4416089"/>
            <a:ext cx="1266940" cy="1288973"/>
          </a:xfrm>
          <a:prstGeom prst="curvedRightArrow">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solidFill>
                <a:schemeClr val="tx1"/>
              </a:solidFill>
            </a:endParaRPr>
          </a:p>
        </p:txBody>
      </p:sp>
      <p:cxnSp>
        <p:nvCxnSpPr>
          <p:cNvPr id="11" name="Straight Arrow Connector 10">
            <a:extLst>
              <a:ext uri="{FF2B5EF4-FFF2-40B4-BE49-F238E27FC236}">
                <a16:creationId xmlns:a16="http://schemas.microsoft.com/office/drawing/2014/main" id="{B38520D2-5BAE-45EF-91D1-AFD48323EE3E}"/>
              </a:ext>
            </a:extLst>
          </p:cNvPr>
          <p:cNvCxnSpPr>
            <a:cxnSpLocks/>
          </p:cNvCxnSpPr>
          <p:nvPr/>
        </p:nvCxnSpPr>
        <p:spPr>
          <a:xfrm flipV="1">
            <a:off x="5675315" y="3874667"/>
            <a:ext cx="2667712" cy="401755"/>
          </a:xfrm>
          <a:prstGeom prst="straightConnector1">
            <a:avLst/>
          </a:prstGeom>
          <a:ln w="76200">
            <a:solidFill>
              <a:schemeClr val="accent6"/>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13" name="Rectangle: Rounded Corners 12">
            <a:extLst>
              <a:ext uri="{FF2B5EF4-FFF2-40B4-BE49-F238E27FC236}">
                <a16:creationId xmlns:a16="http://schemas.microsoft.com/office/drawing/2014/main" id="{466ADAA4-83EA-4900-808C-82AACFDFFB4E}"/>
              </a:ext>
            </a:extLst>
          </p:cNvPr>
          <p:cNvSpPr/>
          <p:nvPr/>
        </p:nvSpPr>
        <p:spPr>
          <a:xfrm>
            <a:off x="8494007" y="3398876"/>
            <a:ext cx="2900755" cy="87754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BE" sz="2400" dirty="0" err="1"/>
              <a:t>Lerici</a:t>
            </a:r>
            <a:endParaRPr lang="fr-BE" sz="2400" dirty="0"/>
          </a:p>
        </p:txBody>
      </p:sp>
      <p:sp>
        <p:nvSpPr>
          <p:cNvPr id="15" name="TextBox 14">
            <a:extLst>
              <a:ext uri="{FF2B5EF4-FFF2-40B4-BE49-F238E27FC236}">
                <a16:creationId xmlns:a16="http://schemas.microsoft.com/office/drawing/2014/main" id="{2B2A8332-6337-4649-A366-BBB933E963DA}"/>
              </a:ext>
            </a:extLst>
          </p:cNvPr>
          <p:cNvSpPr txBox="1"/>
          <p:nvPr/>
        </p:nvSpPr>
        <p:spPr>
          <a:xfrm rot="21057714">
            <a:off x="6279607" y="3707772"/>
            <a:ext cx="1459125" cy="369332"/>
          </a:xfrm>
          <a:prstGeom prst="rect">
            <a:avLst/>
          </a:prstGeom>
          <a:noFill/>
        </p:spPr>
        <p:txBody>
          <a:bodyPr wrap="square" rtlCol="0">
            <a:spAutoFit/>
          </a:bodyPr>
          <a:lstStyle/>
          <a:p>
            <a:r>
              <a:rPr lang="fr-BE" i="1" dirty="0"/>
              <a:t>In house ?</a:t>
            </a:r>
          </a:p>
        </p:txBody>
      </p:sp>
    </p:spTree>
    <p:extLst>
      <p:ext uri="{BB962C8B-B14F-4D97-AF65-F5344CB8AC3E}">
        <p14:creationId xmlns:p14="http://schemas.microsoft.com/office/powerpoint/2010/main" val="4170815188"/>
      </p:ext>
    </p:extLst>
  </p:cSld>
  <p:clrMapOvr>
    <a:masterClrMapping/>
  </p:clrMapOvr>
</p:sld>
</file>

<file path=ppt/theme/theme1.xml><?xml version="1.0" encoding="utf-8"?>
<a:theme xmlns:a="http://schemas.openxmlformats.org/drawingml/2006/main" name="blank">
  <a:themeElements>
    <a:clrScheme name="DLA Piper">
      <a:dk1>
        <a:srgbClr val="182440"/>
      </a:dk1>
      <a:lt1>
        <a:srgbClr val="FFFFFF"/>
      </a:lt1>
      <a:dk2>
        <a:srgbClr val="7B7B7B"/>
      </a:dk2>
      <a:lt2>
        <a:srgbClr val="DEDEDE"/>
      </a:lt2>
      <a:accent1>
        <a:srgbClr val="E52A4F"/>
      </a:accent1>
      <a:accent2>
        <a:srgbClr val="FBBD04"/>
      </a:accent2>
      <a:accent3>
        <a:srgbClr val="D9DA41"/>
      </a:accent3>
      <a:accent4>
        <a:srgbClr val="182440"/>
      </a:accent4>
      <a:accent5>
        <a:srgbClr val="FFFFFF"/>
      </a:accent5>
      <a:accent6>
        <a:srgbClr val="0073CF"/>
      </a:accent6>
      <a:hlink>
        <a:srgbClr val="0073CF"/>
      </a:hlink>
      <a:folHlink>
        <a:srgbClr val="000000"/>
      </a:folHlink>
    </a:clrScheme>
    <a:fontScheme name="Arial">
      <a:majorFont>
        <a:latin typeface="Arial" panose="020B0604020202020204"/>
        <a:ea typeface=""/>
        <a:cs typeface=""/>
        <a:font script="Uigh" typeface="Microsoft Uighur"/>
        <a:font script="Beng" typeface="Vrinda"/>
        <a:font script="Thai" typeface="Cordia New"/>
        <a:font script="Mlym" typeface="Kartika"/>
        <a:font script="Yiii" typeface="Microsoft Yi Baiti"/>
        <a:font script="Cher" typeface="Plantagenet Cherokee"/>
        <a:font script="Orya" typeface="Kalinga"/>
        <a:font script="Geor" typeface="Sylfaen"/>
        <a:font script="Gujr" typeface="Shruti"/>
        <a:font script="Viet" typeface="Arial"/>
        <a:font script="Arab" typeface="Arial"/>
        <a:font script="Hant" typeface="微軟正黑體"/>
        <a:font script="Telu" typeface="Gautami"/>
        <a:font script="Ethi" typeface="Nyala"/>
        <a:font script="Jpan" typeface="ＭＳ Ｐゴシック"/>
        <a:font script="Sinh" typeface="Iskoola Pota"/>
        <a:font script="Deva" typeface="Mangal"/>
        <a:font script="Knda" typeface="Tunga"/>
        <a:font script="Tibt" typeface="Microsoft Himalaya"/>
        <a:font script="Khmr" typeface="DaunPenh"/>
        <a:font script="Taml" typeface="Latha"/>
        <a:font script="Hebr" typeface="Arial"/>
        <a:font script="Laoo" typeface="DokChampa"/>
        <a:font script="Mong" typeface="Mongolian Baiti"/>
        <a:font script="Hans" typeface="黑体"/>
        <a:font script="Guru" typeface="Raavi"/>
        <a:font script="Thaa" typeface="MV Boli"/>
        <a:font script="Cans" typeface="Euphemia"/>
        <a:font script="Hang" typeface="굴림"/>
        <a:font script="Syrc" typeface="Estrangelo Edessa"/>
      </a:majorFont>
      <a:minorFont>
        <a:latin typeface="Arial" panose="020B0604020202020204"/>
        <a:ea typeface=""/>
        <a:cs typeface=""/>
        <a:font script="Uigh" typeface="Microsoft Uighur"/>
        <a:font script="Beng" typeface="Vrinda"/>
        <a:font script="Thai" typeface="Cordia New"/>
        <a:font script="Mlym" typeface="Kartika"/>
        <a:font script="Yiii" typeface="Microsoft Yi Baiti"/>
        <a:font script="Cher" typeface="Plantagenet Cherokee"/>
        <a:font script="Orya" typeface="Kalinga"/>
        <a:font script="Geor" typeface="Sylfaen"/>
        <a:font script="Gujr" typeface="Shruti"/>
        <a:font script="Viet" typeface="Arial"/>
        <a:font script="Arab" typeface="Arial"/>
        <a:font script="Hant" typeface="微軟正黑體"/>
        <a:font script="Telu" typeface="Gautami"/>
        <a:font script="Ethi" typeface="Nyala"/>
        <a:font script="Jpan" typeface="ＭＳ Ｐゴシック"/>
        <a:font script="Sinh" typeface="Iskoola Pota"/>
        <a:font script="Deva" typeface="Mangal"/>
        <a:font script="Knda" typeface="Tunga"/>
        <a:font script="Tibt" typeface="Microsoft Himalaya"/>
        <a:font script="Khmr" typeface="DaunPenh"/>
        <a:font script="Taml" typeface="Latha"/>
        <a:font script="Hebr" typeface="Arial"/>
        <a:font script="Laoo" typeface="DokChampa"/>
        <a:font script="Mong" typeface="Mongolian Baiti"/>
        <a:font script="Hans" typeface="黑体"/>
        <a:font script="Guru" typeface="Raavi"/>
        <a:font script="Thaa" typeface="MV Boli"/>
        <a:font script="Cans" typeface="Euphemia"/>
        <a:font script="Hang" typeface="굴림"/>
        <a:font script="Syrc" typeface="Estrangelo Edess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tileRect/>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tileRect/>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tileRect/>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Uigh" typeface="Microsoft Uighur"/>
        <a:font script="Beng" typeface="Vrinda"/>
        <a:font script="Thai" typeface="Angsana New"/>
        <a:font script="Syre" typeface="Estrangelo Edessa"/>
        <a:font script="Syrj" typeface="Estrangelo Edessa"/>
        <a:font script="Syrn" typeface="Estrangelo Edessa"/>
        <a:font script="Nkoo" typeface="Ebrima"/>
        <a:font script="Yiii" typeface="Microsoft Yi Baiti"/>
        <a:font script="Cher" typeface="Plantagenet Cherokee"/>
        <a:font script="Orya" typeface="Kalinga"/>
        <a:font script="Geor" typeface="Sylfaen"/>
        <a:font script="Guru" typeface="Raavi"/>
        <a:font script="Gujr" typeface="Shruti"/>
        <a:font script="Viet" typeface="Times New Roman"/>
        <a:font script="Tale" typeface="Microsoft Tai Le"/>
        <a:font script="Arab" typeface="Times New Roman"/>
        <a:font script="Hebr" typeface="Times New Roman"/>
        <a:font script="Bopo" typeface="Microsoft JhengHei"/>
        <a:font script="Telu" typeface="Gautami"/>
        <a:font script="Ethi" typeface="Nyala"/>
        <a:font script="Lisu" typeface="Segoe UI"/>
        <a:font script="Jpan" typeface="游ゴシック Light"/>
        <a:font script="Talu" typeface="Microsoft New Tai Lue"/>
        <a:font script="Sinh" typeface="Iskoola Pota"/>
        <a:font script="Sora" typeface="Nirmala UI"/>
        <a:font script="Deva" typeface="Mangal"/>
        <a:font script="Knda" typeface="Tunga"/>
        <a:font script="Tibt" typeface="Microsoft Himalaya"/>
        <a:font script="Khmr" typeface="MoolBoran"/>
        <a:font script="Mymr" typeface="Myanmar Text"/>
        <a:font script="Olck" typeface="Nirmala UI"/>
        <a:font script="Bugi" typeface="Leelawadee UI"/>
        <a:font script="Java" typeface="Javanese Text"/>
        <a:font script="Taml" typeface="Latha"/>
        <a:font script="Laoo" typeface="DokChampa"/>
        <a:font script="Tfng" typeface="Ebrima"/>
        <a:font script="Mong" typeface="Mongolian Baiti"/>
        <a:font script="Hans" typeface="等线 Light"/>
        <a:font script="Phag" typeface="Phagspa"/>
        <a:font script="Armn" typeface="Arial"/>
        <a:font script="Osma" typeface="Ebrima"/>
        <a:font script="Hant" typeface="新細明體"/>
        <a:font script="Mlym" typeface="Kartika"/>
        <a:font script="Thaa" typeface="MV Boli"/>
        <a:font script="Cans" typeface="Euphemia"/>
        <a:font script="Hang" typeface="맑은 고딕"/>
        <a:font script="Syrc" typeface="Estrangelo Edessa"/>
      </a:majorFont>
      <a:minorFont>
        <a:latin typeface="Calibri" panose="020F0502020204030204"/>
        <a:ea typeface=""/>
        <a:cs typeface=""/>
        <a:font script="Uigh" typeface="Microsoft Uighur"/>
        <a:font script="Beng" typeface="Vrinda"/>
        <a:font script="Thai" typeface="Cordia New"/>
        <a:font script="Syre" typeface="Estrangelo Edessa"/>
        <a:font script="Syrj" typeface="Estrangelo Edessa"/>
        <a:font script="Syrn" typeface="Estrangelo Edessa"/>
        <a:font script="Nkoo" typeface="Ebrima"/>
        <a:font script="Yiii" typeface="Microsoft Yi Baiti"/>
        <a:font script="Cher" typeface="Plantagenet Cherokee"/>
        <a:font script="Orya" typeface="Kalinga"/>
        <a:font script="Geor" typeface="Sylfaen"/>
        <a:font script="Guru" typeface="Raavi"/>
        <a:font script="Gujr" typeface="Shruti"/>
        <a:font script="Viet" typeface="Arial"/>
        <a:font script="Tale" typeface="Microsoft Tai Le"/>
        <a:font script="Arab" typeface="Arial"/>
        <a:font script="Hebr" typeface="Arial"/>
        <a:font script="Bopo" typeface="Microsoft JhengHei"/>
        <a:font script="Telu" typeface="Gautami"/>
        <a:font script="Ethi" typeface="Nyala"/>
        <a:font script="Lisu" typeface="Segoe UI"/>
        <a:font script="Jpan" typeface="游ゴシック"/>
        <a:font script="Talu" typeface="Microsoft New Tai Lue"/>
        <a:font script="Sinh" typeface="Iskoola Pota"/>
        <a:font script="Sora" typeface="Nirmala UI"/>
        <a:font script="Deva" typeface="Mangal"/>
        <a:font script="Knda" typeface="Tunga"/>
        <a:font script="Tibt" typeface="Microsoft Himalaya"/>
        <a:font script="Khmr" typeface="DaunPenh"/>
        <a:font script="Mymr" typeface="Myanmar Text"/>
        <a:font script="Olck" typeface="Nirmala UI"/>
        <a:font script="Bugi" typeface="Leelawadee UI"/>
        <a:font script="Java" typeface="Javanese Text"/>
        <a:font script="Taml" typeface="Latha"/>
        <a:font script="Laoo" typeface="DokChampa"/>
        <a:font script="Tfng" typeface="Ebrima"/>
        <a:font script="Mong" typeface="Mongolian Baiti"/>
        <a:font script="Hans" typeface="等线"/>
        <a:font script="Phag" typeface="Phagspa"/>
        <a:font script="Armn" typeface="Arial"/>
        <a:font script="Osma" typeface="Ebrima"/>
        <a:font script="Hant" typeface="新細明體"/>
        <a:font script="Mlym" typeface="Kartika"/>
        <a:font script="Thaa" typeface="MV Boli"/>
        <a:font script="Cans" typeface="Euphemia"/>
        <a:font script="Hang" typeface="맑은 고딕"/>
        <a:font script="Syrc" typeface="Estrangelo Edess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tileRect/>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tileRect/>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tileRect/>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Uigh" typeface="Microsoft Uighur"/>
        <a:font script="Beng" typeface="Vrinda"/>
        <a:font script="Thai" typeface="Angsana New"/>
        <a:font script="Syre" typeface="Estrangelo Edessa"/>
        <a:font script="Syrj" typeface="Estrangelo Edessa"/>
        <a:font script="Syrn" typeface="Estrangelo Edessa"/>
        <a:font script="Nkoo" typeface="Ebrima"/>
        <a:font script="Yiii" typeface="Microsoft Yi Baiti"/>
        <a:font script="Cher" typeface="Plantagenet Cherokee"/>
        <a:font script="Orya" typeface="Kalinga"/>
        <a:font script="Geor" typeface="Sylfaen"/>
        <a:font script="Guru" typeface="Raavi"/>
        <a:font script="Gujr" typeface="Shruti"/>
        <a:font script="Viet" typeface="Times New Roman"/>
        <a:font script="Tale" typeface="Microsoft Tai Le"/>
        <a:font script="Arab" typeface="Times New Roman"/>
        <a:font script="Hebr" typeface="Times New Roman"/>
        <a:font script="Bopo" typeface="Microsoft JhengHei"/>
        <a:font script="Telu" typeface="Gautami"/>
        <a:font script="Ethi" typeface="Nyala"/>
        <a:font script="Lisu" typeface="Segoe UI"/>
        <a:font script="Jpan" typeface="游ゴシック Light"/>
        <a:font script="Talu" typeface="Microsoft New Tai Lue"/>
        <a:font script="Sinh" typeface="Iskoola Pota"/>
        <a:font script="Sora" typeface="Nirmala UI"/>
        <a:font script="Deva" typeface="Mangal"/>
        <a:font script="Knda" typeface="Tunga"/>
        <a:font script="Tibt" typeface="Microsoft Himalaya"/>
        <a:font script="Khmr" typeface="MoolBoran"/>
        <a:font script="Mymr" typeface="Myanmar Text"/>
        <a:font script="Olck" typeface="Nirmala UI"/>
        <a:font script="Bugi" typeface="Leelawadee UI"/>
        <a:font script="Java" typeface="Javanese Text"/>
        <a:font script="Taml" typeface="Latha"/>
        <a:font script="Laoo" typeface="DokChampa"/>
        <a:font script="Tfng" typeface="Ebrima"/>
        <a:font script="Mong" typeface="Mongolian Baiti"/>
        <a:font script="Hans" typeface="等线 Light"/>
        <a:font script="Phag" typeface="Phagspa"/>
        <a:font script="Armn" typeface="Arial"/>
        <a:font script="Osma" typeface="Ebrima"/>
        <a:font script="Hant" typeface="新細明體"/>
        <a:font script="Mlym" typeface="Kartika"/>
        <a:font script="Thaa" typeface="MV Boli"/>
        <a:font script="Cans" typeface="Euphemia"/>
        <a:font script="Hang" typeface="맑은 고딕"/>
        <a:font script="Syrc" typeface="Estrangelo Edessa"/>
      </a:majorFont>
      <a:minorFont>
        <a:latin typeface="Calibri" panose="020F0502020204030204"/>
        <a:ea typeface=""/>
        <a:cs typeface=""/>
        <a:font script="Uigh" typeface="Microsoft Uighur"/>
        <a:font script="Beng" typeface="Vrinda"/>
        <a:font script="Thai" typeface="Cordia New"/>
        <a:font script="Syre" typeface="Estrangelo Edessa"/>
        <a:font script="Syrj" typeface="Estrangelo Edessa"/>
        <a:font script="Syrn" typeface="Estrangelo Edessa"/>
        <a:font script="Nkoo" typeface="Ebrima"/>
        <a:font script="Yiii" typeface="Microsoft Yi Baiti"/>
        <a:font script="Cher" typeface="Plantagenet Cherokee"/>
        <a:font script="Orya" typeface="Kalinga"/>
        <a:font script="Geor" typeface="Sylfaen"/>
        <a:font script="Guru" typeface="Raavi"/>
        <a:font script="Gujr" typeface="Shruti"/>
        <a:font script="Viet" typeface="Arial"/>
        <a:font script="Tale" typeface="Microsoft Tai Le"/>
        <a:font script="Arab" typeface="Arial"/>
        <a:font script="Hebr" typeface="Arial"/>
        <a:font script="Bopo" typeface="Microsoft JhengHei"/>
        <a:font script="Telu" typeface="Gautami"/>
        <a:font script="Ethi" typeface="Nyala"/>
        <a:font script="Lisu" typeface="Segoe UI"/>
        <a:font script="Jpan" typeface="游ゴシック"/>
        <a:font script="Talu" typeface="Microsoft New Tai Lue"/>
        <a:font script="Sinh" typeface="Iskoola Pota"/>
        <a:font script="Sora" typeface="Nirmala UI"/>
        <a:font script="Deva" typeface="Mangal"/>
        <a:font script="Knda" typeface="Tunga"/>
        <a:font script="Tibt" typeface="Microsoft Himalaya"/>
        <a:font script="Khmr" typeface="DaunPenh"/>
        <a:font script="Mymr" typeface="Myanmar Text"/>
        <a:font script="Olck" typeface="Nirmala UI"/>
        <a:font script="Bugi" typeface="Leelawadee UI"/>
        <a:font script="Java" typeface="Javanese Text"/>
        <a:font script="Taml" typeface="Latha"/>
        <a:font script="Laoo" typeface="DokChampa"/>
        <a:font script="Tfng" typeface="Ebrima"/>
        <a:font script="Mong" typeface="Mongolian Baiti"/>
        <a:font script="Hans" typeface="等线"/>
        <a:font script="Phag" typeface="Phagspa"/>
        <a:font script="Armn" typeface="Arial"/>
        <a:font script="Osma" typeface="Ebrima"/>
        <a:font script="Hant" typeface="新細明體"/>
        <a:font script="Mlym" typeface="Kartika"/>
        <a:font script="Thaa" typeface="MV Boli"/>
        <a:font script="Cans" typeface="Euphemia"/>
        <a:font script="Hang" typeface="맑은 고딕"/>
        <a:font script="Syrc" typeface="Estrangelo Edess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tileRect/>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tileRect/>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tileRect/>
        </a:gradFill>
      </a:bgFillStyleLst>
    </a:fmtScheme>
  </a:themeElements>
  <a:objectDefaults/>
  <a:extraClrSchemeLst/>
</a:theme>
</file>

<file path=customXML/item2.xml>��< ? x m l   v e r s i o n = " 1 . 0 "   e n c o d i n g = " u t f - 1 6 " ? >  
 < p r o p e r t i e s   x m l n s = " h t t p : / / w w w . i m a n a g e . c o m / w o r k / x m l s c h e m a " >  
     < d o c u m e n t i d > B E M A T T E R S ! 7 5 0 9 5 4 8 . 1 < / d o c u m e n t i d >  
     < s e n d e r i d > R I X H O N M < / s e n d e r i d >  
     < s e n d e r e m a i l > M A E L L E . R I X H O N @ D L A P I P E R . C O M < / s e n d e r e m a i l >  
     < l a s t m o d i f i e d > 2 0 2 2 - 1 0 - 2 7 T 1 4 : 1 3 : 5 8 . 0 0 0 0 0 0 0 + 0 2 : 0 0 < / l a s t m o d i f i e d >  
     < d a t a b a s e > B E M A T T E R S < / d a t a b a s e >  
 < / p r o p e r t i e s > 
</file>

<file path=docProps/app.xml><?xml version="1.0" encoding="utf-8"?>
<Properties xmlns="http://schemas.openxmlformats.org/officeDocument/2006/extended-properties" xmlns:vt="http://schemas.openxmlformats.org/officeDocument/2006/docPropsVTypes">
  <Template/>
  <TotalTime>16329</TotalTime>
  <Words>12496</Words>
  <Application>Microsoft Office PowerPoint</Application>
  <PresentationFormat>Widescreen</PresentationFormat>
  <Paragraphs>940</Paragraphs>
  <Slides>75</Slides>
  <Notes>69</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75</vt:i4>
      </vt:variant>
    </vt:vector>
  </HeadingPairs>
  <TitlesOfParts>
    <vt:vector size="82" baseType="lpstr">
      <vt:lpstr>Arial</vt:lpstr>
      <vt:lpstr>Calibri</vt:lpstr>
      <vt:lpstr>Cambria</vt:lpstr>
      <vt:lpstr>Open Sans</vt:lpstr>
      <vt:lpstr>Times New Roman</vt:lpstr>
      <vt:lpstr>Wingdings</vt:lpstr>
      <vt:lpstr>blank</vt:lpstr>
      <vt:lpstr>Les arrêts et jugements les plus marquants rendus par les juridictions de l’Ordre judiciaire en 2021-2022</vt:lpstr>
      <vt:lpstr>Tables des matières</vt:lpstr>
      <vt:lpstr>I. Les arrêts les plus importants rendus par la C.J.U.E. – année 2022</vt:lpstr>
      <vt:lpstr>I. Les arrêts les plus importants rendus par la C.J.U.E.</vt:lpstr>
      <vt:lpstr>I. Les arrêts les plus importants rendus par la C.J.U.E.</vt:lpstr>
      <vt:lpstr>I. Les arrêts les plus importants rendus par la C.J.U.E.</vt:lpstr>
      <vt:lpstr>I. Les arrêts les plus importants rendus par la C.J.U.E.</vt:lpstr>
      <vt:lpstr>I. Les arrêts les plus importants rendus par la C.J.U.E.</vt:lpstr>
      <vt:lpstr>I. Les arrêts les plus importants rendus par la C.J.U.E.</vt:lpstr>
      <vt:lpstr>I. Les arrêts les plus importants rendus par la C.J.U.E.</vt:lpstr>
      <vt:lpstr>I. Les arrêts les plus importants rendus par la C.J.U.E.</vt:lpstr>
      <vt:lpstr>I. Les arrêts les plus importants rendus par la C.J.U.E.</vt:lpstr>
      <vt:lpstr>I. Les arrêts les plus importants rendus par la C.J.U.E.</vt:lpstr>
      <vt:lpstr>I. Les arrêts les plus importants rendus par la C.J.U.E.</vt:lpstr>
      <vt:lpstr>I. Les arrêts les plus importants rendus par la C.J.U.E.</vt:lpstr>
      <vt:lpstr>I. Les arrêts les plus importants rendus par la C.J.U.E.</vt:lpstr>
      <vt:lpstr>I. Les arrêts les plus importants rendus par la C.J.U.E.</vt:lpstr>
      <vt:lpstr>I. Les arrêts les plus importants rendus par la C.J.U.E.</vt:lpstr>
      <vt:lpstr>I. Les arrêts les plus importants rendus par la C.J.U.E.</vt:lpstr>
      <vt:lpstr>I. Les arrêts les plus importants rendus par la C.J.U.E.</vt:lpstr>
      <vt:lpstr>I. Les arrêts les plus importants rendus par la C.J.U.E.</vt:lpstr>
      <vt:lpstr>C.J.U.E., 14 juillet 2022, C-274/21 et C-275/21, EPIC Financial Consulting Ges.m.b.H./ République d’Autriche. </vt:lpstr>
      <vt:lpstr>C.J.U.E., 14 juillet 2022, C-274/21 et C-275/21, EPIC Financial Consulting Ges.m.b.H./ République d’Autriche. </vt:lpstr>
      <vt:lpstr>C.J.U.E., 14 juillet 2022, C-274/21 et C-275/21, EPIC Financial Consulting Ges.m.b.H./ République d’Autriche. </vt:lpstr>
      <vt:lpstr>C.J.U.E., 14 juillet 2022, C-274/21 et C-275/21, EPIC Financial Consulting Ges.m.b.H./ République d’Autriche. </vt:lpstr>
      <vt:lpstr>PowerPoint Presentation</vt:lpstr>
      <vt:lpstr>II. Quid de la mention d’exigences erronées en matière d’agréation?  </vt:lpstr>
      <vt:lpstr>II. Mention d’exigences erronées en matière d’agréation</vt:lpstr>
      <vt:lpstr>II. Mention d’exigences erronées en matière d’agréation</vt:lpstr>
      <vt:lpstr>II. Mention d’exigences erronées en matière d’agréation</vt:lpstr>
      <vt:lpstr>III. Mesures d’office</vt:lpstr>
      <vt:lpstr>II. Mesures d’office</vt:lpstr>
      <vt:lpstr>II. Mesures d’office</vt:lpstr>
      <vt:lpstr>IV. Problèmes liés à l’exécution</vt:lpstr>
      <vt:lpstr>V. Problèmes liés à l’exécution</vt:lpstr>
      <vt:lpstr>V. Problèmes liés à l’exécution</vt:lpstr>
      <vt:lpstr>V. Problèmes liés à l’exécution</vt:lpstr>
      <vt:lpstr>V. La vérification des prix et des coûts</vt:lpstr>
      <vt:lpstr>III. La vérification des prix et des coûts</vt:lpstr>
      <vt:lpstr>III. La vérification des prix et des coûts</vt:lpstr>
      <vt:lpstr>III. La vérification des prix et des coûts</vt:lpstr>
      <vt:lpstr>III. La vérification des prix et des coûts</vt:lpstr>
      <vt:lpstr>VI. Renonciation, réattribution ou résiliation : quelles conséquences ?</vt:lpstr>
      <vt:lpstr>IV. Renonciation, réattribution ou résiliation : quelles conséquences?</vt:lpstr>
      <vt:lpstr>IV. Renonciation, réattribution ou résiliation : quelles conséquences?</vt:lpstr>
      <vt:lpstr>IV. Renonciation, réattribution ou résiliation : quelles conséquences?</vt:lpstr>
      <vt:lpstr>IV. Renonciation, réattribution ou résiliation : quelles conséquences?</vt:lpstr>
      <vt:lpstr>VII. Quid des cahiers spéciaux des charges peu clairs ou présentant des défauts ?  </vt:lpstr>
      <vt:lpstr>VII. Quid des cahiers spéciaux des charges peu clairs ou présentant des défauts ?</vt:lpstr>
      <vt:lpstr>VII. Quid des cahiers spéciaux des charges peu clairs ou présentant des défauts ?</vt:lpstr>
      <vt:lpstr>VII. Quid des cahiers spéciaux des charges peu clairs ou présentant des défauts ?</vt:lpstr>
      <vt:lpstr>VIII. La nullité : évolution récente</vt:lpstr>
      <vt:lpstr>VIII. Jurisprudence pertinente de la Cour de cassation en matière de nullité</vt:lpstr>
      <vt:lpstr>VIII. Jurisprudence pertinente de la Cour de cassation en matière de nullité</vt:lpstr>
      <vt:lpstr>VIII. Jurisprudence pertinente de la Cour de Cassation en matière de nullité</vt:lpstr>
      <vt:lpstr>Marchés publics conclus au mépris de la concurrence </vt:lpstr>
      <vt:lpstr>VIII. Jurisprudence pertinente de la Cour de cassation en matière de nullité</vt:lpstr>
      <vt:lpstr>VIII. Jurisprudence pertinente de la Cour de cassation en matière de nullité </vt:lpstr>
      <vt:lpstr>VIII. Jurisprudence pertinente de la Cour de cassation en matière de nullité</vt:lpstr>
      <vt:lpstr>VIII. Jurisprudence pertinente de la Cour de cassation en matière de nullité</vt:lpstr>
      <vt:lpstr>VIII. Jurisprudence pertinente de la Cour de cassation en matière de nullité</vt:lpstr>
      <vt:lpstr>VIII. Jurisprudence pertinente de la Cour de cassation en matière de nullité</vt:lpstr>
      <vt:lpstr>VIII. Jurisprudence pertinente de la Cour de cassation en matière de nullité</vt:lpstr>
      <vt:lpstr>VIII. Jurisprudence pertinente de la Cour de cassation en matière de nullité</vt:lpstr>
      <vt:lpstr>VIII. Jurisprudence pertinente de la Cour de cassation en matière de nullité</vt:lpstr>
      <vt:lpstr>VIII. Jurisprudence pertinente de la Cour de cassation en matière de nullité</vt:lpstr>
      <vt:lpstr>IX. Payement</vt:lpstr>
      <vt:lpstr>IX. Payement</vt:lpstr>
      <vt:lpstr>IX. Payement</vt:lpstr>
      <vt:lpstr>IX. Payement</vt:lpstr>
      <vt:lpstr>X. Dommages et intérêts : contentieux</vt:lpstr>
      <vt:lpstr>X. Dommages et intérêts : contentieux</vt:lpstr>
      <vt:lpstr>X. Dommages et intérêts : contentieux</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Het innovatiepartnerschap:  the new kid on the block?</dc:title>
  <dc:creator>Andi</dc:creator>
  <cp:lastModifiedBy>DLA Piper</cp:lastModifiedBy>
  <cp:revision>604</cp:revision>
  <cp:lastPrinted>2021-10-25T13:20:12Z</cp:lastPrinted>
  <dcterms:created xsi:type="dcterms:W3CDTF">2019-12-27T14:14:11Z</dcterms:created>
  <dcterms:modified xsi:type="dcterms:W3CDTF">2022-10-27T12:13:58Z</dcterms:modified>
</cp:coreProperties>
</file>