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4" r:id="rId4"/>
  </p:sldMasterIdLst>
  <p:notesMasterIdLst>
    <p:notesMasterId r:id="rId23"/>
  </p:notesMasterIdLst>
  <p:sldIdLst>
    <p:sldId id="301" r:id="rId5"/>
    <p:sldId id="273" r:id="rId6"/>
    <p:sldId id="306" r:id="rId7"/>
    <p:sldId id="259" r:id="rId8"/>
    <p:sldId id="267" r:id="rId9"/>
    <p:sldId id="333" r:id="rId10"/>
    <p:sldId id="332" r:id="rId11"/>
    <p:sldId id="312" r:id="rId12"/>
    <p:sldId id="335" r:id="rId13"/>
    <p:sldId id="336" r:id="rId14"/>
    <p:sldId id="270" r:id="rId15"/>
    <p:sldId id="272" r:id="rId16"/>
    <p:sldId id="339" r:id="rId17"/>
    <p:sldId id="340" r:id="rId18"/>
    <p:sldId id="341" r:id="rId19"/>
    <p:sldId id="265" r:id="rId20"/>
    <p:sldId id="281" r:id="rId21"/>
    <p:sldId id="344" r:id="rId22"/>
  </p:sldIdLst>
  <p:sldSz cx="9144000" cy="5143500" type="screen16x9"/>
  <p:notesSz cx="6858000" cy="9144000"/>
  <p:embeddedFontLst>
    <p:embeddedFont>
      <p:font typeface="Arial Black" panose="020B0A04020102020204" pitchFamily="34" charset="0"/>
      <p:bold r:id="rId24"/>
    </p:embeddedFont>
    <p:embeddedFont>
      <p:font typeface="Arial Narrow" panose="020B0606020202030204" pitchFamily="34" charset="0"/>
      <p:regular r:id="rId25"/>
      <p:bold r:id="rId26"/>
      <p:italic r:id="rId27"/>
      <p:boldItalic r:id="rId28"/>
    </p:embeddedFont>
    <p:embeddedFont>
      <p:font typeface="Atlanta" panose="020B0604020202020204"/>
      <p:regular r:id="rId29"/>
      <p:bold r:id="rId30"/>
      <p:italic r:id="rId31"/>
      <p:boldItalic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Franklin Gothic Demi Cond" panose="020B0706030402020204" pitchFamily="34" charset="0"/>
      <p:regular r:id="rId37"/>
    </p:embeddedFont>
    <p:embeddedFont>
      <p:font typeface="Franklin Gothic Heavy" panose="020B0903020102020204" pitchFamily="34" charset="0"/>
      <p:regular r:id="rId38"/>
      <p:italic r:id="rId39"/>
    </p:embeddedFont>
    <p:embeddedFont>
      <p:font typeface="Franklin Gothic Medium Cond" panose="020B0606030402020204" pitchFamily="34" charset="0"/>
      <p:regular r:id="rId40"/>
    </p:embeddedFont>
    <p:embeddedFont>
      <p:font typeface="Gungsuh" panose="02030600000101010101" pitchFamily="18" charset="-127"/>
      <p:regular r:id="rId41"/>
    </p:embeddedFont>
    <p:embeddedFont>
      <p:font typeface="Hammersmith One" panose="020B0604020202020204" charset="0"/>
      <p:regular r:id="rId42"/>
    </p:embeddedFont>
    <p:embeddedFont>
      <p:font typeface="Josefin Sans" panose="020B0604020202020204" charset="0"/>
      <p:regular r:id="rId43"/>
      <p:bold r:id="rId44"/>
      <p:italic r:id="rId45"/>
      <p:boldItalic r:id="rId46"/>
    </p:embeddedFont>
    <p:embeddedFont>
      <p:font typeface="Montserrat" panose="00000500000000000000" pitchFamily="50" charset="0"/>
      <p:regular r:id="rId47"/>
      <p:bold r:id="rId48"/>
      <p:italic r:id="rId49"/>
      <p:boldItalic r:id="rId50"/>
    </p:embeddedFont>
    <p:embeddedFont>
      <p:font typeface="Roboto" panose="020B0604020202020204" charset="0"/>
      <p:regular r:id="rId51"/>
      <p:bold r:id="rId52"/>
      <p:italic r:id="rId53"/>
      <p:boldItalic r:id="rId5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e-Sophie Devresse" initials="MD" lastIdx="1" clrIdx="0">
    <p:extLst>
      <p:ext uri="{19B8F6BF-5375-455C-9EA6-DF929625EA0E}">
        <p15:presenceInfo xmlns:p15="http://schemas.microsoft.com/office/powerpoint/2012/main" userId="S-1-5-21-3833422039-1977871958-3486634389-43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4FB"/>
    <a:srgbClr val="33CCCC"/>
    <a:srgbClr val="009999"/>
    <a:srgbClr val="5FACEB"/>
    <a:srgbClr val="CDF7EC"/>
    <a:srgbClr val="FF3399"/>
    <a:srgbClr val="FFFF99"/>
    <a:srgbClr val="80ECD0"/>
    <a:srgbClr val="660033"/>
    <a:srgbClr val="9169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977ED64-F8FE-412C-9133-FD6EE340079C}">
  <a:tblStyle styleId="{1977ED64-F8FE-412C-9133-FD6EE340079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50" autoAdjust="0"/>
    <p:restoredTop sz="94660"/>
  </p:normalViewPr>
  <p:slideViewPr>
    <p:cSldViewPr snapToGrid="0">
      <p:cViewPr varScale="1">
        <p:scale>
          <a:sx n="84" d="100"/>
          <a:sy n="84" d="100"/>
        </p:scale>
        <p:origin x="45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21" Type="http://schemas.openxmlformats.org/officeDocument/2006/relationships/slide" Target="slides/slide17.xml"/><Relationship Id="rId34" Type="http://schemas.openxmlformats.org/officeDocument/2006/relationships/font" Target="fonts/font11.fntdata"/><Relationship Id="rId42" Type="http://schemas.openxmlformats.org/officeDocument/2006/relationships/font" Target="fonts/font19.fntdata"/><Relationship Id="rId47" Type="http://schemas.openxmlformats.org/officeDocument/2006/relationships/font" Target="fonts/font24.fntdata"/><Relationship Id="rId50" Type="http://schemas.openxmlformats.org/officeDocument/2006/relationships/font" Target="fonts/font27.fntdata"/><Relationship Id="rId55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46" Type="http://schemas.openxmlformats.org/officeDocument/2006/relationships/font" Target="fonts/font23.fntdata"/><Relationship Id="rId59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41" Type="http://schemas.openxmlformats.org/officeDocument/2006/relationships/font" Target="fonts/font18.fntdata"/><Relationship Id="rId54" Type="http://schemas.openxmlformats.org/officeDocument/2006/relationships/font" Target="fonts/font3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45" Type="http://schemas.openxmlformats.org/officeDocument/2006/relationships/font" Target="fonts/font22.fntdata"/><Relationship Id="rId53" Type="http://schemas.openxmlformats.org/officeDocument/2006/relationships/font" Target="fonts/font30.fntdata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49" Type="http://schemas.openxmlformats.org/officeDocument/2006/relationships/font" Target="fonts/font26.fntdata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4" Type="http://schemas.openxmlformats.org/officeDocument/2006/relationships/font" Target="fonts/font21.fntdata"/><Relationship Id="rId52" Type="http://schemas.openxmlformats.org/officeDocument/2006/relationships/font" Target="fonts/font2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font" Target="fonts/font20.fntdata"/><Relationship Id="rId48" Type="http://schemas.openxmlformats.org/officeDocument/2006/relationships/font" Target="fonts/font25.fntdata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28.fntdata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BE" dirty="0"/>
              <a:t>Laura</a:t>
            </a:r>
          </a:p>
        </p:txBody>
      </p:sp>
    </p:spTree>
    <p:extLst>
      <p:ext uri="{BB962C8B-B14F-4D97-AF65-F5344CB8AC3E}">
        <p14:creationId xmlns:p14="http://schemas.microsoft.com/office/powerpoint/2010/main" val="38988553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" name="Google Shape;1106;g7cbad61487_0_8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7" name="Google Shape;1107;g7cbad61487_0_8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" name="Google Shape;1137;g6e62f1ddca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8" name="Google Shape;1138;g6e62f1ddca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BE" dirty="0"/>
              <a:t>Laura</a:t>
            </a: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478c782f63_0_5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7" name="Google Shape;507;g478c782f63_0_5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9f7963e06d_1_6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1" name="Google Shape;411;g9f7963e06d_1_6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f7963e06d_1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f7963e06d_1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BE"/>
              <a:t>Nathalie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35140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637969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3" name="Google Shape;1983;g8205ddf356_0_249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4" name="Google Shape;1984;g8205ddf356_0_249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82248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Google Shape;635;g9f7963e06d_1_19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6" name="Google Shape;636;g9f7963e06d_1_19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BE"/>
              <a:t>Nathalie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2649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8750" indent="0">
              <a:buNone/>
            </a:pP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882131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4" name="Google Shape;1134;g5522eb7919_1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5" name="Google Shape;1135;g5522eb7919_1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9f7963e06d_1_13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4" name="Google Shape;494;g9f7963e06d_1_13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6e552fcb8f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6e552fcb8f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6e552fcb8f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6e552fcb8f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255098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6e552fcb8f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6e552fcb8f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21363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g6efd44128f_0_2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7" name="Google Shape;487;g6efd44128f_0_2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1" name="Google Shape;1501;g6dfaa593c3_1_5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2" name="Google Shape;1502;g6dfaa593c3_1_5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6" name="Google Shape;1106;g7cbad61487_0_8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7" name="Google Shape;1107;g7cbad61487_0_8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713224" y="1044750"/>
            <a:ext cx="4800600" cy="1527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713224" y="2369050"/>
            <a:ext cx="4800600" cy="1212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title" idx="2" hasCustomPrompt="1"/>
          </p:nvPr>
        </p:nvSpPr>
        <p:spPr>
          <a:xfrm>
            <a:off x="6016667" y="2890266"/>
            <a:ext cx="2414100" cy="1289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0"/>
              <a:buNone/>
              <a:defRPr sz="140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0"/>
              <a:buFont typeface="Hammersmith One"/>
              <a:buNone/>
              <a:defRPr sz="14000">
                <a:solidFill>
                  <a:schemeClr val="accent1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0"/>
              <a:buFont typeface="Hammersmith One"/>
              <a:buNone/>
              <a:defRPr sz="14000">
                <a:solidFill>
                  <a:schemeClr val="accent1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0"/>
              <a:buFont typeface="Hammersmith One"/>
              <a:buNone/>
              <a:defRPr sz="14000">
                <a:solidFill>
                  <a:schemeClr val="accent1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0"/>
              <a:buFont typeface="Hammersmith One"/>
              <a:buNone/>
              <a:defRPr sz="14000">
                <a:solidFill>
                  <a:schemeClr val="accent1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0"/>
              <a:buFont typeface="Hammersmith One"/>
              <a:buNone/>
              <a:defRPr sz="14000">
                <a:solidFill>
                  <a:schemeClr val="accent1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0"/>
              <a:buFont typeface="Hammersmith One"/>
              <a:buNone/>
              <a:defRPr sz="14000">
                <a:solidFill>
                  <a:schemeClr val="accent1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0"/>
              <a:buFont typeface="Hammersmith One"/>
              <a:buNone/>
              <a:defRPr sz="14000">
                <a:solidFill>
                  <a:schemeClr val="accent1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0"/>
              <a:buFont typeface="Hammersmith One"/>
              <a:buNone/>
              <a:defRPr sz="14000">
                <a:solidFill>
                  <a:schemeClr val="accent1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179576" y="356616"/>
            <a:ext cx="6784800" cy="73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3485600" y="3275530"/>
            <a:ext cx="2476500" cy="72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400"/>
            </a:lvl1pPr>
            <a:lvl2pPr marL="914400" lvl="1" indent="-342900" algn="ctr">
              <a:spcBef>
                <a:spcPts val="16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16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16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16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16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16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16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1600"/>
              </a:spcBef>
              <a:spcAft>
                <a:spcPts val="16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5954250" y="3273550"/>
            <a:ext cx="2476500" cy="72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400"/>
            </a:lvl1pPr>
            <a:lvl2pPr marL="914400" lvl="1" indent="-342900" algn="ctr">
              <a:spcBef>
                <a:spcPts val="16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16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16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16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16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16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16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1600"/>
              </a:spcBef>
              <a:spcAft>
                <a:spcPts val="16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ubTitle" idx="3"/>
          </p:nvPr>
        </p:nvSpPr>
        <p:spPr>
          <a:xfrm>
            <a:off x="3485520" y="2777079"/>
            <a:ext cx="2476500" cy="37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Hammersmith One"/>
              <a:buNone/>
              <a:defRPr sz="2000" b="1">
                <a:solidFill>
                  <a:schemeClr val="lt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2pPr>
            <a:lvl3pPr lvl="2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3pPr>
            <a:lvl4pPr lvl="3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4pPr>
            <a:lvl5pPr lvl="4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5pPr>
            <a:lvl6pPr lvl="5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6pPr>
            <a:lvl7pPr lvl="6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7pPr>
            <a:lvl8pPr lvl="7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8pPr>
            <a:lvl9pPr lvl="8">
              <a:spcBef>
                <a:spcPts val="1600"/>
              </a:spcBef>
              <a:spcAft>
                <a:spcPts val="160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4"/>
          </p:nvPr>
        </p:nvSpPr>
        <p:spPr>
          <a:xfrm>
            <a:off x="5954280" y="2773679"/>
            <a:ext cx="2476500" cy="37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Hammersmith One"/>
              <a:buNone/>
              <a:defRPr sz="2000" b="1">
                <a:solidFill>
                  <a:schemeClr val="lt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accent4"/>
              </a:buClr>
              <a:buSzPts val="1800"/>
              <a:buNone/>
              <a:defRPr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2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title"/>
          </p:nvPr>
        </p:nvSpPr>
        <p:spPr>
          <a:xfrm>
            <a:off x="585225" y="1005675"/>
            <a:ext cx="39867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body" idx="1"/>
          </p:nvPr>
        </p:nvSpPr>
        <p:spPr>
          <a:xfrm>
            <a:off x="898581" y="1673813"/>
            <a:ext cx="3360000" cy="167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 algn="ctr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400"/>
            </a:lvl1pPr>
            <a:lvl2pPr marL="914400" lvl="1" indent="-355600">
              <a:spcBef>
                <a:spcPts val="160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160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160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16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16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16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16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1600"/>
              </a:spcBef>
              <a:spcAft>
                <a:spcPts val="16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dk1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3"/>
          <p:cNvSpPr txBox="1">
            <a:spLocks noGrp="1"/>
          </p:cNvSpPr>
          <p:nvPr>
            <p:ph type="title"/>
          </p:nvPr>
        </p:nvSpPr>
        <p:spPr>
          <a:xfrm>
            <a:off x="1179600" y="356616"/>
            <a:ext cx="6784800" cy="73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subTitle" idx="1"/>
          </p:nvPr>
        </p:nvSpPr>
        <p:spPr>
          <a:xfrm>
            <a:off x="1757048" y="1408611"/>
            <a:ext cx="2752200" cy="6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Hammersmith One"/>
              <a:buNone/>
              <a:defRPr sz="2000" b="1">
                <a:solidFill>
                  <a:schemeClr val="lt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2pPr>
            <a:lvl3pPr lvl="2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3pPr>
            <a:lvl4pPr lvl="3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4pPr>
            <a:lvl5pPr lvl="4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5pPr>
            <a:lvl6pPr lvl="5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6pPr>
            <a:lvl7pPr lvl="6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7pPr>
            <a:lvl8pPr lvl="7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8pPr>
            <a:lvl9pPr lvl="8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ubTitle" idx="2"/>
          </p:nvPr>
        </p:nvSpPr>
        <p:spPr>
          <a:xfrm>
            <a:off x="1737350" y="3182372"/>
            <a:ext cx="2752200" cy="67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Hammersmith One"/>
              <a:buNone/>
              <a:defRPr sz="2000" b="1">
                <a:solidFill>
                  <a:schemeClr val="lt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subTitle" idx="3"/>
          </p:nvPr>
        </p:nvSpPr>
        <p:spPr>
          <a:xfrm>
            <a:off x="4628264" y="1408611"/>
            <a:ext cx="2752200" cy="6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Hammersmith One"/>
              <a:buNone/>
              <a:defRPr sz="2000" b="1">
                <a:solidFill>
                  <a:schemeClr val="lt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2pPr>
            <a:lvl3pPr lvl="2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3pPr>
            <a:lvl4pPr lvl="3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4pPr>
            <a:lvl5pPr lvl="4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5pPr>
            <a:lvl6pPr lvl="5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6pPr>
            <a:lvl7pPr lvl="6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7pPr>
            <a:lvl8pPr lvl="7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8pPr>
            <a:lvl9pPr lvl="8" algn="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4"/>
          </p:nvPr>
        </p:nvSpPr>
        <p:spPr>
          <a:xfrm>
            <a:off x="4626865" y="3182372"/>
            <a:ext cx="2752200" cy="67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Hammersmith One"/>
              <a:buNone/>
              <a:defRPr sz="2000" b="1">
                <a:solidFill>
                  <a:schemeClr val="lt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2pPr>
            <a:lvl3pPr lvl="2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3pPr>
            <a:lvl4pPr lvl="3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4pPr>
            <a:lvl5pPr lvl="4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5pPr>
            <a:lvl6pPr lvl="5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6pPr>
            <a:lvl7pPr lvl="6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7pPr>
            <a:lvl8pPr lvl="7" algn="r" rtl="0"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8pPr>
            <a:lvl9pPr lvl="8" algn="r" rtl="0"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800"/>
              <a:buNone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5"/>
          </p:nvPr>
        </p:nvSpPr>
        <p:spPr>
          <a:xfrm>
            <a:off x="1755648" y="1865376"/>
            <a:ext cx="2514600" cy="59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subTitle" idx="6"/>
          </p:nvPr>
        </p:nvSpPr>
        <p:spPr>
          <a:xfrm>
            <a:off x="1755648" y="3593592"/>
            <a:ext cx="2514600" cy="59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subTitle" idx="7"/>
          </p:nvPr>
        </p:nvSpPr>
        <p:spPr>
          <a:xfrm>
            <a:off x="4864608" y="1865376"/>
            <a:ext cx="2514600" cy="59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2pPr>
            <a:lvl3pPr lvl="2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3pPr>
            <a:lvl4pPr lvl="3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4pPr>
            <a:lvl5pPr lvl="4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5pPr>
            <a:lvl6pPr lvl="5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6pPr>
            <a:lvl7pPr lvl="6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7pPr>
            <a:lvl8pPr lvl="7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8pPr>
            <a:lvl9pPr lvl="8" algn="r" rtl="0">
              <a:spcBef>
                <a:spcPts val="1600"/>
              </a:spcBef>
              <a:spcAft>
                <a:spcPts val="16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subTitle" idx="8"/>
          </p:nvPr>
        </p:nvSpPr>
        <p:spPr>
          <a:xfrm>
            <a:off x="4809744" y="3593592"/>
            <a:ext cx="2514600" cy="59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2pPr>
            <a:lvl3pPr lvl="2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3pPr>
            <a:lvl4pPr lvl="3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4pPr>
            <a:lvl5pPr lvl="4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5pPr>
            <a:lvl6pPr lvl="5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6pPr>
            <a:lvl7pPr lvl="6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7pPr>
            <a:lvl8pPr lvl="7" algn="r" rtl="0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8pPr>
            <a:lvl9pPr lvl="8" algn="r" rtl="0">
              <a:spcBef>
                <a:spcPts val="1600"/>
              </a:spcBef>
              <a:spcAft>
                <a:spcPts val="160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9" hasCustomPrompt="1"/>
          </p:nvPr>
        </p:nvSpPr>
        <p:spPr>
          <a:xfrm>
            <a:off x="557784" y="1581912"/>
            <a:ext cx="1124700" cy="905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13" hasCustomPrompt="1"/>
          </p:nvPr>
        </p:nvSpPr>
        <p:spPr>
          <a:xfrm>
            <a:off x="557784" y="3300984"/>
            <a:ext cx="1124700" cy="905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9pPr>
          </a:lstStyle>
          <a:p>
            <a:r>
              <a:t>xx%</a:t>
            </a:r>
          </a:p>
        </p:txBody>
      </p:sp>
      <p:sp>
        <p:nvSpPr>
          <p:cNvPr id="54" name="Google Shape;54;p13"/>
          <p:cNvSpPr txBox="1">
            <a:spLocks noGrp="1"/>
          </p:cNvSpPr>
          <p:nvPr>
            <p:ph type="title" idx="14" hasCustomPrompt="1"/>
          </p:nvPr>
        </p:nvSpPr>
        <p:spPr>
          <a:xfrm>
            <a:off x="7461504" y="1581912"/>
            <a:ext cx="1124700" cy="905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9pPr>
          </a:lstStyle>
          <a:p>
            <a:r>
              <a:t>xx%</a:t>
            </a:r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 idx="15" hasCustomPrompt="1"/>
          </p:nvPr>
        </p:nvSpPr>
        <p:spPr>
          <a:xfrm>
            <a:off x="7461504" y="3300984"/>
            <a:ext cx="1124700" cy="905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Font typeface="Hammersmith One"/>
              <a:buNone/>
              <a:defRPr sz="4800">
                <a:solidFill>
                  <a:schemeClr val="accent2"/>
                </a:solidFill>
                <a:latin typeface="Hammersmith One"/>
                <a:ea typeface="Hammersmith One"/>
                <a:cs typeface="Hammersmith One"/>
                <a:sym typeface="Hammersmith One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1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>
            <a:spLocks noGrp="1"/>
          </p:cNvSpPr>
          <p:nvPr>
            <p:ph type="title"/>
          </p:nvPr>
        </p:nvSpPr>
        <p:spPr>
          <a:xfrm>
            <a:off x="2823278" y="1737352"/>
            <a:ext cx="5607600" cy="881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600"/>
              <a:buNone/>
              <a:defRPr sz="6000">
                <a:solidFill>
                  <a:schemeClr val="accent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ubTitle" idx="1"/>
          </p:nvPr>
        </p:nvSpPr>
        <p:spPr>
          <a:xfrm>
            <a:off x="3543300" y="2619050"/>
            <a:ext cx="4887600" cy="88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lt1"/>
                </a:solidFill>
              </a:defRPr>
            </a:lvl1pPr>
            <a:lvl2pPr lvl="1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3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3_1">
    <p:bg>
      <p:bgPr>
        <a:solidFill>
          <a:schemeClr val="accent2"/>
        </a:soli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>
  <p:cSld name="Title">
    <p:bg>
      <p:bgPr>
        <a:solidFill>
          <a:schemeClr val="accent2"/>
        </a:soli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7"/>
          <p:cNvSpPr txBox="1">
            <a:spLocks noGrp="1"/>
          </p:cNvSpPr>
          <p:nvPr>
            <p:ph type="ctrTitle"/>
          </p:nvPr>
        </p:nvSpPr>
        <p:spPr>
          <a:xfrm>
            <a:off x="741725" y="398243"/>
            <a:ext cx="76821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400"/>
              <a:buNone/>
              <a:defRPr sz="24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02884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ur Team">
  <p:cSld name="Our Team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subTitle" idx="1"/>
          </p:nvPr>
        </p:nvSpPr>
        <p:spPr>
          <a:xfrm>
            <a:off x="4657176" y="3565025"/>
            <a:ext cx="3240300" cy="384600"/>
          </a:xfrm>
          <a:prstGeom prst="rect">
            <a:avLst/>
          </a:prstGeom>
          <a:noFill/>
        </p:spPr>
        <p:txBody>
          <a:bodyPr spcFirstLastPara="1" wrap="square" lIns="91425" tIns="0" rIns="91425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b="1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ubTitle" idx="2"/>
          </p:nvPr>
        </p:nvSpPr>
        <p:spPr>
          <a:xfrm>
            <a:off x="1197800" y="3565025"/>
            <a:ext cx="3240300" cy="384600"/>
          </a:xfrm>
          <a:prstGeom prst="rect">
            <a:avLst/>
          </a:prstGeom>
          <a:noFill/>
        </p:spPr>
        <p:txBody>
          <a:bodyPr spcFirstLastPara="1" wrap="square" lIns="91425" tIns="0" rIns="91425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b="1">
                <a:solidFill>
                  <a:schemeClr val="dk1"/>
                </a:solidFill>
                <a:latin typeface="Passion One"/>
                <a:ea typeface="Passion One"/>
                <a:cs typeface="Passion One"/>
                <a:sym typeface="Passion One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000"/>
              <a:buFont typeface="Passion One"/>
              <a:buNone/>
              <a:defRPr sz="2000" b="1">
                <a:solidFill>
                  <a:srgbClr val="F3F3F3"/>
                </a:solidFill>
                <a:latin typeface="Passion One"/>
                <a:ea typeface="Passion One"/>
                <a:cs typeface="Passion One"/>
                <a:sym typeface="Passion One"/>
              </a:defRPr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733600" y="377725"/>
            <a:ext cx="8159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subTitle" idx="3"/>
          </p:nvPr>
        </p:nvSpPr>
        <p:spPr>
          <a:xfrm>
            <a:off x="4657178" y="4027575"/>
            <a:ext cx="3237000" cy="4806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1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ubTitle" idx="4"/>
          </p:nvPr>
        </p:nvSpPr>
        <p:spPr>
          <a:xfrm>
            <a:off x="1197800" y="4027575"/>
            <a:ext cx="3237000" cy="480600"/>
          </a:xfrm>
          <a:prstGeom prst="rect">
            <a:avLst/>
          </a:prstGeom>
        </p:spPr>
        <p:txBody>
          <a:bodyPr spcFirstLastPara="1" wrap="square" lIns="91425" tIns="0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14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F3F3"/>
              </a:buClr>
              <a:buSzPts val="2800"/>
              <a:buNone/>
              <a:defRPr sz="2800">
                <a:solidFill>
                  <a:srgbClr val="F3F3F3"/>
                </a:solidFill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/>
          <p:nvPr/>
        </p:nvSpPr>
        <p:spPr>
          <a:xfrm flipH="1">
            <a:off x="56" y="4349800"/>
            <a:ext cx="2033844" cy="829540"/>
          </a:xfrm>
          <a:custGeom>
            <a:avLst/>
            <a:gdLst/>
            <a:ahLst/>
            <a:cxnLst/>
            <a:rect l="l" t="t" r="r" b="b"/>
            <a:pathLst>
              <a:path w="51709" h="47661" extrusionOk="0">
                <a:moveTo>
                  <a:pt x="48879" y="0"/>
                </a:moveTo>
                <a:cubicBezTo>
                  <a:pt x="48192" y="0"/>
                  <a:pt x="47477" y="32"/>
                  <a:pt x="46732" y="95"/>
                </a:cubicBezTo>
                <a:cubicBezTo>
                  <a:pt x="41505" y="535"/>
                  <a:pt x="37207" y="3333"/>
                  <a:pt x="35600" y="8453"/>
                </a:cubicBezTo>
                <a:cubicBezTo>
                  <a:pt x="33897" y="13870"/>
                  <a:pt x="35397" y="19978"/>
                  <a:pt x="32552" y="25086"/>
                </a:cubicBezTo>
                <a:cubicBezTo>
                  <a:pt x="31191" y="27527"/>
                  <a:pt x="28553" y="29447"/>
                  <a:pt x="25851" y="29447"/>
                </a:cubicBezTo>
                <a:cubicBezTo>
                  <a:pt x="25338" y="29447"/>
                  <a:pt x="24822" y="29378"/>
                  <a:pt x="24313" y="29229"/>
                </a:cubicBezTo>
                <a:cubicBezTo>
                  <a:pt x="21217" y="28312"/>
                  <a:pt x="19467" y="24955"/>
                  <a:pt x="16550" y="23586"/>
                </a:cubicBezTo>
                <a:cubicBezTo>
                  <a:pt x="15628" y="23153"/>
                  <a:pt x="14652" y="22956"/>
                  <a:pt x="13670" y="22956"/>
                </a:cubicBezTo>
                <a:cubicBezTo>
                  <a:pt x="10653" y="22956"/>
                  <a:pt x="7568" y="24807"/>
                  <a:pt x="5763" y="27348"/>
                </a:cubicBezTo>
                <a:cubicBezTo>
                  <a:pt x="3358" y="30717"/>
                  <a:pt x="2643" y="34968"/>
                  <a:pt x="2012" y="39052"/>
                </a:cubicBezTo>
                <a:cubicBezTo>
                  <a:pt x="1560" y="41969"/>
                  <a:pt x="1084" y="44957"/>
                  <a:pt x="0" y="47660"/>
                </a:cubicBezTo>
                <a:lnTo>
                  <a:pt x="51709" y="47660"/>
                </a:lnTo>
                <a:lnTo>
                  <a:pt x="51709" y="202"/>
                </a:lnTo>
                <a:cubicBezTo>
                  <a:pt x="50825" y="68"/>
                  <a:pt x="49883" y="0"/>
                  <a:pt x="48879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1495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2">
  <p:cSld name="Section header 2"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4" name="Google Shape;214;p6"/>
          <p:cNvGrpSpPr/>
          <p:nvPr/>
        </p:nvGrpSpPr>
        <p:grpSpPr>
          <a:xfrm>
            <a:off x="8" y="10"/>
            <a:ext cx="9133176" cy="5141425"/>
            <a:chOff x="8" y="10"/>
            <a:chExt cx="9133176" cy="5141425"/>
          </a:xfrm>
        </p:grpSpPr>
        <p:grpSp>
          <p:nvGrpSpPr>
            <p:cNvPr id="215" name="Google Shape;215;p6"/>
            <p:cNvGrpSpPr/>
            <p:nvPr/>
          </p:nvGrpSpPr>
          <p:grpSpPr>
            <a:xfrm>
              <a:off x="8" y="10"/>
              <a:ext cx="9133176" cy="5141425"/>
              <a:chOff x="237425" y="326150"/>
              <a:chExt cx="2898225" cy="1631525"/>
            </a:xfrm>
          </p:grpSpPr>
          <p:grpSp>
            <p:nvGrpSpPr>
              <p:cNvPr id="216" name="Google Shape;216;p6"/>
              <p:cNvGrpSpPr/>
              <p:nvPr/>
            </p:nvGrpSpPr>
            <p:grpSpPr>
              <a:xfrm>
                <a:off x="813150" y="1151275"/>
                <a:ext cx="522825" cy="542825"/>
                <a:chOff x="813150" y="1151275"/>
                <a:chExt cx="522825" cy="542825"/>
              </a:xfrm>
            </p:grpSpPr>
            <p:sp>
              <p:nvSpPr>
                <p:cNvPr id="217" name="Google Shape;217;p6"/>
                <p:cNvSpPr/>
                <p:nvPr/>
              </p:nvSpPr>
              <p:spPr>
                <a:xfrm>
                  <a:off x="819925" y="1151275"/>
                  <a:ext cx="326850" cy="14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74" h="5678" extrusionOk="0">
                      <a:moveTo>
                        <a:pt x="4066" y="0"/>
                      </a:moveTo>
                      <a:cubicBezTo>
                        <a:pt x="3591" y="0"/>
                        <a:pt x="3101" y="71"/>
                        <a:pt x="2631" y="141"/>
                      </a:cubicBezTo>
                      <a:cubicBezTo>
                        <a:pt x="1953" y="223"/>
                        <a:pt x="1356" y="467"/>
                        <a:pt x="814" y="901"/>
                      </a:cubicBezTo>
                      <a:cubicBezTo>
                        <a:pt x="27" y="1497"/>
                        <a:pt x="0" y="2637"/>
                        <a:pt x="706" y="3315"/>
                      </a:cubicBezTo>
                      <a:cubicBezTo>
                        <a:pt x="1384" y="3993"/>
                        <a:pt x="2197" y="4400"/>
                        <a:pt x="3120" y="4617"/>
                      </a:cubicBezTo>
                      <a:cubicBezTo>
                        <a:pt x="4286" y="4942"/>
                        <a:pt x="5506" y="5132"/>
                        <a:pt x="6700" y="5349"/>
                      </a:cubicBezTo>
                      <a:cubicBezTo>
                        <a:pt x="7780" y="5525"/>
                        <a:pt x="8837" y="5677"/>
                        <a:pt x="9936" y="5677"/>
                      </a:cubicBezTo>
                      <a:cubicBezTo>
                        <a:pt x="10023" y="5677"/>
                        <a:pt x="10111" y="5676"/>
                        <a:pt x="10199" y="5674"/>
                      </a:cubicBezTo>
                      <a:cubicBezTo>
                        <a:pt x="10877" y="5674"/>
                        <a:pt x="11528" y="5539"/>
                        <a:pt x="12125" y="5268"/>
                      </a:cubicBezTo>
                      <a:cubicBezTo>
                        <a:pt x="12477" y="5105"/>
                        <a:pt x="12694" y="4888"/>
                        <a:pt x="12830" y="4562"/>
                      </a:cubicBezTo>
                      <a:cubicBezTo>
                        <a:pt x="12938" y="4264"/>
                        <a:pt x="13074" y="3911"/>
                        <a:pt x="13047" y="3586"/>
                      </a:cubicBezTo>
                      <a:cubicBezTo>
                        <a:pt x="12993" y="2718"/>
                        <a:pt x="12776" y="1986"/>
                        <a:pt x="11962" y="1579"/>
                      </a:cubicBezTo>
                      <a:cubicBezTo>
                        <a:pt x="11528" y="1335"/>
                        <a:pt x="11040" y="1145"/>
                        <a:pt x="10579" y="1009"/>
                      </a:cubicBezTo>
                      <a:cubicBezTo>
                        <a:pt x="9846" y="765"/>
                        <a:pt x="9141" y="629"/>
                        <a:pt x="8409" y="494"/>
                      </a:cubicBezTo>
                      <a:cubicBezTo>
                        <a:pt x="7052" y="223"/>
                        <a:pt x="5696" y="87"/>
                        <a:pt x="4286" y="6"/>
                      </a:cubicBezTo>
                      <a:cubicBezTo>
                        <a:pt x="4213" y="2"/>
                        <a:pt x="4140" y="0"/>
                        <a:pt x="4066" y="0"/>
                      </a:cubicBezTo>
                      <a:close/>
                    </a:path>
                  </a:pathLst>
                </a:custGeom>
                <a:solidFill>
                  <a:srgbClr val="9ADBE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8" name="Google Shape;218;p6"/>
                <p:cNvSpPr/>
                <p:nvPr/>
              </p:nvSpPr>
              <p:spPr>
                <a:xfrm>
                  <a:off x="813150" y="1170250"/>
                  <a:ext cx="326850" cy="141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074" h="5678" extrusionOk="0">
                      <a:moveTo>
                        <a:pt x="4058" y="1"/>
                      </a:moveTo>
                      <a:cubicBezTo>
                        <a:pt x="3571" y="1"/>
                        <a:pt x="3101" y="71"/>
                        <a:pt x="2631" y="142"/>
                      </a:cubicBezTo>
                      <a:cubicBezTo>
                        <a:pt x="1953" y="196"/>
                        <a:pt x="1356" y="440"/>
                        <a:pt x="814" y="874"/>
                      </a:cubicBezTo>
                      <a:cubicBezTo>
                        <a:pt x="27" y="1498"/>
                        <a:pt x="0" y="2610"/>
                        <a:pt x="705" y="3288"/>
                      </a:cubicBezTo>
                      <a:cubicBezTo>
                        <a:pt x="1383" y="3966"/>
                        <a:pt x="2197" y="4373"/>
                        <a:pt x="3119" y="4617"/>
                      </a:cubicBezTo>
                      <a:cubicBezTo>
                        <a:pt x="4286" y="4915"/>
                        <a:pt x="5506" y="5132"/>
                        <a:pt x="6700" y="5322"/>
                      </a:cubicBezTo>
                      <a:cubicBezTo>
                        <a:pt x="7780" y="5523"/>
                        <a:pt x="8838" y="5678"/>
                        <a:pt x="9937" y="5678"/>
                      </a:cubicBezTo>
                      <a:cubicBezTo>
                        <a:pt x="10024" y="5678"/>
                        <a:pt x="10111" y="5677"/>
                        <a:pt x="10199" y="5675"/>
                      </a:cubicBezTo>
                      <a:cubicBezTo>
                        <a:pt x="10877" y="5675"/>
                        <a:pt x="11528" y="5539"/>
                        <a:pt x="12124" y="5268"/>
                      </a:cubicBezTo>
                      <a:cubicBezTo>
                        <a:pt x="12477" y="5078"/>
                        <a:pt x="12694" y="4888"/>
                        <a:pt x="12830" y="4536"/>
                      </a:cubicBezTo>
                      <a:cubicBezTo>
                        <a:pt x="12938" y="4237"/>
                        <a:pt x="13074" y="3912"/>
                        <a:pt x="13047" y="3559"/>
                      </a:cubicBezTo>
                      <a:cubicBezTo>
                        <a:pt x="12992" y="2718"/>
                        <a:pt x="12775" y="1959"/>
                        <a:pt x="11962" y="1552"/>
                      </a:cubicBezTo>
                      <a:cubicBezTo>
                        <a:pt x="11528" y="1335"/>
                        <a:pt x="11039" y="1118"/>
                        <a:pt x="10578" y="982"/>
                      </a:cubicBezTo>
                      <a:cubicBezTo>
                        <a:pt x="9846" y="738"/>
                        <a:pt x="9141" y="603"/>
                        <a:pt x="8408" y="467"/>
                      </a:cubicBezTo>
                      <a:cubicBezTo>
                        <a:pt x="7052" y="196"/>
                        <a:pt x="5696" y="60"/>
                        <a:pt x="4286" y="6"/>
                      </a:cubicBezTo>
                      <a:cubicBezTo>
                        <a:pt x="4209" y="2"/>
                        <a:pt x="4133" y="1"/>
                        <a:pt x="4058" y="1"/>
                      </a:cubicBezTo>
                      <a:close/>
                    </a:path>
                  </a:pathLst>
                </a:custGeom>
                <a:solidFill>
                  <a:srgbClr val="42BB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19" name="Google Shape;219;p6"/>
                <p:cNvSpPr/>
                <p:nvPr/>
              </p:nvSpPr>
              <p:spPr>
                <a:xfrm>
                  <a:off x="1076250" y="1374850"/>
                  <a:ext cx="229200" cy="2845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68" h="11383" extrusionOk="0">
                      <a:moveTo>
                        <a:pt x="6925" y="0"/>
                      </a:moveTo>
                      <a:cubicBezTo>
                        <a:pt x="6226" y="0"/>
                        <a:pt x="5631" y="287"/>
                        <a:pt x="5099" y="746"/>
                      </a:cubicBezTo>
                      <a:cubicBezTo>
                        <a:pt x="3933" y="1695"/>
                        <a:pt x="2984" y="2807"/>
                        <a:pt x="2224" y="4055"/>
                      </a:cubicBezTo>
                      <a:cubicBezTo>
                        <a:pt x="1628" y="4977"/>
                        <a:pt x="1139" y="5926"/>
                        <a:pt x="651" y="6876"/>
                      </a:cubicBezTo>
                      <a:cubicBezTo>
                        <a:pt x="271" y="7608"/>
                        <a:pt x="0" y="8368"/>
                        <a:pt x="0" y="9208"/>
                      </a:cubicBezTo>
                      <a:cubicBezTo>
                        <a:pt x="0" y="9371"/>
                        <a:pt x="0" y="9588"/>
                        <a:pt x="54" y="9832"/>
                      </a:cubicBezTo>
                      <a:cubicBezTo>
                        <a:pt x="109" y="10320"/>
                        <a:pt x="380" y="10782"/>
                        <a:pt x="814" y="10999"/>
                      </a:cubicBezTo>
                      <a:cubicBezTo>
                        <a:pt x="1269" y="11238"/>
                        <a:pt x="1761" y="11383"/>
                        <a:pt x="2244" y="11383"/>
                      </a:cubicBezTo>
                      <a:cubicBezTo>
                        <a:pt x="2854" y="11383"/>
                        <a:pt x="3449" y="11152"/>
                        <a:pt x="3933" y="10592"/>
                      </a:cubicBezTo>
                      <a:cubicBezTo>
                        <a:pt x="4557" y="9914"/>
                        <a:pt x="5208" y="9208"/>
                        <a:pt x="5696" y="8476"/>
                      </a:cubicBezTo>
                      <a:cubicBezTo>
                        <a:pt x="6781" y="6903"/>
                        <a:pt x="7785" y="5303"/>
                        <a:pt x="8626" y="3648"/>
                      </a:cubicBezTo>
                      <a:cubicBezTo>
                        <a:pt x="8815" y="3241"/>
                        <a:pt x="8951" y="2807"/>
                        <a:pt x="9032" y="2319"/>
                      </a:cubicBezTo>
                      <a:cubicBezTo>
                        <a:pt x="9168" y="1180"/>
                        <a:pt x="8354" y="149"/>
                        <a:pt x="7188" y="13"/>
                      </a:cubicBezTo>
                      <a:cubicBezTo>
                        <a:pt x="7099" y="4"/>
                        <a:pt x="7011" y="0"/>
                        <a:pt x="6925" y="0"/>
                      </a:cubicBezTo>
                      <a:close/>
                    </a:path>
                  </a:pathLst>
                </a:custGeom>
                <a:solidFill>
                  <a:srgbClr val="42BB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0" name="Google Shape;220;p6"/>
                <p:cNvSpPr/>
                <p:nvPr/>
              </p:nvSpPr>
              <p:spPr>
                <a:xfrm>
                  <a:off x="1104050" y="1431200"/>
                  <a:ext cx="231925" cy="262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77" h="10516" extrusionOk="0">
                      <a:moveTo>
                        <a:pt x="6736" y="1026"/>
                      </a:moveTo>
                      <a:cubicBezTo>
                        <a:pt x="6944" y="1026"/>
                        <a:pt x="7158" y="1079"/>
                        <a:pt x="7378" y="1177"/>
                      </a:cubicBezTo>
                      <a:cubicBezTo>
                        <a:pt x="7893" y="1421"/>
                        <a:pt x="8192" y="1801"/>
                        <a:pt x="8164" y="2370"/>
                      </a:cubicBezTo>
                      <a:cubicBezTo>
                        <a:pt x="8164" y="2587"/>
                        <a:pt x="8110" y="2777"/>
                        <a:pt x="8056" y="2994"/>
                      </a:cubicBezTo>
                      <a:cubicBezTo>
                        <a:pt x="8029" y="3157"/>
                        <a:pt x="7947" y="3320"/>
                        <a:pt x="7893" y="3455"/>
                      </a:cubicBezTo>
                      <a:cubicBezTo>
                        <a:pt x="6835" y="5435"/>
                        <a:pt x="5588" y="7226"/>
                        <a:pt x="3906" y="8717"/>
                      </a:cubicBezTo>
                      <a:cubicBezTo>
                        <a:pt x="3716" y="8880"/>
                        <a:pt x="3499" y="9070"/>
                        <a:pt x="3282" y="9206"/>
                      </a:cubicBezTo>
                      <a:cubicBezTo>
                        <a:pt x="3174" y="9260"/>
                        <a:pt x="3038" y="9287"/>
                        <a:pt x="2957" y="9341"/>
                      </a:cubicBezTo>
                      <a:cubicBezTo>
                        <a:pt x="2794" y="9398"/>
                        <a:pt x="2633" y="9425"/>
                        <a:pt x="2476" y="9425"/>
                      </a:cubicBezTo>
                      <a:cubicBezTo>
                        <a:pt x="1663" y="9425"/>
                        <a:pt x="981" y="8713"/>
                        <a:pt x="1004" y="7849"/>
                      </a:cubicBezTo>
                      <a:cubicBezTo>
                        <a:pt x="1031" y="7524"/>
                        <a:pt x="1139" y="7253"/>
                        <a:pt x="1275" y="6981"/>
                      </a:cubicBezTo>
                      <a:cubicBezTo>
                        <a:pt x="1600" y="6276"/>
                        <a:pt x="2062" y="5625"/>
                        <a:pt x="2550" y="5029"/>
                      </a:cubicBezTo>
                      <a:cubicBezTo>
                        <a:pt x="3472" y="3889"/>
                        <a:pt x="4421" y="2859"/>
                        <a:pt x="5398" y="1801"/>
                      </a:cubicBezTo>
                      <a:cubicBezTo>
                        <a:pt x="5615" y="1638"/>
                        <a:pt x="5778" y="1475"/>
                        <a:pt x="5995" y="1285"/>
                      </a:cubicBezTo>
                      <a:cubicBezTo>
                        <a:pt x="6233" y="1106"/>
                        <a:pt x="6481" y="1026"/>
                        <a:pt x="6736" y="1026"/>
                      </a:cubicBezTo>
                      <a:close/>
                      <a:moveTo>
                        <a:pt x="6778" y="0"/>
                      </a:moveTo>
                      <a:cubicBezTo>
                        <a:pt x="6318" y="0"/>
                        <a:pt x="5847" y="139"/>
                        <a:pt x="5425" y="472"/>
                      </a:cubicBezTo>
                      <a:cubicBezTo>
                        <a:pt x="5099" y="689"/>
                        <a:pt x="4828" y="960"/>
                        <a:pt x="4557" y="1258"/>
                      </a:cubicBezTo>
                      <a:cubicBezTo>
                        <a:pt x="3689" y="2235"/>
                        <a:pt x="2767" y="3184"/>
                        <a:pt x="1926" y="4242"/>
                      </a:cubicBezTo>
                      <a:cubicBezTo>
                        <a:pt x="1302" y="5029"/>
                        <a:pt x="760" y="5842"/>
                        <a:pt x="326" y="6737"/>
                      </a:cubicBezTo>
                      <a:cubicBezTo>
                        <a:pt x="109" y="7171"/>
                        <a:pt x="0" y="7605"/>
                        <a:pt x="0" y="8039"/>
                      </a:cubicBezTo>
                      <a:cubicBezTo>
                        <a:pt x="0" y="9434"/>
                        <a:pt x="1201" y="10515"/>
                        <a:pt x="2489" y="10515"/>
                      </a:cubicBezTo>
                      <a:cubicBezTo>
                        <a:pt x="2854" y="10515"/>
                        <a:pt x="3227" y="10428"/>
                        <a:pt x="3581" y="10236"/>
                      </a:cubicBezTo>
                      <a:cubicBezTo>
                        <a:pt x="4177" y="9911"/>
                        <a:pt x="4720" y="9450"/>
                        <a:pt x="5235" y="8962"/>
                      </a:cubicBezTo>
                      <a:cubicBezTo>
                        <a:pt x="6564" y="7605"/>
                        <a:pt x="7649" y="6059"/>
                        <a:pt x="8598" y="4405"/>
                      </a:cubicBezTo>
                      <a:cubicBezTo>
                        <a:pt x="8788" y="3998"/>
                        <a:pt x="9005" y="3591"/>
                        <a:pt x="9114" y="3157"/>
                      </a:cubicBezTo>
                      <a:cubicBezTo>
                        <a:pt x="9249" y="2642"/>
                        <a:pt x="9277" y="2099"/>
                        <a:pt x="9060" y="1557"/>
                      </a:cubicBezTo>
                      <a:cubicBezTo>
                        <a:pt x="8870" y="759"/>
                        <a:pt x="7854" y="0"/>
                        <a:pt x="6778" y="0"/>
                      </a:cubicBezTo>
                      <a:close/>
                    </a:path>
                  </a:pathLst>
                </a:custGeom>
                <a:solidFill>
                  <a:srgbClr val="30A7C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grpSp>
            <p:nvGrpSpPr>
              <p:cNvPr id="221" name="Google Shape;221;p6"/>
              <p:cNvGrpSpPr/>
              <p:nvPr/>
            </p:nvGrpSpPr>
            <p:grpSpPr>
              <a:xfrm>
                <a:off x="955550" y="694000"/>
                <a:ext cx="479425" cy="531575"/>
                <a:chOff x="955550" y="694000"/>
                <a:chExt cx="479425" cy="531575"/>
              </a:xfrm>
            </p:grpSpPr>
            <p:sp>
              <p:nvSpPr>
                <p:cNvPr id="222" name="Google Shape;222;p6"/>
                <p:cNvSpPr/>
                <p:nvPr/>
              </p:nvSpPr>
              <p:spPr>
                <a:xfrm>
                  <a:off x="1184050" y="905725"/>
                  <a:ext cx="187175" cy="279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87" h="11179" extrusionOk="0">
                      <a:moveTo>
                        <a:pt x="5532" y="0"/>
                      </a:moveTo>
                      <a:cubicBezTo>
                        <a:pt x="5080" y="0"/>
                        <a:pt x="4607" y="174"/>
                        <a:pt x="4151" y="605"/>
                      </a:cubicBezTo>
                      <a:cubicBezTo>
                        <a:pt x="3418" y="1256"/>
                        <a:pt x="2876" y="2043"/>
                        <a:pt x="2469" y="2884"/>
                      </a:cubicBezTo>
                      <a:cubicBezTo>
                        <a:pt x="1737" y="4403"/>
                        <a:pt x="1059" y="5949"/>
                        <a:pt x="489" y="7495"/>
                      </a:cubicBezTo>
                      <a:cubicBezTo>
                        <a:pt x="245" y="8173"/>
                        <a:pt x="82" y="8851"/>
                        <a:pt x="1" y="9421"/>
                      </a:cubicBezTo>
                      <a:cubicBezTo>
                        <a:pt x="1" y="10207"/>
                        <a:pt x="353" y="10858"/>
                        <a:pt x="923" y="11021"/>
                      </a:cubicBezTo>
                      <a:cubicBezTo>
                        <a:pt x="1251" y="11113"/>
                        <a:pt x="1540" y="11178"/>
                        <a:pt x="1818" y="11178"/>
                      </a:cubicBezTo>
                      <a:cubicBezTo>
                        <a:pt x="2277" y="11178"/>
                        <a:pt x="2705" y="11002"/>
                        <a:pt x="3229" y="10479"/>
                      </a:cubicBezTo>
                      <a:cubicBezTo>
                        <a:pt x="3961" y="9719"/>
                        <a:pt x="4585" y="8878"/>
                        <a:pt x="5100" y="7929"/>
                      </a:cubicBezTo>
                      <a:cubicBezTo>
                        <a:pt x="5805" y="6654"/>
                        <a:pt x="6511" y="5325"/>
                        <a:pt x="6999" y="3887"/>
                      </a:cubicBezTo>
                      <a:cubicBezTo>
                        <a:pt x="7189" y="3291"/>
                        <a:pt x="7406" y="2640"/>
                        <a:pt x="7433" y="1989"/>
                      </a:cubicBezTo>
                      <a:cubicBezTo>
                        <a:pt x="7487" y="1501"/>
                        <a:pt x="7406" y="958"/>
                        <a:pt x="6999" y="605"/>
                      </a:cubicBezTo>
                      <a:cubicBezTo>
                        <a:pt x="6585" y="250"/>
                        <a:pt x="6073" y="0"/>
                        <a:pt x="5532" y="0"/>
                      </a:cubicBezTo>
                      <a:close/>
                    </a:path>
                  </a:pathLst>
                </a:custGeom>
                <a:solidFill>
                  <a:srgbClr val="42BB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3" name="Google Shape;223;p6"/>
                <p:cNvSpPr/>
                <p:nvPr/>
              </p:nvSpPr>
              <p:spPr>
                <a:xfrm>
                  <a:off x="1030125" y="694000"/>
                  <a:ext cx="117350" cy="3051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94" h="12204" extrusionOk="0">
                      <a:moveTo>
                        <a:pt x="2627" y="0"/>
                      </a:moveTo>
                      <a:cubicBezTo>
                        <a:pt x="1546" y="0"/>
                        <a:pt x="556" y="973"/>
                        <a:pt x="435" y="1968"/>
                      </a:cubicBezTo>
                      <a:lnTo>
                        <a:pt x="326" y="2673"/>
                      </a:lnTo>
                      <a:cubicBezTo>
                        <a:pt x="82" y="4328"/>
                        <a:pt x="82" y="6009"/>
                        <a:pt x="82" y="7664"/>
                      </a:cubicBezTo>
                      <a:cubicBezTo>
                        <a:pt x="82" y="7881"/>
                        <a:pt x="55" y="8125"/>
                        <a:pt x="55" y="8369"/>
                      </a:cubicBezTo>
                      <a:cubicBezTo>
                        <a:pt x="1" y="9319"/>
                        <a:pt x="1" y="10268"/>
                        <a:pt x="191" y="11190"/>
                      </a:cubicBezTo>
                      <a:cubicBezTo>
                        <a:pt x="299" y="11651"/>
                        <a:pt x="570" y="11922"/>
                        <a:pt x="1004" y="12031"/>
                      </a:cubicBezTo>
                      <a:cubicBezTo>
                        <a:pt x="1276" y="12112"/>
                        <a:pt x="1574" y="12167"/>
                        <a:pt x="1845" y="12194"/>
                      </a:cubicBezTo>
                      <a:cubicBezTo>
                        <a:pt x="1897" y="12200"/>
                        <a:pt x="1953" y="12204"/>
                        <a:pt x="2012" y="12204"/>
                      </a:cubicBezTo>
                      <a:cubicBezTo>
                        <a:pt x="2653" y="12204"/>
                        <a:pt x="3629" y="11798"/>
                        <a:pt x="3852" y="11027"/>
                      </a:cubicBezTo>
                      <a:cubicBezTo>
                        <a:pt x="4015" y="10485"/>
                        <a:pt x="4124" y="9915"/>
                        <a:pt x="4205" y="9400"/>
                      </a:cubicBezTo>
                      <a:cubicBezTo>
                        <a:pt x="4476" y="7501"/>
                        <a:pt x="4666" y="5603"/>
                        <a:pt x="4693" y="3650"/>
                      </a:cubicBezTo>
                      <a:lnTo>
                        <a:pt x="4693" y="2348"/>
                      </a:lnTo>
                      <a:cubicBezTo>
                        <a:pt x="4693" y="2077"/>
                        <a:pt x="4693" y="1778"/>
                        <a:pt x="4639" y="1534"/>
                      </a:cubicBezTo>
                      <a:cubicBezTo>
                        <a:pt x="4368" y="395"/>
                        <a:pt x="4124" y="259"/>
                        <a:pt x="3011" y="42"/>
                      </a:cubicBezTo>
                      <a:cubicBezTo>
                        <a:pt x="2883" y="14"/>
                        <a:pt x="2754" y="0"/>
                        <a:pt x="2627" y="0"/>
                      </a:cubicBezTo>
                      <a:close/>
                    </a:path>
                  </a:pathLst>
                </a:custGeom>
                <a:solidFill>
                  <a:srgbClr val="42BBE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4" name="Google Shape;224;p6"/>
                <p:cNvSpPr/>
                <p:nvPr/>
              </p:nvSpPr>
              <p:spPr>
                <a:xfrm>
                  <a:off x="955550" y="769525"/>
                  <a:ext cx="147850" cy="313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914" h="12553" extrusionOk="0">
                      <a:moveTo>
                        <a:pt x="2315" y="1076"/>
                      </a:moveTo>
                      <a:cubicBezTo>
                        <a:pt x="2373" y="1076"/>
                        <a:pt x="2433" y="1081"/>
                        <a:pt x="2495" y="1090"/>
                      </a:cubicBezTo>
                      <a:cubicBezTo>
                        <a:pt x="3011" y="1117"/>
                        <a:pt x="3445" y="1307"/>
                        <a:pt x="3879" y="1551"/>
                      </a:cubicBezTo>
                      <a:cubicBezTo>
                        <a:pt x="4204" y="1714"/>
                        <a:pt x="4367" y="1985"/>
                        <a:pt x="4503" y="2310"/>
                      </a:cubicBezTo>
                      <a:cubicBezTo>
                        <a:pt x="4747" y="2771"/>
                        <a:pt x="4828" y="3260"/>
                        <a:pt x="4882" y="3721"/>
                      </a:cubicBezTo>
                      <a:cubicBezTo>
                        <a:pt x="5018" y="5701"/>
                        <a:pt x="4882" y="7600"/>
                        <a:pt x="4367" y="9498"/>
                      </a:cubicBezTo>
                      <a:cubicBezTo>
                        <a:pt x="4231" y="9986"/>
                        <a:pt x="4069" y="10502"/>
                        <a:pt x="3716" y="10909"/>
                      </a:cubicBezTo>
                      <a:cubicBezTo>
                        <a:pt x="3407" y="11292"/>
                        <a:pt x="3064" y="11484"/>
                        <a:pt x="2736" y="11484"/>
                      </a:cubicBezTo>
                      <a:cubicBezTo>
                        <a:pt x="2345" y="11484"/>
                        <a:pt x="1975" y="11211"/>
                        <a:pt x="1709" y="10664"/>
                      </a:cubicBezTo>
                      <a:cubicBezTo>
                        <a:pt x="1546" y="10339"/>
                        <a:pt x="1438" y="9932"/>
                        <a:pt x="1383" y="9552"/>
                      </a:cubicBezTo>
                      <a:cubicBezTo>
                        <a:pt x="1112" y="8332"/>
                        <a:pt x="1112" y="7084"/>
                        <a:pt x="1085" y="5836"/>
                      </a:cubicBezTo>
                      <a:cubicBezTo>
                        <a:pt x="1085" y="4779"/>
                        <a:pt x="1004" y="3694"/>
                        <a:pt x="1112" y="2636"/>
                      </a:cubicBezTo>
                      <a:cubicBezTo>
                        <a:pt x="1139" y="2202"/>
                        <a:pt x="1302" y="1795"/>
                        <a:pt x="1573" y="1442"/>
                      </a:cubicBezTo>
                      <a:cubicBezTo>
                        <a:pt x="1777" y="1193"/>
                        <a:pt x="2019" y="1076"/>
                        <a:pt x="2315" y="1076"/>
                      </a:cubicBezTo>
                      <a:close/>
                      <a:moveTo>
                        <a:pt x="2310" y="0"/>
                      </a:moveTo>
                      <a:cubicBezTo>
                        <a:pt x="2023" y="0"/>
                        <a:pt x="1750" y="76"/>
                        <a:pt x="1492" y="195"/>
                      </a:cubicBezTo>
                      <a:cubicBezTo>
                        <a:pt x="597" y="629"/>
                        <a:pt x="190" y="1415"/>
                        <a:pt x="54" y="2337"/>
                      </a:cubicBezTo>
                      <a:cubicBezTo>
                        <a:pt x="0" y="2907"/>
                        <a:pt x="27" y="3477"/>
                        <a:pt x="27" y="4046"/>
                      </a:cubicBezTo>
                      <a:cubicBezTo>
                        <a:pt x="27" y="5511"/>
                        <a:pt x="27" y="6976"/>
                        <a:pt x="163" y="8440"/>
                      </a:cubicBezTo>
                      <a:cubicBezTo>
                        <a:pt x="271" y="9363"/>
                        <a:pt x="407" y="10258"/>
                        <a:pt x="760" y="11153"/>
                      </a:cubicBezTo>
                      <a:cubicBezTo>
                        <a:pt x="841" y="11261"/>
                        <a:pt x="895" y="11343"/>
                        <a:pt x="895" y="11478"/>
                      </a:cubicBezTo>
                      <a:cubicBezTo>
                        <a:pt x="1317" y="12182"/>
                        <a:pt x="1992" y="12552"/>
                        <a:pt x="2686" y="12552"/>
                      </a:cubicBezTo>
                      <a:cubicBezTo>
                        <a:pt x="3195" y="12552"/>
                        <a:pt x="3714" y="12353"/>
                        <a:pt x="4150" y="11939"/>
                      </a:cubicBezTo>
                      <a:cubicBezTo>
                        <a:pt x="4665" y="11451"/>
                        <a:pt x="4964" y="10854"/>
                        <a:pt x="5181" y="10203"/>
                      </a:cubicBezTo>
                      <a:cubicBezTo>
                        <a:pt x="5777" y="8305"/>
                        <a:pt x="5913" y="6325"/>
                        <a:pt x="5886" y="4345"/>
                      </a:cubicBezTo>
                      <a:cubicBezTo>
                        <a:pt x="5859" y="3639"/>
                        <a:pt x="5777" y="2961"/>
                        <a:pt x="5588" y="2337"/>
                      </a:cubicBezTo>
                      <a:cubicBezTo>
                        <a:pt x="5371" y="1605"/>
                        <a:pt x="5018" y="981"/>
                        <a:pt x="4340" y="602"/>
                      </a:cubicBezTo>
                      <a:cubicBezTo>
                        <a:pt x="3825" y="330"/>
                        <a:pt x="3255" y="86"/>
                        <a:pt x="2631" y="32"/>
                      </a:cubicBezTo>
                      <a:cubicBezTo>
                        <a:pt x="2522" y="10"/>
                        <a:pt x="2415" y="0"/>
                        <a:pt x="2310" y="0"/>
                      </a:cubicBezTo>
                      <a:close/>
                    </a:path>
                  </a:pathLst>
                </a:custGeom>
                <a:solidFill>
                  <a:srgbClr val="30A7C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225" name="Google Shape;225;p6"/>
                <p:cNvSpPr/>
                <p:nvPr/>
              </p:nvSpPr>
              <p:spPr>
                <a:xfrm>
                  <a:off x="1234925" y="943725"/>
                  <a:ext cx="200050" cy="2818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002" h="11274" extrusionOk="0">
                      <a:moveTo>
                        <a:pt x="5851" y="1091"/>
                      </a:moveTo>
                      <a:cubicBezTo>
                        <a:pt x="6408" y="1091"/>
                        <a:pt x="6786" y="1389"/>
                        <a:pt x="6890" y="1961"/>
                      </a:cubicBezTo>
                      <a:cubicBezTo>
                        <a:pt x="6998" y="2639"/>
                        <a:pt x="6890" y="3263"/>
                        <a:pt x="6645" y="3913"/>
                      </a:cubicBezTo>
                      <a:cubicBezTo>
                        <a:pt x="6320" y="4809"/>
                        <a:pt x="5940" y="5704"/>
                        <a:pt x="5452" y="6544"/>
                      </a:cubicBezTo>
                      <a:cubicBezTo>
                        <a:pt x="4910" y="7521"/>
                        <a:pt x="4367" y="8525"/>
                        <a:pt x="3743" y="9420"/>
                      </a:cubicBezTo>
                      <a:cubicBezTo>
                        <a:pt x="3336" y="9962"/>
                        <a:pt x="2794" y="10233"/>
                        <a:pt x="2116" y="10233"/>
                      </a:cubicBezTo>
                      <a:cubicBezTo>
                        <a:pt x="1736" y="10206"/>
                        <a:pt x="1465" y="10071"/>
                        <a:pt x="1302" y="9718"/>
                      </a:cubicBezTo>
                      <a:cubicBezTo>
                        <a:pt x="1058" y="9175"/>
                        <a:pt x="1058" y="8606"/>
                        <a:pt x="1166" y="7901"/>
                      </a:cubicBezTo>
                      <a:cubicBezTo>
                        <a:pt x="1438" y="6680"/>
                        <a:pt x="1899" y="5432"/>
                        <a:pt x="2604" y="4293"/>
                      </a:cubicBezTo>
                      <a:cubicBezTo>
                        <a:pt x="3092" y="3425"/>
                        <a:pt x="3635" y="2612"/>
                        <a:pt x="4313" y="1933"/>
                      </a:cubicBezTo>
                      <a:cubicBezTo>
                        <a:pt x="4530" y="1662"/>
                        <a:pt x="4855" y="1418"/>
                        <a:pt x="5154" y="1255"/>
                      </a:cubicBezTo>
                      <a:cubicBezTo>
                        <a:pt x="5371" y="1147"/>
                        <a:pt x="5560" y="1120"/>
                        <a:pt x="5777" y="1093"/>
                      </a:cubicBezTo>
                      <a:cubicBezTo>
                        <a:pt x="5802" y="1091"/>
                        <a:pt x="5827" y="1091"/>
                        <a:pt x="5851" y="1091"/>
                      </a:cubicBezTo>
                      <a:close/>
                      <a:moveTo>
                        <a:pt x="5971" y="1"/>
                      </a:moveTo>
                      <a:cubicBezTo>
                        <a:pt x="5916" y="1"/>
                        <a:pt x="5860" y="3"/>
                        <a:pt x="5805" y="8"/>
                      </a:cubicBezTo>
                      <a:cubicBezTo>
                        <a:pt x="5398" y="35"/>
                        <a:pt x="4991" y="170"/>
                        <a:pt x="4611" y="387"/>
                      </a:cubicBezTo>
                      <a:cubicBezTo>
                        <a:pt x="4177" y="604"/>
                        <a:pt x="3797" y="930"/>
                        <a:pt x="3472" y="1282"/>
                      </a:cubicBezTo>
                      <a:cubicBezTo>
                        <a:pt x="1763" y="3154"/>
                        <a:pt x="678" y="5378"/>
                        <a:pt x="136" y="7819"/>
                      </a:cubicBezTo>
                      <a:cubicBezTo>
                        <a:pt x="0" y="8362"/>
                        <a:pt x="0" y="8931"/>
                        <a:pt x="136" y="9501"/>
                      </a:cubicBezTo>
                      <a:cubicBezTo>
                        <a:pt x="298" y="10179"/>
                        <a:pt x="624" y="10830"/>
                        <a:pt x="1356" y="11101"/>
                      </a:cubicBezTo>
                      <a:cubicBezTo>
                        <a:pt x="1661" y="11219"/>
                        <a:pt x="1959" y="11273"/>
                        <a:pt x="2252" y="11273"/>
                      </a:cubicBezTo>
                      <a:cubicBezTo>
                        <a:pt x="2767" y="11273"/>
                        <a:pt x="3269" y="11107"/>
                        <a:pt x="3770" y="10830"/>
                      </a:cubicBezTo>
                      <a:cubicBezTo>
                        <a:pt x="4150" y="10613"/>
                        <a:pt x="4313" y="10260"/>
                        <a:pt x="4557" y="9935"/>
                      </a:cubicBezTo>
                      <a:cubicBezTo>
                        <a:pt x="5696" y="8416"/>
                        <a:pt x="6591" y="6789"/>
                        <a:pt x="7324" y="5026"/>
                      </a:cubicBezTo>
                      <a:cubicBezTo>
                        <a:pt x="7595" y="4429"/>
                        <a:pt x="7839" y="3778"/>
                        <a:pt x="7947" y="3018"/>
                      </a:cubicBezTo>
                      <a:cubicBezTo>
                        <a:pt x="8002" y="2530"/>
                        <a:pt x="8002" y="1961"/>
                        <a:pt x="7866" y="1472"/>
                      </a:cubicBezTo>
                      <a:cubicBezTo>
                        <a:pt x="7636" y="604"/>
                        <a:pt x="6854" y="1"/>
                        <a:pt x="5971" y="1"/>
                      </a:cubicBezTo>
                      <a:close/>
                    </a:path>
                  </a:pathLst>
                </a:custGeom>
                <a:solidFill>
                  <a:srgbClr val="81D2E7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226" name="Google Shape;226;p6"/>
              <p:cNvSpPr/>
              <p:nvPr/>
            </p:nvSpPr>
            <p:spPr>
              <a:xfrm>
                <a:off x="910100" y="1744600"/>
                <a:ext cx="327550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78" extrusionOk="0">
                    <a:moveTo>
                      <a:pt x="4094" y="1"/>
                    </a:moveTo>
                    <a:cubicBezTo>
                      <a:pt x="3619" y="1"/>
                      <a:pt x="3129" y="71"/>
                      <a:pt x="2659" y="141"/>
                    </a:cubicBezTo>
                    <a:cubicBezTo>
                      <a:pt x="1981" y="223"/>
                      <a:pt x="1357" y="467"/>
                      <a:pt x="814" y="901"/>
                    </a:cubicBezTo>
                    <a:cubicBezTo>
                      <a:pt x="55" y="1498"/>
                      <a:pt x="1" y="2637"/>
                      <a:pt x="733" y="3315"/>
                    </a:cubicBezTo>
                    <a:cubicBezTo>
                      <a:pt x="1411" y="3993"/>
                      <a:pt x="2225" y="4400"/>
                      <a:pt x="3120" y="4617"/>
                    </a:cubicBezTo>
                    <a:cubicBezTo>
                      <a:pt x="4313" y="4942"/>
                      <a:pt x="5534" y="5132"/>
                      <a:pt x="6727" y="5349"/>
                    </a:cubicBezTo>
                    <a:cubicBezTo>
                      <a:pt x="7783" y="5525"/>
                      <a:pt x="8861" y="5678"/>
                      <a:pt x="9963" y="5678"/>
                    </a:cubicBezTo>
                    <a:cubicBezTo>
                      <a:pt x="10051" y="5678"/>
                      <a:pt x="10138" y="5677"/>
                      <a:pt x="10226" y="5675"/>
                    </a:cubicBezTo>
                    <a:cubicBezTo>
                      <a:pt x="10905" y="5675"/>
                      <a:pt x="11528" y="5539"/>
                      <a:pt x="12152" y="5268"/>
                    </a:cubicBezTo>
                    <a:cubicBezTo>
                      <a:pt x="12478" y="5105"/>
                      <a:pt x="12722" y="4888"/>
                      <a:pt x="12857" y="4563"/>
                    </a:cubicBezTo>
                    <a:cubicBezTo>
                      <a:pt x="12966" y="4264"/>
                      <a:pt x="13102" y="3912"/>
                      <a:pt x="13074" y="3586"/>
                    </a:cubicBezTo>
                    <a:cubicBezTo>
                      <a:pt x="13020" y="2718"/>
                      <a:pt x="12803" y="1986"/>
                      <a:pt x="11990" y="1579"/>
                    </a:cubicBezTo>
                    <a:cubicBezTo>
                      <a:pt x="11528" y="1335"/>
                      <a:pt x="11067" y="1145"/>
                      <a:pt x="10579" y="1009"/>
                    </a:cubicBezTo>
                    <a:cubicBezTo>
                      <a:pt x="9874" y="765"/>
                      <a:pt x="9169" y="630"/>
                      <a:pt x="8409" y="494"/>
                    </a:cubicBezTo>
                    <a:cubicBezTo>
                      <a:pt x="7053" y="223"/>
                      <a:pt x="5697" y="87"/>
                      <a:pt x="4313" y="6"/>
                    </a:cubicBezTo>
                    <a:cubicBezTo>
                      <a:pt x="4241" y="2"/>
                      <a:pt x="4168" y="1"/>
                      <a:pt x="4094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6"/>
              <p:cNvSpPr/>
              <p:nvPr/>
            </p:nvSpPr>
            <p:spPr>
              <a:xfrm>
                <a:off x="903325" y="1779625"/>
                <a:ext cx="327550" cy="141675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67" extrusionOk="0">
                    <a:moveTo>
                      <a:pt x="3996" y="1"/>
                    </a:moveTo>
                    <a:cubicBezTo>
                      <a:pt x="3541" y="1"/>
                      <a:pt x="3100" y="85"/>
                      <a:pt x="2659" y="151"/>
                    </a:cubicBezTo>
                    <a:cubicBezTo>
                      <a:pt x="1981" y="205"/>
                      <a:pt x="1357" y="449"/>
                      <a:pt x="814" y="883"/>
                    </a:cubicBezTo>
                    <a:cubicBezTo>
                      <a:pt x="55" y="1507"/>
                      <a:pt x="1" y="2619"/>
                      <a:pt x="733" y="3297"/>
                    </a:cubicBezTo>
                    <a:cubicBezTo>
                      <a:pt x="1411" y="3975"/>
                      <a:pt x="2225" y="4382"/>
                      <a:pt x="3120" y="4626"/>
                    </a:cubicBezTo>
                    <a:cubicBezTo>
                      <a:pt x="4313" y="4925"/>
                      <a:pt x="5534" y="5115"/>
                      <a:pt x="6727" y="5332"/>
                    </a:cubicBezTo>
                    <a:cubicBezTo>
                      <a:pt x="7732" y="5499"/>
                      <a:pt x="8758" y="5666"/>
                      <a:pt x="9805" y="5666"/>
                    </a:cubicBezTo>
                    <a:cubicBezTo>
                      <a:pt x="9945" y="5666"/>
                      <a:pt x="10085" y="5663"/>
                      <a:pt x="10226" y="5657"/>
                    </a:cubicBezTo>
                    <a:cubicBezTo>
                      <a:pt x="10904" y="5657"/>
                      <a:pt x="11528" y="5521"/>
                      <a:pt x="12152" y="5250"/>
                    </a:cubicBezTo>
                    <a:cubicBezTo>
                      <a:pt x="12478" y="5087"/>
                      <a:pt x="12722" y="4898"/>
                      <a:pt x="12857" y="4545"/>
                    </a:cubicBezTo>
                    <a:cubicBezTo>
                      <a:pt x="12966" y="4247"/>
                      <a:pt x="13101" y="3894"/>
                      <a:pt x="13074" y="3569"/>
                    </a:cubicBezTo>
                    <a:cubicBezTo>
                      <a:pt x="13020" y="2728"/>
                      <a:pt x="12803" y="1968"/>
                      <a:pt x="11989" y="1561"/>
                    </a:cubicBezTo>
                    <a:cubicBezTo>
                      <a:pt x="11528" y="1317"/>
                      <a:pt x="11067" y="1127"/>
                      <a:pt x="10579" y="992"/>
                    </a:cubicBezTo>
                    <a:cubicBezTo>
                      <a:pt x="9874" y="748"/>
                      <a:pt x="9168" y="612"/>
                      <a:pt x="8409" y="476"/>
                    </a:cubicBezTo>
                    <a:cubicBezTo>
                      <a:pt x="7053" y="205"/>
                      <a:pt x="5697" y="70"/>
                      <a:pt x="4313" y="15"/>
                    </a:cubicBezTo>
                    <a:cubicBezTo>
                      <a:pt x="4207" y="5"/>
                      <a:pt x="4101" y="1"/>
                      <a:pt x="3996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8" name="Google Shape;228;p6"/>
              <p:cNvSpPr/>
              <p:nvPr/>
            </p:nvSpPr>
            <p:spPr>
              <a:xfrm>
                <a:off x="1321700" y="1705300"/>
                <a:ext cx="280975" cy="251700"/>
              </a:xfrm>
              <a:custGeom>
                <a:avLst/>
                <a:gdLst/>
                <a:ahLst/>
                <a:cxnLst/>
                <a:rect l="l" t="t" r="r" b="b"/>
                <a:pathLst>
                  <a:path w="11239" h="10068" extrusionOk="0">
                    <a:moveTo>
                      <a:pt x="9839" y="1"/>
                    </a:moveTo>
                    <a:cubicBezTo>
                      <a:pt x="9731" y="1"/>
                      <a:pt x="9616" y="11"/>
                      <a:pt x="9494" y="32"/>
                    </a:cubicBezTo>
                    <a:cubicBezTo>
                      <a:pt x="9169" y="86"/>
                      <a:pt x="8843" y="140"/>
                      <a:pt x="8545" y="222"/>
                    </a:cubicBezTo>
                    <a:cubicBezTo>
                      <a:pt x="7623" y="493"/>
                      <a:pt x="6836" y="1035"/>
                      <a:pt x="6104" y="1659"/>
                    </a:cubicBezTo>
                    <a:cubicBezTo>
                      <a:pt x="4829" y="2636"/>
                      <a:pt x="3744" y="3802"/>
                      <a:pt x="2605" y="4914"/>
                    </a:cubicBezTo>
                    <a:cubicBezTo>
                      <a:pt x="1900" y="5592"/>
                      <a:pt x="1167" y="6297"/>
                      <a:pt x="598" y="7301"/>
                    </a:cubicBezTo>
                    <a:cubicBezTo>
                      <a:pt x="299" y="7708"/>
                      <a:pt x="164" y="8332"/>
                      <a:pt x="55" y="8928"/>
                    </a:cubicBezTo>
                    <a:cubicBezTo>
                      <a:pt x="1" y="9390"/>
                      <a:pt x="82" y="9742"/>
                      <a:pt x="299" y="10068"/>
                    </a:cubicBezTo>
                    <a:lnTo>
                      <a:pt x="3419" y="10068"/>
                    </a:lnTo>
                    <a:cubicBezTo>
                      <a:pt x="3907" y="9742"/>
                      <a:pt x="4422" y="9390"/>
                      <a:pt x="4856" y="8983"/>
                    </a:cubicBezTo>
                    <a:cubicBezTo>
                      <a:pt x="5697" y="8277"/>
                      <a:pt x="6429" y="7518"/>
                      <a:pt x="7189" y="6786"/>
                    </a:cubicBezTo>
                    <a:cubicBezTo>
                      <a:pt x="8355" y="5592"/>
                      <a:pt x="9603" y="4426"/>
                      <a:pt x="10525" y="3015"/>
                    </a:cubicBezTo>
                    <a:cubicBezTo>
                      <a:pt x="10796" y="2609"/>
                      <a:pt x="11040" y="2202"/>
                      <a:pt x="11067" y="1713"/>
                    </a:cubicBezTo>
                    <a:cubicBezTo>
                      <a:pt x="11239" y="857"/>
                      <a:pt x="10836" y="1"/>
                      <a:pt x="9839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9" name="Google Shape;229;p6"/>
              <p:cNvSpPr/>
              <p:nvPr/>
            </p:nvSpPr>
            <p:spPr>
              <a:xfrm>
                <a:off x="1341375" y="1732425"/>
                <a:ext cx="279675" cy="224575"/>
              </a:xfrm>
              <a:custGeom>
                <a:avLst/>
                <a:gdLst/>
                <a:ahLst/>
                <a:cxnLst/>
                <a:rect l="l" t="t" r="r" b="b"/>
                <a:pathLst>
                  <a:path w="11187" h="8983" extrusionOk="0">
                    <a:moveTo>
                      <a:pt x="9785" y="0"/>
                    </a:moveTo>
                    <a:cubicBezTo>
                      <a:pt x="9677" y="0"/>
                      <a:pt x="9562" y="11"/>
                      <a:pt x="9440" y="32"/>
                    </a:cubicBezTo>
                    <a:cubicBezTo>
                      <a:pt x="9141" y="86"/>
                      <a:pt x="8789" y="140"/>
                      <a:pt x="8490" y="222"/>
                    </a:cubicBezTo>
                    <a:cubicBezTo>
                      <a:pt x="7568" y="493"/>
                      <a:pt x="6782" y="1035"/>
                      <a:pt x="6049" y="1659"/>
                    </a:cubicBezTo>
                    <a:cubicBezTo>
                      <a:pt x="4801" y="2636"/>
                      <a:pt x="3717" y="3802"/>
                      <a:pt x="2550" y="4914"/>
                    </a:cubicBezTo>
                    <a:cubicBezTo>
                      <a:pt x="1845" y="5592"/>
                      <a:pt x="1140" y="6297"/>
                      <a:pt x="543" y="7301"/>
                    </a:cubicBezTo>
                    <a:cubicBezTo>
                      <a:pt x="245" y="7708"/>
                      <a:pt x="109" y="8332"/>
                      <a:pt x="1" y="8955"/>
                    </a:cubicBezTo>
                    <a:lnTo>
                      <a:pt x="1" y="8983"/>
                    </a:lnTo>
                    <a:lnTo>
                      <a:pt x="4829" y="8983"/>
                    </a:lnTo>
                    <a:cubicBezTo>
                      <a:pt x="5642" y="8277"/>
                      <a:pt x="6375" y="7518"/>
                      <a:pt x="7134" y="6786"/>
                    </a:cubicBezTo>
                    <a:cubicBezTo>
                      <a:pt x="8328" y="5592"/>
                      <a:pt x="9575" y="4426"/>
                      <a:pt x="10497" y="3015"/>
                    </a:cubicBezTo>
                    <a:cubicBezTo>
                      <a:pt x="10769" y="2609"/>
                      <a:pt x="11013" y="2202"/>
                      <a:pt x="11040" y="1713"/>
                    </a:cubicBezTo>
                    <a:cubicBezTo>
                      <a:pt x="11187" y="857"/>
                      <a:pt x="10782" y="0"/>
                      <a:pt x="9785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6"/>
              <p:cNvSpPr/>
              <p:nvPr/>
            </p:nvSpPr>
            <p:spPr>
              <a:xfrm>
                <a:off x="269300" y="1606875"/>
                <a:ext cx="201425" cy="295800"/>
              </a:xfrm>
              <a:custGeom>
                <a:avLst/>
                <a:gdLst/>
                <a:ahLst/>
                <a:cxnLst/>
                <a:rect l="l" t="t" r="r" b="b"/>
                <a:pathLst>
                  <a:path w="8057" h="11832" extrusionOk="0">
                    <a:moveTo>
                      <a:pt x="6051" y="0"/>
                    </a:moveTo>
                    <a:cubicBezTo>
                      <a:pt x="5636" y="0"/>
                      <a:pt x="5194" y="165"/>
                      <a:pt x="4747" y="578"/>
                    </a:cubicBezTo>
                    <a:cubicBezTo>
                      <a:pt x="4042" y="1256"/>
                      <a:pt x="3445" y="2043"/>
                      <a:pt x="2957" y="2911"/>
                    </a:cubicBezTo>
                    <a:cubicBezTo>
                      <a:pt x="2116" y="4511"/>
                      <a:pt x="1330" y="6112"/>
                      <a:pt x="652" y="7766"/>
                    </a:cubicBezTo>
                    <a:cubicBezTo>
                      <a:pt x="380" y="8444"/>
                      <a:pt x="191" y="9177"/>
                      <a:pt x="82" y="9800"/>
                    </a:cubicBezTo>
                    <a:cubicBezTo>
                      <a:pt x="1" y="10641"/>
                      <a:pt x="299" y="11401"/>
                      <a:pt x="896" y="11591"/>
                    </a:cubicBezTo>
                    <a:cubicBezTo>
                      <a:pt x="1260" y="11732"/>
                      <a:pt x="1573" y="11832"/>
                      <a:pt x="1887" y="11832"/>
                    </a:cubicBezTo>
                    <a:cubicBezTo>
                      <a:pt x="2296" y="11832"/>
                      <a:pt x="2706" y="11660"/>
                      <a:pt x="3228" y="11184"/>
                    </a:cubicBezTo>
                    <a:cubicBezTo>
                      <a:pt x="4042" y="10451"/>
                      <a:pt x="4693" y="9556"/>
                      <a:pt x="5263" y="8580"/>
                    </a:cubicBezTo>
                    <a:cubicBezTo>
                      <a:pt x="6049" y="7224"/>
                      <a:pt x="6863" y="5840"/>
                      <a:pt x="7433" y="4321"/>
                    </a:cubicBezTo>
                    <a:cubicBezTo>
                      <a:pt x="7677" y="3643"/>
                      <a:pt x="7867" y="3019"/>
                      <a:pt x="7975" y="2287"/>
                    </a:cubicBezTo>
                    <a:cubicBezTo>
                      <a:pt x="8056" y="1745"/>
                      <a:pt x="7975" y="1175"/>
                      <a:pt x="7595" y="768"/>
                    </a:cubicBezTo>
                    <a:cubicBezTo>
                      <a:pt x="7180" y="337"/>
                      <a:pt x="6643" y="0"/>
                      <a:pt x="6051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6"/>
              <p:cNvSpPr/>
              <p:nvPr/>
            </p:nvSpPr>
            <p:spPr>
              <a:xfrm>
                <a:off x="319475" y="1651825"/>
                <a:ext cx="210925" cy="299550"/>
              </a:xfrm>
              <a:custGeom>
                <a:avLst/>
                <a:gdLst/>
                <a:ahLst/>
                <a:cxnLst/>
                <a:rect l="l" t="t" r="r" b="b"/>
                <a:pathLst>
                  <a:path w="8437" h="11982" extrusionOk="0">
                    <a:moveTo>
                      <a:pt x="6328" y="1139"/>
                    </a:moveTo>
                    <a:cubicBezTo>
                      <a:pt x="6915" y="1139"/>
                      <a:pt x="7272" y="1515"/>
                      <a:pt x="7324" y="2171"/>
                    </a:cubicBezTo>
                    <a:cubicBezTo>
                      <a:pt x="7406" y="2876"/>
                      <a:pt x="7216" y="3554"/>
                      <a:pt x="6945" y="4232"/>
                    </a:cubicBezTo>
                    <a:cubicBezTo>
                      <a:pt x="6592" y="5182"/>
                      <a:pt x="6104" y="6131"/>
                      <a:pt x="5588" y="6999"/>
                    </a:cubicBezTo>
                    <a:cubicBezTo>
                      <a:pt x="4992" y="8057"/>
                      <a:pt x="4422" y="9087"/>
                      <a:pt x="3690" y="10037"/>
                    </a:cubicBezTo>
                    <a:cubicBezTo>
                      <a:pt x="3292" y="10559"/>
                      <a:pt x="2803" y="10830"/>
                      <a:pt x="2202" y="10830"/>
                    </a:cubicBezTo>
                    <a:cubicBezTo>
                      <a:pt x="2148" y="10830"/>
                      <a:pt x="2092" y="10828"/>
                      <a:pt x="2035" y="10823"/>
                    </a:cubicBezTo>
                    <a:cubicBezTo>
                      <a:pt x="1655" y="10769"/>
                      <a:pt x="1384" y="10579"/>
                      <a:pt x="1249" y="10172"/>
                    </a:cubicBezTo>
                    <a:cubicBezTo>
                      <a:pt x="1059" y="9603"/>
                      <a:pt x="1086" y="8979"/>
                      <a:pt x="1249" y="8247"/>
                    </a:cubicBezTo>
                    <a:cubicBezTo>
                      <a:pt x="1601" y="6945"/>
                      <a:pt x="2144" y="5616"/>
                      <a:pt x="2876" y="4395"/>
                    </a:cubicBezTo>
                    <a:cubicBezTo>
                      <a:pt x="3418" y="3527"/>
                      <a:pt x="4015" y="2713"/>
                      <a:pt x="4748" y="1981"/>
                    </a:cubicBezTo>
                    <a:cubicBezTo>
                      <a:pt x="5019" y="1710"/>
                      <a:pt x="5317" y="1493"/>
                      <a:pt x="5670" y="1303"/>
                    </a:cubicBezTo>
                    <a:cubicBezTo>
                      <a:pt x="5860" y="1221"/>
                      <a:pt x="6077" y="1140"/>
                      <a:pt x="6266" y="1140"/>
                    </a:cubicBezTo>
                    <a:cubicBezTo>
                      <a:pt x="6287" y="1139"/>
                      <a:pt x="6308" y="1139"/>
                      <a:pt x="6328" y="1139"/>
                    </a:cubicBezTo>
                    <a:close/>
                    <a:moveTo>
                      <a:pt x="6375" y="1"/>
                    </a:moveTo>
                    <a:cubicBezTo>
                      <a:pt x="5941" y="1"/>
                      <a:pt x="5534" y="109"/>
                      <a:pt x="5154" y="299"/>
                    </a:cubicBezTo>
                    <a:cubicBezTo>
                      <a:pt x="4720" y="543"/>
                      <a:pt x="4314" y="842"/>
                      <a:pt x="3961" y="1221"/>
                    </a:cubicBezTo>
                    <a:cubicBezTo>
                      <a:pt x="2144" y="3120"/>
                      <a:pt x="923" y="5426"/>
                      <a:pt x="218" y="8030"/>
                    </a:cubicBezTo>
                    <a:cubicBezTo>
                      <a:pt x="28" y="8653"/>
                      <a:pt x="1" y="9277"/>
                      <a:pt x="109" y="9901"/>
                    </a:cubicBezTo>
                    <a:cubicBezTo>
                      <a:pt x="218" y="10688"/>
                      <a:pt x="489" y="11393"/>
                      <a:pt x="1194" y="11718"/>
                    </a:cubicBezTo>
                    <a:cubicBezTo>
                      <a:pt x="1563" y="11897"/>
                      <a:pt x="1926" y="11981"/>
                      <a:pt x="2284" y="11981"/>
                    </a:cubicBezTo>
                    <a:cubicBezTo>
                      <a:pt x="2743" y="11981"/>
                      <a:pt x="3193" y="11842"/>
                      <a:pt x="3635" y="11583"/>
                    </a:cubicBezTo>
                    <a:cubicBezTo>
                      <a:pt x="4015" y="11393"/>
                      <a:pt x="4178" y="11013"/>
                      <a:pt x="4449" y="10715"/>
                    </a:cubicBezTo>
                    <a:cubicBezTo>
                      <a:pt x="5697" y="9142"/>
                      <a:pt x="6728" y="7433"/>
                      <a:pt x="7568" y="5588"/>
                    </a:cubicBezTo>
                    <a:cubicBezTo>
                      <a:pt x="7867" y="4910"/>
                      <a:pt x="8165" y="4232"/>
                      <a:pt x="8301" y="3446"/>
                    </a:cubicBezTo>
                    <a:cubicBezTo>
                      <a:pt x="8409" y="2903"/>
                      <a:pt x="8436" y="2306"/>
                      <a:pt x="8355" y="1737"/>
                    </a:cubicBezTo>
                    <a:cubicBezTo>
                      <a:pt x="8138" y="706"/>
                      <a:pt x="7324" y="1"/>
                      <a:pt x="6375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6"/>
              <p:cNvSpPr/>
              <p:nvPr/>
            </p:nvSpPr>
            <p:spPr>
              <a:xfrm>
                <a:off x="1681100" y="1205525"/>
                <a:ext cx="326875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075" h="5678" extrusionOk="0">
                    <a:moveTo>
                      <a:pt x="4067" y="0"/>
                    </a:moveTo>
                    <a:cubicBezTo>
                      <a:pt x="3592" y="0"/>
                      <a:pt x="3101" y="71"/>
                      <a:pt x="2632" y="141"/>
                    </a:cubicBezTo>
                    <a:cubicBezTo>
                      <a:pt x="1954" y="222"/>
                      <a:pt x="1357" y="467"/>
                      <a:pt x="814" y="901"/>
                    </a:cubicBezTo>
                    <a:cubicBezTo>
                      <a:pt x="28" y="1497"/>
                      <a:pt x="1" y="2636"/>
                      <a:pt x="706" y="3315"/>
                    </a:cubicBezTo>
                    <a:cubicBezTo>
                      <a:pt x="1384" y="3993"/>
                      <a:pt x="2198" y="4399"/>
                      <a:pt x="3120" y="4616"/>
                    </a:cubicBezTo>
                    <a:cubicBezTo>
                      <a:pt x="4286" y="4942"/>
                      <a:pt x="5507" y="5132"/>
                      <a:pt x="6700" y="5349"/>
                    </a:cubicBezTo>
                    <a:cubicBezTo>
                      <a:pt x="7780" y="5525"/>
                      <a:pt x="8838" y="5677"/>
                      <a:pt x="9936" y="5677"/>
                    </a:cubicBezTo>
                    <a:cubicBezTo>
                      <a:pt x="10023" y="5677"/>
                      <a:pt x="10111" y="5676"/>
                      <a:pt x="10199" y="5674"/>
                    </a:cubicBezTo>
                    <a:cubicBezTo>
                      <a:pt x="10877" y="5674"/>
                      <a:pt x="11528" y="5539"/>
                      <a:pt x="12125" y="5267"/>
                    </a:cubicBezTo>
                    <a:cubicBezTo>
                      <a:pt x="12478" y="5105"/>
                      <a:pt x="12695" y="4888"/>
                      <a:pt x="12830" y="4562"/>
                    </a:cubicBezTo>
                    <a:cubicBezTo>
                      <a:pt x="12939" y="4264"/>
                      <a:pt x="13074" y="3911"/>
                      <a:pt x="13047" y="3586"/>
                    </a:cubicBezTo>
                    <a:cubicBezTo>
                      <a:pt x="13020" y="2718"/>
                      <a:pt x="12776" y="1985"/>
                      <a:pt x="11962" y="1579"/>
                    </a:cubicBezTo>
                    <a:cubicBezTo>
                      <a:pt x="11528" y="1335"/>
                      <a:pt x="11040" y="1145"/>
                      <a:pt x="10579" y="1009"/>
                    </a:cubicBezTo>
                    <a:cubicBezTo>
                      <a:pt x="9847" y="765"/>
                      <a:pt x="9141" y="629"/>
                      <a:pt x="8409" y="494"/>
                    </a:cubicBezTo>
                    <a:cubicBezTo>
                      <a:pt x="7053" y="222"/>
                      <a:pt x="5697" y="87"/>
                      <a:pt x="4286" y="5"/>
                    </a:cubicBezTo>
                    <a:cubicBezTo>
                      <a:pt x="4213" y="2"/>
                      <a:pt x="4140" y="0"/>
                      <a:pt x="4067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6"/>
              <p:cNvSpPr/>
              <p:nvPr/>
            </p:nvSpPr>
            <p:spPr>
              <a:xfrm>
                <a:off x="1674325" y="1240550"/>
                <a:ext cx="326875" cy="141675"/>
              </a:xfrm>
              <a:custGeom>
                <a:avLst/>
                <a:gdLst/>
                <a:ahLst/>
                <a:cxnLst/>
                <a:rect l="l" t="t" r="r" b="b"/>
                <a:pathLst>
                  <a:path w="13075" h="5667" extrusionOk="0">
                    <a:moveTo>
                      <a:pt x="3969" y="0"/>
                    </a:moveTo>
                    <a:cubicBezTo>
                      <a:pt x="3513" y="0"/>
                      <a:pt x="3072" y="84"/>
                      <a:pt x="2631" y="150"/>
                    </a:cubicBezTo>
                    <a:cubicBezTo>
                      <a:pt x="1953" y="205"/>
                      <a:pt x="1357" y="449"/>
                      <a:pt x="814" y="883"/>
                    </a:cubicBezTo>
                    <a:cubicBezTo>
                      <a:pt x="27" y="1507"/>
                      <a:pt x="0" y="2619"/>
                      <a:pt x="706" y="3297"/>
                    </a:cubicBezTo>
                    <a:cubicBezTo>
                      <a:pt x="1384" y="3975"/>
                      <a:pt x="2197" y="4382"/>
                      <a:pt x="3120" y="4626"/>
                    </a:cubicBezTo>
                    <a:cubicBezTo>
                      <a:pt x="4286" y="4924"/>
                      <a:pt x="5507" y="5114"/>
                      <a:pt x="6700" y="5331"/>
                    </a:cubicBezTo>
                    <a:cubicBezTo>
                      <a:pt x="7729" y="5499"/>
                      <a:pt x="8736" y="5666"/>
                      <a:pt x="9778" y="5666"/>
                    </a:cubicBezTo>
                    <a:cubicBezTo>
                      <a:pt x="9918" y="5666"/>
                      <a:pt x="10058" y="5663"/>
                      <a:pt x="10199" y="5657"/>
                    </a:cubicBezTo>
                    <a:cubicBezTo>
                      <a:pt x="10877" y="5657"/>
                      <a:pt x="11501" y="5521"/>
                      <a:pt x="12125" y="5250"/>
                    </a:cubicBezTo>
                    <a:cubicBezTo>
                      <a:pt x="12477" y="5087"/>
                      <a:pt x="12694" y="4897"/>
                      <a:pt x="12830" y="4545"/>
                    </a:cubicBezTo>
                    <a:cubicBezTo>
                      <a:pt x="12938" y="4246"/>
                      <a:pt x="13074" y="3894"/>
                      <a:pt x="13047" y="3568"/>
                    </a:cubicBezTo>
                    <a:cubicBezTo>
                      <a:pt x="13020" y="2727"/>
                      <a:pt x="12776" y="1968"/>
                      <a:pt x="11962" y="1561"/>
                    </a:cubicBezTo>
                    <a:cubicBezTo>
                      <a:pt x="11528" y="1317"/>
                      <a:pt x="11040" y="1127"/>
                      <a:pt x="10579" y="991"/>
                    </a:cubicBezTo>
                    <a:cubicBezTo>
                      <a:pt x="9846" y="747"/>
                      <a:pt x="9141" y="612"/>
                      <a:pt x="8409" y="476"/>
                    </a:cubicBezTo>
                    <a:cubicBezTo>
                      <a:pt x="7053" y="205"/>
                      <a:pt x="5696" y="69"/>
                      <a:pt x="4286" y="15"/>
                    </a:cubicBezTo>
                    <a:cubicBezTo>
                      <a:pt x="4179" y="5"/>
                      <a:pt x="4074" y="0"/>
                      <a:pt x="3969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4" name="Google Shape;234;p6"/>
              <p:cNvSpPr/>
              <p:nvPr/>
            </p:nvSpPr>
            <p:spPr>
              <a:xfrm>
                <a:off x="1605150" y="681975"/>
                <a:ext cx="327550" cy="142000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80" extrusionOk="0">
                    <a:moveTo>
                      <a:pt x="4034" y="1"/>
                    </a:moveTo>
                    <a:cubicBezTo>
                      <a:pt x="3584" y="1"/>
                      <a:pt x="3131" y="54"/>
                      <a:pt x="2659" y="143"/>
                    </a:cubicBezTo>
                    <a:cubicBezTo>
                      <a:pt x="1981" y="198"/>
                      <a:pt x="1357" y="442"/>
                      <a:pt x="814" y="876"/>
                    </a:cubicBezTo>
                    <a:cubicBezTo>
                      <a:pt x="55" y="1500"/>
                      <a:pt x="1" y="2612"/>
                      <a:pt x="733" y="3290"/>
                    </a:cubicBezTo>
                    <a:cubicBezTo>
                      <a:pt x="1411" y="3968"/>
                      <a:pt x="2225" y="4375"/>
                      <a:pt x="3120" y="4619"/>
                    </a:cubicBezTo>
                    <a:cubicBezTo>
                      <a:pt x="4313" y="4917"/>
                      <a:pt x="5534" y="5134"/>
                      <a:pt x="6727" y="5324"/>
                    </a:cubicBezTo>
                    <a:cubicBezTo>
                      <a:pt x="7783" y="5525"/>
                      <a:pt x="8862" y="5680"/>
                      <a:pt x="9964" y="5680"/>
                    </a:cubicBezTo>
                    <a:cubicBezTo>
                      <a:pt x="10051" y="5680"/>
                      <a:pt x="10139" y="5679"/>
                      <a:pt x="10226" y="5677"/>
                    </a:cubicBezTo>
                    <a:cubicBezTo>
                      <a:pt x="10905" y="5677"/>
                      <a:pt x="11528" y="5541"/>
                      <a:pt x="12152" y="5270"/>
                    </a:cubicBezTo>
                    <a:cubicBezTo>
                      <a:pt x="12478" y="5080"/>
                      <a:pt x="12722" y="4890"/>
                      <a:pt x="12857" y="4538"/>
                    </a:cubicBezTo>
                    <a:cubicBezTo>
                      <a:pt x="12966" y="4239"/>
                      <a:pt x="13102" y="3914"/>
                      <a:pt x="13074" y="3561"/>
                    </a:cubicBezTo>
                    <a:cubicBezTo>
                      <a:pt x="13020" y="2720"/>
                      <a:pt x="12803" y="1961"/>
                      <a:pt x="11989" y="1554"/>
                    </a:cubicBezTo>
                    <a:cubicBezTo>
                      <a:pt x="11528" y="1337"/>
                      <a:pt x="11067" y="1120"/>
                      <a:pt x="10579" y="984"/>
                    </a:cubicBezTo>
                    <a:cubicBezTo>
                      <a:pt x="9874" y="740"/>
                      <a:pt x="9169" y="605"/>
                      <a:pt x="8409" y="469"/>
                    </a:cubicBezTo>
                    <a:cubicBezTo>
                      <a:pt x="7053" y="198"/>
                      <a:pt x="5697" y="62"/>
                      <a:pt x="4313" y="8"/>
                    </a:cubicBezTo>
                    <a:cubicBezTo>
                      <a:pt x="4220" y="3"/>
                      <a:pt x="4127" y="1"/>
                      <a:pt x="4034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5" name="Google Shape;235;p6"/>
              <p:cNvSpPr/>
              <p:nvPr/>
            </p:nvSpPr>
            <p:spPr>
              <a:xfrm>
                <a:off x="1598375" y="717275"/>
                <a:ext cx="327550" cy="141975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79" extrusionOk="0">
                    <a:moveTo>
                      <a:pt x="4094" y="1"/>
                    </a:moveTo>
                    <a:cubicBezTo>
                      <a:pt x="3619" y="1"/>
                      <a:pt x="3128" y="71"/>
                      <a:pt x="2659" y="142"/>
                    </a:cubicBezTo>
                    <a:cubicBezTo>
                      <a:pt x="1981" y="223"/>
                      <a:pt x="1357" y="467"/>
                      <a:pt x="814" y="901"/>
                    </a:cubicBezTo>
                    <a:cubicBezTo>
                      <a:pt x="55" y="1498"/>
                      <a:pt x="0" y="2637"/>
                      <a:pt x="733" y="3315"/>
                    </a:cubicBezTo>
                    <a:cubicBezTo>
                      <a:pt x="1411" y="3994"/>
                      <a:pt x="2225" y="4400"/>
                      <a:pt x="3120" y="4617"/>
                    </a:cubicBezTo>
                    <a:cubicBezTo>
                      <a:pt x="4313" y="4943"/>
                      <a:pt x="5534" y="5133"/>
                      <a:pt x="6727" y="5350"/>
                    </a:cubicBezTo>
                    <a:cubicBezTo>
                      <a:pt x="7782" y="5526"/>
                      <a:pt x="8861" y="5678"/>
                      <a:pt x="9963" y="5678"/>
                    </a:cubicBezTo>
                    <a:cubicBezTo>
                      <a:pt x="10050" y="5678"/>
                      <a:pt x="10138" y="5677"/>
                      <a:pt x="10226" y="5675"/>
                    </a:cubicBezTo>
                    <a:cubicBezTo>
                      <a:pt x="10904" y="5675"/>
                      <a:pt x="11528" y="5540"/>
                      <a:pt x="12152" y="5268"/>
                    </a:cubicBezTo>
                    <a:cubicBezTo>
                      <a:pt x="12477" y="5106"/>
                      <a:pt x="12722" y="4889"/>
                      <a:pt x="12857" y="4563"/>
                    </a:cubicBezTo>
                    <a:cubicBezTo>
                      <a:pt x="12966" y="4265"/>
                      <a:pt x="13101" y="3912"/>
                      <a:pt x="13047" y="3587"/>
                    </a:cubicBezTo>
                    <a:cubicBezTo>
                      <a:pt x="13020" y="2719"/>
                      <a:pt x="12803" y="1986"/>
                      <a:pt x="11989" y="1579"/>
                    </a:cubicBezTo>
                    <a:cubicBezTo>
                      <a:pt x="11528" y="1335"/>
                      <a:pt x="11067" y="1146"/>
                      <a:pt x="10579" y="1010"/>
                    </a:cubicBezTo>
                    <a:cubicBezTo>
                      <a:pt x="9874" y="766"/>
                      <a:pt x="9168" y="630"/>
                      <a:pt x="8409" y="495"/>
                    </a:cubicBezTo>
                    <a:cubicBezTo>
                      <a:pt x="7053" y="223"/>
                      <a:pt x="5697" y="88"/>
                      <a:pt x="4313" y="6"/>
                    </a:cubicBezTo>
                    <a:cubicBezTo>
                      <a:pt x="4241" y="3"/>
                      <a:pt x="4167" y="1"/>
                      <a:pt x="4094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6"/>
              <p:cNvSpPr/>
              <p:nvPr/>
            </p:nvSpPr>
            <p:spPr>
              <a:xfrm>
                <a:off x="1663475" y="1440900"/>
                <a:ext cx="320750" cy="243200"/>
              </a:xfrm>
              <a:custGeom>
                <a:avLst/>
                <a:gdLst/>
                <a:ahLst/>
                <a:cxnLst/>
                <a:rect l="l" t="t" r="r" b="b"/>
                <a:pathLst>
                  <a:path w="12830" h="9728" extrusionOk="0">
                    <a:moveTo>
                      <a:pt x="10217" y="0"/>
                    </a:moveTo>
                    <a:cubicBezTo>
                      <a:pt x="9927" y="0"/>
                      <a:pt x="9629" y="60"/>
                      <a:pt x="9331" y="165"/>
                    </a:cubicBezTo>
                    <a:cubicBezTo>
                      <a:pt x="8951" y="328"/>
                      <a:pt x="8599" y="491"/>
                      <a:pt x="8219" y="708"/>
                    </a:cubicBezTo>
                    <a:cubicBezTo>
                      <a:pt x="6022" y="1955"/>
                      <a:pt x="3933" y="3366"/>
                      <a:pt x="1980" y="4966"/>
                    </a:cubicBezTo>
                    <a:cubicBezTo>
                      <a:pt x="1411" y="5481"/>
                      <a:pt x="814" y="5997"/>
                      <a:pt x="380" y="6675"/>
                    </a:cubicBezTo>
                    <a:cubicBezTo>
                      <a:pt x="0" y="7272"/>
                      <a:pt x="0" y="7895"/>
                      <a:pt x="407" y="8465"/>
                    </a:cubicBezTo>
                    <a:cubicBezTo>
                      <a:pt x="678" y="8845"/>
                      <a:pt x="1004" y="9170"/>
                      <a:pt x="1411" y="9441"/>
                    </a:cubicBezTo>
                    <a:cubicBezTo>
                      <a:pt x="1711" y="9621"/>
                      <a:pt x="1981" y="9728"/>
                      <a:pt x="2298" y="9728"/>
                    </a:cubicBezTo>
                    <a:cubicBezTo>
                      <a:pt x="2411" y="9728"/>
                      <a:pt x="2530" y="9714"/>
                      <a:pt x="2659" y="9686"/>
                    </a:cubicBezTo>
                    <a:cubicBezTo>
                      <a:pt x="3065" y="9577"/>
                      <a:pt x="3445" y="9469"/>
                      <a:pt x="3798" y="9306"/>
                    </a:cubicBezTo>
                    <a:cubicBezTo>
                      <a:pt x="5073" y="8736"/>
                      <a:pt x="6212" y="8058"/>
                      <a:pt x="7324" y="7272"/>
                    </a:cubicBezTo>
                    <a:cubicBezTo>
                      <a:pt x="8382" y="6539"/>
                      <a:pt x="9467" y="5834"/>
                      <a:pt x="10497" y="5047"/>
                    </a:cubicBezTo>
                    <a:cubicBezTo>
                      <a:pt x="11230" y="4505"/>
                      <a:pt x="11908" y="3908"/>
                      <a:pt x="12450" y="3176"/>
                    </a:cubicBezTo>
                    <a:cubicBezTo>
                      <a:pt x="12803" y="2661"/>
                      <a:pt x="12830" y="2118"/>
                      <a:pt x="12559" y="1603"/>
                    </a:cubicBezTo>
                    <a:cubicBezTo>
                      <a:pt x="12152" y="843"/>
                      <a:pt x="11582" y="247"/>
                      <a:pt x="10687" y="57"/>
                    </a:cubicBezTo>
                    <a:cubicBezTo>
                      <a:pt x="10533" y="18"/>
                      <a:pt x="10376" y="0"/>
                      <a:pt x="10217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6"/>
              <p:cNvSpPr/>
              <p:nvPr/>
            </p:nvSpPr>
            <p:spPr>
              <a:xfrm>
                <a:off x="1563800" y="878725"/>
                <a:ext cx="132925" cy="306675"/>
              </a:xfrm>
              <a:custGeom>
                <a:avLst/>
                <a:gdLst/>
                <a:ahLst/>
                <a:cxnLst/>
                <a:rect l="l" t="t" r="r" b="b"/>
                <a:pathLst>
                  <a:path w="5317" h="12267" extrusionOk="0">
                    <a:moveTo>
                      <a:pt x="3087" y="0"/>
                    </a:moveTo>
                    <a:cubicBezTo>
                      <a:pt x="2688" y="0"/>
                      <a:pt x="2257" y="94"/>
                      <a:pt x="1817" y="275"/>
                    </a:cubicBezTo>
                    <a:cubicBezTo>
                      <a:pt x="1112" y="546"/>
                      <a:pt x="705" y="1143"/>
                      <a:pt x="570" y="1902"/>
                    </a:cubicBezTo>
                    <a:cubicBezTo>
                      <a:pt x="407" y="2770"/>
                      <a:pt x="353" y="3665"/>
                      <a:pt x="244" y="4533"/>
                    </a:cubicBezTo>
                    <a:cubicBezTo>
                      <a:pt x="82" y="6269"/>
                      <a:pt x="0" y="8005"/>
                      <a:pt x="163" y="9714"/>
                    </a:cubicBezTo>
                    <a:cubicBezTo>
                      <a:pt x="244" y="10311"/>
                      <a:pt x="299" y="10880"/>
                      <a:pt x="543" y="11423"/>
                    </a:cubicBezTo>
                    <a:cubicBezTo>
                      <a:pt x="760" y="11857"/>
                      <a:pt x="1085" y="12101"/>
                      <a:pt x="1519" y="12209"/>
                    </a:cubicBezTo>
                    <a:cubicBezTo>
                      <a:pt x="1845" y="12264"/>
                      <a:pt x="2116" y="12264"/>
                      <a:pt x="2414" y="12264"/>
                    </a:cubicBezTo>
                    <a:cubicBezTo>
                      <a:pt x="2451" y="12266"/>
                      <a:pt x="2489" y="12267"/>
                      <a:pt x="2526" y="12267"/>
                    </a:cubicBezTo>
                    <a:cubicBezTo>
                      <a:pt x="3507" y="12267"/>
                      <a:pt x="4646" y="11587"/>
                      <a:pt x="4855" y="10202"/>
                    </a:cubicBezTo>
                    <a:cubicBezTo>
                      <a:pt x="5127" y="8195"/>
                      <a:pt x="5316" y="6215"/>
                      <a:pt x="5316" y="4127"/>
                    </a:cubicBezTo>
                    <a:cubicBezTo>
                      <a:pt x="5316" y="3394"/>
                      <a:pt x="5289" y="2581"/>
                      <a:pt x="5154" y="1821"/>
                    </a:cubicBezTo>
                    <a:cubicBezTo>
                      <a:pt x="4865" y="568"/>
                      <a:pt x="4069" y="0"/>
                      <a:pt x="3087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6"/>
              <p:cNvSpPr/>
              <p:nvPr/>
            </p:nvSpPr>
            <p:spPr>
              <a:xfrm>
                <a:off x="1532600" y="868550"/>
                <a:ext cx="133600" cy="306675"/>
              </a:xfrm>
              <a:custGeom>
                <a:avLst/>
                <a:gdLst/>
                <a:ahLst/>
                <a:cxnLst/>
                <a:rect l="l" t="t" r="r" b="b"/>
                <a:pathLst>
                  <a:path w="5344" h="12267" extrusionOk="0">
                    <a:moveTo>
                      <a:pt x="3076" y="0"/>
                    </a:moveTo>
                    <a:cubicBezTo>
                      <a:pt x="2677" y="0"/>
                      <a:pt x="2250" y="95"/>
                      <a:pt x="1818" y="275"/>
                    </a:cubicBezTo>
                    <a:cubicBezTo>
                      <a:pt x="1113" y="546"/>
                      <a:pt x="706" y="1143"/>
                      <a:pt x="570" y="1903"/>
                    </a:cubicBezTo>
                    <a:cubicBezTo>
                      <a:pt x="407" y="2771"/>
                      <a:pt x="326" y="3666"/>
                      <a:pt x="245" y="4534"/>
                    </a:cubicBezTo>
                    <a:cubicBezTo>
                      <a:pt x="55" y="6270"/>
                      <a:pt x="0" y="8005"/>
                      <a:pt x="163" y="9741"/>
                    </a:cubicBezTo>
                    <a:cubicBezTo>
                      <a:pt x="245" y="10311"/>
                      <a:pt x="299" y="10881"/>
                      <a:pt x="543" y="11423"/>
                    </a:cubicBezTo>
                    <a:cubicBezTo>
                      <a:pt x="733" y="11857"/>
                      <a:pt x="1085" y="12101"/>
                      <a:pt x="1519" y="12210"/>
                    </a:cubicBezTo>
                    <a:cubicBezTo>
                      <a:pt x="1818" y="12264"/>
                      <a:pt x="2089" y="12264"/>
                      <a:pt x="2414" y="12264"/>
                    </a:cubicBezTo>
                    <a:cubicBezTo>
                      <a:pt x="2452" y="12266"/>
                      <a:pt x="2489" y="12267"/>
                      <a:pt x="2527" y="12267"/>
                    </a:cubicBezTo>
                    <a:cubicBezTo>
                      <a:pt x="3507" y="12267"/>
                      <a:pt x="4647" y="11587"/>
                      <a:pt x="4856" y="10202"/>
                    </a:cubicBezTo>
                    <a:cubicBezTo>
                      <a:pt x="5127" y="8195"/>
                      <a:pt x="5317" y="6188"/>
                      <a:pt x="5317" y="4127"/>
                    </a:cubicBezTo>
                    <a:cubicBezTo>
                      <a:pt x="5344" y="3367"/>
                      <a:pt x="5290" y="2581"/>
                      <a:pt x="5154" y="1821"/>
                    </a:cubicBezTo>
                    <a:cubicBezTo>
                      <a:pt x="4865" y="568"/>
                      <a:pt x="4055" y="0"/>
                      <a:pt x="3076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9" name="Google Shape;239;p6"/>
              <p:cNvSpPr/>
              <p:nvPr/>
            </p:nvSpPr>
            <p:spPr>
              <a:xfrm>
                <a:off x="238125" y="1205650"/>
                <a:ext cx="213625" cy="141075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5643" extrusionOk="0">
                    <a:moveTo>
                      <a:pt x="0" y="0"/>
                    </a:moveTo>
                    <a:lnTo>
                      <a:pt x="0" y="4937"/>
                    </a:lnTo>
                    <a:cubicBezTo>
                      <a:pt x="705" y="5073"/>
                      <a:pt x="1410" y="5208"/>
                      <a:pt x="2170" y="5290"/>
                    </a:cubicBezTo>
                    <a:cubicBezTo>
                      <a:pt x="3309" y="5507"/>
                      <a:pt x="4475" y="5642"/>
                      <a:pt x="5669" y="5642"/>
                    </a:cubicBezTo>
                    <a:cubicBezTo>
                      <a:pt x="6347" y="5642"/>
                      <a:pt x="6971" y="5507"/>
                      <a:pt x="7595" y="5235"/>
                    </a:cubicBezTo>
                    <a:cubicBezTo>
                      <a:pt x="7920" y="5100"/>
                      <a:pt x="8164" y="4856"/>
                      <a:pt x="8300" y="4530"/>
                    </a:cubicBezTo>
                    <a:cubicBezTo>
                      <a:pt x="8436" y="4205"/>
                      <a:pt x="8544" y="3879"/>
                      <a:pt x="8517" y="3527"/>
                    </a:cubicBezTo>
                    <a:cubicBezTo>
                      <a:pt x="8490" y="2686"/>
                      <a:pt x="8246" y="1980"/>
                      <a:pt x="7432" y="1546"/>
                    </a:cubicBezTo>
                    <a:cubicBezTo>
                      <a:pt x="6998" y="1302"/>
                      <a:pt x="6510" y="1085"/>
                      <a:pt x="6022" y="950"/>
                    </a:cubicBezTo>
                    <a:cubicBezTo>
                      <a:pt x="5316" y="760"/>
                      <a:pt x="4584" y="624"/>
                      <a:pt x="3852" y="462"/>
                    </a:cubicBezTo>
                    <a:cubicBezTo>
                      <a:pt x="2577" y="217"/>
                      <a:pt x="1275" y="82"/>
                      <a:pt x="0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0" name="Google Shape;240;p6"/>
              <p:cNvSpPr/>
              <p:nvPr/>
            </p:nvSpPr>
            <p:spPr>
              <a:xfrm>
                <a:off x="238800" y="1241600"/>
                <a:ext cx="206150" cy="140375"/>
              </a:xfrm>
              <a:custGeom>
                <a:avLst/>
                <a:gdLst/>
                <a:ahLst/>
                <a:cxnLst/>
                <a:rect l="l" t="t" r="r" b="b"/>
                <a:pathLst>
                  <a:path w="8246" h="5615" extrusionOk="0">
                    <a:moveTo>
                      <a:pt x="0" y="0"/>
                    </a:moveTo>
                    <a:lnTo>
                      <a:pt x="0" y="4937"/>
                    </a:lnTo>
                    <a:cubicBezTo>
                      <a:pt x="624" y="5072"/>
                      <a:pt x="1275" y="5181"/>
                      <a:pt x="1872" y="5289"/>
                    </a:cubicBezTo>
                    <a:cubicBezTo>
                      <a:pt x="3038" y="5479"/>
                      <a:pt x="4177" y="5615"/>
                      <a:pt x="5371" y="5615"/>
                    </a:cubicBezTo>
                    <a:cubicBezTo>
                      <a:pt x="6049" y="5615"/>
                      <a:pt x="6700" y="5479"/>
                      <a:pt x="7296" y="5208"/>
                    </a:cubicBezTo>
                    <a:cubicBezTo>
                      <a:pt x="7649" y="5072"/>
                      <a:pt x="7866" y="4855"/>
                      <a:pt x="8002" y="4503"/>
                    </a:cubicBezTo>
                    <a:cubicBezTo>
                      <a:pt x="8137" y="4204"/>
                      <a:pt x="8246" y="3852"/>
                      <a:pt x="8219" y="3526"/>
                    </a:cubicBezTo>
                    <a:cubicBezTo>
                      <a:pt x="8192" y="2685"/>
                      <a:pt x="7947" y="1926"/>
                      <a:pt x="7134" y="1519"/>
                    </a:cubicBezTo>
                    <a:cubicBezTo>
                      <a:pt x="6700" y="1275"/>
                      <a:pt x="6211" y="1085"/>
                      <a:pt x="5750" y="949"/>
                    </a:cubicBezTo>
                    <a:cubicBezTo>
                      <a:pt x="5018" y="732"/>
                      <a:pt x="4286" y="597"/>
                      <a:pt x="3580" y="434"/>
                    </a:cubicBezTo>
                    <a:cubicBezTo>
                      <a:pt x="2387" y="190"/>
                      <a:pt x="1194" y="54"/>
                      <a:pt x="0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6"/>
              <p:cNvSpPr/>
              <p:nvPr/>
            </p:nvSpPr>
            <p:spPr>
              <a:xfrm>
                <a:off x="238125" y="690300"/>
                <a:ext cx="138350" cy="133600"/>
              </a:xfrm>
              <a:custGeom>
                <a:avLst/>
                <a:gdLst/>
                <a:ahLst/>
                <a:cxnLst/>
                <a:rect l="l" t="t" r="r" b="b"/>
                <a:pathLst>
                  <a:path w="5534" h="5344" extrusionOk="0">
                    <a:moveTo>
                      <a:pt x="0" y="0"/>
                    </a:moveTo>
                    <a:lnTo>
                      <a:pt x="0" y="5127"/>
                    </a:lnTo>
                    <a:cubicBezTo>
                      <a:pt x="895" y="5262"/>
                      <a:pt x="1763" y="5344"/>
                      <a:pt x="2658" y="5344"/>
                    </a:cubicBezTo>
                    <a:cubicBezTo>
                      <a:pt x="3336" y="5344"/>
                      <a:pt x="3960" y="5208"/>
                      <a:pt x="4584" y="4937"/>
                    </a:cubicBezTo>
                    <a:cubicBezTo>
                      <a:pt x="4909" y="4801"/>
                      <a:pt x="5154" y="4557"/>
                      <a:pt x="5289" y="4205"/>
                    </a:cubicBezTo>
                    <a:cubicBezTo>
                      <a:pt x="5425" y="3906"/>
                      <a:pt x="5533" y="3581"/>
                      <a:pt x="5506" y="3228"/>
                    </a:cubicBezTo>
                    <a:cubicBezTo>
                      <a:pt x="5452" y="2387"/>
                      <a:pt x="5262" y="1628"/>
                      <a:pt x="4448" y="1194"/>
                    </a:cubicBezTo>
                    <a:cubicBezTo>
                      <a:pt x="4014" y="950"/>
                      <a:pt x="3526" y="760"/>
                      <a:pt x="3065" y="624"/>
                    </a:cubicBezTo>
                    <a:cubicBezTo>
                      <a:pt x="2333" y="407"/>
                      <a:pt x="1600" y="272"/>
                      <a:pt x="868" y="109"/>
                    </a:cubicBezTo>
                    <a:cubicBezTo>
                      <a:pt x="570" y="82"/>
                      <a:pt x="271" y="55"/>
                      <a:pt x="0" y="0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6"/>
              <p:cNvSpPr/>
              <p:nvPr/>
            </p:nvSpPr>
            <p:spPr>
              <a:xfrm>
                <a:off x="952825" y="326850"/>
                <a:ext cx="275325" cy="37300"/>
              </a:xfrm>
              <a:custGeom>
                <a:avLst/>
                <a:gdLst/>
                <a:ahLst/>
                <a:cxnLst/>
                <a:rect l="l" t="t" r="r" b="b"/>
                <a:pathLst>
                  <a:path w="11013" h="1492" extrusionOk="0">
                    <a:moveTo>
                      <a:pt x="1" y="0"/>
                    </a:moveTo>
                    <a:cubicBezTo>
                      <a:pt x="380" y="163"/>
                      <a:pt x="733" y="353"/>
                      <a:pt x="1140" y="434"/>
                    </a:cubicBezTo>
                    <a:cubicBezTo>
                      <a:pt x="2333" y="787"/>
                      <a:pt x="3527" y="949"/>
                      <a:pt x="4747" y="1166"/>
                    </a:cubicBezTo>
                    <a:cubicBezTo>
                      <a:pt x="5886" y="1356"/>
                      <a:pt x="7053" y="1492"/>
                      <a:pt x="8246" y="1492"/>
                    </a:cubicBezTo>
                    <a:cubicBezTo>
                      <a:pt x="8924" y="1492"/>
                      <a:pt x="9548" y="1356"/>
                      <a:pt x="10172" y="1085"/>
                    </a:cubicBezTo>
                    <a:cubicBezTo>
                      <a:pt x="10498" y="949"/>
                      <a:pt x="10742" y="705"/>
                      <a:pt x="10877" y="380"/>
                    </a:cubicBezTo>
                    <a:cubicBezTo>
                      <a:pt x="10904" y="244"/>
                      <a:pt x="10986" y="136"/>
                      <a:pt x="11013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3" name="Google Shape;243;p6"/>
              <p:cNvSpPr/>
              <p:nvPr/>
            </p:nvSpPr>
            <p:spPr>
              <a:xfrm>
                <a:off x="644975" y="808950"/>
                <a:ext cx="250250" cy="307675"/>
              </a:xfrm>
              <a:custGeom>
                <a:avLst/>
                <a:gdLst/>
                <a:ahLst/>
                <a:cxnLst/>
                <a:rect l="l" t="t" r="r" b="b"/>
                <a:pathLst>
                  <a:path w="10010" h="12307" extrusionOk="0">
                    <a:moveTo>
                      <a:pt x="7551" y="1"/>
                    </a:moveTo>
                    <a:cubicBezTo>
                      <a:pt x="7388" y="1"/>
                      <a:pt x="7222" y="18"/>
                      <a:pt x="7053" y="55"/>
                    </a:cubicBezTo>
                    <a:cubicBezTo>
                      <a:pt x="6619" y="110"/>
                      <a:pt x="6212" y="327"/>
                      <a:pt x="5805" y="679"/>
                    </a:cubicBezTo>
                    <a:cubicBezTo>
                      <a:pt x="5479" y="950"/>
                      <a:pt x="5181" y="1249"/>
                      <a:pt x="4937" y="1601"/>
                    </a:cubicBezTo>
                    <a:cubicBezTo>
                      <a:pt x="3418" y="3608"/>
                      <a:pt x="2062" y="5751"/>
                      <a:pt x="923" y="7975"/>
                    </a:cubicBezTo>
                    <a:cubicBezTo>
                      <a:pt x="543" y="8654"/>
                      <a:pt x="244" y="9359"/>
                      <a:pt x="109" y="10145"/>
                    </a:cubicBezTo>
                    <a:cubicBezTo>
                      <a:pt x="0" y="10851"/>
                      <a:pt x="244" y="11393"/>
                      <a:pt x="841" y="11773"/>
                    </a:cubicBezTo>
                    <a:cubicBezTo>
                      <a:pt x="1248" y="12017"/>
                      <a:pt x="1682" y="12180"/>
                      <a:pt x="2170" y="12288"/>
                    </a:cubicBezTo>
                    <a:cubicBezTo>
                      <a:pt x="2280" y="12300"/>
                      <a:pt x="2384" y="12307"/>
                      <a:pt x="2484" y="12307"/>
                    </a:cubicBezTo>
                    <a:cubicBezTo>
                      <a:pt x="2829" y="12307"/>
                      <a:pt x="3124" y="12227"/>
                      <a:pt x="3418" y="12017"/>
                    </a:cubicBezTo>
                    <a:cubicBezTo>
                      <a:pt x="3771" y="11773"/>
                      <a:pt x="4069" y="11529"/>
                      <a:pt x="4340" y="11230"/>
                    </a:cubicBezTo>
                    <a:cubicBezTo>
                      <a:pt x="5262" y="10227"/>
                      <a:pt x="6076" y="9142"/>
                      <a:pt x="6781" y="7975"/>
                    </a:cubicBezTo>
                    <a:cubicBezTo>
                      <a:pt x="7487" y="6890"/>
                      <a:pt x="8165" y="5806"/>
                      <a:pt x="8816" y="4693"/>
                    </a:cubicBezTo>
                    <a:cubicBezTo>
                      <a:pt x="9250" y="3880"/>
                      <a:pt x="9656" y="3093"/>
                      <a:pt x="9873" y="2171"/>
                    </a:cubicBezTo>
                    <a:cubicBezTo>
                      <a:pt x="10009" y="1574"/>
                      <a:pt x="9792" y="1086"/>
                      <a:pt x="9358" y="733"/>
                    </a:cubicBezTo>
                    <a:cubicBezTo>
                      <a:pt x="8834" y="297"/>
                      <a:pt x="8222" y="1"/>
                      <a:pt x="7551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4" name="Google Shape;244;p6"/>
              <p:cNvSpPr/>
              <p:nvPr/>
            </p:nvSpPr>
            <p:spPr>
              <a:xfrm>
                <a:off x="238800" y="1440425"/>
                <a:ext cx="189200" cy="214150"/>
              </a:xfrm>
              <a:custGeom>
                <a:avLst/>
                <a:gdLst/>
                <a:ahLst/>
                <a:cxnLst/>
                <a:rect l="l" t="t" r="r" b="b"/>
                <a:pathLst>
                  <a:path w="7568" h="8566" extrusionOk="0">
                    <a:moveTo>
                      <a:pt x="4810" y="0"/>
                    </a:moveTo>
                    <a:cubicBezTo>
                      <a:pt x="4568" y="0"/>
                      <a:pt x="4323" y="40"/>
                      <a:pt x="4069" y="130"/>
                    </a:cubicBezTo>
                    <a:cubicBezTo>
                      <a:pt x="3662" y="266"/>
                      <a:pt x="3309" y="455"/>
                      <a:pt x="2957" y="672"/>
                    </a:cubicBezTo>
                    <a:cubicBezTo>
                      <a:pt x="1953" y="1269"/>
                      <a:pt x="949" y="1866"/>
                      <a:pt x="0" y="2517"/>
                    </a:cubicBezTo>
                    <a:lnTo>
                      <a:pt x="0" y="8565"/>
                    </a:lnTo>
                    <a:cubicBezTo>
                      <a:pt x="732" y="8159"/>
                      <a:pt x="1411" y="7697"/>
                      <a:pt x="2089" y="7263"/>
                    </a:cubicBezTo>
                    <a:cubicBezTo>
                      <a:pt x="3119" y="6558"/>
                      <a:pt x="4204" y="5799"/>
                      <a:pt x="5235" y="5012"/>
                    </a:cubicBezTo>
                    <a:cubicBezTo>
                      <a:pt x="5940" y="4497"/>
                      <a:pt x="6645" y="3900"/>
                      <a:pt x="7188" y="3168"/>
                    </a:cubicBezTo>
                    <a:cubicBezTo>
                      <a:pt x="7568" y="2652"/>
                      <a:pt x="7568" y="2137"/>
                      <a:pt x="7296" y="1595"/>
                    </a:cubicBezTo>
                    <a:cubicBezTo>
                      <a:pt x="6890" y="862"/>
                      <a:pt x="6320" y="266"/>
                      <a:pt x="5398" y="76"/>
                    </a:cubicBezTo>
                    <a:cubicBezTo>
                      <a:pt x="5203" y="27"/>
                      <a:pt x="5008" y="0"/>
                      <a:pt x="4810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6"/>
              <p:cNvSpPr/>
              <p:nvPr/>
            </p:nvSpPr>
            <p:spPr>
              <a:xfrm>
                <a:off x="1201000" y="590550"/>
                <a:ext cx="263825" cy="199175"/>
              </a:xfrm>
              <a:custGeom>
                <a:avLst/>
                <a:gdLst/>
                <a:ahLst/>
                <a:cxnLst/>
                <a:rect l="l" t="t" r="r" b="b"/>
                <a:pathLst>
                  <a:path w="10553" h="7967" extrusionOk="0">
                    <a:moveTo>
                      <a:pt x="2086" y="1"/>
                    </a:moveTo>
                    <a:cubicBezTo>
                      <a:pt x="1619" y="1"/>
                      <a:pt x="1315" y="213"/>
                      <a:pt x="1059" y="546"/>
                    </a:cubicBezTo>
                    <a:cubicBezTo>
                      <a:pt x="679" y="980"/>
                      <a:pt x="435" y="1441"/>
                      <a:pt x="272" y="1983"/>
                    </a:cubicBezTo>
                    <a:cubicBezTo>
                      <a:pt x="1" y="2797"/>
                      <a:pt x="245" y="3475"/>
                      <a:pt x="842" y="4072"/>
                    </a:cubicBezTo>
                    <a:cubicBezTo>
                      <a:pt x="1221" y="4397"/>
                      <a:pt x="1601" y="4696"/>
                      <a:pt x="2035" y="4967"/>
                    </a:cubicBezTo>
                    <a:cubicBezTo>
                      <a:pt x="3419" y="5889"/>
                      <a:pt x="4883" y="6648"/>
                      <a:pt x="6456" y="7245"/>
                    </a:cubicBezTo>
                    <a:cubicBezTo>
                      <a:pt x="7216" y="7544"/>
                      <a:pt x="7975" y="7869"/>
                      <a:pt x="8789" y="7950"/>
                    </a:cubicBezTo>
                    <a:cubicBezTo>
                      <a:pt x="8860" y="7961"/>
                      <a:pt x="8931" y="7966"/>
                      <a:pt x="9001" y="7966"/>
                    </a:cubicBezTo>
                    <a:cubicBezTo>
                      <a:pt x="9644" y="7966"/>
                      <a:pt x="10194" y="7524"/>
                      <a:pt x="10389" y="6838"/>
                    </a:cubicBezTo>
                    <a:cubicBezTo>
                      <a:pt x="10552" y="6160"/>
                      <a:pt x="10335" y="5591"/>
                      <a:pt x="9928" y="5048"/>
                    </a:cubicBezTo>
                    <a:cubicBezTo>
                      <a:pt x="9521" y="4506"/>
                      <a:pt x="9006" y="4045"/>
                      <a:pt x="8491" y="3556"/>
                    </a:cubicBezTo>
                    <a:cubicBezTo>
                      <a:pt x="6809" y="2146"/>
                      <a:pt x="4992" y="980"/>
                      <a:pt x="2957" y="166"/>
                    </a:cubicBezTo>
                    <a:cubicBezTo>
                      <a:pt x="2686" y="57"/>
                      <a:pt x="2415" y="3"/>
                      <a:pt x="2171" y="3"/>
                    </a:cubicBezTo>
                    <a:cubicBezTo>
                      <a:pt x="2142" y="2"/>
                      <a:pt x="2113" y="1"/>
                      <a:pt x="2086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6"/>
              <p:cNvSpPr/>
              <p:nvPr/>
            </p:nvSpPr>
            <p:spPr>
              <a:xfrm>
                <a:off x="486975" y="521950"/>
                <a:ext cx="175650" cy="342000"/>
              </a:xfrm>
              <a:custGeom>
                <a:avLst/>
                <a:gdLst/>
                <a:ahLst/>
                <a:cxnLst/>
                <a:rect l="l" t="t" r="r" b="b"/>
                <a:pathLst>
                  <a:path w="7026" h="13680" extrusionOk="0">
                    <a:moveTo>
                      <a:pt x="1683" y="1"/>
                    </a:moveTo>
                    <a:cubicBezTo>
                      <a:pt x="970" y="1"/>
                      <a:pt x="326" y="490"/>
                      <a:pt x="190" y="1282"/>
                    </a:cubicBezTo>
                    <a:cubicBezTo>
                      <a:pt x="136" y="1445"/>
                      <a:pt x="109" y="1662"/>
                      <a:pt x="109" y="1825"/>
                    </a:cubicBezTo>
                    <a:cubicBezTo>
                      <a:pt x="0" y="2801"/>
                      <a:pt x="217" y="3751"/>
                      <a:pt x="489" y="4673"/>
                    </a:cubicBezTo>
                    <a:cubicBezTo>
                      <a:pt x="787" y="5677"/>
                      <a:pt x="1167" y="6707"/>
                      <a:pt x="1547" y="7684"/>
                    </a:cubicBezTo>
                    <a:cubicBezTo>
                      <a:pt x="2143" y="9284"/>
                      <a:pt x="2631" y="10911"/>
                      <a:pt x="3527" y="12322"/>
                    </a:cubicBezTo>
                    <a:cubicBezTo>
                      <a:pt x="3771" y="12729"/>
                      <a:pt x="4042" y="13136"/>
                      <a:pt x="4449" y="13380"/>
                    </a:cubicBezTo>
                    <a:cubicBezTo>
                      <a:pt x="4760" y="13570"/>
                      <a:pt x="5100" y="13679"/>
                      <a:pt x="5424" y="13679"/>
                    </a:cubicBezTo>
                    <a:cubicBezTo>
                      <a:pt x="5975" y="13679"/>
                      <a:pt x="6478" y="13362"/>
                      <a:pt x="6700" y="12593"/>
                    </a:cubicBezTo>
                    <a:cubicBezTo>
                      <a:pt x="6754" y="12295"/>
                      <a:pt x="6863" y="11996"/>
                      <a:pt x="6890" y="11644"/>
                    </a:cubicBezTo>
                    <a:cubicBezTo>
                      <a:pt x="7026" y="10694"/>
                      <a:pt x="6836" y="9799"/>
                      <a:pt x="6619" y="8877"/>
                    </a:cubicBezTo>
                    <a:cubicBezTo>
                      <a:pt x="6266" y="7304"/>
                      <a:pt x="5642" y="5812"/>
                      <a:pt x="5127" y="4320"/>
                    </a:cubicBezTo>
                    <a:cubicBezTo>
                      <a:pt x="4829" y="3398"/>
                      <a:pt x="4449" y="2476"/>
                      <a:pt x="3825" y="1499"/>
                    </a:cubicBezTo>
                    <a:cubicBezTo>
                      <a:pt x="3581" y="1038"/>
                      <a:pt x="3065" y="632"/>
                      <a:pt x="2550" y="252"/>
                    </a:cubicBezTo>
                    <a:cubicBezTo>
                      <a:pt x="2269" y="80"/>
                      <a:pt x="1971" y="1"/>
                      <a:pt x="1683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6"/>
              <p:cNvSpPr/>
              <p:nvPr/>
            </p:nvSpPr>
            <p:spPr>
              <a:xfrm>
                <a:off x="455100" y="527925"/>
                <a:ext cx="175650" cy="342125"/>
              </a:xfrm>
              <a:custGeom>
                <a:avLst/>
                <a:gdLst/>
                <a:ahLst/>
                <a:cxnLst/>
                <a:rect l="l" t="t" r="r" b="b"/>
                <a:pathLst>
                  <a:path w="7026" h="13685" extrusionOk="0">
                    <a:moveTo>
                      <a:pt x="1657" y="1"/>
                    </a:moveTo>
                    <a:cubicBezTo>
                      <a:pt x="946" y="1"/>
                      <a:pt x="317" y="481"/>
                      <a:pt x="163" y="1288"/>
                    </a:cubicBezTo>
                    <a:cubicBezTo>
                      <a:pt x="136" y="1450"/>
                      <a:pt x="109" y="1640"/>
                      <a:pt x="109" y="1830"/>
                    </a:cubicBezTo>
                    <a:cubicBezTo>
                      <a:pt x="1" y="2807"/>
                      <a:pt x="191" y="3756"/>
                      <a:pt x="462" y="4678"/>
                    </a:cubicBezTo>
                    <a:cubicBezTo>
                      <a:pt x="787" y="5682"/>
                      <a:pt x="1140" y="6712"/>
                      <a:pt x="1520" y="7689"/>
                    </a:cubicBezTo>
                    <a:cubicBezTo>
                      <a:pt x="2143" y="9289"/>
                      <a:pt x="2605" y="10917"/>
                      <a:pt x="3527" y="12327"/>
                    </a:cubicBezTo>
                    <a:cubicBezTo>
                      <a:pt x="3771" y="12734"/>
                      <a:pt x="4042" y="13141"/>
                      <a:pt x="4449" y="13385"/>
                    </a:cubicBezTo>
                    <a:cubicBezTo>
                      <a:pt x="4760" y="13575"/>
                      <a:pt x="5100" y="13684"/>
                      <a:pt x="5423" y="13684"/>
                    </a:cubicBezTo>
                    <a:cubicBezTo>
                      <a:pt x="5972" y="13684"/>
                      <a:pt x="6468" y="13368"/>
                      <a:pt x="6673" y="12598"/>
                    </a:cubicBezTo>
                    <a:cubicBezTo>
                      <a:pt x="6754" y="12300"/>
                      <a:pt x="6836" y="12001"/>
                      <a:pt x="6890" y="11649"/>
                    </a:cubicBezTo>
                    <a:cubicBezTo>
                      <a:pt x="7026" y="10700"/>
                      <a:pt x="6809" y="9804"/>
                      <a:pt x="6619" y="8882"/>
                    </a:cubicBezTo>
                    <a:cubicBezTo>
                      <a:pt x="6239" y="7309"/>
                      <a:pt x="5642" y="5817"/>
                      <a:pt x="5127" y="4325"/>
                    </a:cubicBezTo>
                    <a:cubicBezTo>
                      <a:pt x="4802" y="3376"/>
                      <a:pt x="4449" y="2481"/>
                      <a:pt x="3798" y="1477"/>
                    </a:cubicBezTo>
                    <a:cubicBezTo>
                      <a:pt x="3554" y="1016"/>
                      <a:pt x="3066" y="637"/>
                      <a:pt x="2550" y="257"/>
                    </a:cubicBezTo>
                    <a:cubicBezTo>
                      <a:pt x="2257" y="83"/>
                      <a:pt x="1950" y="1"/>
                      <a:pt x="1657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6"/>
              <p:cNvSpPr/>
              <p:nvPr/>
            </p:nvSpPr>
            <p:spPr>
              <a:xfrm>
                <a:off x="1319425" y="326850"/>
                <a:ext cx="172525" cy="89425"/>
              </a:xfrm>
              <a:custGeom>
                <a:avLst/>
                <a:gdLst/>
                <a:ahLst/>
                <a:cxnLst/>
                <a:rect l="l" t="t" r="r" b="b"/>
                <a:pathLst>
                  <a:path w="6901" h="3577" extrusionOk="0">
                    <a:moveTo>
                      <a:pt x="770" y="0"/>
                    </a:moveTo>
                    <a:cubicBezTo>
                      <a:pt x="716" y="81"/>
                      <a:pt x="689" y="108"/>
                      <a:pt x="662" y="163"/>
                    </a:cubicBezTo>
                    <a:cubicBezTo>
                      <a:pt x="363" y="570"/>
                      <a:pt x="200" y="1193"/>
                      <a:pt x="119" y="1790"/>
                    </a:cubicBezTo>
                    <a:cubicBezTo>
                      <a:pt x="0" y="2787"/>
                      <a:pt x="712" y="3576"/>
                      <a:pt x="1619" y="3576"/>
                    </a:cubicBezTo>
                    <a:cubicBezTo>
                      <a:pt x="1749" y="3576"/>
                      <a:pt x="1882" y="3560"/>
                      <a:pt x="2018" y="3526"/>
                    </a:cubicBezTo>
                    <a:cubicBezTo>
                      <a:pt x="2180" y="3499"/>
                      <a:pt x="2343" y="3418"/>
                      <a:pt x="2533" y="3363"/>
                    </a:cubicBezTo>
                    <a:cubicBezTo>
                      <a:pt x="3428" y="3011"/>
                      <a:pt x="4215" y="2441"/>
                      <a:pt x="4920" y="1817"/>
                    </a:cubicBezTo>
                    <a:cubicBezTo>
                      <a:pt x="5598" y="1248"/>
                      <a:pt x="6249" y="597"/>
                      <a:pt x="6900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9" name="Google Shape;249;p6"/>
              <p:cNvSpPr/>
              <p:nvPr/>
            </p:nvSpPr>
            <p:spPr>
              <a:xfrm>
                <a:off x="1337725" y="326850"/>
                <a:ext cx="198975" cy="11655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4662" extrusionOk="0">
                    <a:moveTo>
                      <a:pt x="1584" y="0"/>
                    </a:moveTo>
                    <a:cubicBezTo>
                      <a:pt x="1286" y="380"/>
                      <a:pt x="987" y="787"/>
                      <a:pt x="662" y="1248"/>
                    </a:cubicBezTo>
                    <a:cubicBezTo>
                      <a:pt x="364" y="1655"/>
                      <a:pt x="228" y="2278"/>
                      <a:pt x="119" y="2875"/>
                    </a:cubicBezTo>
                    <a:cubicBezTo>
                      <a:pt x="1" y="3872"/>
                      <a:pt x="713" y="4661"/>
                      <a:pt x="1619" y="4661"/>
                    </a:cubicBezTo>
                    <a:cubicBezTo>
                      <a:pt x="1749" y="4661"/>
                      <a:pt x="1882" y="4645"/>
                      <a:pt x="2018" y="4611"/>
                    </a:cubicBezTo>
                    <a:cubicBezTo>
                      <a:pt x="2208" y="4584"/>
                      <a:pt x="2371" y="4503"/>
                      <a:pt x="2533" y="4448"/>
                    </a:cubicBezTo>
                    <a:cubicBezTo>
                      <a:pt x="3456" y="4096"/>
                      <a:pt x="4242" y="3526"/>
                      <a:pt x="4947" y="2929"/>
                    </a:cubicBezTo>
                    <a:cubicBezTo>
                      <a:pt x="5761" y="2197"/>
                      <a:pt x="6494" y="1465"/>
                      <a:pt x="7253" y="705"/>
                    </a:cubicBezTo>
                    <a:lnTo>
                      <a:pt x="7958" y="0"/>
                    </a:ln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0" name="Google Shape;250;p6"/>
              <p:cNvSpPr/>
              <p:nvPr/>
            </p:nvSpPr>
            <p:spPr>
              <a:xfrm>
                <a:off x="775175" y="507375"/>
                <a:ext cx="302450" cy="141575"/>
              </a:xfrm>
              <a:custGeom>
                <a:avLst/>
                <a:gdLst/>
                <a:ahLst/>
                <a:cxnLst/>
                <a:rect l="l" t="t" r="r" b="b"/>
                <a:pathLst>
                  <a:path w="12098" h="5663" extrusionOk="0">
                    <a:moveTo>
                      <a:pt x="9548" y="1"/>
                    </a:moveTo>
                    <a:cubicBezTo>
                      <a:pt x="9310" y="1"/>
                      <a:pt x="9073" y="21"/>
                      <a:pt x="8842" y="48"/>
                    </a:cubicBezTo>
                    <a:cubicBezTo>
                      <a:pt x="7703" y="102"/>
                      <a:pt x="6673" y="374"/>
                      <a:pt x="5642" y="726"/>
                    </a:cubicBezTo>
                    <a:cubicBezTo>
                      <a:pt x="4421" y="1133"/>
                      <a:pt x="3201" y="1486"/>
                      <a:pt x="2062" y="2110"/>
                    </a:cubicBezTo>
                    <a:cubicBezTo>
                      <a:pt x="1383" y="2462"/>
                      <a:pt x="732" y="2950"/>
                      <a:pt x="380" y="3683"/>
                    </a:cubicBezTo>
                    <a:cubicBezTo>
                      <a:pt x="0" y="4578"/>
                      <a:pt x="488" y="5473"/>
                      <a:pt x="1438" y="5581"/>
                    </a:cubicBezTo>
                    <a:cubicBezTo>
                      <a:pt x="1682" y="5636"/>
                      <a:pt x="1872" y="5663"/>
                      <a:pt x="2089" y="5663"/>
                    </a:cubicBezTo>
                    <a:cubicBezTo>
                      <a:pt x="2333" y="5663"/>
                      <a:pt x="2550" y="5663"/>
                      <a:pt x="2767" y="5609"/>
                    </a:cubicBezTo>
                    <a:cubicBezTo>
                      <a:pt x="4910" y="5419"/>
                      <a:pt x="6971" y="4849"/>
                      <a:pt x="9005" y="4171"/>
                    </a:cubicBezTo>
                    <a:cubicBezTo>
                      <a:pt x="9683" y="3927"/>
                      <a:pt x="10389" y="3656"/>
                      <a:pt x="11040" y="3303"/>
                    </a:cubicBezTo>
                    <a:cubicBezTo>
                      <a:pt x="11853" y="2815"/>
                      <a:pt x="12097" y="2082"/>
                      <a:pt x="11772" y="1269"/>
                    </a:cubicBezTo>
                    <a:cubicBezTo>
                      <a:pt x="11501" y="536"/>
                      <a:pt x="10931" y="211"/>
                      <a:pt x="10253" y="75"/>
                    </a:cubicBezTo>
                    <a:cubicBezTo>
                      <a:pt x="10022" y="21"/>
                      <a:pt x="9785" y="1"/>
                      <a:pt x="9548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6"/>
              <p:cNvSpPr/>
              <p:nvPr/>
            </p:nvSpPr>
            <p:spPr>
              <a:xfrm>
                <a:off x="1498700" y="1273750"/>
                <a:ext cx="118000" cy="305125"/>
              </a:xfrm>
              <a:custGeom>
                <a:avLst/>
                <a:gdLst/>
                <a:ahLst/>
                <a:cxnLst/>
                <a:rect l="l" t="t" r="r" b="b"/>
                <a:pathLst>
                  <a:path w="4720" h="12205" extrusionOk="0">
                    <a:moveTo>
                      <a:pt x="2626" y="1"/>
                    </a:moveTo>
                    <a:cubicBezTo>
                      <a:pt x="1545" y="1"/>
                      <a:pt x="556" y="974"/>
                      <a:pt x="434" y="1969"/>
                    </a:cubicBezTo>
                    <a:lnTo>
                      <a:pt x="326" y="2674"/>
                    </a:lnTo>
                    <a:cubicBezTo>
                      <a:pt x="82" y="4329"/>
                      <a:pt x="82" y="6010"/>
                      <a:pt x="82" y="7665"/>
                    </a:cubicBezTo>
                    <a:cubicBezTo>
                      <a:pt x="82" y="7909"/>
                      <a:pt x="55" y="8126"/>
                      <a:pt x="55" y="8370"/>
                    </a:cubicBezTo>
                    <a:cubicBezTo>
                      <a:pt x="0" y="9319"/>
                      <a:pt x="0" y="10269"/>
                      <a:pt x="190" y="11191"/>
                    </a:cubicBezTo>
                    <a:cubicBezTo>
                      <a:pt x="299" y="11652"/>
                      <a:pt x="570" y="11923"/>
                      <a:pt x="1004" y="12032"/>
                    </a:cubicBezTo>
                    <a:cubicBezTo>
                      <a:pt x="1275" y="12113"/>
                      <a:pt x="1573" y="12167"/>
                      <a:pt x="1845" y="12195"/>
                    </a:cubicBezTo>
                    <a:cubicBezTo>
                      <a:pt x="1897" y="12201"/>
                      <a:pt x="1953" y="12205"/>
                      <a:pt x="2012" y="12205"/>
                    </a:cubicBezTo>
                    <a:cubicBezTo>
                      <a:pt x="2657" y="12205"/>
                      <a:pt x="3653" y="11799"/>
                      <a:pt x="3852" y="11028"/>
                    </a:cubicBezTo>
                    <a:cubicBezTo>
                      <a:pt x="4042" y="10486"/>
                      <a:pt x="4123" y="9943"/>
                      <a:pt x="4204" y="9401"/>
                    </a:cubicBezTo>
                    <a:cubicBezTo>
                      <a:pt x="4476" y="7502"/>
                      <a:pt x="4666" y="5576"/>
                      <a:pt x="4720" y="3651"/>
                    </a:cubicBezTo>
                    <a:lnTo>
                      <a:pt x="4693" y="2349"/>
                    </a:lnTo>
                    <a:cubicBezTo>
                      <a:pt x="4693" y="2077"/>
                      <a:pt x="4693" y="1806"/>
                      <a:pt x="4638" y="1535"/>
                    </a:cubicBezTo>
                    <a:cubicBezTo>
                      <a:pt x="4367" y="396"/>
                      <a:pt x="4123" y="260"/>
                      <a:pt x="3011" y="43"/>
                    </a:cubicBezTo>
                    <a:cubicBezTo>
                      <a:pt x="2882" y="14"/>
                      <a:pt x="2754" y="1"/>
                      <a:pt x="2626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6"/>
              <p:cNvSpPr/>
              <p:nvPr/>
            </p:nvSpPr>
            <p:spPr>
              <a:xfrm>
                <a:off x="1424100" y="1349275"/>
                <a:ext cx="147850" cy="313850"/>
              </a:xfrm>
              <a:custGeom>
                <a:avLst/>
                <a:gdLst/>
                <a:ahLst/>
                <a:cxnLst/>
                <a:rect l="l" t="t" r="r" b="b"/>
                <a:pathLst>
                  <a:path w="5914" h="12554" extrusionOk="0">
                    <a:moveTo>
                      <a:pt x="2315" y="1077"/>
                    </a:moveTo>
                    <a:cubicBezTo>
                      <a:pt x="2373" y="1077"/>
                      <a:pt x="2434" y="1082"/>
                      <a:pt x="2496" y="1091"/>
                    </a:cubicBezTo>
                    <a:cubicBezTo>
                      <a:pt x="3011" y="1118"/>
                      <a:pt x="3445" y="1308"/>
                      <a:pt x="3879" y="1552"/>
                    </a:cubicBezTo>
                    <a:cubicBezTo>
                      <a:pt x="4205" y="1714"/>
                      <a:pt x="4368" y="1986"/>
                      <a:pt x="4503" y="2311"/>
                    </a:cubicBezTo>
                    <a:cubicBezTo>
                      <a:pt x="4747" y="2745"/>
                      <a:pt x="4829" y="3233"/>
                      <a:pt x="4883" y="3722"/>
                    </a:cubicBezTo>
                    <a:cubicBezTo>
                      <a:pt x="5019" y="5702"/>
                      <a:pt x="4883" y="7600"/>
                      <a:pt x="4368" y="9499"/>
                    </a:cubicBezTo>
                    <a:cubicBezTo>
                      <a:pt x="4232" y="9987"/>
                      <a:pt x="4069" y="10503"/>
                      <a:pt x="3717" y="10909"/>
                    </a:cubicBezTo>
                    <a:cubicBezTo>
                      <a:pt x="3407" y="11293"/>
                      <a:pt x="3065" y="11484"/>
                      <a:pt x="2739" y="11484"/>
                    </a:cubicBezTo>
                    <a:cubicBezTo>
                      <a:pt x="2351" y="11484"/>
                      <a:pt x="1987" y="11211"/>
                      <a:pt x="1737" y="10665"/>
                    </a:cubicBezTo>
                    <a:cubicBezTo>
                      <a:pt x="1547" y="10340"/>
                      <a:pt x="1438" y="9933"/>
                      <a:pt x="1384" y="9553"/>
                    </a:cubicBezTo>
                    <a:cubicBezTo>
                      <a:pt x="1113" y="8333"/>
                      <a:pt x="1113" y="7085"/>
                      <a:pt x="1086" y="5810"/>
                    </a:cubicBezTo>
                    <a:cubicBezTo>
                      <a:pt x="1086" y="4779"/>
                      <a:pt x="1004" y="3695"/>
                      <a:pt x="1113" y="2637"/>
                    </a:cubicBezTo>
                    <a:cubicBezTo>
                      <a:pt x="1140" y="2203"/>
                      <a:pt x="1303" y="1796"/>
                      <a:pt x="1601" y="1443"/>
                    </a:cubicBezTo>
                    <a:cubicBezTo>
                      <a:pt x="1782" y="1194"/>
                      <a:pt x="2020" y="1077"/>
                      <a:pt x="2315" y="1077"/>
                    </a:cubicBezTo>
                    <a:close/>
                    <a:moveTo>
                      <a:pt x="2310" y="1"/>
                    </a:moveTo>
                    <a:cubicBezTo>
                      <a:pt x="2023" y="1"/>
                      <a:pt x="1751" y="76"/>
                      <a:pt x="1492" y="196"/>
                    </a:cubicBezTo>
                    <a:cubicBezTo>
                      <a:pt x="597" y="630"/>
                      <a:pt x="191" y="1416"/>
                      <a:pt x="55" y="2338"/>
                    </a:cubicBezTo>
                    <a:cubicBezTo>
                      <a:pt x="1" y="2908"/>
                      <a:pt x="28" y="3478"/>
                      <a:pt x="28" y="4074"/>
                    </a:cubicBezTo>
                    <a:cubicBezTo>
                      <a:pt x="28" y="5512"/>
                      <a:pt x="28" y="6976"/>
                      <a:pt x="163" y="8441"/>
                    </a:cubicBezTo>
                    <a:cubicBezTo>
                      <a:pt x="272" y="9336"/>
                      <a:pt x="408" y="10258"/>
                      <a:pt x="760" y="11154"/>
                    </a:cubicBezTo>
                    <a:cubicBezTo>
                      <a:pt x="841" y="11208"/>
                      <a:pt x="923" y="11343"/>
                      <a:pt x="896" y="11479"/>
                    </a:cubicBezTo>
                    <a:cubicBezTo>
                      <a:pt x="1318" y="12183"/>
                      <a:pt x="1993" y="12553"/>
                      <a:pt x="2686" y="12553"/>
                    </a:cubicBezTo>
                    <a:cubicBezTo>
                      <a:pt x="3195" y="12553"/>
                      <a:pt x="3714" y="12354"/>
                      <a:pt x="4151" y="11940"/>
                    </a:cubicBezTo>
                    <a:cubicBezTo>
                      <a:pt x="4666" y="11452"/>
                      <a:pt x="4964" y="10855"/>
                      <a:pt x="5181" y="10204"/>
                    </a:cubicBezTo>
                    <a:cubicBezTo>
                      <a:pt x="5778" y="8306"/>
                      <a:pt x="5914" y="6326"/>
                      <a:pt x="5887" y="4345"/>
                    </a:cubicBezTo>
                    <a:cubicBezTo>
                      <a:pt x="5859" y="3667"/>
                      <a:pt x="5778" y="2989"/>
                      <a:pt x="5588" y="2338"/>
                    </a:cubicBezTo>
                    <a:cubicBezTo>
                      <a:pt x="5371" y="1633"/>
                      <a:pt x="5019" y="982"/>
                      <a:pt x="4340" y="602"/>
                    </a:cubicBezTo>
                    <a:cubicBezTo>
                      <a:pt x="3825" y="331"/>
                      <a:pt x="3256" y="87"/>
                      <a:pt x="2632" y="33"/>
                    </a:cubicBezTo>
                    <a:cubicBezTo>
                      <a:pt x="2523" y="11"/>
                      <a:pt x="2416" y="1"/>
                      <a:pt x="2310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6"/>
              <p:cNvSpPr/>
              <p:nvPr/>
            </p:nvSpPr>
            <p:spPr>
              <a:xfrm>
                <a:off x="1533950" y="396000"/>
                <a:ext cx="311950" cy="128225"/>
              </a:xfrm>
              <a:custGeom>
                <a:avLst/>
                <a:gdLst/>
                <a:ahLst/>
                <a:cxnLst/>
                <a:rect l="l" t="t" r="r" b="b"/>
                <a:pathLst>
                  <a:path w="12478" h="5129" extrusionOk="0">
                    <a:moveTo>
                      <a:pt x="2713" y="1"/>
                    </a:moveTo>
                    <a:cubicBezTo>
                      <a:pt x="2442" y="1"/>
                      <a:pt x="2171" y="1"/>
                      <a:pt x="1899" y="55"/>
                    </a:cubicBezTo>
                    <a:cubicBezTo>
                      <a:pt x="787" y="218"/>
                      <a:pt x="652" y="489"/>
                      <a:pt x="353" y="1574"/>
                    </a:cubicBezTo>
                    <a:cubicBezTo>
                      <a:pt x="1" y="2767"/>
                      <a:pt x="1004" y="4042"/>
                      <a:pt x="2116" y="4259"/>
                    </a:cubicBezTo>
                    <a:cubicBezTo>
                      <a:pt x="2306" y="4313"/>
                      <a:pt x="2550" y="4395"/>
                      <a:pt x="2794" y="4422"/>
                    </a:cubicBezTo>
                    <a:cubicBezTo>
                      <a:pt x="4422" y="4720"/>
                      <a:pt x="6076" y="4829"/>
                      <a:pt x="7731" y="4937"/>
                    </a:cubicBezTo>
                    <a:cubicBezTo>
                      <a:pt x="7975" y="4937"/>
                      <a:pt x="8219" y="4964"/>
                      <a:pt x="8463" y="4991"/>
                    </a:cubicBezTo>
                    <a:cubicBezTo>
                      <a:pt x="9064" y="5060"/>
                      <a:pt x="9642" y="5129"/>
                      <a:pt x="10227" y="5129"/>
                    </a:cubicBezTo>
                    <a:cubicBezTo>
                      <a:pt x="10567" y="5129"/>
                      <a:pt x="10908" y="5105"/>
                      <a:pt x="11257" y="5046"/>
                    </a:cubicBezTo>
                    <a:cubicBezTo>
                      <a:pt x="11718" y="4964"/>
                      <a:pt x="12017" y="4720"/>
                      <a:pt x="12152" y="4286"/>
                    </a:cubicBezTo>
                    <a:cubicBezTo>
                      <a:pt x="12261" y="4015"/>
                      <a:pt x="12342" y="3717"/>
                      <a:pt x="12396" y="3445"/>
                    </a:cubicBezTo>
                    <a:cubicBezTo>
                      <a:pt x="12478" y="2822"/>
                      <a:pt x="12125" y="1682"/>
                      <a:pt x="11311" y="1384"/>
                    </a:cubicBezTo>
                    <a:cubicBezTo>
                      <a:pt x="10769" y="1167"/>
                      <a:pt x="10226" y="1031"/>
                      <a:pt x="9684" y="923"/>
                    </a:cubicBezTo>
                    <a:cubicBezTo>
                      <a:pt x="7785" y="570"/>
                      <a:pt x="5887" y="218"/>
                      <a:pt x="3988" y="82"/>
                    </a:cubicBezTo>
                    <a:cubicBezTo>
                      <a:pt x="3527" y="82"/>
                      <a:pt x="3093" y="55"/>
                      <a:pt x="2713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4" name="Google Shape;254;p6"/>
              <p:cNvSpPr/>
              <p:nvPr/>
            </p:nvSpPr>
            <p:spPr>
              <a:xfrm>
                <a:off x="1607875" y="448675"/>
                <a:ext cx="322800" cy="149600"/>
              </a:xfrm>
              <a:custGeom>
                <a:avLst/>
                <a:gdLst/>
                <a:ahLst/>
                <a:cxnLst/>
                <a:rect l="l" t="t" r="r" b="b"/>
                <a:pathLst>
                  <a:path w="12912" h="5984" extrusionOk="0">
                    <a:moveTo>
                      <a:pt x="4225" y="984"/>
                    </a:moveTo>
                    <a:cubicBezTo>
                      <a:pt x="6085" y="984"/>
                      <a:pt x="7895" y="1258"/>
                      <a:pt x="9656" y="1854"/>
                    </a:cubicBezTo>
                    <a:cubicBezTo>
                      <a:pt x="10145" y="2016"/>
                      <a:pt x="10606" y="2206"/>
                      <a:pt x="11013" y="2559"/>
                    </a:cubicBezTo>
                    <a:cubicBezTo>
                      <a:pt x="11826" y="3264"/>
                      <a:pt x="11663" y="4105"/>
                      <a:pt x="10660" y="4512"/>
                    </a:cubicBezTo>
                    <a:cubicBezTo>
                      <a:pt x="10280" y="4702"/>
                      <a:pt x="9873" y="4729"/>
                      <a:pt x="9494" y="4783"/>
                    </a:cubicBezTo>
                    <a:cubicBezTo>
                      <a:pt x="8870" y="4878"/>
                      <a:pt x="8253" y="4905"/>
                      <a:pt x="7636" y="4905"/>
                    </a:cubicBezTo>
                    <a:cubicBezTo>
                      <a:pt x="7019" y="4905"/>
                      <a:pt x="6401" y="4878"/>
                      <a:pt x="5778" y="4864"/>
                    </a:cubicBezTo>
                    <a:cubicBezTo>
                      <a:pt x="4720" y="4837"/>
                      <a:pt x="3635" y="4837"/>
                      <a:pt x="2577" y="4647"/>
                    </a:cubicBezTo>
                    <a:cubicBezTo>
                      <a:pt x="2143" y="4593"/>
                      <a:pt x="1763" y="4430"/>
                      <a:pt x="1438" y="4105"/>
                    </a:cubicBezTo>
                    <a:cubicBezTo>
                      <a:pt x="1167" y="3888"/>
                      <a:pt x="1058" y="3535"/>
                      <a:pt x="1112" y="3156"/>
                    </a:cubicBezTo>
                    <a:cubicBezTo>
                      <a:pt x="1221" y="2667"/>
                      <a:pt x="1438" y="2206"/>
                      <a:pt x="1709" y="1799"/>
                    </a:cubicBezTo>
                    <a:cubicBezTo>
                      <a:pt x="1899" y="1528"/>
                      <a:pt x="2170" y="1393"/>
                      <a:pt x="2468" y="1257"/>
                    </a:cubicBezTo>
                    <a:cubicBezTo>
                      <a:pt x="2957" y="1067"/>
                      <a:pt x="3472" y="1013"/>
                      <a:pt x="3960" y="986"/>
                    </a:cubicBezTo>
                    <a:cubicBezTo>
                      <a:pt x="4049" y="985"/>
                      <a:pt x="4137" y="984"/>
                      <a:pt x="4225" y="984"/>
                    </a:cubicBezTo>
                    <a:close/>
                    <a:moveTo>
                      <a:pt x="4119" y="0"/>
                    </a:moveTo>
                    <a:cubicBezTo>
                      <a:pt x="3588" y="0"/>
                      <a:pt x="3061" y="44"/>
                      <a:pt x="2550" y="172"/>
                    </a:cubicBezTo>
                    <a:cubicBezTo>
                      <a:pt x="1790" y="362"/>
                      <a:pt x="1167" y="687"/>
                      <a:pt x="760" y="1338"/>
                    </a:cubicBezTo>
                    <a:cubicBezTo>
                      <a:pt x="434" y="1854"/>
                      <a:pt x="217" y="2396"/>
                      <a:pt x="82" y="2993"/>
                    </a:cubicBezTo>
                    <a:cubicBezTo>
                      <a:pt x="0" y="3400"/>
                      <a:pt x="0" y="3779"/>
                      <a:pt x="163" y="4159"/>
                    </a:cubicBezTo>
                    <a:cubicBezTo>
                      <a:pt x="570" y="5054"/>
                      <a:pt x="1329" y="5515"/>
                      <a:pt x="2252" y="5705"/>
                    </a:cubicBezTo>
                    <a:cubicBezTo>
                      <a:pt x="2821" y="5814"/>
                      <a:pt x="3391" y="5814"/>
                      <a:pt x="3960" y="5841"/>
                    </a:cubicBezTo>
                    <a:cubicBezTo>
                      <a:pt x="5174" y="5931"/>
                      <a:pt x="6387" y="5983"/>
                      <a:pt x="7600" y="5983"/>
                    </a:cubicBezTo>
                    <a:cubicBezTo>
                      <a:pt x="7852" y="5983"/>
                      <a:pt x="8103" y="5981"/>
                      <a:pt x="8354" y="5977"/>
                    </a:cubicBezTo>
                    <a:cubicBezTo>
                      <a:pt x="9249" y="5949"/>
                      <a:pt x="10172" y="5868"/>
                      <a:pt x="11094" y="5543"/>
                    </a:cubicBezTo>
                    <a:cubicBezTo>
                      <a:pt x="11148" y="5461"/>
                      <a:pt x="11284" y="5434"/>
                      <a:pt x="11365" y="5434"/>
                    </a:cubicBezTo>
                    <a:cubicBezTo>
                      <a:pt x="12640" y="4783"/>
                      <a:pt x="12911" y="3291"/>
                      <a:pt x="12016" y="2206"/>
                    </a:cubicBezTo>
                    <a:cubicBezTo>
                      <a:pt x="11555" y="1664"/>
                      <a:pt x="10985" y="1338"/>
                      <a:pt x="10334" y="1094"/>
                    </a:cubicBezTo>
                    <a:cubicBezTo>
                      <a:pt x="8490" y="362"/>
                      <a:pt x="6537" y="91"/>
                      <a:pt x="4557" y="9"/>
                    </a:cubicBezTo>
                    <a:cubicBezTo>
                      <a:pt x="4411" y="3"/>
                      <a:pt x="4265" y="0"/>
                      <a:pt x="4119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5" name="Google Shape;255;p6"/>
              <p:cNvSpPr/>
              <p:nvPr/>
            </p:nvSpPr>
            <p:spPr>
              <a:xfrm>
                <a:off x="550025" y="326850"/>
                <a:ext cx="188550" cy="117675"/>
              </a:xfrm>
              <a:custGeom>
                <a:avLst/>
                <a:gdLst/>
                <a:ahLst/>
                <a:cxnLst/>
                <a:rect l="l" t="t" r="r" b="b"/>
                <a:pathLst>
                  <a:path w="7542" h="4707" extrusionOk="0">
                    <a:moveTo>
                      <a:pt x="950" y="0"/>
                    </a:moveTo>
                    <a:cubicBezTo>
                      <a:pt x="950" y="27"/>
                      <a:pt x="923" y="27"/>
                      <a:pt x="923" y="81"/>
                    </a:cubicBezTo>
                    <a:cubicBezTo>
                      <a:pt x="489" y="759"/>
                      <a:pt x="109" y="1492"/>
                      <a:pt x="28" y="2333"/>
                    </a:cubicBezTo>
                    <a:cubicBezTo>
                      <a:pt x="28" y="2550"/>
                      <a:pt x="1" y="2712"/>
                      <a:pt x="1" y="2929"/>
                    </a:cubicBezTo>
                    <a:cubicBezTo>
                      <a:pt x="1" y="3418"/>
                      <a:pt x="245" y="3906"/>
                      <a:pt x="652" y="4177"/>
                    </a:cubicBezTo>
                    <a:cubicBezTo>
                      <a:pt x="1121" y="4508"/>
                      <a:pt x="1675" y="4706"/>
                      <a:pt x="2231" y="4706"/>
                    </a:cubicBezTo>
                    <a:cubicBezTo>
                      <a:pt x="2767" y="4706"/>
                      <a:pt x="3305" y="4522"/>
                      <a:pt x="3771" y="4096"/>
                    </a:cubicBezTo>
                    <a:cubicBezTo>
                      <a:pt x="4449" y="3499"/>
                      <a:pt x="5155" y="2875"/>
                      <a:pt x="5724" y="2170"/>
                    </a:cubicBezTo>
                    <a:cubicBezTo>
                      <a:pt x="6375" y="1465"/>
                      <a:pt x="6945" y="759"/>
                      <a:pt x="7541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6"/>
              <p:cNvSpPr/>
              <p:nvPr/>
            </p:nvSpPr>
            <p:spPr>
              <a:xfrm>
                <a:off x="571975" y="326850"/>
                <a:ext cx="239825" cy="156800"/>
              </a:xfrm>
              <a:custGeom>
                <a:avLst/>
                <a:gdLst/>
                <a:ahLst/>
                <a:cxnLst/>
                <a:rect l="l" t="t" r="r" b="b"/>
                <a:pathLst>
                  <a:path w="9593" h="6272" extrusionOk="0">
                    <a:moveTo>
                      <a:pt x="2405" y="0"/>
                    </a:moveTo>
                    <a:cubicBezTo>
                      <a:pt x="1727" y="678"/>
                      <a:pt x="1130" y="1438"/>
                      <a:pt x="615" y="2278"/>
                    </a:cubicBezTo>
                    <a:cubicBezTo>
                      <a:pt x="371" y="2658"/>
                      <a:pt x="235" y="3092"/>
                      <a:pt x="181" y="3526"/>
                    </a:cubicBezTo>
                    <a:cubicBezTo>
                      <a:pt x="1" y="5011"/>
                      <a:pt x="1239" y="6272"/>
                      <a:pt x="2611" y="6272"/>
                    </a:cubicBezTo>
                    <a:cubicBezTo>
                      <a:pt x="2893" y="6272"/>
                      <a:pt x="3181" y="6219"/>
                      <a:pt x="3463" y="6103"/>
                    </a:cubicBezTo>
                    <a:cubicBezTo>
                      <a:pt x="4114" y="5832"/>
                      <a:pt x="4711" y="5452"/>
                      <a:pt x="5253" y="5018"/>
                    </a:cubicBezTo>
                    <a:cubicBezTo>
                      <a:pt x="6745" y="3824"/>
                      <a:pt x="7965" y="2387"/>
                      <a:pt x="9105" y="841"/>
                    </a:cubicBezTo>
                    <a:cubicBezTo>
                      <a:pt x="9294" y="570"/>
                      <a:pt x="9457" y="298"/>
                      <a:pt x="9593" y="0"/>
                    </a:cubicBezTo>
                    <a:lnTo>
                      <a:pt x="8372" y="0"/>
                    </a:lnTo>
                    <a:cubicBezTo>
                      <a:pt x="7152" y="1790"/>
                      <a:pt x="5768" y="3390"/>
                      <a:pt x="3978" y="4638"/>
                    </a:cubicBezTo>
                    <a:cubicBezTo>
                      <a:pt x="3761" y="4828"/>
                      <a:pt x="3544" y="4909"/>
                      <a:pt x="3300" y="5045"/>
                    </a:cubicBezTo>
                    <a:cubicBezTo>
                      <a:pt x="3164" y="5126"/>
                      <a:pt x="3029" y="5154"/>
                      <a:pt x="2947" y="5154"/>
                    </a:cubicBezTo>
                    <a:cubicBezTo>
                      <a:pt x="2831" y="5180"/>
                      <a:pt x="2717" y="5193"/>
                      <a:pt x="2606" y="5193"/>
                    </a:cubicBezTo>
                    <a:cubicBezTo>
                      <a:pt x="1711" y="5193"/>
                      <a:pt x="1043" y="4362"/>
                      <a:pt x="1212" y="3445"/>
                    </a:cubicBezTo>
                    <a:cubicBezTo>
                      <a:pt x="1293" y="3146"/>
                      <a:pt x="1429" y="2929"/>
                      <a:pt x="1564" y="2631"/>
                    </a:cubicBezTo>
                    <a:cubicBezTo>
                      <a:pt x="1971" y="1953"/>
                      <a:pt x="2486" y="1383"/>
                      <a:pt x="3056" y="814"/>
                    </a:cubicBezTo>
                    <a:cubicBezTo>
                      <a:pt x="3354" y="542"/>
                      <a:pt x="3626" y="271"/>
                      <a:pt x="3951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6"/>
              <p:cNvSpPr/>
              <p:nvPr/>
            </p:nvSpPr>
            <p:spPr>
              <a:xfrm>
                <a:off x="276775" y="326850"/>
                <a:ext cx="75275" cy="18925"/>
              </a:xfrm>
              <a:custGeom>
                <a:avLst/>
                <a:gdLst/>
                <a:ahLst/>
                <a:cxnLst/>
                <a:rect l="l" t="t" r="r" b="b"/>
                <a:pathLst>
                  <a:path w="3011" h="757" extrusionOk="0">
                    <a:moveTo>
                      <a:pt x="0" y="0"/>
                    </a:moveTo>
                    <a:cubicBezTo>
                      <a:pt x="163" y="244"/>
                      <a:pt x="353" y="434"/>
                      <a:pt x="543" y="515"/>
                    </a:cubicBezTo>
                    <a:cubicBezTo>
                      <a:pt x="919" y="656"/>
                      <a:pt x="1239" y="757"/>
                      <a:pt x="1556" y="757"/>
                    </a:cubicBezTo>
                    <a:cubicBezTo>
                      <a:pt x="1970" y="757"/>
                      <a:pt x="2380" y="585"/>
                      <a:pt x="2902" y="108"/>
                    </a:cubicBezTo>
                    <a:lnTo>
                      <a:pt x="3011" y="0"/>
                    </a:ln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6"/>
              <p:cNvSpPr/>
              <p:nvPr/>
            </p:nvSpPr>
            <p:spPr>
              <a:xfrm>
                <a:off x="321525" y="326850"/>
                <a:ext cx="136325" cy="68300"/>
              </a:xfrm>
              <a:custGeom>
                <a:avLst/>
                <a:gdLst/>
                <a:ahLst/>
                <a:cxnLst/>
                <a:rect l="l" t="t" r="r" b="b"/>
                <a:pathLst>
                  <a:path w="5453" h="2732" extrusionOk="0">
                    <a:moveTo>
                      <a:pt x="0" y="0"/>
                    </a:moveTo>
                    <a:cubicBezTo>
                      <a:pt x="0" y="217"/>
                      <a:pt x="27" y="407"/>
                      <a:pt x="54" y="651"/>
                    </a:cubicBezTo>
                    <a:cubicBezTo>
                      <a:pt x="190" y="1410"/>
                      <a:pt x="434" y="2143"/>
                      <a:pt x="1139" y="2468"/>
                    </a:cubicBezTo>
                    <a:cubicBezTo>
                      <a:pt x="1496" y="2646"/>
                      <a:pt x="1852" y="2731"/>
                      <a:pt x="2209" y="2731"/>
                    </a:cubicBezTo>
                    <a:cubicBezTo>
                      <a:pt x="2666" y="2731"/>
                      <a:pt x="3123" y="2592"/>
                      <a:pt x="3581" y="2333"/>
                    </a:cubicBezTo>
                    <a:cubicBezTo>
                      <a:pt x="3960" y="2143"/>
                      <a:pt x="4150" y="1763"/>
                      <a:pt x="4394" y="1465"/>
                    </a:cubicBezTo>
                    <a:cubicBezTo>
                      <a:pt x="4774" y="976"/>
                      <a:pt x="5100" y="515"/>
                      <a:pt x="5452" y="27"/>
                    </a:cubicBezTo>
                    <a:lnTo>
                      <a:pt x="4204" y="27"/>
                    </a:lnTo>
                    <a:lnTo>
                      <a:pt x="4204" y="0"/>
                    </a:lnTo>
                    <a:cubicBezTo>
                      <a:pt x="4015" y="271"/>
                      <a:pt x="3825" y="542"/>
                      <a:pt x="3662" y="787"/>
                    </a:cubicBezTo>
                    <a:cubicBezTo>
                      <a:pt x="3255" y="1290"/>
                      <a:pt x="2784" y="1560"/>
                      <a:pt x="2212" y="1560"/>
                    </a:cubicBezTo>
                    <a:cubicBezTo>
                      <a:pt x="2136" y="1560"/>
                      <a:pt x="2059" y="1556"/>
                      <a:pt x="1980" y="1546"/>
                    </a:cubicBezTo>
                    <a:cubicBezTo>
                      <a:pt x="1601" y="1519"/>
                      <a:pt x="1329" y="1329"/>
                      <a:pt x="1194" y="922"/>
                    </a:cubicBezTo>
                    <a:cubicBezTo>
                      <a:pt x="1085" y="624"/>
                      <a:pt x="1031" y="298"/>
                      <a:pt x="1031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9" name="Google Shape;259;p6"/>
              <p:cNvSpPr/>
              <p:nvPr/>
            </p:nvSpPr>
            <p:spPr>
              <a:xfrm>
                <a:off x="756850" y="445475"/>
                <a:ext cx="287550" cy="157500"/>
              </a:xfrm>
              <a:custGeom>
                <a:avLst/>
                <a:gdLst/>
                <a:ahLst/>
                <a:cxnLst/>
                <a:rect l="l" t="t" r="r" b="b"/>
                <a:pathLst>
                  <a:path w="11502" h="6300" extrusionOk="0">
                    <a:moveTo>
                      <a:pt x="8212" y="969"/>
                    </a:moveTo>
                    <a:cubicBezTo>
                      <a:pt x="8600" y="969"/>
                      <a:pt x="8991" y="1013"/>
                      <a:pt x="9331" y="1141"/>
                    </a:cubicBezTo>
                    <a:cubicBezTo>
                      <a:pt x="10118" y="1466"/>
                      <a:pt x="10308" y="2172"/>
                      <a:pt x="9792" y="2850"/>
                    </a:cubicBezTo>
                    <a:cubicBezTo>
                      <a:pt x="9494" y="3257"/>
                      <a:pt x="9087" y="3528"/>
                      <a:pt x="8653" y="3772"/>
                    </a:cubicBezTo>
                    <a:cubicBezTo>
                      <a:pt x="8301" y="3962"/>
                      <a:pt x="7948" y="4152"/>
                      <a:pt x="7595" y="4314"/>
                    </a:cubicBezTo>
                    <a:cubicBezTo>
                      <a:pt x="6538" y="4748"/>
                      <a:pt x="5453" y="5020"/>
                      <a:pt x="4368" y="5074"/>
                    </a:cubicBezTo>
                    <a:cubicBezTo>
                      <a:pt x="4144" y="5104"/>
                      <a:pt x="3916" y="5120"/>
                      <a:pt x="3689" y="5120"/>
                    </a:cubicBezTo>
                    <a:cubicBezTo>
                      <a:pt x="3311" y="5120"/>
                      <a:pt x="2934" y="5077"/>
                      <a:pt x="2578" y="4992"/>
                    </a:cubicBezTo>
                    <a:cubicBezTo>
                      <a:pt x="1872" y="4857"/>
                      <a:pt x="1601" y="4396"/>
                      <a:pt x="1682" y="3691"/>
                    </a:cubicBezTo>
                    <a:cubicBezTo>
                      <a:pt x="1764" y="3175"/>
                      <a:pt x="2035" y="2850"/>
                      <a:pt x="2442" y="2551"/>
                    </a:cubicBezTo>
                    <a:cubicBezTo>
                      <a:pt x="2822" y="2280"/>
                      <a:pt x="3256" y="2063"/>
                      <a:pt x="3690" y="1900"/>
                    </a:cubicBezTo>
                    <a:cubicBezTo>
                      <a:pt x="5046" y="1358"/>
                      <a:pt x="6429" y="1059"/>
                      <a:pt x="7894" y="978"/>
                    </a:cubicBezTo>
                    <a:cubicBezTo>
                      <a:pt x="7999" y="972"/>
                      <a:pt x="8105" y="969"/>
                      <a:pt x="8212" y="969"/>
                    </a:cubicBezTo>
                    <a:close/>
                    <a:moveTo>
                      <a:pt x="8208" y="0"/>
                    </a:moveTo>
                    <a:cubicBezTo>
                      <a:pt x="6430" y="0"/>
                      <a:pt x="4775" y="403"/>
                      <a:pt x="3120" y="1059"/>
                    </a:cubicBezTo>
                    <a:cubicBezTo>
                      <a:pt x="2984" y="1087"/>
                      <a:pt x="2849" y="1141"/>
                      <a:pt x="2686" y="1195"/>
                    </a:cubicBezTo>
                    <a:cubicBezTo>
                      <a:pt x="2062" y="1521"/>
                      <a:pt x="1465" y="1900"/>
                      <a:pt x="1059" y="2470"/>
                    </a:cubicBezTo>
                    <a:cubicBezTo>
                      <a:pt x="1" y="3962"/>
                      <a:pt x="679" y="5779"/>
                      <a:pt x="2442" y="6132"/>
                    </a:cubicBezTo>
                    <a:cubicBezTo>
                      <a:pt x="2835" y="6230"/>
                      <a:pt x="3228" y="6300"/>
                      <a:pt x="3621" y="6300"/>
                    </a:cubicBezTo>
                    <a:cubicBezTo>
                      <a:pt x="3771" y="6300"/>
                      <a:pt x="3920" y="6290"/>
                      <a:pt x="4069" y="6267"/>
                    </a:cubicBezTo>
                    <a:cubicBezTo>
                      <a:pt x="5941" y="6077"/>
                      <a:pt x="7731" y="5562"/>
                      <a:pt x="9359" y="4586"/>
                    </a:cubicBezTo>
                    <a:cubicBezTo>
                      <a:pt x="9874" y="4287"/>
                      <a:pt x="10389" y="3907"/>
                      <a:pt x="10715" y="3365"/>
                    </a:cubicBezTo>
                    <a:cubicBezTo>
                      <a:pt x="11501" y="2199"/>
                      <a:pt x="11067" y="815"/>
                      <a:pt x="9765" y="273"/>
                    </a:cubicBezTo>
                    <a:cubicBezTo>
                      <a:pt x="9331" y="110"/>
                      <a:pt x="8843" y="2"/>
                      <a:pt x="8382" y="2"/>
                    </a:cubicBezTo>
                    <a:cubicBezTo>
                      <a:pt x="8324" y="1"/>
                      <a:pt x="8266" y="0"/>
                      <a:pt x="8208" y="0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" name="Google Shape;260;p6"/>
              <p:cNvSpPr/>
              <p:nvPr/>
            </p:nvSpPr>
            <p:spPr>
              <a:xfrm>
                <a:off x="1267475" y="549325"/>
                <a:ext cx="232600" cy="168700"/>
              </a:xfrm>
              <a:custGeom>
                <a:avLst/>
                <a:gdLst/>
                <a:ahLst/>
                <a:cxnLst/>
                <a:rect l="l" t="t" r="r" b="b"/>
                <a:pathLst>
                  <a:path w="9304" h="6748" extrusionOk="0">
                    <a:moveTo>
                      <a:pt x="2387" y="1028"/>
                    </a:moveTo>
                    <a:cubicBezTo>
                      <a:pt x="2875" y="1028"/>
                      <a:pt x="3336" y="1164"/>
                      <a:pt x="3797" y="1354"/>
                    </a:cubicBezTo>
                    <a:cubicBezTo>
                      <a:pt x="5072" y="1842"/>
                      <a:pt x="6266" y="2601"/>
                      <a:pt x="7269" y="3551"/>
                    </a:cubicBezTo>
                    <a:cubicBezTo>
                      <a:pt x="7622" y="3849"/>
                      <a:pt x="7893" y="4256"/>
                      <a:pt x="8029" y="4690"/>
                    </a:cubicBezTo>
                    <a:cubicBezTo>
                      <a:pt x="8137" y="5043"/>
                      <a:pt x="8029" y="5232"/>
                      <a:pt x="7785" y="5422"/>
                    </a:cubicBezTo>
                    <a:cubicBezTo>
                      <a:pt x="7486" y="5585"/>
                      <a:pt x="7134" y="5639"/>
                      <a:pt x="6862" y="5694"/>
                    </a:cubicBezTo>
                    <a:cubicBezTo>
                      <a:pt x="6428" y="5694"/>
                      <a:pt x="5994" y="5585"/>
                      <a:pt x="5588" y="5449"/>
                    </a:cubicBezTo>
                    <a:cubicBezTo>
                      <a:pt x="4204" y="4961"/>
                      <a:pt x="2929" y="4256"/>
                      <a:pt x="1709" y="3442"/>
                    </a:cubicBezTo>
                    <a:cubicBezTo>
                      <a:pt x="949" y="2900"/>
                      <a:pt x="895" y="1896"/>
                      <a:pt x="1627" y="1272"/>
                    </a:cubicBezTo>
                    <a:cubicBezTo>
                      <a:pt x="1817" y="1083"/>
                      <a:pt x="2116" y="1028"/>
                      <a:pt x="2387" y="1028"/>
                    </a:cubicBezTo>
                    <a:close/>
                    <a:moveTo>
                      <a:pt x="2285" y="1"/>
                    </a:moveTo>
                    <a:cubicBezTo>
                      <a:pt x="2052" y="1"/>
                      <a:pt x="1817" y="35"/>
                      <a:pt x="1573" y="106"/>
                    </a:cubicBezTo>
                    <a:cubicBezTo>
                      <a:pt x="705" y="377"/>
                      <a:pt x="54" y="1327"/>
                      <a:pt x="27" y="2412"/>
                    </a:cubicBezTo>
                    <a:cubicBezTo>
                      <a:pt x="0" y="3063"/>
                      <a:pt x="217" y="3578"/>
                      <a:pt x="705" y="4012"/>
                    </a:cubicBezTo>
                    <a:cubicBezTo>
                      <a:pt x="1112" y="4392"/>
                      <a:pt x="1573" y="4663"/>
                      <a:pt x="2034" y="4934"/>
                    </a:cubicBezTo>
                    <a:cubicBezTo>
                      <a:pt x="3174" y="5694"/>
                      <a:pt x="4421" y="6317"/>
                      <a:pt x="5777" y="6643"/>
                    </a:cubicBezTo>
                    <a:cubicBezTo>
                      <a:pt x="6096" y="6709"/>
                      <a:pt x="6414" y="6748"/>
                      <a:pt x="6728" y="6748"/>
                    </a:cubicBezTo>
                    <a:cubicBezTo>
                      <a:pt x="7192" y="6748"/>
                      <a:pt x="7647" y="6663"/>
                      <a:pt x="8083" y="6453"/>
                    </a:cubicBezTo>
                    <a:cubicBezTo>
                      <a:pt x="8707" y="6155"/>
                      <a:pt x="9304" y="5341"/>
                      <a:pt x="9005" y="4473"/>
                    </a:cubicBezTo>
                    <a:cubicBezTo>
                      <a:pt x="8870" y="4066"/>
                      <a:pt x="8707" y="3714"/>
                      <a:pt x="8463" y="3334"/>
                    </a:cubicBezTo>
                    <a:cubicBezTo>
                      <a:pt x="8436" y="3280"/>
                      <a:pt x="8354" y="3171"/>
                      <a:pt x="8246" y="3144"/>
                    </a:cubicBezTo>
                    <a:cubicBezTo>
                      <a:pt x="7405" y="2222"/>
                      <a:pt x="6428" y="1544"/>
                      <a:pt x="5343" y="974"/>
                    </a:cubicBezTo>
                    <a:cubicBezTo>
                      <a:pt x="4557" y="567"/>
                      <a:pt x="3797" y="215"/>
                      <a:pt x="2902" y="79"/>
                    </a:cubicBezTo>
                    <a:cubicBezTo>
                      <a:pt x="2697" y="28"/>
                      <a:pt x="2492" y="1"/>
                      <a:pt x="2285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6"/>
              <p:cNvSpPr/>
              <p:nvPr/>
            </p:nvSpPr>
            <p:spPr>
              <a:xfrm>
                <a:off x="262525" y="978425"/>
                <a:ext cx="263800" cy="199825"/>
              </a:xfrm>
              <a:custGeom>
                <a:avLst/>
                <a:gdLst/>
                <a:ahLst/>
                <a:cxnLst/>
                <a:rect l="l" t="t" r="r" b="b"/>
                <a:pathLst>
                  <a:path w="10552" h="7993" extrusionOk="0">
                    <a:moveTo>
                      <a:pt x="2101" y="1"/>
                    </a:moveTo>
                    <a:cubicBezTo>
                      <a:pt x="1671" y="1"/>
                      <a:pt x="1316" y="237"/>
                      <a:pt x="1058" y="545"/>
                    </a:cubicBezTo>
                    <a:cubicBezTo>
                      <a:pt x="679" y="1007"/>
                      <a:pt x="434" y="1468"/>
                      <a:pt x="272" y="2010"/>
                    </a:cubicBezTo>
                    <a:cubicBezTo>
                      <a:pt x="0" y="2824"/>
                      <a:pt x="245" y="3502"/>
                      <a:pt x="841" y="4072"/>
                    </a:cubicBezTo>
                    <a:cubicBezTo>
                      <a:pt x="1221" y="4424"/>
                      <a:pt x="1601" y="4723"/>
                      <a:pt x="2035" y="4994"/>
                    </a:cubicBezTo>
                    <a:cubicBezTo>
                      <a:pt x="3418" y="5916"/>
                      <a:pt x="4883" y="6648"/>
                      <a:pt x="6456" y="7272"/>
                    </a:cubicBezTo>
                    <a:cubicBezTo>
                      <a:pt x="7243" y="7571"/>
                      <a:pt x="7975" y="7869"/>
                      <a:pt x="8789" y="7977"/>
                    </a:cubicBezTo>
                    <a:cubicBezTo>
                      <a:pt x="8860" y="7988"/>
                      <a:pt x="8929" y="7992"/>
                      <a:pt x="8998" y="7992"/>
                    </a:cubicBezTo>
                    <a:cubicBezTo>
                      <a:pt x="9661" y="7992"/>
                      <a:pt x="10192" y="7529"/>
                      <a:pt x="10389" y="6865"/>
                    </a:cubicBezTo>
                    <a:cubicBezTo>
                      <a:pt x="10552" y="6187"/>
                      <a:pt x="10362" y="5618"/>
                      <a:pt x="9955" y="5075"/>
                    </a:cubicBezTo>
                    <a:cubicBezTo>
                      <a:pt x="9548" y="4533"/>
                      <a:pt x="9033" y="4044"/>
                      <a:pt x="8490" y="3583"/>
                    </a:cubicBezTo>
                    <a:cubicBezTo>
                      <a:pt x="6836" y="2146"/>
                      <a:pt x="4991" y="1007"/>
                      <a:pt x="2957" y="193"/>
                    </a:cubicBezTo>
                    <a:cubicBezTo>
                      <a:pt x="2686" y="84"/>
                      <a:pt x="2414" y="3"/>
                      <a:pt x="2170" y="3"/>
                    </a:cubicBezTo>
                    <a:cubicBezTo>
                      <a:pt x="2147" y="2"/>
                      <a:pt x="2124" y="1"/>
                      <a:pt x="2101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6"/>
              <p:cNvSpPr/>
              <p:nvPr/>
            </p:nvSpPr>
            <p:spPr>
              <a:xfrm>
                <a:off x="329650" y="937875"/>
                <a:ext cx="233300" cy="168075"/>
              </a:xfrm>
              <a:custGeom>
                <a:avLst/>
                <a:gdLst/>
                <a:ahLst/>
                <a:cxnLst/>
                <a:rect l="l" t="t" r="r" b="b"/>
                <a:pathLst>
                  <a:path w="9332" h="6723" extrusionOk="0">
                    <a:moveTo>
                      <a:pt x="2388" y="1028"/>
                    </a:moveTo>
                    <a:cubicBezTo>
                      <a:pt x="2849" y="1028"/>
                      <a:pt x="3337" y="1164"/>
                      <a:pt x="3771" y="1327"/>
                    </a:cubicBezTo>
                    <a:cubicBezTo>
                      <a:pt x="5046" y="1842"/>
                      <a:pt x="6239" y="2574"/>
                      <a:pt x="7270" y="3524"/>
                    </a:cubicBezTo>
                    <a:cubicBezTo>
                      <a:pt x="7595" y="3849"/>
                      <a:pt x="7867" y="4256"/>
                      <a:pt x="8002" y="4690"/>
                    </a:cubicBezTo>
                    <a:cubicBezTo>
                      <a:pt x="8111" y="5015"/>
                      <a:pt x="8002" y="5232"/>
                      <a:pt x="7758" y="5395"/>
                    </a:cubicBezTo>
                    <a:cubicBezTo>
                      <a:pt x="7460" y="5612"/>
                      <a:pt x="7161" y="5639"/>
                      <a:pt x="6863" y="5666"/>
                    </a:cubicBezTo>
                    <a:cubicBezTo>
                      <a:pt x="6402" y="5666"/>
                      <a:pt x="5968" y="5558"/>
                      <a:pt x="5561" y="5422"/>
                    </a:cubicBezTo>
                    <a:cubicBezTo>
                      <a:pt x="4178" y="4961"/>
                      <a:pt x="2930" y="4256"/>
                      <a:pt x="1710" y="3442"/>
                    </a:cubicBezTo>
                    <a:cubicBezTo>
                      <a:pt x="923" y="2873"/>
                      <a:pt x="896" y="1869"/>
                      <a:pt x="1601" y="1272"/>
                    </a:cubicBezTo>
                    <a:cubicBezTo>
                      <a:pt x="1791" y="1055"/>
                      <a:pt x="2116" y="1028"/>
                      <a:pt x="2388" y="1028"/>
                    </a:cubicBezTo>
                    <a:close/>
                    <a:moveTo>
                      <a:pt x="2288" y="1"/>
                    </a:moveTo>
                    <a:cubicBezTo>
                      <a:pt x="2059" y="1"/>
                      <a:pt x="1830" y="34"/>
                      <a:pt x="1601" y="106"/>
                    </a:cubicBezTo>
                    <a:cubicBezTo>
                      <a:pt x="706" y="377"/>
                      <a:pt x="55" y="1327"/>
                      <a:pt x="28" y="2412"/>
                    </a:cubicBezTo>
                    <a:cubicBezTo>
                      <a:pt x="1" y="3063"/>
                      <a:pt x="245" y="3578"/>
                      <a:pt x="706" y="4012"/>
                    </a:cubicBezTo>
                    <a:cubicBezTo>
                      <a:pt x="1113" y="4392"/>
                      <a:pt x="1601" y="4663"/>
                      <a:pt x="2035" y="4934"/>
                    </a:cubicBezTo>
                    <a:cubicBezTo>
                      <a:pt x="3174" y="5666"/>
                      <a:pt x="4449" y="6317"/>
                      <a:pt x="5805" y="6616"/>
                    </a:cubicBezTo>
                    <a:cubicBezTo>
                      <a:pt x="6120" y="6683"/>
                      <a:pt x="6439" y="6723"/>
                      <a:pt x="6759" y="6723"/>
                    </a:cubicBezTo>
                    <a:cubicBezTo>
                      <a:pt x="7212" y="6723"/>
                      <a:pt x="7666" y="6644"/>
                      <a:pt x="8111" y="6453"/>
                    </a:cubicBezTo>
                    <a:cubicBezTo>
                      <a:pt x="8707" y="6155"/>
                      <a:pt x="9331" y="5341"/>
                      <a:pt x="9033" y="4446"/>
                    </a:cubicBezTo>
                    <a:cubicBezTo>
                      <a:pt x="8897" y="4039"/>
                      <a:pt x="8707" y="3714"/>
                      <a:pt x="8463" y="3334"/>
                    </a:cubicBezTo>
                    <a:cubicBezTo>
                      <a:pt x="8409" y="3252"/>
                      <a:pt x="8355" y="3171"/>
                      <a:pt x="8274" y="3117"/>
                    </a:cubicBezTo>
                    <a:cubicBezTo>
                      <a:pt x="7433" y="2222"/>
                      <a:pt x="6429" y="1544"/>
                      <a:pt x="5344" y="947"/>
                    </a:cubicBezTo>
                    <a:cubicBezTo>
                      <a:pt x="4585" y="540"/>
                      <a:pt x="3798" y="215"/>
                      <a:pt x="2903" y="79"/>
                    </a:cubicBezTo>
                    <a:cubicBezTo>
                      <a:pt x="2698" y="28"/>
                      <a:pt x="2493" y="1"/>
                      <a:pt x="2288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" name="Google Shape;263;p6"/>
              <p:cNvSpPr/>
              <p:nvPr/>
            </p:nvSpPr>
            <p:spPr>
              <a:xfrm>
                <a:off x="238125" y="425150"/>
                <a:ext cx="47475" cy="99050"/>
              </a:xfrm>
              <a:custGeom>
                <a:avLst/>
                <a:gdLst/>
                <a:ahLst/>
                <a:cxnLst/>
                <a:rect l="l" t="t" r="r" b="b"/>
                <a:pathLst>
                  <a:path w="1899" h="3962" extrusionOk="0">
                    <a:moveTo>
                      <a:pt x="0" y="1"/>
                    </a:moveTo>
                    <a:lnTo>
                      <a:pt x="0" y="3961"/>
                    </a:lnTo>
                    <a:cubicBezTo>
                      <a:pt x="244" y="3961"/>
                      <a:pt x="434" y="3934"/>
                      <a:pt x="678" y="3907"/>
                    </a:cubicBezTo>
                    <a:cubicBezTo>
                      <a:pt x="1166" y="3825"/>
                      <a:pt x="1438" y="3608"/>
                      <a:pt x="1546" y="3147"/>
                    </a:cubicBezTo>
                    <a:cubicBezTo>
                      <a:pt x="1655" y="2876"/>
                      <a:pt x="1736" y="2605"/>
                      <a:pt x="1790" y="2306"/>
                    </a:cubicBezTo>
                    <a:cubicBezTo>
                      <a:pt x="1899" y="1656"/>
                      <a:pt x="1519" y="543"/>
                      <a:pt x="705" y="245"/>
                    </a:cubicBezTo>
                    <a:cubicBezTo>
                      <a:pt x="488" y="137"/>
                      <a:pt x="244" y="82"/>
                      <a:pt x="0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4" name="Google Shape;264;p6"/>
              <p:cNvSpPr/>
              <p:nvPr/>
            </p:nvSpPr>
            <p:spPr>
              <a:xfrm>
                <a:off x="237425" y="455000"/>
                <a:ext cx="134975" cy="143100"/>
              </a:xfrm>
              <a:custGeom>
                <a:avLst/>
                <a:gdLst/>
                <a:ahLst/>
                <a:cxnLst/>
                <a:rect l="l" t="t" r="r" b="b"/>
                <a:pathLst>
                  <a:path w="5399" h="5724" extrusionOk="0">
                    <a:moveTo>
                      <a:pt x="28" y="0"/>
                    </a:moveTo>
                    <a:lnTo>
                      <a:pt x="28" y="1058"/>
                    </a:lnTo>
                    <a:cubicBezTo>
                      <a:pt x="733" y="1167"/>
                      <a:pt x="1411" y="1357"/>
                      <a:pt x="2089" y="1601"/>
                    </a:cubicBezTo>
                    <a:cubicBezTo>
                      <a:pt x="2605" y="1763"/>
                      <a:pt x="3093" y="1953"/>
                      <a:pt x="3446" y="2306"/>
                    </a:cubicBezTo>
                    <a:cubicBezTo>
                      <a:pt x="4259" y="3011"/>
                      <a:pt x="4097" y="3906"/>
                      <a:pt x="3093" y="4259"/>
                    </a:cubicBezTo>
                    <a:cubicBezTo>
                      <a:pt x="2713" y="4394"/>
                      <a:pt x="2334" y="4476"/>
                      <a:pt x="1927" y="4530"/>
                    </a:cubicBezTo>
                    <a:cubicBezTo>
                      <a:pt x="1276" y="4639"/>
                      <a:pt x="625" y="4639"/>
                      <a:pt x="1" y="4639"/>
                    </a:cubicBezTo>
                    <a:lnTo>
                      <a:pt x="1" y="5724"/>
                    </a:lnTo>
                    <a:lnTo>
                      <a:pt x="733" y="5724"/>
                    </a:lnTo>
                    <a:cubicBezTo>
                      <a:pt x="1655" y="5696"/>
                      <a:pt x="2578" y="5615"/>
                      <a:pt x="3473" y="5290"/>
                    </a:cubicBezTo>
                    <a:lnTo>
                      <a:pt x="3825" y="5127"/>
                    </a:lnTo>
                    <a:cubicBezTo>
                      <a:pt x="5073" y="4449"/>
                      <a:pt x="5399" y="2984"/>
                      <a:pt x="4476" y="1899"/>
                    </a:cubicBezTo>
                    <a:cubicBezTo>
                      <a:pt x="4069" y="1357"/>
                      <a:pt x="3446" y="1004"/>
                      <a:pt x="2849" y="760"/>
                    </a:cubicBezTo>
                    <a:cubicBezTo>
                      <a:pt x="1927" y="434"/>
                      <a:pt x="977" y="163"/>
                      <a:pt x="28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6"/>
              <p:cNvSpPr/>
              <p:nvPr/>
            </p:nvSpPr>
            <p:spPr>
              <a:xfrm>
                <a:off x="2467025" y="1744600"/>
                <a:ext cx="327525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101" h="5678" extrusionOk="0">
                    <a:moveTo>
                      <a:pt x="4085" y="1"/>
                    </a:moveTo>
                    <a:cubicBezTo>
                      <a:pt x="3598" y="1"/>
                      <a:pt x="3128" y="71"/>
                      <a:pt x="2658" y="141"/>
                    </a:cubicBezTo>
                    <a:cubicBezTo>
                      <a:pt x="1980" y="223"/>
                      <a:pt x="1356" y="467"/>
                      <a:pt x="814" y="901"/>
                    </a:cubicBezTo>
                    <a:cubicBezTo>
                      <a:pt x="54" y="1498"/>
                      <a:pt x="0" y="2637"/>
                      <a:pt x="733" y="3315"/>
                    </a:cubicBezTo>
                    <a:cubicBezTo>
                      <a:pt x="1411" y="3993"/>
                      <a:pt x="2224" y="4400"/>
                      <a:pt x="3119" y="4617"/>
                    </a:cubicBezTo>
                    <a:cubicBezTo>
                      <a:pt x="4313" y="4942"/>
                      <a:pt x="5533" y="5132"/>
                      <a:pt x="6727" y="5349"/>
                    </a:cubicBezTo>
                    <a:cubicBezTo>
                      <a:pt x="7807" y="5525"/>
                      <a:pt x="8864" y="5678"/>
                      <a:pt x="9963" y="5678"/>
                    </a:cubicBezTo>
                    <a:cubicBezTo>
                      <a:pt x="10050" y="5678"/>
                      <a:pt x="10138" y="5677"/>
                      <a:pt x="10226" y="5675"/>
                    </a:cubicBezTo>
                    <a:cubicBezTo>
                      <a:pt x="10904" y="5675"/>
                      <a:pt x="11528" y="5539"/>
                      <a:pt x="12152" y="5268"/>
                    </a:cubicBezTo>
                    <a:cubicBezTo>
                      <a:pt x="12477" y="5105"/>
                      <a:pt x="12721" y="4888"/>
                      <a:pt x="12857" y="4563"/>
                    </a:cubicBezTo>
                    <a:cubicBezTo>
                      <a:pt x="12965" y="4264"/>
                      <a:pt x="13101" y="3912"/>
                      <a:pt x="13074" y="3586"/>
                    </a:cubicBezTo>
                    <a:cubicBezTo>
                      <a:pt x="13047" y="2718"/>
                      <a:pt x="12803" y="1986"/>
                      <a:pt x="11989" y="1579"/>
                    </a:cubicBezTo>
                    <a:cubicBezTo>
                      <a:pt x="11555" y="1335"/>
                      <a:pt x="11067" y="1145"/>
                      <a:pt x="10606" y="1009"/>
                    </a:cubicBezTo>
                    <a:cubicBezTo>
                      <a:pt x="9873" y="765"/>
                      <a:pt x="9168" y="630"/>
                      <a:pt x="8436" y="494"/>
                    </a:cubicBezTo>
                    <a:cubicBezTo>
                      <a:pt x="7080" y="223"/>
                      <a:pt x="5723" y="87"/>
                      <a:pt x="4313" y="6"/>
                    </a:cubicBezTo>
                    <a:cubicBezTo>
                      <a:pt x="4237" y="2"/>
                      <a:pt x="4161" y="1"/>
                      <a:pt x="4085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6"/>
              <p:cNvSpPr/>
              <p:nvPr/>
            </p:nvSpPr>
            <p:spPr>
              <a:xfrm>
                <a:off x="2459550" y="1779625"/>
                <a:ext cx="327550" cy="141675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67" extrusionOk="0">
                    <a:moveTo>
                      <a:pt x="4009" y="1"/>
                    </a:moveTo>
                    <a:cubicBezTo>
                      <a:pt x="3567" y="1"/>
                      <a:pt x="3122" y="85"/>
                      <a:pt x="2659" y="151"/>
                    </a:cubicBezTo>
                    <a:cubicBezTo>
                      <a:pt x="1981" y="205"/>
                      <a:pt x="1357" y="449"/>
                      <a:pt x="815" y="883"/>
                    </a:cubicBezTo>
                    <a:cubicBezTo>
                      <a:pt x="28" y="1507"/>
                      <a:pt x="1" y="2619"/>
                      <a:pt x="706" y="3297"/>
                    </a:cubicBezTo>
                    <a:cubicBezTo>
                      <a:pt x="1384" y="3975"/>
                      <a:pt x="2198" y="4382"/>
                      <a:pt x="3120" y="4626"/>
                    </a:cubicBezTo>
                    <a:cubicBezTo>
                      <a:pt x="4314" y="4925"/>
                      <a:pt x="5534" y="5115"/>
                      <a:pt x="6728" y="5332"/>
                    </a:cubicBezTo>
                    <a:cubicBezTo>
                      <a:pt x="7732" y="5499"/>
                      <a:pt x="8758" y="5666"/>
                      <a:pt x="9805" y="5666"/>
                    </a:cubicBezTo>
                    <a:cubicBezTo>
                      <a:pt x="9945" y="5666"/>
                      <a:pt x="10086" y="5663"/>
                      <a:pt x="10227" y="5657"/>
                    </a:cubicBezTo>
                    <a:cubicBezTo>
                      <a:pt x="10905" y="5657"/>
                      <a:pt x="11528" y="5521"/>
                      <a:pt x="12152" y="5250"/>
                    </a:cubicBezTo>
                    <a:cubicBezTo>
                      <a:pt x="12478" y="5087"/>
                      <a:pt x="12722" y="4898"/>
                      <a:pt x="12858" y="4545"/>
                    </a:cubicBezTo>
                    <a:cubicBezTo>
                      <a:pt x="12966" y="4247"/>
                      <a:pt x="13102" y="3894"/>
                      <a:pt x="13075" y="3569"/>
                    </a:cubicBezTo>
                    <a:cubicBezTo>
                      <a:pt x="13020" y="2728"/>
                      <a:pt x="12803" y="1968"/>
                      <a:pt x="11990" y="1561"/>
                    </a:cubicBezTo>
                    <a:cubicBezTo>
                      <a:pt x="11528" y="1317"/>
                      <a:pt x="11067" y="1127"/>
                      <a:pt x="10579" y="992"/>
                    </a:cubicBezTo>
                    <a:cubicBezTo>
                      <a:pt x="9874" y="748"/>
                      <a:pt x="9169" y="612"/>
                      <a:pt x="8409" y="476"/>
                    </a:cubicBezTo>
                    <a:cubicBezTo>
                      <a:pt x="7053" y="205"/>
                      <a:pt x="5697" y="70"/>
                      <a:pt x="4314" y="15"/>
                    </a:cubicBezTo>
                    <a:cubicBezTo>
                      <a:pt x="4212" y="5"/>
                      <a:pt x="4111" y="1"/>
                      <a:pt x="4009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6"/>
              <p:cNvSpPr/>
              <p:nvPr/>
            </p:nvSpPr>
            <p:spPr>
              <a:xfrm>
                <a:off x="2877950" y="1706025"/>
                <a:ext cx="257700" cy="251650"/>
              </a:xfrm>
              <a:custGeom>
                <a:avLst/>
                <a:gdLst/>
                <a:ahLst/>
                <a:cxnLst/>
                <a:rect l="l" t="t" r="r" b="b"/>
                <a:pathLst>
                  <a:path w="10308" h="10066" extrusionOk="0">
                    <a:moveTo>
                      <a:pt x="9824" y="0"/>
                    </a:moveTo>
                    <a:cubicBezTo>
                      <a:pt x="9718" y="0"/>
                      <a:pt x="9608" y="9"/>
                      <a:pt x="9494" y="30"/>
                    </a:cubicBezTo>
                    <a:cubicBezTo>
                      <a:pt x="9168" y="111"/>
                      <a:pt x="8843" y="138"/>
                      <a:pt x="8544" y="247"/>
                    </a:cubicBezTo>
                    <a:cubicBezTo>
                      <a:pt x="7622" y="518"/>
                      <a:pt x="6835" y="1061"/>
                      <a:pt x="6103" y="1657"/>
                    </a:cubicBezTo>
                    <a:cubicBezTo>
                      <a:pt x="4828" y="2634"/>
                      <a:pt x="3743" y="3800"/>
                      <a:pt x="2604" y="4912"/>
                    </a:cubicBezTo>
                    <a:cubicBezTo>
                      <a:pt x="1899" y="5590"/>
                      <a:pt x="1167" y="6296"/>
                      <a:pt x="597" y="7326"/>
                    </a:cubicBezTo>
                    <a:cubicBezTo>
                      <a:pt x="299" y="7733"/>
                      <a:pt x="163" y="8330"/>
                      <a:pt x="54" y="8954"/>
                    </a:cubicBezTo>
                    <a:cubicBezTo>
                      <a:pt x="0" y="9388"/>
                      <a:pt x="82" y="9767"/>
                      <a:pt x="299" y="10066"/>
                    </a:cubicBezTo>
                    <a:lnTo>
                      <a:pt x="3418" y="10066"/>
                    </a:lnTo>
                    <a:cubicBezTo>
                      <a:pt x="3933" y="9767"/>
                      <a:pt x="4421" y="9388"/>
                      <a:pt x="4883" y="8981"/>
                    </a:cubicBezTo>
                    <a:cubicBezTo>
                      <a:pt x="5696" y="8276"/>
                      <a:pt x="6429" y="7516"/>
                      <a:pt x="7188" y="6784"/>
                    </a:cubicBezTo>
                    <a:cubicBezTo>
                      <a:pt x="8219" y="5699"/>
                      <a:pt x="9385" y="4668"/>
                      <a:pt x="10253" y="3420"/>
                    </a:cubicBezTo>
                    <a:lnTo>
                      <a:pt x="10253" y="57"/>
                    </a:lnTo>
                    <a:lnTo>
                      <a:pt x="10307" y="57"/>
                    </a:lnTo>
                    <a:cubicBezTo>
                      <a:pt x="10156" y="24"/>
                      <a:pt x="9995" y="0"/>
                      <a:pt x="9824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8" name="Google Shape;268;p6"/>
              <p:cNvSpPr/>
              <p:nvPr/>
            </p:nvSpPr>
            <p:spPr>
              <a:xfrm>
                <a:off x="2898275" y="1733200"/>
                <a:ext cx="236025" cy="223800"/>
              </a:xfrm>
              <a:custGeom>
                <a:avLst/>
                <a:gdLst/>
                <a:ahLst/>
                <a:cxnLst/>
                <a:rect l="l" t="t" r="r" b="b"/>
                <a:pathLst>
                  <a:path w="9441" h="8952" extrusionOk="0">
                    <a:moveTo>
                      <a:pt x="9413" y="1"/>
                    </a:moveTo>
                    <a:cubicBezTo>
                      <a:pt x="9115" y="55"/>
                      <a:pt x="8762" y="109"/>
                      <a:pt x="8464" y="191"/>
                    </a:cubicBezTo>
                    <a:cubicBezTo>
                      <a:pt x="7541" y="462"/>
                      <a:pt x="6782" y="1004"/>
                      <a:pt x="6022" y="1628"/>
                    </a:cubicBezTo>
                    <a:cubicBezTo>
                      <a:pt x="4775" y="2605"/>
                      <a:pt x="3690" y="3771"/>
                      <a:pt x="2523" y="4883"/>
                    </a:cubicBezTo>
                    <a:cubicBezTo>
                      <a:pt x="1818" y="5561"/>
                      <a:pt x="1113" y="6266"/>
                      <a:pt x="543" y="7270"/>
                    </a:cubicBezTo>
                    <a:cubicBezTo>
                      <a:pt x="218" y="7677"/>
                      <a:pt x="82" y="8301"/>
                      <a:pt x="1" y="8924"/>
                    </a:cubicBezTo>
                    <a:lnTo>
                      <a:pt x="1" y="8952"/>
                    </a:lnTo>
                    <a:lnTo>
                      <a:pt x="4802" y="8952"/>
                    </a:lnTo>
                    <a:cubicBezTo>
                      <a:pt x="5616" y="8246"/>
                      <a:pt x="6375" y="7487"/>
                      <a:pt x="7107" y="6755"/>
                    </a:cubicBezTo>
                    <a:cubicBezTo>
                      <a:pt x="7894" y="5914"/>
                      <a:pt x="8708" y="5181"/>
                      <a:pt x="9440" y="4341"/>
                    </a:cubicBezTo>
                    <a:lnTo>
                      <a:pt x="9440" y="1"/>
                    </a:ln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9" name="Google Shape;269;p6"/>
              <p:cNvSpPr/>
              <p:nvPr/>
            </p:nvSpPr>
            <p:spPr>
              <a:xfrm>
                <a:off x="2105600" y="1730900"/>
                <a:ext cx="250900" cy="226100"/>
              </a:xfrm>
              <a:custGeom>
                <a:avLst/>
                <a:gdLst/>
                <a:ahLst/>
                <a:cxnLst/>
                <a:rect l="l" t="t" r="r" b="b"/>
                <a:pathLst>
                  <a:path w="10036" h="9044" extrusionOk="0">
                    <a:moveTo>
                      <a:pt x="7613" y="1"/>
                    </a:moveTo>
                    <a:cubicBezTo>
                      <a:pt x="7033" y="1"/>
                      <a:pt x="6514" y="222"/>
                      <a:pt x="5995" y="554"/>
                    </a:cubicBezTo>
                    <a:cubicBezTo>
                      <a:pt x="4774" y="1422"/>
                      <a:pt x="3689" y="2398"/>
                      <a:pt x="2767" y="3592"/>
                    </a:cubicBezTo>
                    <a:cubicBezTo>
                      <a:pt x="2089" y="4433"/>
                      <a:pt x="1519" y="5301"/>
                      <a:pt x="922" y="6196"/>
                    </a:cubicBezTo>
                    <a:cubicBezTo>
                      <a:pt x="461" y="6874"/>
                      <a:pt x="109" y="7606"/>
                      <a:pt x="27" y="8474"/>
                    </a:cubicBezTo>
                    <a:cubicBezTo>
                      <a:pt x="27" y="8664"/>
                      <a:pt x="0" y="8827"/>
                      <a:pt x="0" y="9044"/>
                    </a:cubicBezTo>
                    <a:lnTo>
                      <a:pt x="5045" y="9044"/>
                    </a:lnTo>
                    <a:cubicBezTo>
                      <a:pt x="5289" y="8799"/>
                      <a:pt x="5533" y="8555"/>
                      <a:pt x="5750" y="8284"/>
                    </a:cubicBezTo>
                    <a:cubicBezTo>
                      <a:pt x="6971" y="6874"/>
                      <a:pt x="8137" y="5409"/>
                      <a:pt x="9141" y="3809"/>
                    </a:cubicBezTo>
                    <a:cubicBezTo>
                      <a:pt x="9385" y="3402"/>
                      <a:pt x="9602" y="2995"/>
                      <a:pt x="9683" y="2561"/>
                    </a:cubicBezTo>
                    <a:cubicBezTo>
                      <a:pt x="10036" y="1422"/>
                      <a:pt x="9331" y="283"/>
                      <a:pt x="8164" y="66"/>
                    </a:cubicBezTo>
                    <a:cubicBezTo>
                      <a:pt x="7974" y="21"/>
                      <a:pt x="7791" y="1"/>
                      <a:pt x="7613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0" name="Google Shape;270;p6"/>
              <p:cNvSpPr/>
              <p:nvPr/>
            </p:nvSpPr>
            <p:spPr>
              <a:xfrm>
                <a:off x="2136100" y="1789925"/>
                <a:ext cx="242100" cy="167750"/>
              </a:xfrm>
              <a:custGeom>
                <a:avLst/>
                <a:gdLst/>
                <a:ahLst/>
                <a:cxnLst/>
                <a:rect l="l" t="t" r="r" b="b"/>
                <a:pathLst>
                  <a:path w="9684" h="6710" extrusionOk="0">
                    <a:moveTo>
                      <a:pt x="7195" y="0"/>
                    </a:moveTo>
                    <a:cubicBezTo>
                      <a:pt x="6824" y="0"/>
                      <a:pt x="6442" y="93"/>
                      <a:pt x="6076" y="309"/>
                    </a:cubicBezTo>
                    <a:cubicBezTo>
                      <a:pt x="5724" y="498"/>
                      <a:pt x="5425" y="742"/>
                      <a:pt x="5127" y="1014"/>
                    </a:cubicBezTo>
                    <a:cubicBezTo>
                      <a:pt x="4096" y="1909"/>
                      <a:pt x="3093" y="2750"/>
                      <a:pt x="2171" y="3699"/>
                    </a:cubicBezTo>
                    <a:cubicBezTo>
                      <a:pt x="1465" y="4404"/>
                      <a:pt x="842" y="5164"/>
                      <a:pt x="299" y="6032"/>
                    </a:cubicBezTo>
                    <a:cubicBezTo>
                      <a:pt x="163" y="6249"/>
                      <a:pt x="55" y="6466"/>
                      <a:pt x="1" y="6710"/>
                    </a:cubicBezTo>
                    <a:lnTo>
                      <a:pt x="1140" y="6710"/>
                    </a:lnTo>
                    <a:cubicBezTo>
                      <a:pt x="1194" y="6601"/>
                      <a:pt x="1248" y="6547"/>
                      <a:pt x="1276" y="6438"/>
                    </a:cubicBezTo>
                    <a:cubicBezTo>
                      <a:pt x="1682" y="5760"/>
                      <a:pt x="2198" y="5191"/>
                      <a:pt x="2767" y="4621"/>
                    </a:cubicBezTo>
                    <a:cubicBezTo>
                      <a:pt x="3798" y="3590"/>
                      <a:pt x="4883" y="2641"/>
                      <a:pt x="5941" y="1719"/>
                    </a:cubicBezTo>
                    <a:cubicBezTo>
                      <a:pt x="6131" y="1556"/>
                      <a:pt x="6348" y="1421"/>
                      <a:pt x="6538" y="1285"/>
                    </a:cubicBezTo>
                    <a:cubicBezTo>
                      <a:pt x="6764" y="1146"/>
                      <a:pt x="6980" y="1084"/>
                      <a:pt x="7191" y="1084"/>
                    </a:cubicBezTo>
                    <a:cubicBezTo>
                      <a:pt x="7435" y="1084"/>
                      <a:pt x="7674" y="1167"/>
                      <a:pt x="7921" y="1312"/>
                    </a:cubicBezTo>
                    <a:cubicBezTo>
                      <a:pt x="8409" y="1610"/>
                      <a:pt x="8653" y="1990"/>
                      <a:pt x="8572" y="2560"/>
                    </a:cubicBezTo>
                    <a:cubicBezTo>
                      <a:pt x="8545" y="2777"/>
                      <a:pt x="8518" y="2967"/>
                      <a:pt x="8409" y="3184"/>
                    </a:cubicBezTo>
                    <a:cubicBezTo>
                      <a:pt x="8328" y="3319"/>
                      <a:pt x="8274" y="3482"/>
                      <a:pt x="8165" y="3618"/>
                    </a:cubicBezTo>
                    <a:cubicBezTo>
                      <a:pt x="7433" y="4703"/>
                      <a:pt x="6619" y="5760"/>
                      <a:pt x="5697" y="6683"/>
                    </a:cubicBezTo>
                    <a:lnTo>
                      <a:pt x="7107" y="6683"/>
                    </a:lnTo>
                    <a:cubicBezTo>
                      <a:pt x="7704" y="6032"/>
                      <a:pt x="8274" y="5326"/>
                      <a:pt x="8789" y="4621"/>
                    </a:cubicBezTo>
                    <a:cubicBezTo>
                      <a:pt x="9060" y="4241"/>
                      <a:pt x="9277" y="3862"/>
                      <a:pt x="9413" y="3428"/>
                    </a:cubicBezTo>
                    <a:cubicBezTo>
                      <a:pt x="9630" y="2912"/>
                      <a:pt x="9684" y="2397"/>
                      <a:pt x="9548" y="1827"/>
                    </a:cubicBezTo>
                    <a:cubicBezTo>
                      <a:pt x="9425" y="922"/>
                      <a:pt x="8364" y="0"/>
                      <a:pt x="7195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1" name="Google Shape;271;p6"/>
              <p:cNvSpPr/>
              <p:nvPr/>
            </p:nvSpPr>
            <p:spPr>
              <a:xfrm>
                <a:off x="1825525" y="1606875"/>
                <a:ext cx="201425" cy="295800"/>
              </a:xfrm>
              <a:custGeom>
                <a:avLst/>
                <a:gdLst/>
                <a:ahLst/>
                <a:cxnLst/>
                <a:rect l="l" t="t" r="r" b="b"/>
                <a:pathLst>
                  <a:path w="8057" h="11832" extrusionOk="0">
                    <a:moveTo>
                      <a:pt x="6051" y="0"/>
                    </a:moveTo>
                    <a:cubicBezTo>
                      <a:pt x="5636" y="0"/>
                      <a:pt x="5194" y="165"/>
                      <a:pt x="4748" y="578"/>
                    </a:cubicBezTo>
                    <a:cubicBezTo>
                      <a:pt x="4042" y="1256"/>
                      <a:pt x="3446" y="2043"/>
                      <a:pt x="2957" y="2911"/>
                    </a:cubicBezTo>
                    <a:cubicBezTo>
                      <a:pt x="2117" y="4511"/>
                      <a:pt x="1330" y="6112"/>
                      <a:pt x="652" y="7766"/>
                    </a:cubicBezTo>
                    <a:cubicBezTo>
                      <a:pt x="381" y="8444"/>
                      <a:pt x="191" y="9177"/>
                      <a:pt x="82" y="9800"/>
                    </a:cubicBezTo>
                    <a:cubicBezTo>
                      <a:pt x="1" y="10641"/>
                      <a:pt x="354" y="11401"/>
                      <a:pt x="896" y="11591"/>
                    </a:cubicBezTo>
                    <a:cubicBezTo>
                      <a:pt x="1260" y="11732"/>
                      <a:pt x="1574" y="11832"/>
                      <a:pt x="1887" y="11832"/>
                    </a:cubicBezTo>
                    <a:cubicBezTo>
                      <a:pt x="2297" y="11832"/>
                      <a:pt x="2706" y="11660"/>
                      <a:pt x="3229" y="11184"/>
                    </a:cubicBezTo>
                    <a:cubicBezTo>
                      <a:pt x="4042" y="10451"/>
                      <a:pt x="4693" y="9556"/>
                      <a:pt x="5263" y="8580"/>
                    </a:cubicBezTo>
                    <a:cubicBezTo>
                      <a:pt x="6050" y="7224"/>
                      <a:pt x="6863" y="5840"/>
                      <a:pt x="7433" y="4321"/>
                    </a:cubicBezTo>
                    <a:cubicBezTo>
                      <a:pt x="7677" y="3643"/>
                      <a:pt x="7867" y="3019"/>
                      <a:pt x="7975" y="2287"/>
                    </a:cubicBezTo>
                    <a:cubicBezTo>
                      <a:pt x="8057" y="1745"/>
                      <a:pt x="7975" y="1175"/>
                      <a:pt x="7596" y="768"/>
                    </a:cubicBezTo>
                    <a:cubicBezTo>
                      <a:pt x="7181" y="337"/>
                      <a:pt x="6644" y="0"/>
                      <a:pt x="6051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2" name="Google Shape;272;p6"/>
              <p:cNvSpPr/>
              <p:nvPr/>
            </p:nvSpPr>
            <p:spPr>
              <a:xfrm>
                <a:off x="1876400" y="1651825"/>
                <a:ext cx="211575" cy="299550"/>
              </a:xfrm>
              <a:custGeom>
                <a:avLst/>
                <a:gdLst/>
                <a:ahLst/>
                <a:cxnLst/>
                <a:rect l="l" t="t" r="r" b="b"/>
                <a:pathLst>
                  <a:path w="8463" h="11982" extrusionOk="0">
                    <a:moveTo>
                      <a:pt x="6301" y="1139"/>
                    </a:moveTo>
                    <a:cubicBezTo>
                      <a:pt x="6888" y="1139"/>
                      <a:pt x="7244" y="1515"/>
                      <a:pt x="7297" y="2171"/>
                    </a:cubicBezTo>
                    <a:cubicBezTo>
                      <a:pt x="7378" y="2876"/>
                      <a:pt x="7188" y="3554"/>
                      <a:pt x="6917" y="4232"/>
                    </a:cubicBezTo>
                    <a:cubicBezTo>
                      <a:pt x="6564" y="5182"/>
                      <a:pt x="6076" y="6131"/>
                      <a:pt x="5561" y="6999"/>
                    </a:cubicBezTo>
                    <a:cubicBezTo>
                      <a:pt x="4964" y="8057"/>
                      <a:pt x="4394" y="9087"/>
                      <a:pt x="3662" y="10037"/>
                    </a:cubicBezTo>
                    <a:cubicBezTo>
                      <a:pt x="3264" y="10559"/>
                      <a:pt x="2776" y="10830"/>
                      <a:pt x="2175" y="10830"/>
                    </a:cubicBezTo>
                    <a:cubicBezTo>
                      <a:pt x="2120" y="10830"/>
                      <a:pt x="2064" y="10828"/>
                      <a:pt x="2007" y="10823"/>
                    </a:cubicBezTo>
                    <a:cubicBezTo>
                      <a:pt x="1628" y="10769"/>
                      <a:pt x="1356" y="10579"/>
                      <a:pt x="1221" y="10172"/>
                    </a:cubicBezTo>
                    <a:cubicBezTo>
                      <a:pt x="1031" y="9603"/>
                      <a:pt x="1058" y="8979"/>
                      <a:pt x="1221" y="8247"/>
                    </a:cubicBezTo>
                    <a:cubicBezTo>
                      <a:pt x="1573" y="6945"/>
                      <a:pt x="2143" y="5616"/>
                      <a:pt x="2848" y="4395"/>
                    </a:cubicBezTo>
                    <a:cubicBezTo>
                      <a:pt x="3391" y="3527"/>
                      <a:pt x="3987" y="2713"/>
                      <a:pt x="4720" y="1981"/>
                    </a:cubicBezTo>
                    <a:cubicBezTo>
                      <a:pt x="4991" y="1710"/>
                      <a:pt x="5289" y="1493"/>
                      <a:pt x="5642" y="1303"/>
                    </a:cubicBezTo>
                    <a:cubicBezTo>
                      <a:pt x="5832" y="1221"/>
                      <a:pt x="6049" y="1140"/>
                      <a:pt x="6239" y="1140"/>
                    </a:cubicBezTo>
                    <a:cubicBezTo>
                      <a:pt x="6260" y="1139"/>
                      <a:pt x="6280" y="1139"/>
                      <a:pt x="6301" y="1139"/>
                    </a:cubicBezTo>
                    <a:close/>
                    <a:moveTo>
                      <a:pt x="6374" y="1"/>
                    </a:moveTo>
                    <a:cubicBezTo>
                      <a:pt x="5940" y="1"/>
                      <a:pt x="5534" y="109"/>
                      <a:pt x="5154" y="299"/>
                    </a:cubicBezTo>
                    <a:cubicBezTo>
                      <a:pt x="4720" y="543"/>
                      <a:pt x="4313" y="842"/>
                      <a:pt x="3987" y="1221"/>
                    </a:cubicBezTo>
                    <a:cubicBezTo>
                      <a:pt x="2143" y="3120"/>
                      <a:pt x="922" y="5426"/>
                      <a:pt x="217" y="8030"/>
                    </a:cubicBezTo>
                    <a:cubicBezTo>
                      <a:pt x="55" y="8653"/>
                      <a:pt x="0" y="9277"/>
                      <a:pt x="109" y="9901"/>
                    </a:cubicBezTo>
                    <a:cubicBezTo>
                      <a:pt x="217" y="10688"/>
                      <a:pt x="489" y="11393"/>
                      <a:pt x="1194" y="11718"/>
                    </a:cubicBezTo>
                    <a:cubicBezTo>
                      <a:pt x="1562" y="11897"/>
                      <a:pt x="1925" y="11981"/>
                      <a:pt x="2283" y="11981"/>
                    </a:cubicBezTo>
                    <a:cubicBezTo>
                      <a:pt x="2742" y="11981"/>
                      <a:pt x="3193" y="11842"/>
                      <a:pt x="3635" y="11583"/>
                    </a:cubicBezTo>
                    <a:cubicBezTo>
                      <a:pt x="4015" y="11393"/>
                      <a:pt x="4177" y="11013"/>
                      <a:pt x="4449" y="10715"/>
                    </a:cubicBezTo>
                    <a:cubicBezTo>
                      <a:pt x="5696" y="9142"/>
                      <a:pt x="6727" y="7433"/>
                      <a:pt x="7568" y="5588"/>
                    </a:cubicBezTo>
                    <a:cubicBezTo>
                      <a:pt x="7866" y="4910"/>
                      <a:pt x="8192" y="4232"/>
                      <a:pt x="8327" y="3446"/>
                    </a:cubicBezTo>
                    <a:cubicBezTo>
                      <a:pt x="8409" y="2903"/>
                      <a:pt x="8463" y="2306"/>
                      <a:pt x="8354" y="1737"/>
                    </a:cubicBezTo>
                    <a:cubicBezTo>
                      <a:pt x="8137" y="706"/>
                      <a:pt x="7324" y="1"/>
                      <a:pt x="6374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3" name="Google Shape;273;p6"/>
              <p:cNvSpPr/>
              <p:nvPr/>
            </p:nvSpPr>
            <p:spPr>
              <a:xfrm>
                <a:off x="2376825" y="1151275"/>
                <a:ext cx="326875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075" h="5678" extrusionOk="0">
                    <a:moveTo>
                      <a:pt x="4076" y="0"/>
                    </a:moveTo>
                    <a:cubicBezTo>
                      <a:pt x="3571" y="0"/>
                      <a:pt x="3102" y="71"/>
                      <a:pt x="2632" y="141"/>
                    </a:cubicBezTo>
                    <a:cubicBezTo>
                      <a:pt x="1954" y="223"/>
                      <a:pt x="1357" y="467"/>
                      <a:pt x="814" y="901"/>
                    </a:cubicBezTo>
                    <a:cubicBezTo>
                      <a:pt x="28" y="1497"/>
                      <a:pt x="1" y="2637"/>
                      <a:pt x="706" y="3315"/>
                    </a:cubicBezTo>
                    <a:cubicBezTo>
                      <a:pt x="1384" y="3993"/>
                      <a:pt x="2198" y="4400"/>
                      <a:pt x="3120" y="4617"/>
                    </a:cubicBezTo>
                    <a:cubicBezTo>
                      <a:pt x="4286" y="4942"/>
                      <a:pt x="5507" y="5132"/>
                      <a:pt x="6700" y="5349"/>
                    </a:cubicBezTo>
                    <a:cubicBezTo>
                      <a:pt x="7781" y="5525"/>
                      <a:pt x="8838" y="5677"/>
                      <a:pt x="9936" y="5677"/>
                    </a:cubicBezTo>
                    <a:cubicBezTo>
                      <a:pt x="10024" y="5677"/>
                      <a:pt x="10111" y="5676"/>
                      <a:pt x="10199" y="5674"/>
                    </a:cubicBezTo>
                    <a:cubicBezTo>
                      <a:pt x="10877" y="5674"/>
                      <a:pt x="11528" y="5539"/>
                      <a:pt x="12125" y="5268"/>
                    </a:cubicBezTo>
                    <a:cubicBezTo>
                      <a:pt x="12478" y="5105"/>
                      <a:pt x="12722" y="4888"/>
                      <a:pt x="12857" y="4562"/>
                    </a:cubicBezTo>
                    <a:cubicBezTo>
                      <a:pt x="12939" y="4264"/>
                      <a:pt x="13074" y="3911"/>
                      <a:pt x="13047" y="3586"/>
                    </a:cubicBezTo>
                    <a:cubicBezTo>
                      <a:pt x="13020" y="2718"/>
                      <a:pt x="12776" y="1986"/>
                      <a:pt x="11962" y="1579"/>
                    </a:cubicBezTo>
                    <a:cubicBezTo>
                      <a:pt x="11528" y="1335"/>
                      <a:pt x="11040" y="1145"/>
                      <a:pt x="10579" y="1009"/>
                    </a:cubicBezTo>
                    <a:cubicBezTo>
                      <a:pt x="9874" y="765"/>
                      <a:pt x="9141" y="629"/>
                      <a:pt x="8409" y="494"/>
                    </a:cubicBezTo>
                    <a:cubicBezTo>
                      <a:pt x="7053" y="223"/>
                      <a:pt x="5697" y="87"/>
                      <a:pt x="4313" y="6"/>
                    </a:cubicBezTo>
                    <a:cubicBezTo>
                      <a:pt x="4233" y="2"/>
                      <a:pt x="4154" y="0"/>
                      <a:pt x="4076" y="0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4" name="Google Shape;274;p6"/>
              <p:cNvSpPr/>
              <p:nvPr/>
            </p:nvSpPr>
            <p:spPr>
              <a:xfrm>
                <a:off x="2632475" y="1374850"/>
                <a:ext cx="229225" cy="284575"/>
              </a:xfrm>
              <a:custGeom>
                <a:avLst/>
                <a:gdLst/>
                <a:ahLst/>
                <a:cxnLst/>
                <a:rect l="l" t="t" r="r" b="b"/>
                <a:pathLst>
                  <a:path w="9169" h="11383" extrusionOk="0">
                    <a:moveTo>
                      <a:pt x="6925" y="0"/>
                    </a:moveTo>
                    <a:cubicBezTo>
                      <a:pt x="6227" y="0"/>
                      <a:pt x="5631" y="287"/>
                      <a:pt x="5100" y="746"/>
                    </a:cubicBezTo>
                    <a:cubicBezTo>
                      <a:pt x="3933" y="1695"/>
                      <a:pt x="2984" y="2807"/>
                      <a:pt x="2225" y="4055"/>
                    </a:cubicBezTo>
                    <a:cubicBezTo>
                      <a:pt x="1628" y="4977"/>
                      <a:pt x="1112" y="5926"/>
                      <a:pt x="651" y="6876"/>
                    </a:cubicBezTo>
                    <a:cubicBezTo>
                      <a:pt x="272" y="7608"/>
                      <a:pt x="0" y="8368"/>
                      <a:pt x="0" y="9208"/>
                    </a:cubicBezTo>
                    <a:cubicBezTo>
                      <a:pt x="55" y="9371"/>
                      <a:pt x="0" y="9588"/>
                      <a:pt x="28" y="9832"/>
                    </a:cubicBezTo>
                    <a:cubicBezTo>
                      <a:pt x="109" y="10320"/>
                      <a:pt x="380" y="10782"/>
                      <a:pt x="814" y="10999"/>
                    </a:cubicBezTo>
                    <a:cubicBezTo>
                      <a:pt x="1269" y="11238"/>
                      <a:pt x="1762" y="11383"/>
                      <a:pt x="2244" y="11383"/>
                    </a:cubicBezTo>
                    <a:cubicBezTo>
                      <a:pt x="2854" y="11383"/>
                      <a:pt x="3449" y="11152"/>
                      <a:pt x="3933" y="10592"/>
                    </a:cubicBezTo>
                    <a:cubicBezTo>
                      <a:pt x="4557" y="9914"/>
                      <a:pt x="5181" y="9208"/>
                      <a:pt x="5696" y="8476"/>
                    </a:cubicBezTo>
                    <a:cubicBezTo>
                      <a:pt x="6781" y="6903"/>
                      <a:pt x="7758" y="5303"/>
                      <a:pt x="8626" y="3648"/>
                    </a:cubicBezTo>
                    <a:cubicBezTo>
                      <a:pt x="8816" y="3241"/>
                      <a:pt x="8951" y="2807"/>
                      <a:pt x="9033" y="2319"/>
                    </a:cubicBezTo>
                    <a:cubicBezTo>
                      <a:pt x="9168" y="1180"/>
                      <a:pt x="8355" y="149"/>
                      <a:pt x="7188" y="13"/>
                    </a:cubicBezTo>
                    <a:cubicBezTo>
                      <a:pt x="7099" y="4"/>
                      <a:pt x="7011" y="0"/>
                      <a:pt x="6925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5" name="Google Shape;275;p6"/>
              <p:cNvSpPr/>
              <p:nvPr/>
            </p:nvSpPr>
            <p:spPr>
              <a:xfrm>
                <a:off x="2098800" y="1275725"/>
                <a:ext cx="139725" cy="316125"/>
              </a:xfrm>
              <a:custGeom>
                <a:avLst/>
                <a:gdLst/>
                <a:ahLst/>
                <a:cxnLst/>
                <a:rect l="l" t="t" r="r" b="b"/>
                <a:pathLst>
                  <a:path w="5589" h="12645" extrusionOk="0">
                    <a:moveTo>
                      <a:pt x="2399" y="1"/>
                    </a:moveTo>
                    <a:cubicBezTo>
                      <a:pt x="2231" y="1"/>
                      <a:pt x="2055" y="16"/>
                      <a:pt x="1872" y="45"/>
                    </a:cubicBezTo>
                    <a:cubicBezTo>
                      <a:pt x="1493" y="100"/>
                      <a:pt x="1194" y="290"/>
                      <a:pt x="950" y="588"/>
                    </a:cubicBezTo>
                    <a:cubicBezTo>
                      <a:pt x="571" y="1076"/>
                      <a:pt x="299" y="1591"/>
                      <a:pt x="164" y="2188"/>
                    </a:cubicBezTo>
                    <a:cubicBezTo>
                      <a:pt x="28" y="2866"/>
                      <a:pt x="1" y="3544"/>
                      <a:pt x="28" y="4331"/>
                    </a:cubicBezTo>
                    <a:lnTo>
                      <a:pt x="28" y="5009"/>
                    </a:lnTo>
                    <a:cubicBezTo>
                      <a:pt x="191" y="6745"/>
                      <a:pt x="462" y="8427"/>
                      <a:pt x="869" y="10135"/>
                    </a:cubicBezTo>
                    <a:cubicBezTo>
                      <a:pt x="977" y="10597"/>
                      <a:pt x="1113" y="11085"/>
                      <a:pt x="1357" y="11519"/>
                    </a:cubicBezTo>
                    <a:cubicBezTo>
                      <a:pt x="1655" y="12034"/>
                      <a:pt x="2035" y="12441"/>
                      <a:pt x="2632" y="12577"/>
                    </a:cubicBezTo>
                    <a:cubicBezTo>
                      <a:pt x="2832" y="12622"/>
                      <a:pt x="3029" y="12645"/>
                      <a:pt x="3222" y="12645"/>
                    </a:cubicBezTo>
                    <a:cubicBezTo>
                      <a:pt x="4286" y="12645"/>
                      <a:pt x="5196" y="11970"/>
                      <a:pt x="5426" y="10868"/>
                    </a:cubicBezTo>
                    <a:cubicBezTo>
                      <a:pt x="5588" y="10163"/>
                      <a:pt x="5588" y="9430"/>
                      <a:pt x="5561" y="8725"/>
                    </a:cubicBezTo>
                    <a:cubicBezTo>
                      <a:pt x="5534" y="8183"/>
                      <a:pt x="5426" y="7694"/>
                      <a:pt x="5344" y="7152"/>
                    </a:cubicBezTo>
                    <a:cubicBezTo>
                      <a:pt x="5154" y="5524"/>
                      <a:pt x="4937" y="3897"/>
                      <a:pt x="4585" y="2270"/>
                    </a:cubicBezTo>
                    <a:cubicBezTo>
                      <a:pt x="4503" y="1944"/>
                      <a:pt x="4395" y="1673"/>
                      <a:pt x="4314" y="1375"/>
                    </a:cubicBezTo>
                    <a:cubicBezTo>
                      <a:pt x="3971" y="437"/>
                      <a:pt x="3300" y="1"/>
                      <a:pt x="2399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6" name="Google Shape;276;p6"/>
              <p:cNvSpPr/>
              <p:nvPr/>
            </p:nvSpPr>
            <p:spPr>
              <a:xfrm>
                <a:off x="2347675" y="1423850"/>
                <a:ext cx="222425" cy="277250"/>
              </a:xfrm>
              <a:custGeom>
                <a:avLst/>
                <a:gdLst/>
                <a:ahLst/>
                <a:cxnLst/>
                <a:rect l="l" t="t" r="r" b="b"/>
                <a:pathLst>
                  <a:path w="8897" h="11090" extrusionOk="0">
                    <a:moveTo>
                      <a:pt x="6529" y="1"/>
                    </a:moveTo>
                    <a:cubicBezTo>
                      <a:pt x="6247" y="1"/>
                      <a:pt x="5964" y="54"/>
                      <a:pt x="5696" y="169"/>
                    </a:cubicBezTo>
                    <a:cubicBezTo>
                      <a:pt x="4991" y="440"/>
                      <a:pt x="4367" y="901"/>
                      <a:pt x="3906" y="1525"/>
                    </a:cubicBezTo>
                    <a:cubicBezTo>
                      <a:pt x="2496" y="3261"/>
                      <a:pt x="1329" y="5160"/>
                      <a:pt x="380" y="7194"/>
                    </a:cubicBezTo>
                    <a:cubicBezTo>
                      <a:pt x="136" y="7682"/>
                      <a:pt x="0" y="8279"/>
                      <a:pt x="0" y="8849"/>
                    </a:cubicBezTo>
                    <a:cubicBezTo>
                      <a:pt x="0" y="8957"/>
                      <a:pt x="0" y="9011"/>
                      <a:pt x="27" y="9120"/>
                    </a:cubicBezTo>
                    <a:cubicBezTo>
                      <a:pt x="27" y="10185"/>
                      <a:pt x="961" y="11090"/>
                      <a:pt x="2022" y="11090"/>
                    </a:cubicBezTo>
                    <a:cubicBezTo>
                      <a:pt x="2338" y="11090"/>
                      <a:pt x="2666" y="11009"/>
                      <a:pt x="2984" y="10829"/>
                    </a:cubicBezTo>
                    <a:cubicBezTo>
                      <a:pt x="3255" y="10666"/>
                      <a:pt x="3526" y="10476"/>
                      <a:pt x="3771" y="10259"/>
                    </a:cubicBezTo>
                    <a:cubicBezTo>
                      <a:pt x="4557" y="9635"/>
                      <a:pt x="5235" y="8849"/>
                      <a:pt x="5805" y="8008"/>
                    </a:cubicBezTo>
                    <a:cubicBezTo>
                      <a:pt x="6456" y="7031"/>
                      <a:pt x="7080" y="6109"/>
                      <a:pt x="7704" y="5160"/>
                    </a:cubicBezTo>
                    <a:cubicBezTo>
                      <a:pt x="8165" y="4427"/>
                      <a:pt x="8572" y="3641"/>
                      <a:pt x="8789" y="2773"/>
                    </a:cubicBezTo>
                    <a:cubicBezTo>
                      <a:pt x="8897" y="2285"/>
                      <a:pt x="8897" y="1851"/>
                      <a:pt x="8707" y="1417"/>
                    </a:cubicBezTo>
                    <a:cubicBezTo>
                      <a:pt x="8354" y="566"/>
                      <a:pt x="7446" y="1"/>
                      <a:pt x="6529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7" name="Google Shape;277;p6"/>
              <p:cNvSpPr/>
              <p:nvPr/>
            </p:nvSpPr>
            <p:spPr>
              <a:xfrm>
                <a:off x="3088825" y="873375"/>
                <a:ext cx="46825" cy="299075"/>
              </a:xfrm>
              <a:custGeom>
                <a:avLst/>
                <a:gdLst/>
                <a:ahLst/>
                <a:cxnLst/>
                <a:rect l="l" t="t" r="r" b="b"/>
                <a:pathLst>
                  <a:path w="1873" h="11963" extrusionOk="0">
                    <a:moveTo>
                      <a:pt x="1818" y="1"/>
                    </a:moveTo>
                    <a:cubicBezTo>
                      <a:pt x="1113" y="272"/>
                      <a:pt x="706" y="896"/>
                      <a:pt x="570" y="1628"/>
                    </a:cubicBezTo>
                    <a:cubicBezTo>
                      <a:pt x="408" y="2523"/>
                      <a:pt x="326" y="3391"/>
                      <a:pt x="245" y="4286"/>
                    </a:cubicBezTo>
                    <a:cubicBezTo>
                      <a:pt x="55" y="5995"/>
                      <a:pt x="1" y="7731"/>
                      <a:pt x="164" y="9467"/>
                    </a:cubicBezTo>
                    <a:cubicBezTo>
                      <a:pt x="245" y="10037"/>
                      <a:pt x="299" y="10633"/>
                      <a:pt x="543" y="11176"/>
                    </a:cubicBezTo>
                    <a:cubicBezTo>
                      <a:pt x="733" y="11610"/>
                      <a:pt x="1059" y="11881"/>
                      <a:pt x="1520" y="11935"/>
                    </a:cubicBezTo>
                    <a:cubicBezTo>
                      <a:pt x="1628" y="11962"/>
                      <a:pt x="1737" y="11962"/>
                      <a:pt x="1872" y="11962"/>
                    </a:cubicBezTo>
                    <a:lnTo>
                      <a:pt x="1872" y="1"/>
                    </a:ln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8" name="Google Shape;278;p6"/>
              <p:cNvSpPr/>
              <p:nvPr/>
            </p:nvSpPr>
            <p:spPr>
              <a:xfrm>
                <a:off x="2368700" y="1170250"/>
                <a:ext cx="327550" cy="141950"/>
              </a:xfrm>
              <a:custGeom>
                <a:avLst/>
                <a:gdLst/>
                <a:ahLst/>
                <a:cxnLst/>
                <a:rect l="l" t="t" r="r" b="b"/>
                <a:pathLst>
                  <a:path w="13102" h="5678" extrusionOk="0">
                    <a:moveTo>
                      <a:pt x="4095" y="1"/>
                    </a:moveTo>
                    <a:cubicBezTo>
                      <a:pt x="3625" y="1"/>
                      <a:pt x="3152" y="71"/>
                      <a:pt x="2658" y="142"/>
                    </a:cubicBezTo>
                    <a:cubicBezTo>
                      <a:pt x="1980" y="196"/>
                      <a:pt x="1356" y="440"/>
                      <a:pt x="841" y="874"/>
                    </a:cubicBezTo>
                    <a:cubicBezTo>
                      <a:pt x="54" y="1498"/>
                      <a:pt x="0" y="2610"/>
                      <a:pt x="733" y="3288"/>
                    </a:cubicBezTo>
                    <a:cubicBezTo>
                      <a:pt x="1411" y="3966"/>
                      <a:pt x="2224" y="4373"/>
                      <a:pt x="3119" y="4617"/>
                    </a:cubicBezTo>
                    <a:cubicBezTo>
                      <a:pt x="4313" y="4915"/>
                      <a:pt x="5533" y="5132"/>
                      <a:pt x="6727" y="5322"/>
                    </a:cubicBezTo>
                    <a:cubicBezTo>
                      <a:pt x="7808" y="5523"/>
                      <a:pt x="8865" y="5678"/>
                      <a:pt x="9964" y="5678"/>
                    </a:cubicBezTo>
                    <a:cubicBezTo>
                      <a:pt x="10051" y="5678"/>
                      <a:pt x="10138" y="5677"/>
                      <a:pt x="10226" y="5675"/>
                    </a:cubicBezTo>
                    <a:cubicBezTo>
                      <a:pt x="10904" y="5675"/>
                      <a:pt x="11528" y="5539"/>
                      <a:pt x="12152" y="5268"/>
                    </a:cubicBezTo>
                    <a:cubicBezTo>
                      <a:pt x="12504" y="5078"/>
                      <a:pt x="12721" y="4888"/>
                      <a:pt x="12857" y="4536"/>
                    </a:cubicBezTo>
                    <a:cubicBezTo>
                      <a:pt x="12965" y="4237"/>
                      <a:pt x="13101" y="3912"/>
                      <a:pt x="13074" y="3559"/>
                    </a:cubicBezTo>
                    <a:cubicBezTo>
                      <a:pt x="13047" y="2718"/>
                      <a:pt x="12803" y="1959"/>
                      <a:pt x="11989" y="1552"/>
                    </a:cubicBezTo>
                    <a:cubicBezTo>
                      <a:pt x="11555" y="1335"/>
                      <a:pt x="11067" y="1118"/>
                      <a:pt x="10606" y="982"/>
                    </a:cubicBezTo>
                    <a:cubicBezTo>
                      <a:pt x="9873" y="738"/>
                      <a:pt x="9168" y="603"/>
                      <a:pt x="8436" y="467"/>
                    </a:cubicBezTo>
                    <a:cubicBezTo>
                      <a:pt x="7080" y="196"/>
                      <a:pt x="5723" y="60"/>
                      <a:pt x="4313" y="6"/>
                    </a:cubicBezTo>
                    <a:cubicBezTo>
                      <a:pt x="4240" y="2"/>
                      <a:pt x="4168" y="1"/>
                      <a:pt x="4095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9" name="Google Shape;279;p6"/>
              <p:cNvSpPr/>
              <p:nvPr/>
            </p:nvSpPr>
            <p:spPr>
              <a:xfrm>
                <a:off x="2509725" y="326850"/>
                <a:ext cx="275350" cy="37300"/>
              </a:xfrm>
              <a:custGeom>
                <a:avLst/>
                <a:gdLst/>
                <a:ahLst/>
                <a:cxnLst/>
                <a:rect l="l" t="t" r="r" b="b"/>
                <a:pathLst>
                  <a:path w="11014" h="1492" extrusionOk="0">
                    <a:moveTo>
                      <a:pt x="1" y="0"/>
                    </a:moveTo>
                    <a:cubicBezTo>
                      <a:pt x="381" y="163"/>
                      <a:pt x="760" y="353"/>
                      <a:pt x="1140" y="434"/>
                    </a:cubicBezTo>
                    <a:cubicBezTo>
                      <a:pt x="2334" y="787"/>
                      <a:pt x="3527" y="949"/>
                      <a:pt x="4748" y="1166"/>
                    </a:cubicBezTo>
                    <a:cubicBezTo>
                      <a:pt x="5887" y="1356"/>
                      <a:pt x="7053" y="1492"/>
                      <a:pt x="8247" y="1492"/>
                    </a:cubicBezTo>
                    <a:cubicBezTo>
                      <a:pt x="8925" y="1492"/>
                      <a:pt x="9576" y="1356"/>
                      <a:pt x="10172" y="1085"/>
                    </a:cubicBezTo>
                    <a:cubicBezTo>
                      <a:pt x="10525" y="949"/>
                      <a:pt x="10742" y="705"/>
                      <a:pt x="10878" y="380"/>
                    </a:cubicBezTo>
                    <a:cubicBezTo>
                      <a:pt x="10932" y="244"/>
                      <a:pt x="10986" y="136"/>
                      <a:pt x="11013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0" name="Google Shape;280;p6"/>
              <p:cNvSpPr/>
              <p:nvPr/>
            </p:nvSpPr>
            <p:spPr>
              <a:xfrm>
                <a:off x="2201875" y="808950"/>
                <a:ext cx="250250" cy="307675"/>
              </a:xfrm>
              <a:custGeom>
                <a:avLst/>
                <a:gdLst/>
                <a:ahLst/>
                <a:cxnLst/>
                <a:rect l="l" t="t" r="r" b="b"/>
                <a:pathLst>
                  <a:path w="10010" h="12307" extrusionOk="0">
                    <a:moveTo>
                      <a:pt x="7562" y="1"/>
                    </a:moveTo>
                    <a:cubicBezTo>
                      <a:pt x="7397" y="1"/>
                      <a:pt x="7228" y="18"/>
                      <a:pt x="7053" y="55"/>
                    </a:cubicBezTo>
                    <a:cubicBezTo>
                      <a:pt x="6592" y="110"/>
                      <a:pt x="6185" y="327"/>
                      <a:pt x="5805" y="679"/>
                    </a:cubicBezTo>
                    <a:cubicBezTo>
                      <a:pt x="5507" y="950"/>
                      <a:pt x="5209" y="1249"/>
                      <a:pt x="4964" y="1601"/>
                    </a:cubicBezTo>
                    <a:cubicBezTo>
                      <a:pt x="3445" y="3608"/>
                      <a:pt x="2089" y="5751"/>
                      <a:pt x="923" y="7975"/>
                    </a:cubicBezTo>
                    <a:cubicBezTo>
                      <a:pt x="543" y="8654"/>
                      <a:pt x="245" y="9359"/>
                      <a:pt x="109" y="10145"/>
                    </a:cubicBezTo>
                    <a:cubicBezTo>
                      <a:pt x="1" y="10851"/>
                      <a:pt x="245" y="11393"/>
                      <a:pt x="869" y="11773"/>
                    </a:cubicBezTo>
                    <a:cubicBezTo>
                      <a:pt x="1276" y="12017"/>
                      <a:pt x="1710" y="12180"/>
                      <a:pt x="2171" y="12288"/>
                    </a:cubicBezTo>
                    <a:cubicBezTo>
                      <a:pt x="2280" y="12300"/>
                      <a:pt x="2386" y="12307"/>
                      <a:pt x="2488" y="12307"/>
                    </a:cubicBezTo>
                    <a:cubicBezTo>
                      <a:pt x="2840" y="12307"/>
                      <a:pt x="3151" y="12227"/>
                      <a:pt x="3445" y="12017"/>
                    </a:cubicBezTo>
                    <a:cubicBezTo>
                      <a:pt x="3771" y="11773"/>
                      <a:pt x="4069" y="11529"/>
                      <a:pt x="4341" y="11230"/>
                    </a:cubicBezTo>
                    <a:cubicBezTo>
                      <a:pt x="5263" y="10227"/>
                      <a:pt x="6076" y="9142"/>
                      <a:pt x="6782" y="7975"/>
                    </a:cubicBezTo>
                    <a:cubicBezTo>
                      <a:pt x="7514" y="6890"/>
                      <a:pt x="8192" y="5806"/>
                      <a:pt x="8816" y="4693"/>
                    </a:cubicBezTo>
                    <a:cubicBezTo>
                      <a:pt x="9277" y="3880"/>
                      <a:pt x="9684" y="3093"/>
                      <a:pt x="9874" y="2171"/>
                    </a:cubicBezTo>
                    <a:cubicBezTo>
                      <a:pt x="10009" y="1574"/>
                      <a:pt x="9820" y="1086"/>
                      <a:pt x="9358" y="733"/>
                    </a:cubicBezTo>
                    <a:cubicBezTo>
                      <a:pt x="8835" y="297"/>
                      <a:pt x="8240" y="1"/>
                      <a:pt x="7562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1" name="Google Shape;281;p6"/>
              <p:cNvSpPr/>
              <p:nvPr/>
            </p:nvSpPr>
            <p:spPr>
              <a:xfrm>
                <a:off x="2740300" y="905725"/>
                <a:ext cx="187175" cy="279475"/>
              </a:xfrm>
              <a:custGeom>
                <a:avLst/>
                <a:gdLst/>
                <a:ahLst/>
                <a:cxnLst/>
                <a:rect l="l" t="t" r="r" b="b"/>
                <a:pathLst>
                  <a:path w="7487" h="11179" extrusionOk="0">
                    <a:moveTo>
                      <a:pt x="5524" y="0"/>
                    </a:moveTo>
                    <a:cubicBezTo>
                      <a:pt x="5071" y="0"/>
                      <a:pt x="4591" y="174"/>
                      <a:pt x="4123" y="605"/>
                    </a:cubicBezTo>
                    <a:cubicBezTo>
                      <a:pt x="3418" y="1256"/>
                      <a:pt x="2875" y="2043"/>
                      <a:pt x="2468" y="2884"/>
                    </a:cubicBezTo>
                    <a:cubicBezTo>
                      <a:pt x="1736" y="4403"/>
                      <a:pt x="1058" y="5949"/>
                      <a:pt x="461" y="7495"/>
                    </a:cubicBezTo>
                    <a:cubicBezTo>
                      <a:pt x="244" y="8173"/>
                      <a:pt x="54" y="8851"/>
                      <a:pt x="0" y="9421"/>
                    </a:cubicBezTo>
                    <a:cubicBezTo>
                      <a:pt x="0" y="10207"/>
                      <a:pt x="380" y="10858"/>
                      <a:pt x="922" y="11021"/>
                    </a:cubicBezTo>
                    <a:cubicBezTo>
                      <a:pt x="1250" y="11113"/>
                      <a:pt x="1536" y="11178"/>
                      <a:pt x="1810" y="11178"/>
                    </a:cubicBezTo>
                    <a:cubicBezTo>
                      <a:pt x="2263" y="11178"/>
                      <a:pt x="2688" y="11002"/>
                      <a:pt x="3228" y="10479"/>
                    </a:cubicBezTo>
                    <a:cubicBezTo>
                      <a:pt x="3960" y="9719"/>
                      <a:pt x="4584" y="8878"/>
                      <a:pt x="5072" y="7929"/>
                    </a:cubicBezTo>
                    <a:cubicBezTo>
                      <a:pt x="5805" y="6654"/>
                      <a:pt x="6510" y="5325"/>
                      <a:pt x="6971" y="3887"/>
                    </a:cubicBezTo>
                    <a:cubicBezTo>
                      <a:pt x="7188" y="3291"/>
                      <a:pt x="7378" y="2640"/>
                      <a:pt x="7432" y="1989"/>
                    </a:cubicBezTo>
                    <a:cubicBezTo>
                      <a:pt x="7486" y="1501"/>
                      <a:pt x="7378" y="958"/>
                      <a:pt x="6971" y="605"/>
                    </a:cubicBezTo>
                    <a:cubicBezTo>
                      <a:pt x="6571" y="250"/>
                      <a:pt x="6067" y="0"/>
                      <a:pt x="5524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2" name="Google Shape;282;p6"/>
              <p:cNvSpPr/>
              <p:nvPr/>
            </p:nvSpPr>
            <p:spPr>
              <a:xfrm>
                <a:off x="2757925" y="590550"/>
                <a:ext cx="263800" cy="199175"/>
              </a:xfrm>
              <a:custGeom>
                <a:avLst/>
                <a:gdLst/>
                <a:ahLst/>
                <a:cxnLst/>
                <a:rect l="l" t="t" r="r" b="b"/>
                <a:pathLst>
                  <a:path w="10552" h="7967" extrusionOk="0">
                    <a:moveTo>
                      <a:pt x="2089" y="1"/>
                    </a:moveTo>
                    <a:cubicBezTo>
                      <a:pt x="1643" y="1"/>
                      <a:pt x="1314" y="213"/>
                      <a:pt x="1058" y="546"/>
                    </a:cubicBezTo>
                    <a:cubicBezTo>
                      <a:pt x="678" y="980"/>
                      <a:pt x="461" y="1441"/>
                      <a:pt x="272" y="1983"/>
                    </a:cubicBezTo>
                    <a:cubicBezTo>
                      <a:pt x="0" y="2797"/>
                      <a:pt x="244" y="3475"/>
                      <a:pt x="868" y="4072"/>
                    </a:cubicBezTo>
                    <a:cubicBezTo>
                      <a:pt x="1221" y="4397"/>
                      <a:pt x="1601" y="4696"/>
                      <a:pt x="2035" y="4967"/>
                    </a:cubicBezTo>
                    <a:cubicBezTo>
                      <a:pt x="3445" y="5889"/>
                      <a:pt x="4883" y="6648"/>
                      <a:pt x="6456" y="7245"/>
                    </a:cubicBezTo>
                    <a:cubicBezTo>
                      <a:pt x="7242" y="7544"/>
                      <a:pt x="7975" y="7869"/>
                      <a:pt x="8788" y="7950"/>
                    </a:cubicBezTo>
                    <a:cubicBezTo>
                      <a:pt x="8862" y="7961"/>
                      <a:pt x="8935" y="7966"/>
                      <a:pt x="9006" y="7966"/>
                    </a:cubicBezTo>
                    <a:cubicBezTo>
                      <a:pt x="9666" y="7966"/>
                      <a:pt x="10193" y="7524"/>
                      <a:pt x="10389" y="6838"/>
                    </a:cubicBezTo>
                    <a:cubicBezTo>
                      <a:pt x="10552" y="6160"/>
                      <a:pt x="10362" y="5591"/>
                      <a:pt x="9955" y="5048"/>
                    </a:cubicBezTo>
                    <a:cubicBezTo>
                      <a:pt x="9548" y="4506"/>
                      <a:pt x="9033" y="4045"/>
                      <a:pt x="8490" y="3556"/>
                    </a:cubicBezTo>
                    <a:cubicBezTo>
                      <a:pt x="6808" y="2146"/>
                      <a:pt x="4991" y="980"/>
                      <a:pt x="2957" y="166"/>
                    </a:cubicBezTo>
                    <a:cubicBezTo>
                      <a:pt x="2686" y="57"/>
                      <a:pt x="2414" y="3"/>
                      <a:pt x="2170" y="3"/>
                    </a:cubicBezTo>
                    <a:cubicBezTo>
                      <a:pt x="2143" y="2"/>
                      <a:pt x="2116" y="1"/>
                      <a:pt x="2089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3" name="Google Shape;283;p6"/>
              <p:cNvSpPr/>
              <p:nvPr/>
            </p:nvSpPr>
            <p:spPr>
              <a:xfrm>
                <a:off x="2043875" y="521950"/>
                <a:ext cx="174975" cy="342000"/>
              </a:xfrm>
              <a:custGeom>
                <a:avLst/>
                <a:gdLst/>
                <a:ahLst/>
                <a:cxnLst/>
                <a:rect l="l" t="t" r="r" b="b"/>
                <a:pathLst>
                  <a:path w="6999" h="13680" extrusionOk="0">
                    <a:moveTo>
                      <a:pt x="1657" y="1"/>
                    </a:moveTo>
                    <a:cubicBezTo>
                      <a:pt x="944" y="1"/>
                      <a:pt x="299" y="490"/>
                      <a:pt x="164" y="1282"/>
                    </a:cubicBezTo>
                    <a:cubicBezTo>
                      <a:pt x="136" y="1445"/>
                      <a:pt x="82" y="1662"/>
                      <a:pt x="82" y="1825"/>
                    </a:cubicBezTo>
                    <a:cubicBezTo>
                      <a:pt x="1" y="2801"/>
                      <a:pt x="191" y="3751"/>
                      <a:pt x="462" y="4673"/>
                    </a:cubicBezTo>
                    <a:cubicBezTo>
                      <a:pt x="760" y="5677"/>
                      <a:pt x="1140" y="6707"/>
                      <a:pt x="1520" y="7684"/>
                    </a:cubicBezTo>
                    <a:cubicBezTo>
                      <a:pt x="2117" y="9284"/>
                      <a:pt x="2605" y="10911"/>
                      <a:pt x="3527" y="12322"/>
                    </a:cubicBezTo>
                    <a:cubicBezTo>
                      <a:pt x="3744" y="12729"/>
                      <a:pt x="4015" y="13136"/>
                      <a:pt x="4422" y="13380"/>
                    </a:cubicBezTo>
                    <a:cubicBezTo>
                      <a:pt x="4743" y="13570"/>
                      <a:pt x="5086" y="13679"/>
                      <a:pt x="5409" y="13679"/>
                    </a:cubicBezTo>
                    <a:cubicBezTo>
                      <a:pt x="5959" y="13679"/>
                      <a:pt x="6451" y="13362"/>
                      <a:pt x="6673" y="12593"/>
                    </a:cubicBezTo>
                    <a:cubicBezTo>
                      <a:pt x="6728" y="12295"/>
                      <a:pt x="6836" y="11996"/>
                      <a:pt x="6863" y="11644"/>
                    </a:cubicBezTo>
                    <a:cubicBezTo>
                      <a:pt x="6999" y="10694"/>
                      <a:pt x="6809" y="9799"/>
                      <a:pt x="6592" y="8877"/>
                    </a:cubicBezTo>
                    <a:cubicBezTo>
                      <a:pt x="6239" y="7304"/>
                      <a:pt x="5616" y="5812"/>
                      <a:pt x="5100" y="4320"/>
                    </a:cubicBezTo>
                    <a:cubicBezTo>
                      <a:pt x="4802" y="3398"/>
                      <a:pt x="4422" y="2476"/>
                      <a:pt x="3798" y="1499"/>
                    </a:cubicBezTo>
                    <a:cubicBezTo>
                      <a:pt x="3581" y="1038"/>
                      <a:pt x="3066" y="632"/>
                      <a:pt x="2523" y="252"/>
                    </a:cubicBezTo>
                    <a:cubicBezTo>
                      <a:pt x="2243" y="80"/>
                      <a:pt x="1944" y="1"/>
                      <a:pt x="1657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4" name="Google Shape;284;p6"/>
              <p:cNvSpPr/>
              <p:nvPr/>
            </p:nvSpPr>
            <p:spPr>
              <a:xfrm>
                <a:off x="2011325" y="527925"/>
                <a:ext cx="175675" cy="342125"/>
              </a:xfrm>
              <a:custGeom>
                <a:avLst/>
                <a:gdLst/>
                <a:ahLst/>
                <a:cxnLst/>
                <a:rect l="l" t="t" r="r" b="b"/>
                <a:pathLst>
                  <a:path w="7027" h="13685" extrusionOk="0">
                    <a:moveTo>
                      <a:pt x="1669" y="1"/>
                    </a:moveTo>
                    <a:cubicBezTo>
                      <a:pt x="960" y="1"/>
                      <a:pt x="317" y="481"/>
                      <a:pt x="164" y="1288"/>
                    </a:cubicBezTo>
                    <a:cubicBezTo>
                      <a:pt x="137" y="1450"/>
                      <a:pt x="109" y="1640"/>
                      <a:pt x="109" y="1830"/>
                    </a:cubicBezTo>
                    <a:cubicBezTo>
                      <a:pt x="1" y="2807"/>
                      <a:pt x="218" y="3756"/>
                      <a:pt x="489" y="4678"/>
                    </a:cubicBezTo>
                    <a:cubicBezTo>
                      <a:pt x="788" y="5682"/>
                      <a:pt x="1167" y="6712"/>
                      <a:pt x="1520" y="7689"/>
                    </a:cubicBezTo>
                    <a:cubicBezTo>
                      <a:pt x="2144" y="9289"/>
                      <a:pt x="2605" y="10917"/>
                      <a:pt x="3527" y="12327"/>
                    </a:cubicBezTo>
                    <a:cubicBezTo>
                      <a:pt x="3771" y="12734"/>
                      <a:pt x="4042" y="13141"/>
                      <a:pt x="4449" y="13385"/>
                    </a:cubicBezTo>
                    <a:cubicBezTo>
                      <a:pt x="4760" y="13575"/>
                      <a:pt x="5101" y="13684"/>
                      <a:pt x="5423" y="13684"/>
                    </a:cubicBezTo>
                    <a:cubicBezTo>
                      <a:pt x="5972" y="13684"/>
                      <a:pt x="6468" y="13368"/>
                      <a:pt x="6673" y="12598"/>
                    </a:cubicBezTo>
                    <a:cubicBezTo>
                      <a:pt x="6755" y="12300"/>
                      <a:pt x="6863" y="12001"/>
                      <a:pt x="6890" y="11649"/>
                    </a:cubicBezTo>
                    <a:cubicBezTo>
                      <a:pt x="7026" y="10700"/>
                      <a:pt x="6809" y="9804"/>
                      <a:pt x="6619" y="8882"/>
                    </a:cubicBezTo>
                    <a:cubicBezTo>
                      <a:pt x="6239" y="7309"/>
                      <a:pt x="5643" y="5817"/>
                      <a:pt x="5127" y="4325"/>
                    </a:cubicBezTo>
                    <a:cubicBezTo>
                      <a:pt x="4829" y="3376"/>
                      <a:pt x="4449" y="2481"/>
                      <a:pt x="3798" y="1477"/>
                    </a:cubicBezTo>
                    <a:cubicBezTo>
                      <a:pt x="3608" y="1016"/>
                      <a:pt x="3093" y="637"/>
                      <a:pt x="2551" y="257"/>
                    </a:cubicBezTo>
                    <a:cubicBezTo>
                      <a:pt x="2265" y="83"/>
                      <a:pt x="1962" y="1"/>
                      <a:pt x="1669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5" name="Google Shape;285;p6"/>
              <p:cNvSpPr/>
              <p:nvPr/>
            </p:nvSpPr>
            <p:spPr>
              <a:xfrm>
                <a:off x="2895325" y="326850"/>
                <a:ext cx="198275" cy="116550"/>
              </a:xfrm>
              <a:custGeom>
                <a:avLst/>
                <a:gdLst/>
                <a:ahLst/>
                <a:cxnLst/>
                <a:rect l="l" t="t" r="r" b="b"/>
                <a:pathLst>
                  <a:path w="7931" h="4662" extrusionOk="0">
                    <a:moveTo>
                      <a:pt x="1557" y="0"/>
                    </a:moveTo>
                    <a:cubicBezTo>
                      <a:pt x="1258" y="380"/>
                      <a:pt x="960" y="787"/>
                      <a:pt x="661" y="1248"/>
                    </a:cubicBezTo>
                    <a:cubicBezTo>
                      <a:pt x="336" y="1655"/>
                      <a:pt x="200" y="2278"/>
                      <a:pt x="119" y="2875"/>
                    </a:cubicBezTo>
                    <a:cubicBezTo>
                      <a:pt x="0" y="3872"/>
                      <a:pt x="712" y="4661"/>
                      <a:pt x="1619" y="4661"/>
                    </a:cubicBezTo>
                    <a:cubicBezTo>
                      <a:pt x="1749" y="4661"/>
                      <a:pt x="1882" y="4645"/>
                      <a:pt x="2018" y="4611"/>
                    </a:cubicBezTo>
                    <a:cubicBezTo>
                      <a:pt x="2180" y="4584"/>
                      <a:pt x="2343" y="4503"/>
                      <a:pt x="2506" y="4448"/>
                    </a:cubicBezTo>
                    <a:cubicBezTo>
                      <a:pt x="3428" y="4096"/>
                      <a:pt x="4215" y="3526"/>
                      <a:pt x="4920" y="2929"/>
                    </a:cubicBezTo>
                    <a:cubicBezTo>
                      <a:pt x="5734" y="2197"/>
                      <a:pt x="6493" y="1465"/>
                      <a:pt x="7225" y="705"/>
                    </a:cubicBezTo>
                    <a:lnTo>
                      <a:pt x="7931" y="0"/>
                    </a:ln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6" name="Google Shape;286;p6"/>
              <p:cNvSpPr/>
              <p:nvPr/>
            </p:nvSpPr>
            <p:spPr>
              <a:xfrm>
                <a:off x="2587050" y="694000"/>
                <a:ext cx="118000" cy="305100"/>
              </a:xfrm>
              <a:custGeom>
                <a:avLst/>
                <a:gdLst/>
                <a:ahLst/>
                <a:cxnLst/>
                <a:rect l="l" t="t" r="r" b="b"/>
                <a:pathLst>
                  <a:path w="4720" h="12204" extrusionOk="0">
                    <a:moveTo>
                      <a:pt x="2626" y="0"/>
                    </a:moveTo>
                    <a:cubicBezTo>
                      <a:pt x="1545" y="0"/>
                      <a:pt x="555" y="973"/>
                      <a:pt x="434" y="1968"/>
                    </a:cubicBezTo>
                    <a:lnTo>
                      <a:pt x="326" y="2673"/>
                    </a:lnTo>
                    <a:cubicBezTo>
                      <a:pt x="109" y="4328"/>
                      <a:pt x="109" y="6009"/>
                      <a:pt x="109" y="7664"/>
                    </a:cubicBezTo>
                    <a:cubicBezTo>
                      <a:pt x="109" y="7881"/>
                      <a:pt x="54" y="8125"/>
                      <a:pt x="54" y="8369"/>
                    </a:cubicBezTo>
                    <a:cubicBezTo>
                      <a:pt x="0" y="9319"/>
                      <a:pt x="0" y="10268"/>
                      <a:pt x="190" y="11190"/>
                    </a:cubicBezTo>
                    <a:cubicBezTo>
                      <a:pt x="298" y="11651"/>
                      <a:pt x="570" y="11922"/>
                      <a:pt x="1004" y="12031"/>
                    </a:cubicBezTo>
                    <a:cubicBezTo>
                      <a:pt x="1275" y="12112"/>
                      <a:pt x="1600" y="12167"/>
                      <a:pt x="1872" y="12194"/>
                    </a:cubicBezTo>
                    <a:cubicBezTo>
                      <a:pt x="1922" y="12200"/>
                      <a:pt x="1976" y="12204"/>
                      <a:pt x="2033" y="12204"/>
                    </a:cubicBezTo>
                    <a:cubicBezTo>
                      <a:pt x="2657" y="12204"/>
                      <a:pt x="3653" y="11798"/>
                      <a:pt x="3852" y="11027"/>
                    </a:cubicBezTo>
                    <a:cubicBezTo>
                      <a:pt x="4042" y="10485"/>
                      <a:pt x="4123" y="9915"/>
                      <a:pt x="4204" y="9400"/>
                    </a:cubicBezTo>
                    <a:cubicBezTo>
                      <a:pt x="4476" y="7501"/>
                      <a:pt x="4665" y="5603"/>
                      <a:pt x="4720" y="3650"/>
                    </a:cubicBezTo>
                    <a:lnTo>
                      <a:pt x="4720" y="2348"/>
                    </a:lnTo>
                    <a:cubicBezTo>
                      <a:pt x="4720" y="2077"/>
                      <a:pt x="4720" y="1778"/>
                      <a:pt x="4638" y="1534"/>
                    </a:cubicBezTo>
                    <a:cubicBezTo>
                      <a:pt x="4367" y="395"/>
                      <a:pt x="4123" y="259"/>
                      <a:pt x="3011" y="42"/>
                    </a:cubicBezTo>
                    <a:cubicBezTo>
                      <a:pt x="2882" y="14"/>
                      <a:pt x="2753" y="0"/>
                      <a:pt x="2626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7" name="Google Shape;287;p6"/>
              <p:cNvSpPr/>
              <p:nvPr/>
            </p:nvSpPr>
            <p:spPr>
              <a:xfrm>
                <a:off x="2332750" y="507375"/>
                <a:ext cx="301775" cy="141575"/>
              </a:xfrm>
              <a:custGeom>
                <a:avLst/>
                <a:gdLst/>
                <a:ahLst/>
                <a:cxnLst/>
                <a:rect l="l" t="t" r="r" b="b"/>
                <a:pathLst>
                  <a:path w="12071" h="5663" extrusionOk="0">
                    <a:moveTo>
                      <a:pt x="9521" y="1"/>
                    </a:moveTo>
                    <a:cubicBezTo>
                      <a:pt x="9284" y="1"/>
                      <a:pt x="9046" y="21"/>
                      <a:pt x="8816" y="48"/>
                    </a:cubicBezTo>
                    <a:cubicBezTo>
                      <a:pt x="7704" y="102"/>
                      <a:pt x="6646" y="374"/>
                      <a:pt x="5615" y="726"/>
                    </a:cubicBezTo>
                    <a:cubicBezTo>
                      <a:pt x="4395" y="1133"/>
                      <a:pt x="3174" y="1486"/>
                      <a:pt x="2035" y="2110"/>
                    </a:cubicBezTo>
                    <a:cubicBezTo>
                      <a:pt x="1357" y="2462"/>
                      <a:pt x="706" y="2950"/>
                      <a:pt x="380" y="3683"/>
                    </a:cubicBezTo>
                    <a:cubicBezTo>
                      <a:pt x="1" y="4578"/>
                      <a:pt x="462" y="5473"/>
                      <a:pt x="1411" y="5581"/>
                    </a:cubicBezTo>
                    <a:cubicBezTo>
                      <a:pt x="1655" y="5636"/>
                      <a:pt x="1872" y="5663"/>
                      <a:pt x="2062" y="5663"/>
                    </a:cubicBezTo>
                    <a:cubicBezTo>
                      <a:pt x="2306" y="5663"/>
                      <a:pt x="2496" y="5663"/>
                      <a:pt x="2740" y="5609"/>
                    </a:cubicBezTo>
                    <a:cubicBezTo>
                      <a:pt x="4883" y="5419"/>
                      <a:pt x="6944" y="4849"/>
                      <a:pt x="8979" y="4171"/>
                    </a:cubicBezTo>
                    <a:cubicBezTo>
                      <a:pt x="9657" y="3927"/>
                      <a:pt x="10362" y="3656"/>
                      <a:pt x="11013" y="3303"/>
                    </a:cubicBezTo>
                    <a:cubicBezTo>
                      <a:pt x="11827" y="2815"/>
                      <a:pt x="12071" y="2082"/>
                      <a:pt x="11745" y="1269"/>
                    </a:cubicBezTo>
                    <a:cubicBezTo>
                      <a:pt x="11474" y="536"/>
                      <a:pt x="10904" y="211"/>
                      <a:pt x="10226" y="75"/>
                    </a:cubicBezTo>
                    <a:cubicBezTo>
                      <a:pt x="9996" y="21"/>
                      <a:pt x="9758" y="1"/>
                      <a:pt x="9521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8" name="Google Shape;288;p6"/>
              <p:cNvSpPr/>
              <p:nvPr/>
            </p:nvSpPr>
            <p:spPr>
              <a:xfrm>
                <a:off x="2152375" y="1216700"/>
                <a:ext cx="171600" cy="313300"/>
              </a:xfrm>
              <a:custGeom>
                <a:avLst/>
                <a:gdLst/>
                <a:ahLst/>
                <a:cxnLst/>
                <a:rect l="l" t="t" r="r" b="b"/>
                <a:pathLst>
                  <a:path w="6864" h="12532" extrusionOk="0">
                    <a:moveTo>
                      <a:pt x="2799" y="1047"/>
                    </a:moveTo>
                    <a:cubicBezTo>
                      <a:pt x="3004" y="1047"/>
                      <a:pt x="3221" y="1112"/>
                      <a:pt x="3445" y="1240"/>
                    </a:cubicBezTo>
                    <a:cubicBezTo>
                      <a:pt x="3852" y="1430"/>
                      <a:pt x="4151" y="1783"/>
                      <a:pt x="4395" y="2135"/>
                    </a:cubicBezTo>
                    <a:cubicBezTo>
                      <a:pt x="4802" y="2786"/>
                      <a:pt x="5046" y="3491"/>
                      <a:pt x="5236" y="4224"/>
                    </a:cubicBezTo>
                    <a:cubicBezTo>
                      <a:pt x="5561" y="5227"/>
                      <a:pt x="5697" y="6285"/>
                      <a:pt x="5751" y="7343"/>
                    </a:cubicBezTo>
                    <a:cubicBezTo>
                      <a:pt x="5778" y="8021"/>
                      <a:pt x="5832" y="8699"/>
                      <a:pt x="5832" y="9377"/>
                    </a:cubicBezTo>
                    <a:cubicBezTo>
                      <a:pt x="5832" y="9811"/>
                      <a:pt x="5724" y="10218"/>
                      <a:pt x="5480" y="10598"/>
                    </a:cubicBezTo>
                    <a:cubicBezTo>
                      <a:pt x="5344" y="10815"/>
                      <a:pt x="5154" y="11032"/>
                      <a:pt x="4910" y="11140"/>
                    </a:cubicBezTo>
                    <a:cubicBezTo>
                      <a:pt x="4666" y="11276"/>
                      <a:pt x="4368" y="11357"/>
                      <a:pt x="4096" y="11439"/>
                    </a:cubicBezTo>
                    <a:cubicBezTo>
                      <a:pt x="3955" y="11481"/>
                      <a:pt x="3820" y="11502"/>
                      <a:pt x="3692" y="11502"/>
                    </a:cubicBezTo>
                    <a:cubicBezTo>
                      <a:pt x="3329" y="11502"/>
                      <a:pt x="3014" y="11339"/>
                      <a:pt x="2713" y="11059"/>
                    </a:cubicBezTo>
                    <a:cubicBezTo>
                      <a:pt x="2333" y="10679"/>
                      <a:pt x="2089" y="10245"/>
                      <a:pt x="1926" y="9784"/>
                    </a:cubicBezTo>
                    <a:cubicBezTo>
                      <a:pt x="1384" y="8347"/>
                      <a:pt x="1086" y="6855"/>
                      <a:pt x="1113" y="5336"/>
                    </a:cubicBezTo>
                    <a:cubicBezTo>
                      <a:pt x="1113" y="4414"/>
                      <a:pt x="1167" y="3573"/>
                      <a:pt x="1384" y="2651"/>
                    </a:cubicBezTo>
                    <a:cubicBezTo>
                      <a:pt x="1493" y="2244"/>
                      <a:pt x="1682" y="1837"/>
                      <a:pt x="1954" y="1511"/>
                    </a:cubicBezTo>
                    <a:cubicBezTo>
                      <a:pt x="2200" y="1199"/>
                      <a:pt x="2486" y="1047"/>
                      <a:pt x="2799" y="1047"/>
                    </a:cubicBezTo>
                    <a:close/>
                    <a:moveTo>
                      <a:pt x="2807" y="0"/>
                    </a:moveTo>
                    <a:cubicBezTo>
                      <a:pt x="2165" y="0"/>
                      <a:pt x="1553" y="313"/>
                      <a:pt x="1086" y="915"/>
                    </a:cubicBezTo>
                    <a:cubicBezTo>
                      <a:pt x="625" y="1457"/>
                      <a:pt x="408" y="2081"/>
                      <a:pt x="272" y="2759"/>
                    </a:cubicBezTo>
                    <a:cubicBezTo>
                      <a:pt x="28" y="4034"/>
                      <a:pt x="1" y="5336"/>
                      <a:pt x="82" y="6611"/>
                    </a:cubicBezTo>
                    <a:cubicBezTo>
                      <a:pt x="218" y="8021"/>
                      <a:pt x="570" y="9323"/>
                      <a:pt x="1140" y="10625"/>
                    </a:cubicBezTo>
                    <a:cubicBezTo>
                      <a:pt x="1384" y="11113"/>
                      <a:pt x="1682" y="11547"/>
                      <a:pt x="2089" y="11900"/>
                    </a:cubicBezTo>
                    <a:cubicBezTo>
                      <a:pt x="2553" y="12315"/>
                      <a:pt x="3060" y="12532"/>
                      <a:pt x="3651" y="12532"/>
                    </a:cubicBezTo>
                    <a:cubicBezTo>
                      <a:pt x="3717" y="12532"/>
                      <a:pt x="3784" y="12529"/>
                      <a:pt x="3852" y="12524"/>
                    </a:cubicBezTo>
                    <a:cubicBezTo>
                      <a:pt x="4395" y="12469"/>
                      <a:pt x="4910" y="12307"/>
                      <a:pt x="5371" y="12090"/>
                    </a:cubicBezTo>
                    <a:cubicBezTo>
                      <a:pt x="6104" y="11737"/>
                      <a:pt x="6510" y="11167"/>
                      <a:pt x="6673" y="10381"/>
                    </a:cubicBezTo>
                    <a:cubicBezTo>
                      <a:pt x="6836" y="9703"/>
                      <a:pt x="6836" y="9025"/>
                      <a:pt x="6836" y="8319"/>
                    </a:cubicBezTo>
                    <a:cubicBezTo>
                      <a:pt x="6863" y="7560"/>
                      <a:pt x="6809" y="6800"/>
                      <a:pt x="6673" y="5960"/>
                    </a:cubicBezTo>
                    <a:cubicBezTo>
                      <a:pt x="6510" y="4712"/>
                      <a:pt x="6185" y="3491"/>
                      <a:pt x="5642" y="2298"/>
                    </a:cubicBezTo>
                    <a:cubicBezTo>
                      <a:pt x="5263" y="1538"/>
                      <a:pt x="4774" y="860"/>
                      <a:pt x="4015" y="372"/>
                    </a:cubicBezTo>
                    <a:cubicBezTo>
                      <a:pt x="3619" y="122"/>
                      <a:pt x="3207" y="0"/>
                      <a:pt x="2807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9" name="Google Shape;289;p6"/>
              <p:cNvSpPr/>
              <p:nvPr/>
            </p:nvSpPr>
            <p:spPr>
              <a:xfrm>
                <a:off x="2512450" y="769525"/>
                <a:ext cx="148525" cy="313825"/>
              </a:xfrm>
              <a:custGeom>
                <a:avLst/>
                <a:gdLst/>
                <a:ahLst/>
                <a:cxnLst/>
                <a:rect l="l" t="t" r="r" b="b"/>
                <a:pathLst>
                  <a:path w="5941" h="12553" extrusionOk="0">
                    <a:moveTo>
                      <a:pt x="2315" y="1076"/>
                    </a:moveTo>
                    <a:cubicBezTo>
                      <a:pt x="2373" y="1076"/>
                      <a:pt x="2433" y="1081"/>
                      <a:pt x="2496" y="1090"/>
                    </a:cubicBezTo>
                    <a:cubicBezTo>
                      <a:pt x="3011" y="1117"/>
                      <a:pt x="3445" y="1307"/>
                      <a:pt x="3906" y="1551"/>
                    </a:cubicBezTo>
                    <a:cubicBezTo>
                      <a:pt x="4205" y="1714"/>
                      <a:pt x="4367" y="1985"/>
                      <a:pt x="4503" y="2310"/>
                    </a:cubicBezTo>
                    <a:cubicBezTo>
                      <a:pt x="4747" y="2771"/>
                      <a:pt x="4801" y="3260"/>
                      <a:pt x="4883" y="3721"/>
                    </a:cubicBezTo>
                    <a:cubicBezTo>
                      <a:pt x="5018" y="5701"/>
                      <a:pt x="4883" y="7600"/>
                      <a:pt x="4367" y="9498"/>
                    </a:cubicBezTo>
                    <a:cubicBezTo>
                      <a:pt x="4232" y="9986"/>
                      <a:pt x="4069" y="10502"/>
                      <a:pt x="3716" y="10909"/>
                    </a:cubicBezTo>
                    <a:cubicBezTo>
                      <a:pt x="3407" y="11292"/>
                      <a:pt x="3064" y="11484"/>
                      <a:pt x="2736" y="11484"/>
                    </a:cubicBezTo>
                    <a:cubicBezTo>
                      <a:pt x="2345" y="11484"/>
                      <a:pt x="1975" y="11211"/>
                      <a:pt x="1709" y="10664"/>
                    </a:cubicBezTo>
                    <a:cubicBezTo>
                      <a:pt x="1547" y="10339"/>
                      <a:pt x="1438" y="9932"/>
                      <a:pt x="1384" y="9552"/>
                    </a:cubicBezTo>
                    <a:cubicBezTo>
                      <a:pt x="1113" y="8332"/>
                      <a:pt x="1113" y="7084"/>
                      <a:pt x="1085" y="5836"/>
                    </a:cubicBezTo>
                    <a:cubicBezTo>
                      <a:pt x="1085" y="4779"/>
                      <a:pt x="1004" y="3694"/>
                      <a:pt x="1113" y="2636"/>
                    </a:cubicBezTo>
                    <a:cubicBezTo>
                      <a:pt x="1140" y="2202"/>
                      <a:pt x="1330" y="1795"/>
                      <a:pt x="1601" y="1442"/>
                    </a:cubicBezTo>
                    <a:cubicBezTo>
                      <a:pt x="1782" y="1193"/>
                      <a:pt x="2020" y="1076"/>
                      <a:pt x="2315" y="1076"/>
                    </a:cubicBezTo>
                    <a:close/>
                    <a:moveTo>
                      <a:pt x="2315" y="0"/>
                    </a:moveTo>
                    <a:cubicBezTo>
                      <a:pt x="2034" y="0"/>
                      <a:pt x="1770" y="76"/>
                      <a:pt x="1492" y="195"/>
                    </a:cubicBezTo>
                    <a:cubicBezTo>
                      <a:pt x="597" y="629"/>
                      <a:pt x="190" y="1415"/>
                      <a:pt x="55" y="2337"/>
                    </a:cubicBezTo>
                    <a:cubicBezTo>
                      <a:pt x="0" y="2907"/>
                      <a:pt x="28" y="3477"/>
                      <a:pt x="28" y="4046"/>
                    </a:cubicBezTo>
                    <a:cubicBezTo>
                      <a:pt x="28" y="5511"/>
                      <a:pt x="28" y="6976"/>
                      <a:pt x="163" y="8440"/>
                    </a:cubicBezTo>
                    <a:cubicBezTo>
                      <a:pt x="272" y="9363"/>
                      <a:pt x="407" y="10258"/>
                      <a:pt x="787" y="11153"/>
                    </a:cubicBezTo>
                    <a:cubicBezTo>
                      <a:pt x="814" y="11261"/>
                      <a:pt x="868" y="11343"/>
                      <a:pt x="896" y="11478"/>
                    </a:cubicBezTo>
                    <a:cubicBezTo>
                      <a:pt x="1318" y="12182"/>
                      <a:pt x="1993" y="12552"/>
                      <a:pt x="2686" y="12552"/>
                    </a:cubicBezTo>
                    <a:cubicBezTo>
                      <a:pt x="3195" y="12552"/>
                      <a:pt x="3714" y="12353"/>
                      <a:pt x="4150" y="11939"/>
                    </a:cubicBezTo>
                    <a:cubicBezTo>
                      <a:pt x="4666" y="11451"/>
                      <a:pt x="4964" y="10854"/>
                      <a:pt x="5181" y="10203"/>
                    </a:cubicBezTo>
                    <a:cubicBezTo>
                      <a:pt x="5778" y="8305"/>
                      <a:pt x="5941" y="6325"/>
                      <a:pt x="5886" y="4345"/>
                    </a:cubicBezTo>
                    <a:cubicBezTo>
                      <a:pt x="5859" y="3639"/>
                      <a:pt x="5805" y="2961"/>
                      <a:pt x="5588" y="2337"/>
                    </a:cubicBezTo>
                    <a:cubicBezTo>
                      <a:pt x="5398" y="1605"/>
                      <a:pt x="5018" y="981"/>
                      <a:pt x="4340" y="602"/>
                    </a:cubicBezTo>
                    <a:cubicBezTo>
                      <a:pt x="3825" y="330"/>
                      <a:pt x="3255" y="86"/>
                      <a:pt x="2631" y="32"/>
                    </a:cubicBezTo>
                    <a:cubicBezTo>
                      <a:pt x="2522" y="10"/>
                      <a:pt x="2417" y="0"/>
                      <a:pt x="2315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0" name="Google Shape;290;p6"/>
              <p:cNvSpPr/>
              <p:nvPr/>
            </p:nvSpPr>
            <p:spPr>
              <a:xfrm>
                <a:off x="3054925" y="1274450"/>
                <a:ext cx="80725" cy="305625"/>
              </a:xfrm>
              <a:custGeom>
                <a:avLst/>
                <a:gdLst/>
                <a:ahLst/>
                <a:cxnLst/>
                <a:rect l="l" t="t" r="r" b="b"/>
                <a:pathLst>
                  <a:path w="3229" h="12225" extrusionOk="0">
                    <a:moveTo>
                      <a:pt x="2627" y="0"/>
                    </a:moveTo>
                    <a:cubicBezTo>
                      <a:pt x="1551" y="0"/>
                      <a:pt x="580" y="973"/>
                      <a:pt x="435" y="1968"/>
                    </a:cubicBezTo>
                    <a:lnTo>
                      <a:pt x="326" y="2673"/>
                    </a:lnTo>
                    <a:cubicBezTo>
                      <a:pt x="109" y="4355"/>
                      <a:pt x="109" y="6009"/>
                      <a:pt x="109" y="7664"/>
                    </a:cubicBezTo>
                    <a:cubicBezTo>
                      <a:pt x="109" y="7908"/>
                      <a:pt x="55" y="8152"/>
                      <a:pt x="55" y="8369"/>
                    </a:cubicBezTo>
                    <a:cubicBezTo>
                      <a:pt x="1" y="9319"/>
                      <a:pt x="1" y="10241"/>
                      <a:pt x="190" y="11190"/>
                    </a:cubicBezTo>
                    <a:cubicBezTo>
                      <a:pt x="299" y="11678"/>
                      <a:pt x="570" y="11950"/>
                      <a:pt x="1004" y="12031"/>
                    </a:cubicBezTo>
                    <a:cubicBezTo>
                      <a:pt x="1275" y="12112"/>
                      <a:pt x="1574" y="12167"/>
                      <a:pt x="1845" y="12221"/>
                    </a:cubicBezTo>
                    <a:cubicBezTo>
                      <a:pt x="1877" y="12223"/>
                      <a:pt x="1910" y="12224"/>
                      <a:pt x="1944" y="12224"/>
                    </a:cubicBezTo>
                    <a:cubicBezTo>
                      <a:pt x="2315" y="12224"/>
                      <a:pt x="2804" y="12090"/>
                      <a:pt x="3201" y="11841"/>
                    </a:cubicBezTo>
                    <a:lnTo>
                      <a:pt x="3201" y="69"/>
                    </a:lnTo>
                    <a:lnTo>
                      <a:pt x="3228" y="69"/>
                    </a:lnTo>
                    <a:cubicBezTo>
                      <a:pt x="3147" y="69"/>
                      <a:pt x="3093" y="42"/>
                      <a:pt x="3011" y="42"/>
                    </a:cubicBezTo>
                    <a:cubicBezTo>
                      <a:pt x="2883" y="14"/>
                      <a:pt x="2754" y="0"/>
                      <a:pt x="2627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1" name="Google Shape;291;p6"/>
              <p:cNvSpPr/>
              <p:nvPr/>
            </p:nvSpPr>
            <p:spPr>
              <a:xfrm>
                <a:off x="2981025" y="1349275"/>
                <a:ext cx="148525" cy="313850"/>
              </a:xfrm>
              <a:custGeom>
                <a:avLst/>
                <a:gdLst/>
                <a:ahLst/>
                <a:cxnLst/>
                <a:rect l="l" t="t" r="r" b="b"/>
                <a:pathLst>
                  <a:path w="5941" h="12554" extrusionOk="0">
                    <a:moveTo>
                      <a:pt x="2324" y="1077"/>
                    </a:moveTo>
                    <a:cubicBezTo>
                      <a:pt x="2380" y="1077"/>
                      <a:pt x="2437" y="1082"/>
                      <a:pt x="2495" y="1091"/>
                    </a:cubicBezTo>
                    <a:cubicBezTo>
                      <a:pt x="3011" y="1118"/>
                      <a:pt x="3445" y="1308"/>
                      <a:pt x="3906" y="1552"/>
                    </a:cubicBezTo>
                    <a:cubicBezTo>
                      <a:pt x="4204" y="1714"/>
                      <a:pt x="4367" y="1986"/>
                      <a:pt x="4503" y="2311"/>
                    </a:cubicBezTo>
                    <a:cubicBezTo>
                      <a:pt x="4747" y="2745"/>
                      <a:pt x="4828" y="3233"/>
                      <a:pt x="4882" y="3722"/>
                    </a:cubicBezTo>
                    <a:cubicBezTo>
                      <a:pt x="5018" y="5702"/>
                      <a:pt x="4882" y="7600"/>
                      <a:pt x="4367" y="9499"/>
                    </a:cubicBezTo>
                    <a:cubicBezTo>
                      <a:pt x="4231" y="9987"/>
                      <a:pt x="4069" y="10503"/>
                      <a:pt x="3716" y="10909"/>
                    </a:cubicBezTo>
                    <a:cubicBezTo>
                      <a:pt x="3407" y="11293"/>
                      <a:pt x="3064" y="11484"/>
                      <a:pt x="2739" y="11484"/>
                    </a:cubicBezTo>
                    <a:cubicBezTo>
                      <a:pt x="2350" y="11484"/>
                      <a:pt x="1987" y="11211"/>
                      <a:pt x="1736" y="10665"/>
                    </a:cubicBezTo>
                    <a:cubicBezTo>
                      <a:pt x="1546" y="10340"/>
                      <a:pt x="1465" y="9933"/>
                      <a:pt x="1383" y="9553"/>
                    </a:cubicBezTo>
                    <a:cubicBezTo>
                      <a:pt x="1112" y="8333"/>
                      <a:pt x="1112" y="7085"/>
                      <a:pt x="1085" y="5810"/>
                    </a:cubicBezTo>
                    <a:cubicBezTo>
                      <a:pt x="1085" y="4779"/>
                      <a:pt x="1004" y="3695"/>
                      <a:pt x="1112" y="2637"/>
                    </a:cubicBezTo>
                    <a:cubicBezTo>
                      <a:pt x="1139" y="2203"/>
                      <a:pt x="1329" y="1796"/>
                      <a:pt x="1600" y="1443"/>
                    </a:cubicBezTo>
                    <a:cubicBezTo>
                      <a:pt x="1782" y="1194"/>
                      <a:pt x="2039" y="1077"/>
                      <a:pt x="2324" y="1077"/>
                    </a:cubicBezTo>
                    <a:close/>
                    <a:moveTo>
                      <a:pt x="2336" y="1"/>
                    </a:moveTo>
                    <a:cubicBezTo>
                      <a:pt x="2048" y="1"/>
                      <a:pt x="1770" y="76"/>
                      <a:pt x="1492" y="196"/>
                    </a:cubicBezTo>
                    <a:cubicBezTo>
                      <a:pt x="624" y="630"/>
                      <a:pt x="217" y="1416"/>
                      <a:pt x="81" y="2338"/>
                    </a:cubicBezTo>
                    <a:cubicBezTo>
                      <a:pt x="0" y="2908"/>
                      <a:pt x="27" y="3478"/>
                      <a:pt x="27" y="4074"/>
                    </a:cubicBezTo>
                    <a:cubicBezTo>
                      <a:pt x="27" y="5512"/>
                      <a:pt x="27" y="6976"/>
                      <a:pt x="163" y="8441"/>
                    </a:cubicBezTo>
                    <a:cubicBezTo>
                      <a:pt x="271" y="9336"/>
                      <a:pt x="407" y="10258"/>
                      <a:pt x="787" y="11154"/>
                    </a:cubicBezTo>
                    <a:cubicBezTo>
                      <a:pt x="814" y="11208"/>
                      <a:pt x="895" y="11343"/>
                      <a:pt x="922" y="11479"/>
                    </a:cubicBezTo>
                    <a:cubicBezTo>
                      <a:pt x="1329" y="12183"/>
                      <a:pt x="1997" y="12553"/>
                      <a:pt x="2693" y="12553"/>
                    </a:cubicBezTo>
                    <a:cubicBezTo>
                      <a:pt x="3204" y="12553"/>
                      <a:pt x="3729" y="12354"/>
                      <a:pt x="4177" y="11940"/>
                    </a:cubicBezTo>
                    <a:cubicBezTo>
                      <a:pt x="4665" y="11452"/>
                      <a:pt x="4991" y="10855"/>
                      <a:pt x="5181" y="10204"/>
                    </a:cubicBezTo>
                    <a:cubicBezTo>
                      <a:pt x="5805" y="8306"/>
                      <a:pt x="5940" y="6326"/>
                      <a:pt x="5886" y="4345"/>
                    </a:cubicBezTo>
                    <a:cubicBezTo>
                      <a:pt x="5859" y="3667"/>
                      <a:pt x="5805" y="2989"/>
                      <a:pt x="5588" y="2338"/>
                    </a:cubicBezTo>
                    <a:cubicBezTo>
                      <a:pt x="5398" y="1633"/>
                      <a:pt x="5018" y="982"/>
                      <a:pt x="4340" y="602"/>
                    </a:cubicBezTo>
                    <a:cubicBezTo>
                      <a:pt x="3825" y="331"/>
                      <a:pt x="3255" y="87"/>
                      <a:pt x="2658" y="33"/>
                    </a:cubicBezTo>
                    <a:cubicBezTo>
                      <a:pt x="2549" y="11"/>
                      <a:pt x="2442" y="1"/>
                      <a:pt x="2336" y="1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2" name="Google Shape;292;p6"/>
              <p:cNvSpPr/>
              <p:nvPr/>
            </p:nvSpPr>
            <p:spPr>
              <a:xfrm>
                <a:off x="3089500" y="397350"/>
                <a:ext cx="46150" cy="103100"/>
              </a:xfrm>
              <a:custGeom>
                <a:avLst/>
                <a:gdLst/>
                <a:ahLst/>
                <a:cxnLst/>
                <a:rect l="l" t="t" r="r" b="b"/>
                <a:pathLst>
                  <a:path w="1846" h="4124" extrusionOk="0">
                    <a:moveTo>
                      <a:pt x="1845" y="1"/>
                    </a:moveTo>
                    <a:cubicBezTo>
                      <a:pt x="760" y="191"/>
                      <a:pt x="625" y="435"/>
                      <a:pt x="299" y="1520"/>
                    </a:cubicBezTo>
                    <a:cubicBezTo>
                      <a:pt x="1" y="2632"/>
                      <a:pt x="815" y="3798"/>
                      <a:pt x="1845" y="4124"/>
                    </a:cubicBezTo>
                    <a:lnTo>
                      <a:pt x="1845" y="1"/>
                    </a:ln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3" name="Google Shape;293;p6"/>
              <p:cNvSpPr/>
              <p:nvPr/>
            </p:nvSpPr>
            <p:spPr>
              <a:xfrm>
                <a:off x="2661625" y="1431200"/>
                <a:ext cx="231250" cy="262900"/>
              </a:xfrm>
              <a:custGeom>
                <a:avLst/>
                <a:gdLst/>
                <a:ahLst/>
                <a:cxnLst/>
                <a:rect l="l" t="t" r="r" b="b"/>
                <a:pathLst>
                  <a:path w="9250" h="10516" extrusionOk="0">
                    <a:moveTo>
                      <a:pt x="6720" y="1026"/>
                    </a:moveTo>
                    <a:cubicBezTo>
                      <a:pt x="6931" y="1026"/>
                      <a:pt x="7144" y="1079"/>
                      <a:pt x="7351" y="1177"/>
                    </a:cubicBezTo>
                    <a:cubicBezTo>
                      <a:pt x="7867" y="1421"/>
                      <a:pt x="8165" y="1801"/>
                      <a:pt x="8138" y="2370"/>
                    </a:cubicBezTo>
                    <a:cubicBezTo>
                      <a:pt x="8138" y="2587"/>
                      <a:pt x="8084" y="2777"/>
                      <a:pt x="8029" y="2994"/>
                    </a:cubicBezTo>
                    <a:cubicBezTo>
                      <a:pt x="8002" y="3157"/>
                      <a:pt x="7921" y="3320"/>
                      <a:pt x="7867" y="3455"/>
                    </a:cubicBezTo>
                    <a:cubicBezTo>
                      <a:pt x="6809" y="5435"/>
                      <a:pt x="5561" y="7226"/>
                      <a:pt x="3879" y="8717"/>
                    </a:cubicBezTo>
                    <a:cubicBezTo>
                      <a:pt x="3690" y="8880"/>
                      <a:pt x="3500" y="9070"/>
                      <a:pt x="3256" y="9206"/>
                    </a:cubicBezTo>
                    <a:cubicBezTo>
                      <a:pt x="3147" y="9260"/>
                      <a:pt x="3011" y="9287"/>
                      <a:pt x="2957" y="9341"/>
                    </a:cubicBezTo>
                    <a:cubicBezTo>
                      <a:pt x="2790" y="9398"/>
                      <a:pt x="2625" y="9425"/>
                      <a:pt x="2465" y="9425"/>
                    </a:cubicBezTo>
                    <a:cubicBezTo>
                      <a:pt x="1637" y="9425"/>
                      <a:pt x="954" y="8713"/>
                      <a:pt x="977" y="7849"/>
                    </a:cubicBezTo>
                    <a:cubicBezTo>
                      <a:pt x="1004" y="7524"/>
                      <a:pt x="1113" y="7253"/>
                      <a:pt x="1248" y="6981"/>
                    </a:cubicBezTo>
                    <a:cubicBezTo>
                      <a:pt x="1574" y="6276"/>
                      <a:pt x="2035" y="5625"/>
                      <a:pt x="2523" y="5029"/>
                    </a:cubicBezTo>
                    <a:cubicBezTo>
                      <a:pt x="3445" y="3889"/>
                      <a:pt x="4395" y="2859"/>
                      <a:pt x="5371" y="1801"/>
                    </a:cubicBezTo>
                    <a:cubicBezTo>
                      <a:pt x="5588" y="1638"/>
                      <a:pt x="5751" y="1475"/>
                      <a:pt x="5968" y="1285"/>
                    </a:cubicBezTo>
                    <a:cubicBezTo>
                      <a:pt x="6207" y="1106"/>
                      <a:pt x="6462" y="1026"/>
                      <a:pt x="6720" y="1026"/>
                    </a:cubicBezTo>
                    <a:close/>
                    <a:moveTo>
                      <a:pt x="6756" y="0"/>
                    </a:moveTo>
                    <a:cubicBezTo>
                      <a:pt x="6302" y="0"/>
                      <a:pt x="5840" y="139"/>
                      <a:pt x="5425" y="472"/>
                    </a:cubicBezTo>
                    <a:cubicBezTo>
                      <a:pt x="5073" y="689"/>
                      <a:pt x="4802" y="960"/>
                      <a:pt x="4530" y="1258"/>
                    </a:cubicBezTo>
                    <a:cubicBezTo>
                      <a:pt x="3662" y="2235"/>
                      <a:pt x="2740" y="3184"/>
                      <a:pt x="1899" y="4242"/>
                    </a:cubicBezTo>
                    <a:cubicBezTo>
                      <a:pt x="1276" y="5029"/>
                      <a:pt x="733" y="5842"/>
                      <a:pt x="299" y="6737"/>
                    </a:cubicBezTo>
                    <a:cubicBezTo>
                      <a:pt x="109" y="7171"/>
                      <a:pt x="1" y="7605"/>
                      <a:pt x="1" y="8039"/>
                    </a:cubicBezTo>
                    <a:cubicBezTo>
                      <a:pt x="1" y="9434"/>
                      <a:pt x="1186" y="10515"/>
                      <a:pt x="2466" y="10515"/>
                    </a:cubicBezTo>
                    <a:cubicBezTo>
                      <a:pt x="2829" y="10515"/>
                      <a:pt x="3200" y="10428"/>
                      <a:pt x="3554" y="10236"/>
                    </a:cubicBezTo>
                    <a:cubicBezTo>
                      <a:pt x="4178" y="9911"/>
                      <a:pt x="4720" y="9450"/>
                      <a:pt x="5209" y="8962"/>
                    </a:cubicBezTo>
                    <a:cubicBezTo>
                      <a:pt x="6538" y="7605"/>
                      <a:pt x="7623" y="6059"/>
                      <a:pt x="8572" y="4405"/>
                    </a:cubicBezTo>
                    <a:cubicBezTo>
                      <a:pt x="8789" y="3998"/>
                      <a:pt x="8979" y="3591"/>
                      <a:pt x="9087" y="3157"/>
                    </a:cubicBezTo>
                    <a:cubicBezTo>
                      <a:pt x="9223" y="2642"/>
                      <a:pt x="9250" y="2099"/>
                      <a:pt x="9060" y="1557"/>
                    </a:cubicBezTo>
                    <a:cubicBezTo>
                      <a:pt x="8832" y="759"/>
                      <a:pt x="7818" y="0"/>
                      <a:pt x="6756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4" name="Google Shape;294;p6"/>
              <p:cNvSpPr/>
              <p:nvPr/>
            </p:nvSpPr>
            <p:spPr>
              <a:xfrm>
                <a:off x="2106950" y="326850"/>
                <a:ext cx="187850" cy="117675"/>
              </a:xfrm>
              <a:custGeom>
                <a:avLst/>
                <a:gdLst/>
                <a:ahLst/>
                <a:cxnLst/>
                <a:rect l="l" t="t" r="r" b="b"/>
                <a:pathLst>
                  <a:path w="7514" h="4707" extrusionOk="0">
                    <a:moveTo>
                      <a:pt x="950" y="0"/>
                    </a:moveTo>
                    <a:cubicBezTo>
                      <a:pt x="950" y="27"/>
                      <a:pt x="923" y="27"/>
                      <a:pt x="923" y="81"/>
                    </a:cubicBezTo>
                    <a:cubicBezTo>
                      <a:pt x="489" y="759"/>
                      <a:pt x="109" y="1492"/>
                      <a:pt x="55" y="2333"/>
                    </a:cubicBezTo>
                    <a:cubicBezTo>
                      <a:pt x="55" y="2550"/>
                      <a:pt x="0" y="2712"/>
                      <a:pt x="0" y="2929"/>
                    </a:cubicBezTo>
                    <a:cubicBezTo>
                      <a:pt x="0" y="3418"/>
                      <a:pt x="245" y="3906"/>
                      <a:pt x="651" y="4177"/>
                    </a:cubicBezTo>
                    <a:cubicBezTo>
                      <a:pt x="1121" y="4508"/>
                      <a:pt x="1674" y="4706"/>
                      <a:pt x="2230" y="4706"/>
                    </a:cubicBezTo>
                    <a:cubicBezTo>
                      <a:pt x="2766" y="4706"/>
                      <a:pt x="3304" y="4522"/>
                      <a:pt x="3771" y="4096"/>
                    </a:cubicBezTo>
                    <a:cubicBezTo>
                      <a:pt x="4449" y="3499"/>
                      <a:pt x="5154" y="2875"/>
                      <a:pt x="5751" y="2170"/>
                    </a:cubicBezTo>
                    <a:cubicBezTo>
                      <a:pt x="6347" y="1465"/>
                      <a:pt x="6971" y="759"/>
                      <a:pt x="7514" y="0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5" name="Google Shape;295;p6"/>
              <p:cNvSpPr/>
              <p:nvPr/>
            </p:nvSpPr>
            <p:spPr>
              <a:xfrm>
                <a:off x="2128225" y="326150"/>
                <a:ext cx="239825" cy="156825"/>
              </a:xfrm>
              <a:custGeom>
                <a:avLst/>
                <a:gdLst/>
                <a:ahLst/>
                <a:cxnLst/>
                <a:rect l="l" t="t" r="r" b="b"/>
                <a:pathLst>
                  <a:path w="9593" h="6273" extrusionOk="0">
                    <a:moveTo>
                      <a:pt x="2404" y="1"/>
                    </a:moveTo>
                    <a:cubicBezTo>
                      <a:pt x="1726" y="679"/>
                      <a:pt x="1129" y="1411"/>
                      <a:pt x="614" y="2252"/>
                    </a:cubicBezTo>
                    <a:cubicBezTo>
                      <a:pt x="370" y="2632"/>
                      <a:pt x="234" y="3066"/>
                      <a:pt x="180" y="3527"/>
                    </a:cubicBezTo>
                    <a:cubicBezTo>
                      <a:pt x="0" y="5012"/>
                      <a:pt x="1238" y="6273"/>
                      <a:pt x="2610" y="6273"/>
                    </a:cubicBezTo>
                    <a:cubicBezTo>
                      <a:pt x="2892" y="6273"/>
                      <a:pt x="3180" y="6219"/>
                      <a:pt x="3462" y="6104"/>
                    </a:cubicBezTo>
                    <a:cubicBezTo>
                      <a:pt x="4113" y="5832"/>
                      <a:pt x="4710" y="5453"/>
                      <a:pt x="5252" y="5019"/>
                    </a:cubicBezTo>
                    <a:cubicBezTo>
                      <a:pt x="6744" y="3825"/>
                      <a:pt x="7965" y="2361"/>
                      <a:pt x="9104" y="842"/>
                    </a:cubicBezTo>
                    <a:cubicBezTo>
                      <a:pt x="9294" y="570"/>
                      <a:pt x="9456" y="299"/>
                      <a:pt x="9592" y="1"/>
                    </a:cubicBezTo>
                    <a:lnTo>
                      <a:pt x="8372" y="1"/>
                    </a:lnTo>
                    <a:lnTo>
                      <a:pt x="8372" y="28"/>
                    </a:lnTo>
                    <a:cubicBezTo>
                      <a:pt x="7151" y="1818"/>
                      <a:pt x="5768" y="3418"/>
                      <a:pt x="3977" y="4666"/>
                    </a:cubicBezTo>
                    <a:cubicBezTo>
                      <a:pt x="3760" y="4856"/>
                      <a:pt x="3516" y="4937"/>
                      <a:pt x="3299" y="5073"/>
                    </a:cubicBezTo>
                    <a:cubicBezTo>
                      <a:pt x="3164" y="5154"/>
                      <a:pt x="3028" y="5182"/>
                      <a:pt x="2947" y="5182"/>
                    </a:cubicBezTo>
                    <a:cubicBezTo>
                      <a:pt x="2833" y="5208"/>
                      <a:pt x="2721" y="5221"/>
                      <a:pt x="2612" y="5221"/>
                    </a:cubicBezTo>
                    <a:cubicBezTo>
                      <a:pt x="1732" y="5221"/>
                      <a:pt x="1045" y="4390"/>
                      <a:pt x="1238" y="3473"/>
                    </a:cubicBezTo>
                    <a:cubicBezTo>
                      <a:pt x="1292" y="3174"/>
                      <a:pt x="1428" y="2957"/>
                      <a:pt x="1563" y="2659"/>
                    </a:cubicBezTo>
                    <a:cubicBezTo>
                      <a:pt x="1970" y="1981"/>
                      <a:pt x="2486" y="1411"/>
                      <a:pt x="3055" y="842"/>
                    </a:cubicBezTo>
                    <a:cubicBezTo>
                      <a:pt x="3326" y="570"/>
                      <a:pt x="3625" y="272"/>
                      <a:pt x="3950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6" name="Google Shape;296;p6"/>
              <p:cNvSpPr/>
              <p:nvPr/>
            </p:nvSpPr>
            <p:spPr>
              <a:xfrm>
                <a:off x="2791150" y="943725"/>
                <a:ext cx="200050" cy="281850"/>
              </a:xfrm>
              <a:custGeom>
                <a:avLst/>
                <a:gdLst/>
                <a:ahLst/>
                <a:cxnLst/>
                <a:rect l="l" t="t" r="r" b="b"/>
                <a:pathLst>
                  <a:path w="8002" h="11274" extrusionOk="0">
                    <a:moveTo>
                      <a:pt x="5879" y="1091"/>
                    </a:moveTo>
                    <a:cubicBezTo>
                      <a:pt x="6435" y="1091"/>
                      <a:pt x="6813" y="1389"/>
                      <a:pt x="6917" y="1961"/>
                    </a:cubicBezTo>
                    <a:cubicBezTo>
                      <a:pt x="7025" y="2639"/>
                      <a:pt x="6917" y="3263"/>
                      <a:pt x="6673" y="3913"/>
                    </a:cubicBezTo>
                    <a:cubicBezTo>
                      <a:pt x="6347" y="4809"/>
                      <a:pt x="5968" y="5704"/>
                      <a:pt x="5479" y="6544"/>
                    </a:cubicBezTo>
                    <a:cubicBezTo>
                      <a:pt x="4937" y="7521"/>
                      <a:pt x="4394" y="8525"/>
                      <a:pt x="3771" y="9420"/>
                    </a:cubicBezTo>
                    <a:cubicBezTo>
                      <a:pt x="3364" y="9962"/>
                      <a:pt x="2821" y="10233"/>
                      <a:pt x="2143" y="10233"/>
                    </a:cubicBezTo>
                    <a:cubicBezTo>
                      <a:pt x="1763" y="10206"/>
                      <a:pt x="1492" y="10071"/>
                      <a:pt x="1329" y="9718"/>
                    </a:cubicBezTo>
                    <a:cubicBezTo>
                      <a:pt x="1085" y="9175"/>
                      <a:pt x="1085" y="8606"/>
                      <a:pt x="1194" y="7901"/>
                    </a:cubicBezTo>
                    <a:cubicBezTo>
                      <a:pt x="1411" y="6680"/>
                      <a:pt x="1926" y="5432"/>
                      <a:pt x="2631" y="4293"/>
                    </a:cubicBezTo>
                    <a:cubicBezTo>
                      <a:pt x="3120" y="3425"/>
                      <a:pt x="3662" y="2612"/>
                      <a:pt x="4340" y="1933"/>
                    </a:cubicBezTo>
                    <a:cubicBezTo>
                      <a:pt x="4584" y="1662"/>
                      <a:pt x="4883" y="1418"/>
                      <a:pt x="5181" y="1255"/>
                    </a:cubicBezTo>
                    <a:cubicBezTo>
                      <a:pt x="5398" y="1147"/>
                      <a:pt x="5588" y="1120"/>
                      <a:pt x="5805" y="1093"/>
                    </a:cubicBezTo>
                    <a:cubicBezTo>
                      <a:pt x="5830" y="1091"/>
                      <a:pt x="5854" y="1091"/>
                      <a:pt x="5879" y="1091"/>
                    </a:cubicBezTo>
                    <a:close/>
                    <a:moveTo>
                      <a:pt x="5971" y="1"/>
                    </a:moveTo>
                    <a:cubicBezTo>
                      <a:pt x="5916" y="1"/>
                      <a:pt x="5861" y="3"/>
                      <a:pt x="5805" y="8"/>
                    </a:cubicBezTo>
                    <a:cubicBezTo>
                      <a:pt x="5398" y="35"/>
                      <a:pt x="4991" y="170"/>
                      <a:pt x="4611" y="387"/>
                    </a:cubicBezTo>
                    <a:cubicBezTo>
                      <a:pt x="4177" y="604"/>
                      <a:pt x="3798" y="930"/>
                      <a:pt x="3445" y="1282"/>
                    </a:cubicBezTo>
                    <a:cubicBezTo>
                      <a:pt x="1763" y="3154"/>
                      <a:pt x="678" y="5378"/>
                      <a:pt x="136" y="7819"/>
                    </a:cubicBezTo>
                    <a:cubicBezTo>
                      <a:pt x="0" y="8362"/>
                      <a:pt x="0" y="8931"/>
                      <a:pt x="136" y="9501"/>
                    </a:cubicBezTo>
                    <a:cubicBezTo>
                      <a:pt x="299" y="10179"/>
                      <a:pt x="624" y="10830"/>
                      <a:pt x="1357" y="11101"/>
                    </a:cubicBezTo>
                    <a:cubicBezTo>
                      <a:pt x="1661" y="11219"/>
                      <a:pt x="1959" y="11273"/>
                      <a:pt x="2252" y="11273"/>
                    </a:cubicBezTo>
                    <a:cubicBezTo>
                      <a:pt x="2768" y="11273"/>
                      <a:pt x="3269" y="11107"/>
                      <a:pt x="3771" y="10830"/>
                    </a:cubicBezTo>
                    <a:cubicBezTo>
                      <a:pt x="4150" y="10613"/>
                      <a:pt x="4313" y="10260"/>
                      <a:pt x="4557" y="9935"/>
                    </a:cubicBezTo>
                    <a:cubicBezTo>
                      <a:pt x="5696" y="8416"/>
                      <a:pt x="6591" y="6789"/>
                      <a:pt x="7324" y="5026"/>
                    </a:cubicBezTo>
                    <a:cubicBezTo>
                      <a:pt x="7595" y="4429"/>
                      <a:pt x="7839" y="3778"/>
                      <a:pt x="7948" y="3018"/>
                    </a:cubicBezTo>
                    <a:cubicBezTo>
                      <a:pt x="8002" y="2530"/>
                      <a:pt x="8002" y="1961"/>
                      <a:pt x="7866" y="1472"/>
                    </a:cubicBezTo>
                    <a:cubicBezTo>
                      <a:pt x="7637" y="604"/>
                      <a:pt x="6854" y="1"/>
                      <a:pt x="5971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7" name="Google Shape;297;p6"/>
              <p:cNvSpPr/>
              <p:nvPr/>
            </p:nvSpPr>
            <p:spPr>
              <a:xfrm>
                <a:off x="1878425" y="326850"/>
                <a:ext cx="136325" cy="68075"/>
              </a:xfrm>
              <a:custGeom>
                <a:avLst/>
                <a:gdLst/>
                <a:ahLst/>
                <a:cxnLst/>
                <a:rect l="l" t="t" r="r" b="b"/>
                <a:pathLst>
                  <a:path w="5453" h="2723" extrusionOk="0">
                    <a:moveTo>
                      <a:pt x="1" y="0"/>
                    </a:moveTo>
                    <a:cubicBezTo>
                      <a:pt x="1" y="190"/>
                      <a:pt x="28" y="407"/>
                      <a:pt x="55" y="651"/>
                    </a:cubicBezTo>
                    <a:cubicBezTo>
                      <a:pt x="191" y="1410"/>
                      <a:pt x="435" y="2143"/>
                      <a:pt x="1140" y="2468"/>
                    </a:cubicBezTo>
                    <a:cubicBezTo>
                      <a:pt x="1489" y="2643"/>
                      <a:pt x="1837" y="2722"/>
                      <a:pt x="2186" y="2722"/>
                    </a:cubicBezTo>
                    <a:cubicBezTo>
                      <a:pt x="2651" y="2722"/>
                      <a:pt x="3116" y="2581"/>
                      <a:pt x="3581" y="2333"/>
                    </a:cubicBezTo>
                    <a:cubicBezTo>
                      <a:pt x="3961" y="2143"/>
                      <a:pt x="4151" y="1763"/>
                      <a:pt x="4395" y="1465"/>
                    </a:cubicBezTo>
                    <a:cubicBezTo>
                      <a:pt x="4774" y="976"/>
                      <a:pt x="5100" y="515"/>
                      <a:pt x="5453" y="27"/>
                    </a:cubicBezTo>
                    <a:lnTo>
                      <a:pt x="4178" y="27"/>
                    </a:lnTo>
                    <a:lnTo>
                      <a:pt x="4178" y="0"/>
                    </a:lnTo>
                    <a:cubicBezTo>
                      <a:pt x="3988" y="271"/>
                      <a:pt x="3798" y="542"/>
                      <a:pt x="3635" y="787"/>
                    </a:cubicBezTo>
                    <a:cubicBezTo>
                      <a:pt x="3228" y="1290"/>
                      <a:pt x="2757" y="1560"/>
                      <a:pt x="2185" y="1560"/>
                    </a:cubicBezTo>
                    <a:cubicBezTo>
                      <a:pt x="2110" y="1560"/>
                      <a:pt x="2033" y="1556"/>
                      <a:pt x="1954" y="1546"/>
                    </a:cubicBezTo>
                    <a:cubicBezTo>
                      <a:pt x="1601" y="1519"/>
                      <a:pt x="1330" y="1329"/>
                      <a:pt x="1194" y="922"/>
                    </a:cubicBezTo>
                    <a:cubicBezTo>
                      <a:pt x="1086" y="597"/>
                      <a:pt x="1058" y="298"/>
                      <a:pt x="1058" y="0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8" name="Google Shape;298;p6"/>
              <p:cNvSpPr/>
              <p:nvPr/>
            </p:nvSpPr>
            <p:spPr>
              <a:xfrm>
                <a:off x="2313775" y="445475"/>
                <a:ext cx="287525" cy="157500"/>
              </a:xfrm>
              <a:custGeom>
                <a:avLst/>
                <a:gdLst/>
                <a:ahLst/>
                <a:cxnLst/>
                <a:rect l="l" t="t" r="r" b="b"/>
                <a:pathLst>
                  <a:path w="11501" h="6300" extrusionOk="0">
                    <a:moveTo>
                      <a:pt x="8184" y="969"/>
                    </a:moveTo>
                    <a:cubicBezTo>
                      <a:pt x="8572" y="969"/>
                      <a:pt x="8963" y="1013"/>
                      <a:pt x="9304" y="1141"/>
                    </a:cubicBezTo>
                    <a:cubicBezTo>
                      <a:pt x="10063" y="1466"/>
                      <a:pt x="10280" y="2172"/>
                      <a:pt x="9765" y="2850"/>
                    </a:cubicBezTo>
                    <a:cubicBezTo>
                      <a:pt x="9466" y="3257"/>
                      <a:pt x="9060" y="3528"/>
                      <a:pt x="8626" y="3772"/>
                    </a:cubicBezTo>
                    <a:cubicBezTo>
                      <a:pt x="8273" y="3962"/>
                      <a:pt x="7920" y="4152"/>
                      <a:pt x="7568" y="4314"/>
                    </a:cubicBezTo>
                    <a:cubicBezTo>
                      <a:pt x="6510" y="4748"/>
                      <a:pt x="5425" y="5020"/>
                      <a:pt x="4340" y="5074"/>
                    </a:cubicBezTo>
                    <a:cubicBezTo>
                      <a:pt x="4116" y="5104"/>
                      <a:pt x="3889" y="5120"/>
                      <a:pt x="3662" y="5120"/>
                    </a:cubicBezTo>
                    <a:cubicBezTo>
                      <a:pt x="3283" y="5120"/>
                      <a:pt x="2906" y="5077"/>
                      <a:pt x="2550" y="4992"/>
                    </a:cubicBezTo>
                    <a:cubicBezTo>
                      <a:pt x="1845" y="4857"/>
                      <a:pt x="1573" y="4396"/>
                      <a:pt x="1682" y="3691"/>
                    </a:cubicBezTo>
                    <a:cubicBezTo>
                      <a:pt x="1736" y="3175"/>
                      <a:pt x="2007" y="2850"/>
                      <a:pt x="2414" y="2551"/>
                    </a:cubicBezTo>
                    <a:cubicBezTo>
                      <a:pt x="2794" y="2280"/>
                      <a:pt x="3228" y="2063"/>
                      <a:pt x="3662" y="1900"/>
                    </a:cubicBezTo>
                    <a:cubicBezTo>
                      <a:pt x="5018" y="1358"/>
                      <a:pt x="6429" y="1059"/>
                      <a:pt x="7866" y="978"/>
                    </a:cubicBezTo>
                    <a:cubicBezTo>
                      <a:pt x="7971" y="972"/>
                      <a:pt x="8078" y="969"/>
                      <a:pt x="8184" y="969"/>
                    </a:cubicBezTo>
                    <a:close/>
                    <a:moveTo>
                      <a:pt x="8210" y="0"/>
                    </a:moveTo>
                    <a:cubicBezTo>
                      <a:pt x="6455" y="0"/>
                      <a:pt x="4775" y="403"/>
                      <a:pt x="3119" y="1059"/>
                    </a:cubicBezTo>
                    <a:cubicBezTo>
                      <a:pt x="2984" y="1087"/>
                      <a:pt x="2821" y="1141"/>
                      <a:pt x="2685" y="1195"/>
                    </a:cubicBezTo>
                    <a:cubicBezTo>
                      <a:pt x="2089" y="1521"/>
                      <a:pt x="1465" y="1900"/>
                      <a:pt x="1058" y="2470"/>
                    </a:cubicBezTo>
                    <a:cubicBezTo>
                      <a:pt x="0" y="3962"/>
                      <a:pt x="678" y="5779"/>
                      <a:pt x="2441" y="6132"/>
                    </a:cubicBezTo>
                    <a:cubicBezTo>
                      <a:pt x="2834" y="6230"/>
                      <a:pt x="3228" y="6300"/>
                      <a:pt x="3621" y="6300"/>
                    </a:cubicBezTo>
                    <a:cubicBezTo>
                      <a:pt x="3770" y="6300"/>
                      <a:pt x="3919" y="6290"/>
                      <a:pt x="4069" y="6267"/>
                    </a:cubicBezTo>
                    <a:cubicBezTo>
                      <a:pt x="5940" y="6077"/>
                      <a:pt x="7730" y="5562"/>
                      <a:pt x="9358" y="4586"/>
                    </a:cubicBezTo>
                    <a:cubicBezTo>
                      <a:pt x="9873" y="4287"/>
                      <a:pt x="10389" y="3907"/>
                      <a:pt x="10714" y="3365"/>
                    </a:cubicBezTo>
                    <a:cubicBezTo>
                      <a:pt x="11501" y="2199"/>
                      <a:pt x="11067" y="815"/>
                      <a:pt x="9765" y="273"/>
                    </a:cubicBezTo>
                    <a:cubicBezTo>
                      <a:pt x="9331" y="110"/>
                      <a:pt x="8870" y="2"/>
                      <a:pt x="8381" y="2"/>
                    </a:cubicBezTo>
                    <a:cubicBezTo>
                      <a:pt x="8324" y="1"/>
                      <a:pt x="8267" y="0"/>
                      <a:pt x="8210" y="0"/>
                    </a:cubicBezTo>
                    <a:close/>
                  </a:path>
                </a:pathLst>
              </a:custGeom>
              <a:solidFill>
                <a:srgbClr val="9ADBE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9" name="Google Shape;299;p6"/>
              <p:cNvSpPr/>
              <p:nvPr/>
            </p:nvSpPr>
            <p:spPr>
              <a:xfrm>
                <a:off x="2824375" y="549325"/>
                <a:ext cx="233300" cy="168700"/>
              </a:xfrm>
              <a:custGeom>
                <a:avLst/>
                <a:gdLst/>
                <a:ahLst/>
                <a:cxnLst/>
                <a:rect l="l" t="t" r="r" b="b"/>
                <a:pathLst>
                  <a:path w="9332" h="6748" extrusionOk="0">
                    <a:moveTo>
                      <a:pt x="2360" y="1028"/>
                    </a:moveTo>
                    <a:cubicBezTo>
                      <a:pt x="2848" y="1028"/>
                      <a:pt x="3310" y="1164"/>
                      <a:pt x="3771" y="1354"/>
                    </a:cubicBezTo>
                    <a:cubicBezTo>
                      <a:pt x="5045" y="1842"/>
                      <a:pt x="6239" y="2601"/>
                      <a:pt x="7243" y="3551"/>
                    </a:cubicBezTo>
                    <a:cubicBezTo>
                      <a:pt x="7595" y="3849"/>
                      <a:pt x="7866" y="4256"/>
                      <a:pt x="8002" y="4690"/>
                    </a:cubicBezTo>
                    <a:cubicBezTo>
                      <a:pt x="8110" y="5043"/>
                      <a:pt x="8002" y="5232"/>
                      <a:pt x="7758" y="5422"/>
                    </a:cubicBezTo>
                    <a:cubicBezTo>
                      <a:pt x="7460" y="5585"/>
                      <a:pt x="7161" y="5639"/>
                      <a:pt x="6836" y="5694"/>
                    </a:cubicBezTo>
                    <a:cubicBezTo>
                      <a:pt x="6402" y="5694"/>
                      <a:pt x="5968" y="5585"/>
                      <a:pt x="5561" y="5449"/>
                    </a:cubicBezTo>
                    <a:cubicBezTo>
                      <a:pt x="4150" y="4961"/>
                      <a:pt x="2903" y="4256"/>
                      <a:pt x="1682" y="3442"/>
                    </a:cubicBezTo>
                    <a:cubicBezTo>
                      <a:pt x="896" y="2900"/>
                      <a:pt x="868" y="1896"/>
                      <a:pt x="1574" y="1272"/>
                    </a:cubicBezTo>
                    <a:cubicBezTo>
                      <a:pt x="1791" y="1083"/>
                      <a:pt x="2089" y="1028"/>
                      <a:pt x="2360" y="1028"/>
                    </a:cubicBezTo>
                    <a:close/>
                    <a:moveTo>
                      <a:pt x="2288" y="1"/>
                    </a:moveTo>
                    <a:cubicBezTo>
                      <a:pt x="2059" y="1"/>
                      <a:pt x="1830" y="35"/>
                      <a:pt x="1601" y="106"/>
                    </a:cubicBezTo>
                    <a:cubicBezTo>
                      <a:pt x="706" y="377"/>
                      <a:pt x="55" y="1327"/>
                      <a:pt x="28" y="2412"/>
                    </a:cubicBezTo>
                    <a:cubicBezTo>
                      <a:pt x="0" y="3063"/>
                      <a:pt x="245" y="3578"/>
                      <a:pt x="706" y="4012"/>
                    </a:cubicBezTo>
                    <a:cubicBezTo>
                      <a:pt x="1113" y="4392"/>
                      <a:pt x="1601" y="4663"/>
                      <a:pt x="2035" y="4934"/>
                    </a:cubicBezTo>
                    <a:cubicBezTo>
                      <a:pt x="3174" y="5694"/>
                      <a:pt x="4449" y="6317"/>
                      <a:pt x="5805" y="6643"/>
                    </a:cubicBezTo>
                    <a:cubicBezTo>
                      <a:pt x="6112" y="6709"/>
                      <a:pt x="6424" y="6748"/>
                      <a:pt x="6736" y="6748"/>
                    </a:cubicBezTo>
                    <a:cubicBezTo>
                      <a:pt x="7196" y="6748"/>
                      <a:pt x="7658" y="6663"/>
                      <a:pt x="8110" y="6453"/>
                    </a:cubicBezTo>
                    <a:cubicBezTo>
                      <a:pt x="8707" y="6155"/>
                      <a:pt x="9331" y="5341"/>
                      <a:pt x="9006" y="4473"/>
                    </a:cubicBezTo>
                    <a:cubicBezTo>
                      <a:pt x="8870" y="4066"/>
                      <a:pt x="8707" y="3714"/>
                      <a:pt x="8463" y="3334"/>
                    </a:cubicBezTo>
                    <a:cubicBezTo>
                      <a:pt x="8409" y="3280"/>
                      <a:pt x="8327" y="3171"/>
                      <a:pt x="8273" y="3144"/>
                    </a:cubicBezTo>
                    <a:cubicBezTo>
                      <a:pt x="7432" y="2222"/>
                      <a:pt x="6429" y="1544"/>
                      <a:pt x="5344" y="974"/>
                    </a:cubicBezTo>
                    <a:cubicBezTo>
                      <a:pt x="4584" y="567"/>
                      <a:pt x="3798" y="215"/>
                      <a:pt x="2903" y="79"/>
                    </a:cubicBezTo>
                    <a:cubicBezTo>
                      <a:pt x="2698" y="28"/>
                      <a:pt x="2493" y="1"/>
                      <a:pt x="2288" y="1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0" name="Google Shape;300;p6"/>
              <p:cNvSpPr/>
              <p:nvPr/>
            </p:nvSpPr>
            <p:spPr>
              <a:xfrm>
                <a:off x="1820100" y="978425"/>
                <a:ext cx="263150" cy="199825"/>
              </a:xfrm>
              <a:custGeom>
                <a:avLst/>
                <a:gdLst/>
                <a:ahLst/>
                <a:cxnLst/>
                <a:rect l="l" t="t" r="r" b="b"/>
                <a:pathLst>
                  <a:path w="10526" h="7993" extrusionOk="0">
                    <a:moveTo>
                      <a:pt x="2093" y="1"/>
                    </a:moveTo>
                    <a:cubicBezTo>
                      <a:pt x="1620" y="1"/>
                      <a:pt x="1289" y="237"/>
                      <a:pt x="1032" y="545"/>
                    </a:cubicBezTo>
                    <a:cubicBezTo>
                      <a:pt x="679" y="1007"/>
                      <a:pt x="435" y="1468"/>
                      <a:pt x="272" y="2010"/>
                    </a:cubicBezTo>
                    <a:cubicBezTo>
                      <a:pt x="1" y="2824"/>
                      <a:pt x="218" y="3502"/>
                      <a:pt x="842" y="4072"/>
                    </a:cubicBezTo>
                    <a:cubicBezTo>
                      <a:pt x="1222" y="4424"/>
                      <a:pt x="1574" y="4723"/>
                      <a:pt x="2035" y="4994"/>
                    </a:cubicBezTo>
                    <a:cubicBezTo>
                      <a:pt x="3419" y="5916"/>
                      <a:pt x="4883" y="6648"/>
                      <a:pt x="6429" y="7272"/>
                    </a:cubicBezTo>
                    <a:cubicBezTo>
                      <a:pt x="7216" y="7571"/>
                      <a:pt x="7948" y="7869"/>
                      <a:pt x="8762" y="7977"/>
                    </a:cubicBezTo>
                    <a:cubicBezTo>
                      <a:pt x="8833" y="7988"/>
                      <a:pt x="8903" y="7992"/>
                      <a:pt x="8972" y="7992"/>
                    </a:cubicBezTo>
                    <a:cubicBezTo>
                      <a:pt x="9639" y="7992"/>
                      <a:pt x="10190" y="7529"/>
                      <a:pt x="10362" y="6865"/>
                    </a:cubicBezTo>
                    <a:cubicBezTo>
                      <a:pt x="10525" y="6187"/>
                      <a:pt x="10335" y="5618"/>
                      <a:pt x="9928" y="5075"/>
                    </a:cubicBezTo>
                    <a:cubicBezTo>
                      <a:pt x="9521" y="4533"/>
                      <a:pt x="9006" y="4044"/>
                      <a:pt x="8464" y="3583"/>
                    </a:cubicBezTo>
                    <a:cubicBezTo>
                      <a:pt x="6809" y="2146"/>
                      <a:pt x="4965" y="1007"/>
                      <a:pt x="2930" y="193"/>
                    </a:cubicBezTo>
                    <a:cubicBezTo>
                      <a:pt x="2659" y="84"/>
                      <a:pt x="2388" y="3"/>
                      <a:pt x="2171" y="3"/>
                    </a:cubicBezTo>
                    <a:cubicBezTo>
                      <a:pt x="2145" y="2"/>
                      <a:pt x="2119" y="1"/>
                      <a:pt x="2093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1" name="Google Shape;301;p6"/>
              <p:cNvSpPr/>
              <p:nvPr/>
            </p:nvSpPr>
            <p:spPr>
              <a:xfrm>
                <a:off x="238125" y="726225"/>
                <a:ext cx="131575" cy="131725"/>
              </a:xfrm>
              <a:custGeom>
                <a:avLst/>
                <a:gdLst/>
                <a:ahLst/>
                <a:cxnLst/>
                <a:rect l="l" t="t" r="r" b="b"/>
                <a:pathLst>
                  <a:path w="5263" h="5269" extrusionOk="0">
                    <a:moveTo>
                      <a:pt x="0" y="1"/>
                    </a:moveTo>
                    <a:lnTo>
                      <a:pt x="0" y="5127"/>
                    </a:lnTo>
                    <a:cubicBezTo>
                      <a:pt x="681" y="5198"/>
                      <a:pt x="1342" y="5268"/>
                      <a:pt x="2035" y="5268"/>
                    </a:cubicBezTo>
                    <a:cubicBezTo>
                      <a:pt x="2143" y="5268"/>
                      <a:pt x="2251" y="5267"/>
                      <a:pt x="2360" y="5263"/>
                    </a:cubicBezTo>
                    <a:cubicBezTo>
                      <a:pt x="3065" y="5263"/>
                      <a:pt x="3689" y="5127"/>
                      <a:pt x="4313" y="4856"/>
                    </a:cubicBezTo>
                    <a:cubicBezTo>
                      <a:pt x="4638" y="4720"/>
                      <a:pt x="4882" y="4476"/>
                      <a:pt x="5018" y="4124"/>
                    </a:cubicBezTo>
                    <a:cubicBezTo>
                      <a:pt x="5154" y="3825"/>
                      <a:pt x="5262" y="3500"/>
                      <a:pt x="5208" y="3147"/>
                    </a:cubicBezTo>
                    <a:cubicBezTo>
                      <a:pt x="5181" y="2334"/>
                      <a:pt x="4964" y="1601"/>
                      <a:pt x="4150" y="1194"/>
                    </a:cubicBezTo>
                    <a:cubicBezTo>
                      <a:pt x="3689" y="950"/>
                      <a:pt x="3228" y="733"/>
                      <a:pt x="2740" y="598"/>
                    </a:cubicBezTo>
                    <a:cubicBezTo>
                      <a:pt x="2034" y="408"/>
                      <a:pt x="1302" y="272"/>
                      <a:pt x="570" y="109"/>
                    </a:cubicBezTo>
                    <a:cubicBezTo>
                      <a:pt x="380" y="55"/>
                      <a:pt x="190" y="28"/>
                      <a:pt x="0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02" name="Google Shape;302;p6"/>
            <p:cNvGrpSpPr/>
            <p:nvPr/>
          </p:nvGrpSpPr>
          <p:grpSpPr>
            <a:xfrm>
              <a:off x="966684" y="2806401"/>
              <a:ext cx="1485208" cy="1526490"/>
              <a:chOff x="2098800" y="1216700"/>
              <a:chExt cx="471300" cy="484400"/>
            </a:xfrm>
          </p:grpSpPr>
          <p:sp>
            <p:nvSpPr>
              <p:cNvPr id="303" name="Google Shape;303;p6"/>
              <p:cNvSpPr/>
              <p:nvPr/>
            </p:nvSpPr>
            <p:spPr>
              <a:xfrm>
                <a:off x="2098800" y="1275725"/>
                <a:ext cx="139725" cy="316125"/>
              </a:xfrm>
              <a:custGeom>
                <a:avLst/>
                <a:gdLst/>
                <a:ahLst/>
                <a:cxnLst/>
                <a:rect l="l" t="t" r="r" b="b"/>
                <a:pathLst>
                  <a:path w="5589" h="12645" extrusionOk="0">
                    <a:moveTo>
                      <a:pt x="2399" y="1"/>
                    </a:moveTo>
                    <a:cubicBezTo>
                      <a:pt x="2231" y="1"/>
                      <a:pt x="2055" y="16"/>
                      <a:pt x="1872" y="45"/>
                    </a:cubicBezTo>
                    <a:cubicBezTo>
                      <a:pt x="1493" y="100"/>
                      <a:pt x="1194" y="290"/>
                      <a:pt x="950" y="588"/>
                    </a:cubicBezTo>
                    <a:cubicBezTo>
                      <a:pt x="571" y="1076"/>
                      <a:pt x="299" y="1591"/>
                      <a:pt x="164" y="2188"/>
                    </a:cubicBezTo>
                    <a:cubicBezTo>
                      <a:pt x="28" y="2866"/>
                      <a:pt x="1" y="3544"/>
                      <a:pt x="28" y="4331"/>
                    </a:cubicBezTo>
                    <a:lnTo>
                      <a:pt x="28" y="5009"/>
                    </a:lnTo>
                    <a:cubicBezTo>
                      <a:pt x="191" y="6745"/>
                      <a:pt x="462" y="8427"/>
                      <a:pt x="869" y="10135"/>
                    </a:cubicBezTo>
                    <a:cubicBezTo>
                      <a:pt x="977" y="10597"/>
                      <a:pt x="1113" y="11085"/>
                      <a:pt x="1357" y="11519"/>
                    </a:cubicBezTo>
                    <a:cubicBezTo>
                      <a:pt x="1655" y="12034"/>
                      <a:pt x="2035" y="12441"/>
                      <a:pt x="2632" y="12577"/>
                    </a:cubicBezTo>
                    <a:cubicBezTo>
                      <a:pt x="2832" y="12622"/>
                      <a:pt x="3029" y="12645"/>
                      <a:pt x="3222" y="12645"/>
                    </a:cubicBezTo>
                    <a:cubicBezTo>
                      <a:pt x="4286" y="12645"/>
                      <a:pt x="5196" y="11970"/>
                      <a:pt x="5426" y="10868"/>
                    </a:cubicBezTo>
                    <a:cubicBezTo>
                      <a:pt x="5588" y="10163"/>
                      <a:pt x="5588" y="9430"/>
                      <a:pt x="5561" y="8725"/>
                    </a:cubicBezTo>
                    <a:cubicBezTo>
                      <a:pt x="5534" y="8183"/>
                      <a:pt x="5426" y="7694"/>
                      <a:pt x="5344" y="7152"/>
                    </a:cubicBezTo>
                    <a:cubicBezTo>
                      <a:pt x="5154" y="5524"/>
                      <a:pt x="4937" y="3897"/>
                      <a:pt x="4585" y="2270"/>
                    </a:cubicBezTo>
                    <a:cubicBezTo>
                      <a:pt x="4503" y="1944"/>
                      <a:pt x="4395" y="1673"/>
                      <a:pt x="4314" y="1375"/>
                    </a:cubicBezTo>
                    <a:cubicBezTo>
                      <a:pt x="3971" y="437"/>
                      <a:pt x="3300" y="1"/>
                      <a:pt x="2399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4" name="Google Shape;304;p6"/>
              <p:cNvSpPr/>
              <p:nvPr/>
            </p:nvSpPr>
            <p:spPr>
              <a:xfrm>
                <a:off x="2347675" y="1423850"/>
                <a:ext cx="222425" cy="277250"/>
              </a:xfrm>
              <a:custGeom>
                <a:avLst/>
                <a:gdLst/>
                <a:ahLst/>
                <a:cxnLst/>
                <a:rect l="l" t="t" r="r" b="b"/>
                <a:pathLst>
                  <a:path w="8897" h="11090" extrusionOk="0">
                    <a:moveTo>
                      <a:pt x="6529" y="1"/>
                    </a:moveTo>
                    <a:cubicBezTo>
                      <a:pt x="6247" y="1"/>
                      <a:pt x="5964" y="54"/>
                      <a:pt x="5696" y="169"/>
                    </a:cubicBezTo>
                    <a:cubicBezTo>
                      <a:pt x="4991" y="440"/>
                      <a:pt x="4367" y="901"/>
                      <a:pt x="3906" y="1525"/>
                    </a:cubicBezTo>
                    <a:cubicBezTo>
                      <a:pt x="2496" y="3261"/>
                      <a:pt x="1329" y="5160"/>
                      <a:pt x="380" y="7194"/>
                    </a:cubicBezTo>
                    <a:cubicBezTo>
                      <a:pt x="136" y="7682"/>
                      <a:pt x="0" y="8279"/>
                      <a:pt x="0" y="8849"/>
                    </a:cubicBezTo>
                    <a:cubicBezTo>
                      <a:pt x="0" y="8957"/>
                      <a:pt x="0" y="9011"/>
                      <a:pt x="27" y="9120"/>
                    </a:cubicBezTo>
                    <a:cubicBezTo>
                      <a:pt x="27" y="10185"/>
                      <a:pt x="961" y="11090"/>
                      <a:pt x="2022" y="11090"/>
                    </a:cubicBezTo>
                    <a:cubicBezTo>
                      <a:pt x="2338" y="11090"/>
                      <a:pt x="2666" y="11009"/>
                      <a:pt x="2984" y="10829"/>
                    </a:cubicBezTo>
                    <a:cubicBezTo>
                      <a:pt x="3255" y="10666"/>
                      <a:pt x="3526" y="10476"/>
                      <a:pt x="3771" y="10259"/>
                    </a:cubicBezTo>
                    <a:cubicBezTo>
                      <a:pt x="4557" y="9635"/>
                      <a:pt x="5235" y="8849"/>
                      <a:pt x="5805" y="8008"/>
                    </a:cubicBezTo>
                    <a:cubicBezTo>
                      <a:pt x="6456" y="7031"/>
                      <a:pt x="7080" y="6109"/>
                      <a:pt x="7704" y="5160"/>
                    </a:cubicBezTo>
                    <a:cubicBezTo>
                      <a:pt x="8165" y="4427"/>
                      <a:pt x="8572" y="3641"/>
                      <a:pt x="8789" y="2773"/>
                    </a:cubicBezTo>
                    <a:cubicBezTo>
                      <a:pt x="8897" y="2285"/>
                      <a:pt x="8897" y="1851"/>
                      <a:pt x="8707" y="1417"/>
                    </a:cubicBezTo>
                    <a:cubicBezTo>
                      <a:pt x="8354" y="566"/>
                      <a:pt x="7446" y="1"/>
                      <a:pt x="6529" y="1"/>
                    </a:cubicBezTo>
                    <a:close/>
                  </a:path>
                </a:pathLst>
              </a:custGeom>
              <a:solidFill>
                <a:srgbClr val="81D2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5" name="Google Shape;305;p6"/>
              <p:cNvSpPr/>
              <p:nvPr/>
            </p:nvSpPr>
            <p:spPr>
              <a:xfrm>
                <a:off x="2152375" y="1216700"/>
                <a:ext cx="171600" cy="313300"/>
              </a:xfrm>
              <a:custGeom>
                <a:avLst/>
                <a:gdLst/>
                <a:ahLst/>
                <a:cxnLst/>
                <a:rect l="l" t="t" r="r" b="b"/>
                <a:pathLst>
                  <a:path w="6864" h="12532" extrusionOk="0">
                    <a:moveTo>
                      <a:pt x="2799" y="1047"/>
                    </a:moveTo>
                    <a:cubicBezTo>
                      <a:pt x="3004" y="1047"/>
                      <a:pt x="3221" y="1112"/>
                      <a:pt x="3445" y="1240"/>
                    </a:cubicBezTo>
                    <a:cubicBezTo>
                      <a:pt x="3852" y="1430"/>
                      <a:pt x="4151" y="1783"/>
                      <a:pt x="4395" y="2135"/>
                    </a:cubicBezTo>
                    <a:cubicBezTo>
                      <a:pt x="4802" y="2786"/>
                      <a:pt x="5046" y="3491"/>
                      <a:pt x="5236" y="4224"/>
                    </a:cubicBezTo>
                    <a:cubicBezTo>
                      <a:pt x="5561" y="5227"/>
                      <a:pt x="5697" y="6285"/>
                      <a:pt x="5751" y="7343"/>
                    </a:cubicBezTo>
                    <a:cubicBezTo>
                      <a:pt x="5778" y="8021"/>
                      <a:pt x="5832" y="8699"/>
                      <a:pt x="5832" y="9377"/>
                    </a:cubicBezTo>
                    <a:cubicBezTo>
                      <a:pt x="5832" y="9811"/>
                      <a:pt x="5724" y="10218"/>
                      <a:pt x="5480" y="10598"/>
                    </a:cubicBezTo>
                    <a:cubicBezTo>
                      <a:pt x="5344" y="10815"/>
                      <a:pt x="5154" y="11032"/>
                      <a:pt x="4910" y="11140"/>
                    </a:cubicBezTo>
                    <a:cubicBezTo>
                      <a:pt x="4666" y="11276"/>
                      <a:pt x="4368" y="11357"/>
                      <a:pt x="4096" y="11439"/>
                    </a:cubicBezTo>
                    <a:cubicBezTo>
                      <a:pt x="3955" y="11481"/>
                      <a:pt x="3820" y="11502"/>
                      <a:pt x="3692" y="11502"/>
                    </a:cubicBezTo>
                    <a:cubicBezTo>
                      <a:pt x="3329" y="11502"/>
                      <a:pt x="3014" y="11339"/>
                      <a:pt x="2713" y="11059"/>
                    </a:cubicBezTo>
                    <a:cubicBezTo>
                      <a:pt x="2333" y="10679"/>
                      <a:pt x="2089" y="10245"/>
                      <a:pt x="1926" y="9784"/>
                    </a:cubicBezTo>
                    <a:cubicBezTo>
                      <a:pt x="1384" y="8347"/>
                      <a:pt x="1086" y="6855"/>
                      <a:pt x="1113" y="5336"/>
                    </a:cubicBezTo>
                    <a:cubicBezTo>
                      <a:pt x="1113" y="4414"/>
                      <a:pt x="1167" y="3573"/>
                      <a:pt x="1384" y="2651"/>
                    </a:cubicBezTo>
                    <a:cubicBezTo>
                      <a:pt x="1493" y="2244"/>
                      <a:pt x="1682" y="1837"/>
                      <a:pt x="1954" y="1511"/>
                    </a:cubicBezTo>
                    <a:cubicBezTo>
                      <a:pt x="2200" y="1199"/>
                      <a:pt x="2486" y="1047"/>
                      <a:pt x="2799" y="1047"/>
                    </a:cubicBezTo>
                    <a:close/>
                    <a:moveTo>
                      <a:pt x="2807" y="0"/>
                    </a:moveTo>
                    <a:cubicBezTo>
                      <a:pt x="2165" y="0"/>
                      <a:pt x="1553" y="313"/>
                      <a:pt x="1086" y="915"/>
                    </a:cubicBezTo>
                    <a:cubicBezTo>
                      <a:pt x="625" y="1457"/>
                      <a:pt x="408" y="2081"/>
                      <a:pt x="272" y="2759"/>
                    </a:cubicBezTo>
                    <a:cubicBezTo>
                      <a:pt x="28" y="4034"/>
                      <a:pt x="1" y="5336"/>
                      <a:pt x="82" y="6611"/>
                    </a:cubicBezTo>
                    <a:cubicBezTo>
                      <a:pt x="218" y="8021"/>
                      <a:pt x="570" y="9323"/>
                      <a:pt x="1140" y="10625"/>
                    </a:cubicBezTo>
                    <a:cubicBezTo>
                      <a:pt x="1384" y="11113"/>
                      <a:pt x="1682" y="11547"/>
                      <a:pt x="2089" y="11900"/>
                    </a:cubicBezTo>
                    <a:cubicBezTo>
                      <a:pt x="2553" y="12315"/>
                      <a:pt x="3060" y="12532"/>
                      <a:pt x="3651" y="12532"/>
                    </a:cubicBezTo>
                    <a:cubicBezTo>
                      <a:pt x="3717" y="12532"/>
                      <a:pt x="3784" y="12529"/>
                      <a:pt x="3852" y="12524"/>
                    </a:cubicBezTo>
                    <a:cubicBezTo>
                      <a:pt x="4395" y="12469"/>
                      <a:pt x="4910" y="12307"/>
                      <a:pt x="5371" y="12090"/>
                    </a:cubicBezTo>
                    <a:cubicBezTo>
                      <a:pt x="6104" y="11737"/>
                      <a:pt x="6510" y="11167"/>
                      <a:pt x="6673" y="10381"/>
                    </a:cubicBezTo>
                    <a:cubicBezTo>
                      <a:pt x="6836" y="9703"/>
                      <a:pt x="6836" y="9025"/>
                      <a:pt x="6836" y="8319"/>
                    </a:cubicBezTo>
                    <a:cubicBezTo>
                      <a:pt x="6863" y="7560"/>
                      <a:pt x="6809" y="6800"/>
                      <a:pt x="6673" y="5960"/>
                    </a:cubicBezTo>
                    <a:cubicBezTo>
                      <a:pt x="6510" y="4712"/>
                      <a:pt x="6185" y="3491"/>
                      <a:pt x="5642" y="2298"/>
                    </a:cubicBezTo>
                    <a:cubicBezTo>
                      <a:pt x="5263" y="1538"/>
                      <a:pt x="4774" y="860"/>
                      <a:pt x="4015" y="372"/>
                    </a:cubicBezTo>
                    <a:cubicBezTo>
                      <a:pt x="3619" y="122"/>
                      <a:pt x="3207" y="0"/>
                      <a:pt x="2807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06" name="Google Shape;306;p6"/>
            <p:cNvGrpSpPr/>
            <p:nvPr/>
          </p:nvGrpSpPr>
          <p:grpSpPr>
            <a:xfrm>
              <a:off x="1054287" y="4426799"/>
              <a:ext cx="859044" cy="714636"/>
              <a:chOff x="2105600" y="1730900"/>
              <a:chExt cx="272600" cy="226775"/>
            </a:xfrm>
          </p:grpSpPr>
          <p:sp>
            <p:nvSpPr>
              <p:cNvPr id="307" name="Google Shape;307;p6"/>
              <p:cNvSpPr/>
              <p:nvPr/>
            </p:nvSpPr>
            <p:spPr>
              <a:xfrm>
                <a:off x="2105600" y="1730900"/>
                <a:ext cx="250900" cy="226100"/>
              </a:xfrm>
              <a:custGeom>
                <a:avLst/>
                <a:gdLst/>
                <a:ahLst/>
                <a:cxnLst/>
                <a:rect l="l" t="t" r="r" b="b"/>
                <a:pathLst>
                  <a:path w="10036" h="9044" extrusionOk="0">
                    <a:moveTo>
                      <a:pt x="7613" y="1"/>
                    </a:moveTo>
                    <a:cubicBezTo>
                      <a:pt x="7033" y="1"/>
                      <a:pt x="6514" y="222"/>
                      <a:pt x="5995" y="554"/>
                    </a:cubicBezTo>
                    <a:cubicBezTo>
                      <a:pt x="4774" y="1422"/>
                      <a:pt x="3689" y="2398"/>
                      <a:pt x="2767" y="3592"/>
                    </a:cubicBezTo>
                    <a:cubicBezTo>
                      <a:pt x="2089" y="4433"/>
                      <a:pt x="1519" y="5301"/>
                      <a:pt x="922" y="6196"/>
                    </a:cubicBezTo>
                    <a:cubicBezTo>
                      <a:pt x="461" y="6874"/>
                      <a:pt x="109" y="7606"/>
                      <a:pt x="27" y="8474"/>
                    </a:cubicBezTo>
                    <a:cubicBezTo>
                      <a:pt x="27" y="8664"/>
                      <a:pt x="0" y="8827"/>
                      <a:pt x="0" y="9044"/>
                    </a:cubicBezTo>
                    <a:lnTo>
                      <a:pt x="5045" y="9044"/>
                    </a:lnTo>
                    <a:cubicBezTo>
                      <a:pt x="5289" y="8799"/>
                      <a:pt x="5533" y="8555"/>
                      <a:pt x="5750" y="8284"/>
                    </a:cubicBezTo>
                    <a:cubicBezTo>
                      <a:pt x="6971" y="6874"/>
                      <a:pt x="8137" y="5409"/>
                      <a:pt x="9141" y="3809"/>
                    </a:cubicBezTo>
                    <a:cubicBezTo>
                      <a:pt x="9385" y="3402"/>
                      <a:pt x="9602" y="2995"/>
                      <a:pt x="9683" y="2561"/>
                    </a:cubicBezTo>
                    <a:cubicBezTo>
                      <a:pt x="10036" y="1422"/>
                      <a:pt x="9331" y="283"/>
                      <a:pt x="8164" y="66"/>
                    </a:cubicBezTo>
                    <a:cubicBezTo>
                      <a:pt x="7974" y="21"/>
                      <a:pt x="7791" y="1"/>
                      <a:pt x="7613" y="1"/>
                    </a:cubicBezTo>
                    <a:close/>
                  </a:path>
                </a:pathLst>
              </a:custGeom>
              <a:solidFill>
                <a:srgbClr val="42BBE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8" name="Google Shape;308;p6"/>
              <p:cNvSpPr/>
              <p:nvPr/>
            </p:nvSpPr>
            <p:spPr>
              <a:xfrm>
                <a:off x="2136100" y="1789925"/>
                <a:ext cx="242100" cy="167750"/>
              </a:xfrm>
              <a:custGeom>
                <a:avLst/>
                <a:gdLst/>
                <a:ahLst/>
                <a:cxnLst/>
                <a:rect l="l" t="t" r="r" b="b"/>
                <a:pathLst>
                  <a:path w="9684" h="6710" extrusionOk="0">
                    <a:moveTo>
                      <a:pt x="7195" y="0"/>
                    </a:moveTo>
                    <a:cubicBezTo>
                      <a:pt x="6824" y="0"/>
                      <a:pt x="6442" y="93"/>
                      <a:pt x="6076" y="309"/>
                    </a:cubicBezTo>
                    <a:cubicBezTo>
                      <a:pt x="5724" y="498"/>
                      <a:pt x="5425" y="742"/>
                      <a:pt x="5127" y="1014"/>
                    </a:cubicBezTo>
                    <a:cubicBezTo>
                      <a:pt x="4096" y="1909"/>
                      <a:pt x="3093" y="2750"/>
                      <a:pt x="2171" y="3699"/>
                    </a:cubicBezTo>
                    <a:cubicBezTo>
                      <a:pt x="1465" y="4404"/>
                      <a:pt x="842" y="5164"/>
                      <a:pt x="299" y="6032"/>
                    </a:cubicBezTo>
                    <a:cubicBezTo>
                      <a:pt x="163" y="6249"/>
                      <a:pt x="55" y="6466"/>
                      <a:pt x="1" y="6710"/>
                    </a:cubicBezTo>
                    <a:lnTo>
                      <a:pt x="1140" y="6710"/>
                    </a:lnTo>
                    <a:cubicBezTo>
                      <a:pt x="1194" y="6601"/>
                      <a:pt x="1248" y="6547"/>
                      <a:pt x="1276" y="6438"/>
                    </a:cubicBezTo>
                    <a:cubicBezTo>
                      <a:pt x="1682" y="5760"/>
                      <a:pt x="2198" y="5191"/>
                      <a:pt x="2767" y="4621"/>
                    </a:cubicBezTo>
                    <a:cubicBezTo>
                      <a:pt x="3798" y="3590"/>
                      <a:pt x="4883" y="2641"/>
                      <a:pt x="5941" y="1719"/>
                    </a:cubicBezTo>
                    <a:cubicBezTo>
                      <a:pt x="6131" y="1556"/>
                      <a:pt x="6348" y="1421"/>
                      <a:pt x="6538" y="1285"/>
                    </a:cubicBezTo>
                    <a:cubicBezTo>
                      <a:pt x="6764" y="1146"/>
                      <a:pt x="6980" y="1084"/>
                      <a:pt x="7191" y="1084"/>
                    </a:cubicBezTo>
                    <a:cubicBezTo>
                      <a:pt x="7435" y="1084"/>
                      <a:pt x="7674" y="1167"/>
                      <a:pt x="7921" y="1312"/>
                    </a:cubicBezTo>
                    <a:cubicBezTo>
                      <a:pt x="8409" y="1610"/>
                      <a:pt x="8653" y="1990"/>
                      <a:pt x="8572" y="2560"/>
                    </a:cubicBezTo>
                    <a:cubicBezTo>
                      <a:pt x="8545" y="2777"/>
                      <a:pt x="8518" y="2967"/>
                      <a:pt x="8409" y="3184"/>
                    </a:cubicBezTo>
                    <a:cubicBezTo>
                      <a:pt x="8328" y="3319"/>
                      <a:pt x="8274" y="3482"/>
                      <a:pt x="8165" y="3618"/>
                    </a:cubicBezTo>
                    <a:cubicBezTo>
                      <a:pt x="7433" y="4703"/>
                      <a:pt x="6619" y="5760"/>
                      <a:pt x="5697" y="6683"/>
                    </a:cubicBezTo>
                    <a:lnTo>
                      <a:pt x="7107" y="6683"/>
                    </a:lnTo>
                    <a:cubicBezTo>
                      <a:pt x="7704" y="6032"/>
                      <a:pt x="8274" y="5326"/>
                      <a:pt x="8789" y="4621"/>
                    </a:cubicBezTo>
                    <a:cubicBezTo>
                      <a:pt x="9060" y="4241"/>
                      <a:pt x="9277" y="3862"/>
                      <a:pt x="9413" y="3428"/>
                    </a:cubicBezTo>
                    <a:cubicBezTo>
                      <a:pt x="9630" y="2912"/>
                      <a:pt x="9684" y="2397"/>
                      <a:pt x="9548" y="1827"/>
                    </a:cubicBezTo>
                    <a:cubicBezTo>
                      <a:pt x="9425" y="922"/>
                      <a:pt x="8364" y="0"/>
                      <a:pt x="7195" y="0"/>
                    </a:cubicBezTo>
                    <a:close/>
                  </a:path>
                </a:pathLst>
              </a:custGeom>
              <a:solidFill>
                <a:srgbClr val="30A7C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09" name="Google Shape;309;p6"/>
          <p:cNvSpPr txBox="1">
            <a:spLocks noGrp="1"/>
          </p:cNvSpPr>
          <p:nvPr>
            <p:ph type="title"/>
          </p:nvPr>
        </p:nvSpPr>
        <p:spPr>
          <a:xfrm>
            <a:off x="4425025" y="1834900"/>
            <a:ext cx="3601800" cy="8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3000"/>
              <a:buNone/>
              <a:defRPr sz="3000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310" name="Google Shape;310;p6"/>
          <p:cNvSpPr txBox="1">
            <a:spLocks noGrp="1"/>
          </p:cNvSpPr>
          <p:nvPr>
            <p:ph type="title" idx="2" hasCustomPrompt="1"/>
          </p:nvPr>
        </p:nvSpPr>
        <p:spPr>
          <a:xfrm>
            <a:off x="2888425" y="1050150"/>
            <a:ext cx="1292700" cy="1104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72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72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72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72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72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72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72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72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200"/>
              <a:buNone/>
              <a:defRPr sz="72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6"/>
          <p:cNvSpPr txBox="1">
            <a:spLocks noGrp="1"/>
          </p:cNvSpPr>
          <p:nvPr>
            <p:ph type="subTitle" idx="1"/>
          </p:nvPr>
        </p:nvSpPr>
        <p:spPr>
          <a:xfrm>
            <a:off x="4425025" y="2676700"/>
            <a:ext cx="3601800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accent4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accent4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accent4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accent4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accent4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accent4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accent4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accent4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839450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Title only 1">
    <p:bg>
      <p:bgPr>
        <a:solidFill>
          <a:schemeClr val="accent2"/>
        </a:soli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0"/>
          <p:cNvSpPr txBox="1">
            <a:spLocks noGrp="1"/>
          </p:cNvSpPr>
          <p:nvPr>
            <p:ph type="title"/>
          </p:nvPr>
        </p:nvSpPr>
        <p:spPr>
          <a:xfrm>
            <a:off x="713225" y="356616"/>
            <a:ext cx="7717800" cy="73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35952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">
  <p:cSld name="Title + Design">
    <p:bg>
      <p:bgPr>
        <a:solidFill>
          <a:srgbClr val="F3ECDD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0"/>
          <p:cNvSpPr txBox="1">
            <a:spLocks noGrp="1"/>
          </p:cNvSpPr>
          <p:nvPr>
            <p:ph type="ctrTitle"/>
          </p:nvPr>
        </p:nvSpPr>
        <p:spPr>
          <a:xfrm>
            <a:off x="1533599" y="429825"/>
            <a:ext cx="60546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0452905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A7B17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oogle Shape;26;p4"/>
          <p:cNvGrpSpPr/>
          <p:nvPr/>
        </p:nvGrpSpPr>
        <p:grpSpPr>
          <a:xfrm>
            <a:off x="-65300" y="-201300"/>
            <a:ext cx="9209300" cy="5470000"/>
            <a:chOff x="-65300" y="-201300"/>
            <a:chExt cx="9209300" cy="5470000"/>
          </a:xfrm>
        </p:grpSpPr>
        <p:sp>
          <p:nvSpPr>
            <p:cNvPr id="27" name="Google Shape;27;p4"/>
            <p:cNvSpPr/>
            <p:nvPr/>
          </p:nvSpPr>
          <p:spPr>
            <a:xfrm>
              <a:off x="5188250" y="-156650"/>
              <a:ext cx="3955750" cy="5425350"/>
            </a:xfrm>
            <a:custGeom>
              <a:avLst/>
              <a:gdLst/>
              <a:ahLst/>
              <a:cxnLst/>
              <a:rect l="l" t="t" r="r" b="b"/>
              <a:pathLst>
                <a:path w="158230" h="217014" extrusionOk="0">
                  <a:moveTo>
                    <a:pt x="28988" y="0"/>
                  </a:moveTo>
                  <a:lnTo>
                    <a:pt x="0" y="110319"/>
                  </a:lnTo>
                  <a:lnTo>
                    <a:pt x="61601" y="217014"/>
                  </a:lnTo>
                  <a:lnTo>
                    <a:pt x="158230" y="217014"/>
                  </a:lnTo>
                  <a:lnTo>
                    <a:pt x="158230" y="161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</p:sp>
        <p:sp>
          <p:nvSpPr>
            <p:cNvPr id="28" name="Google Shape;28;p4"/>
            <p:cNvSpPr/>
            <p:nvPr/>
          </p:nvSpPr>
          <p:spPr>
            <a:xfrm>
              <a:off x="-65300" y="-201300"/>
              <a:ext cx="5218875" cy="5381525"/>
            </a:xfrm>
            <a:custGeom>
              <a:avLst/>
              <a:gdLst/>
              <a:ahLst/>
              <a:cxnLst/>
              <a:rect l="l" t="t" r="r" b="b"/>
              <a:pathLst>
                <a:path w="208755" h="215261" extrusionOk="0">
                  <a:moveTo>
                    <a:pt x="268" y="2399"/>
                  </a:moveTo>
                  <a:lnTo>
                    <a:pt x="208755" y="0"/>
                  </a:lnTo>
                  <a:lnTo>
                    <a:pt x="148764" y="214995"/>
                  </a:lnTo>
                  <a:lnTo>
                    <a:pt x="0" y="21526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</p:sp>
        <p:sp>
          <p:nvSpPr>
            <p:cNvPr id="29" name="Google Shape;29;p4"/>
            <p:cNvSpPr/>
            <p:nvPr/>
          </p:nvSpPr>
          <p:spPr>
            <a:xfrm>
              <a:off x="161050" y="201300"/>
              <a:ext cx="3824900" cy="2053375"/>
            </a:xfrm>
            <a:custGeom>
              <a:avLst/>
              <a:gdLst/>
              <a:ahLst/>
              <a:cxnLst/>
              <a:rect l="l" t="t" r="r" b="b"/>
              <a:pathLst>
                <a:path w="152996" h="82135" extrusionOk="0">
                  <a:moveTo>
                    <a:pt x="0" y="10066"/>
                  </a:moveTo>
                  <a:lnTo>
                    <a:pt x="18923" y="82135"/>
                  </a:lnTo>
                  <a:lnTo>
                    <a:pt x="133671" y="77707"/>
                  </a:lnTo>
                  <a:lnTo>
                    <a:pt x="152996" y="43081"/>
                  </a:lnTo>
                  <a:lnTo>
                    <a:pt x="100656" y="32613"/>
                  </a:lnTo>
                  <a:lnTo>
                    <a:pt x="9018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</p:sp>
      </p:grpSp>
      <p:sp>
        <p:nvSpPr>
          <p:cNvPr id="30" name="Google Shape;30;p4"/>
          <p:cNvSpPr txBox="1">
            <a:spLocks noGrp="1"/>
          </p:cNvSpPr>
          <p:nvPr>
            <p:ph type="subTitle" idx="1"/>
          </p:nvPr>
        </p:nvSpPr>
        <p:spPr>
          <a:xfrm flipH="1">
            <a:off x="720025" y="2518800"/>
            <a:ext cx="3016500" cy="208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title"/>
          </p:nvPr>
        </p:nvSpPr>
        <p:spPr>
          <a:xfrm>
            <a:off x="720013" y="540000"/>
            <a:ext cx="3337200" cy="167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 sz="4800">
                <a:latin typeface="Roboto Slab"/>
                <a:ea typeface="Roboto Slab"/>
                <a:cs typeface="Roboto Slab"/>
                <a:sym typeface="Roboto Slab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 sz="4800">
                <a:latin typeface="Roboto Slab"/>
                <a:ea typeface="Roboto Slab"/>
                <a:cs typeface="Roboto Slab"/>
                <a:sym typeface="Roboto Slab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 sz="4800">
                <a:latin typeface="Roboto Slab"/>
                <a:ea typeface="Roboto Slab"/>
                <a:cs typeface="Roboto Slab"/>
                <a:sym typeface="Roboto Slab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 sz="4800">
                <a:latin typeface="Roboto Slab"/>
                <a:ea typeface="Roboto Slab"/>
                <a:cs typeface="Roboto Slab"/>
                <a:sym typeface="Roboto Slab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 sz="4800">
                <a:latin typeface="Roboto Slab"/>
                <a:ea typeface="Roboto Slab"/>
                <a:cs typeface="Roboto Slab"/>
                <a:sym typeface="Roboto Slab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 sz="4800">
                <a:latin typeface="Roboto Slab"/>
                <a:ea typeface="Roboto Slab"/>
                <a:cs typeface="Roboto Slab"/>
                <a:sym typeface="Roboto Slab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 sz="4800">
                <a:latin typeface="Roboto Slab"/>
                <a:ea typeface="Roboto Slab"/>
                <a:cs typeface="Roboto Slab"/>
                <a:sym typeface="Roboto Slab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 sz="4800">
                <a:latin typeface="Roboto Slab"/>
                <a:ea typeface="Roboto Slab"/>
                <a:cs typeface="Roboto Slab"/>
                <a:sym typeface="Roboto Slab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560098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Four Columns">
  <p:cSld name="Title + Four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/>
          <p:nvPr/>
        </p:nvSpPr>
        <p:spPr>
          <a:xfrm>
            <a:off x="4261450" y="1479775"/>
            <a:ext cx="5498540" cy="4889817"/>
          </a:xfrm>
          <a:custGeom>
            <a:avLst/>
            <a:gdLst/>
            <a:ahLst/>
            <a:cxnLst/>
            <a:rect l="l" t="t" r="r" b="b"/>
            <a:pathLst>
              <a:path w="57919" h="51507" extrusionOk="0">
                <a:moveTo>
                  <a:pt x="22461" y="0"/>
                </a:moveTo>
                <a:cubicBezTo>
                  <a:pt x="21644" y="0"/>
                  <a:pt x="20827" y="68"/>
                  <a:pt x="20021" y="206"/>
                </a:cubicBezTo>
                <a:cubicBezTo>
                  <a:pt x="19085" y="367"/>
                  <a:pt x="18116" y="672"/>
                  <a:pt x="17142" y="1117"/>
                </a:cubicBezTo>
                <a:cubicBezTo>
                  <a:pt x="16145" y="1572"/>
                  <a:pt x="15224" y="2174"/>
                  <a:pt x="14410" y="2907"/>
                </a:cubicBezTo>
                <a:cubicBezTo>
                  <a:pt x="13653" y="3594"/>
                  <a:pt x="13009" y="4397"/>
                  <a:pt x="12503" y="5284"/>
                </a:cubicBezTo>
                <a:cubicBezTo>
                  <a:pt x="11802" y="6507"/>
                  <a:pt x="11358" y="7916"/>
                  <a:pt x="11181" y="9470"/>
                </a:cubicBezTo>
                <a:cubicBezTo>
                  <a:pt x="11022" y="10870"/>
                  <a:pt x="11110" y="12372"/>
                  <a:pt x="11445" y="13934"/>
                </a:cubicBezTo>
                <a:cubicBezTo>
                  <a:pt x="10947" y="13880"/>
                  <a:pt x="10446" y="13852"/>
                  <a:pt x="9945" y="13852"/>
                </a:cubicBezTo>
                <a:cubicBezTo>
                  <a:pt x="9925" y="13852"/>
                  <a:pt x="9905" y="13852"/>
                  <a:pt x="9885" y="13852"/>
                </a:cubicBezTo>
                <a:lnTo>
                  <a:pt x="9739" y="13852"/>
                </a:lnTo>
                <a:cubicBezTo>
                  <a:pt x="9100" y="13856"/>
                  <a:pt x="8519" y="13913"/>
                  <a:pt x="7965" y="14029"/>
                </a:cubicBezTo>
                <a:cubicBezTo>
                  <a:pt x="7455" y="14133"/>
                  <a:pt x="6930" y="14303"/>
                  <a:pt x="6399" y="14531"/>
                </a:cubicBezTo>
                <a:cubicBezTo>
                  <a:pt x="5936" y="14733"/>
                  <a:pt x="5469" y="14992"/>
                  <a:pt x="4975" y="15325"/>
                </a:cubicBezTo>
                <a:cubicBezTo>
                  <a:pt x="4118" y="15903"/>
                  <a:pt x="3319" y="16671"/>
                  <a:pt x="2599" y="17607"/>
                </a:cubicBezTo>
                <a:cubicBezTo>
                  <a:pt x="1944" y="18461"/>
                  <a:pt x="1389" y="19446"/>
                  <a:pt x="948" y="20535"/>
                </a:cubicBezTo>
                <a:cubicBezTo>
                  <a:pt x="534" y="21568"/>
                  <a:pt x="259" y="22652"/>
                  <a:pt x="129" y="23757"/>
                </a:cubicBezTo>
                <a:cubicBezTo>
                  <a:pt x="1" y="24835"/>
                  <a:pt x="57" y="25973"/>
                  <a:pt x="295" y="27139"/>
                </a:cubicBezTo>
                <a:cubicBezTo>
                  <a:pt x="532" y="28313"/>
                  <a:pt x="948" y="29443"/>
                  <a:pt x="1529" y="30490"/>
                </a:cubicBezTo>
                <a:cubicBezTo>
                  <a:pt x="2121" y="31553"/>
                  <a:pt x="2859" y="32443"/>
                  <a:pt x="3727" y="33134"/>
                </a:cubicBezTo>
                <a:cubicBezTo>
                  <a:pt x="4076" y="33410"/>
                  <a:pt x="4466" y="33653"/>
                  <a:pt x="4922" y="33879"/>
                </a:cubicBezTo>
                <a:cubicBezTo>
                  <a:pt x="5293" y="34062"/>
                  <a:pt x="5713" y="34213"/>
                  <a:pt x="6207" y="34340"/>
                </a:cubicBezTo>
                <a:cubicBezTo>
                  <a:pt x="6616" y="34445"/>
                  <a:pt x="7026" y="34520"/>
                  <a:pt x="7519" y="34599"/>
                </a:cubicBezTo>
                <a:lnTo>
                  <a:pt x="7943" y="34667"/>
                </a:lnTo>
                <a:cubicBezTo>
                  <a:pt x="8139" y="34699"/>
                  <a:pt x="8335" y="34730"/>
                  <a:pt x="8530" y="34763"/>
                </a:cubicBezTo>
                <a:cubicBezTo>
                  <a:pt x="8335" y="35044"/>
                  <a:pt x="8165" y="35344"/>
                  <a:pt x="8025" y="35656"/>
                </a:cubicBezTo>
                <a:cubicBezTo>
                  <a:pt x="7814" y="36135"/>
                  <a:pt x="7662" y="36637"/>
                  <a:pt x="7572" y="37154"/>
                </a:cubicBezTo>
                <a:cubicBezTo>
                  <a:pt x="7396" y="38131"/>
                  <a:pt x="7433" y="39199"/>
                  <a:pt x="7681" y="40324"/>
                </a:cubicBezTo>
                <a:cubicBezTo>
                  <a:pt x="7908" y="41355"/>
                  <a:pt x="8323" y="42358"/>
                  <a:pt x="8913" y="43303"/>
                </a:cubicBezTo>
                <a:cubicBezTo>
                  <a:pt x="9475" y="44208"/>
                  <a:pt x="10193" y="44994"/>
                  <a:pt x="10992" y="45578"/>
                </a:cubicBezTo>
                <a:cubicBezTo>
                  <a:pt x="11389" y="45868"/>
                  <a:pt x="11841" y="46138"/>
                  <a:pt x="12413" y="46426"/>
                </a:cubicBezTo>
                <a:cubicBezTo>
                  <a:pt x="12900" y="46673"/>
                  <a:pt x="13431" y="46892"/>
                  <a:pt x="14035" y="47097"/>
                </a:cubicBezTo>
                <a:cubicBezTo>
                  <a:pt x="15139" y="47471"/>
                  <a:pt x="16297" y="47663"/>
                  <a:pt x="17464" y="47664"/>
                </a:cubicBezTo>
                <a:cubicBezTo>
                  <a:pt x="18625" y="47664"/>
                  <a:pt x="19781" y="47429"/>
                  <a:pt x="20809" y="46984"/>
                </a:cubicBezTo>
                <a:cubicBezTo>
                  <a:pt x="21345" y="46750"/>
                  <a:pt x="21852" y="46456"/>
                  <a:pt x="22321" y="46107"/>
                </a:cubicBezTo>
                <a:cubicBezTo>
                  <a:pt x="22568" y="45922"/>
                  <a:pt x="22802" y="45720"/>
                  <a:pt x="23020" y="45501"/>
                </a:cubicBezTo>
                <a:cubicBezTo>
                  <a:pt x="23111" y="45410"/>
                  <a:pt x="23200" y="45316"/>
                  <a:pt x="23290" y="45223"/>
                </a:cubicBezTo>
                <a:lnTo>
                  <a:pt x="23423" y="45082"/>
                </a:lnTo>
                <a:cubicBezTo>
                  <a:pt x="23709" y="45774"/>
                  <a:pt x="24072" y="46431"/>
                  <a:pt x="24507" y="47039"/>
                </a:cubicBezTo>
                <a:cubicBezTo>
                  <a:pt x="24982" y="47701"/>
                  <a:pt x="25536" y="48303"/>
                  <a:pt x="26158" y="48829"/>
                </a:cubicBezTo>
                <a:cubicBezTo>
                  <a:pt x="27321" y="49824"/>
                  <a:pt x="28781" y="50587"/>
                  <a:pt x="30382" y="51040"/>
                </a:cubicBezTo>
                <a:cubicBezTo>
                  <a:pt x="31475" y="51350"/>
                  <a:pt x="32626" y="51507"/>
                  <a:pt x="33806" y="51507"/>
                </a:cubicBezTo>
                <a:cubicBezTo>
                  <a:pt x="34257" y="51507"/>
                  <a:pt x="34708" y="51484"/>
                  <a:pt x="35158" y="51438"/>
                </a:cubicBezTo>
                <a:cubicBezTo>
                  <a:pt x="36785" y="51271"/>
                  <a:pt x="38319" y="50805"/>
                  <a:pt x="39717" y="50055"/>
                </a:cubicBezTo>
                <a:cubicBezTo>
                  <a:pt x="41031" y="49349"/>
                  <a:pt x="42182" y="48366"/>
                  <a:pt x="43045" y="47211"/>
                </a:cubicBezTo>
                <a:cubicBezTo>
                  <a:pt x="43508" y="46591"/>
                  <a:pt x="43894" y="45916"/>
                  <a:pt x="44197" y="45205"/>
                </a:cubicBezTo>
                <a:cubicBezTo>
                  <a:pt x="44511" y="44470"/>
                  <a:pt x="44740" y="43669"/>
                  <a:pt x="44878" y="42826"/>
                </a:cubicBezTo>
                <a:cubicBezTo>
                  <a:pt x="45351" y="42977"/>
                  <a:pt x="45841" y="43067"/>
                  <a:pt x="46336" y="43095"/>
                </a:cubicBezTo>
                <a:cubicBezTo>
                  <a:pt x="46433" y="43100"/>
                  <a:pt x="46530" y="43103"/>
                  <a:pt x="46628" y="43103"/>
                </a:cubicBezTo>
                <a:cubicBezTo>
                  <a:pt x="47055" y="43103"/>
                  <a:pt x="47503" y="43052"/>
                  <a:pt x="47999" y="42947"/>
                </a:cubicBezTo>
                <a:cubicBezTo>
                  <a:pt x="48505" y="42839"/>
                  <a:pt x="49043" y="42659"/>
                  <a:pt x="49643" y="42398"/>
                </a:cubicBezTo>
                <a:cubicBezTo>
                  <a:pt x="50164" y="42170"/>
                  <a:pt x="50682" y="41888"/>
                  <a:pt x="51225" y="41536"/>
                </a:cubicBezTo>
                <a:cubicBezTo>
                  <a:pt x="52186" y="40918"/>
                  <a:pt x="53096" y="40158"/>
                  <a:pt x="53930" y="39276"/>
                </a:cubicBezTo>
                <a:cubicBezTo>
                  <a:pt x="54292" y="38892"/>
                  <a:pt x="54631" y="38486"/>
                  <a:pt x="54946" y="38062"/>
                </a:cubicBezTo>
                <a:cubicBezTo>
                  <a:pt x="55284" y="37604"/>
                  <a:pt x="55598" y="37105"/>
                  <a:pt x="55912" y="36535"/>
                </a:cubicBezTo>
                <a:cubicBezTo>
                  <a:pt x="56504" y="35454"/>
                  <a:pt x="56977" y="34263"/>
                  <a:pt x="57318" y="32995"/>
                </a:cubicBezTo>
                <a:cubicBezTo>
                  <a:pt x="57650" y="31748"/>
                  <a:pt x="57838" y="30467"/>
                  <a:pt x="57878" y="29177"/>
                </a:cubicBezTo>
                <a:cubicBezTo>
                  <a:pt x="57919" y="27898"/>
                  <a:pt x="57800" y="26619"/>
                  <a:pt x="57524" y="25370"/>
                </a:cubicBezTo>
                <a:cubicBezTo>
                  <a:pt x="57387" y="24753"/>
                  <a:pt x="57206" y="24146"/>
                  <a:pt x="56984" y="23554"/>
                </a:cubicBezTo>
                <a:cubicBezTo>
                  <a:pt x="56826" y="23139"/>
                  <a:pt x="56632" y="22737"/>
                  <a:pt x="56406" y="22354"/>
                </a:cubicBezTo>
                <a:cubicBezTo>
                  <a:pt x="56030" y="21710"/>
                  <a:pt x="55561" y="21071"/>
                  <a:pt x="54972" y="20402"/>
                </a:cubicBezTo>
                <a:cubicBezTo>
                  <a:pt x="54384" y="19734"/>
                  <a:pt x="53726" y="19132"/>
                  <a:pt x="53009" y="18605"/>
                </a:cubicBezTo>
                <a:cubicBezTo>
                  <a:pt x="52296" y="18080"/>
                  <a:pt x="51566" y="17696"/>
                  <a:pt x="50841" y="17464"/>
                </a:cubicBezTo>
                <a:cubicBezTo>
                  <a:pt x="50400" y="17317"/>
                  <a:pt x="49937" y="17241"/>
                  <a:pt x="49473" y="17239"/>
                </a:cubicBezTo>
                <a:cubicBezTo>
                  <a:pt x="49382" y="17239"/>
                  <a:pt x="49292" y="17243"/>
                  <a:pt x="49202" y="17249"/>
                </a:cubicBezTo>
                <a:cubicBezTo>
                  <a:pt x="49502" y="16911"/>
                  <a:pt x="49776" y="16521"/>
                  <a:pt x="50022" y="16098"/>
                </a:cubicBezTo>
                <a:cubicBezTo>
                  <a:pt x="50315" y="15587"/>
                  <a:pt x="50577" y="14998"/>
                  <a:pt x="50800" y="14346"/>
                </a:cubicBezTo>
                <a:cubicBezTo>
                  <a:pt x="50994" y="13778"/>
                  <a:pt x="51147" y="13166"/>
                  <a:pt x="51263" y="12475"/>
                </a:cubicBezTo>
                <a:cubicBezTo>
                  <a:pt x="51374" y="11826"/>
                  <a:pt x="51430" y="11233"/>
                  <a:pt x="51438" y="10664"/>
                </a:cubicBezTo>
                <a:cubicBezTo>
                  <a:pt x="51450" y="9562"/>
                  <a:pt x="51236" y="8410"/>
                  <a:pt x="50824" y="7338"/>
                </a:cubicBezTo>
                <a:cubicBezTo>
                  <a:pt x="50436" y="6333"/>
                  <a:pt x="49864" y="5370"/>
                  <a:pt x="49120" y="4473"/>
                </a:cubicBezTo>
                <a:cubicBezTo>
                  <a:pt x="48430" y="3639"/>
                  <a:pt x="47581" y="2882"/>
                  <a:pt x="46597" y="2220"/>
                </a:cubicBezTo>
                <a:cubicBezTo>
                  <a:pt x="45672" y="1598"/>
                  <a:pt x="44640" y="1094"/>
                  <a:pt x="43527" y="724"/>
                </a:cubicBezTo>
                <a:cubicBezTo>
                  <a:pt x="42486" y="378"/>
                  <a:pt x="41434" y="186"/>
                  <a:pt x="40399" y="154"/>
                </a:cubicBezTo>
                <a:cubicBezTo>
                  <a:pt x="40294" y="153"/>
                  <a:pt x="40190" y="150"/>
                  <a:pt x="40088" y="150"/>
                </a:cubicBezTo>
                <a:cubicBezTo>
                  <a:pt x="39164" y="153"/>
                  <a:pt x="38246" y="269"/>
                  <a:pt x="37351" y="496"/>
                </a:cubicBezTo>
                <a:cubicBezTo>
                  <a:pt x="35961" y="846"/>
                  <a:pt x="34695" y="1468"/>
                  <a:pt x="33694" y="2294"/>
                </a:cubicBezTo>
                <a:cubicBezTo>
                  <a:pt x="33188" y="2713"/>
                  <a:pt x="32746" y="3204"/>
                  <a:pt x="32383" y="3751"/>
                </a:cubicBezTo>
                <a:cubicBezTo>
                  <a:pt x="32165" y="4079"/>
                  <a:pt x="31983" y="4427"/>
                  <a:pt x="31838" y="4791"/>
                </a:cubicBezTo>
                <a:cubicBezTo>
                  <a:pt x="31599" y="4130"/>
                  <a:pt x="31222" y="3513"/>
                  <a:pt x="30726" y="2956"/>
                </a:cubicBezTo>
                <a:cubicBezTo>
                  <a:pt x="30158" y="2322"/>
                  <a:pt x="29416" y="1770"/>
                  <a:pt x="28518" y="1313"/>
                </a:cubicBezTo>
                <a:cubicBezTo>
                  <a:pt x="27709" y="902"/>
                  <a:pt x="26780" y="577"/>
                  <a:pt x="25755" y="351"/>
                </a:cubicBezTo>
                <a:cubicBezTo>
                  <a:pt x="24819" y="146"/>
                  <a:pt x="23824" y="29"/>
                  <a:pt x="22800" y="5"/>
                </a:cubicBezTo>
                <a:cubicBezTo>
                  <a:pt x="22687" y="0"/>
                  <a:pt x="22574" y="0"/>
                  <a:pt x="22461" y="0"/>
                </a:cubicBezTo>
                <a:close/>
              </a:path>
            </a:pathLst>
          </a:custGeom>
          <a:solidFill>
            <a:srgbClr val="8A7CC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18"/>
          <p:cNvSpPr txBox="1">
            <a:spLocks noGrp="1"/>
          </p:cNvSpPr>
          <p:nvPr>
            <p:ph type="title"/>
          </p:nvPr>
        </p:nvSpPr>
        <p:spPr>
          <a:xfrm>
            <a:off x="1857956" y="3222400"/>
            <a:ext cx="2343000" cy="46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04" name="Google Shape;104;p18"/>
          <p:cNvSpPr txBox="1">
            <a:spLocks noGrp="1"/>
          </p:cNvSpPr>
          <p:nvPr>
            <p:ph type="subTitle" idx="1"/>
          </p:nvPr>
        </p:nvSpPr>
        <p:spPr>
          <a:xfrm>
            <a:off x="1857993" y="3648675"/>
            <a:ext cx="2343000" cy="78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05" name="Google Shape;105;p18"/>
          <p:cNvSpPr txBox="1">
            <a:spLocks noGrp="1"/>
          </p:cNvSpPr>
          <p:nvPr>
            <p:ph type="title" idx="2"/>
          </p:nvPr>
        </p:nvSpPr>
        <p:spPr>
          <a:xfrm>
            <a:off x="4943029" y="3222400"/>
            <a:ext cx="2343000" cy="46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06" name="Google Shape;106;p18"/>
          <p:cNvSpPr txBox="1">
            <a:spLocks noGrp="1"/>
          </p:cNvSpPr>
          <p:nvPr>
            <p:ph type="subTitle" idx="3"/>
          </p:nvPr>
        </p:nvSpPr>
        <p:spPr>
          <a:xfrm>
            <a:off x="4943044" y="3648675"/>
            <a:ext cx="2343000" cy="78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07" name="Google Shape;107;p18"/>
          <p:cNvSpPr/>
          <p:nvPr/>
        </p:nvSpPr>
        <p:spPr>
          <a:xfrm>
            <a:off x="-260500" y="-427900"/>
            <a:ext cx="2638363" cy="2091208"/>
          </a:xfrm>
          <a:custGeom>
            <a:avLst/>
            <a:gdLst/>
            <a:ahLst/>
            <a:cxnLst/>
            <a:rect l="l" t="t" r="r" b="b"/>
            <a:pathLst>
              <a:path w="47101" h="37333" extrusionOk="0">
                <a:moveTo>
                  <a:pt x="20342" y="0"/>
                </a:moveTo>
                <a:cubicBezTo>
                  <a:pt x="19443" y="0"/>
                  <a:pt x="18545" y="18"/>
                  <a:pt x="17647" y="54"/>
                </a:cubicBezTo>
                <a:lnTo>
                  <a:pt x="11824" y="361"/>
                </a:lnTo>
                <a:cubicBezTo>
                  <a:pt x="7694" y="619"/>
                  <a:pt x="2726" y="1361"/>
                  <a:pt x="1032" y="4361"/>
                </a:cubicBezTo>
                <a:cubicBezTo>
                  <a:pt x="161" y="5926"/>
                  <a:pt x="0" y="7797"/>
                  <a:pt x="81" y="9603"/>
                </a:cubicBezTo>
                <a:cubicBezTo>
                  <a:pt x="371" y="16088"/>
                  <a:pt x="3533" y="22024"/>
                  <a:pt x="7210" y="27169"/>
                </a:cubicBezTo>
                <a:cubicBezTo>
                  <a:pt x="9614" y="30525"/>
                  <a:pt x="12340" y="33734"/>
                  <a:pt x="15776" y="35831"/>
                </a:cubicBezTo>
                <a:cubicBezTo>
                  <a:pt x="17122" y="36666"/>
                  <a:pt x="18627" y="37333"/>
                  <a:pt x="20157" y="37333"/>
                </a:cubicBezTo>
                <a:cubicBezTo>
                  <a:pt x="20459" y="37333"/>
                  <a:pt x="20763" y="37307"/>
                  <a:pt x="21066" y="37251"/>
                </a:cubicBezTo>
                <a:cubicBezTo>
                  <a:pt x="22002" y="37041"/>
                  <a:pt x="22889" y="36638"/>
                  <a:pt x="23631" y="36057"/>
                </a:cubicBezTo>
                <a:lnTo>
                  <a:pt x="28696" y="30718"/>
                </a:lnTo>
                <a:cubicBezTo>
                  <a:pt x="35455" y="22233"/>
                  <a:pt x="47101" y="3909"/>
                  <a:pt x="33245" y="1232"/>
                </a:cubicBezTo>
                <a:cubicBezTo>
                  <a:pt x="28997" y="417"/>
                  <a:pt x="24671" y="0"/>
                  <a:pt x="20342" y="0"/>
                </a:cubicBezTo>
                <a:close/>
              </a:path>
            </a:pathLst>
          </a:custGeom>
          <a:solidFill>
            <a:srgbClr val="8A7CC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8"/>
          <p:cNvSpPr txBox="1">
            <a:spLocks noGrp="1"/>
          </p:cNvSpPr>
          <p:nvPr>
            <p:ph type="title" idx="4"/>
          </p:nvPr>
        </p:nvSpPr>
        <p:spPr>
          <a:xfrm>
            <a:off x="1857956" y="1479775"/>
            <a:ext cx="2343000" cy="46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09" name="Google Shape;109;p18"/>
          <p:cNvSpPr txBox="1">
            <a:spLocks noGrp="1"/>
          </p:cNvSpPr>
          <p:nvPr>
            <p:ph type="subTitle" idx="5"/>
          </p:nvPr>
        </p:nvSpPr>
        <p:spPr>
          <a:xfrm>
            <a:off x="1857993" y="1906050"/>
            <a:ext cx="2343000" cy="78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10" name="Google Shape;110;p18"/>
          <p:cNvSpPr txBox="1">
            <a:spLocks noGrp="1"/>
          </p:cNvSpPr>
          <p:nvPr>
            <p:ph type="title" idx="6"/>
          </p:nvPr>
        </p:nvSpPr>
        <p:spPr>
          <a:xfrm>
            <a:off x="4943029" y="1479775"/>
            <a:ext cx="2343000" cy="46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None/>
              <a:defRPr sz="1800">
                <a:solidFill>
                  <a:schemeClr val="accent3"/>
                </a:solidFill>
              </a:defRPr>
            </a:lvl9pPr>
          </a:lstStyle>
          <a:p>
            <a:endParaRPr/>
          </a:p>
        </p:txBody>
      </p:sp>
      <p:sp>
        <p:nvSpPr>
          <p:cNvPr id="111" name="Google Shape;111;p18"/>
          <p:cNvSpPr txBox="1">
            <a:spLocks noGrp="1"/>
          </p:cNvSpPr>
          <p:nvPr>
            <p:ph type="subTitle" idx="7"/>
          </p:nvPr>
        </p:nvSpPr>
        <p:spPr>
          <a:xfrm>
            <a:off x="4943044" y="1906050"/>
            <a:ext cx="2343000" cy="78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12" name="Google Shape;112;p18"/>
          <p:cNvSpPr txBox="1">
            <a:spLocks noGrp="1"/>
          </p:cNvSpPr>
          <p:nvPr>
            <p:ph type="title" idx="8"/>
          </p:nvPr>
        </p:nvSpPr>
        <p:spPr>
          <a:xfrm>
            <a:off x="311700" y="3313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158613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22"/>
          <p:cNvSpPr/>
          <p:nvPr/>
        </p:nvSpPr>
        <p:spPr>
          <a:xfrm>
            <a:off x="6803977" y="177921"/>
            <a:ext cx="2201576" cy="1478996"/>
          </a:xfrm>
          <a:custGeom>
            <a:avLst/>
            <a:gdLst/>
            <a:ahLst/>
            <a:cxnLst/>
            <a:rect l="l" t="t" r="r" b="b"/>
            <a:pathLst>
              <a:path w="6767" h="4546" extrusionOk="0">
                <a:moveTo>
                  <a:pt x="5949" y="0"/>
                </a:moveTo>
                <a:cubicBezTo>
                  <a:pt x="5388" y="0"/>
                  <a:pt x="4548" y="367"/>
                  <a:pt x="4548" y="367"/>
                </a:cubicBezTo>
                <a:cubicBezTo>
                  <a:pt x="4548" y="367"/>
                  <a:pt x="285" y="2111"/>
                  <a:pt x="134" y="2714"/>
                </a:cubicBezTo>
                <a:cubicBezTo>
                  <a:pt x="0" y="3230"/>
                  <a:pt x="3504" y="4546"/>
                  <a:pt x="4770" y="4546"/>
                </a:cubicBezTo>
                <a:cubicBezTo>
                  <a:pt x="4929" y="4546"/>
                  <a:pt x="5053" y="4525"/>
                  <a:pt x="5130" y="4480"/>
                </a:cubicBezTo>
                <a:cubicBezTo>
                  <a:pt x="5841" y="4070"/>
                  <a:pt x="6767" y="194"/>
                  <a:pt x="6228" y="44"/>
                </a:cubicBezTo>
                <a:cubicBezTo>
                  <a:pt x="6150" y="13"/>
                  <a:pt x="6055" y="0"/>
                  <a:pt x="594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5" name="Google Shape;455;p22"/>
          <p:cNvSpPr/>
          <p:nvPr/>
        </p:nvSpPr>
        <p:spPr>
          <a:xfrm>
            <a:off x="4931026" y="3460448"/>
            <a:ext cx="974123" cy="968078"/>
          </a:xfrm>
          <a:custGeom>
            <a:avLst/>
            <a:gdLst/>
            <a:ahLst/>
            <a:cxnLst/>
            <a:rect l="l" t="t" r="r" b="b"/>
            <a:pathLst>
              <a:path w="3684" h="3661" extrusionOk="0">
                <a:moveTo>
                  <a:pt x="1853" y="0"/>
                </a:moveTo>
                <a:cubicBezTo>
                  <a:pt x="841" y="0"/>
                  <a:pt x="1" y="818"/>
                  <a:pt x="1" y="1830"/>
                </a:cubicBezTo>
                <a:cubicBezTo>
                  <a:pt x="1" y="2843"/>
                  <a:pt x="841" y="3661"/>
                  <a:pt x="1853" y="3661"/>
                </a:cubicBezTo>
                <a:cubicBezTo>
                  <a:pt x="2843" y="3661"/>
                  <a:pt x="3683" y="2843"/>
                  <a:pt x="3683" y="1830"/>
                </a:cubicBezTo>
                <a:cubicBezTo>
                  <a:pt x="3683" y="818"/>
                  <a:pt x="2843" y="0"/>
                  <a:pt x="185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6" name="Google Shape;456;p22"/>
          <p:cNvGrpSpPr/>
          <p:nvPr/>
        </p:nvGrpSpPr>
        <p:grpSpPr>
          <a:xfrm>
            <a:off x="-6" y="307330"/>
            <a:ext cx="8969212" cy="4836171"/>
            <a:chOff x="2155350" y="425175"/>
            <a:chExt cx="832850" cy="450925"/>
          </a:xfrm>
        </p:grpSpPr>
        <p:sp>
          <p:nvSpPr>
            <p:cNvPr id="457" name="Google Shape;457;p22"/>
            <p:cNvSpPr/>
            <p:nvPr/>
          </p:nvSpPr>
          <p:spPr>
            <a:xfrm>
              <a:off x="2352925" y="425175"/>
              <a:ext cx="102850" cy="115525"/>
            </a:xfrm>
            <a:custGeom>
              <a:avLst/>
              <a:gdLst/>
              <a:ahLst/>
              <a:cxnLst/>
              <a:rect l="l" t="t" r="r" b="b"/>
              <a:pathLst>
                <a:path w="4114" h="4621" extrusionOk="0">
                  <a:moveTo>
                    <a:pt x="857" y="0"/>
                  </a:moveTo>
                  <a:cubicBezTo>
                    <a:pt x="749" y="0"/>
                    <a:pt x="644" y="38"/>
                    <a:pt x="538" y="120"/>
                  </a:cubicBezTo>
                  <a:cubicBezTo>
                    <a:pt x="259" y="292"/>
                    <a:pt x="65" y="550"/>
                    <a:pt x="43" y="895"/>
                  </a:cubicBezTo>
                  <a:cubicBezTo>
                    <a:pt x="0" y="1046"/>
                    <a:pt x="43" y="1239"/>
                    <a:pt x="108" y="1433"/>
                  </a:cubicBezTo>
                  <a:cubicBezTo>
                    <a:pt x="194" y="1562"/>
                    <a:pt x="280" y="1692"/>
                    <a:pt x="388" y="1842"/>
                  </a:cubicBezTo>
                  <a:cubicBezTo>
                    <a:pt x="969" y="2618"/>
                    <a:pt x="1615" y="3350"/>
                    <a:pt x="2326" y="4017"/>
                  </a:cubicBezTo>
                  <a:cubicBezTo>
                    <a:pt x="2541" y="4233"/>
                    <a:pt x="2778" y="4426"/>
                    <a:pt x="3058" y="4556"/>
                  </a:cubicBezTo>
                  <a:cubicBezTo>
                    <a:pt x="3151" y="4598"/>
                    <a:pt x="3240" y="4620"/>
                    <a:pt x="3327" y="4620"/>
                  </a:cubicBezTo>
                  <a:cubicBezTo>
                    <a:pt x="3463" y="4620"/>
                    <a:pt x="3594" y="4566"/>
                    <a:pt x="3726" y="4448"/>
                  </a:cubicBezTo>
                  <a:cubicBezTo>
                    <a:pt x="3855" y="4319"/>
                    <a:pt x="3962" y="4168"/>
                    <a:pt x="4049" y="4017"/>
                  </a:cubicBezTo>
                  <a:cubicBezTo>
                    <a:pt x="4113" y="3845"/>
                    <a:pt x="4113" y="3694"/>
                    <a:pt x="4070" y="3522"/>
                  </a:cubicBezTo>
                  <a:cubicBezTo>
                    <a:pt x="4027" y="3371"/>
                    <a:pt x="3962" y="3242"/>
                    <a:pt x="3876" y="3091"/>
                  </a:cubicBezTo>
                  <a:cubicBezTo>
                    <a:pt x="3618" y="2639"/>
                    <a:pt x="3295" y="2230"/>
                    <a:pt x="2950" y="1842"/>
                  </a:cubicBezTo>
                  <a:cubicBezTo>
                    <a:pt x="2627" y="1455"/>
                    <a:pt x="2304" y="1089"/>
                    <a:pt x="1938" y="723"/>
                  </a:cubicBezTo>
                  <a:cubicBezTo>
                    <a:pt x="1701" y="486"/>
                    <a:pt x="1464" y="249"/>
                    <a:pt x="1141" y="77"/>
                  </a:cubicBezTo>
                  <a:cubicBezTo>
                    <a:pt x="1043" y="27"/>
                    <a:pt x="949" y="0"/>
                    <a:pt x="857" y="0"/>
                  </a:cubicBezTo>
                  <a:close/>
                </a:path>
              </a:pathLst>
            </a:custGeom>
            <a:solidFill>
              <a:srgbClr val="42BB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22"/>
            <p:cNvSpPr/>
            <p:nvPr/>
          </p:nvSpPr>
          <p:spPr>
            <a:xfrm>
              <a:off x="2800300" y="636700"/>
              <a:ext cx="187900" cy="239400"/>
            </a:xfrm>
            <a:custGeom>
              <a:avLst/>
              <a:gdLst/>
              <a:ahLst/>
              <a:cxnLst/>
              <a:rect l="l" t="t" r="r" b="b"/>
              <a:pathLst>
                <a:path w="7516" h="9576" extrusionOk="0">
                  <a:moveTo>
                    <a:pt x="5545" y="0"/>
                  </a:moveTo>
                  <a:cubicBezTo>
                    <a:pt x="5390" y="0"/>
                    <a:pt x="5236" y="27"/>
                    <a:pt x="5082" y="78"/>
                  </a:cubicBezTo>
                  <a:cubicBezTo>
                    <a:pt x="4544" y="229"/>
                    <a:pt x="4070" y="531"/>
                    <a:pt x="3704" y="940"/>
                  </a:cubicBezTo>
                  <a:cubicBezTo>
                    <a:pt x="3273" y="1371"/>
                    <a:pt x="2929" y="1887"/>
                    <a:pt x="2541" y="2490"/>
                  </a:cubicBezTo>
                  <a:cubicBezTo>
                    <a:pt x="2455" y="2641"/>
                    <a:pt x="2347" y="2813"/>
                    <a:pt x="2240" y="3029"/>
                  </a:cubicBezTo>
                  <a:cubicBezTo>
                    <a:pt x="1507" y="4428"/>
                    <a:pt x="905" y="5893"/>
                    <a:pt x="366" y="7379"/>
                  </a:cubicBezTo>
                  <a:cubicBezTo>
                    <a:pt x="194" y="7788"/>
                    <a:pt x="65" y="8240"/>
                    <a:pt x="43" y="8692"/>
                  </a:cubicBezTo>
                  <a:cubicBezTo>
                    <a:pt x="0" y="9015"/>
                    <a:pt x="43" y="9317"/>
                    <a:pt x="172" y="9575"/>
                  </a:cubicBezTo>
                  <a:lnTo>
                    <a:pt x="3984" y="9575"/>
                  </a:lnTo>
                  <a:cubicBezTo>
                    <a:pt x="4242" y="9274"/>
                    <a:pt x="4415" y="8929"/>
                    <a:pt x="4608" y="8606"/>
                  </a:cubicBezTo>
                  <a:cubicBezTo>
                    <a:pt x="4845" y="8175"/>
                    <a:pt x="5018" y="7723"/>
                    <a:pt x="5233" y="7271"/>
                  </a:cubicBezTo>
                  <a:cubicBezTo>
                    <a:pt x="5900" y="5914"/>
                    <a:pt x="6525" y="4536"/>
                    <a:pt x="7042" y="3115"/>
                  </a:cubicBezTo>
                  <a:cubicBezTo>
                    <a:pt x="7149" y="2856"/>
                    <a:pt x="7193" y="2576"/>
                    <a:pt x="7279" y="2318"/>
                  </a:cubicBezTo>
                  <a:cubicBezTo>
                    <a:pt x="7516" y="1263"/>
                    <a:pt x="7042" y="531"/>
                    <a:pt x="6051" y="100"/>
                  </a:cubicBezTo>
                  <a:cubicBezTo>
                    <a:pt x="5882" y="32"/>
                    <a:pt x="5713" y="0"/>
                    <a:pt x="5545" y="0"/>
                  </a:cubicBezTo>
                  <a:close/>
                </a:path>
              </a:pathLst>
            </a:custGeom>
            <a:solidFill>
              <a:srgbClr val="42BB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22"/>
            <p:cNvSpPr/>
            <p:nvPr/>
          </p:nvSpPr>
          <p:spPr>
            <a:xfrm>
              <a:off x="2155350" y="623875"/>
              <a:ext cx="246050" cy="252225"/>
            </a:xfrm>
            <a:custGeom>
              <a:avLst/>
              <a:gdLst/>
              <a:ahLst/>
              <a:cxnLst/>
              <a:rect l="l" t="t" r="r" b="b"/>
              <a:pathLst>
                <a:path w="9842" h="10089" extrusionOk="0">
                  <a:moveTo>
                    <a:pt x="3633" y="0"/>
                  </a:moveTo>
                  <a:cubicBezTo>
                    <a:pt x="3486" y="0"/>
                    <a:pt x="3337" y="11"/>
                    <a:pt x="3187" y="32"/>
                  </a:cubicBezTo>
                  <a:cubicBezTo>
                    <a:pt x="1938" y="161"/>
                    <a:pt x="818" y="591"/>
                    <a:pt x="0" y="1431"/>
                  </a:cubicBezTo>
                  <a:lnTo>
                    <a:pt x="0" y="10088"/>
                  </a:lnTo>
                  <a:lnTo>
                    <a:pt x="9841" y="10088"/>
                  </a:lnTo>
                  <a:cubicBezTo>
                    <a:pt x="9367" y="8667"/>
                    <a:pt x="8872" y="7203"/>
                    <a:pt x="8355" y="5781"/>
                  </a:cubicBezTo>
                  <a:cubicBezTo>
                    <a:pt x="7774" y="4188"/>
                    <a:pt x="7042" y="2616"/>
                    <a:pt x="5965" y="1216"/>
                  </a:cubicBezTo>
                  <a:cubicBezTo>
                    <a:pt x="5354" y="401"/>
                    <a:pt x="4535" y="0"/>
                    <a:pt x="3633" y="0"/>
                  </a:cubicBezTo>
                  <a:close/>
                </a:path>
              </a:pathLst>
            </a:custGeom>
            <a:solidFill>
              <a:srgbClr val="42BB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0" name="Google Shape;460;p22"/>
          <p:cNvSpPr txBox="1">
            <a:spLocks noGrp="1"/>
          </p:cNvSpPr>
          <p:nvPr>
            <p:ph type="title" hasCustomPrompt="1"/>
          </p:nvPr>
        </p:nvSpPr>
        <p:spPr>
          <a:xfrm>
            <a:off x="1875825" y="1281675"/>
            <a:ext cx="5392500" cy="147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9000"/>
              <a:buNone/>
              <a:defRPr sz="9000">
                <a:solidFill>
                  <a:schemeClr val="accent5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9000"/>
              <a:buNone/>
              <a:defRPr sz="9000">
                <a:solidFill>
                  <a:schemeClr val="accent5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9000"/>
              <a:buNone/>
              <a:defRPr sz="9000">
                <a:solidFill>
                  <a:schemeClr val="accent5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9000"/>
              <a:buNone/>
              <a:defRPr sz="9000">
                <a:solidFill>
                  <a:schemeClr val="accent5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9000"/>
              <a:buNone/>
              <a:defRPr sz="9000">
                <a:solidFill>
                  <a:schemeClr val="accent5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9000"/>
              <a:buNone/>
              <a:defRPr sz="9000">
                <a:solidFill>
                  <a:schemeClr val="accent5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9000"/>
              <a:buNone/>
              <a:defRPr sz="9000">
                <a:solidFill>
                  <a:schemeClr val="accent5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9000"/>
              <a:buNone/>
              <a:defRPr sz="9000">
                <a:solidFill>
                  <a:schemeClr val="accent5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9000"/>
              <a:buNone/>
              <a:defRPr sz="9000">
                <a:solidFill>
                  <a:schemeClr val="accent5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61" name="Google Shape;461;p22"/>
          <p:cNvSpPr txBox="1">
            <a:spLocks noGrp="1"/>
          </p:cNvSpPr>
          <p:nvPr>
            <p:ph type="title" idx="2"/>
          </p:nvPr>
        </p:nvSpPr>
        <p:spPr>
          <a:xfrm>
            <a:off x="1875825" y="2585125"/>
            <a:ext cx="5392500" cy="6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0">
                <a:solidFill>
                  <a:schemeClr val="accent4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0">
                <a:solidFill>
                  <a:schemeClr val="accent4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0">
                <a:solidFill>
                  <a:schemeClr val="accent4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0">
                <a:solidFill>
                  <a:schemeClr val="accent4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0">
                <a:solidFill>
                  <a:schemeClr val="accent4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0">
                <a:solidFill>
                  <a:schemeClr val="accent4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0">
                <a:solidFill>
                  <a:schemeClr val="accent4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0">
                <a:solidFill>
                  <a:schemeClr val="accent4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800"/>
              <a:buNone/>
              <a:defRPr sz="1800" b="0">
                <a:solidFill>
                  <a:schemeClr val="accent4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63255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3225" y="539500"/>
            <a:ext cx="7717500" cy="56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3000"/>
              <a:buFont typeface="Josefin Sans"/>
              <a:buNone/>
              <a:defRPr sz="3000" b="1">
                <a:solidFill>
                  <a:schemeClr val="lt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"/>
              <a:buNone/>
              <a:defRPr sz="28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"/>
              <a:buNone/>
              <a:defRPr sz="28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"/>
              <a:buNone/>
              <a:defRPr sz="28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"/>
              <a:buNone/>
              <a:defRPr sz="28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"/>
              <a:buNone/>
              <a:defRPr sz="28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"/>
              <a:buNone/>
              <a:defRPr sz="28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"/>
              <a:buNone/>
              <a:defRPr sz="28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"/>
              <a:buNone/>
              <a:defRPr sz="28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3225" y="1235990"/>
            <a:ext cx="7717500" cy="336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●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429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○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429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■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429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●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429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○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429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■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429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●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429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○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429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800"/>
              <a:buFont typeface="Montserrat"/>
              <a:buChar char="■"/>
              <a:defRPr sz="1800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8" r:id="rId4"/>
    <p:sldLayoutId id="2147483659" r:id="rId5"/>
    <p:sldLayoutId id="2147483662" r:id="rId6"/>
    <p:sldLayoutId id="2147483671" r:id="rId7"/>
    <p:sldLayoutId id="2147483672" r:id="rId8"/>
    <p:sldLayoutId id="2147483676" r:id="rId9"/>
    <p:sldLayoutId id="2147483677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29D696-457D-419E-9AE3-A11DC5EAA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283" y="477839"/>
            <a:ext cx="8779434" cy="2015203"/>
          </a:xfrm>
        </p:spPr>
        <p:txBody>
          <a:bodyPr/>
          <a:lstStyle/>
          <a:p>
            <a:pPr algn="ctr"/>
            <a:r>
              <a:rPr lang="en-US" sz="32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THE NOTION OF RESPONSIBILITY: INJUNCTIONS AND MOVEMENTS</a:t>
            </a:r>
            <a:br>
              <a:rPr lang="fr-BE" sz="3000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fr-BE" sz="3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4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From free will to free market</a:t>
            </a:r>
            <a:endParaRPr lang="fr-BE" sz="20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A5DE572-4E3A-4531-9C7E-7126718513D5}"/>
              </a:ext>
            </a:extLst>
          </p:cNvPr>
          <p:cNvSpPr txBox="1"/>
          <p:nvPr/>
        </p:nvSpPr>
        <p:spPr>
          <a:xfrm>
            <a:off x="3356763" y="2705321"/>
            <a:ext cx="24304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Josefin Sans" panose="020B0604020202020204" charset="0"/>
              </a:rPr>
              <a:t>ULAVAL– Québec</a:t>
            </a:r>
          </a:p>
          <a:p>
            <a:pPr algn="ctr"/>
            <a:r>
              <a:rPr lang="fr-FR" sz="2000" b="1" i="1" dirty="0">
                <a:solidFill>
                  <a:schemeClr val="bg2">
                    <a:lumMod val="40000"/>
                    <a:lumOff val="60000"/>
                  </a:schemeClr>
                </a:solidFill>
                <a:latin typeface="Josefin Sans" panose="020B0604020202020204" charset="0"/>
              </a:rPr>
              <a:t>June 16th 2021</a:t>
            </a:r>
            <a:endParaRPr lang="fr-FR" b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  <a:p>
            <a:endParaRPr lang="fr-BE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6D42CCD5-2097-4E60-A8E4-30F3CE093A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5563" y="3840930"/>
            <a:ext cx="2337173" cy="540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FC694C7-194B-4771-B48B-F4D328E1B218}"/>
              </a:ext>
            </a:extLst>
          </p:cNvPr>
          <p:cNvSpPr txBox="1"/>
          <p:nvPr/>
        </p:nvSpPr>
        <p:spPr>
          <a:xfrm>
            <a:off x="8540377" y="4456484"/>
            <a:ext cx="284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>
                <a:solidFill>
                  <a:schemeClr val="tx2">
                    <a:lumMod val="40000"/>
                    <a:lumOff val="60000"/>
                  </a:schemeClr>
                </a:solidFill>
              </a:rPr>
              <a:t>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DFEBDDD-4027-483D-9678-F6BB56FA816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888" t="15198" r="3105"/>
          <a:stretch/>
        </p:blipFill>
        <p:spPr>
          <a:xfrm>
            <a:off x="5546166" y="3760050"/>
            <a:ext cx="1643530" cy="70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671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9" name="Google Shape;1109;p49"/>
          <p:cNvSpPr/>
          <p:nvPr/>
        </p:nvSpPr>
        <p:spPr>
          <a:xfrm>
            <a:off x="3519122" y="1378399"/>
            <a:ext cx="5095291" cy="2470221"/>
          </a:xfrm>
          <a:custGeom>
            <a:avLst/>
            <a:gdLst/>
            <a:ahLst/>
            <a:cxnLst/>
            <a:rect l="l" t="t" r="r" b="b"/>
            <a:pathLst>
              <a:path w="31161" h="15107" extrusionOk="0">
                <a:moveTo>
                  <a:pt x="12217" y="0"/>
                </a:moveTo>
                <a:cubicBezTo>
                  <a:pt x="7071" y="0"/>
                  <a:pt x="2576" y="43"/>
                  <a:pt x="2068" y="156"/>
                </a:cubicBezTo>
                <a:cubicBezTo>
                  <a:pt x="1766" y="221"/>
                  <a:pt x="1508" y="307"/>
                  <a:pt x="1292" y="393"/>
                </a:cubicBezTo>
                <a:cubicBezTo>
                  <a:pt x="496" y="716"/>
                  <a:pt x="0" y="1706"/>
                  <a:pt x="43" y="2805"/>
                </a:cubicBezTo>
                <a:cubicBezTo>
                  <a:pt x="237" y="6121"/>
                  <a:pt x="668" y="13313"/>
                  <a:pt x="1185" y="14175"/>
                </a:cubicBezTo>
                <a:cubicBezTo>
                  <a:pt x="1526" y="14755"/>
                  <a:pt x="9371" y="15106"/>
                  <a:pt x="16783" y="15106"/>
                </a:cubicBezTo>
                <a:cubicBezTo>
                  <a:pt x="23410" y="15106"/>
                  <a:pt x="29690" y="14825"/>
                  <a:pt x="29954" y="14175"/>
                </a:cubicBezTo>
                <a:cubicBezTo>
                  <a:pt x="30514" y="12797"/>
                  <a:pt x="31160" y="285"/>
                  <a:pt x="28210" y="156"/>
                </a:cubicBezTo>
                <a:cubicBezTo>
                  <a:pt x="26538" y="71"/>
                  <a:pt x="18839" y="0"/>
                  <a:pt x="1221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0" name="Google Shape;1110;p49"/>
          <p:cNvSpPr/>
          <p:nvPr/>
        </p:nvSpPr>
        <p:spPr>
          <a:xfrm>
            <a:off x="2223235" y="412553"/>
            <a:ext cx="1975588" cy="1573014"/>
          </a:xfrm>
          <a:custGeom>
            <a:avLst/>
            <a:gdLst/>
            <a:ahLst/>
            <a:cxnLst/>
            <a:rect l="l" t="t" r="r" b="b"/>
            <a:pathLst>
              <a:path w="12082" h="9620" extrusionOk="0">
                <a:moveTo>
                  <a:pt x="9248" y="0"/>
                </a:moveTo>
                <a:cubicBezTo>
                  <a:pt x="8728" y="0"/>
                  <a:pt x="8313" y="108"/>
                  <a:pt x="8313" y="108"/>
                </a:cubicBezTo>
                <a:cubicBezTo>
                  <a:pt x="8313" y="108"/>
                  <a:pt x="2004" y="259"/>
                  <a:pt x="1357" y="1292"/>
                </a:cubicBezTo>
                <a:cubicBezTo>
                  <a:pt x="711" y="2305"/>
                  <a:pt x="1" y="7236"/>
                  <a:pt x="2370" y="8722"/>
                </a:cubicBezTo>
                <a:cubicBezTo>
                  <a:pt x="3331" y="9325"/>
                  <a:pt x="4882" y="9620"/>
                  <a:pt x="6433" y="9620"/>
                </a:cubicBezTo>
                <a:cubicBezTo>
                  <a:pt x="8702" y="9620"/>
                  <a:pt x="10970" y="8989"/>
                  <a:pt x="11392" y="7774"/>
                </a:cubicBezTo>
                <a:cubicBezTo>
                  <a:pt x="12082" y="5728"/>
                  <a:pt x="11629" y="1292"/>
                  <a:pt x="10746" y="474"/>
                </a:cubicBezTo>
                <a:cubicBezTo>
                  <a:pt x="10327" y="97"/>
                  <a:pt x="9740" y="0"/>
                  <a:pt x="92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1" name="Google Shape;1111;p49"/>
          <p:cNvSpPr txBox="1">
            <a:spLocks noGrp="1"/>
          </p:cNvSpPr>
          <p:nvPr>
            <p:ph type="title"/>
          </p:nvPr>
        </p:nvSpPr>
        <p:spPr>
          <a:xfrm>
            <a:off x="3927681" y="1640322"/>
            <a:ext cx="4864847" cy="8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br>
              <a:rPr lang="fr-BE" dirty="0"/>
            </a:br>
            <a:br>
              <a:rPr lang="fr-BE" dirty="0"/>
            </a:br>
            <a:br>
              <a:rPr lang="fr-BE" dirty="0"/>
            </a:br>
            <a:r>
              <a:rPr lang="fr-BE" sz="2800" dirty="0"/>
              <a:t>ACKNOWLEDGEMENTS</a:t>
            </a:r>
            <a:endParaRPr dirty="0"/>
          </a:p>
        </p:txBody>
      </p:sp>
      <p:sp>
        <p:nvSpPr>
          <p:cNvPr id="1112" name="Google Shape;1112;p49"/>
          <p:cNvSpPr txBox="1">
            <a:spLocks noGrp="1"/>
          </p:cNvSpPr>
          <p:nvPr>
            <p:ph type="subTitle" idx="1"/>
          </p:nvPr>
        </p:nvSpPr>
        <p:spPr>
          <a:xfrm>
            <a:off x="4273565" y="2561802"/>
            <a:ext cx="3601800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2400" indent="0" algn="ctr">
              <a:buSzPts val="1200"/>
            </a:pPr>
            <a:r>
              <a:rPr lang="en-GB" b="1" dirty="0">
                <a:latin typeface="Atlanta" panose="020B0502020202020204" pitchFamily="34" charset="0"/>
              </a:rPr>
              <a:t>Soon, a return to normality and conviviality !</a:t>
            </a:r>
            <a:endParaRPr lang="fr-BE" b="1" dirty="0">
              <a:latin typeface="Atlanta" panose="020B0502020202020204" pitchFamily="34" charset="0"/>
            </a:endParaRPr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</a:pPr>
            <a:endParaRPr dirty="0"/>
          </a:p>
        </p:txBody>
      </p:sp>
      <p:sp>
        <p:nvSpPr>
          <p:cNvPr id="1113" name="Google Shape;1113;p49"/>
          <p:cNvSpPr txBox="1">
            <a:spLocks noGrp="1"/>
          </p:cNvSpPr>
          <p:nvPr>
            <p:ph type="title" idx="2"/>
          </p:nvPr>
        </p:nvSpPr>
        <p:spPr>
          <a:xfrm>
            <a:off x="2465147" y="531782"/>
            <a:ext cx="1590478" cy="121493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BE" sz="1600" dirty="0" err="1">
                <a:solidFill>
                  <a:srgbClr val="80ECD0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Many</a:t>
            </a:r>
            <a:r>
              <a:rPr lang="fr-BE" sz="1600" dirty="0">
                <a:solidFill>
                  <a:srgbClr val="80ECD0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 </a:t>
            </a:r>
            <a:r>
              <a:rPr lang="fr-BE" sz="1600" dirty="0" err="1">
                <a:solidFill>
                  <a:srgbClr val="80ECD0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many</a:t>
            </a:r>
            <a:r>
              <a:rPr lang="fr-BE" sz="1600" dirty="0">
                <a:solidFill>
                  <a:srgbClr val="80ECD0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 </a:t>
            </a:r>
            <a:r>
              <a:rPr lang="fr-BE" sz="1600" dirty="0" err="1">
                <a:solidFill>
                  <a:srgbClr val="80ECD0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thanks</a:t>
            </a:r>
            <a:r>
              <a:rPr lang="fr-BE" sz="1600" dirty="0">
                <a:solidFill>
                  <a:srgbClr val="80ECD0"/>
                </a:solidFill>
                <a:latin typeface="Gungsuh" panose="02030600000101010101" pitchFamily="18" charset="-127"/>
                <a:ea typeface="Gungsuh" panose="02030600000101010101" pitchFamily="18" charset="-127"/>
              </a:rPr>
              <a:t> for the invitation!</a:t>
            </a:r>
            <a:endParaRPr sz="1600" dirty="0">
              <a:solidFill>
                <a:srgbClr val="80ECD0"/>
              </a:solidFill>
              <a:latin typeface="Gungsuh" panose="02030600000101010101" pitchFamily="18" charset="-127"/>
              <a:ea typeface="Gungsuh" panose="02030600000101010101" pitchFamily="18" charset="-127"/>
            </a:endParaRPr>
          </a:p>
        </p:txBody>
      </p:sp>
      <p:grpSp>
        <p:nvGrpSpPr>
          <p:cNvPr id="1114" name="Google Shape;1114;p49"/>
          <p:cNvGrpSpPr/>
          <p:nvPr/>
        </p:nvGrpSpPr>
        <p:grpSpPr>
          <a:xfrm>
            <a:off x="664708" y="601384"/>
            <a:ext cx="3377384" cy="4542105"/>
            <a:chOff x="970450" y="-960875"/>
            <a:chExt cx="5664850" cy="7618425"/>
          </a:xfrm>
        </p:grpSpPr>
        <p:sp>
          <p:nvSpPr>
            <p:cNvPr id="1115" name="Google Shape;1115;p49"/>
            <p:cNvSpPr/>
            <p:nvPr/>
          </p:nvSpPr>
          <p:spPr>
            <a:xfrm>
              <a:off x="970450" y="1052400"/>
              <a:ext cx="927675" cy="2319100"/>
            </a:xfrm>
            <a:custGeom>
              <a:avLst/>
              <a:gdLst/>
              <a:ahLst/>
              <a:cxnLst/>
              <a:rect l="l" t="t" r="r" b="b"/>
              <a:pathLst>
                <a:path w="37107" h="92764" extrusionOk="0">
                  <a:moveTo>
                    <a:pt x="34421" y="0"/>
                  </a:moveTo>
                  <a:lnTo>
                    <a:pt x="3663" y="50749"/>
                  </a:lnTo>
                  <a:cubicBezTo>
                    <a:pt x="1" y="56825"/>
                    <a:pt x="1086" y="64636"/>
                    <a:pt x="6239" y="69437"/>
                  </a:cubicBezTo>
                  <a:lnTo>
                    <a:pt x="31139" y="92764"/>
                  </a:lnTo>
                  <a:lnTo>
                    <a:pt x="37106" y="43344"/>
                  </a:lnTo>
                  <a:lnTo>
                    <a:pt x="34421" y="0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6" name="Google Shape;1116;p49"/>
            <p:cNvSpPr/>
            <p:nvPr/>
          </p:nvSpPr>
          <p:spPr>
            <a:xfrm>
              <a:off x="1474275" y="1691850"/>
              <a:ext cx="423850" cy="1680325"/>
            </a:xfrm>
            <a:custGeom>
              <a:avLst/>
              <a:gdLst/>
              <a:ahLst/>
              <a:cxnLst/>
              <a:rect l="l" t="t" r="r" b="b"/>
              <a:pathLst>
                <a:path w="16954" h="67213" extrusionOk="0">
                  <a:moveTo>
                    <a:pt x="15868" y="0"/>
                  </a:moveTo>
                  <a:lnTo>
                    <a:pt x="1" y="56906"/>
                  </a:lnTo>
                  <a:lnTo>
                    <a:pt x="10986" y="67213"/>
                  </a:lnTo>
                  <a:lnTo>
                    <a:pt x="16953" y="17793"/>
                  </a:lnTo>
                  <a:lnTo>
                    <a:pt x="15868" y="0"/>
                  </a:lnTo>
                  <a:close/>
                </a:path>
              </a:pathLst>
            </a:custGeom>
            <a:solidFill>
              <a:srgbClr val="976A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7" name="Google Shape;1117;p49"/>
            <p:cNvSpPr/>
            <p:nvPr/>
          </p:nvSpPr>
          <p:spPr>
            <a:xfrm>
              <a:off x="1748900" y="-960875"/>
              <a:ext cx="1674925" cy="1829575"/>
            </a:xfrm>
            <a:custGeom>
              <a:avLst/>
              <a:gdLst/>
              <a:ahLst/>
              <a:cxnLst/>
              <a:rect l="l" t="t" r="r" b="b"/>
              <a:pathLst>
                <a:path w="66997" h="73183" extrusionOk="0">
                  <a:moveTo>
                    <a:pt x="34503" y="1"/>
                  </a:moveTo>
                  <a:cubicBezTo>
                    <a:pt x="22026" y="1"/>
                    <a:pt x="11935" y="10118"/>
                    <a:pt x="11935" y="22595"/>
                  </a:cubicBezTo>
                  <a:lnTo>
                    <a:pt x="11935" y="26203"/>
                  </a:lnTo>
                  <a:cubicBezTo>
                    <a:pt x="11827" y="28508"/>
                    <a:pt x="11529" y="31220"/>
                    <a:pt x="10579" y="32414"/>
                  </a:cubicBezTo>
                  <a:cubicBezTo>
                    <a:pt x="8816" y="34584"/>
                    <a:pt x="4802" y="34448"/>
                    <a:pt x="4802" y="38679"/>
                  </a:cubicBezTo>
                  <a:cubicBezTo>
                    <a:pt x="4802" y="42938"/>
                    <a:pt x="7216" y="42070"/>
                    <a:pt x="7216" y="45433"/>
                  </a:cubicBezTo>
                  <a:cubicBezTo>
                    <a:pt x="7216" y="48797"/>
                    <a:pt x="1" y="50885"/>
                    <a:pt x="1" y="58127"/>
                  </a:cubicBezTo>
                  <a:cubicBezTo>
                    <a:pt x="1" y="65342"/>
                    <a:pt x="2198" y="72232"/>
                    <a:pt x="23734" y="72232"/>
                  </a:cubicBezTo>
                  <a:cubicBezTo>
                    <a:pt x="27269" y="72876"/>
                    <a:pt x="31168" y="73183"/>
                    <a:pt x="35353" y="73183"/>
                  </a:cubicBezTo>
                  <a:cubicBezTo>
                    <a:pt x="36981" y="73183"/>
                    <a:pt x="38652" y="73136"/>
                    <a:pt x="40361" y="73045"/>
                  </a:cubicBezTo>
                  <a:cubicBezTo>
                    <a:pt x="60677" y="71960"/>
                    <a:pt x="66997" y="62467"/>
                    <a:pt x="66997" y="56500"/>
                  </a:cubicBezTo>
                  <a:cubicBezTo>
                    <a:pt x="66997" y="50478"/>
                    <a:pt x="61735" y="45515"/>
                    <a:pt x="59592" y="43101"/>
                  </a:cubicBezTo>
                  <a:cubicBezTo>
                    <a:pt x="57992" y="41338"/>
                    <a:pt x="57314" y="36971"/>
                    <a:pt x="57097" y="32685"/>
                  </a:cubicBezTo>
                  <a:lnTo>
                    <a:pt x="57097" y="22622"/>
                  </a:lnTo>
                  <a:lnTo>
                    <a:pt x="57097" y="22378"/>
                  </a:lnTo>
                  <a:lnTo>
                    <a:pt x="57097" y="22270"/>
                  </a:lnTo>
                  <a:cubicBezTo>
                    <a:pt x="56907" y="9928"/>
                    <a:pt x="46871" y="1"/>
                    <a:pt x="34503" y="1"/>
                  </a:cubicBezTo>
                  <a:close/>
                </a:path>
              </a:pathLst>
            </a:custGeom>
            <a:solidFill>
              <a:srgbClr val="916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solidFill>
                  <a:srgbClr val="91696B"/>
                </a:solidFill>
              </a:endParaRPr>
            </a:p>
          </p:txBody>
        </p:sp>
        <p:sp>
          <p:nvSpPr>
            <p:cNvPr id="1118" name="Google Shape;1118;p49"/>
            <p:cNvSpPr/>
            <p:nvPr/>
          </p:nvSpPr>
          <p:spPr>
            <a:xfrm>
              <a:off x="1718400" y="769625"/>
              <a:ext cx="2097375" cy="3265050"/>
            </a:xfrm>
            <a:custGeom>
              <a:avLst/>
              <a:gdLst/>
              <a:ahLst/>
              <a:cxnLst/>
              <a:rect l="l" t="t" r="r" b="b"/>
              <a:pathLst>
                <a:path w="83895" h="130602" extrusionOk="0">
                  <a:moveTo>
                    <a:pt x="32413" y="1"/>
                  </a:moveTo>
                  <a:lnTo>
                    <a:pt x="12071" y="7406"/>
                  </a:lnTo>
                  <a:cubicBezTo>
                    <a:pt x="9358" y="8409"/>
                    <a:pt x="6809" y="9711"/>
                    <a:pt x="4476" y="11311"/>
                  </a:cubicBezTo>
                  <a:lnTo>
                    <a:pt x="0" y="130602"/>
                  </a:lnTo>
                  <a:lnTo>
                    <a:pt x="83895" y="130602"/>
                  </a:lnTo>
                  <a:lnTo>
                    <a:pt x="76652" y="7623"/>
                  </a:lnTo>
                  <a:lnTo>
                    <a:pt x="5403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19" name="Google Shape;1119;p49"/>
            <p:cNvSpPr/>
            <p:nvPr/>
          </p:nvSpPr>
          <p:spPr>
            <a:xfrm>
              <a:off x="1816725" y="3503025"/>
              <a:ext cx="918850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0" y="1"/>
                  </a:moveTo>
                  <a:lnTo>
                    <a:pt x="6374" y="125693"/>
                  </a:lnTo>
                  <a:lnTo>
                    <a:pt x="36753" y="125693"/>
                  </a:lnTo>
                  <a:lnTo>
                    <a:pt x="36753" y="1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20" name="Google Shape;1120;p49"/>
            <p:cNvSpPr/>
            <p:nvPr/>
          </p:nvSpPr>
          <p:spPr>
            <a:xfrm>
              <a:off x="2733501" y="3503025"/>
              <a:ext cx="918849" cy="3142325"/>
            </a:xfrm>
            <a:custGeom>
              <a:avLst/>
              <a:gdLst/>
              <a:ahLst/>
              <a:cxnLst/>
              <a:rect l="l" t="t" r="r" b="b"/>
              <a:pathLst>
                <a:path w="36754" h="125693" extrusionOk="0">
                  <a:moveTo>
                    <a:pt x="1" y="1"/>
                  </a:moveTo>
                  <a:lnTo>
                    <a:pt x="1" y="125693"/>
                  </a:lnTo>
                  <a:lnTo>
                    <a:pt x="30380" y="125693"/>
                  </a:lnTo>
                  <a:lnTo>
                    <a:pt x="36754" y="1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21" name="Google Shape;1121;p49"/>
            <p:cNvSpPr/>
            <p:nvPr/>
          </p:nvSpPr>
          <p:spPr>
            <a:xfrm>
              <a:off x="2199850" y="769625"/>
              <a:ext cx="1069375" cy="2733425"/>
            </a:xfrm>
            <a:custGeom>
              <a:avLst/>
              <a:gdLst/>
              <a:ahLst/>
              <a:cxnLst/>
              <a:rect l="l" t="t" r="r" b="b"/>
              <a:pathLst>
                <a:path w="42775" h="109337" extrusionOk="0">
                  <a:moveTo>
                    <a:pt x="13183" y="1"/>
                  </a:moveTo>
                  <a:lnTo>
                    <a:pt x="0" y="4802"/>
                  </a:lnTo>
                  <a:lnTo>
                    <a:pt x="0" y="109337"/>
                  </a:lnTo>
                  <a:lnTo>
                    <a:pt x="42775" y="109337"/>
                  </a:lnTo>
                  <a:lnTo>
                    <a:pt x="42775" y="2713"/>
                  </a:lnTo>
                  <a:lnTo>
                    <a:pt x="34773" y="1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2" name="Google Shape;1122;p49"/>
            <p:cNvSpPr/>
            <p:nvPr/>
          </p:nvSpPr>
          <p:spPr>
            <a:xfrm>
              <a:off x="2098125" y="-489600"/>
              <a:ext cx="1158225" cy="1674250"/>
            </a:xfrm>
            <a:custGeom>
              <a:avLst/>
              <a:gdLst/>
              <a:ahLst/>
              <a:cxnLst/>
              <a:rect l="l" t="t" r="r" b="b"/>
              <a:pathLst>
                <a:path w="46329" h="66970" extrusionOk="0">
                  <a:moveTo>
                    <a:pt x="1" y="1"/>
                  </a:moveTo>
                  <a:lnTo>
                    <a:pt x="1" y="28725"/>
                  </a:lnTo>
                  <a:cubicBezTo>
                    <a:pt x="1" y="37106"/>
                    <a:pt x="6782" y="43914"/>
                    <a:pt x="15190" y="43914"/>
                  </a:cubicBezTo>
                  <a:cubicBezTo>
                    <a:pt x="15678" y="43914"/>
                    <a:pt x="16167" y="43887"/>
                    <a:pt x="16628" y="43887"/>
                  </a:cubicBezTo>
                  <a:lnTo>
                    <a:pt x="17604" y="50153"/>
                  </a:lnTo>
                  <a:cubicBezTo>
                    <a:pt x="14946" y="51916"/>
                    <a:pt x="13237" y="54493"/>
                    <a:pt x="13237" y="57368"/>
                  </a:cubicBezTo>
                  <a:cubicBezTo>
                    <a:pt x="13237" y="62657"/>
                    <a:pt x="18933" y="66970"/>
                    <a:pt x="25985" y="66970"/>
                  </a:cubicBezTo>
                  <a:cubicBezTo>
                    <a:pt x="33038" y="66970"/>
                    <a:pt x="38734" y="62657"/>
                    <a:pt x="38734" y="57368"/>
                  </a:cubicBezTo>
                  <a:cubicBezTo>
                    <a:pt x="38734" y="57097"/>
                    <a:pt x="38707" y="56852"/>
                    <a:pt x="38707" y="56635"/>
                  </a:cubicBezTo>
                  <a:lnTo>
                    <a:pt x="38707" y="23138"/>
                  </a:lnTo>
                  <a:lnTo>
                    <a:pt x="44565" y="17197"/>
                  </a:lnTo>
                  <a:cubicBezTo>
                    <a:pt x="46328" y="15434"/>
                    <a:pt x="46328" y="12586"/>
                    <a:pt x="44565" y="10823"/>
                  </a:cubicBezTo>
                  <a:cubicBezTo>
                    <a:pt x="43706" y="9949"/>
                    <a:pt x="42563" y="9512"/>
                    <a:pt x="41416" y="9512"/>
                  </a:cubicBezTo>
                  <a:cubicBezTo>
                    <a:pt x="40463" y="9512"/>
                    <a:pt x="39506" y="9813"/>
                    <a:pt x="38707" y="10416"/>
                  </a:cubicBezTo>
                  <a:lnTo>
                    <a:pt x="38707" y="1"/>
                  </a:ln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3" name="Google Shape;1123;p49"/>
            <p:cNvSpPr/>
            <p:nvPr/>
          </p:nvSpPr>
          <p:spPr>
            <a:xfrm>
              <a:off x="1718400" y="3425050"/>
              <a:ext cx="481475" cy="609625"/>
            </a:xfrm>
            <a:custGeom>
              <a:avLst/>
              <a:gdLst/>
              <a:ahLst/>
              <a:cxnLst/>
              <a:rect l="l" t="t" r="r" b="b"/>
              <a:pathLst>
                <a:path w="19259" h="24385" extrusionOk="0">
                  <a:moveTo>
                    <a:pt x="16899" y="1"/>
                  </a:moveTo>
                  <a:lnTo>
                    <a:pt x="814" y="2821"/>
                  </a:lnTo>
                  <a:lnTo>
                    <a:pt x="0" y="24385"/>
                  </a:lnTo>
                  <a:lnTo>
                    <a:pt x="19258" y="24385"/>
                  </a:lnTo>
                  <a:lnTo>
                    <a:pt x="19258" y="2984"/>
                  </a:lnTo>
                  <a:lnTo>
                    <a:pt x="16899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4" name="Google Shape;1124;p49"/>
            <p:cNvSpPr/>
            <p:nvPr/>
          </p:nvSpPr>
          <p:spPr>
            <a:xfrm>
              <a:off x="3269875" y="3425050"/>
              <a:ext cx="484200" cy="609625"/>
            </a:xfrm>
            <a:custGeom>
              <a:avLst/>
              <a:gdLst/>
              <a:ahLst/>
              <a:cxnLst/>
              <a:rect l="l" t="t" r="r" b="b"/>
              <a:pathLst>
                <a:path w="19368" h="24385" extrusionOk="0">
                  <a:moveTo>
                    <a:pt x="2361" y="1"/>
                  </a:moveTo>
                  <a:lnTo>
                    <a:pt x="1" y="2984"/>
                  </a:lnTo>
                  <a:lnTo>
                    <a:pt x="1" y="24385"/>
                  </a:lnTo>
                  <a:lnTo>
                    <a:pt x="19367" y="24385"/>
                  </a:lnTo>
                  <a:lnTo>
                    <a:pt x="19367" y="2984"/>
                  </a:lnTo>
                  <a:lnTo>
                    <a:pt x="2361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5" name="Google Shape;1125;p49"/>
            <p:cNvSpPr/>
            <p:nvPr/>
          </p:nvSpPr>
          <p:spPr>
            <a:xfrm>
              <a:off x="2720625" y="4209600"/>
              <a:ext cx="25800" cy="2447950"/>
            </a:xfrm>
            <a:custGeom>
              <a:avLst/>
              <a:gdLst/>
              <a:ahLst/>
              <a:cxnLst/>
              <a:rect l="l" t="t" r="r" b="b"/>
              <a:pathLst>
                <a:path w="1032" h="97918" extrusionOk="0">
                  <a:moveTo>
                    <a:pt x="516" y="1"/>
                  </a:moveTo>
                  <a:cubicBezTo>
                    <a:pt x="245" y="1"/>
                    <a:pt x="1" y="245"/>
                    <a:pt x="1" y="516"/>
                  </a:cubicBezTo>
                  <a:lnTo>
                    <a:pt x="1" y="97430"/>
                  </a:lnTo>
                  <a:cubicBezTo>
                    <a:pt x="1" y="97701"/>
                    <a:pt x="245" y="97918"/>
                    <a:pt x="516" y="97918"/>
                  </a:cubicBezTo>
                  <a:cubicBezTo>
                    <a:pt x="814" y="97918"/>
                    <a:pt x="1031" y="97701"/>
                    <a:pt x="1031" y="97430"/>
                  </a:cubicBezTo>
                  <a:lnTo>
                    <a:pt x="1031" y="516"/>
                  </a:lnTo>
                  <a:cubicBezTo>
                    <a:pt x="1031" y="245"/>
                    <a:pt x="787" y="1"/>
                    <a:pt x="516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6" name="Google Shape;1126;p49"/>
            <p:cNvSpPr/>
            <p:nvPr/>
          </p:nvSpPr>
          <p:spPr>
            <a:xfrm>
              <a:off x="5494725" y="2516300"/>
              <a:ext cx="1140575" cy="309175"/>
            </a:xfrm>
            <a:custGeom>
              <a:avLst/>
              <a:gdLst/>
              <a:ahLst/>
              <a:cxnLst/>
              <a:rect l="l" t="t" r="r" b="b"/>
              <a:pathLst>
                <a:path w="45623" h="12367" extrusionOk="0">
                  <a:moveTo>
                    <a:pt x="18527" y="0"/>
                  </a:moveTo>
                  <a:cubicBezTo>
                    <a:pt x="12971" y="0"/>
                    <a:pt x="8517" y="1632"/>
                    <a:pt x="8517" y="1632"/>
                  </a:cubicBezTo>
                  <a:lnTo>
                    <a:pt x="1302" y="927"/>
                  </a:lnTo>
                  <a:lnTo>
                    <a:pt x="0" y="11804"/>
                  </a:lnTo>
                  <a:lnTo>
                    <a:pt x="10145" y="11804"/>
                  </a:lnTo>
                  <a:cubicBezTo>
                    <a:pt x="10145" y="11804"/>
                    <a:pt x="18049" y="12367"/>
                    <a:pt x="24182" y="12367"/>
                  </a:cubicBezTo>
                  <a:cubicBezTo>
                    <a:pt x="25896" y="12367"/>
                    <a:pt x="27471" y="12323"/>
                    <a:pt x="28697" y="12210"/>
                  </a:cubicBezTo>
                  <a:cubicBezTo>
                    <a:pt x="34366" y="11668"/>
                    <a:pt x="40171" y="7735"/>
                    <a:pt x="41283" y="6921"/>
                  </a:cubicBezTo>
                  <a:cubicBezTo>
                    <a:pt x="42395" y="6135"/>
                    <a:pt x="43724" y="5809"/>
                    <a:pt x="44673" y="4263"/>
                  </a:cubicBezTo>
                  <a:cubicBezTo>
                    <a:pt x="45623" y="2744"/>
                    <a:pt x="44673" y="1632"/>
                    <a:pt x="44673" y="1632"/>
                  </a:cubicBezTo>
                  <a:lnTo>
                    <a:pt x="28046" y="1632"/>
                  </a:lnTo>
                  <a:cubicBezTo>
                    <a:pt x="28046" y="1632"/>
                    <a:pt x="25985" y="330"/>
                    <a:pt x="19855" y="32"/>
                  </a:cubicBezTo>
                  <a:cubicBezTo>
                    <a:pt x="19406" y="10"/>
                    <a:pt x="18963" y="0"/>
                    <a:pt x="18527" y="0"/>
                  </a:cubicBez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7" name="Google Shape;1127;p49"/>
            <p:cNvSpPr/>
            <p:nvPr/>
          </p:nvSpPr>
          <p:spPr>
            <a:xfrm>
              <a:off x="3634700" y="960175"/>
              <a:ext cx="1925825" cy="2062125"/>
            </a:xfrm>
            <a:custGeom>
              <a:avLst/>
              <a:gdLst/>
              <a:ahLst/>
              <a:cxnLst/>
              <a:rect l="l" t="t" r="r" b="b"/>
              <a:pathLst>
                <a:path w="77033" h="82485" extrusionOk="0">
                  <a:moveTo>
                    <a:pt x="0" y="1"/>
                  </a:moveTo>
                  <a:lnTo>
                    <a:pt x="0" y="57666"/>
                  </a:lnTo>
                  <a:lnTo>
                    <a:pt x="14919" y="74483"/>
                  </a:lnTo>
                  <a:cubicBezTo>
                    <a:pt x="19340" y="79500"/>
                    <a:pt x="25741" y="82376"/>
                    <a:pt x="32441" y="82376"/>
                  </a:cubicBezTo>
                  <a:lnTo>
                    <a:pt x="77032" y="82484"/>
                  </a:lnTo>
                  <a:lnTo>
                    <a:pt x="77032" y="62304"/>
                  </a:lnTo>
                  <a:lnTo>
                    <a:pt x="34692" y="5612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8" name="Google Shape;1128;p49"/>
            <p:cNvSpPr/>
            <p:nvPr/>
          </p:nvSpPr>
          <p:spPr>
            <a:xfrm>
              <a:off x="5893450" y="2544200"/>
              <a:ext cx="316000" cy="41400"/>
            </a:xfrm>
            <a:custGeom>
              <a:avLst/>
              <a:gdLst/>
              <a:ahLst/>
              <a:cxnLst/>
              <a:rect l="l" t="t" r="r" b="b"/>
              <a:pathLst>
                <a:path w="12640" h="1656" extrusionOk="0">
                  <a:moveTo>
                    <a:pt x="12070" y="1"/>
                  </a:moveTo>
                  <a:lnTo>
                    <a:pt x="488" y="652"/>
                  </a:lnTo>
                  <a:cubicBezTo>
                    <a:pt x="217" y="679"/>
                    <a:pt x="0" y="923"/>
                    <a:pt x="0" y="1194"/>
                  </a:cubicBezTo>
                  <a:cubicBezTo>
                    <a:pt x="0" y="1465"/>
                    <a:pt x="244" y="1655"/>
                    <a:pt x="515" y="1655"/>
                  </a:cubicBezTo>
                  <a:lnTo>
                    <a:pt x="12152" y="1032"/>
                  </a:lnTo>
                  <a:cubicBezTo>
                    <a:pt x="12423" y="977"/>
                    <a:pt x="12640" y="733"/>
                    <a:pt x="12613" y="489"/>
                  </a:cubicBezTo>
                  <a:cubicBezTo>
                    <a:pt x="12586" y="218"/>
                    <a:pt x="12341" y="1"/>
                    <a:pt x="12070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9" name="Google Shape;1129;p49"/>
            <p:cNvSpPr/>
            <p:nvPr/>
          </p:nvSpPr>
          <p:spPr>
            <a:xfrm>
              <a:off x="5740875" y="2652525"/>
              <a:ext cx="702525" cy="109375"/>
            </a:xfrm>
            <a:custGeom>
              <a:avLst/>
              <a:gdLst/>
              <a:ahLst/>
              <a:cxnLst/>
              <a:rect l="l" t="t" r="r" b="b"/>
              <a:pathLst>
                <a:path w="28101" h="4375" extrusionOk="0">
                  <a:moveTo>
                    <a:pt x="4786" y="0"/>
                  </a:moveTo>
                  <a:cubicBezTo>
                    <a:pt x="2524" y="0"/>
                    <a:pt x="600" y="182"/>
                    <a:pt x="461" y="197"/>
                  </a:cubicBezTo>
                  <a:cubicBezTo>
                    <a:pt x="190" y="197"/>
                    <a:pt x="0" y="469"/>
                    <a:pt x="27" y="740"/>
                  </a:cubicBezTo>
                  <a:cubicBezTo>
                    <a:pt x="27" y="996"/>
                    <a:pt x="269" y="1203"/>
                    <a:pt x="524" y="1203"/>
                  </a:cubicBezTo>
                  <a:cubicBezTo>
                    <a:pt x="539" y="1203"/>
                    <a:pt x="554" y="1203"/>
                    <a:pt x="570" y="1201"/>
                  </a:cubicBezTo>
                  <a:cubicBezTo>
                    <a:pt x="616" y="1201"/>
                    <a:pt x="2514" y="1024"/>
                    <a:pt x="4739" y="1024"/>
                  </a:cubicBezTo>
                  <a:cubicBezTo>
                    <a:pt x="6408" y="1024"/>
                    <a:pt x="8261" y="1124"/>
                    <a:pt x="9656" y="1472"/>
                  </a:cubicBezTo>
                  <a:cubicBezTo>
                    <a:pt x="12993" y="2313"/>
                    <a:pt x="16600" y="3452"/>
                    <a:pt x="16654" y="3452"/>
                  </a:cubicBezTo>
                  <a:lnTo>
                    <a:pt x="16709" y="3507"/>
                  </a:lnTo>
                  <a:lnTo>
                    <a:pt x="16790" y="3507"/>
                  </a:lnTo>
                  <a:cubicBezTo>
                    <a:pt x="18268" y="3479"/>
                    <a:pt x="20452" y="3466"/>
                    <a:pt x="22347" y="3466"/>
                  </a:cubicBezTo>
                  <a:cubicBezTo>
                    <a:pt x="24242" y="3466"/>
                    <a:pt x="25849" y="3479"/>
                    <a:pt x="26175" y="3507"/>
                  </a:cubicBezTo>
                  <a:cubicBezTo>
                    <a:pt x="26744" y="3534"/>
                    <a:pt x="27097" y="4103"/>
                    <a:pt x="27097" y="4103"/>
                  </a:cubicBezTo>
                  <a:cubicBezTo>
                    <a:pt x="27205" y="4293"/>
                    <a:pt x="27368" y="4375"/>
                    <a:pt x="27531" y="4375"/>
                  </a:cubicBezTo>
                  <a:cubicBezTo>
                    <a:pt x="27639" y="4375"/>
                    <a:pt x="27694" y="4375"/>
                    <a:pt x="27775" y="4239"/>
                  </a:cubicBezTo>
                  <a:cubicBezTo>
                    <a:pt x="28046" y="4103"/>
                    <a:pt x="28101" y="3805"/>
                    <a:pt x="27965" y="3561"/>
                  </a:cubicBezTo>
                  <a:cubicBezTo>
                    <a:pt x="27938" y="3534"/>
                    <a:pt x="27368" y="2503"/>
                    <a:pt x="26229" y="2449"/>
                  </a:cubicBezTo>
                  <a:cubicBezTo>
                    <a:pt x="25958" y="2422"/>
                    <a:pt x="24927" y="2413"/>
                    <a:pt x="23639" y="2413"/>
                  </a:cubicBezTo>
                  <a:cubicBezTo>
                    <a:pt x="21063" y="2413"/>
                    <a:pt x="17459" y="2449"/>
                    <a:pt x="16844" y="2449"/>
                  </a:cubicBezTo>
                  <a:cubicBezTo>
                    <a:pt x="16302" y="2286"/>
                    <a:pt x="12993" y="1255"/>
                    <a:pt x="9900" y="469"/>
                  </a:cubicBezTo>
                  <a:cubicBezTo>
                    <a:pt x="8424" y="105"/>
                    <a:pt x="6507" y="0"/>
                    <a:pt x="478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0" name="Google Shape;1130;p49"/>
            <p:cNvSpPr/>
            <p:nvPr/>
          </p:nvSpPr>
          <p:spPr>
            <a:xfrm>
              <a:off x="6146375" y="2583425"/>
              <a:ext cx="99700" cy="157450"/>
            </a:xfrm>
            <a:custGeom>
              <a:avLst/>
              <a:gdLst/>
              <a:ahLst/>
              <a:cxnLst/>
              <a:rect l="l" t="t" r="r" b="b"/>
              <a:pathLst>
                <a:path w="3988" h="6298" extrusionOk="0">
                  <a:moveTo>
                    <a:pt x="3436" y="0"/>
                  </a:moveTo>
                  <a:cubicBezTo>
                    <a:pt x="3255" y="0"/>
                    <a:pt x="3079" y="105"/>
                    <a:pt x="2984" y="276"/>
                  </a:cubicBezTo>
                  <a:lnTo>
                    <a:pt x="136" y="5565"/>
                  </a:lnTo>
                  <a:cubicBezTo>
                    <a:pt x="0" y="5782"/>
                    <a:pt x="82" y="6108"/>
                    <a:pt x="326" y="6243"/>
                  </a:cubicBezTo>
                  <a:cubicBezTo>
                    <a:pt x="407" y="6271"/>
                    <a:pt x="489" y="6298"/>
                    <a:pt x="570" y="6298"/>
                  </a:cubicBezTo>
                  <a:cubicBezTo>
                    <a:pt x="760" y="6298"/>
                    <a:pt x="950" y="6189"/>
                    <a:pt x="1004" y="6026"/>
                  </a:cubicBezTo>
                  <a:lnTo>
                    <a:pt x="3852" y="737"/>
                  </a:lnTo>
                  <a:cubicBezTo>
                    <a:pt x="3988" y="493"/>
                    <a:pt x="3879" y="195"/>
                    <a:pt x="3662" y="59"/>
                  </a:cubicBezTo>
                  <a:cubicBezTo>
                    <a:pt x="3589" y="19"/>
                    <a:pt x="3512" y="0"/>
                    <a:pt x="343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1" name="Google Shape;1131;p49"/>
            <p:cNvSpPr/>
            <p:nvPr/>
          </p:nvSpPr>
          <p:spPr>
            <a:xfrm>
              <a:off x="6177575" y="2652275"/>
              <a:ext cx="335000" cy="68250"/>
            </a:xfrm>
            <a:custGeom>
              <a:avLst/>
              <a:gdLst/>
              <a:ahLst/>
              <a:cxnLst/>
              <a:rect l="l" t="t" r="r" b="b"/>
              <a:pathLst>
                <a:path w="13400" h="2730" extrusionOk="0">
                  <a:moveTo>
                    <a:pt x="8176" y="0"/>
                  </a:moveTo>
                  <a:cubicBezTo>
                    <a:pt x="5406" y="0"/>
                    <a:pt x="1953" y="180"/>
                    <a:pt x="515" y="262"/>
                  </a:cubicBezTo>
                  <a:cubicBezTo>
                    <a:pt x="244" y="289"/>
                    <a:pt x="0" y="533"/>
                    <a:pt x="27" y="804"/>
                  </a:cubicBezTo>
                  <a:cubicBezTo>
                    <a:pt x="52" y="1050"/>
                    <a:pt x="254" y="1273"/>
                    <a:pt x="493" y="1273"/>
                  </a:cubicBezTo>
                  <a:cubicBezTo>
                    <a:pt x="518" y="1273"/>
                    <a:pt x="544" y="1270"/>
                    <a:pt x="570" y="1265"/>
                  </a:cubicBezTo>
                  <a:cubicBezTo>
                    <a:pt x="3308" y="1098"/>
                    <a:pt x="6218" y="990"/>
                    <a:pt x="8360" y="990"/>
                  </a:cubicBezTo>
                  <a:cubicBezTo>
                    <a:pt x="10036" y="990"/>
                    <a:pt x="11242" y="1056"/>
                    <a:pt x="11528" y="1211"/>
                  </a:cubicBezTo>
                  <a:cubicBezTo>
                    <a:pt x="12341" y="1645"/>
                    <a:pt x="12368" y="2215"/>
                    <a:pt x="12368" y="2215"/>
                  </a:cubicBezTo>
                  <a:cubicBezTo>
                    <a:pt x="12368" y="2486"/>
                    <a:pt x="12613" y="2730"/>
                    <a:pt x="12884" y="2730"/>
                  </a:cubicBezTo>
                  <a:cubicBezTo>
                    <a:pt x="13182" y="2730"/>
                    <a:pt x="13399" y="2540"/>
                    <a:pt x="13399" y="2242"/>
                  </a:cubicBezTo>
                  <a:cubicBezTo>
                    <a:pt x="13399" y="2188"/>
                    <a:pt x="13399" y="1075"/>
                    <a:pt x="11989" y="316"/>
                  </a:cubicBezTo>
                  <a:cubicBezTo>
                    <a:pt x="11536" y="79"/>
                    <a:pt x="10005" y="0"/>
                    <a:pt x="817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2" name="Google Shape;1132;p49"/>
            <p:cNvSpPr/>
            <p:nvPr/>
          </p:nvSpPr>
          <p:spPr>
            <a:xfrm>
              <a:off x="6209425" y="2591650"/>
              <a:ext cx="372300" cy="85500"/>
            </a:xfrm>
            <a:custGeom>
              <a:avLst/>
              <a:gdLst/>
              <a:ahLst/>
              <a:cxnLst/>
              <a:rect l="l" t="t" r="r" b="b"/>
              <a:pathLst>
                <a:path w="14892" h="3420" extrusionOk="0">
                  <a:moveTo>
                    <a:pt x="9201" y="1"/>
                  </a:moveTo>
                  <a:cubicBezTo>
                    <a:pt x="6067" y="1"/>
                    <a:pt x="2155" y="240"/>
                    <a:pt x="516" y="354"/>
                  </a:cubicBezTo>
                  <a:cubicBezTo>
                    <a:pt x="245" y="381"/>
                    <a:pt x="1" y="625"/>
                    <a:pt x="28" y="897"/>
                  </a:cubicBezTo>
                  <a:cubicBezTo>
                    <a:pt x="82" y="1168"/>
                    <a:pt x="326" y="1358"/>
                    <a:pt x="598" y="1358"/>
                  </a:cubicBezTo>
                  <a:cubicBezTo>
                    <a:pt x="3766" y="1139"/>
                    <a:pt x="7141" y="1001"/>
                    <a:pt x="9575" y="1001"/>
                  </a:cubicBezTo>
                  <a:cubicBezTo>
                    <a:pt x="11371" y="1001"/>
                    <a:pt x="12655" y="1076"/>
                    <a:pt x="12966" y="1249"/>
                  </a:cubicBezTo>
                  <a:cubicBezTo>
                    <a:pt x="13834" y="1873"/>
                    <a:pt x="13888" y="2877"/>
                    <a:pt x="13888" y="2931"/>
                  </a:cubicBezTo>
                  <a:cubicBezTo>
                    <a:pt x="13888" y="3202"/>
                    <a:pt x="14105" y="3419"/>
                    <a:pt x="14376" y="3419"/>
                  </a:cubicBezTo>
                  <a:cubicBezTo>
                    <a:pt x="14648" y="3419"/>
                    <a:pt x="14892" y="3229"/>
                    <a:pt x="14892" y="2958"/>
                  </a:cubicBezTo>
                  <a:cubicBezTo>
                    <a:pt x="14892" y="2877"/>
                    <a:pt x="14865" y="1331"/>
                    <a:pt x="13536" y="435"/>
                  </a:cubicBezTo>
                  <a:cubicBezTo>
                    <a:pt x="13056" y="109"/>
                    <a:pt x="11304" y="1"/>
                    <a:pt x="9201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3" name="Google Shape;1133;p49"/>
            <p:cNvSpPr/>
            <p:nvPr/>
          </p:nvSpPr>
          <p:spPr>
            <a:xfrm>
              <a:off x="3666575" y="1514175"/>
              <a:ext cx="77325" cy="1037525"/>
            </a:xfrm>
            <a:custGeom>
              <a:avLst/>
              <a:gdLst/>
              <a:ahLst/>
              <a:cxnLst/>
              <a:rect l="l" t="t" r="r" b="b"/>
              <a:pathLst>
                <a:path w="3093" h="41501" extrusionOk="0">
                  <a:moveTo>
                    <a:pt x="489" y="1"/>
                  </a:moveTo>
                  <a:cubicBezTo>
                    <a:pt x="217" y="55"/>
                    <a:pt x="0" y="272"/>
                    <a:pt x="0" y="543"/>
                  </a:cubicBezTo>
                  <a:lnTo>
                    <a:pt x="2089" y="41039"/>
                  </a:lnTo>
                  <a:cubicBezTo>
                    <a:pt x="2089" y="41310"/>
                    <a:pt x="2306" y="41500"/>
                    <a:pt x="2577" y="41500"/>
                  </a:cubicBezTo>
                  <a:cubicBezTo>
                    <a:pt x="2903" y="41500"/>
                    <a:pt x="3092" y="41283"/>
                    <a:pt x="3092" y="40958"/>
                  </a:cubicBezTo>
                  <a:lnTo>
                    <a:pt x="1031" y="489"/>
                  </a:lnTo>
                  <a:cubicBezTo>
                    <a:pt x="1004" y="218"/>
                    <a:pt x="760" y="1"/>
                    <a:pt x="489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4" name="Google Shape;1134;p49"/>
            <p:cNvSpPr/>
            <p:nvPr/>
          </p:nvSpPr>
          <p:spPr>
            <a:xfrm>
              <a:off x="1736025" y="1514800"/>
              <a:ext cx="89525" cy="1870275"/>
            </a:xfrm>
            <a:custGeom>
              <a:avLst/>
              <a:gdLst/>
              <a:ahLst/>
              <a:cxnLst/>
              <a:rect l="l" t="t" r="r" b="b"/>
              <a:pathLst>
                <a:path w="3581" h="74811" extrusionOk="0">
                  <a:moveTo>
                    <a:pt x="3044" y="1"/>
                  </a:moveTo>
                  <a:cubicBezTo>
                    <a:pt x="2746" y="1"/>
                    <a:pt x="2550" y="234"/>
                    <a:pt x="2550" y="491"/>
                  </a:cubicBezTo>
                  <a:lnTo>
                    <a:pt x="1" y="74268"/>
                  </a:lnTo>
                  <a:cubicBezTo>
                    <a:pt x="1" y="74566"/>
                    <a:pt x="191" y="74810"/>
                    <a:pt x="516" y="74810"/>
                  </a:cubicBezTo>
                  <a:cubicBezTo>
                    <a:pt x="787" y="74810"/>
                    <a:pt x="1004" y="74620"/>
                    <a:pt x="1004" y="74349"/>
                  </a:cubicBezTo>
                  <a:lnTo>
                    <a:pt x="3554" y="545"/>
                  </a:lnTo>
                  <a:cubicBezTo>
                    <a:pt x="3581" y="247"/>
                    <a:pt x="3364" y="3"/>
                    <a:pt x="3093" y="3"/>
                  </a:cubicBezTo>
                  <a:cubicBezTo>
                    <a:pt x="3076" y="2"/>
                    <a:pt x="3060" y="1"/>
                    <a:pt x="3044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5" name="Google Shape;1135;p49"/>
            <p:cNvSpPr/>
            <p:nvPr/>
          </p:nvSpPr>
          <p:spPr>
            <a:xfrm>
              <a:off x="227240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30" y="0"/>
                  </a:moveTo>
                  <a:cubicBezTo>
                    <a:pt x="597" y="0"/>
                    <a:pt x="1" y="570"/>
                    <a:pt x="1" y="1302"/>
                  </a:cubicBezTo>
                  <a:cubicBezTo>
                    <a:pt x="1" y="2034"/>
                    <a:pt x="597" y="2631"/>
                    <a:pt x="1330" y="2631"/>
                  </a:cubicBezTo>
                  <a:cubicBezTo>
                    <a:pt x="2062" y="2631"/>
                    <a:pt x="2632" y="2034"/>
                    <a:pt x="2632" y="1302"/>
                  </a:cubicBezTo>
                  <a:cubicBezTo>
                    <a:pt x="2632" y="570"/>
                    <a:pt x="2062" y="0"/>
                    <a:pt x="1330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6" name="Google Shape;1136;p49"/>
            <p:cNvSpPr/>
            <p:nvPr/>
          </p:nvSpPr>
          <p:spPr>
            <a:xfrm>
              <a:off x="2593150" y="-149175"/>
              <a:ext cx="65800" cy="65800"/>
            </a:xfrm>
            <a:custGeom>
              <a:avLst/>
              <a:gdLst/>
              <a:ahLst/>
              <a:cxnLst/>
              <a:rect l="l" t="t" r="r" b="b"/>
              <a:pathLst>
                <a:path w="2632" h="2632" extrusionOk="0">
                  <a:moveTo>
                    <a:pt x="1302" y="0"/>
                  </a:moveTo>
                  <a:cubicBezTo>
                    <a:pt x="570" y="0"/>
                    <a:pt x="0" y="570"/>
                    <a:pt x="0" y="1302"/>
                  </a:cubicBezTo>
                  <a:cubicBezTo>
                    <a:pt x="0" y="2034"/>
                    <a:pt x="570" y="2631"/>
                    <a:pt x="1302" y="2631"/>
                  </a:cubicBezTo>
                  <a:cubicBezTo>
                    <a:pt x="2035" y="2631"/>
                    <a:pt x="2631" y="2034"/>
                    <a:pt x="2631" y="1302"/>
                  </a:cubicBezTo>
                  <a:cubicBezTo>
                    <a:pt x="2631" y="570"/>
                    <a:pt x="2035" y="0"/>
                    <a:pt x="130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7" name="Google Shape;1137;p49"/>
            <p:cNvSpPr/>
            <p:nvPr/>
          </p:nvSpPr>
          <p:spPr>
            <a:xfrm>
              <a:off x="2535500" y="-297000"/>
              <a:ext cx="181750" cy="68500"/>
            </a:xfrm>
            <a:custGeom>
              <a:avLst/>
              <a:gdLst/>
              <a:ahLst/>
              <a:cxnLst/>
              <a:rect l="l" t="t" r="r" b="b"/>
              <a:pathLst>
                <a:path w="7270" h="2740" extrusionOk="0">
                  <a:moveTo>
                    <a:pt x="3662" y="0"/>
                  </a:moveTo>
                  <a:cubicBezTo>
                    <a:pt x="1113" y="0"/>
                    <a:pt x="163" y="1926"/>
                    <a:pt x="136" y="2007"/>
                  </a:cubicBezTo>
                  <a:cubicBezTo>
                    <a:pt x="1" y="2251"/>
                    <a:pt x="136" y="2550"/>
                    <a:pt x="353" y="2685"/>
                  </a:cubicBezTo>
                  <a:cubicBezTo>
                    <a:pt x="420" y="2722"/>
                    <a:pt x="490" y="2739"/>
                    <a:pt x="560" y="2739"/>
                  </a:cubicBezTo>
                  <a:cubicBezTo>
                    <a:pt x="748" y="2739"/>
                    <a:pt x="933" y="2619"/>
                    <a:pt x="1031" y="2441"/>
                  </a:cubicBezTo>
                  <a:cubicBezTo>
                    <a:pt x="1031" y="2414"/>
                    <a:pt x="1764" y="1031"/>
                    <a:pt x="3662" y="1031"/>
                  </a:cubicBezTo>
                  <a:cubicBezTo>
                    <a:pt x="5588" y="1031"/>
                    <a:pt x="6185" y="2333"/>
                    <a:pt x="6239" y="2414"/>
                  </a:cubicBezTo>
                  <a:cubicBezTo>
                    <a:pt x="6321" y="2604"/>
                    <a:pt x="6510" y="2712"/>
                    <a:pt x="6700" y="2712"/>
                  </a:cubicBezTo>
                  <a:cubicBezTo>
                    <a:pt x="6782" y="2712"/>
                    <a:pt x="6836" y="2685"/>
                    <a:pt x="6890" y="2685"/>
                  </a:cubicBezTo>
                  <a:cubicBezTo>
                    <a:pt x="7189" y="2550"/>
                    <a:pt x="7270" y="2279"/>
                    <a:pt x="7189" y="2007"/>
                  </a:cubicBezTo>
                  <a:cubicBezTo>
                    <a:pt x="7134" y="1926"/>
                    <a:pt x="6293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8" name="Google Shape;1138;p49"/>
            <p:cNvSpPr/>
            <p:nvPr/>
          </p:nvSpPr>
          <p:spPr>
            <a:xfrm>
              <a:off x="2214775" y="-297000"/>
              <a:ext cx="182425" cy="68200"/>
            </a:xfrm>
            <a:custGeom>
              <a:avLst/>
              <a:gdLst/>
              <a:ahLst/>
              <a:cxnLst/>
              <a:rect l="l" t="t" r="r" b="b"/>
              <a:pathLst>
                <a:path w="7297" h="2728" extrusionOk="0">
                  <a:moveTo>
                    <a:pt x="3662" y="0"/>
                  </a:moveTo>
                  <a:cubicBezTo>
                    <a:pt x="1112" y="0"/>
                    <a:pt x="163" y="1926"/>
                    <a:pt x="136" y="2007"/>
                  </a:cubicBezTo>
                  <a:cubicBezTo>
                    <a:pt x="0" y="2251"/>
                    <a:pt x="136" y="2550"/>
                    <a:pt x="380" y="2685"/>
                  </a:cubicBezTo>
                  <a:cubicBezTo>
                    <a:pt x="444" y="2714"/>
                    <a:pt x="512" y="2727"/>
                    <a:pt x="580" y="2727"/>
                  </a:cubicBezTo>
                  <a:cubicBezTo>
                    <a:pt x="770" y="2727"/>
                    <a:pt x="958" y="2621"/>
                    <a:pt x="1058" y="2441"/>
                  </a:cubicBezTo>
                  <a:cubicBezTo>
                    <a:pt x="1085" y="2387"/>
                    <a:pt x="1790" y="1031"/>
                    <a:pt x="3662" y="1031"/>
                  </a:cubicBezTo>
                  <a:cubicBezTo>
                    <a:pt x="5588" y="1031"/>
                    <a:pt x="6211" y="2333"/>
                    <a:pt x="6239" y="2414"/>
                  </a:cubicBezTo>
                  <a:cubicBezTo>
                    <a:pt x="6347" y="2604"/>
                    <a:pt x="6510" y="2712"/>
                    <a:pt x="6727" y="2712"/>
                  </a:cubicBezTo>
                  <a:cubicBezTo>
                    <a:pt x="6781" y="2712"/>
                    <a:pt x="6862" y="2685"/>
                    <a:pt x="6917" y="2685"/>
                  </a:cubicBezTo>
                  <a:cubicBezTo>
                    <a:pt x="7188" y="2550"/>
                    <a:pt x="7296" y="2279"/>
                    <a:pt x="7188" y="2007"/>
                  </a:cubicBezTo>
                  <a:cubicBezTo>
                    <a:pt x="7161" y="1926"/>
                    <a:pt x="6320" y="0"/>
                    <a:pt x="366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9" name="Google Shape;1139;p49"/>
            <p:cNvSpPr/>
            <p:nvPr/>
          </p:nvSpPr>
          <p:spPr>
            <a:xfrm>
              <a:off x="2293425" y="-96550"/>
              <a:ext cx="127500" cy="250500"/>
            </a:xfrm>
            <a:custGeom>
              <a:avLst/>
              <a:gdLst/>
              <a:ahLst/>
              <a:cxnLst/>
              <a:rect l="l" t="t" r="r" b="b"/>
              <a:pathLst>
                <a:path w="5100" h="10020" extrusionOk="0">
                  <a:moveTo>
                    <a:pt x="4555" y="0"/>
                  </a:moveTo>
                  <a:cubicBezTo>
                    <a:pt x="4425" y="0"/>
                    <a:pt x="4290" y="48"/>
                    <a:pt x="4178" y="146"/>
                  </a:cubicBezTo>
                  <a:cubicBezTo>
                    <a:pt x="3771" y="580"/>
                    <a:pt x="0" y="4676"/>
                    <a:pt x="0" y="7199"/>
                  </a:cubicBezTo>
                  <a:cubicBezTo>
                    <a:pt x="0" y="7850"/>
                    <a:pt x="217" y="8419"/>
                    <a:pt x="679" y="8880"/>
                  </a:cubicBezTo>
                  <a:cubicBezTo>
                    <a:pt x="1818" y="9938"/>
                    <a:pt x="3933" y="10019"/>
                    <a:pt x="4449" y="10019"/>
                  </a:cubicBezTo>
                  <a:cubicBezTo>
                    <a:pt x="4530" y="10019"/>
                    <a:pt x="4557" y="10019"/>
                    <a:pt x="4557" y="9938"/>
                  </a:cubicBezTo>
                  <a:cubicBezTo>
                    <a:pt x="4856" y="9938"/>
                    <a:pt x="5073" y="9721"/>
                    <a:pt x="5073" y="9450"/>
                  </a:cubicBezTo>
                  <a:cubicBezTo>
                    <a:pt x="5073" y="9124"/>
                    <a:pt x="4829" y="8934"/>
                    <a:pt x="4557" y="8934"/>
                  </a:cubicBezTo>
                  <a:cubicBezTo>
                    <a:pt x="4510" y="8937"/>
                    <a:pt x="4456" y="8938"/>
                    <a:pt x="4397" y="8938"/>
                  </a:cubicBezTo>
                  <a:cubicBezTo>
                    <a:pt x="3672" y="8938"/>
                    <a:pt x="2113" y="8771"/>
                    <a:pt x="1411" y="8094"/>
                  </a:cubicBezTo>
                  <a:cubicBezTo>
                    <a:pt x="1167" y="7850"/>
                    <a:pt x="1031" y="7551"/>
                    <a:pt x="1031" y="7171"/>
                  </a:cubicBezTo>
                  <a:cubicBezTo>
                    <a:pt x="1031" y="5381"/>
                    <a:pt x="3852" y="1991"/>
                    <a:pt x="4937" y="824"/>
                  </a:cubicBezTo>
                  <a:cubicBezTo>
                    <a:pt x="5100" y="635"/>
                    <a:pt x="5100" y="282"/>
                    <a:pt x="4883" y="119"/>
                  </a:cubicBezTo>
                  <a:cubicBezTo>
                    <a:pt x="4791" y="41"/>
                    <a:pt x="4675" y="0"/>
                    <a:pt x="4555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0" name="Google Shape;1140;p49"/>
            <p:cNvSpPr/>
            <p:nvPr/>
          </p:nvSpPr>
          <p:spPr>
            <a:xfrm>
              <a:off x="2363950" y="181650"/>
              <a:ext cx="169550" cy="102500"/>
            </a:xfrm>
            <a:custGeom>
              <a:avLst/>
              <a:gdLst/>
              <a:ahLst/>
              <a:cxnLst/>
              <a:rect l="l" t="t" r="r" b="b"/>
              <a:pathLst>
                <a:path w="6782" h="4100" extrusionOk="0">
                  <a:moveTo>
                    <a:pt x="6268" y="1"/>
                  </a:moveTo>
                  <a:cubicBezTo>
                    <a:pt x="6015" y="1"/>
                    <a:pt x="5774" y="184"/>
                    <a:pt x="5723" y="437"/>
                  </a:cubicBezTo>
                  <a:cubicBezTo>
                    <a:pt x="5723" y="519"/>
                    <a:pt x="5534" y="1794"/>
                    <a:pt x="3771" y="2662"/>
                  </a:cubicBezTo>
                  <a:cubicBezTo>
                    <a:pt x="3095" y="2989"/>
                    <a:pt x="2510" y="3090"/>
                    <a:pt x="2042" y="3090"/>
                  </a:cubicBezTo>
                  <a:cubicBezTo>
                    <a:pt x="1308" y="3090"/>
                    <a:pt x="864" y="2841"/>
                    <a:pt x="814" y="2824"/>
                  </a:cubicBezTo>
                  <a:cubicBezTo>
                    <a:pt x="727" y="2776"/>
                    <a:pt x="633" y="2752"/>
                    <a:pt x="542" y="2752"/>
                  </a:cubicBezTo>
                  <a:cubicBezTo>
                    <a:pt x="378" y="2752"/>
                    <a:pt x="223" y="2830"/>
                    <a:pt x="136" y="2987"/>
                  </a:cubicBezTo>
                  <a:cubicBezTo>
                    <a:pt x="0" y="3258"/>
                    <a:pt x="82" y="3557"/>
                    <a:pt x="299" y="3692"/>
                  </a:cubicBezTo>
                  <a:cubicBezTo>
                    <a:pt x="380" y="3747"/>
                    <a:pt x="1031" y="4099"/>
                    <a:pt x="2035" y="4099"/>
                  </a:cubicBezTo>
                  <a:cubicBezTo>
                    <a:pt x="2658" y="4099"/>
                    <a:pt x="3418" y="3964"/>
                    <a:pt x="4205" y="3557"/>
                  </a:cubicBezTo>
                  <a:cubicBezTo>
                    <a:pt x="6483" y="2472"/>
                    <a:pt x="6754" y="654"/>
                    <a:pt x="6754" y="573"/>
                  </a:cubicBezTo>
                  <a:cubicBezTo>
                    <a:pt x="6781" y="302"/>
                    <a:pt x="6591" y="31"/>
                    <a:pt x="6320" y="4"/>
                  </a:cubicBezTo>
                  <a:cubicBezTo>
                    <a:pt x="6303" y="2"/>
                    <a:pt x="6286" y="1"/>
                    <a:pt x="62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1" name="Google Shape;1141;p49"/>
            <p:cNvSpPr/>
            <p:nvPr/>
          </p:nvSpPr>
          <p:spPr>
            <a:xfrm>
              <a:off x="2557875" y="538125"/>
              <a:ext cx="131575" cy="66750"/>
            </a:xfrm>
            <a:custGeom>
              <a:avLst/>
              <a:gdLst/>
              <a:ahLst/>
              <a:cxnLst/>
              <a:rect l="l" t="t" r="r" b="b"/>
              <a:pathLst>
                <a:path w="5263" h="2670" extrusionOk="0">
                  <a:moveTo>
                    <a:pt x="4668" y="1"/>
                  </a:moveTo>
                  <a:cubicBezTo>
                    <a:pt x="4605" y="1"/>
                    <a:pt x="4541" y="13"/>
                    <a:pt x="4476" y="39"/>
                  </a:cubicBezTo>
                  <a:lnTo>
                    <a:pt x="381" y="1693"/>
                  </a:lnTo>
                  <a:cubicBezTo>
                    <a:pt x="136" y="1829"/>
                    <a:pt x="1" y="2100"/>
                    <a:pt x="109" y="2371"/>
                  </a:cubicBezTo>
                  <a:cubicBezTo>
                    <a:pt x="191" y="2534"/>
                    <a:pt x="381" y="2670"/>
                    <a:pt x="570" y="2670"/>
                  </a:cubicBezTo>
                  <a:cubicBezTo>
                    <a:pt x="652" y="2670"/>
                    <a:pt x="679" y="2670"/>
                    <a:pt x="787" y="2643"/>
                  </a:cubicBezTo>
                  <a:lnTo>
                    <a:pt x="4883" y="988"/>
                  </a:lnTo>
                  <a:cubicBezTo>
                    <a:pt x="5127" y="852"/>
                    <a:pt x="5263" y="581"/>
                    <a:pt x="5154" y="310"/>
                  </a:cubicBezTo>
                  <a:cubicBezTo>
                    <a:pt x="5051" y="124"/>
                    <a:pt x="4869" y="1"/>
                    <a:pt x="4668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2" name="Google Shape;1142;p49"/>
            <p:cNvSpPr/>
            <p:nvPr/>
          </p:nvSpPr>
          <p:spPr>
            <a:xfrm>
              <a:off x="3023725" y="-203050"/>
              <a:ext cx="126850" cy="184750"/>
            </a:xfrm>
            <a:custGeom>
              <a:avLst/>
              <a:gdLst/>
              <a:ahLst/>
              <a:cxnLst/>
              <a:rect l="l" t="t" r="r" b="b"/>
              <a:pathLst>
                <a:path w="5074" h="7390" extrusionOk="0">
                  <a:moveTo>
                    <a:pt x="4519" y="0"/>
                  </a:moveTo>
                  <a:cubicBezTo>
                    <a:pt x="4344" y="0"/>
                    <a:pt x="4169" y="85"/>
                    <a:pt x="4042" y="229"/>
                  </a:cubicBezTo>
                  <a:lnTo>
                    <a:pt x="136" y="6603"/>
                  </a:lnTo>
                  <a:cubicBezTo>
                    <a:pt x="1" y="6848"/>
                    <a:pt x="55" y="7146"/>
                    <a:pt x="299" y="7336"/>
                  </a:cubicBezTo>
                  <a:cubicBezTo>
                    <a:pt x="353" y="7390"/>
                    <a:pt x="462" y="7390"/>
                    <a:pt x="570" y="7390"/>
                  </a:cubicBezTo>
                  <a:cubicBezTo>
                    <a:pt x="733" y="7390"/>
                    <a:pt x="896" y="7309"/>
                    <a:pt x="1004" y="7146"/>
                  </a:cubicBezTo>
                  <a:lnTo>
                    <a:pt x="1954" y="5627"/>
                  </a:lnTo>
                  <a:lnTo>
                    <a:pt x="4503" y="5627"/>
                  </a:lnTo>
                  <a:cubicBezTo>
                    <a:pt x="4775" y="5627"/>
                    <a:pt x="5019" y="5383"/>
                    <a:pt x="5019" y="5112"/>
                  </a:cubicBezTo>
                  <a:cubicBezTo>
                    <a:pt x="5019" y="4840"/>
                    <a:pt x="4775" y="4569"/>
                    <a:pt x="4503" y="4569"/>
                  </a:cubicBezTo>
                  <a:lnTo>
                    <a:pt x="2605" y="4569"/>
                  </a:lnTo>
                  <a:lnTo>
                    <a:pt x="4937" y="772"/>
                  </a:lnTo>
                  <a:cubicBezTo>
                    <a:pt x="5073" y="555"/>
                    <a:pt x="4992" y="229"/>
                    <a:pt x="4775" y="67"/>
                  </a:cubicBezTo>
                  <a:cubicBezTo>
                    <a:pt x="4693" y="21"/>
                    <a:pt x="4606" y="0"/>
                    <a:pt x="4519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3" name="Google Shape;1143;p49"/>
            <p:cNvSpPr/>
            <p:nvPr/>
          </p:nvSpPr>
          <p:spPr>
            <a:xfrm>
              <a:off x="2060825" y="-564850"/>
              <a:ext cx="779850" cy="322800"/>
            </a:xfrm>
            <a:custGeom>
              <a:avLst/>
              <a:gdLst/>
              <a:ahLst/>
              <a:cxnLst/>
              <a:rect l="l" t="t" r="r" b="b"/>
              <a:pathLst>
                <a:path w="31194" h="12912" extrusionOk="0">
                  <a:moveTo>
                    <a:pt x="23273" y="0"/>
                  </a:moveTo>
                  <a:lnTo>
                    <a:pt x="1" y="2143"/>
                  </a:lnTo>
                  <a:lnTo>
                    <a:pt x="842" y="12911"/>
                  </a:lnTo>
                  <a:cubicBezTo>
                    <a:pt x="842" y="12911"/>
                    <a:pt x="13102" y="11284"/>
                    <a:pt x="20452" y="8924"/>
                  </a:cubicBezTo>
                  <a:cubicBezTo>
                    <a:pt x="27830" y="6537"/>
                    <a:pt x="31193" y="2984"/>
                    <a:pt x="31193" y="2984"/>
                  </a:cubicBezTo>
                  <a:lnTo>
                    <a:pt x="23273" y="0"/>
                  </a:lnTo>
                  <a:close/>
                </a:path>
              </a:pathLst>
            </a:custGeom>
            <a:solidFill>
              <a:srgbClr val="916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144" name="Google Shape;1144;p49"/>
            <p:cNvSpPr/>
            <p:nvPr/>
          </p:nvSpPr>
          <p:spPr>
            <a:xfrm>
              <a:off x="2756575" y="-564175"/>
              <a:ext cx="343125" cy="372975"/>
            </a:xfrm>
            <a:custGeom>
              <a:avLst/>
              <a:gdLst/>
              <a:ahLst/>
              <a:cxnLst/>
              <a:rect l="l" t="t" r="r" b="b"/>
              <a:pathLst>
                <a:path w="13725" h="14919" extrusionOk="0">
                  <a:moveTo>
                    <a:pt x="0" y="0"/>
                  </a:moveTo>
                  <a:lnTo>
                    <a:pt x="3526" y="9195"/>
                  </a:lnTo>
                  <a:cubicBezTo>
                    <a:pt x="4720" y="12315"/>
                    <a:pt x="7513" y="14484"/>
                    <a:pt x="10741" y="14918"/>
                  </a:cubicBezTo>
                  <a:lnTo>
                    <a:pt x="11826" y="13833"/>
                  </a:lnTo>
                  <a:cubicBezTo>
                    <a:pt x="12070" y="13589"/>
                    <a:pt x="12314" y="13427"/>
                    <a:pt x="12531" y="13264"/>
                  </a:cubicBezTo>
                  <a:lnTo>
                    <a:pt x="13725" y="21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1696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solidFill>
                  <a:srgbClr val="91696B"/>
                </a:solidFill>
              </a:endParaRPr>
            </a:p>
          </p:txBody>
        </p:sp>
      </p:grpSp>
      <p:sp>
        <p:nvSpPr>
          <p:cNvPr id="2" name="Triangle rectangle 1">
            <a:extLst>
              <a:ext uri="{FF2B5EF4-FFF2-40B4-BE49-F238E27FC236}">
                <a16:creationId xmlns:a16="http://schemas.microsoft.com/office/drawing/2014/main" id="{199B3F7F-E309-4E4F-9C4C-C7980BD2A40D}"/>
              </a:ext>
            </a:extLst>
          </p:cNvPr>
          <p:cNvSpPr/>
          <p:nvPr/>
        </p:nvSpPr>
        <p:spPr>
          <a:xfrm rot="-3840000">
            <a:off x="2150035" y="975993"/>
            <a:ext cx="287040" cy="42043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" name="Google Shape;1140;p39"/>
          <p:cNvSpPr>
            <a:spLocks noChangeAspect="1"/>
          </p:cNvSpPr>
          <p:nvPr/>
        </p:nvSpPr>
        <p:spPr>
          <a:xfrm>
            <a:off x="141980" y="199608"/>
            <a:ext cx="7513879" cy="936000"/>
          </a:xfrm>
          <a:custGeom>
            <a:avLst/>
            <a:gdLst/>
            <a:ahLst/>
            <a:cxnLst/>
            <a:rect l="l" t="t" r="r" b="b"/>
            <a:pathLst>
              <a:path w="168565" h="25768" extrusionOk="0">
                <a:moveTo>
                  <a:pt x="162123" y="0"/>
                </a:moveTo>
                <a:lnTo>
                  <a:pt x="168565" y="4832"/>
                </a:lnTo>
                <a:lnTo>
                  <a:pt x="163331" y="25768"/>
                </a:lnTo>
                <a:lnTo>
                  <a:pt x="0" y="21943"/>
                </a:lnTo>
                <a:lnTo>
                  <a:pt x="2416" y="32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41" name="Google Shape;1141;p39"/>
          <p:cNvSpPr txBox="1">
            <a:spLocks noGrp="1"/>
          </p:cNvSpPr>
          <p:nvPr>
            <p:ph type="ctrTitle"/>
          </p:nvPr>
        </p:nvSpPr>
        <p:spPr>
          <a:xfrm>
            <a:off x="-481001" y="155209"/>
            <a:ext cx="7791838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  <a:latin typeface="Montserrat Black" panose="00000A00000000000000" pitchFamily="50" charset="0"/>
              </a:rPr>
              <a:t>FOREWORD :</a:t>
            </a:r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Montserrat Black" panose="00000A00000000000000" pitchFamily="50" charset="0"/>
              </a:rPr>
              <a:t> </a:t>
            </a:r>
            <a:b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Montserrat Black" panose="00000A00000000000000" pitchFamily="50" charset="0"/>
              </a:rPr>
            </a:br>
            <a:r>
              <a:rPr lang="en-GB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Montserrat Black" panose="00000A00000000000000" pitchFamily="50" charset="0"/>
              </a:rPr>
              <a:t>THE CONFERENCE AND THE RAISED FIST</a:t>
            </a:r>
            <a:br>
              <a:rPr lang="fr-BE" dirty="0">
                <a:solidFill>
                  <a:schemeClr val="accent6">
                    <a:lumMod val="40000"/>
                    <a:lumOff val="60000"/>
                  </a:schemeClr>
                </a:solidFill>
                <a:latin typeface="Montserrat Black" panose="00000A00000000000000" pitchFamily="50" charset="0"/>
              </a:rPr>
            </a:br>
            <a:endParaRPr sz="4000" dirty="0">
              <a:solidFill>
                <a:schemeClr val="accent6">
                  <a:lumMod val="40000"/>
                  <a:lumOff val="60000"/>
                </a:schemeClr>
              </a:solidFill>
              <a:latin typeface="Montserrat Black" panose="00000A00000000000000" pitchFamily="50" charset="0"/>
            </a:endParaRPr>
          </a:p>
        </p:txBody>
      </p:sp>
      <p:sp>
        <p:nvSpPr>
          <p:cNvPr id="1142" name="Google Shape;1142;p39"/>
          <p:cNvSpPr/>
          <p:nvPr/>
        </p:nvSpPr>
        <p:spPr>
          <a:xfrm>
            <a:off x="-77821" y="1614750"/>
            <a:ext cx="8990225" cy="3528750"/>
          </a:xfrm>
          <a:custGeom>
            <a:avLst/>
            <a:gdLst/>
            <a:ahLst/>
            <a:cxnLst/>
            <a:rect l="l" t="t" r="r" b="b"/>
            <a:pathLst>
              <a:path w="359609" h="141150" extrusionOk="0">
                <a:moveTo>
                  <a:pt x="349135" y="0"/>
                </a:moveTo>
                <a:lnTo>
                  <a:pt x="359609" y="28180"/>
                </a:lnTo>
                <a:lnTo>
                  <a:pt x="348387" y="141150"/>
                </a:lnTo>
                <a:lnTo>
                  <a:pt x="250" y="141150"/>
                </a:lnTo>
                <a:lnTo>
                  <a:pt x="0" y="6733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</p:sp>
      <p:sp>
        <p:nvSpPr>
          <p:cNvPr id="1143" name="Google Shape;1143;p39"/>
          <p:cNvSpPr/>
          <p:nvPr/>
        </p:nvSpPr>
        <p:spPr>
          <a:xfrm>
            <a:off x="4066506" y="1212274"/>
            <a:ext cx="4308075" cy="4002575"/>
          </a:xfrm>
          <a:custGeom>
            <a:avLst/>
            <a:gdLst/>
            <a:ahLst/>
            <a:cxnLst/>
            <a:rect l="l" t="t" r="r" b="b"/>
            <a:pathLst>
              <a:path w="172323" h="160103" extrusionOk="0">
                <a:moveTo>
                  <a:pt x="12469" y="0"/>
                </a:moveTo>
                <a:lnTo>
                  <a:pt x="0" y="160103"/>
                </a:lnTo>
                <a:lnTo>
                  <a:pt x="172323" y="159605"/>
                </a:lnTo>
                <a:lnTo>
                  <a:pt x="159854" y="1746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</p:sp>
      <p:sp>
        <p:nvSpPr>
          <p:cNvPr id="1144" name="Google Shape;1144;p39"/>
          <p:cNvSpPr txBox="1"/>
          <p:nvPr/>
        </p:nvSpPr>
        <p:spPr>
          <a:xfrm>
            <a:off x="4322567" y="1298673"/>
            <a:ext cx="4426986" cy="3465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1600" b="1" dirty="0">
                <a:solidFill>
                  <a:srgbClr val="CDF7EC"/>
                </a:solidFill>
                <a:latin typeface="Franklin Gothic Medium Cond" panose="020B0606030402020204" pitchFamily="34" charset="0"/>
              </a:rPr>
              <a:t>1. 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State interference in research   </a:t>
            </a:r>
          </a:p>
          <a:p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   programmes and the dissemination of  </a:t>
            </a:r>
          </a:p>
          <a:p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   their results</a:t>
            </a:r>
          </a:p>
          <a:p>
            <a:endParaRPr lang="fr-BE" sz="1600" b="1" dirty="0">
              <a:solidFill>
                <a:schemeClr val="tx2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  <a:p>
            <a:r>
              <a:rPr lang="en-GB" sz="1600" b="1" dirty="0">
                <a:solidFill>
                  <a:srgbClr val="CDF7EC"/>
                </a:solidFill>
                <a:latin typeface="Franklin Gothic Medium Cond" panose="020B0606030402020204" pitchFamily="34" charset="0"/>
              </a:rPr>
              <a:t>2. 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Under-funding of universities</a:t>
            </a:r>
          </a:p>
          <a:p>
            <a:endParaRPr lang="fr-BE" sz="1600" b="1" dirty="0">
              <a:solidFill>
                <a:schemeClr val="tx2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  <a:p>
            <a:r>
              <a:rPr lang="en-GB" sz="1600" b="1" dirty="0">
                <a:solidFill>
                  <a:srgbClr val="CDF7EC"/>
                </a:solidFill>
                <a:latin typeface="Franklin Gothic Medium Cond" panose="020B0606030402020204" pitchFamily="34" charset="0"/>
              </a:rPr>
              <a:t>3. 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Imposition of private sector logic </a:t>
            </a:r>
          </a:p>
          <a:p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   (competition, management, “bullshit  jobs”...)</a:t>
            </a:r>
          </a:p>
          <a:p>
            <a:endParaRPr lang="fr-BE" sz="1600" b="1" dirty="0">
              <a:solidFill>
                <a:schemeClr val="tx2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  <a:p>
            <a:r>
              <a:rPr lang="en-GB" sz="1600" b="1" dirty="0">
                <a:solidFill>
                  <a:srgbClr val="CDF7EC"/>
                </a:solidFill>
                <a:latin typeface="Franklin Gothic Medium Cond" panose="020B0606030402020204" pitchFamily="34" charset="0"/>
              </a:rPr>
              <a:t>4.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Student demands and tyranny of social  media</a:t>
            </a:r>
          </a:p>
          <a:p>
            <a:endParaRPr lang="fr-BE" sz="1600" b="1" dirty="0">
              <a:solidFill>
                <a:schemeClr val="tx2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  <a:p>
            <a:r>
              <a:rPr lang="en-GB" sz="1600" b="1" dirty="0">
                <a:solidFill>
                  <a:srgbClr val="CDF7EC"/>
                </a:solidFill>
                <a:latin typeface="Franklin Gothic Medium Cond" panose="020B0606030402020204" pitchFamily="34" charset="0"/>
              </a:rPr>
              <a:t>5. 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Polarised discussions (e.g. </a:t>
            </a:r>
            <a:r>
              <a:rPr lang="en-GB" sz="16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Cancel culture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)</a:t>
            </a:r>
          </a:p>
          <a:p>
            <a:endParaRPr lang="fr-BE" sz="1600" b="1" dirty="0">
              <a:solidFill>
                <a:schemeClr val="tx2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  <a:p>
            <a:r>
              <a:rPr lang="en-GB" sz="1600" b="1" dirty="0">
                <a:solidFill>
                  <a:srgbClr val="CDF7EC"/>
                </a:solidFill>
                <a:latin typeface="Franklin Gothic Medium Cond" panose="020B0606030402020204" pitchFamily="34" charset="0"/>
              </a:rPr>
              <a:t>6. 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Frontal attack from the inside against </a:t>
            </a:r>
          </a:p>
          <a:p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   committed research (“</a:t>
            </a:r>
            <a:r>
              <a:rPr lang="en-GB" sz="1600" b="1" i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islamogauchisme</a:t>
            </a:r>
            <a:r>
              <a:rPr lang="en-GB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”)</a:t>
            </a:r>
            <a:endParaRPr lang="fr-BE" sz="1600" b="1" dirty="0">
              <a:solidFill>
                <a:schemeClr val="tx2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  <a:p>
            <a:pPr marL="152400">
              <a:lnSpc>
                <a:spcPct val="115000"/>
              </a:lnSpc>
              <a:buClr>
                <a:schemeClr val="dk1"/>
              </a:buClr>
              <a:buSzPts val="1200"/>
            </a:pPr>
            <a:endParaRPr lang="fr-BE" dirty="0"/>
          </a:p>
          <a:p>
            <a:pPr marL="15240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</a:pPr>
            <a:endParaRPr sz="1200" dirty="0">
              <a:solidFill>
                <a:schemeClr val="dk1"/>
              </a:solidFill>
              <a:latin typeface="Catamaran"/>
              <a:ea typeface="Catamaran"/>
              <a:cs typeface="Catamaran"/>
              <a:sym typeface="Catamaran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F4722D5-EA7C-45E9-8B80-CFFEF1568625}"/>
              </a:ext>
            </a:extLst>
          </p:cNvPr>
          <p:cNvSpPr txBox="1"/>
          <p:nvPr/>
        </p:nvSpPr>
        <p:spPr>
          <a:xfrm>
            <a:off x="8540377" y="4456484"/>
            <a:ext cx="284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>
                <a:solidFill>
                  <a:schemeClr val="tx2">
                    <a:lumMod val="40000"/>
                    <a:lumOff val="60000"/>
                  </a:schemeClr>
                </a:solidFill>
              </a:rPr>
              <a:t>4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5595553-A586-4282-B560-150D9DF871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682" y="2571750"/>
            <a:ext cx="3629321" cy="1972457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8B5A5F6-27A6-42B0-A241-03AA4EFAAEF0}"/>
              </a:ext>
            </a:extLst>
          </p:cNvPr>
          <p:cNvSpPr txBox="1"/>
          <p:nvPr/>
        </p:nvSpPr>
        <p:spPr>
          <a:xfrm>
            <a:off x="34672" y="1761607"/>
            <a:ext cx="420499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800" b="1" dirty="0">
                <a:solidFill>
                  <a:srgbClr val="CDF7EC"/>
                </a:solidFill>
                <a:latin typeface="Arial Narrow" panose="020B0606020202030204" pitchFamily="34" charset="0"/>
              </a:rPr>
              <a:t>A committed act for social justice</a:t>
            </a:r>
            <a:endParaRPr lang="fr-BE" sz="1800" b="1" dirty="0">
              <a:solidFill>
                <a:srgbClr val="CDF7EC"/>
              </a:solidFill>
              <a:latin typeface="Arial Narrow" panose="020B0606020202030204" pitchFamily="34" charset="0"/>
            </a:endParaRPr>
          </a:p>
          <a:p>
            <a:r>
              <a:rPr lang="en-GB" sz="1800" b="1" dirty="0">
                <a:solidFill>
                  <a:srgbClr val="CDF7EC"/>
                </a:solidFill>
                <a:latin typeface="Arial Narrow" panose="020B0606020202030204" pitchFamily="34" charset="0"/>
              </a:rPr>
              <a:t>The future of critical thinking compromised?</a:t>
            </a:r>
            <a:endParaRPr lang="fr-BE" sz="1800" b="1" dirty="0">
              <a:solidFill>
                <a:srgbClr val="CDF7EC"/>
              </a:solidFill>
              <a:latin typeface="Arial Narrow" panose="020B0606020202030204" pitchFamily="34" charset="0"/>
            </a:endParaRPr>
          </a:p>
          <a:p>
            <a:endParaRPr lang="fr-BE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2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0" name="Google Shape;510;p30"/>
          <p:cNvGrpSpPr/>
          <p:nvPr/>
        </p:nvGrpSpPr>
        <p:grpSpPr>
          <a:xfrm>
            <a:off x="0" y="722213"/>
            <a:ext cx="3230200" cy="3699075"/>
            <a:chOff x="2188950" y="1008500"/>
            <a:chExt cx="3230200" cy="3699075"/>
          </a:xfrm>
        </p:grpSpPr>
        <p:sp>
          <p:nvSpPr>
            <p:cNvPr id="511" name="Google Shape;511;p30"/>
            <p:cNvSpPr/>
            <p:nvPr/>
          </p:nvSpPr>
          <p:spPr>
            <a:xfrm>
              <a:off x="4200225" y="3835125"/>
              <a:ext cx="318500" cy="465350"/>
            </a:xfrm>
            <a:custGeom>
              <a:avLst/>
              <a:gdLst/>
              <a:ahLst/>
              <a:cxnLst/>
              <a:rect l="l" t="t" r="r" b="b"/>
              <a:pathLst>
                <a:path w="12740" h="18614" extrusionOk="0">
                  <a:moveTo>
                    <a:pt x="9585" y="1"/>
                  </a:moveTo>
                  <a:cubicBezTo>
                    <a:pt x="7025" y="96"/>
                    <a:pt x="3834" y="2989"/>
                    <a:pt x="2739" y="4799"/>
                  </a:cubicBezTo>
                  <a:cubicBezTo>
                    <a:pt x="1655" y="6608"/>
                    <a:pt x="0" y="6775"/>
                    <a:pt x="0" y="6775"/>
                  </a:cubicBezTo>
                  <a:lnTo>
                    <a:pt x="1750" y="17026"/>
                  </a:lnTo>
                  <a:lnTo>
                    <a:pt x="2512" y="16895"/>
                  </a:lnTo>
                  <a:cubicBezTo>
                    <a:pt x="5177" y="18349"/>
                    <a:pt x="8587" y="18613"/>
                    <a:pt x="10718" y="18613"/>
                  </a:cubicBezTo>
                  <a:cubicBezTo>
                    <a:pt x="11939" y="18613"/>
                    <a:pt x="12740" y="18527"/>
                    <a:pt x="12740" y="18527"/>
                  </a:cubicBezTo>
                  <a:lnTo>
                    <a:pt x="9585" y="1"/>
                  </a:lnTo>
                  <a:close/>
                </a:path>
              </a:pathLst>
            </a:custGeom>
            <a:solidFill>
              <a:srgbClr val="DC66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30"/>
            <p:cNvSpPr/>
            <p:nvPr/>
          </p:nvSpPr>
          <p:spPr>
            <a:xfrm>
              <a:off x="4154975" y="3972350"/>
              <a:ext cx="94675" cy="329525"/>
            </a:xfrm>
            <a:custGeom>
              <a:avLst/>
              <a:gdLst/>
              <a:ahLst/>
              <a:cxnLst/>
              <a:rect l="l" t="t" r="r" b="b"/>
              <a:pathLst>
                <a:path w="3787" h="13181" extrusionOk="0">
                  <a:moveTo>
                    <a:pt x="1596" y="0"/>
                  </a:moveTo>
                  <a:lnTo>
                    <a:pt x="0" y="274"/>
                  </a:lnTo>
                  <a:lnTo>
                    <a:pt x="2203" y="13180"/>
                  </a:lnTo>
                  <a:lnTo>
                    <a:pt x="3787" y="12907"/>
                  </a:lnTo>
                  <a:lnTo>
                    <a:pt x="159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30"/>
            <p:cNvSpPr/>
            <p:nvPr/>
          </p:nvSpPr>
          <p:spPr>
            <a:xfrm>
              <a:off x="2188950" y="3947050"/>
              <a:ext cx="2026475" cy="760525"/>
            </a:xfrm>
            <a:custGeom>
              <a:avLst/>
              <a:gdLst/>
              <a:ahLst/>
              <a:cxnLst/>
              <a:rect l="l" t="t" r="r" b="b"/>
              <a:pathLst>
                <a:path w="81059" h="30421" extrusionOk="0">
                  <a:moveTo>
                    <a:pt x="78427" y="0"/>
                  </a:moveTo>
                  <a:lnTo>
                    <a:pt x="1" y="14669"/>
                  </a:lnTo>
                  <a:lnTo>
                    <a:pt x="1" y="30421"/>
                  </a:lnTo>
                  <a:lnTo>
                    <a:pt x="81058" y="15455"/>
                  </a:lnTo>
                  <a:lnTo>
                    <a:pt x="78427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30"/>
            <p:cNvSpPr/>
            <p:nvPr/>
          </p:nvSpPr>
          <p:spPr>
            <a:xfrm>
              <a:off x="4127000" y="4264650"/>
              <a:ext cx="49125" cy="49125"/>
            </a:xfrm>
            <a:custGeom>
              <a:avLst/>
              <a:gdLst/>
              <a:ahLst/>
              <a:cxnLst/>
              <a:rect l="l" t="t" r="r" b="b"/>
              <a:pathLst>
                <a:path w="1965" h="1965" extrusionOk="0">
                  <a:moveTo>
                    <a:pt x="988" y="0"/>
                  </a:moveTo>
                  <a:cubicBezTo>
                    <a:pt x="441" y="0"/>
                    <a:pt x="0" y="441"/>
                    <a:pt x="0" y="976"/>
                  </a:cubicBezTo>
                  <a:cubicBezTo>
                    <a:pt x="0" y="1524"/>
                    <a:pt x="441" y="1965"/>
                    <a:pt x="988" y="1965"/>
                  </a:cubicBezTo>
                  <a:cubicBezTo>
                    <a:pt x="1524" y="1965"/>
                    <a:pt x="1965" y="1524"/>
                    <a:pt x="1965" y="976"/>
                  </a:cubicBezTo>
                  <a:cubicBezTo>
                    <a:pt x="1965" y="441"/>
                    <a:pt x="1524" y="0"/>
                    <a:pt x="98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30"/>
            <p:cNvSpPr/>
            <p:nvPr/>
          </p:nvSpPr>
          <p:spPr>
            <a:xfrm>
              <a:off x="4395775" y="3781725"/>
              <a:ext cx="269100" cy="564700"/>
            </a:xfrm>
            <a:custGeom>
              <a:avLst/>
              <a:gdLst/>
              <a:ahLst/>
              <a:cxnLst/>
              <a:rect l="l" t="t" r="r" b="b"/>
              <a:pathLst>
                <a:path w="10764" h="22588" extrusionOk="0">
                  <a:moveTo>
                    <a:pt x="5393" y="1"/>
                  </a:moveTo>
                  <a:cubicBezTo>
                    <a:pt x="5275" y="1"/>
                    <a:pt x="5157" y="10"/>
                    <a:pt x="5037" y="29"/>
                  </a:cubicBezTo>
                  <a:lnTo>
                    <a:pt x="1977" y="553"/>
                  </a:lnTo>
                  <a:cubicBezTo>
                    <a:pt x="798" y="755"/>
                    <a:pt x="1" y="1886"/>
                    <a:pt x="203" y="3065"/>
                  </a:cubicBezTo>
                  <a:lnTo>
                    <a:pt x="3215" y="20770"/>
                  </a:lnTo>
                  <a:cubicBezTo>
                    <a:pt x="3396" y="21836"/>
                    <a:pt x="4313" y="22587"/>
                    <a:pt x="5357" y="22587"/>
                  </a:cubicBezTo>
                  <a:cubicBezTo>
                    <a:pt x="5479" y="22587"/>
                    <a:pt x="5603" y="22577"/>
                    <a:pt x="5727" y="22556"/>
                  </a:cubicBezTo>
                  <a:lnTo>
                    <a:pt x="8787" y="22032"/>
                  </a:lnTo>
                  <a:cubicBezTo>
                    <a:pt x="9966" y="21829"/>
                    <a:pt x="10764" y="20710"/>
                    <a:pt x="10561" y="19520"/>
                  </a:cubicBezTo>
                  <a:lnTo>
                    <a:pt x="7549" y="1815"/>
                  </a:lnTo>
                  <a:cubicBezTo>
                    <a:pt x="7367" y="744"/>
                    <a:pt x="6443" y="1"/>
                    <a:pt x="5393" y="1"/>
                  </a:cubicBezTo>
                  <a:close/>
                </a:path>
              </a:pathLst>
            </a:custGeom>
            <a:solidFill>
              <a:srgbClr val="252D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30"/>
            <p:cNvSpPr/>
            <p:nvPr/>
          </p:nvSpPr>
          <p:spPr>
            <a:xfrm>
              <a:off x="5117000" y="3290425"/>
              <a:ext cx="302150" cy="302425"/>
            </a:xfrm>
            <a:custGeom>
              <a:avLst/>
              <a:gdLst/>
              <a:ahLst/>
              <a:cxnLst/>
              <a:rect l="l" t="t" r="r" b="b"/>
              <a:pathLst>
                <a:path w="12086" h="12097" extrusionOk="0">
                  <a:moveTo>
                    <a:pt x="6049" y="0"/>
                  </a:moveTo>
                  <a:cubicBezTo>
                    <a:pt x="2703" y="0"/>
                    <a:pt x="0" y="2715"/>
                    <a:pt x="0" y="6048"/>
                  </a:cubicBezTo>
                  <a:cubicBezTo>
                    <a:pt x="0" y="9394"/>
                    <a:pt x="2703" y="12097"/>
                    <a:pt x="6049" y="12097"/>
                  </a:cubicBezTo>
                  <a:cubicBezTo>
                    <a:pt x="9382" y="12097"/>
                    <a:pt x="12085" y="9394"/>
                    <a:pt x="12085" y="6048"/>
                  </a:cubicBezTo>
                  <a:cubicBezTo>
                    <a:pt x="12085" y="2715"/>
                    <a:pt x="9382" y="0"/>
                    <a:pt x="6049" y="0"/>
                  </a:cubicBezTo>
                  <a:close/>
                </a:path>
              </a:pathLst>
            </a:custGeom>
            <a:solidFill>
              <a:srgbClr val="006D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30"/>
            <p:cNvSpPr/>
            <p:nvPr/>
          </p:nvSpPr>
          <p:spPr>
            <a:xfrm>
              <a:off x="5140800" y="3272550"/>
              <a:ext cx="185475" cy="370900"/>
            </a:xfrm>
            <a:custGeom>
              <a:avLst/>
              <a:gdLst/>
              <a:ahLst/>
              <a:cxnLst/>
              <a:rect l="l" t="t" r="r" b="b"/>
              <a:pathLst>
                <a:path w="7419" h="14836" extrusionOk="0">
                  <a:moveTo>
                    <a:pt x="1" y="1"/>
                  </a:moveTo>
                  <a:lnTo>
                    <a:pt x="2525" y="14836"/>
                  </a:lnTo>
                  <a:lnTo>
                    <a:pt x="7418" y="12431"/>
                  </a:lnTo>
                  <a:lnTo>
                    <a:pt x="5406" y="65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30"/>
            <p:cNvSpPr/>
            <p:nvPr/>
          </p:nvSpPr>
          <p:spPr>
            <a:xfrm>
              <a:off x="4159150" y="3453525"/>
              <a:ext cx="302125" cy="302150"/>
            </a:xfrm>
            <a:custGeom>
              <a:avLst/>
              <a:gdLst/>
              <a:ahLst/>
              <a:cxnLst/>
              <a:rect l="l" t="t" r="r" b="b"/>
              <a:pathLst>
                <a:path w="12085" h="12086" extrusionOk="0">
                  <a:moveTo>
                    <a:pt x="6048" y="1"/>
                  </a:moveTo>
                  <a:cubicBezTo>
                    <a:pt x="2703" y="1"/>
                    <a:pt x="0" y="2703"/>
                    <a:pt x="0" y="6049"/>
                  </a:cubicBezTo>
                  <a:cubicBezTo>
                    <a:pt x="0" y="9383"/>
                    <a:pt x="2703" y="12086"/>
                    <a:pt x="6048" y="12086"/>
                  </a:cubicBezTo>
                  <a:cubicBezTo>
                    <a:pt x="9382" y="12086"/>
                    <a:pt x="12085" y="9383"/>
                    <a:pt x="12085" y="6049"/>
                  </a:cubicBezTo>
                  <a:cubicBezTo>
                    <a:pt x="12085" y="2703"/>
                    <a:pt x="9382" y="1"/>
                    <a:pt x="604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30"/>
            <p:cNvSpPr/>
            <p:nvPr/>
          </p:nvSpPr>
          <p:spPr>
            <a:xfrm>
              <a:off x="5095875" y="2977800"/>
              <a:ext cx="248850" cy="944050"/>
            </a:xfrm>
            <a:custGeom>
              <a:avLst/>
              <a:gdLst/>
              <a:ahLst/>
              <a:cxnLst/>
              <a:rect l="l" t="t" r="r" b="b"/>
              <a:pathLst>
                <a:path w="9954" h="37762" extrusionOk="0">
                  <a:moveTo>
                    <a:pt x="2088" y="0"/>
                  </a:moveTo>
                  <a:cubicBezTo>
                    <a:pt x="1980" y="0"/>
                    <a:pt x="1872" y="9"/>
                    <a:pt x="1762" y="27"/>
                  </a:cubicBezTo>
                  <a:cubicBezTo>
                    <a:pt x="702" y="206"/>
                    <a:pt x="0" y="1218"/>
                    <a:pt x="179" y="2278"/>
                  </a:cubicBezTo>
                  <a:lnTo>
                    <a:pt x="5941" y="36139"/>
                  </a:lnTo>
                  <a:cubicBezTo>
                    <a:pt x="6101" y="37089"/>
                    <a:pt x="6922" y="37762"/>
                    <a:pt x="7854" y="37762"/>
                  </a:cubicBezTo>
                  <a:cubicBezTo>
                    <a:pt x="7961" y="37762"/>
                    <a:pt x="8070" y="37753"/>
                    <a:pt x="8180" y="37734"/>
                  </a:cubicBezTo>
                  <a:cubicBezTo>
                    <a:pt x="9239" y="37556"/>
                    <a:pt x="9954" y="36544"/>
                    <a:pt x="9763" y="35496"/>
                  </a:cubicBezTo>
                  <a:lnTo>
                    <a:pt x="4012" y="1623"/>
                  </a:lnTo>
                  <a:cubicBezTo>
                    <a:pt x="3842" y="673"/>
                    <a:pt x="3020" y="0"/>
                    <a:pt x="2088" y="0"/>
                  </a:cubicBezTo>
                  <a:close/>
                </a:path>
              </a:pathLst>
            </a:custGeom>
            <a:solidFill>
              <a:srgbClr val="006D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30"/>
            <p:cNvSpPr/>
            <p:nvPr/>
          </p:nvSpPr>
          <p:spPr>
            <a:xfrm>
              <a:off x="4280275" y="3366725"/>
              <a:ext cx="335500" cy="428725"/>
            </a:xfrm>
            <a:custGeom>
              <a:avLst/>
              <a:gdLst/>
              <a:ahLst/>
              <a:cxnLst/>
              <a:rect l="l" t="t" r="r" b="b"/>
              <a:pathLst>
                <a:path w="13420" h="17149" extrusionOk="0">
                  <a:moveTo>
                    <a:pt x="9098" y="0"/>
                  </a:moveTo>
                  <a:cubicBezTo>
                    <a:pt x="8976" y="0"/>
                    <a:pt x="8853" y="11"/>
                    <a:pt x="8728" y="32"/>
                  </a:cubicBezTo>
                  <a:lnTo>
                    <a:pt x="1989" y="1187"/>
                  </a:lnTo>
                  <a:cubicBezTo>
                    <a:pt x="799" y="1389"/>
                    <a:pt x="1" y="2508"/>
                    <a:pt x="203" y="3699"/>
                  </a:cubicBezTo>
                  <a:lnTo>
                    <a:pt x="2192" y="15343"/>
                  </a:lnTo>
                  <a:cubicBezTo>
                    <a:pt x="2373" y="16399"/>
                    <a:pt x="3289" y="17149"/>
                    <a:pt x="4334" y="17149"/>
                  </a:cubicBezTo>
                  <a:cubicBezTo>
                    <a:pt x="4456" y="17149"/>
                    <a:pt x="4579" y="17138"/>
                    <a:pt x="4704" y="17117"/>
                  </a:cubicBezTo>
                  <a:lnTo>
                    <a:pt x="11443" y="15974"/>
                  </a:lnTo>
                  <a:cubicBezTo>
                    <a:pt x="12622" y="15772"/>
                    <a:pt x="13419" y="14653"/>
                    <a:pt x="13229" y="13462"/>
                  </a:cubicBezTo>
                  <a:lnTo>
                    <a:pt x="11240" y="1818"/>
                  </a:lnTo>
                  <a:cubicBezTo>
                    <a:pt x="11059" y="752"/>
                    <a:pt x="10143" y="0"/>
                    <a:pt x="9098" y="0"/>
                  </a:cubicBezTo>
                  <a:close/>
                </a:path>
              </a:pathLst>
            </a:custGeom>
            <a:solidFill>
              <a:srgbClr val="006D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30"/>
            <p:cNvSpPr/>
            <p:nvPr/>
          </p:nvSpPr>
          <p:spPr>
            <a:xfrm>
              <a:off x="4561275" y="3034725"/>
              <a:ext cx="683150" cy="846550"/>
            </a:xfrm>
            <a:custGeom>
              <a:avLst/>
              <a:gdLst/>
              <a:ahLst/>
              <a:cxnLst/>
              <a:rect l="l" t="t" r="r" b="b"/>
              <a:pathLst>
                <a:path w="27326" h="33862" extrusionOk="0">
                  <a:moveTo>
                    <a:pt x="21563" y="1"/>
                  </a:moveTo>
                  <a:cubicBezTo>
                    <a:pt x="13383" y="11514"/>
                    <a:pt x="0" y="15098"/>
                    <a:pt x="0" y="15098"/>
                  </a:cubicBezTo>
                  <a:lnTo>
                    <a:pt x="989" y="20920"/>
                  </a:lnTo>
                  <a:lnTo>
                    <a:pt x="1989" y="26742"/>
                  </a:lnTo>
                  <a:cubicBezTo>
                    <a:pt x="1989" y="26742"/>
                    <a:pt x="2564" y="26698"/>
                    <a:pt x="3579" y="26698"/>
                  </a:cubicBezTo>
                  <a:cubicBezTo>
                    <a:pt x="7533" y="26698"/>
                    <a:pt x="18153" y="27362"/>
                    <a:pt x="27325" y="33862"/>
                  </a:cubicBezTo>
                  <a:lnTo>
                    <a:pt x="24444" y="16931"/>
                  </a:lnTo>
                  <a:lnTo>
                    <a:pt x="2156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30"/>
            <p:cNvSpPr/>
            <p:nvPr/>
          </p:nvSpPr>
          <p:spPr>
            <a:xfrm>
              <a:off x="4329400" y="3677075"/>
              <a:ext cx="166400" cy="55975"/>
            </a:xfrm>
            <a:custGeom>
              <a:avLst/>
              <a:gdLst/>
              <a:ahLst/>
              <a:cxnLst/>
              <a:rect l="l" t="t" r="r" b="b"/>
              <a:pathLst>
                <a:path w="6656" h="2239" extrusionOk="0">
                  <a:moveTo>
                    <a:pt x="6466" y="0"/>
                  </a:moveTo>
                  <a:cubicBezTo>
                    <a:pt x="6394" y="322"/>
                    <a:pt x="6144" y="584"/>
                    <a:pt x="5799" y="643"/>
                  </a:cubicBezTo>
                  <a:lnTo>
                    <a:pt x="0" y="1631"/>
                  </a:lnTo>
                  <a:lnTo>
                    <a:pt x="108" y="2239"/>
                  </a:lnTo>
                  <a:lnTo>
                    <a:pt x="5906" y="1262"/>
                  </a:lnTo>
                  <a:cubicBezTo>
                    <a:pt x="6358" y="1179"/>
                    <a:pt x="6656" y="750"/>
                    <a:pt x="6585" y="298"/>
                  </a:cubicBezTo>
                  <a:cubicBezTo>
                    <a:pt x="6561" y="191"/>
                    <a:pt x="6525" y="96"/>
                    <a:pt x="64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30"/>
            <p:cNvSpPr/>
            <p:nvPr/>
          </p:nvSpPr>
          <p:spPr>
            <a:xfrm>
              <a:off x="4310350" y="3569625"/>
              <a:ext cx="166125" cy="55975"/>
            </a:xfrm>
            <a:custGeom>
              <a:avLst/>
              <a:gdLst/>
              <a:ahLst/>
              <a:cxnLst/>
              <a:rect l="l" t="t" r="r" b="b"/>
              <a:pathLst>
                <a:path w="6645" h="2239" extrusionOk="0">
                  <a:moveTo>
                    <a:pt x="6454" y="0"/>
                  </a:moveTo>
                  <a:cubicBezTo>
                    <a:pt x="6394" y="322"/>
                    <a:pt x="6132" y="584"/>
                    <a:pt x="5787" y="643"/>
                  </a:cubicBezTo>
                  <a:lnTo>
                    <a:pt x="0" y="1631"/>
                  </a:lnTo>
                  <a:lnTo>
                    <a:pt x="96" y="2239"/>
                  </a:lnTo>
                  <a:lnTo>
                    <a:pt x="5894" y="1262"/>
                  </a:lnTo>
                  <a:cubicBezTo>
                    <a:pt x="6346" y="1179"/>
                    <a:pt x="6644" y="750"/>
                    <a:pt x="6573" y="298"/>
                  </a:cubicBezTo>
                  <a:cubicBezTo>
                    <a:pt x="6549" y="191"/>
                    <a:pt x="6513" y="95"/>
                    <a:pt x="64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30"/>
            <p:cNvSpPr/>
            <p:nvPr/>
          </p:nvSpPr>
          <p:spPr>
            <a:xfrm>
              <a:off x="4292775" y="3460975"/>
              <a:ext cx="166425" cy="56275"/>
            </a:xfrm>
            <a:custGeom>
              <a:avLst/>
              <a:gdLst/>
              <a:ahLst/>
              <a:cxnLst/>
              <a:rect l="l" t="t" r="r" b="b"/>
              <a:pathLst>
                <a:path w="6657" h="2251" extrusionOk="0">
                  <a:moveTo>
                    <a:pt x="6466" y="0"/>
                  </a:moveTo>
                  <a:cubicBezTo>
                    <a:pt x="6395" y="322"/>
                    <a:pt x="6133" y="584"/>
                    <a:pt x="5787" y="643"/>
                  </a:cubicBezTo>
                  <a:lnTo>
                    <a:pt x="1" y="1632"/>
                  </a:lnTo>
                  <a:lnTo>
                    <a:pt x="96" y="2251"/>
                  </a:lnTo>
                  <a:lnTo>
                    <a:pt x="5895" y="1262"/>
                  </a:lnTo>
                  <a:cubicBezTo>
                    <a:pt x="6347" y="1179"/>
                    <a:pt x="6657" y="750"/>
                    <a:pt x="6573" y="298"/>
                  </a:cubicBezTo>
                  <a:cubicBezTo>
                    <a:pt x="6561" y="191"/>
                    <a:pt x="6514" y="96"/>
                    <a:pt x="64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30"/>
            <p:cNvSpPr/>
            <p:nvPr/>
          </p:nvSpPr>
          <p:spPr>
            <a:xfrm>
              <a:off x="4389825" y="3764275"/>
              <a:ext cx="197075" cy="109275"/>
            </a:xfrm>
            <a:custGeom>
              <a:avLst/>
              <a:gdLst/>
              <a:ahLst/>
              <a:cxnLst/>
              <a:rect l="l" t="t" r="r" b="b"/>
              <a:pathLst>
                <a:path w="7883" h="4371" extrusionOk="0">
                  <a:moveTo>
                    <a:pt x="7358" y="1"/>
                  </a:moveTo>
                  <a:lnTo>
                    <a:pt x="0" y="1251"/>
                  </a:lnTo>
                  <a:lnTo>
                    <a:pt x="536" y="4370"/>
                  </a:lnTo>
                  <a:lnTo>
                    <a:pt x="7882" y="3120"/>
                  </a:lnTo>
                  <a:lnTo>
                    <a:pt x="7358" y="1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30"/>
            <p:cNvSpPr/>
            <p:nvPr/>
          </p:nvSpPr>
          <p:spPr>
            <a:xfrm>
              <a:off x="4369275" y="3817750"/>
              <a:ext cx="204525" cy="120450"/>
            </a:xfrm>
            <a:custGeom>
              <a:avLst/>
              <a:gdLst/>
              <a:ahLst/>
              <a:cxnLst/>
              <a:rect l="l" t="t" r="r" b="b"/>
              <a:pathLst>
                <a:path w="8181" h="4818" extrusionOk="0">
                  <a:moveTo>
                    <a:pt x="6337" y="0"/>
                  </a:moveTo>
                  <a:cubicBezTo>
                    <a:pt x="6258" y="0"/>
                    <a:pt x="6177" y="6"/>
                    <a:pt x="6097" y="17"/>
                  </a:cubicBezTo>
                  <a:lnTo>
                    <a:pt x="1168" y="1088"/>
                  </a:lnTo>
                  <a:cubicBezTo>
                    <a:pt x="465" y="1374"/>
                    <a:pt x="1" y="1886"/>
                    <a:pt x="132" y="2839"/>
                  </a:cubicBezTo>
                  <a:lnTo>
                    <a:pt x="215" y="3208"/>
                  </a:lnTo>
                  <a:cubicBezTo>
                    <a:pt x="336" y="4079"/>
                    <a:pt x="162" y="4817"/>
                    <a:pt x="883" y="4817"/>
                  </a:cubicBezTo>
                  <a:cubicBezTo>
                    <a:pt x="940" y="4817"/>
                    <a:pt x="1003" y="4813"/>
                    <a:pt x="1072" y="4803"/>
                  </a:cubicBezTo>
                  <a:lnTo>
                    <a:pt x="6585" y="3422"/>
                  </a:lnTo>
                  <a:cubicBezTo>
                    <a:pt x="7526" y="3291"/>
                    <a:pt x="8180" y="2422"/>
                    <a:pt x="8049" y="1481"/>
                  </a:cubicBezTo>
                  <a:cubicBezTo>
                    <a:pt x="7930" y="621"/>
                    <a:pt x="7183" y="0"/>
                    <a:pt x="6337" y="0"/>
                  </a:cubicBezTo>
                  <a:close/>
                </a:path>
              </a:pathLst>
            </a:custGeom>
            <a:solidFill>
              <a:srgbClr val="DC66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30"/>
            <p:cNvSpPr/>
            <p:nvPr/>
          </p:nvSpPr>
          <p:spPr>
            <a:xfrm>
              <a:off x="4511575" y="3996350"/>
              <a:ext cx="209275" cy="110375"/>
            </a:xfrm>
            <a:custGeom>
              <a:avLst/>
              <a:gdLst/>
              <a:ahLst/>
              <a:cxnLst/>
              <a:rect l="l" t="t" r="r" b="b"/>
              <a:pathLst>
                <a:path w="8371" h="4415" extrusionOk="0">
                  <a:moveTo>
                    <a:pt x="6227" y="1"/>
                  </a:moveTo>
                  <a:cubicBezTo>
                    <a:pt x="6184" y="1"/>
                    <a:pt x="6140" y="2"/>
                    <a:pt x="6096" y="5"/>
                  </a:cubicBezTo>
                  <a:lnTo>
                    <a:pt x="2024" y="255"/>
                  </a:lnTo>
                  <a:cubicBezTo>
                    <a:pt x="869" y="326"/>
                    <a:pt x="0" y="1314"/>
                    <a:pt x="71" y="2469"/>
                  </a:cubicBezTo>
                  <a:cubicBezTo>
                    <a:pt x="140" y="3568"/>
                    <a:pt x="1056" y="4414"/>
                    <a:pt x="2143" y="4414"/>
                  </a:cubicBezTo>
                  <a:cubicBezTo>
                    <a:pt x="2186" y="4414"/>
                    <a:pt x="2230" y="4413"/>
                    <a:pt x="2274" y="4410"/>
                  </a:cubicBezTo>
                  <a:lnTo>
                    <a:pt x="6346" y="4160"/>
                  </a:lnTo>
                  <a:cubicBezTo>
                    <a:pt x="7501" y="4089"/>
                    <a:pt x="8370" y="3100"/>
                    <a:pt x="8299" y="1957"/>
                  </a:cubicBezTo>
                  <a:cubicBezTo>
                    <a:pt x="8230" y="847"/>
                    <a:pt x="7314" y="1"/>
                    <a:pt x="6227" y="1"/>
                  </a:cubicBezTo>
                  <a:close/>
                </a:path>
              </a:pathLst>
            </a:custGeom>
            <a:solidFill>
              <a:srgbClr val="DC66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30"/>
            <p:cNvSpPr/>
            <p:nvPr/>
          </p:nvSpPr>
          <p:spPr>
            <a:xfrm>
              <a:off x="4482400" y="3893950"/>
              <a:ext cx="209275" cy="110375"/>
            </a:xfrm>
            <a:custGeom>
              <a:avLst/>
              <a:gdLst/>
              <a:ahLst/>
              <a:cxnLst/>
              <a:rect l="l" t="t" r="r" b="b"/>
              <a:pathLst>
                <a:path w="8371" h="4415" extrusionOk="0">
                  <a:moveTo>
                    <a:pt x="6228" y="1"/>
                  </a:moveTo>
                  <a:cubicBezTo>
                    <a:pt x="6184" y="1"/>
                    <a:pt x="6140" y="2"/>
                    <a:pt x="6096" y="5"/>
                  </a:cubicBezTo>
                  <a:lnTo>
                    <a:pt x="2024" y="255"/>
                  </a:lnTo>
                  <a:cubicBezTo>
                    <a:pt x="881" y="326"/>
                    <a:pt x="0" y="1315"/>
                    <a:pt x="72" y="2458"/>
                  </a:cubicBezTo>
                  <a:cubicBezTo>
                    <a:pt x="140" y="3568"/>
                    <a:pt x="1057" y="4414"/>
                    <a:pt x="2154" y="4414"/>
                  </a:cubicBezTo>
                  <a:cubicBezTo>
                    <a:pt x="2198" y="4414"/>
                    <a:pt x="2242" y="4413"/>
                    <a:pt x="2286" y="4410"/>
                  </a:cubicBezTo>
                  <a:lnTo>
                    <a:pt x="6358" y="4160"/>
                  </a:lnTo>
                  <a:cubicBezTo>
                    <a:pt x="7501" y="4089"/>
                    <a:pt x="8370" y="3101"/>
                    <a:pt x="8299" y="1946"/>
                  </a:cubicBezTo>
                  <a:cubicBezTo>
                    <a:pt x="8230" y="847"/>
                    <a:pt x="7314" y="1"/>
                    <a:pt x="6228" y="1"/>
                  </a:cubicBezTo>
                  <a:close/>
                </a:path>
              </a:pathLst>
            </a:custGeom>
            <a:solidFill>
              <a:srgbClr val="DC66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30"/>
            <p:cNvSpPr/>
            <p:nvPr/>
          </p:nvSpPr>
          <p:spPr>
            <a:xfrm>
              <a:off x="4528825" y="4102900"/>
              <a:ext cx="185475" cy="97850"/>
            </a:xfrm>
            <a:custGeom>
              <a:avLst/>
              <a:gdLst/>
              <a:ahLst/>
              <a:cxnLst/>
              <a:rect l="l" t="t" r="r" b="b"/>
              <a:pathLst>
                <a:path w="7419" h="3914" extrusionOk="0">
                  <a:moveTo>
                    <a:pt x="5536" y="1"/>
                  </a:moveTo>
                  <a:cubicBezTo>
                    <a:pt x="5493" y="1"/>
                    <a:pt x="5449" y="2"/>
                    <a:pt x="5406" y="5"/>
                  </a:cubicBezTo>
                  <a:lnTo>
                    <a:pt x="1798" y="219"/>
                  </a:lnTo>
                  <a:cubicBezTo>
                    <a:pt x="775" y="291"/>
                    <a:pt x="1" y="1160"/>
                    <a:pt x="60" y="2184"/>
                  </a:cubicBezTo>
                  <a:cubicBezTo>
                    <a:pt x="129" y="3159"/>
                    <a:pt x="939" y="3914"/>
                    <a:pt x="1914" y="3914"/>
                  </a:cubicBezTo>
                  <a:cubicBezTo>
                    <a:pt x="1951" y="3914"/>
                    <a:pt x="1988" y="3913"/>
                    <a:pt x="2025" y="3910"/>
                  </a:cubicBezTo>
                  <a:lnTo>
                    <a:pt x="5632" y="3684"/>
                  </a:lnTo>
                  <a:cubicBezTo>
                    <a:pt x="6644" y="3625"/>
                    <a:pt x="7418" y="2744"/>
                    <a:pt x="7359" y="1732"/>
                  </a:cubicBezTo>
                  <a:cubicBezTo>
                    <a:pt x="7302" y="752"/>
                    <a:pt x="6492" y="1"/>
                    <a:pt x="5536" y="1"/>
                  </a:cubicBezTo>
                  <a:close/>
                </a:path>
              </a:pathLst>
            </a:custGeom>
            <a:solidFill>
              <a:srgbClr val="DC66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30"/>
            <p:cNvSpPr/>
            <p:nvPr/>
          </p:nvSpPr>
          <p:spPr>
            <a:xfrm>
              <a:off x="4529425" y="4200875"/>
              <a:ext cx="163150" cy="86200"/>
            </a:xfrm>
            <a:custGeom>
              <a:avLst/>
              <a:gdLst/>
              <a:ahLst/>
              <a:cxnLst/>
              <a:rect l="l" t="t" r="r" b="b"/>
              <a:pathLst>
                <a:path w="6526" h="3448" extrusionOk="0">
                  <a:moveTo>
                    <a:pt x="4839" y="1"/>
                  </a:moveTo>
                  <a:cubicBezTo>
                    <a:pt x="4810" y="1"/>
                    <a:pt x="4781" y="2"/>
                    <a:pt x="4751" y="3"/>
                  </a:cubicBezTo>
                  <a:lnTo>
                    <a:pt x="1572" y="206"/>
                  </a:lnTo>
                  <a:cubicBezTo>
                    <a:pt x="679" y="253"/>
                    <a:pt x="0" y="1027"/>
                    <a:pt x="48" y="1932"/>
                  </a:cubicBezTo>
                  <a:cubicBezTo>
                    <a:pt x="105" y="2788"/>
                    <a:pt x="819" y="3448"/>
                    <a:pt x="1665" y="3448"/>
                  </a:cubicBezTo>
                  <a:cubicBezTo>
                    <a:pt x="1702" y="3448"/>
                    <a:pt x="1738" y="3447"/>
                    <a:pt x="1774" y="3444"/>
                  </a:cubicBezTo>
                  <a:lnTo>
                    <a:pt x="4953" y="3254"/>
                  </a:lnTo>
                  <a:cubicBezTo>
                    <a:pt x="5846" y="3194"/>
                    <a:pt x="6525" y="2420"/>
                    <a:pt x="6477" y="1527"/>
                  </a:cubicBezTo>
                  <a:cubicBezTo>
                    <a:pt x="6420" y="664"/>
                    <a:pt x="5695" y="1"/>
                    <a:pt x="4839" y="1"/>
                  </a:cubicBezTo>
                  <a:close/>
                </a:path>
              </a:pathLst>
            </a:custGeom>
            <a:solidFill>
              <a:srgbClr val="DC66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30"/>
            <p:cNvSpPr/>
            <p:nvPr/>
          </p:nvSpPr>
          <p:spPr>
            <a:xfrm>
              <a:off x="3549250" y="2850775"/>
              <a:ext cx="318200" cy="465350"/>
            </a:xfrm>
            <a:custGeom>
              <a:avLst/>
              <a:gdLst/>
              <a:ahLst/>
              <a:cxnLst/>
              <a:rect l="l" t="t" r="r" b="b"/>
              <a:pathLst>
                <a:path w="12728" h="18614" extrusionOk="0">
                  <a:moveTo>
                    <a:pt x="9585" y="1"/>
                  </a:moveTo>
                  <a:cubicBezTo>
                    <a:pt x="7025" y="96"/>
                    <a:pt x="3822" y="2989"/>
                    <a:pt x="2739" y="4799"/>
                  </a:cubicBezTo>
                  <a:cubicBezTo>
                    <a:pt x="1643" y="6609"/>
                    <a:pt x="0" y="6775"/>
                    <a:pt x="0" y="6775"/>
                  </a:cubicBezTo>
                  <a:lnTo>
                    <a:pt x="1738" y="17027"/>
                  </a:lnTo>
                  <a:lnTo>
                    <a:pt x="2500" y="16896"/>
                  </a:lnTo>
                  <a:cubicBezTo>
                    <a:pt x="5165" y="18349"/>
                    <a:pt x="8575" y="18614"/>
                    <a:pt x="10706" y="18614"/>
                  </a:cubicBezTo>
                  <a:cubicBezTo>
                    <a:pt x="11927" y="18614"/>
                    <a:pt x="12728" y="18527"/>
                    <a:pt x="12728" y="18527"/>
                  </a:cubicBezTo>
                  <a:lnTo>
                    <a:pt x="9585" y="1"/>
                  </a:lnTo>
                  <a:close/>
                </a:path>
              </a:pathLst>
            </a:custGeom>
            <a:solidFill>
              <a:srgbClr val="F8D4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30"/>
            <p:cNvSpPr/>
            <p:nvPr/>
          </p:nvSpPr>
          <p:spPr>
            <a:xfrm>
              <a:off x="3504000" y="2988000"/>
              <a:ext cx="94675" cy="329525"/>
            </a:xfrm>
            <a:custGeom>
              <a:avLst/>
              <a:gdLst/>
              <a:ahLst/>
              <a:cxnLst/>
              <a:rect l="l" t="t" r="r" b="b"/>
              <a:pathLst>
                <a:path w="3787" h="13181" extrusionOk="0">
                  <a:moveTo>
                    <a:pt x="1584" y="0"/>
                  </a:moveTo>
                  <a:lnTo>
                    <a:pt x="0" y="274"/>
                  </a:lnTo>
                  <a:lnTo>
                    <a:pt x="2191" y="13181"/>
                  </a:lnTo>
                  <a:lnTo>
                    <a:pt x="3787" y="12907"/>
                  </a:lnTo>
                  <a:lnTo>
                    <a:pt x="158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30"/>
            <p:cNvSpPr/>
            <p:nvPr/>
          </p:nvSpPr>
          <p:spPr>
            <a:xfrm>
              <a:off x="2188950" y="2962700"/>
              <a:ext cx="1375500" cy="639375"/>
            </a:xfrm>
            <a:custGeom>
              <a:avLst/>
              <a:gdLst/>
              <a:ahLst/>
              <a:cxnLst/>
              <a:rect l="l" t="t" r="r" b="b"/>
              <a:pathLst>
                <a:path w="55020" h="25575" extrusionOk="0">
                  <a:moveTo>
                    <a:pt x="52388" y="0"/>
                  </a:moveTo>
                  <a:lnTo>
                    <a:pt x="1" y="9632"/>
                  </a:lnTo>
                  <a:lnTo>
                    <a:pt x="1" y="25575"/>
                  </a:lnTo>
                  <a:lnTo>
                    <a:pt x="55019" y="15455"/>
                  </a:lnTo>
                  <a:lnTo>
                    <a:pt x="52388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30"/>
            <p:cNvSpPr/>
            <p:nvPr/>
          </p:nvSpPr>
          <p:spPr>
            <a:xfrm>
              <a:off x="3476025" y="3280300"/>
              <a:ext cx="49125" cy="49125"/>
            </a:xfrm>
            <a:custGeom>
              <a:avLst/>
              <a:gdLst/>
              <a:ahLst/>
              <a:cxnLst/>
              <a:rect l="l" t="t" r="r" b="b"/>
              <a:pathLst>
                <a:path w="1965" h="1965" extrusionOk="0">
                  <a:moveTo>
                    <a:pt x="977" y="0"/>
                  </a:moveTo>
                  <a:cubicBezTo>
                    <a:pt x="441" y="0"/>
                    <a:pt x="0" y="441"/>
                    <a:pt x="0" y="977"/>
                  </a:cubicBezTo>
                  <a:cubicBezTo>
                    <a:pt x="0" y="1524"/>
                    <a:pt x="441" y="1965"/>
                    <a:pt x="977" y="1965"/>
                  </a:cubicBezTo>
                  <a:cubicBezTo>
                    <a:pt x="1524" y="1965"/>
                    <a:pt x="1965" y="1524"/>
                    <a:pt x="1965" y="977"/>
                  </a:cubicBezTo>
                  <a:cubicBezTo>
                    <a:pt x="1965" y="441"/>
                    <a:pt x="1524" y="0"/>
                    <a:pt x="97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30"/>
            <p:cNvSpPr/>
            <p:nvPr/>
          </p:nvSpPr>
          <p:spPr>
            <a:xfrm>
              <a:off x="3744500" y="2797300"/>
              <a:ext cx="269400" cy="564775"/>
            </a:xfrm>
            <a:custGeom>
              <a:avLst/>
              <a:gdLst/>
              <a:ahLst/>
              <a:cxnLst/>
              <a:rect l="l" t="t" r="r" b="b"/>
              <a:pathLst>
                <a:path w="10776" h="22591" extrusionOk="0">
                  <a:moveTo>
                    <a:pt x="5416" y="1"/>
                  </a:moveTo>
                  <a:cubicBezTo>
                    <a:pt x="5295" y="1"/>
                    <a:pt x="5172" y="11"/>
                    <a:pt x="5049" y="32"/>
                  </a:cubicBezTo>
                  <a:lnTo>
                    <a:pt x="1989" y="556"/>
                  </a:lnTo>
                  <a:cubicBezTo>
                    <a:pt x="798" y="758"/>
                    <a:pt x="1" y="1890"/>
                    <a:pt x="203" y="3068"/>
                  </a:cubicBezTo>
                  <a:lnTo>
                    <a:pt x="3215" y="20773"/>
                  </a:lnTo>
                  <a:cubicBezTo>
                    <a:pt x="3397" y="21839"/>
                    <a:pt x="4323" y="22590"/>
                    <a:pt x="5361" y="22590"/>
                  </a:cubicBezTo>
                  <a:cubicBezTo>
                    <a:pt x="5482" y="22590"/>
                    <a:pt x="5604" y="22580"/>
                    <a:pt x="5728" y="22559"/>
                  </a:cubicBezTo>
                  <a:lnTo>
                    <a:pt x="8787" y="22035"/>
                  </a:lnTo>
                  <a:cubicBezTo>
                    <a:pt x="9978" y="21833"/>
                    <a:pt x="10776" y="20701"/>
                    <a:pt x="10573" y="19523"/>
                  </a:cubicBezTo>
                  <a:lnTo>
                    <a:pt x="7561" y="1818"/>
                  </a:lnTo>
                  <a:cubicBezTo>
                    <a:pt x="7380" y="752"/>
                    <a:pt x="6454" y="1"/>
                    <a:pt x="5416" y="1"/>
                  </a:cubicBezTo>
                  <a:close/>
                </a:path>
              </a:pathLst>
            </a:custGeom>
            <a:solidFill>
              <a:srgbClr val="252D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30"/>
            <p:cNvSpPr/>
            <p:nvPr/>
          </p:nvSpPr>
          <p:spPr>
            <a:xfrm>
              <a:off x="4465725" y="2306075"/>
              <a:ext cx="302450" cy="302425"/>
            </a:xfrm>
            <a:custGeom>
              <a:avLst/>
              <a:gdLst/>
              <a:ahLst/>
              <a:cxnLst/>
              <a:rect l="l" t="t" r="r" b="b"/>
              <a:pathLst>
                <a:path w="12098" h="12097" extrusionOk="0">
                  <a:moveTo>
                    <a:pt x="6049" y="0"/>
                  </a:moveTo>
                  <a:cubicBezTo>
                    <a:pt x="2715" y="0"/>
                    <a:pt x="0" y="2715"/>
                    <a:pt x="0" y="6049"/>
                  </a:cubicBezTo>
                  <a:cubicBezTo>
                    <a:pt x="0" y="9394"/>
                    <a:pt x="2715" y="12097"/>
                    <a:pt x="6049" y="12097"/>
                  </a:cubicBezTo>
                  <a:cubicBezTo>
                    <a:pt x="9383" y="12097"/>
                    <a:pt x="12097" y="9394"/>
                    <a:pt x="12097" y="6049"/>
                  </a:cubicBezTo>
                  <a:cubicBezTo>
                    <a:pt x="12097" y="2715"/>
                    <a:pt x="9383" y="0"/>
                    <a:pt x="6049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30"/>
            <p:cNvSpPr/>
            <p:nvPr/>
          </p:nvSpPr>
          <p:spPr>
            <a:xfrm>
              <a:off x="4489525" y="2288200"/>
              <a:ext cx="185475" cy="370900"/>
            </a:xfrm>
            <a:custGeom>
              <a:avLst/>
              <a:gdLst/>
              <a:ahLst/>
              <a:cxnLst/>
              <a:rect l="l" t="t" r="r" b="b"/>
              <a:pathLst>
                <a:path w="7419" h="14836" extrusionOk="0">
                  <a:moveTo>
                    <a:pt x="1" y="1"/>
                  </a:moveTo>
                  <a:lnTo>
                    <a:pt x="2525" y="14836"/>
                  </a:lnTo>
                  <a:lnTo>
                    <a:pt x="7419" y="12431"/>
                  </a:lnTo>
                  <a:lnTo>
                    <a:pt x="5418" y="65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30"/>
            <p:cNvSpPr/>
            <p:nvPr/>
          </p:nvSpPr>
          <p:spPr>
            <a:xfrm>
              <a:off x="3507875" y="2469175"/>
              <a:ext cx="302425" cy="302150"/>
            </a:xfrm>
            <a:custGeom>
              <a:avLst/>
              <a:gdLst/>
              <a:ahLst/>
              <a:cxnLst/>
              <a:rect l="l" t="t" r="r" b="b"/>
              <a:pathLst>
                <a:path w="12097" h="12086" extrusionOk="0">
                  <a:moveTo>
                    <a:pt x="6049" y="1"/>
                  </a:moveTo>
                  <a:cubicBezTo>
                    <a:pt x="2715" y="1"/>
                    <a:pt x="0" y="2704"/>
                    <a:pt x="0" y="6049"/>
                  </a:cubicBezTo>
                  <a:cubicBezTo>
                    <a:pt x="0" y="9383"/>
                    <a:pt x="2715" y="12086"/>
                    <a:pt x="6049" y="12086"/>
                  </a:cubicBezTo>
                  <a:cubicBezTo>
                    <a:pt x="9394" y="12086"/>
                    <a:pt x="12097" y="9383"/>
                    <a:pt x="12097" y="6049"/>
                  </a:cubicBezTo>
                  <a:cubicBezTo>
                    <a:pt x="12097" y="2704"/>
                    <a:pt x="9394" y="1"/>
                    <a:pt x="60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30"/>
            <p:cNvSpPr/>
            <p:nvPr/>
          </p:nvSpPr>
          <p:spPr>
            <a:xfrm>
              <a:off x="4444600" y="1993450"/>
              <a:ext cx="269700" cy="944050"/>
            </a:xfrm>
            <a:custGeom>
              <a:avLst/>
              <a:gdLst/>
              <a:ahLst/>
              <a:cxnLst/>
              <a:rect l="l" t="t" r="r" b="b"/>
              <a:pathLst>
                <a:path w="9954" h="37762" extrusionOk="0">
                  <a:moveTo>
                    <a:pt x="2100" y="0"/>
                  </a:moveTo>
                  <a:cubicBezTo>
                    <a:pt x="1992" y="0"/>
                    <a:pt x="1884" y="9"/>
                    <a:pt x="1774" y="27"/>
                  </a:cubicBezTo>
                  <a:cubicBezTo>
                    <a:pt x="715" y="206"/>
                    <a:pt x="0" y="1218"/>
                    <a:pt x="179" y="2278"/>
                  </a:cubicBezTo>
                  <a:lnTo>
                    <a:pt x="5941" y="36139"/>
                  </a:lnTo>
                  <a:cubicBezTo>
                    <a:pt x="6102" y="37089"/>
                    <a:pt x="6932" y="37762"/>
                    <a:pt x="7866" y="37762"/>
                  </a:cubicBezTo>
                  <a:cubicBezTo>
                    <a:pt x="7973" y="37762"/>
                    <a:pt x="8082" y="37753"/>
                    <a:pt x="8192" y="37735"/>
                  </a:cubicBezTo>
                  <a:cubicBezTo>
                    <a:pt x="9239" y="37556"/>
                    <a:pt x="9954" y="36544"/>
                    <a:pt x="9775" y="35484"/>
                  </a:cubicBezTo>
                  <a:lnTo>
                    <a:pt x="4013" y="1623"/>
                  </a:lnTo>
                  <a:cubicBezTo>
                    <a:pt x="3852" y="673"/>
                    <a:pt x="3032" y="0"/>
                    <a:pt x="2100" y="0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40" name="Google Shape;540;p30"/>
            <p:cNvSpPr/>
            <p:nvPr/>
          </p:nvSpPr>
          <p:spPr>
            <a:xfrm>
              <a:off x="3629300" y="2382375"/>
              <a:ext cx="335500" cy="428725"/>
            </a:xfrm>
            <a:custGeom>
              <a:avLst/>
              <a:gdLst/>
              <a:ahLst/>
              <a:cxnLst/>
              <a:rect l="l" t="t" r="r" b="b"/>
              <a:pathLst>
                <a:path w="13420" h="17149" extrusionOk="0">
                  <a:moveTo>
                    <a:pt x="9095" y="1"/>
                  </a:moveTo>
                  <a:cubicBezTo>
                    <a:pt x="8974" y="1"/>
                    <a:pt x="8851" y="11"/>
                    <a:pt x="8728" y="32"/>
                  </a:cubicBezTo>
                  <a:lnTo>
                    <a:pt x="1977" y="1187"/>
                  </a:lnTo>
                  <a:cubicBezTo>
                    <a:pt x="799" y="1389"/>
                    <a:pt x="1" y="2508"/>
                    <a:pt x="203" y="3687"/>
                  </a:cubicBezTo>
                  <a:lnTo>
                    <a:pt x="2180" y="15343"/>
                  </a:lnTo>
                  <a:cubicBezTo>
                    <a:pt x="2361" y="16399"/>
                    <a:pt x="3287" y="17149"/>
                    <a:pt x="4325" y="17149"/>
                  </a:cubicBezTo>
                  <a:cubicBezTo>
                    <a:pt x="4446" y="17149"/>
                    <a:pt x="4569" y="17139"/>
                    <a:pt x="4692" y="17117"/>
                  </a:cubicBezTo>
                  <a:lnTo>
                    <a:pt x="11443" y="15974"/>
                  </a:lnTo>
                  <a:cubicBezTo>
                    <a:pt x="12622" y="15772"/>
                    <a:pt x="13419" y="14653"/>
                    <a:pt x="13217" y="13462"/>
                  </a:cubicBezTo>
                  <a:lnTo>
                    <a:pt x="11240" y="1818"/>
                  </a:lnTo>
                  <a:cubicBezTo>
                    <a:pt x="11059" y="752"/>
                    <a:pt x="10133" y="1"/>
                    <a:pt x="9095" y="1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30"/>
            <p:cNvSpPr/>
            <p:nvPr/>
          </p:nvSpPr>
          <p:spPr>
            <a:xfrm>
              <a:off x="3910300" y="2050375"/>
              <a:ext cx="682850" cy="846575"/>
            </a:xfrm>
            <a:custGeom>
              <a:avLst/>
              <a:gdLst/>
              <a:ahLst/>
              <a:cxnLst/>
              <a:rect l="l" t="t" r="r" b="b"/>
              <a:pathLst>
                <a:path w="27314" h="33863" extrusionOk="0">
                  <a:moveTo>
                    <a:pt x="21551" y="1"/>
                  </a:moveTo>
                  <a:cubicBezTo>
                    <a:pt x="13383" y="11514"/>
                    <a:pt x="0" y="15098"/>
                    <a:pt x="0" y="15098"/>
                  </a:cubicBezTo>
                  <a:lnTo>
                    <a:pt x="989" y="20920"/>
                  </a:lnTo>
                  <a:lnTo>
                    <a:pt x="1977" y="26742"/>
                  </a:lnTo>
                  <a:cubicBezTo>
                    <a:pt x="1977" y="26742"/>
                    <a:pt x="2553" y="26698"/>
                    <a:pt x="3568" y="26698"/>
                  </a:cubicBezTo>
                  <a:cubicBezTo>
                    <a:pt x="7525" y="26698"/>
                    <a:pt x="18151" y="27362"/>
                    <a:pt x="27313" y="33862"/>
                  </a:cubicBezTo>
                  <a:lnTo>
                    <a:pt x="24432" y="16931"/>
                  </a:lnTo>
                  <a:lnTo>
                    <a:pt x="2155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0"/>
            <p:cNvSpPr/>
            <p:nvPr/>
          </p:nvSpPr>
          <p:spPr>
            <a:xfrm>
              <a:off x="3678425" y="2692725"/>
              <a:ext cx="166425" cy="55975"/>
            </a:xfrm>
            <a:custGeom>
              <a:avLst/>
              <a:gdLst/>
              <a:ahLst/>
              <a:cxnLst/>
              <a:rect l="l" t="t" r="r" b="b"/>
              <a:pathLst>
                <a:path w="6657" h="2239" extrusionOk="0">
                  <a:moveTo>
                    <a:pt x="6466" y="0"/>
                  </a:moveTo>
                  <a:cubicBezTo>
                    <a:pt x="6394" y="322"/>
                    <a:pt x="6132" y="584"/>
                    <a:pt x="5787" y="643"/>
                  </a:cubicBezTo>
                  <a:lnTo>
                    <a:pt x="0" y="1632"/>
                  </a:lnTo>
                  <a:lnTo>
                    <a:pt x="108" y="2239"/>
                  </a:lnTo>
                  <a:lnTo>
                    <a:pt x="5894" y="1251"/>
                  </a:lnTo>
                  <a:cubicBezTo>
                    <a:pt x="6346" y="1179"/>
                    <a:pt x="6656" y="751"/>
                    <a:pt x="6573" y="298"/>
                  </a:cubicBezTo>
                  <a:cubicBezTo>
                    <a:pt x="6561" y="191"/>
                    <a:pt x="6513" y="96"/>
                    <a:pt x="64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0"/>
            <p:cNvSpPr/>
            <p:nvPr/>
          </p:nvSpPr>
          <p:spPr>
            <a:xfrm>
              <a:off x="3659075" y="2585275"/>
              <a:ext cx="166425" cy="55975"/>
            </a:xfrm>
            <a:custGeom>
              <a:avLst/>
              <a:gdLst/>
              <a:ahLst/>
              <a:cxnLst/>
              <a:rect l="l" t="t" r="r" b="b"/>
              <a:pathLst>
                <a:path w="6657" h="2239" extrusionOk="0">
                  <a:moveTo>
                    <a:pt x="6466" y="0"/>
                  </a:moveTo>
                  <a:cubicBezTo>
                    <a:pt x="6394" y="322"/>
                    <a:pt x="6144" y="584"/>
                    <a:pt x="5799" y="643"/>
                  </a:cubicBezTo>
                  <a:lnTo>
                    <a:pt x="1" y="1631"/>
                  </a:lnTo>
                  <a:lnTo>
                    <a:pt x="108" y="2239"/>
                  </a:lnTo>
                  <a:lnTo>
                    <a:pt x="5894" y="1262"/>
                  </a:lnTo>
                  <a:cubicBezTo>
                    <a:pt x="6347" y="1179"/>
                    <a:pt x="6656" y="750"/>
                    <a:pt x="6573" y="298"/>
                  </a:cubicBezTo>
                  <a:cubicBezTo>
                    <a:pt x="6561" y="191"/>
                    <a:pt x="6525" y="96"/>
                    <a:pt x="646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44" name="Google Shape;544;p30"/>
            <p:cNvSpPr/>
            <p:nvPr/>
          </p:nvSpPr>
          <p:spPr>
            <a:xfrm>
              <a:off x="3641525" y="2476625"/>
              <a:ext cx="166400" cy="56275"/>
            </a:xfrm>
            <a:custGeom>
              <a:avLst/>
              <a:gdLst/>
              <a:ahLst/>
              <a:cxnLst/>
              <a:rect l="l" t="t" r="r" b="b"/>
              <a:pathLst>
                <a:path w="6656" h="2251" extrusionOk="0">
                  <a:moveTo>
                    <a:pt x="6465" y="0"/>
                  </a:moveTo>
                  <a:cubicBezTo>
                    <a:pt x="6394" y="322"/>
                    <a:pt x="6144" y="584"/>
                    <a:pt x="5798" y="643"/>
                  </a:cubicBezTo>
                  <a:lnTo>
                    <a:pt x="0" y="1632"/>
                  </a:lnTo>
                  <a:lnTo>
                    <a:pt x="107" y="2251"/>
                  </a:lnTo>
                  <a:lnTo>
                    <a:pt x="5906" y="1263"/>
                  </a:lnTo>
                  <a:cubicBezTo>
                    <a:pt x="6358" y="1179"/>
                    <a:pt x="6656" y="751"/>
                    <a:pt x="6584" y="298"/>
                  </a:cubicBezTo>
                  <a:cubicBezTo>
                    <a:pt x="6560" y="191"/>
                    <a:pt x="6525" y="96"/>
                    <a:pt x="64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30"/>
            <p:cNvSpPr/>
            <p:nvPr/>
          </p:nvSpPr>
          <p:spPr>
            <a:xfrm>
              <a:off x="3738850" y="2779925"/>
              <a:ext cx="197075" cy="109275"/>
            </a:xfrm>
            <a:custGeom>
              <a:avLst/>
              <a:gdLst/>
              <a:ahLst/>
              <a:cxnLst/>
              <a:rect l="l" t="t" r="r" b="b"/>
              <a:pathLst>
                <a:path w="7883" h="4371" extrusionOk="0">
                  <a:moveTo>
                    <a:pt x="7347" y="1"/>
                  </a:moveTo>
                  <a:lnTo>
                    <a:pt x="0" y="1251"/>
                  </a:lnTo>
                  <a:lnTo>
                    <a:pt x="524" y="4371"/>
                  </a:lnTo>
                  <a:lnTo>
                    <a:pt x="7882" y="3120"/>
                  </a:lnTo>
                  <a:lnTo>
                    <a:pt x="7347" y="1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30"/>
            <p:cNvSpPr/>
            <p:nvPr/>
          </p:nvSpPr>
          <p:spPr>
            <a:xfrm>
              <a:off x="3718300" y="2833400"/>
              <a:ext cx="204525" cy="120450"/>
            </a:xfrm>
            <a:custGeom>
              <a:avLst/>
              <a:gdLst/>
              <a:ahLst/>
              <a:cxnLst/>
              <a:rect l="l" t="t" r="r" b="b"/>
              <a:pathLst>
                <a:path w="8181" h="4818" extrusionOk="0">
                  <a:moveTo>
                    <a:pt x="6337" y="0"/>
                  </a:moveTo>
                  <a:cubicBezTo>
                    <a:pt x="6258" y="0"/>
                    <a:pt x="6177" y="6"/>
                    <a:pt x="6097" y="17"/>
                  </a:cubicBezTo>
                  <a:lnTo>
                    <a:pt x="1168" y="1089"/>
                  </a:lnTo>
                  <a:cubicBezTo>
                    <a:pt x="465" y="1374"/>
                    <a:pt x="1" y="1886"/>
                    <a:pt x="132" y="2827"/>
                  </a:cubicBezTo>
                  <a:lnTo>
                    <a:pt x="215" y="3208"/>
                  </a:lnTo>
                  <a:cubicBezTo>
                    <a:pt x="337" y="4079"/>
                    <a:pt x="162" y="4818"/>
                    <a:pt x="883" y="4818"/>
                  </a:cubicBezTo>
                  <a:cubicBezTo>
                    <a:pt x="940" y="4818"/>
                    <a:pt x="1003" y="4813"/>
                    <a:pt x="1072" y="4803"/>
                  </a:cubicBezTo>
                  <a:lnTo>
                    <a:pt x="6585" y="3422"/>
                  </a:lnTo>
                  <a:cubicBezTo>
                    <a:pt x="7526" y="3291"/>
                    <a:pt x="8180" y="2422"/>
                    <a:pt x="8038" y="1481"/>
                  </a:cubicBezTo>
                  <a:cubicBezTo>
                    <a:pt x="7918" y="621"/>
                    <a:pt x="7181" y="0"/>
                    <a:pt x="6337" y="0"/>
                  </a:cubicBezTo>
                  <a:close/>
                </a:path>
              </a:pathLst>
            </a:custGeom>
            <a:solidFill>
              <a:srgbClr val="F8D4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30"/>
            <p:cNvSpPr/>
            <p:nvPr/>
          </p:nvSpPr>
          <p:spPr>
            <a:xfrm>
              <a:off x="3860600" y="3012000"/>
              <a:ext cx="209275" cy="110375"/>
            </a:xfrm>
            <a:custGeom>
              <a:avLst/>
              <a:gdLst/>
              <a:ahLst/>
              <a:cxnLst/>
              <a:rect l="l" t="t" r="r" b="b"/>
              <a:pathLst>
                <a:path w="8371" h="4415" extrusionOk="0">
                  <a:moveTo>
                    <a:pt x="6217" y="1"/>
                  </a:moveTo>
                  <a:cubicBezTo>
                    <a:pt x="6173" y="1"/>
                    <a:pt x="6129" y="2"/>
                    <a:pt x="6084" y="5"/>
                  </a:cubicBezTo>
                  <a:lnTo>
                    <a:pt x="2012" y="255"/>
                  </a:lnTo>
                  <a:cubicBezTo>
                    <a:pt x="869" y="326"/>
                    <a:pt x="0" y="1314"/>
                    <a:pt x="72" y="2469"/>
                  </a:cubicBezTo>
                  <a:cubicBezTo>
                    <a:pt x="140" y="3568"/>
                    <a:pt x="1056" y="4414"/>
                    <a:pt x="2143" y="4414"/>
                  </a:cubicBezTo>
                  <a:cubicBezTo>
                    <a:pt x="2186" y="4414"/>
                    <a:pt x="2230" y="4413"/>
                    <a:pt x="2274" y="4410"/>
                  </a:cubicBezTo>
                  <a:lnTo>
                    <a:pt x="6346" y="4160"/>
                  </a:lnTo>
                  <a:cubicBezTo>
                    <a:pt x="7489" y="4089"/>
                    <a:pt x="8370" y="3100"/>
                    <a:pt x="8299" y="1957"/>
                  </a:cubicBezTo>
                  <a:cubicBezTo>
                    <a:pt x="8230" y="847"/>
                    <a:pt x="7314" y="1"/>
                    <a:pt x="6217" y="1"/>
                  </a:cubicBezTo>
                  <a:close/>
                </a:path>
              </a:pathLst>
            </a:custGeom>
            <a:solidFill>
              <a:srgbClr val="F8D4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30"/>
            <p:cNvSpPr/>
            <p:nvPr/>
          </p:nvSpPr>
          <p:spPr>
            <a:xfrm>
              <a:off x="3831425" y="2909600"/>
              <a:ext cx="209275" cy="110375"/>
            </a:xfrm>
            <a:custGeom>
              <a:avLst/>
              <a:gdLst/>
              <a:ahLst/>
              <a:cxnLst/>
              <a:rect l="l" t="t" r="r" b="b"/>
              <a:pathLst>
                <a:path w="8371" h="4415" extrusionOk="0">
                  <a:moveTo>
                    <a:pt x="6217" y="1"/>
                  </a:moveTo>
                  <a:cubicBezTo>
                    <a:pt x="6173" y="1"/>
                    <a:pt x="6129" y="2"/>
                    <a:pt x="6084" y="5"/>
                  </a:cubicBezTo>
                  <a:lnTo>
                    <a:pt x="2024" y="255"/>
                  </a:lnTo>
                  <a:cubicBezTo>
                    <a:pt x="869" y="327"/>
                    <a:pt x="0" y="1315"/>
                    <a:pt x="72" y="2458"/>
                  </a:cubicBezTo>
                  <a:cubicBezTo>
                    <a:pt x="140" y="3568"/>
                    <a:pt x="1057" y="4414"/>
                    <a:pt x="2143" y="4414"/>
                  </a:cubicBezTo>
                  <a:cubicBezTo>
                    <a:pt x="2187" y="4414"/>
                    <a:pt x="2230" y="4413"/>
                    <a:pt x="2274" y="4410"/>
                  </a:cubicBezTo>
                  <a:lnTo>
                    <a:pt x="6346" y="4160"/>
                  </a:lnTo>
                  <a:cubicBezTo>
                    <a:pt x="7489" y="4089"/>
                    <a:pt x="8370" y="3101"/>
                    <a:pt x="8299" y="1946"/>
                  </a:cubicBezTo>
                  <a:cubicBezTo>
                    <a:pt x="8230" y="847"/>
                    <a:pt x="7314" y="1"/>
                    <a:pt x="6217" y="1"/>
                  </a:cubicBezTo>
                  <a:close/>
                </a:path>
              </a:pathLst>
            </a:custGeom>
            <a:solidFill>
              <a:srgbClr val="F8D4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30"/>
            <p:cNvSpPr/>
            <p:nvPr/>
          </p:nvSpPr>
          <p:spPr>
            <a:xfrm>
              <a:off x="3877850" y="3118550"/>
              <a:ext cx="185475" cy="97850"/>
            </a:xfrm>
            <a:custGeom>
              <a:avLst/>
              <a:gdLst/>
              <a:ahLst/>
              <a:cxnLst/>
              <a:rect l="l" t="t" r="r" b="b"/>
              <a:pathLst>
                <a:path w="7419" h="3914" extrusionOk="0">
                  <a:moveTo>
                    <a:pt x="5525" y="1"/>
                  </a:moveTo>
                  <a:cubicBezTo>
                    <a:pt x="5482" y="1"/>
                    <a:pt x="5438" y="2"/>
                    <a:pt x="5394" y="5"/>
                  </a:cubicBezTo>
                  <a:lnTo>
                    <a:pt x="1787" y="220"/>
                  </a:lnTo>
                  <a:cubicBezTo>
                    <a:pt x="775" y="291"/>
                    <a:pt x="1" y="1160"/>
                    <a:pt x="60" y="2184"/>
                  </a:cubicBezTo>
                  <a:cubicBezTo>
                    <a:pt x="118" y="3159"/>
                    <a:pt x="938" y="3914"/>
                    <a:pt x="1903" y="3914"/>
                  </a:cubicBezTo>
                  <a:cubicBezTo>
                    <a:pt x="1940" y="3914"/>
                    <a:pt x="1976" y="3913"/>
                    <a:pt x="2013" y="3910"/>
                  </a:cubicBezTo>
                  <a:lnTo>
                    <a:pt x="5620" y="3684"/>
                  </a:lnTo>
                  <a:cubicBezTo>
                    <a:pt x="6644" y="3625"/>
                    <a:pt x="7418" y="2744"/>
                    <a:pt x="7347" y="1732"/>
                  </a:cubicBezTo>
                  <a:cubicBezTo>
                    <a:pt x="7290" y="752"/>
                    <a:pt x="6491" y="1"/>
                    <a:pt x="5525" y="1"/>
                  </a:cubicBezTo>
                  <a:close/>
                </a:path>
              </a:pathLst>
            </a:custGeom>
            <a:solidFill>
              <a:srgbClr val="F8D4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30"/>
            <p:cNvSpPr/>
            <p:nvPr/>
          </p:nvSpPr>
          <p:spPr>
            <a:xfrm>
              <a:off x="3878150" y="3216550"/>
              <a:ext cx="163450" cy="86175"/>
            </a:xfrm>
            <a:custGeom>
              <a:avLst/>
              <a:gdLst/>
              <a:ahLst/>
              <a:cxnLst/>
              <a:rect l="l" t="t" r="r" b="b"/>
              <a:pathLst>
                <a:path w="6538" h="3447" extrusionOk="0">
                  <a:moveTo>
                    <a:pt x="4851" y="0"/>
                  </a:moveTo>
                  <a:cubicBezTo>
                    <a:pt x="4822" y="0"/>
                    <a:pt x="4793" y="1"/>
                    <a:pt x="4763" y="2"/>
                  </a:cubicBezTo>
                  <a:lnTo>
                    <a:pt x="1584" y="205"/>
                  </a:lnTo>
                  <a:cubicBezTo>
                    <a:pt x="679" y="252"/>
                    <a:pt x="1" y="1026"/>
                    <a:pt x="60" y="1931"/>
                  </a:cubicBezTo>
                  <a:cubicBezTo>
                    <a:pt x="117" y="2788"/>
                    <a:pt x="820" y="3447"/>
                    <a:pt x="1676" y="3447"/>
                  </a:cubicBezTo>
                  <a:cubicBezTo>
                    <a:pt x="1713" y="3447"/>
                    <a:pt x="1749" y="3446"/>
                    <a:pt x="1786" y="3443"/>
                  </a:cubicBezTo>
                  <a:lnTo>
                    <a:pt x="4965" y="3253"/>
                  </a:lnTo>
                  <a:cubicBezTo>
                    <a:pt x="5858" y="3193"/>
                    <a:pt x="6537" y="2419"/>
                    <a:pt x="6478" y="1526"/>
                  </a:cubicBezTo>
                  <a:cubicBezTo>
                    <a:pt x="6431" y="663"/>
                    <a:pt x="5707" y="0"/>
                    <a:pt x="4851" y="0"/>
                  </a:cubicBezTo>
                  <a:close/>
                </a:path>
              </a:pathLst>
            </a:custGeom>
            <a:solidFill>
              <a:srgbClr val="F8D4A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30"/>
            <p:cNvSpPr/>
            <p:nvPr/>
          </p:nvSpPr>
          <p:spPr>
            <a:xfrm>
              <a:off x="2897975" y="1865825"/>
              <a:ext cx="318500" cy="465350"/>
            </a:xfrm>
            <a:custGeom>
              <a:avLst/>
              <a:gdLst/>
              <a:ahLst/>
              <a:cxnLst/>
              <a:rect l="l" t="t" r="r" b="b"/>
              <a:pathLst>
                <a:path w="12740" h="18614" extrusionOk="0">
                  <a:moveTo>
                    <a:pt x="9585" y="1"/>
                  </a:moveTo>
                  <a:cubicBezTo>
                    <a:pt x="7037" y="96"/>
                    <a:pt x="3834" y="2989"/>
                    <a:pt x="2739" y="4799"/>
                  </a:cubicBezTo>
                  <a:cubicBezTo>
                    <a:pt x="1655" y="6609"/>
                    <a:pt x="0" y="6776"/>
                    <a:pt x="0" y="6776"/>
                  </a:cubicBezTo>
                  <a:lnTo>
                    <a:pt x="1750" y="17027"/>
                  </a:lnTo>
                  <a:lnTo>
                    <a:pt x="2512" y="16896"/>
                  </a:lnTo>
                  <a:cubicBezTo>
                    <a:pt x="5177" y="18349"/>
                    <a:pt x="8587" y="18614"/>
                    <a:pt x="10718" y="18614"/>
                  </a:cubicBezTo>
                  <a:cubicBezTo>
                    <a:pt x="11939" y="18614"/>
                    <a:pt x="12740" y="18527"/>
                    <a:pt x="12740" y="18527"/>
                  </a:cubicBezTo>
                  <a:lnTo>
                    <a:pt x="9585" y="1"/>
                  </a:lnTo>
                  <a:close/>
                </a:path>
              </a:pathLst>
            </a:custGeom>
            <a:solidFill>
              <a:srgbClr val="FFC09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30"/>
            <p:cNvSpPr/>
            <p:nvPr/>
          </p:nvSpPr>
          <p:spPr>
            <a:xfrm>
              <a:off x="2853025" y="2003050"/>
              <a:ext cx="94375" cy="329225"/>
            </a:xfrm>
            <a:custGeom>
              <a:avLst/>
              <a:gdLst/>
              <a:ahLst/>
              <a:cxnLst/>
              <a:rect l="l" t="t" r="r" b="b"/>
              <a:pathLst>
                <a:path w="3775" h="13169" extrusionOk="0">
                  <a:moveTo>
                    <a:pt x="1584" y="1"/>
                  </a:moveTo>
                  <a:lnTo>
                    <a:pt x="0" y="263"/>
                  </a:lnTo>
                  <a:lnTo>
                    <a:pt x="2191" y="13169"/>
                  </a:lnTo>
                  <a:lnTo>
                    <a:pt x="3775" y="12907"/>
                  </a:lnTo>
                  <a:lnTo>
                    <a:pt x="158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30"/>
            <p:cNvSpPr/>
            <p:nvPr/>
          </p:nvSpPr>
          <p:spPr>
            <a:xfrm>
              <a:off x="2188950" y="1977750"/>
              <a:ext cx="724225" cy="519725"/>
            </a:xfrm>
            <a:custGeom>
              <a:avLst/>
              <a:gdLst/>
              <a:ahLst/>
              <a:cxnLst/>
              <a:rect l="l" t="t" r="r" b="b"/>
              <a:pathLst>
                <a:path w="28969" h="20789" extrusionOk="0">
                  <a:moveTo>
                    <a:pt x="26337" y="1"/>
                  </a:moveTo>
                  <a:lnTo>
                    <a:pt x="60" y="4835"/>
                  </a:lnTo>
                  <a:lnTo>
                    <a:pt x="1" y="20789"/>
                  </a:lnTo>
                  <a:lnTo>
                    <a:pt x="28968" y="15455"/>
                  </a:lnTo>
                  <a:lnTo>
                    <a:pt x="26337" y="1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sp>
          <p:nvSpPr>
            <p:cNvPr id="554" name="Google Shape;554;p30"/>
            <p:cNvSpPr/>
            <p:nvPr/>
          </p:nvSpPr>
          <p:spPr>
            <a:xfrm>
              <a:off x="2824750" y="2295350"/>
              <a:ext cx="49125" cy="49150"/>
            </a:xfrm>
            <a:custGeom>
              <a:avLst/>
              <a:gdLst/>
              <a:ahLst/>
              <a:cxnLst/>
              <a:rect l="l" t="t" r="r" b="b"/>
              <a:pathLst>
                <a:path w="1965" h="1966" extrusionOk="0">
                  <a:moveTo>
                    <a:pt x="989" y="1"/>
                  </a:moveTo>
                  <a:cubicBezTo>
                    <a:pt x="441" y="1"/>
                    <a:pt x="0" y="441"/>
                    <a:pt x="0" y="977"/>
                  </a:cubicBezTo>
                  <a:cubicBezTo>
                    <a:pt x="0" y="1525"/>
                    <a:pt x="441" y="1965"/>
                    <a:pt x="989" y="1965"/>
                  </a:cubicBezTo>
                  <a:cubicBezTo>
                    <a:pt x="1536" y="1965"/>
                    <a:pt x="1965" y="1525"/>
                    <a:pt x="1965" y="977"/>
                  </a:cubicBezTo>
                  <a:cubicBezTo>
                    <a:pt x="1965" y="441"/>
                    <a:pt x="1536" y="1"/>
                    <a:pt x="9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30"/>
            <p:cNvSpPr/>
            <p:nvPr/>
          </p:nvSpPr>
          <p:spPr>
            <a:xfrm>
              <a:off x="3093525" y="1812375"/>
              <a:ext cx="269100" cy="564675"/>
            </a:xfrm>
            <a:custGeom>
              <a:avLst/>
              <a:gdLst/>
              <a:ahLst/>
              <a:cxnLst/>
              <a:rect l="l" t="t" r="r" b="b"/>
              <a:pathLst>
                <a:path w="10764" h="22587" extrusionOk="0">
                  <a:moveTo>
                    <a:pt x="5407" y="0"/>
                  </a:moveTo>
                  <a:cubicBezTo>
                    <a:pt x="5285" y="0"/>
                    <a:pt x="5161" y="10"/>
                    <a:pt x="5037" y="32"/>
                  </a:cubicBezTo>
                  <a:lnTo>
                    <a:pt x="1977" y="555"/>
                  </a:lnTo>
                  <a:cubicBezTo>
                    <a:pt x="798" y="758"/>
                    <a:pt x="1" y="1877"/>
                    <a:pt x="203" y="3068"/>
                  </a:cubicBezTo>
                  <a:lnTo>
                    <a:pt x="3215" y="20772"/>
                  </a:lnTo>
                  <a:cubicBezTo>
                    <a:pt x="3397" y="21843"/>
                    <a:pt x="4321" y="22587"/>
                    <a:pt x="5372" y="22587"/>
                  </a:cubicBezTo>
                  <a:cubicBezTo>
                    <a:pt x="5489" y="22587"/>
                    <a:pt x="5608" y="22577"/>
                    <a:pt x="5728" y="22558"/>
                  </a:cubicBezTo>
                  <a:lnTo>
                    <a:pt x="8787" y="22034"/>
                  </a:lnTo>
                  <a:cubicBezTo>
                    <a:pt x="9966" y="21832"/>
                    <a:pt x="10764" y="20701"/>
                    <a:pt x="10562" y="19522"/>
                  </a:cubicBezTo>
                  <a:lnTo>
                    <a:pt x="7549" y="1817"/>
                  </a:lnTo>
                  <a:cubicBezTo>
                    <a:pt x="7368" y="751"/>
                    <a:pt x="6452" y="0"/>
                    <a:pt x="5407" y="0"/>
                  </a:cubicBezTo>
                  <a:close/>
                </a:path>
              </a:pathLst>
            </a:custGeom>
            <a:solidFill>
              <a:srgbClr val="252D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30"/>
            <p:cNvSpPr/>
            <p:nvPr/>
          </p:nvSpPr>
          <p:spPr>
            <a:xfrm>
              <a:off x="3814750" y="1321125"/>
              <a:ext cx="302150" cy="302450"/>
            </a:xfrm>
            <a:custGeom>
              <a:avLst/>
              <a:gdLst/>
              <a:ahLst/>
              <a:cxnLst/>
              <a:rect l="l" t="t" r="r" b="b"/>
              <a:pathLst>
                <a:path w="12086" h="12098" extrusionOk="0">
                  <a:moveTo>
                    <a:pt x="6049" y="1"/>
                  </a:moveTo>
                  <a:cubicBezTo>
                    <a:pt x="2703" y="1"/>
                    <a:pt x="1" y="2715"/>
                    <a:pt x="1" y="6049"/>
                  </a:cubicBezTo>
                  <a:cubicBezTo>
                    <a:pt x="1" y="9395"/>
                    <a:pt x="2703" y="12097"/>
                    <a:pt x="6049" y="12097"/>
                  </a:cubicBezTo>
                  <a:cubicBezTo>
                    <a:pt x="9383" y="12097"/>
                    <a:pt x="12085" y="9395"/>
                    <a:pt x="12085" y="6049"/>
                  </a:cubicBezTo>
                  <a:cubicBezTo>
                    <a:pt x="12085" y="2715"/>
                    <a:pt x="9383" y="1"/>
                    <a:pt x="6049" y="1"/>
                  </a:cubicBezTo>
                  <a:close/>
                </a:path>
              </a:pathLst>
            </a:custGeom>
            <a:solidFill>
              <a:srgbClr val="F378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30"/>
            <p:cNvSpPr/>
            <p:nvPr/>
          </p:nvSpPr>
          <p:spPr>
            <a:xfrm>
              <a:off x="3838575" y="1303275"/>
              <a:ext cx="185450" cy="370900"/>
            </a:xfrm>
            <a:custGeom>
              <a:avLst/>
              <a:gdLst/>
              <a:ahLst/>
              <a:cxnLst/>
              <a:rect l="l" t="t" r="r" b="b"/>
              <a:pathLst>
                <a:path w="7418" h="14836" extrusionOk="0">
                  <a:moveTo>
                    <a:pt x="0" y="0"/>
                  </a:moveTo>
                  <a:lnTo>
                    <a:pt x="2524" y="14835"/>
                  </a:lnTo>
                  <a:lnTo>
                    <a:pt x="7418" y="12430"/>
                  </a:lnTo>
                  <a:lnTo>
                    <a:pt x="5417" y="6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30"/>
            <p:cNvSpPr/>
            <p:nvPr/>
          </p:nvSpPr>
          <p:spPr>
            <a:xfrm>
              <a:off x="2856900" y="1484250"/>
              <a:ext cx="302150" cy="302125"/>
            </a:xfrm>
            <a:custGeom>
              <a:avLst/>
              <a:gdLst/>
              <a:ahLst/>
              <a:cxnLst/>
              <a:rect l="l" t="t" r="r" b="b"/>
              <a:pathLst>
                <a:path w="12086" h="12085" extrusionOk="0">
                  <a:moveTo>
                    <a:pt x="6049" y="0"/>
                  </a:moveTo>
                  <a:cubicBezTo>
                    <a:pt x="2703" y="0"/>
                    <a:pt x="0" y="2703"/>
                    <a:pt x="0" y="6048"/>
                  </a:cubicBezTo>
                  <a:cubicBezTo>
                    <a:pt x="0" y="9382"/>
                    <a:pt x="2703" y="12085"/>
                    <a:pt x="6049" y="12085"/>
                  </a:cubicBezTo>
                  <a:cubicBezTo>
                    <a:pt x="9382" y="12085"/>
                    <a:pt x="12085" y="9382"/>
                    <a:pt x="12085" y="6048"/>
                  </a:cubicBezTo>
                  <a:cubicBezTo>
                    <a:pt x="12085" y="2703"/>
                    <a:pt x="9382" y="0"/>
                    <a:pt x="604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30"/>
            <p:cNvSpPr/>
            <p:nvPr/>
          </p:nvSpPr>
          <p:spPr>
            <a:xfrm>
              <a:off x="3793625" y="1008500"/>
              <a:ext cx="248850" cy="944075"/>
            </a:xfrm>
            <a:custGeom>
              <a:avLst/>
              <a:gdLst/>
              <a:ahLst/>
              <a:cxnLst/>
              <a:rect l="l" t="t" r="r" b="b"/>
              <a:pathLst>
                <a:path w="9954" h="37763" extrusionOk="0">
                  <a:moveTo>
                    <a:pt x="2088" y="0"/>
                  </a:moveTo>
                  <a:cubicBezTo>
                    <a:pt x="1981" y="0"/>
                    <a:pt x="1872" y="9"/>
                    <a:pt x="1762" y="28"/>
                  </a:cubicBezTo>
                  <a:cubicBezTo>
                    <a:pt x="703" y="206"/>
                    <a:pt x="0" y="1218"/>
                    <a:pt x="179" y="2278"/>
                  </a:cubicBezTo>
                  <a:lnTo>
                    <a:pt x="5941" y="36139"/>
                  </a:lnTo>
                  <a:cubicBezTo>
                    <a:pt x="6102" y="37090"/>
                    <a:pt x="6922" y="37762"/>
                    <a:pt x="7854" y="37762"/>
                  </a:cubicBezTo>
                  <a:cubicBezTo>
                    <a:pt x="7962" y="37762"/>
                    <a:pt x="8070" y="37753"/>
                    <a:pt x="8180" y="37735"/>
                  </a:cubicBezTo>
                  <a:cubicBezTo>
                    <a:pt x="9239" y="37556"/>
                    <a:pt x="9954" y="36544"/>
                    <a:pt x="9775" y="35485"/>
                  </a:cubicBezTo>
                  <a:lnTo>
                    <a:pt x="4013" y="1623"/>
                  </a:lnTo>
                  <a:cubicBezTo>
                    <a:pt x="3842" y="673"/>
                    <a:pt x="3020" y="0"/>
                    <a:pt x="2088" y="0"/>
                  </a:cubicBezTo>
                  <a:close/>
                </a:path>
              </a:pathLst>
            </a:custGeom>
            <a:solidFill>
              <a:srgbClr val="F378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30"/>
            <p:cNvSpPr/>
            <p:nvPr/>
          </p:nvSpPr>
          <p:spPr>
            <a:xfrm>
              <a:off x="2978050" y="1397425"/>
              <a:ext cx="335775" cy="428750"/>
            </a:xfrm>
            <a:custGeom>
              <a:avLst/>
              <a:gdLst/>
              <a:ahLst/>
              <a:cxnLst/>
              <a:rect l="l" t="t" r="r" b="b"/>
              <a:pathLst>
                <a:path w="13431" h="17150" extrusionOk="0">
                  <a:moveTo>
                    <a:pt x="9097" y="1"/>
                  </a:moveTo>
                  <a:cubicBezTo>
                    <a:pt x="8975" y="1"/>
                    <a:pt x="8852" y="11"/>
                    <a:pt x="8727" y="32"/>
                  </a:cubicBezTo>
                  <a:lnTo>
                    <a:pt x="1988" y="1187"/>
                  </a:lnTo>
                  <a:cubicBezTo>
                    <a:pt x="798" y="1390"/>
                    <a:pt x="0" y="2509"/>
                    <a:pt x="202" y="3687"/>
                  </a:cubicBezTo>
                  <a:lnTo>
                    <a:pt x="2191" y="15344"/>
                  </a:lnTo>
                  <a:cubicBezTo>
                    <a:pt x="2372" y="16399"/>
                    <a:pt x="3288" y="17149"/>
                    <a:pt x="4333" y="17149"/>
                  </a:cubicBezTo>
                  <a:cubicBezTo>
                    <a:pt x="4455" y="17149"/>
                    <a:pt x="4578" y="17139"/>
                    <a:pt x="4703" y="17118"/>
                  </a:cubicBezTo>
                  <a:lnTo>
                    <a:pt x="11442" y="15975"/>
                  </a:lnTo>
                  <a:cubicBezTo>
                    <a:pt x="12633" y="15772"/>
                    <a:pt x="13430" y="14653"/>
                    <a:pt x="13228" y="13462"/>
                  </a:cubicBezTo>
                  <a:lnTo>
                    <a:pt x="11240" y="1818"/>
                  </a:lnTo>
                  <a:cubicBezTo>
                    <a:pt x="11058" y="752"/>
                    <a:pt x="10142" y="1"/>
                    <a:pt x="9097" y="1"/>
                  </a:cubicBezTo>
                  <a:close/>
                </a:path>
              </a:pathLst>
            </a:custGeom>
            <a:solidFill>
              <a:srgbClr val="F378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30"/>
            <p:cNvSpPr/>
            <p:nvPr/>
          </p:nvSpPr>
          <p:spPr>
            <a:xfrm>
              <a:off x="3259025" y="1065450"/>
              <a:ext cx="683150" cy="846550"/>
            </a:xfrm>
            <a:custGeom>
              <a:avLst/>
              <a:gdLst/>
              <a:ahLst/>
              <a:cxnLst/>
              <a:rect l="l" t="t" r="r" b="b"/>
              <a:pathLst>
                <a:path w="27326" h="33862" extrusionOk="0">
                  <a:moveTo>
                    <a:pt x="21563" y="0"/>
                  </a:moveTo>
                  <a:cubicBezTo>
                    <a:pt x="13395" y="11513"/>
                    <a:pt x="1" y="15097"/>
                    <a:pt x="1" y="15097"/>
                  </a:cubicBezTo>
                  <a:lnTo>
                    <a:pt x="989" y="20919"/>
                  </a:lnTo>
                  <a:lnTo>
                    <a:pt x="1989" y="26741"/>
                  </a:lnTo>
                  <a:cubicBezTo>
                    <a:pt x="1989" y="26741"/>
                    <a:pt x="2565" y="26698"/>
                    <a:pt x="3579" y="26698"/>
                  </a:cubicBezTo>
                  <a:cubicBezTo>
                    <a:pt x="7533" y="26698"/>
                    <a:pt x="18153" y="27361"/>
                    <a:pt x="27325" y="33861"/>
                  </a:cubicBezTo>
                  <a:lnTo>
                    <a:pt x="24444" y="16931"/>
                  </a:lnTo>
                  <a:lnTo>
                    <a:pt x="2156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30"/>
            <p:cNvSpPr/>
            <p:nvPr/>
          </p:nvSpPr>
          <p:spPr>
            <a:xfrm>
              <a:off x="3027150" y="1707775"/>
              <a:ext cx="166425" cy="56000"/>
            </a:xfrm>
            <a:custGeom>
              <a:avLst/>
              <a:gdLst/>
              <a:ahLst/>
              <a:cxnLst/>
              <a:rect l="l" t="t" r="r" b="b"/>
              <a:pathLst>
                <a:path w="6657" h="2240" extrusionOk="0">
                  <a:moveTo>
                    <a:pt x="6466" y="1"/>
                  </a:moveTo>
                  <a:cubicBezTo>
                    <a:pt x="6394" y="322"/>
                    <a:pt x="6144" y="584"/>
                    <a:pt x="5799" y="644"/>
                  </a:cubicBezTo>
                  <a:lnTo>
                    <a:pt x="1" y="1632"/>
                  </a:lnTo>
                  <a:lnTo>
                    <a:pt x="108" y="2239"/>
                  </a:lnTo>
                  <a:lnTo>
                    <a:pt x="5906" y="1251"/>
                  </a:lnTo>
                  <a:cubicBezTo>
                    <a:pt x="6359" y="1179"/>
                    <a:pt x="6656" y="751"/>
                    <a:pt x="6585" y="298"/>
                  </a:cubicBezTo>
                  <a:cubicBezTo>
                    <a:pt x="6561" y="191"/>
                    <a:pt x="6525" y="96"/>
                    <a:pt x="64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30"/>
            <p:cNvSpPr/>
            <p:nvPr/>
          </p:nvSpPr>
          <p:spPr>
            <a:xfrm>
              <a:off x="3008100" y="1600325"/>
              <a:ext cx="166125" cy="55975"/>
            </a:xfrm>
            <a:custGeom>
              <a:avLst/>
              <a:gdLst/>
              <a:ahLst/>
              <a:cxnLst/>
              <a:rect l="l" t="t" r="r" b="b"/>
              <a:pathLst>
                <a:path w="6645" h="2239" extrusionOk="0">
                  <a:moveTo>
                    <a:pt x="6466" y="1"/>
                  </a:moveTo>
                  <a:cubicBezTo>
                    <a:pt x="6394" y="322"/>
                    <a:pt x="6132" y="584"/>
                    <a:pt x="5787" y="643"/>
                  </a:cubicBezTo>
                  <a:lnTo>
                    <a:pt x="1" y="1632"/>
                  </a:lnTo>
                  <a:lnTo>
                    <a:pt x="96" y="2239"/>
                  </a:lnTo>
                  <a:lnTo>
                    <a:pt x="5894" y="1263"/>
                  </a:lnTo>
                  <a:cubicBezTo>
                    <a:pt x="6347" y="1179"/>
                    <a:pt x="6644" y="751"/>
                    <a:pt x="6573" y="298"/>
                  </a:cubicBezTo>
                  <a:cubicBezTo>
                    <a:pt x="6549" y="191"/>
                    <a:pt x="6513" y="96"/>
                    <a:pt x="646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30"/>
            <p:cNvSpPr/>
            <p:nvPr/>
          </p:nvSpPr>
          <p:spPr>
            <a:xfrm>
              <a:off x="2990550" y="1491675"/>
              <a:ext cx="166400" cy="56000"/>
            </a:xfrm>
            <a:custGeom>
              <a:avLst/>
              <a:gdLst/>
              <a:ahLst/>
              <a:cxnLst/>
              <a:rect l="l" t="t" r="r" b="b"/>
              <a:pathLst>
                <a:path w="6656" h="2240" extrusionOk="0">
                  <a:moveTo>
                    <a:pt x="6465" y="1"/>
                  </a:moveTo>
                  <a:cubicBezTo>
                    <a:pt x="6394" y="322"/>
                    <a:pt x="6132" y="584"/>
                    <a:pt x="5787" y="644"/>
                  </a:cubicBezTo>
                  <a:lnTo>
                    <a:pt x="0" y="1632"/>
                  </a:lnTo>
                  <a:lnTo>
                    <a:pt x="107" y="2239"/>
                  </a:lnTo>
                  <a:lnTo>
                    <a:pt x="5894" y="1263"/>
                  </a:lnTo>
                  <a:cubicBezTo>
                    <a:pt x="6346" y="1180"/>
                    <a:pt x="6656" y="751"/>
                    <a:pt x="6572" y="298"/>
                  </a:cubicBezTo>
                  <a:cubicBezTo>
                    <a:pt x="6560" y="191"/>
                    <a:pt x="6513" y="96"/>
                    <a:pt x="646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30"/>
            <p:cNvSpPr/>
            <p:nvPr/>
          </p:nvSpPr>
          <p:spPr>
            <a:xfrm>
              <a:off x="3087575" y="1795000"/>
              <a:ext cx="197075" cy="109250"/>
            </a:xfrm>
            <a:custGeom>
              <a:avLst/>
              <a:gdLst/>
              <a:ahLst/>
              <a:cxnLst/>
              <a:rect l="l" t="t" r="r" b="b"/>
              <a:pathLst>
                <a:path w="7883" h="4370" extrusionOk="0">
                  <a:moveTo>
                    <a:pt x="7359" y="0"/>
                  </a:moveTo>
                  <a:lnTo>
                    <a:pt x="1" y="1250"/>
                  </a:lnTo>
                  <a:lnTo>
                    <a:pt x="536" y="4370"/>
                  </a:lnTo>
                  <a:lnTo>
                    <a:pt x="7882" y="3120"/>
                  </a:lnTo>
                  <a:lnTo>
                    <a:pt x="7359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30"/>
            <p:cNvSpPr/>
            <p:nvPr/>
          </p:nvSpPr>
          <p:spPr>
            <a:xfrm>
              <a:off x="3067050" y="1848450"/>
              <a:ext cx="204500" cy="120450"/>
            </a:xfrm>
            <a:custGeom>
              <a:avLst/>
              <a:gdLst/>
              <a:ahLst/>
              <a:cxnLst/>
              <a:rect l="l" t="t" r="r" b="b"/>
              <a:pathLst>
                <a:path w="8180" h="4818" extrusionOk="0">
                  <a:moveTo>
                    <a:pt x="6336" y="1"/>
                  </a:moveTo>
                  <a:cubicBezTo>
                    <a:pt x="6257" y="1"/>
                    <a:pt x="6177" y="6"/>
                    <a:pt x="6096" y="17"/>
                  </a:cubicBezTo>
                  <a:lnTo>
                    <a:pt x="1167" y="1089"/>
                  </a:lnTo>
                  <a:cubicBezTo>
                    <a:pt x="464" y="1375"/>
                    <a:pt x="0" y="1887"/>
                    <a:pt x="131" y="2827"/>
                  </a:cubicBezTo>
                  <a:lnTo>
                    <a:pt x="214" y="3208"/>
                  </a:lnTo>
                  <a:cubicBezTo>
                    <a:pt x="336" y="4079"/>
                    <a:pt x="161" y="4818"/>
                    <a:pt x="882" y="4818"/>
                  </a:cubicBezTo>
                  <a:cubicBezTo>
                    <a:pt x="939" y="4818"/>
                    <a:pt x="1002" y="4813"/>
                    <a:pt x="1072" y="4804"/>
                  </a:cubicBezTo>
                  <a:lnTo>
                    <a:pt x="6584" y="3422"/>
                  </a:lnTo>
                  <a:cubicBezTo>
                    <a:pt x="7525" y="3291"/>
                    <a:pt x="8180" y="2422"/>
                    <a:pt x="8049" y="1482"/>
                  </a:cubicBezTo>
                  <a:cubicBezTo>
                    <a:pt x="7929" y="622"/>
                    <a:pt x="7182" y="1"/>
                    <a:pt x="6336" y="1"/>
                  </a:cubicBezTo>
                  <a:close/>
                </a:path>
              </a:pathLst>
            </a:custGeom>
            <a:solidFill>
              <a:srgbClr val="FFC09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30"/>
            <p:cNvSpPr/>
            <p:nvPr/>
          </p:nvSpPr>
          <p:spPr>
            <a:xfrm>
              <a:off x="3209325" y="2027050"/>
              <a:ext cx="209275" cy="110375"/>
            </a:xfrm>
            <a:custGeom>
              <a:avLst/>
              <a:gdLst/>
              <a:ahLst/>
              <a:cxnLst/>
              <a:rect l="l" t="t" r="r" b="b"/>
              <a:pathLst>
                <a:path w="8371" h="4415" extrusionOk="0">
                  <a:moveTo>
                    <a:pt x="6227" y="1"/>
                  </a:moveTo>
                  <a:cubicBezTo>
                    <a:pt x="6184" y="1"/>
                    <a:pt x="6140" y="2"/>
                    <a:pt x="6096" y="5"/>
                  </a:cubicBezTo>
                  <a:lnTo>
                    <a:pt x="2024" y="255"/>
                  </a:lnTo>
                  <a:cubicBezTo>
                    <a:pt x="881" y="327"/>
                    <a:pt x="0" y="1315"/>
                    <a:pt x="72" y="2470"/>
                  </a:cubicBezTo>
                  <a:cubicBezTo>
                    <a:pt x="140" y="3569"/>
                    <a:pt x="1057" y="4415"/>
                    <a:pt x="2154" y="4415"/>
                  </a:cubicBezTo>
                  <a:cubicBezTo>
                    <a:pt x="2198" y="4415"/>
                    <a:pt x="2242" y="4413"/>
                    <a:pt x="2286" y="4410"/>
                  </a:cubicBezTo>
                  <a:lnTo>
                    <a:pt x="6358" y="4160"/>
                  </a:lnTo>
                  <a:cubicBezTo>
                    <a:pt x="7501" y="4089"/>
                    <a:pt x="8370" y="3101"/>
                    <a:pt x="8299" y="1958"/>
                  </a:cubicBezTo>
                  <a:cubicBezTo>
                    <a:pt x="8230" y="847"/>
                    <a:pt x="7314" y="1"/>
                    <a:pt x="6227" y="1"/>
                  </a:cubicBezTo>
                  <a:close/>
                </a:path>
              </a:pathLst>
            </a:custGeom>
            <a:solidFill>
              <a:srgbClr val="FFC09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30"/>
            <p:cNvSpPr/>
            <p:nvPr/>
          </p:nvSpPr>
          <p:spPr>
            <a:xfrm>
              <a:off x="3180150" y="1924675"/>
              <a:ext cx="209275" cy="110350"/>
            </a:xfrm>
            <a:custGeom>
              <a:avLst/>
              <a:gdLst/>
              <a:ahLst/>
              <a:cxnLst/>
              <a:rect l="l" t="t" r="r" b="b"/>
              <a:pathLst>
                <a:path w="8371" h="4414" extrusionOk="0">
                  <a:moveTo>
                    <a:pt x="6228" y="0"/>
                  </a:moveTo>
                  <a:cubicBezTo>
                    <a:pt x="6184" y="0"/>
                    <a:pt x="6140" y="2"/>
                    <a:pt x="6096" y="4"/>
                  </a:cubicBezTo>
                  <a:lnTo>
                    <a:pt x="2024" y="254"/>
                  </a:lnTo>
                  <a:cubicBezTo>
                    <a:pt x="881" y="326"/>
                    <a:pt x="0" y="1314"/>
                    <a:pt x="72" y="2457"/>
                  </a:cubicBezTo>
                  <a:cubicBezTo>
                    <a:pt x="141" y="3567"/>
                    <a:pt x="1057" y="4414"/>
                    <a:pt x="2154" y="4414"/>
                  </a:cubicBezTo>
                  <a:cubicBezTo>
                    <a:pt x="2198" y="4414"/>
                    <a:pt x="2242" y="4412"/>
                    <a:pt x="2286" y="4410"/>
                  </a:cubicBezTo>
                  <a:lnTo>
                    <a:pt x="6358" y="4160"/>
                  </a:lnTo>
                  <a:cubicBezTo>
                    <a:pt x="7501" y="4088"/>
                    <a:pt x="8370" y="3100"/>
                    <a:pt x="8299" y="1945"/>
                  </a:cubicBezTo>
                  <a:cubicBezTo>
                    <a:pt x="8230" y="846"/>
                    <a:pt x="7314" y="0"/>
                    <a:pt x="6228" y="0"/>
                  </a:cubicBezTo>
                  <a:close/>
                </a:path>
              </a:pathLst>
            </a:custGeom>
            <a:solidFill>
              <a:srgbClr val="FFC09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30"/>
            <p:cNvSpPr/>
            <p:nvPr/>
          </p:nvSpPr>
          <p:spPr>
            <a:xfrm>
              <a:off x="3226575" y="2133600"/>
              <a:ext cx="185475" cy="97850"/>
            </a:xfrm>
            <a:custGeom>
              <a:avLst/>
              <a:gdLst/>
              <a:ahLst/>
              <a:cxnLst/>
              <a:rect l="l" t="t" r="r" b="b"/>
              <a:pathLst>
                <a:path w="7419" h="3914" extrusionOk="0">
                  <a:moveTo>
                    <a:pt x="5536" y="1"/>
                  </a:moveTo>
                  <a:cubicBezTo>
                    <a:pt x="5493" y="1"/>
                    <a:pt x="5450" y="2"/>
                    <a:pt x="5406" y="6"/>
                  </a:cubicBezTo>
                  <a:lnTo>
                    <a:pt x="1799" y="220"/>
                  </a:lnTo>
                  <a:cubicBezTo>
                    <a:pt x="775" y="291"/>
                    <a:pt x="1" y="1160"/>
                    <a:pt x="60" y="2184"/>
                  </a:cubicBezTo>
                  <a:cubicBezTo>
                    <a:pt x="129" y="3160"/>
                    <a:pt x="939" y="3914"/>
                    <a:pt x="1914" y="3914"/>
                  </a:cubicBezTo>
                  <a:cubicBezTo>
                    <a:pt x="1951" y="3914"/>
                    <a:pt x="1988" y="3913"/>
                    <a:pt x="2025" y="3911"/>
                  </a:cubicBezTo>
                  <a:lnTo>
                    <a:pt x="5632" y="3685"/>
                  </a:lnTo>
                  <a:cubicBezTo>
                    <a:pt x="6644" y="3625"/>
                    <a:pt x="7418" y="2744"/>
                    <a:pt x="7359" y="1732"/>
                  </a:cubicBezTo>
                  <a:cubicBezTo>
                    <a:pt x="7302" y="752"/>
                    <a:pt x="6492" y="1"/>
                    <a:pt x="5536" y="1"/>
                  </a:cubicBezTo>
                  <a:close/>
                </a:path>
              </a:pathLst>
            </a:custGeom>
            <a:solidFill>
              <a:srgbClr val="FFC09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30"/>
            <p:cNvSpPr/>
            <p:nvPr/>
          </p:nvSpPr>
          <p:spPr>
            <a:xfrm>
              <a:off x="3227175" y="2231600"/>
              <a:ext cx="163450" cy="86200"/>
            </a:xfrm>
            <a:custGeom>
              <a:avLst/>
              <a:gdLst/>
              <a:ahLst/>
              <a:cxnLst/>
              <a:rect l="l" t="t" r="r" b="b"/>
              <a:pathLst>
                <a:path w="6538" h="3448" extrusionOk="0">
                  <a:moveTo>
                    <a:pt x="4840" y="0"/>
                  </a:moveTo>
                  <a:cubicBezTo>
                    <a:pt x="4810" y="0"/>
                    <a:pt x="4781" y="1"/>
                    <a:pt x="4751" y="3"/>
                  </a:cubicBezTo>
                  <a:lnTo>
                    <a:pt x="1572" y="205"/>
                  </a:lnTo>
                  <a:cubicBezTo>
                    <a:pt x="679" y="253"/>
                    <a:pt x="1" y="1027"/>
                    <a:pt x="48" y="1920"/>
                  </a:cubicBezTo>
                  <a:cubicBezTo>
                    <a:pt x="105" y="2787"/>
                    <a:pt x="820" y="3447"/>
                    <a:pt x="1666" y="3447"/>
                  </a:cubicBezTo>
                  <a:cubicBezTo>
                    <a:pt x="1702" y="3447"/>
                    <a:pt x="1738" y="3446"/>
                    <a:pt x="1775" y="3444"/>
                  </a:cubicBezTo>
                  <a:lnTo>
                    <a:pt x="4954" y="3253"/>
                  </a:lnTo>
                  <a:cubicBezTo>
                    <a:pt x="5847" y="3194"/>
                    <a:pt x="6537" y="2420"/>
                    <a:pt x="6478" y="1527"/>
                  </a:cubicBezTo>
                  <a:cubicBezTo>
                    <a:pt x="6420" y="663"/>
                    <a:pt x="5695" y="0"/>
                    <a:pt x="4840" y="0"/>
                  </a:cubicBezTo>
                  <a:close/>
                </a:path>
              </a:pathLst>
            </a:custGeom>
            <a:solidFill>
              <a:srgbClr val="FFC09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" name="ZoneTexte 5">
            <a:extLst>
              <a:ext uri="{FF2B5EF4-FFF2-40B4-BE49-F238E27FC236}">
                <a16:creationId xmlns:a16="http://schemas.microsoft.com/office/drawing/2014/main" id="{F0752C25-4AE2-492C-934F-480052980D3A}"/>
              </a:ext>
            </a:extLst>
          </p:cNvPr>
          <p:cNvSpPr txBox="1">
            <a:spLocks noChangeAspect="1"/>
          </p:cNvSpPr>
          <p:nvPr/>
        </p:nvSpPr>
        <p:spPr>
          <a:xfrm rot="-720000">
            <a:off x="1852467" y="344108"/>
            <a:ext cx="40110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BE" sz="24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We</a:t>
            </a:r>
            <a:r>
              <a:rPr lang="fr-BE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BE" sz="24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Can’t</a:t>
            </a:r>
            <a:r>
              <a:rPr lang="fr-BE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BE" sz="24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say</a:t>
            </a:r>
            <a:r>
              <a:rPr lang="fr-BE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fr-BE" sz="24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anything</a:t>
            </a:r>
            <a:endParaRPr lang="fr-BE" sz="2400" dirty="0">
              <a:solidFill>
                <a:schemeClr val="accent6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fr-BE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 </a:t>
            </a:r>
            <a:r>
              <a:rPr lang="fr-BE" sz="24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anymore</a:t>
            </a:r>
            <a:r>
              <a:rPr lang="fr-BE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!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15CCCFB-C6AD-46CD-A050-FA7E4289D2F8}"/>
              </a:ext>
            </a:extLst>
          </p:cNvPr>
          <p:cNvSpPr txBox="1">
            <a:spLocks noChangeAspect="1"/>
          </p:cNvSpPr>
          <p:nvPr/>
        </p:nvSpPr>
        <p:spPr>
          <a:xfrm rot="-720000">
            <a:off x="2672618" y="1346102"/>
            <a:ext cx="37545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Montserrat Black" panose="00000A00000000000000" pitchFamily="50" charset="0"/>
              </a:rPr>
              <a:t>Social sciences must </a:t>
            </a:r>
          </a:p>
          <a:p>
            <a:pPr algn="ctr"/>
            <a:r>
              <a:rPr lang="fr-BE" sz="2400" dirty="0" err="1">
                <a:solidFill>
                  <a:schemeClr val="accent5">
                    <a:lumMod val="60000"/>
                    <a:lumOff val="40000"/>
                  </a:schemeClr>
                </a:solidFill>
                <a:latin typeface="Montserrat Black" panose="00000A00000000000000" pitchFamily="50" charset="0"/>
              </a:rPr>
              <a:t>be</a:t>
            </a:r>
            <a:r>
              <a:rPr lang="fr-BE" sz="2400" dirty="0">
                <a:solidFill>
                  <a:schemeClr val="accent5">
                    <a:lumMod val="60000"/>
                    <a:lumOff val="40000"/>
                  </a:schemeClr>
                </a:solidFill>
                <a:latin typeface="Montserrat Black" panose="00000A00000000000000" pitchFamily="50" charset="0"/>
              </a:rPr>
              <a:t> neutral !</a:t>
            </a:r>
          </a:p>
        </p:txBody>
      </p:sp>
      <p:sp>
        <p:nvSpPr>
          <p:cNvPr id="10" name="Bulle narrative : rectangle à coins arrondis 9">
            <a:extLst>
              <a:ext uri="{FF2B5EF4-FFF2-40B4-BE49-F238E27FC236}">
                <a16:creationId xmlns:a16="http://schemas.microsoft.com/office/drawing/2014/main" id="{2033FDFE-EEA7-415D-BA98-A6435BA58A4B}"/>
              </a:ext>
            </a:extLst>
          </p:cNvPr>
          <p:cNvSpPr/>
          <p:nvPr/>
        </p:nvSpPr>
        <p:spPr>
          <a:xfrm>
            <a:off x="6447416" y="285891"/>
            <a:ext cx="2384129" cy="1051397"/>
          </a:xfrm>
          <a:prstGeom prst="wedgeRoundRectCallout">
            <a:avLst>
              <a:gd name="adj1" fmla="val 65053"/>
              <a:gd name="adj2" fmla="val 108539"/>
              <a:gd name="adj3" fmla="val 1666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DISCRIMINATION</a:t>
            </a:r>
            <a:endParaRPr lang="fr-BE" sz="2400" b="1" dirty="0">
              <a:solidFill>
                <a:schemeClr val="accent5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76" name="Bulle narrative : rectangle à coins arrondis 75">
            <a:extLst>
              <a:ext uri="{FF2B5EF4-FFF2-40B4-BE49-F238E27FC236}">
                <a16:creationId xmlns:a16="http://schemas.microsoft.com/office/drawing/2014/main" id="{40B8B609-3941-4214-BB7E-061B19A64568}"/>
              </a:ext>
            </a:extLst>
          </p:cNvPr>
          <p:cNvSpPr/>
          <p:nvPr/>
        </p:nvSpPr>
        <p:spPr>
          <a:xfrm>
            <a:off x="6046503" y="3431989"/>
            <a:ext cx="2384129" cy="1051397"/>
          </a:xfrm>
          <a:prstGeom prst="wedgeRoundRectCallout">
            <a:avLst>
              <a:gd name="adj1" fmla="val 75489"/>
              <a:gd name="adj2" fmla="val 5595"/>
              <a:gd name="adj3" fmla="val 1666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SOCIAL EXCLUSION</a:t>
            </a:r>
            <a:endParaRPr lang="fr-BE" sz="2400" b="1" dirty="0">
              <a:solidFill>
                <a:schemeClr val="accent5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8CDADF0-C91B-43C1-A7C5-E7D0A4A5C799}"/>
              </a:ext>
            </a:extLst>
          </p:cNvPr>
          <p:cNvSpPr txBox="1">
            <a:spLocks noChangeAspect="1"/>
          </p:cNvSpPr>
          <p:nvPr/>
        </p:nvSpPr>
        <p:spPr>
          <a:xfrm rot="-720000">
            <a:off x="3337439" y="2560287"/>
            <a:ext cx="3039615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800" dirty="0">
                <a:solidFill>
                  <a:srgbClr val="009999"/>
                </a:solidFill>
                <a:latin typeface="Arial Black" panose="020B0A04020102020204" pitchFamily="34" charset="0"/>
              </a:rPr>
              <a:t> </a:t>
            </a:r>
            <a:r>
              <a:rPr lang="en-US" sz="2400" dirty="0">
                <a:solidFill>
                  <a:srgbClr val="009999"/>
                </a:solidFill>
                <a:latin typeface="Montserrat Black" panose="00000A00000000000000" pitchFamily="50" charset="0"/>
              </a:rPr>
              <a:t>Fed up with the </a:t>
            </a:r>
          </a:p>
          <a:p>
            <a:r>
              <a:rPr lang="en-US" sz="2400" dirty="0">
                <a:solidFill>
                  <a:srgbClr val="009999"/>
                </a:solidFill>
                <a:latin typeface="Montserrat Black" panose="00000A00000000000000" pitchFamily="50" charset="0"/>
              </a:rPr>
              <a:t>tyranny </a:t>
            </a:r>
          </a:p>
          <a:p>
            <a:r>
              <a:rPr lang="en-US" sz="2400" dirty="0">
                <a:solidFill>
                  <a:srgbClr val="009999"/>
                </a:solidFill>
                <a:latin typeface="Montserrat Black" panose="00000A00000000000000" pitchFamily="50" charset="0"/>
              </a:rPr>
              <a:t>of minorities !</a:t>
            </a:r>
            <a:endParaRPr lang="fr-BE" sz="2400" dirty="0">
              <a:solidFill>
                <a:srgbClr val="009999"/>
              </a:solidFill>
              <a:latin typeface="Montserrat Black" panose="00000A00000000000000" pitchFamily="50" charset="0"/>
            </a:endParaRPr>
          </a:p>
          <a:p>
            <a:endParaRPr lang="fr-BE" sz="2800" dirty="0">
              <a:solidFill>
                <a:srgbClr val="009999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Bulle narrative : rectangle à coins arrondis 10">
            <a:extLst>
              <a:ext uri="{FF2B5EF4-FFF2-40B4-BE49-F238E27FC236}">
                <a16:creationId xmlns:a16="http://schemas.microsoft.com/office/drawing/2014/main" id="{BB36AD25-354D-4E61-9448-992CA5B7705E}"/>
              </a:ext>
            </a:extLst>
          </p:cNvPr>
          <p:cNvSpPr/>
          <p:nvPr/>
        </p:nvSpPr>
        <p:spPr>
          <a:xfrm>
            <a:off x="6591635" y="1801988"/>
            <a:ext cx="2095690" cy="1128125"/>
          </a:xfrm>
          <a:prstGeom prst="wedgeRoundRectCallout">
            <a:avLst>
              <a:gd name="adj1" fmla="val 63683"/>
              <a:gd name="adj2" fmla="val 9673"/>
              <a:gd name="adj3" fmla="val 1666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4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VULNERABILITY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9000"/>
                    </a14:imgEffect>
                  </a14:imgLayer>
                </a14:imgProps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874;p38">
            <a:extLst>
              <a:ext uri="{FF2B5EF4-FFF2-40B4-BE49-F238E27FC236}">
                <a16:creationId xmlns:a16="http://schemas.microsoft.com/office/drawing/2014/main" id="{1F8180B2-3279-4048-8F1E-3F12D493D1E5}"/>
              </a:ext>
            </a:extLst>
          </p:cNvPr>
          <p:cNvSpPr/>
          <p:nvPr/>
        </p:nvSpPr>
        <p:spPr>
          <a:xfrm>
            <a:off x="6332375" y="-5178"/>
            <a:ext cx="2953845" cy="5231325"/>
          </a:xfrm>
          <a:custGeom>
            <a:avLst/>
            <a:gdLst/>
            <a:ahLst/>
            <a:cxnLst/>
            <a:rect l="l" t="t" r="r" b="b"/>
            <a:pathLst>
              <a:path w="94765" h="209253" extrusionOk="0">
                <a:moveTo>
                  <a:pt x="10225" y="214"/>
                </a:moveTo>
                <a:lnTo>
                  <a:pt x="0" y="102018"/>
                </a:lnTo>
                <a:lnTo>
                  <a:pt x="2494" y="162119"/>
                </a:lnTo>
                <a:lnTo>
                  <a:pt x="23442" y="209253"/>
                </a:lnTo>
                <a:lnTo>
                  <a:pt x="94765" y="208754"/>
                </a:lnTo>
                <a:lnTo>
                  <a:pt x="88032" y="249"/>
                </a:lnTo>
                <a:lnTo>
                  <a:pt x="22445" y="0"/>
                </a:lnTo>
                <a:close/>
              </a:path>
            </a:pathLst>
          </a:custGeom>
          <a:solidFill>
            <a:schemeClr val="dk2"/>
          </a:solidFill>
          <a:ln>
            <a:noFill/>
          </a:ln>
        </p:spPr>
        <p:txBody>
          <a:bodyPr/>
          <a:lstStyle/>
          <a:p>
            <a:endParaRPr lang="fr-BE" dirty="0"/>
          </a:p>
        </p:txBody>
      </p:sp>
      <p:grpSp>
        <p:nvGrpSpPr>
          <p:cNvPr id="413" name="Google Shape;413;p40"/>
          <p:cNvGrpSpPr>
            <a:grpSpLocks noChangeAspect="1"/>
          </p:cNvGrpSpPr>
          <p:nvPr/>
        </p:nvGrpSpPr>
        <p:grpSpPr>
          <a:xfrm>
            <a:off x="138985" y="2179046"/>
            <a:ext cx="1762502" cy="2964454"/>
            <a:chOff x="2006225" y="2644800"/>
            <a:chExt cx="1270700" cy="2137250"/>
          </a:xfrm>
        </p:grpSpPr>
        <p:sp>
          <p:nvSpPr>
            <p:cNvPr id="414" name="Google Shape;414;p40"/>
            <p:cNvSpPr/>
            <p:nvPr/>
          </p:nvSpPr>
          <p:spPr>
            <a:xfrm>
              <a:off x="2188825" y="2707300"/>
              <a:ext cx="916900" cy="901775"/>
            </a:xfrm>
            <a:custGeom>
              <a:avLst/>
              <a:gdLst/>
              <a:ahLst/>
              <a:cxnLst/>
              <a:rect l="l" t="t" r="r" b="b"/>
              <a:pathLst>
                <a:path w="36676" h="36071" extrusionOk="0">
                  <a:moveTo>
                    <a:pt x="19880" y="0"/>
                  </a:moveTo>
                  <a:cubicBezTo>
                    <a:pt x="19174" y="0"/>
                    <a:pt x="18472" y="131"/>
                    <a:pt x="17843" y="434"/>
                  </a:cubicBezTo>
                  <a:lnTo>
                    <a:pt x="13050" y="1804"/>
                  </a:lnTo>
                  <a:cubicBezTo>
                    <a:pt x="8066" y="2945"/>
                    <a:pt x="6963" y="9412"/>
                    <a:pt x="6734" y="12456"/>
                  </a:cubicBezTo>
                  <a:cubicBezTo>
                    <a:pt x="6544" y="15005"/>
                    <a:pt x="6811" y="17782"/>
                    <a:pt x="5137" y="19760"/>
                  </a:cubicBezTo>
                  <a:cubicBezTo>
                    <a:pt x="4186" y="20826"/>
                    <a:pt x="2778" y="21396"/>
                    <a:pt x="1827" y="22500"/>
                  </a:cubicBezTo>
                  <a:cubicBezTo>
                    <a:pt x="914" y="23489"/>
                    <a:pt x="495" y="24896"/>
                    <a:pt x="229" y="26266"/>
                  </a:cubicBezTo>
                  <a:cubicBezTo>
                    <a:pt x="1" y="27674"/>
                    <a:pt x="1" y="29157"/>
                    <a:pt x="609" y="30451"/>
                  </a:cubicBezTo>
                  <a:cubicBezTo>
                    <a:pt x="1104" y="31402"/>
                    <a:pt x="1903" y="32201"/>
                    <a:pt x="2816" y="32810"/>
                  </a:cubicBezTo>
                  <a:cubicBezTo>
                    <a:pt x="5631" y="34826"/>
                    <a:pt x="9169" y="35587"/>
                    <a:pt x="12593" y="35853"/>
                  </a:cubicBezTo>
                  <a:cubicBezTo>
                    <a:pt x="13980" y="36005"/>
                    <a:pt x="15379" y="36070"/>
                    <a:pt x="16783" y="36070"/>
                  </a:cubicBezTo>
                  <a:cubicBezTo>
                    <a:pt x="17845" y="36070"/>
                    <a:pt x="18909" y="36033"/>
                    <a:pt x="19974" y="35967"/>
                  </a:cubicBezTo>
                  <a:cubicBezTo>
                    <a:pt x="21914" y="35853"/>
                    <a:pt x="23930" y="36005"/>
                    <a:pt x="25833" y="35777"/>
                  </a:cubicBezTo>
                  <a:cubicBezTo>
                    <a:pt x="29409" y="35358"/>
                    <a:pt x="32757" y="33456"/>
                    <a:pt x="34925" y="30527"/>
                  </a:cubicBezTo>
                  <a:cubicBezTo>
                    <a:pt x="35724" y="29462"/>
                    <a:pt x="36333" y="28168"/>
                    <a:pt x="36523" y="26837"/>
                  </a:cubicBezTo>
                  <a:cubicBezTo>
                    <a:pt x="36675" y="25505"/>
                    <a:pt x="36333" y="24021"/>
                    <a:pt x="35344" y="23070"/>
                  </a:cubicBezTo>
                  <a:cubicBezTo>
                    <a:pt x="34469" y="22233"/>
                    <a:pt x="33213" y="21853"/>
                    <a:pt x="32338" y="20978"/>
                  </a:cubicBezTo>
                  <a:cubicBezTo>
                    <a:pt x="29523" y="18277"/>
                    <a:pt x="33784" y="14054"/>
                    <a:pt x="31730" y="10934"/>
                  </a:cubicBezTo>
                  <a:cubicBezTo>
                    <a:pt x="31349" y="10364"/>
                    <a:pt x="30816" y="9945"/>
                    <a:pt x="30474" y="9374"/>
                  </a:cubicBezTo>
                  <a:cubicBezTo>
                    <a:pt x="29865" y="8385"/>
                    <a:pt x="29789" y="7206"/>
                    <a:pt x="29333" y="6103"/>
                  </a:cubicBezTo>
                  <a:cubicBezTo>
                    <a:pt x="28534" y="4086"/>
                    <a:pt x="26670" y="2793"/>
                    <a:pt x="24844" y="1728"/>
                  </a:cubicBezTo>
                  <a:cubicBezTo>
                    <a:pt x="23778" y="1081"/>
                    <a:pt x="22675" y="548"/>
                    <a:pt x="21458" y="206"/>
                  </a:cubicBezTo>
                  <a:cubicBezTo>
                    <a:pt x="20950" y="75"/>
                    <a:pt x="20414" y="0"/>
                    <a:pt x="1988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40"/>
            <p:cNvSpPr/>
            <p:nvPr/>
          </p:nvSpPr>
          <p:spPr>
            <a:xfrm>
              <a:off x="2006225" y="3309425"/>
              <a:ext cx="1270700" cy="1472625"/>
            </a:xfrm>
            <a:custGeom>
              <a:avLst/>
              <a:gdLst/>
              <a:ahLst/>
              <a:cxnLst/>
              <a:rect l="l" t="t" r="r" b="b"/>
              <a:pathLst>
                <a:path w="50828" h="58905" extrusionOk="0">
                  <a:moveTo>
                    <a:pt x="30690" y="0"/>
                  </a:moveTo>
                  <a:cubicBezTo>
                    <a:pt x="25120" y="0"/>
                    <a:pt x="19027" y="512"/>
                    <a:pt x="15104" y="811"/>
                  </a:cubicBezTo>
                  <a:cubicBezTo>
                    <a:pt x="11528" y="1496"/>
                    <a:pt x="6277" y="4730"/>
                    <a:pt x="3310" y="14241"/>
                  </a:cubicBezTo>
                  <a:cubicBezTo>
                    <a:pt x="0" y="25007"/>
                    <a:pt x="647" y="58905"/>
                    <a:pt x="647" y="58905"/>
                  </a:cubicBezTo>
                  <a:lnTo>
                    <a:pt x="50827" y="58562"/>
                  </a:lnTo>
                  <a:cubicBezTo>
                    <a:pt x="50827" y="58562"/>
                    <a:pt x="50257" y="15192"/>
                    <a:pt x="44474" y="6784"/>
                  </a:cubicBezTo>
                  <a:cubicBezTo>
                    <a:pt x="41621" y="2637"/>
                    <a:pt x="38805" y="1078"/>
                    <a:pt x="35039" y="127"/>
                  </a:cubicBezTo>
                  <a:cubicBezTo>
                    <a:pt x="33663" y="38"/>
                    <a:pt x="32196" y="0"/>
                    <a:pt x="306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416" name="Google Shape;416;p40"/>
            <p:cNvSpPr/>
            <p:nvPr/>
          </p:nvSpPr>
          <p:spPr>
            <a:xfrm>
              <a:off x="2385700" y="3023450"/>
              <a:ext cx="496500" cy="442325"/>
            </a:xfrm>
            <a:custGeom>
              <a:avLst/>
              <a:gdLst/>
              <a:ahLst/>
              <a:cxnLst/>
              <a:rect l="l" t="t" r="r" b="b"/>
              <a:pathLst>
                <a:path w="19860" h="17693" extrusionOk="0">
                  <a:moveTo>
                    <a:pt x="6126" y="0"/>
                  </a:moveTo>
                  <a:lnTo>
                    <a:pt x="5365" y="10767"/>
                  </a:lnTo>
                  <a:lnTo>
                    <a:pt x="1" y="12212"/>
                  </a:lnTo>
                  <a:cubicBezTo>
                    <a:pt x="1" y="14841"/>
                    <a:pt x="5376" y="17692"/>
                    <a:pt x="10308" y="17692"/>
                  </a:cubicBezTo>
                  <a:cubicBezTo>
                    <a:pt x="10372" y="17692"/>
                    <a:pt x="10437" y="17692"/>
                    <a:pt x="10501" y="17691"/>
                  </a:cubicBezTo>
                  <a:cubicBezTo>
                    <a:pt x="15447" y="17653"/>
                    <a:pt x="19365" y="14000"/>
                    <a:pt x="19860" y="11566"/>
                  </a:cubicBezTo>
                  <a:cubicBezTo>
                    <a:pt x="17159" y="10957"/>
                    <a:pt x="14572" y="10729"/>
                    <a:pt x="14572" y="10729"/>
                  </a:cubicBezTo>
                  <a:lnTo>
                    <a:pt x="14077" y="5022"/>
                  </a:lnTo>
                  <a:lnTo>
                    <a:pt x="6126" y="0"/>
                  </a:ln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40"/>
            <p:cNvSpPr/>
            <p:nvPr/>
          </p:nvSpPr>
          <p:spPr>
            <a:xfrm>
              <a:off x="2535975" y="2751925"/>
              <a:ext cx="388075" cy="450650"/>
            </a:xfrm>
            <a:custGeom>
              <a:avLst/>
              <a:gdLst/>
              <a:ahLst/>
              <a:cxnLst/>
              <a:rect l="l" t="t" r="r" b="b"/>
              <a:pathLst>
                <a:path w="15523" h="18026" extrusionOk="0">
                  <a:moveTo>
                    <a:pt x="7887" y="1"/>
                  </a:moveTo>
                  <a:cubicBezTo>
                    <a:pt x="7367" y="1"/>
                    <a:pt x="6866" y="67"/>
                    <a:pt x="6430" y="209"/>
                  </a:cubicBezTo>
                  <a:lnTo>
                    <a:pt x="5099" y="513"/>
                  </a:lnTo>
                  <a:cubicBezTo>
                    <a:pt x="4642" y="589"/>
                    <a:pt x="4300" y="1084"/>
                    <a:pt x="3995" y="1464"/>
                  </a:cubicBezTo>
                  <a:cubicBezTo>
                    <a:pt x="3006" y="2872"/>
                    <a:pt x="2017" y="4318"/>
                    <a:pt x="1523" y="5992"/>
                  </a:cubicBezTo>
                  <a:cubicBezTo>
                    <a:pt x="1" y="11432"/>
                    <a:pt x="3158" y="15617"/>
                    <a:pt x="8256" y="17329"/>
                  </a:cubicBezTo>
                  <a:cubicBezTo>
                    <a:pt x="9268" y="17703"/>
                    <a:pt x="10268" y="18026"/>
                    <a:pt x="11203" y="18026"/>
                  </a:cubicBezTo>
                  <a:cubicBezTo>
                    <a:pt x="11885" y="18026"/>
                    <a:pt x="12532" y="17854"/>
                    <a:pt x="13126" y="17405"/>
                  </a:cubicBezTo>
                  <a:cubicBezTo>
                    <a:pt x="15523" y="15541"/>
                    <a:pt x="14458" y="9339"/>
                    <a:pt x="14343" y="6182"/>
                  </a:cubicBezTo>
                  <a:cubicBezTo>
                    <a:pt x="14229" y="4356"/>
                    <a:pt x="12898" y="2377"/>
                    <a:pt x="11414" y="1122"/>
                  </a:cubicBezTo>
                  <a:cubicBezTo>
                    <a:pt x="10599" y="416"/>
                    <a:pt x="9184" y="1"/>
                    <a:pt x="7887" y="1"/>
                  </a:cubicBez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40"/>
            <p:cNvSpPr/>
            <p:nvPr/>
          </p:nvSpPr>
          <p:spPr>
            <a:xfrm>
              <a:off x="2886950" y="2974925"/>
              <a:ext cx="47025" cy="82425"/>
            </a:xfrm>
            <a:custGeom>
              <a:avLst/>
              <a:gdLst/>
              <a:ahLst/>
              <a:cxnLst/>
              <a:rect l="l" t="t" r="r" b="b"/>
              <a:pathLst>
                <a:path w="1881" h="3297" extrusionOk="0">
                  <a:moveTo>
                    <a:pt x="190" y="1"/>
                  </a:moveTo>
                  <a:lnTo>
                    <a:pt x="0" y="3044"/>
                  </a:lnTo>
                  <a:cubicBezTo>
                    <a:pt x="497" y="3066"/>
                    <a:pt x="1043" y="3296"/>
                    <a:pt x="1415" y="3296"/>
                  </a:cubicBezTo>
                  <a:cubicBezTo>
                    <a:pt x="1698" y="3296"/>
                    <a:pt x="1881" y="3163"/>
                    <a:pt x="1864" y="2702"/>
                  </a:cubicBezTo>
                  <a:cubicBezTo>
                    <a:pt x="1826" y="1751"/>
                    <a:pt x="190" y="1"/>
                    <a:pt x="190" y="1"/>
                  </a:cubicBez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40"/>
            <p:cNvSpPr/>
            <p:nvPr/>
          </p:nvSpPr>
          <p:spPr>
            <a:xfrm>
              <a:off x="2778300" y="2944900"/>
              <a:ext cx="25850" cy="21900"/>
            </a:xfrm>
            <a:custGeom>
              <a:avLst/>
              <a:gdLst/>
              <a:ahLst/>
              <a:cxnLst/>
              <a:rect l="l" t="t" r="r" b="b"/>
              <a:pathLst>
                <a:path w="1034" h="876" extrusionOk="0">
                  <a:moveTo>
                    <a:pt x="360" y="1"/>
                  </a:moveTo>
                  <a:cubicBezTo>
                    <a:pt x="330" y="1"/>
                    <a:pt x="302" y="8"/>
                    <a:pt x="275" y="23"/>
                  </a:cubicBezTo>
                  <a:cubicBezTo>
                    <a:pt x="199" y="61"/>
                    <a:pt x="161" y="99"/>
                    <a:pt x="123" y="289"/>
                  </a:cubicBezTo>
                  <a:cubicBezTo>
                    <a:pt x="1" y="595"/>
                    <a:pt x="198" y="876"/>
                    <a:pt x="458" y="876"/>
                  </a:cubicBezTo>
                  <a:cubicBezTo>
                    <a:pt x="521" y="876"/>
                    <a:pt x="589" y="859"/>
                    <a:pt x="656" y="822"/>
                  </a:cubicBezTo>
                  <a:cubicBezTo>
                    <a:pt x="1033" y="581"/>
                    <a:pt x="637" y="1"/>
                    <a:pt x="360" y="1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40"/>
            <p:cNvSpPr/>
            <p:nvPr/>
          </p:nvSpPr>
          <p:spPr>
            <a:xfrm>
              <a:off x="2733800" y="2894300"/>
              <a:ext cx="87300" cy="53575"/>
            </a:xfrm>
            <a:custGeom>
              <a:avLst/>
              <a:gdLst/>
              <a:ahLst/>
              <a:cxnLst/>
              <a:rect l="l" t="t" r="r" b="b"/>
              <a:pathLst>
                <a:path w="3492" h="2143" extrusionOk="0">
                  <a:moveTo>
                    <a:pt x="2440" y="0"/>
                  </a:moveTo>
                  <a:cubicBezTo>
                    <a:pt x="1389" y="0"/>
                    <a:pt x="140" y="1104"/>
                    <a:pt x="1" y="2047"/>
                  </a:cubicBezTo>
                  <a:cubicBezTo>
                    <a:pt x="1" y="2095"/>
                    <a:pt x="62" y="2143"/>
                    <a:pt x="107" y="2143"/>
                  </a:cubicBezTo>
                  <a:cubicBezTo>
                    <a:pt x="133" y="2143"/>
                    <a:pt x="153" y="2127"/>
                    <a:pt x="153" y="2085"/>
                  </a:cubicBezTo>
                  <a:cubicBezTo>
                    <a:pt x="499" y="1221"/>
                    <a:pt x="1453" y="271"/>
                    <a:pt x="2409" y="271"/>
                  </a:cubicBezTo>
                  <a:cubicBezTo>
                    <a:pt x="2716" y="271"/>
                    <a:pt x="3024" y="369"/>
                    <a:pt x="3311" y="601"/>
                  </a:cubicBezTo>
                  <a:cubicBezTo>
                    <a:pt x="3338" y="619"/>
                    <a:pt x="3364" y="627"/>
                    <a:pt x="3386" y="627"/>
                  </a:cubicBezTo>
                  <a:cubicBezTo>
                    <a:pt x="3455" y="627"/>
                    <a:pt x="3492" y="554"/>
                    <a:pt x="3463" y="525"/>
                  </a:cubicBezTo>
                  <a:cubicBezTo>
                    <a:pt x="3195" y="153"/>
                    <a:pt x="2831" y="0"/>
                    <a:pt x="2440" y="0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40"/>
            <p:cNvSpPr/>
            <p:nvPr/>
          </p:nvSpPr>
          <p:spPr>
            <a:xfrm>
              <a:off x="2819400" y="3090025"/>
              <a:ext cx="61850" cy="21900"/>
            </a:xfrm>
            <a:custGeom>
              <a:avLst/>
              <a:gdLst/>
              <a:ahLst/>
              <a:cxnLst/>
              <a:rect l="l" t="t" r="r" b="b"/>
              <a:pathLst>
                <a:path w="2474" h="876" fill="none" extrusionOk="0">
                  <a:moveTo>
                    <a:pt x="2474" y="457"/>
                  </a:moveTo>
                  <a:cubicBezTo>
                    <a:pt x="1675" y="875"/>
                    <a:pt x="572" y="685"/>
                    <a:pt x="1" y="0"/>
                  </a:cubicBezTo>
                </a:path>
              </a:pathLst>
            </a:custGeom>
            <a:noFill/>
            <a:ln w="12375" cap="rnd" cmpd="sng">
              <a:solidFill>
                <a:srgbClr val="83595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40"/>
            <p:cNvSpPr/>
            <p:nvPr/>
          </p:nvSpPr>
          <p:spPr>
            <a:xfrm>
              <a:off x="2405675" y="2644800"/>
              <a:ext cx="157925" cy="128900"/>
            </a:xfrm>
            <a:custGeom>
              <a:avLst/>
              <a:gdLst/>
              <a:ahLst/>
              <a:cxnLst/>
              <a:rect l="l" t="t" r="r" b="b"/>
              <a:pathLst>
                <a:path w="6317" h="5156" extrusionOk="0">
                  <a:moveTo>
                    <a:pt x="2622" y="1"/>
                  </a:moveTo>
                  <a:cubicBezTo>
                    <a:pt x="1868" y="1"/>
                    <a:pt x="1008" y="280"/>
                    <a:pt x="571" y="804"/>
                  </a:cubicBezTo>
                  <a:cubicBezTo>
                    <a:pt x="77" y="1374"/>
                    <a:pt x="1" y="2287"/>
                    <a:pt x="229" y="2972"/>
                  </a:cubicBezTo>
                  <a:cubicBezTo>
                    <a:pt x="571" y="4190"/>
                    <a:pt x="1142" y="4760"/>
                    <a:pt x="2283" y="5065"/>
                  </a:cubicBezTo>
                  <a:cubicBezTo>
                    <a:pt x="2496" y="5125"/>
                    <a:pt x="2776" y="5156"/>
                    <a:pt x="3065" y="5156"/>
                  </a:cubicBezTo>
                  <a:cubicBezTo>
                    <a:pt x="3498" y="5156"/>
                    <a:pt x="3950" y="5087"/>
                    <a:pt x="4224" y="4950"/>
                  </a:cubicBezTo>
                  <a:lnTo>
                    <a:pt x="5289" y="3923"/>
                  </a:lnTo>
                  <a:cubicBezTo>
                    <a:pt x="6316" y="1222"/>
                    <a:pt x="4224" y="385"/>
                    <a:pt x="3273" y="81"/>
                  </a:cubicBezTo>
                  <a:cubicBezTo>
                    <a:pt x="3076" y="27"/>
                    <a:pt x="2854" y="1"/>
                    <a:pt x="262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40"/>
            <p:cNvSpPr/>
            <p:nvPr/>
          </p:nvSpPr>
          <p:spPr>
            <a:xfrm>
              <a:off x="2701475" y="2871275"/>
              <a:ext cx="161700" cy="140775"/>
            </a:xfrm>
            <a:custGeom>
              <a:avLst/>
              <a:gdLst/>
              <a:ahLst/>
              <a:cxnLst/>
              <a:rect l="l" t="t" r="r" b="b"/>
              <a:pathLst>
                <a:path w="6468" h="5631" fill="none" extrusionOk="0">
                  <a:moveTo>
                    <a:pt x="5897" y="1027"/>
                  </a:moveTo>
                  <a:cubicBezTo>
                    <a:pt x="6430" y="2207"/>
                    <a:pt x="6468" y="3614"/>
                    <a:pt x="5897" y="4337"/>
                  </a:cubicBezTo>
                  <a:cubicBezTo>
                    <a:pt x="5365" y="5022"/>
                    <a:pt x="1827" y="5631"/>
                    <a:pt x="799" y="4946"/>
                  </a:cubicBezTo>
                  <a:cubicBezTo>
                    <a:pt x="229" y="4565"/>
                    <a:pt x="0" y="2245"/>
                    <a:pt x="419" y="1598"/>
                  </a:cubicBezTo>
                  <a:cubicBezTo>
                    <a:pt x="1332" y="304"/>
                    <a:pt x="5441" y="0"/>
                    <a:pt x="5897" y="1027"/>
                  </a:cubicBezTo>
                  <a:close/>
                </a:path>
              </a:pathLst>
            </a:custGeom>
            <a:solidFill>
              <a:schemeClr val="dk2"/>
            </a:solidFill>
            <a:ln w="12375" cap="flat" cmpd="sng">
              <a:solidFill>
                <a:schemeClr val="dk2"/>
              </a:solidFill>
              <a:prstDash val="solid"/>
              <a:miter lim="3804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40"/>
            <p:cNvSpPr/>
            <p:nvPr/>
          </p:nvSpPr>
          <p:spPr>
            <a:xfrm>
              <a:off x="2853650" y="2924625"/>
              <a:ext cx="47575" cy="8475"/>
            </a:xfrm>
            <a:custGeom>
              <a:avLst/>
              <a:gdLst/>
              <a:ahLst/>
              <a:cxnLst/>
              <a:rect l="l" t="t" r="r" b="b"/>
              <a:pathLst>
                <a:path w="1903" h="339" extrusionOk="0">
                  <a:moveTo>
                    <a:pt x="841" y="0"/>
                  </a:moveTo>
                  <a:cubicBezTo>
                    <a:pt x="610" y="0"/>
                    <a:pt x="379" y="28"/>
                    <a:pt x="153" y="73"/>
                  </a:cubicBezTo>
                  <a:cubicBezTo>
                    <a:pt x="1" y="111"/>
                    <a:pt x="39" y="339"/>
                    <a:pt x="191" y="339"/>
                  </a:cubicBezTo>
                  <a:cubicBezTo>
                    <a:pt x="476" y="320"/>
                    <a:pt x="752" y="310"/>
                    <a:pt x="1023" y="310"/>
                  </a:cubicBezTo>
                  <a:cubicBezTo>
                    <a:pt x="1294" y="310"/>
                    <a:pt x="1560" y="320"/>
                    <a:pt x="1827" y="339"/>
                  </a:cubicBezTo>
                  <a:cubicBezTo>
                    <a:pt x="1865" y="339"/>
                    <a:pt x="1903" y="263"/>
                    <a:pt x="1865" y="225"/>
                  </a:cubicBezTo>
                  <a:cubicBezTo>
                    <a:pt x="1543" y="64"/>
                    <a:pt x="1193" y="0"/>
                    <a:pt x="8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40"/>
            <p:cNvSpPr/>
            <p:nvPr/>
          </p:nvSpPr>
          <p:spPr>
            <a:xfrm>
              <a:off x="2363825" y="2662300"/>
              <a:ext cx="559275" cy="647650"/>
            </a:xfrm>
            <a:custGeom>
              <a:avLst/>
              <a:gdLst/>
              <a:ahLst/>
              <a:cxnLst/>
              <a:rect l="l" t="t" r="r" b="b"/>
              <a:pathLst>
                <a:path w="22371" h="25906" extrusionOk="0">
                  <a:moveTo>
                    <a:pt x="14738" y="0"/>
                  </a:moveTo>
                  <a:cubicBezTo>
                    <a:pt x="11066" y="0"/>
                    <a:pt x="7335" y="771"/>
                    <a:pt x="5327" y="4136"/>
                  </a:cubicBezTo>
                  <a:cubicBezTo>
                    <a:pt x="5099" y="4479"/>
                    <a:pt x="4908" y="4897"/>
                    <a:pt x="4604" y="5201"/>
                  </a:cubicBezTo>
                  <a:cubicBezTo>
                    <a:pt x="4376" y="5430"/>
                    <a:pt x="4072" y="5620"/>
                    <a:pt x="3805" y="5810"/>
                  </a:cubicBezTo>
                  <a:cubicBezTo>
                    <a:pt x="2740" y="6571"/>
                    <a:pt x="2245" y="7788"/>
                    <a:pt x="1941" y="9044"/>
                  </a:cubicBezTo>
                  <a:cubicBezTo>
                    <a:pt x="1675" y="10337"/>
                    <a:pt x="1941" y="11403"/>
                    <a:pt x="1903" y="12696"/>
                  </a:cubicBezTo>
                  <a:cubicBezTo>
                    <a:pt x="1865" y="13381"/>
                    <a:pt x="1865" y="13990"/>
                    <a:pt x="1865" y="14636"/>
                  </a:cubicBezTo>
                  <a:cubicBezTo>
                    <a:pt x="1865" y="16234"/>
                    <a:pt x="2055" y="17680"/>
                    <a:pt x="1751" y="19316"/>
                  </a:cubicBezTo>
                  <a:cubicBezTo>
                    <a:pt x="1523" y="20800"/>
                    <a:pt x="1" y="24300"/>
                    <a:pt x="495" y="25669"/>
                  </a:cubicBezTo>
                  <a:cubicBezTo>
                    <a:pt x="559" y="25834"/>
                    <a:pt x="1138" y="25906"/>
                    <a:pt x="1907" y="25906"/>
                  </a:cubicBezTo>
                  <a:cubicBezTo>
                    <a:pt x="3446" y="25906"/>
                    <a:pt x="5745" y="25618"/>
                    <a:pt x="6202" y="25213"/>
                  </a:cubicBezTo>
                  <a:cubicBezTo>
                    <a:pt x="6811" y="24604"/>
                    <a:pt x="6811" y="18631"/>
                    <a:pt x="6963" y="16843"/>
                  </a:cubicBezTo>
                  <a:cubicBezTo>
                    <a:pt x="7039" y="15664"/>
                    <a:pt x="7343" y="14408"/>
                    <a:pt x="7952" y="13381"/>
                  </a:cubicBezTo>
                  <a:cubicBezTo>
                    <a:pt x="8332" y="12721"/>
                    <a:pt x="8796" y="12303"/>
                    <a:pt x="9200" y="12303"/>
                  </a:cubicBezTo>
                  <a:cubicBezTo>
                    <a:pt x="9565" y="12303"/>
                    <a:pt x="9882" y="12644"/>
                    <a:pt x="10044" y="13457"/>
                  </a:cubicBezTo>
                  <a:cubicBezTo>
                    <a:pt x="10083" y="13761"/>
                    <a:pt x="10197" y="14028"/>
                    <a:pt x="10387" y="14256"/>
                  </a:cubicBezTo>
                  <a:cubicBezTo>
                    <a:pt x="10425" y="14332"/>
                    <a:pt x="10463" y="14370"/>
                    <a:pt x="10501" y="14370"/>
                  </a:cubicBezTo>
                  <a:cubicBezTo>
                    <a:pt x="10521" y="14377"/>
                    <a:pt x="10543" y="14380"/>
                    <a:pt x="10565" y="14380"/>
                  </a:cubicBezTo>
                  <a:cubicBezTo>
                    <a:pt x="10667" y="14380"/>
                    <a:pt x="10781" y="14312"/>
                    <a:pt x="10843" y="14218"/>
                  </a:cubicBezTo>
                  <a:cubicBezTo>
                    <a:pt x="11718" y="13381"/>
                    <a:pt x="12213" y="12240"/>
                    <a:pt x="12479" y="11022"/>
                  </a:cubicBezTo>
                  <a:cubicBezTo>
                    <a:pt x="12670" y="10185"/>
                    <a:pt x="12708" y="9386"/>
                    <a:pt x="12593" y="8511"/>
                  </a:cubicBezTo>
                  <a:cubicBezTo>
                    <a:pt x="12593" y="8131"/>
                    <a:pt x="12517" y="7788"/>
                    <a:pt x="12403" y="7408"/>
                  </a:cubicBezTo>
                  <a:cubicBezTo>
                    <a:pt x="12363" y="7209"/>
                    <a:pt x="12407" y="7156"/>
                    <a:pt x="12512" y="7156"/>
                  </a:cubicBezTo>
                  <a:cubicBezTo>
                    <a:pt x="12608" y="7156"/>
                    <a:pt x="12755" y="7200"/>
                    <a:pt x="12936" y="7218"/>
                  </a:cubicBezTo>
                  <a:cubicBezTo>
                    <a:pt x="14364" y="7445"/>
                    <a:pt x="15736" y="7783"/>
                    <a:pt x="17171" y="7783"/>
                  </a:cubicBezTo>
                  <a:cubicBezTo>
                    <a:pt x="17419" y="7783"/>
                    <a:pt x="17668" y="7773"/>
                    <a:pt x="17920" y="7750"/>
                  </a:cubicBezTo>
                  <a:cubicBezTo>
                    <a:pt x="19784" y="7598"/>
                    <a:pt x="21724" y="6609"/>
                    <a:pt x="22257" y="4821"/>
                  </a:cubicBezTo>
                  <a:cubicBezTo>
                    <a:pt x="22371" y="4479"/>
                    <a:pt x="22371" y="4136"/>
                    <a:pt x="22295" y="3870"/>
                  </a:cubicBezTo>
                  <a:cubicBezTo>
                    <a:pt x="22127" y="3266"/>
                    <a:pt x="21574" y="2899"/>
                    <a:pt x="20977" y="2899"/>
                  </a:cubicBezTo>
                  <a:cubicBezTo>
                    <a:pt x="20897" y="2899"/>
                    <a:pt x="20816" y="2905"/>
                    <a:pt x="20735" y="2919"/>
                  </a:cubicBezTo>
                  <a:lnTo>
                    <a:pt x="20583" y="2614"/>
                  </a:lnTo>
                  <a:cubicBezTo>
                    <a:pt x="20925" y="2158"/>
                    <a:pt x="21115" y="1625"/>
                    <a:pt x="20925" y="1131"/>
                  </a:cubicBezTo>
                  <a:cubicBezTo>
                    <a:pt x="20659" y="484"/>
                    <a:pt x="19746" y="294"/>
                    <a:pt x="19023" y="256"/>
                  </a:cubicBezTo>
                  <a:cubicBezTo>
                    <a:pt x="17681" y="125"/>
                    <a:pt x="16214" y="0"/>
                    <a:pt x="147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40"/>
            <p:cNvSpPr/>
            <p:nvPr/>
          </p:nvSpPr>
          <p:spPr>
            <a:xfrm>
              <a:off x="2581625" y="2946400"/>
              <a:ext cx="125575" cy="48525"/>
            </a:xfrm>
            <a:custGeom>
              <a:avLst/>
              <a:gdLst/>
              <a:ahLst/>
              <a:cxnLst/>
              <a:rect l="l" t="t" r="r" b="b"/>
              <a:pathLst>
                <a:path w="5023" h="1941" fill="none" extrusionOk="0">
                  <a:moveTo>
                    <a:pt x="5023" y="1"/>
                  </a:moveTo>
                  <a:cubicBezTo>
                    <a:pt x="5023" y="1"/>
                    <a:pt x="1789" y="1446"/>
                    <a:pt x="1" y="1941"/>
                  </a:cubicBezTo>
                </a:path>
              </a:pathLst>
            </a:custGeom>
            <a:solidFill>
              <a:schemeClr val="dk2"/>
            </a:solidFill>
            <a:ln w="12375" cap="flat" cmpd="sng">
              <a:solidFill>
                <a:schemeClr val="dk2"/>
              </a:solidFill>
              <a:prstDash val="solid"/>
              <a:miter lim="3804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40"/>
            <p:cNvSpPr/>
            <p:nvPr/>
          </p:nvSpPr>
          <p:spPr>
            <a:xfrm>
              <a:off x="2513875" y="2970950"/>
              <a:ext cx="92525" cy="123875"/>
            </a:xfrm>
            <a:custGeom>
              <a:avLst/>
              <a:gdLst/>
              <a:ahLst/>
              <a:cxnLst/>
              <a:rect l="l" t="t" r="r" b="b"/>
              <a:pathLst>
                <a:path w="3701" h="4955" extrusionOk="0">
                  <a:moveTo>
                    <a:pt x="2213" y="0"/>
                  </a:moveTo>
                  <a:cubicBezTo>
                    <a:pt x="1" y="0"/>
                    <a:pt x="485" y="4954"/>
                    <a:pt x="2741" y="4954"/>
                  </a:cubicBezTo>
                  <a:cubicBezTo>
                    <a:pt x="2756" y="4954"/>
                    <a:pt x="2771" y="4954"/>
                    <a:pt x="2787" y="4953"/>
                  </a:cubicBezTo>
                  <a:cubicBezTo>
                    <a:pt x="3358" y="4953"/>
                    <a:pt x="3700" y="4383"/>
                    <a:pt x="3586" y="3964"/>
                  </a:cubicBezTo>
                  <a:lnTo>
                    <a:pt x="3700" y="921"/>
                  </a:lnTo>
                  <a:cubicBezTo>
                    <a:pt x="3662" y="578"/>
                    <a:pt x="3358" y="350"/>
                    <a:pt x="3053" y="198"/>
                  </a:cubicBezTo>
                  <a:cubicBezTo>
                    <a:pt x="2739" y="62"/>
                    <a:pt x="2460" y="0"/>
                    <a:pt x="2213" y="0"/>
                  </a:cubicBez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40"/>
            <p:cNvSpPr/>
            <p:nvPr/>
          </p:nvSpPr>
          <p:spPr>
            <a:xfrm>
              <a:off x="2554750" y="2994600"/>
              <a:ext cx="47825" cy="66175"/>
            </a:xfrm>
            <a:custGeom>
              <a:avLst/>
              <a:gdLst/>
              <a:ahLst/>
              <a:cxnLst/>
              <a:rect l="l" t="t" r="r" b="b"/>
              <a:pathLst>
                <a:path w="1913" h="2647" extrusionOk="0">
                  <a:moveTo>
                    <a:pt x="699" y="0"/>
                  </a:moveTo>
                  <a:cubicBezTo>
                    <a:pt x="505" y="0"/>
                    <a:pt x="298" y="94"/>
                    <a:pt x="87" y="317"/>
                  </a:cubicBezTo>
                  <a:cubicBezTo>
                    <a:pt x="0" y="346"/>
                    <a:pt x="45" y="419"/>
                    <a:pt x="105" y="419"/>
                  </a:cubicBezTo>
                  <a:cubicBezTo>
                    <a:pt x="124" y="419"/>
                    <a:pt x="145" y="412"/>
                    <a:pt x="163" y="393"/>
                  </a:cubicBezTo>
                  <a:cubicBezTo>
                    <a:pt x="357" y="253"/>
                    <a:pt x="531" y="192"/>
                    <a:pt x="684" y="192"/>
                  </a:cubicBezTo>
                  <a:cubicBezTo>
                    <a:pt x="1070" y="192"/>
                    <a:pt x="1331" y="577"/>
                    <a:pt x="1494" y="1040"/>
                  </a:cubicBezTo>
                  <a:cubicBezTo>
                    <a:pt x="1685" y="1535"/>
                    <a:pt x="1875" y="2219"/>
                    <a:pt x="1266" y="2562"/>
                  </a:cubicBezTo>
                  <a:cubicBezTo>
                    <a:pt x="1228" y="2562"/>
                    <a:pt x="1228" y="2638"/>
                    <a:pt x="1266" y="2638"/>
                  </a:cubicBezTo>
                  <a:cubicBezTo>
                    <a:pt x="1300" y="2644"/>
                    <a:pt x="1332" y="2647"/>
                    <a:pt x="1363" y="2647"/>
                  </a:cubicBezTo>
                  <a:cubicBezTo>
                    <a:pt x="1720" y="2647"/>
                    <a:pt x="1913" y="2265"/>
                    <a:pt x="1913" y="1915"/>
                  </a:cubicBezTo>
                  <a:cubicBezTo>
                    <a:pt x="1913" y="1611"/>
                    <a:pt x="1799" y="1154"/>
                    <a:pt x="1685" y="888"/>
                  </a:cubicBezTo>
                  <a:cubicBezTo>
                    <a:pt x="1454" y="401"/>
                    <a:pt x="1102" y="0"/>
                    <a:pt x="699" y="0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40"/>
            <p:cNvSpPr/>
            <p:nvPr/>
          </p:nvSpPr>
          <p:spPr>
            <a:xfrm>
              <a:off x="2540000" y="3064675"/>
              <a:ext cx="69650" cy="35450"/>
            </a:xfrm>
            <a:custGeom>
              <a:avLst/>
              <a:gdLst/>
              <a:ahLst/>
              <a:cxnLst/>
              <a:rect l="l" t="t" r="r" b="b"/>
              <a:pathLst>
                <a:path w="2786" h="1418" extrusionOk="0">
                  <a:moveTo>
                    <a:pt x="160" y="0"/>
                  </a:moveTo>
                  <a:cubicBezTo>
                    <a:pt x="85" y="0"/>
                    <a:pt x="1" y="89"/>
                    <a:pt x="30" y="177"/>
                  </a:cubicBezTo>
                  <a:cubicBezTo>
                    <a:pt x="373" y="679"/>
                    <a:pt x="1228" y="1418"/>
                    <a:pt x="1936" y="1418"/>
                  </a:cubicBezTo>
                  <a:cubicBezTo>
                    <a:pt x="2249" y="1418"/>
                    <a:pt x="2533" y="1273"/>
                    <a:pt x="2731" y="900"/>
                  </a:cubicBezTo>
                  <a:cubicBezTo>
                    <a:pt x="2786" y="818"/>
                    <a:pt x="2722" y="755"/>
                    <a:pt x="2668" y="755"/>
                  </a:cubicBezTo>
                  <a:cubicBezTo>
                    <a:pt x="2647" y="755"/>
                    <a:pt x="2628" y="765"/>
                    <a:pt x="2617" y="786"/>
                  </a:cubicBezTo>
                  <a:cubicBezTo>
                    <a:pt x="2420" y="1056"/>
                    <a:pt x="2188" y="1162"/>
                    <a:pt x="1946" y="1162"/>
                  </a:cubicBezTo>
                  <a:cubicBezTo>
                    <a:pt x="1301" y="1162"/>
                    <a:pt x="580" y="412"/>
                    <a:pt x="220" y="25"/>
                  </a:cubicBezTo>
                  <a:cubicBezTo>
                    <a:pt x="203" y="8"/>
                    <a:pt x="182" y="0"/>
                    <a:pt x="160" y="0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430" name="Google Shape;430;p40"/>
            <p:cNvGrpSpPr/>
            <p:nvPr/>
          </p:nvGrpSpPr>
          <p:grpSpPr>
            <a:xfrm>
              <a:off x="2229725" y="3536075"/>
              <a:ext cx="861725" cy="1245025"/>
              <a:chOff x="2229725" y="3536075"/>
              <a:chExt cx="861725" cy="1245025"/>
            </a:xfrm>
          </p:grpSpPr>
          <p:sp>
            <p:nvSpPr>
              <p:cNvPr id="431" name="Google Shape;431;p40"/>
              <p:cNvSpPr/>
              <p:nvPr/>
            </p:nvSpPr>
            <p:spPr>
              <a:xfrm>
                <a:off x="3009625" y="3597900"/>
                <a:ext cx="81825" cy="1178825"/>
              </a:xfrm>
              <a:custGeom>
                <a:avLst/>
                <a:gdLst/>
                <a:ahLst/>
                <a:cxnLst/>
                <a:rect l="l" t="t" r="r" b="b"/>
                <a:pathLst>
                  <a:path w="3273" h="47153" extrusionOk="0">
                    <a:moveTo>
                      <a:pt x="229" y="1"/>
                    </a:moveTo>
                    <a:cubicBezTo>
                      <a:pt x="153" y="1"/>
                      <a:pt x="39" y="39"/>
                      <a:pt x="77" y="115"/>
                    </a:cubicBezTo>
                    <a:cubicBezTo>
                      <a:pt x="1561" y="2550"/>
                      <a:pt x="2626" y="5327"/>
                      <a:pt x="2816" y="8180"/>
                    </a:cubicBezTo>
                    <a:cubicBezTo>
                      <a:pt x="2930" y="10501"/>
                      <a:pt x="2169" y="12403"/>
                      <a:pt x="1218" y="14496"/>
                    </a:cubicBezTo>
                    <a:cubicBezTo>
                      <a:pt x="1" y="17159"/>
                      <a:pt x="39" y="19822"/>
                      <a:pt x="115" y="22675"/>
                    </a:cubicBezTo>
                    <a:cubicBezTo>
                      <a:pt x="343" y="29105"/>
                      <a:pt x="762" y="35534"/>
                      <a:pt x="1180" y="41963"/>
                    </a:cubicBezTo>
                    <a:cubicBezTo>
                      <a:pt x="1256" y="43675"/>
                      <a:pt x="1446" y="45387"/>
                      <a:pt x="1599" y="47023"/>
                    </a:cubicBezTo>
                    <a:cubicBezTo>
                      <a:pt x="1599" y="47104"/>
                      <a:pt x="1683" y="47152"/>
                      <a:pt x="1752" y="47152"/>
                    </a:cubicBezTo>
                    <a:cubicBezTo>
                      <a:pt x="1814" y="47152"/>
                      <a:pt x="1863" y="47113"/>
                      <a:pt x="1827" y="47023"/>
                    </a:cubicBezTo>
                    <a:cubicBezTo>
                      <a:pt x="1523" y="42420"/>
                      <a:pt x="1218" y="37779"/>
                      <a:pt x="952" y="33137"/>
                    </a:cubicBezTo>
                    <a:cubicBezTo>
                      <a:pt x="762" y="29827"/>
                      <a:pt x="571" y="26556"/>
                      <a:pt x="457" y="23208"/>
                    </a:cubicBezTo>
                    <a:cubicBezTo>
                      <a:pt x="419" y="21990"/>
                      <a:pt x="381" y="20735"/>
                      <a:pt x="419" y="19517"/>
                    </a:cubicBezTo>
                    <a:cubicBezTo>
                      <a:pt x="457" y="17539"/>
                      <a:pt x="952" y="15865"/>
                      <a:pt x="1751" y="14115"/>
                    </a:cubicBezTo>
                    <a:cubicBezTo>
                      <a:pt x="2702" y="12023"/>
                      <a:pt x="3273" y="10082"/>
                      <a:pt x="3082" y="7762"/>
                    </a:cubicBezTo>
                    <a:cubicBezTo>
                      <a:pt x="2854" y="4947"/>
                      <a:pt x="1751" y="2398"/>
                      <a:pt x="229" y="1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2" name="Google Shape;432;p40"/>
              <p:cNvSpPr/>
              <p:nvPr/>
            </p:nvSpPr>
            <p:spPr>
              <a:xfrm>
                <a:off x="3011525" y="3536075"/>
                <a:ext cx="8600" cy="48300"/>
              </a:xfrm>
              <a:custGeom>
                <a:avLst/>
                <a:gdLst/>
                <a:ahLst/>
                <a:cxnLst/>
                <a:rect l="l" t="t" r="r" b="b"/>
                <a:pathLst>
                  <a:path w="344" h="1932" extrusionOk="0">
                    <a:moveTo>
                      <a:pt x="220" y="1"/>
                    </a:moveTo>
                    <a:cubicBezTo>
                      <a:pt x="182" y="1"/>
                      <a:pt x="134" y="39"/>
                      <a:pt x="115" y="115"/>
                    </a:cubicBezTo>
                    <a:cubicBezTo>
                      <a:pt x="77" y="419"/>
                      <a:pt x="77" y="724"/>
                      <a:pt x="77" y="1066"/>
                    </a:cubicBezTo>
                    <a:cubicBezTo>
                      <a:pt x="77" y="1332"/>
                      <a:pt x="1" y="1637"/>
                      <a:pt x="115" y="1903"/>
                    </a:cubicBezTo>
                    <a:cubicBezTo>
                      <a:pt x="115" y="1922"/>
                      <a:pt x="153" y="1932"/>
                      <a:pt x="191" y="1932"/>
                    </a:cubicBezTo>
                    <a:cubicBezTo>
                      <a:pt x="229" y="1932"/>
                      <a:pt x="267" y="1922"/>
                      <a:pt x="267" y="1903"/>
                    </a:cubicBezTo>
                    <a:cubicBezTo>
                      <a:pt x="343" y="1637"/>
                      <a:pt x="305" y="1332"/>
                      <a:pt x="305" y="1066"/>
                    </a:cubicBezTo>
                    <a:cubicBezTo>
                      <a:pt x="305" y="724"/>
                      <a:pt x="305" y="419"/>
                      <a:pt x="267" y="115"/>
                    </a:cubicBezTo>
                    <a:cubicBezTo>
                      <a:pt x="286" y="39"/>
                      <a:pt x="258" y="1"/>
                      <a:pt x="220" y="1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3" name="Google Shape;433;p40"/>
              <p:cNvSpPr/>
              <p:nvPr/>
            </p:nvSpPr>
            <p:spPr>
              <a:xfrm>
                <a:off x="3037225" y="3559875"/>
                <a:ext cx="9525" cy="49700"/>
              </a:xfrm>
              <a:custGeom>
                <a:avLst/>
                <a:gdLst/>
                <a:ahLst/>
                <a:cxnLst/>
                <a:rect l="l" t="t" r="r" b="b"/>
                <a:pathLst>
                  <a:path w="381" h="1988" extrusionOk="0">
                    <a:moveTo>
                      <a:pt x="138" y="0"/>
                    </a:moveTo>
                    <a:cubicBezTo>
                      <a:pt x="86" y="0"/>
                      <a:pt x="38" y="38"/>
                      <a:pt x="38" y="114"/>
                    </a:cubicBezTo>
                    <a:cubicBezTo>
                      <a:pt x="0" y="685"/>
                      <a:pt x="0" y="1294"/>
                      <a:pt x="76" y="1902"/>
                    </a:cubicBezTo>
                    <a:cubicBezTo>
                      <a:pt x="76" y="1959"/>
                      <a:pt x="114" y="1988"/>
                      <a:pt x="157" y="1988"/>
                    </a:cubicBezTo>
                    <a:cubicBezTo>
                      <a:pt x="200" y="1988"/>
                      <a:pt x="247" y="1959"/>
                      <a:pt x="266" y="1902"/>
                    </a:cubicBezTo>
                    <a:cubicBezTo>
                      <a:pt x="381" y="1332"/>
                      <a:pt x="304" y="723"/>
                      <a:pt x="266" y="114"/>
                    </a:cubicBezTo>
                    <a:cubicBezTo>
                      <a:pt x="247" y="38"/>
                      <a:pt x="190" y="0"/>
                      <a:pt x="138" y="0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4" name="Google Shape;434;p40"/>
              <p:cNvSpPr/>
              <p:nvPr/>
            </p:nvSpPr>
            <p:spPr>
              <a:xfrm>
                <a:off x="2229725" y="3670200"/>
                <a:ext cx="39025" cy="1110900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44436" extrusionOk="0">
                    <a:moveTo>
                      <a:pt x="1033" y="0"/>
                    </a:moveTo>
                    <a:cubicBezTo>
                      <a:pt x="990" y="0"/>
                      <a:pt x="952" y="19"/>
                      <a:pt x="952" y="76"/>
                    </a:cubicBezTo>
                    <a:cubicBezTo>
                      <a:pt x="267" y="2131"/>
                      <a:pt x="1" y="4299"/>
                      <a:pt x="191" y="6468"/>
                    </a:cubicBezTo>
                    <a:cubicBezTo>
                      <a:pt x="343" y="8218"/>
                      <a:pt x="723" y="9968"/>
                      <a:pt x="838" y="11718"/>
                    </a:cubicBezTo>
                    <a:cubicBezTo>
                      <a:pt x="990" y="13924"/>
                      <a:pt x="1028" y="16245"/>
                      <a:pt x="1028" y="18452"/>
                    </a:cubicBezTo>
                    <a:cubicBezTo>
                      <a:pt x="1028" y="24501"/>
                      <a:pt x="838" y="30588"/>
                      <a:pt x="609" y="36637"/>
                    </a:cubicBezTo>
                    <a:cubicBezTo>
                      <a:pt x="533" y="39186"/>
                      <a:pt x="381" y="41773"/>
                      <a:pt x="229" y="44321"/>
                    </a:cubicBezTo>
                    <a:cubicBezTo>
                      <a:pt x="229" y="44398"/>
                      <a:pt x="276" y="44436"/>
                      <a:pt x="324" y="44436"/>
                    </a:cubicBezTo>
                    <a:cubicBezTo>
                      <a:pt x="371" y="44436"/>
                      <a:pt x="419" y="44398"/>
                      <a:pt x="419" y="44321"/>
                    </a:cubicBezTo>
                    <a:cubicBezTo>
                      <a:pt x="990" y="39262"/>
                      <a:pt x="1104" y="34050"/>
                      <a:pt x="1218" y="28952"/>
                    </a:cubicBezTo>
                    <a:cubicBezTo>
                      <a:pt x="1370" y="23549"/>
                      <a:pt x="1560" y="18071"/>
                      <a:pt x="1294" y="12669"/>
                    </a:cubicBezTo>
                    <a:cubicBezTo>
                      <a:pt x="1180" y="11337"/>
                      <a:pt x="1028" y="10044"/>
                      <a:pt x="838" y="8712"/>
                    </a:cubicBezTo>
                    <a:cubicBezTo>
                      <a:pt x="381" y="5707"/>
                      <a:pt x="343" y="3006"/>
                      <a:pt x="1142" y="38"/>
                    </a:cubicBezTo>
                    <a:cubicBezTo>
                      <a:pt x="1123" y="19"/>
                      <a:pt x="1075" y="0"/>
                      <a:pt x="1033" y="0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5" name="Google Shape;435;p40"/>
              <p:cNvSpPr/>
              <p:nvPr/>
            </p:nvSpPr>
            <p:spPr>
              <a:xfrm>
                <a:off x="2253500" y="3577700"/>
                <a:ext cx="10975" cy="71750"/>
              </a:xfrm>
              <a:custGeom>
                <a:avLst/>
                <a:gdLst/>
                <a:ahLst/>
                <a:cxnLst/>
                <a:rect l="l" t="t" r="r" b="b"/>
                <a:pathLst>
                  <a:path w="439" h="2870" extrusionOk="0">
                    <a:moveTo>
                      <a:pt x="357" y="0"/>
                    </a:moveTo>
                    <a:cubicBezTo>
                      <a:pt x="315" y="0"/>
                      <a:pt x="267" y="29"/>
                      <a:pt x="267" y="86"/>
                    </a:cubicBezTo>
                    <a:cubicBezTo>
                      <a:pt x="191" y="999"/>
                      <a:pt x="1" y="1912"/>
                      <a:pt x="1" y="2825"/>
                    </a:cubicBezTo>
                    <a:cubicBezTo>
                      <a:pt x="1" y="2847"/>
                      <a:pt x="26" y="2869"/>
                      <a:pt x="47" y="2869"/>
                    </a:cubicBezTo>
                    <a:cubicBezTo>
                      <a:pt x="63" y="2869"/>
                      <a:pt x="77" y="2857"/>
                      <a:pt x="77" y="2825"/>
                    </a:cubicBezTo>
                    <a:cubicBezTo>
                      <a:pt x="343" y="1912"/>
                      <a:pt x="343" y="999"/>
                      <a:pt x="419" y="86"/>
                    </a:cubicBezTo>
                    <a:cubicBezTo>
                      <a:pt x="438" y="29"/>
                      <a:pt x="400" y="0"/>
                      <a:pt x="357" y="0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36" name="Google Shape;436;p40"/>
              <p:cNvSpPr/>
              <p:nvPr/>
            </p:nvSpPr>
            <p:spPr>
              <a:xfrm>
                <a:off x="2233525" y="3582225"/>
                <a:ext cx="10500" cy="118675"/>
              </a:xfrm>
              <a:custGeom>
                <a:avLst/>
                <a:gdLst/>
                <a:ahLst/>
                <a:cxnLst/>
                <a:rect l="l" t="t" r="r" b="b"/>
                <a:pathLst>
                  <a:path w="420" h="4747" extrusionOk="0">
                    <a:moveTo>
                      <a:pt x="186" y="0"/>
                    </a:moveTo>
                    <a:cubicBezTo>
                      <a:pt x="153" y="0"/>
                      <a:pt x="115" y="19"/>
                      <a:pt x="115" y="57"/>
                    </a:cubicBezTo>
                    <a:cubicBezTo>
                      <a:pt x="115" y="1579"/>
                      <a:pt x="1" y="3139"/>
                      <a:pt x="115" y="4660"/>
                    </a:cubicBezTo>
                    <a:cubicBezTo>
                      <a:pt x="115" y="4718"/>
                      <a:pt x="153" y="4746"/>
                      <a:pt x="191" y="4746"/>
                    </a:cubicBezTo>
                    <a:cubicBezTo>
                      <a:pt x="229" y="4746"/>
                      <a:pt x="267" y="4718"/>
                      <a:pt x="267" y="4660"/>
                    </a:cubicBezTo>
                    <a:cubicBezTo>
                      <a:pt x="419" y="3139"/>
                      <a:pt x="267" y="1579"/>
                      <a:pt x="229" y="57"/>
                    </a:cubicBezTo>
                    <a:cubicBezTo>
                      <a:pt x="248" y="19"/>
                      <a:pt x="219" y="0"/>
                      <a:pt x="186" y="0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4" name="Bulle narrative : rectangle à coins arrondis 3">
            <a:extLst>
              <a:ext uri="{FF2B5EF4-FFF2-40B4-BE49-F238E27FC236}">
                <a16:creationId xmlns:a16="http://schemas.microsoft.com/office/drawing/2014/main" id="{D106CC74-4A2A-4D05-980C-F70BDF6EAC58}"/>
              </a:ext>
            </a:extLst>
          </p:cNvPr>
          <p:cNvSpPr/>
          <p:nvPr/>
        </p:nvSpPr>
        <p:spPr>
          <a:xfrm>
            <a:off x="138985" y="956332"/>
            <a:ext cx="3949959" cy="1025530"/>
          </a:xfrm>
          <a:prstGeom prst="wedgeRoundRectCallout">
            <a:avLst>
              <a:gd name="adj1" fmla="val 2976"/>
              <a:gd name="adj2" fmla="val 105316"/>
              <a:gd name="adj3" fmla="val 166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“ The notion of responsibility is specifically used in the elaboration of a new neoliberal art of governing ”</a:t>
            </a:r>
            <a:endParaRPr lang="fr-BE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5B3CFD-2D5C-45CB-A072-592ECCDF2B97}"/>
              </a:ext>
            </a:extLst>
          </p:cNvPr>
          <p:cNvSpPr/>
          <p:nvPr/>
        </p:nvSpPr>
        <p:spPr>
          <a:xfrm>
            <a:off x="524781" y="3623100"/>
            <a:ext cx="10791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6">
                    <a:lumMod val="20000"/>
                    <a:lumOff val="80000"/>
                  </a:schemeClr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Emilie </a:t>
            </a:r>
            <a:r>
              <a:rPr lang="en-GB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Franklin Gothic Demi Cond" panose="020B07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Hache</a:t>
            </a:r>
            <a:endParaRPr lang="en-GB" dirty="0">
              <a:solidFill>
                <a:schemeClr val="accent6">
                  <a:lumMod val="20000"/>
                  <a:lumOff val="80000"/>
                </a:schemeClr>
              </a:solidFill>
              <a:latin typeface="Franklin Gothic Demi Cond" panose="020B07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dirty="0">
                <a:solidFill>
                  <a:srgbClr val="CDF7EC"/>
                </a:solidFill>
                <a:latin typeface="Franklin Gothic Demi Cond" panose="020B0706030402020204" pitchFamily="34" charset="0"/>
                <a:cs typeface="Times New Roman" panose="02020603050405020304" pitchFamily="18" charset="0"/>
              </a:rPr>
              <a:t>2007</a:t>
            </a:r>
            <a:endParaRPr lang="fr-BE" dirty="0">
              <a:solidFill>
                <a:srgbClr val="CDF7EC"/>
              </a:solidFill>
              <a:latin typeface="Franklin Gothic Demi Cond" panose="020B0706030402020204" pitchFamily="34" charset="0"/>
            </a:endParaRPr>
          </a:p>
        </p:txBody>
      </p:sp>
      <p:pic>
        <p:nvPicPr>
          <p:cNvPr id="1026" name="Picture 2" descr="Portraits of the French philosopher Michel Foucault. on Behance | Portrait,  Michele, Famous authors">
            <a:extLst>
              <a:ext uri="{FF2B5EF4-FFF2-40B4-BE49-F238E27FC236}">
                <a16:creationId xmlns:a16="http://schemas.microsoft.com/office/drawing/2014/main" id="{1D8EFB20-5BF1-49EF-B5E1-E6BC6531AB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8" t="4867" r="8117" b="3214"/>
          <a:stretch/>
        </p:blipFill>
        <p:spPr bwMode="auto">
          <a:xfrm>
            <a:off x="5841609" y="250017"/>
            <a:ext cx="1774687" cy="207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97349EC-D445-4CA9-8445-48A532486481}"/>
              </a:ext>
            </a:extLst>
          </p:cNvPr>
          <p:cNvSpPr/>
          <p:nvPr/>
        </p:nvSpPr>
        <p:spPr>
          <a:xfrm>
            <a:off x="2363783" y="2571750"/>
            <a:ext cx="4572000" cy="156459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 </a:t>
            </a:r>
            <a:r>
              <a:rPr lang="en-GB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Neoliberal context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  I</a:t>
            </a:r>
            <a:r>
              <a:rPr lang="en-GB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nfluence of market mechanisms</a:t>
            </a:r>
            <a:endParaRPr lang="fr-BE" sz="1800" dirty="0">
              <a:solidFill>
                <a:schemeClr val="accent2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  I</a:t>
            </a:r>
            <a:r>
              <a:rPr lang="fr-BE" sz="18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ndividual</a:t>
            </a:r>
            <a:r>
              <a:rPr lang="fr-BE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BE" sz="18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responsibility</a:t>
            </a:r>
            <a:endParaRPr lang="fr-BE" sz="1800" dirty="0">
              <a:solidFill>
                <a:schemeClr val="accent2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 </a:t>
            </a:r>
            <a:r>
              <a:rPr lang="fr-BE" sz="18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Everybody</a:t>
            </a:r>
            <a:r>
              <a:rPr lang="fr-BE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fr-BE" sz="18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</a:t>
            </a:r>
            <a:r>
              <a:rPr lang="fr-BE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"entrepreneur" of </a:t>
            </a:r>
            <a:r>
              <a:rPr lang="fr-BE" sz="18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</a:t>
            </a:r>
            <a:r>
              <a:rPr lang="fr-BE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fr-BE" sz="18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</a:t>
            </a:r>
            <a:r>
              <a:rPr lang="fr-BE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self</a:t>
            </a:r>
            <a:endParaRPr lang="fr-BE" dirty="0">
              <a:solidFill>
                <a:schemeClr val="accent2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6BCDBA9-BE48-46BB-BB5A-A007CE2E2694}"/>
              </a:ext>
            </a:extLst>
          </p:cNvPr>
          <p:cNvSpPr txBox="1"/>
          <p:nvPr/>
        </p:nvSpPr>
        <p:spPr>
          <a:xfrm>
            <a:off x="1927555" y="4500590"/>
            <a:ext cx="72523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B0F0"/>
                </a:solidFill>
                <a:latin typeface="Franklin Gothic Heavy" panose="020B09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Responsibility = technique of government</a:t>
            </a:r>
            <a:endParaRPr lang="fr-BE" sz="2800" dirty="0">
              <a:solidFill>
                <a:srgbClr val="00B0F0"/>
              </a:solidFill>
              <a:latin typeface="Franklin Gothic Heavy" panose="020B0903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BE" dirty="0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2DD67F7C-CB31-4986-ABA2-C48EED3FD1EC}"/>
              </a:ext>
            </a:extLst>
          </p:cNvPr>
          <p:cNvSpPr/>
          <p:nvPr/>
        </p:nvSpPr>
        <p:spPr>
          <a:xfrm>
            <a:off x="6593554" y="1803699"/>
            <a:ext cx="2336737" cy="110433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5779FEC-355D-4EF6-B30B-245D36B34AA4}"/>
              </a:ext>
            </a:extLst>
          </p:cNvPr>
          <p:cNvSpPr txBox="1"/>
          <p:nvPr/>
        </p:nvSpPr>
        <p:spPr>
          <a:xfrm>
            <a:off x="6943495" y="1828718"/>
            <a:ext cx="15792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18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Autocontrol</a:t>
            </a:r>
            <a:endParaRPr lang="fr-BE" sz="1800" dirty="0">
              <a:solidFill>
                <a:schemeClr val="accent2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</a:endParaRPr>
          </a:p>
          <a:p>
            <a:pPr algn="ctr"/>
            <a:r>
              <a:rPr lang="fr-BE" sz="18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Self-government</a:t>
            </a:r>
          </a:p>
          <a:p>
            <a:pPr algn="ctr"/>
            <a:r>
              <a:rPr lang="fr-BE" sz="18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Governmentality</a:t>
            </a:r>
            <a:endParaRPr lang="fr-BE" sz="1800" dirty="0">
              <a:solidFill>
                <a:schemeClr val="accent2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F6AF4FD-0FDB-4CDA-A64F-2C96D8F86076}"/>
              </a:ext>
            </a:extLst>
          </p:cNvPr>
          <p:cNvSpPr txBox="1"/>
          <p:nvPr/>
        </p:nvSpPr>
        <p:spPr>
          <a:xfrm>
            <a:off x="1901487" y="-98585"/>
            <a:ext cx="38232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5400" dirty="0">
                <a:solidFill>
                  <a:schemeClr val="accent1">
                    <a:lumMod val="50000"/>
                  </a:schemeClr>
                </a:solidFill>
                <a:latin typeface="Black Hold" pitchFamily="50" charset="0"/>
              </a:rPr>
              <a:t>INTRODUCTION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dk2"/>
          </a:fgClr>
          <a:bgClr>
            <a:schemeClr val="bg1"/>
          </a:bgClr>
        </a:patt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1140;p39">
            <a:extLst>
              <a:ext uri="{FF2B5EF4-FFF2-40B4-BE49-F238E27FC236}">
                <a16:creationId xmlns:a16="http://schemas.microsoft.com/office/drawing/2014/main" id="{763537DF-2635-46F5-9BDB-6F3C1F09DDD0}"/>
              </a:ext>
            </a:extLst>
          </p:cNvPr>
          <p:cNvSpPr>
            <a:spLocks noChangeAspect="1"/>
          </p:cNvSpPr>
          <p:nvPr/>
        </p:nvSpPr>
        <p:spPr>
          <a:xfrm>
            <a:off x="264578" y="325996"/>
            <a:ext cx="7279544" cy="906809"/>
          </a:xfrm>
          <a:custGeom>
            <a:avLst/>
            <a:gdLst/>
            <a:ahLst/>
            <a:cxnLst/>
            <a:rect l="l" t="t" r="r" b="b"/>
            <a:pathLst>
              <a:path w="168565" h="25768" extrusionOk="0">
                <a:moveTo>
                  <a:pt x="162123" y="0"/>
                </a:moveTo>
                <a:lnTo>
                  <a:pt x="168565" y="4832"/>
                </a:lnTo>
                <a:lnTo>
                  <a:pt x="163331" y="25768"/>
                </a:lnTo>
                <a:lnTo>
                  <a:pt x="0" y="21943"/>
                </a:lnTo>
                <a:lnTo>
                  <a:pt x="2416" y="3221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</p:sp>
      <p:sp>
        <p:nvSpPr>
          <p:cNvPr id="160" name="Google Shape;160;p31"/>
          <p:cNvSpPr/>
          <p:nvPr/>
        </p:nvSpPr>
        <p:spPr>
          <a:xfrm>
            <a:off x="278144" y="1611476"/>
            <a:ext cx="850500" cy="8478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E04047"/>
          </a:solidFill>
          <a:ln w="28575" cap="flat" cmpd="sng">
            <a:solidFill>
              <a:srgbClr val="E040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31"/>
          <p:cNvSpPr/>
          <p:nvPr/>
        </p:nvSpPr>
        <p:spPr>
          <a:xfrm flipH="1">
            <a:off x="264578" y="2924953"/>
            <a:ext cx="850500" cy="8478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E04047"/>
          </a:solidFill>
          <a:ln w="28575" cap="flat" cmpd="sng">
            <a:solidFill>
              <a:srgbClr val="E040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31"/>
          <p:cNvSpPr txBox="1">
            <a:spLocks noGrp="1"/>
          </p:cNvSpPr>
          <p:nvPr>
            <p:ph type="title" idx="9"/>
          </p:nvPr>
        </p:nvSpPr>
        <p:spPr>
          <a:xfrm>
            <a:off x="127478" y="1567618"/>
            <a:ext cx="1124700" cy="905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01</a:t>
            </a:r>
            <a:endParaRPr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65" name="Google Shape;165;p31"/>
          <p:cNvSpPr txBox="1">
            <a:spLocks noGrp="1"/>
          </p:cNvSpPr>
          <p:nvPr>
            <p:ph type="title"/>
          </p:nvPr>
        </p:nvSpPr>
        <p:spPr>
          <a:xfrm>
            <a:off x="342272" y="360481"/>
            <a:ext cx="6784800" cy="73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fr-BE" sz="4400" dirty="0" err="1">
                <a:solidFill>
                  <a:schemeClr val="accent1">
                    <a:lumMod val="50000"/>
                  </a:schemeClr>
                </a:solidFill>
              </a:rPr>
              <a:t>Two</a:t>
            </a:r>
            <a:r>
              <a:rPr lang="fr-BE" sz="4400" dirty="0">
                <a:solidFill>
                  <a:schemeClr val="accent1">
                    <a:lumMod val="50000"/>
                  </a:schemeClr>
                </a:solidFill>
              </a:rPr>
              <a:t>-part </a:t>
            </a:r>
            <a:r>
              <a:rPr lang="fr-BE" sz="4400" dirty="0" err="1">
                <a:solidFill>
                  <a:schemeClr val="accent1">
                    <a:lumMod val="50000"/>
                  </a:schemeClr>
                </a:solidFill>
              </a:rPr>
              <a:t>presentation</a:t>
            </a:r>
            <a:endParaRPr lang="fr-BE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6" name="Google Shape;166;p31"/>
          <p:cNvSpPr txBox="1">
            <a:spLocks noGrp="1"/>
          </p:cNvSpPr>
          <p:nvPr>
            <p:ph type="subTitle" idx="1"/>
          </p:nvPr>
        </p:nvSpPr>
        <p:spPr>
          <a:xfrm>
            <a:off x="1111666" y="1567618"/>
            <a:ext cx="7330624" cy="12485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2400" dirty="0"/>
              <a:t>   Responsibility for acts of transgression </a:t>
            </a:r>
          </a:p>
          <a:p>
            <a:r>
              <a:rPr lang="en-GB" sz="2400"/>
              <a:t>   (“classical” </a:t>
            </a:r>
            <a:r>
              <a:rPr lang="en-GB" sz="2400" dirty="0"/>
              <a:t>view)</a:t>
            </a:r>
            <a:endParaRPr lang="fr-BE" sz="2400" dirty="0"/>
          </a:p>
        </p:txBody>
      </p:sp>
      <p:sp>
        <p:nvSpPr>
          <p:cNvPr id="168" name="Google Shape;168;p31"/>
          <p:cNvSpPr txBox="1">
            <a:spLocks noGrp="1"/>
          </p:cNvSpPr>
          <p:nvPr>
            <p:ph type="subTitle" idx="3"/>
          </p:nvPr>
        </p:nvSpPr>
        <p:spPr>
          <a:xfrm>
            <a:off x="1016978" y="2924953"/>
            <a:ext cx="7520000" cy="6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l"/>
            <a:r>
              <a:rPr lang="en-GB" sz="2400" dirty="0"/>
              <a:t>    Responsibility at the heart of the execution of    </a:t>
            </a:r>
          </a:p>
          <a:p>
            <a:pPr algn="l"/>
            <a:r>
              <a:rPr lang="en-GB" sz="2400" dirty="0"/>
              <a:t>    sentences</a:t>
            </a:r>
            <a:endParaRPr lang="fr-BE" sz="2400" dirty="0"/>
          </a:p>
        </p:txBody>
      </p:sp>
      <p:sp>
        <p:nvSpPr>
          <p:cNvPr id="174" name="Google Shape;174;p31"/>
          <p:cNvSpPr txBox="1">
            <a:spLocks noGrp="1"/>
          </p:cNvSpPr>
          <p:nvPr>
            <p:ph type="title" idx="13"/>
          </p:nvPr>
        </p:nvSpPr>
        <p:spPr>
          <a:xfrm>
            <a:off x="95062" y="2883161"/>
            <a:ext cx="1124700" cy="905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02</a:t>
            </a:r>
            <a:endParaRPr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9" name="ZoneTexte 48">
            <a:extLst>
              <a:ext uri="{FF2B5EF4-FFF2-40B4-BE49-F238E27FC236}">
                <a16:creationId xmlns:a16="http://schemas.microsoft.com/office/drawing/2014/main" id="{04E76DB4-C00E-48BF-9AEB-F558D7654775}"/>
              </a:ext>
            </a:extLst>
          </p:cNvPr>
          <p:cNvSpPr txBox="1"/>
          <p:nvPr/>
        </p:nvSpPr>
        <p:spPr>
          <a:xfrm>
            <a:off x="8540377" y="4456484"/>
            <a:ext cx="284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>
                <a:solidFill>
                  <a:schemeClr val="tx2">
                    <a:lumMod val="40000"/>
                    <a:lumOff val="60000"/>
                  </a:schemeClr>
                </a:solidFill>
              </a:rPr>
              <a:t>6</a:t>
            </a:r>
          </a:p>
        </p:txBody>
      </p:sp>
      <p:sp>
        <p:nvSpPr>
          <p:cNvPr id="52" name="Google Shape;1990;p61">
            <a:extLst>
              <a:ext uri="{FF2B5EF4-FFF2-40B4-BE49-F238E27FC236}">
                <a16:creationId xmlns:a16="http://schemas.microsoft.com/office/drawing/2014/main" id="{55A05AF3-B237-46EC-A80D-CB07FD58142F}"/>
              </a:ext>
            </a:extLst>
          </p:cNvPr>
          <p:cNvSpPr/>
          <p:nvPr/>
        </p:nvSpPr>
        <p:spPr>
          <a:xfrm flipH="1">
            <a:off x="56" y="4349800"/>
            <a:ext cx="2033844" cy="829540"/>
          </a:xfrm>
          <a:custGeom>
            <a:avLst/>
            <a:gdLst/>
            <a:ahLst/>
            <a:cxnLst/>
            <a:rect l="l" t="t" r="r" b="b"/>
            <a:pathLst>
              <a:path w="51709" h="47661" extrusionOk="0">
                <a:moveTo>
                  <a:pt x="48879" y="0"/>
                </a:moveTo>
                <a:cubicBezTo>
                  <a:pt x="48192" y="0"/>
                  <a:pt x="47477" y="32"/>
                  <a:pt x="46732" y="95"/>
                </a:cubicBezTo>
                <a:cubicBezTo>
                  <a:pt x="41505" y="535"/>
                  <a:pt x="37207" y="3333"/>
                  <a:pt x="35600" y="8453"/>
                </a:cubicBezTo>
                <a:cubicBezTo>
                  <a:pt x="33897" y="13870"/>
                  <a:pt x="35397" y="19978"/>
                  <a:pt x="32552" y="25086"/>
                </a:cubicBezTo>
                <a:cubicBezTo>
                  <a:pt x="31191" y="27527"/>
                  <a:pt x="28553" y="29447"/>
                  <a:pt x="25851" y="29447"/>
                </a:cubicBezTo>
                <a:cubicBezTo>
                  <a:pt x="25338" y="29447"/>
                  <a:pt x="24822" y="29378"/>
                  <a:pt x="24313" y="29229"/>
                </a:cubicBezTo>
                <a:cubicBezTo>
                  <a:pt x="21217" y="28312"/>
                  <a:pt x="19467" y="24955"/>
                  <a:pt x="16550" y="23586"/>
                </a:cubicBezTo>
                <a:cubicBezTo>
                  <a:pt x="15628" y="23153"/>
                  <a:pt x="14652" y="22956"/>
                  <a:pt x="13670" y="22956"/>
                </a:cubicBezTo>
                <a:cubicBezTo>
                  <a:pt x="10653" y="22956"/>
                  <a:pt x="7568" y="24807"/>
                  <a:pt x="5763" y="27348"/>
                </a:cubicBezTo>
                <a:cubicBezTo>
                  <a:pt x="3358" y="30717"/>
                  <a:pt x="2643" y="34968"/>
                  <a:pt x="2012" y="39052"/>
                </a:cubicBezTo>
                <a:cubicBezTo>
                  <a:pt x="1560" y="41969"/>
                  <a:pt x="1084" y="44957"/>
                  <a:pt x="0" y="47660"/>
                </a:cubicBezTo>
                <a:lnTo>
                  <a:pt x="51709" y="47660"/>
                </a:lnTo>
                <a:lnTo>
                  <a:pt x="51709" y="202"/>
                </a:lnTo>
                <a:cubicBezTo>
                  <a:pt x="50825" y="68"/>
                  <a:pt x="49883" y="0"/>
                  <a:pt x="48879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111" name="Google Shape;4632;p59">
            <a:extLst>
              <a:ext uri="{FF2B5EF4-FFF2-40B4-BE49-F238E27FC236}">
                <a16:creationId xmlns:a16="http://schemas.microsoft.com/office/drawing/2014/main" id="{D5C8B862-C639-4199-A5FA-07E1C00C221B}"/>
              </a:ext>
            </a:extLst>
          </p:cNvPr>
          <p:cNvGrpSpPr>
            <a:grpSpLocks noChangeAspect="1"/>
          </p:cNvGrpSpPr>
          <p:nvPr/>
        </p:nvGrpSpPr>
        <p:grpSpPr>
          <a:xfrm>
            <a:off x="4367170" y="4024484"/>
            <a:ext cx="864000" cy="864000"/>
            <a:chOff x="1638200" y="2370480"/>
            <a:chExt cx="365700" cy="365700"/>
          </a:xfrm>
        </p:grpSpPr>
        <p:sp>
          <p:nvSpPr>
            <p:cNvPr id="112" name="Google Shape;4633;p59">
              <a:extLst>
                <a:ext uri="{FF2B5EF4-FFF2-40B4-BE49-F238E27FC236}">
                  <a16:creationId xmlns:a16="http://schemas.microsoft.com/office/drawing/2014/main" id="{2FBA421A-2CEC-4227-BCE2-BA7714089178}"/>
                </a:ext>
              </a:extLst>
            </p:cNvPr>
            <p:cNvSpPr/>
            <p:nvPr/>
          </p:nvSpPr>
          <p:spPr>
            <a:xfrm>
              <a:off x="1638200" y="2370480"/>
              <a:ext cx="365700" cy="365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3" name="Google Shape;4634;p59">
              <a:extLst>
                <a:ext uri="{FF2B5EF4-FFF2-40B4-BE49-F238E27FC236}">
                  <a16:creationId xmlns:a16="http://schemas.microsoft.com/office/drawing/2014/main" id="{1FE5F534-5FFC-46B2-BD3F-ADF572A3AF1C}"/>
                </a:ext>
              </a:extLst>
            </p:cNvPr>
            <p:cNvGrpSpPr/>
            <p:nvPr/>
          </p:nvGrpSpPr>
          <p:grpSpPr>
            <a:xfrm>
              <a:off x="1664325" y="2397375"/>
              <a:ext cx="326600" cy="328150"/>
              <a:chOff x="1664325" y="2397375"/>
              <a:chExt cx="326600" cy="328150"/>
            </a:xfrm>
          </p:grpSpPr>
          <p:sp>
            <p:nvSpPr>
              <p:cNvPr id="114" name="Google Shape;4635;p59">
                <a:extLst>
                  <a:ext uri="{FF2B5EF4-FFF2-40B4-BE49-F238E27FC236}">
                    <a16:creationId xmlns:a16="http://schemas.microsoft.com/office/drawing/2014/main" id="{88AF486C-B07C-4EF8-A47F-EEF03B18D8BD}"/>
                  </a:ext>
                </a:extLst>
              </p:cNvPr>
              <p:cNvSpPr/>
              <p:nvPr/>
            </p:nvSpPr>
            <p:spPr>
              <a:xfrm>
                <a:off x="1664325" y="2397375"/>
                <a:ext cx="233775" cy="328150"/>
              </a:xfrm>
              <a:custGeom>
                <a:avLst/>
                <a:gdLst/>
                <a:ahLst/>
                <a:cxnLst/>
                <a:rect l="l" t="t" r="r" b="b"/>
                <a:pathLst>
                  <a:path w="9351" h="13126" extrusionOk="0">
                    <a:moveTo>
                      <a:pt x="1755" y="0"/>
                    </a:moveTo>
                    <a:lnTo>
                      <a:pt x="1" y="1754"/>
                    </a:lnTo>
                    <a:lnTo>
                      <a:pt x="1" y="10137"/>
                    </a:lnTo>
                    <a:cubicBezTo>
                      <a:pt x="842" y="11497"/>
                      <a:pt x="2112" y="12553"/>
                      <a:pt x="3607" y="13126"/>
                    </a:cubicBezTo>
                    <a:lnTo>
                      <a:pt x="8877" y="13126"/>
                    </a:lnTo>
                    <a:cubicBezTo>
                      <a:pt x="9038" y="13063"/>
                      <a:pt x="9190" y="13000"/>
                      <a:pt x="9351" y="12929"/>
                    </a:cubicBezTo>
                    <a:lnTo>
                      <a:pt x="9351" y="0"/>
                    </a:lnTo>
                    <a:close/>
                  </a:path>
                </a:pathLst>
              </a:custGeom>
              <a:solidFill>
                <a:srgbClr val="F5E3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4636;p59">
                <a:extLst>
                  <a:ext uri="{FF2B5EF4-FFF2-40B4-BE49-F238E27FC236}">
                    <a16:creationId xmlns:a16="http://schemas.microsoft.com/office/drawing/2014/main" id="{9CAD07AD-EC74-4C8D-92BC-931D0955CE36}"/>
                  </a:ext>
                </a:extLst>
              </p:cNvPr>
              <p:cNvSpPr/>
              <p:nvPr/>
            </p:nvSpPr>
            <p:spPr>
              <a:xfrm>
                <a:off x="1701925" y="2469825"/>
                <a:ext cx="105375" cy="8100"/>
              </a:xfrm>
              <a:custGeom>
                <a:avLst/>
                <a:gdLst/>
                <a:ahLst/>
                <a:cxnLst/>
                <a:rect l="l" t="t" r="r" b="b"/>
                <a:pathLst>
                  <a:path w="4215" h="324" extrusionOk="0">
                    <a:moveTo>
                      <a:pt x="0" y="1"/>
                    </a:moveTo>
                    <a:lnTo>
                      <a:pt x="0" y="323"/>
                    </a:lnTo>
                    <a:lnTo>
                      <a:pt x="3686" y="323"/>
                    </a:lnTo>
                    <a:lnTo>
                      <a:pt x="4214" y="1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4637;p59">
                <a:extLst>
                  <a:ext uri="{FF2B5EF4-FFF2-40B4-BE49-F238E27FC236}">
                    <a16:creationId xmlns:a16="http://schemas.microsoft.com/office/drawing/2014/main" id="{B1DFAA19-B8E3-49FF-A122-0708E51A5A4C}"/>
                  </a:ext>
                </a:extLst>
              </p:cNvPr>
              <p:cNvSpPr/>
              <p:nvPr/>
            </p:nvSpPr>
            <p:spPr>
              <a:xfrm>
                <a:off x="1701925" y="2496225"/>
                <a:ext cx="88825" cy="8075"/>
              </a:xfrm>
              <a:custGeom>
                <a:avLst/>
                <a:gdLst/>
                <a:ahLst/>
                <a:cxnLst/>
                <a:rect l="l" t="t" r="r" b="b"/>
                <a:pathLst>
                  <a:path w="3553" h="323" extrusionOk="0">
                    <a:moveTo>
                      <a:pt x="0" y="1"/>
                    </a:moveTo>
                    <a:lnTo>
                      <a:pt x="0" y="323"/>
                    </a:lnTo>
                    <a:lnTo>
                      <a:pt x="3337" y="323"/>
                    </a:lnTo>
                    <a:lnTo>
                      <a:pt x="3552" y="1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4638;p59">
                <a:extLst>
                  <a:ext uri="{FF2B5EF4-FFF2-40B4-BE49-F238E27FC236}">
                    <a16:creationId xmlns:a16="http://schemas.microsoft.com/office/drawing/2014/main" id="{FF85EFAA-E457-4F14-8851-F8441D747DB2}"/>
                  </a:ext>
                </a:extLst>
              </p:cNvPr>
              <p:cNvSpPr/>
              <p:nvPr/>
            </p:nvSpPr>
            <p:spPr>
              <a:xfrm>
                <a:off x="1701925" y="2522625"/>
                <a:ext cx="90150" cy="8075"/>
              </a:xfrm>
              <a:custGeom>
                <a:avLst/>
                <a:gdLst/>
                <a:ahLst/>
                <a:cxnLst/>
                <a:rect l="l" t="t" r="r" b="b"/>
                <a:pathLst>
                  <a:path w="3606" h="323" extrusionOk="0">
                    <a:moveTo>
                      <a:pt x="0" y="0"/>
                    </a:moveTo>
                    <a:lnTo>
                      <a:pt x="0" y="323"/>
                    </a:lnTo>
                    <a:lnTo>
                      <a:pt x="3606" y="323"/>
                    </a:lnTo>
                    <a:lnTo>
                      <a:pt x="3364" y="0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4639;p59">
                <a:extLst>
                  <a:ext uri="{FF2B5EF4-FFF2-40B4-BE49-F238E27FC236}">
                    <a16:creationId xmlns:a16="http://schemas.microsoft.com/office/drawing/2014/main" id="{DC7E641C-917D-4DB8-96A3-29118CC52902}"/>
                  </a:ext>
                </a:extLst>
              </p:cNvPr>
              <p:cNvSpPr/>
              <p:nvPr/>
            </p:nvSpPr>
            <p:spPr>
              <a:xfrm>
                <a:off x="1701925" y="2549025"/>
                <a:ext cx="105150" cy="8075"/>
              </a:xfrm>
              <a:custGeom>
                <a:avLst/>
                <a:gdLst/>
                <a:ahLst/>
                <a:cxnLst/>
                <a:rect l="l" t="t" r="r" b="b"/>
                <a:pathLst>
                  <a:path w="4206" h="323" extrusionOk="0">
                    <a:moveTo>
                      <a:pt x="0" y="0"/>
                    </a:moveTo>
                    <a:lnTo>
                      <a:pt x="0" y="322"/>
                    </a:lnTo>
                    <a:lnTo>
                      <a:pt x="4205" y="322"/>
                    </a:lnTo>
                    <a:lnTo>
                      <a:pt x="3776" y="0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4640;p59">
                <a:extLst>
                  <a:ext uri="{FF2B5EF4-FFF2-40B4-BE49-F238E27FC236}">
                    <a16:creationId xmlns:a16="http://schemas.microsoft.com/office/drawing/2014/main" id="{E0E89DCA-7F38-42B6-83D8-ECB8FA6B3BB0}"/>
                  </a:ext>
                </a:extLst>
              </p:cNvPr>
              <p:cNvSpPr/>
              <p:nvPr/>
            </p:nvSpPr>
            <p:spPr>
              <a:xfrm>
                <a:off x="1701925" y="2575425"/>
                <a:ext cx="154800" cy="8075"/>
              </a:xfrm>
              <a:custGeom>
                <a:avLst/>
                <a:gdLst/>
                <a:ahLst/>
                <a:cxnLst/>
                <a:rect l="l" t="t" r="r" b="b"/>
                <a:pathLst>
                  <a:path w="6192" h="323" extrusionOk="0">
                    <a:moveTo>
                      <a:pt x="0" y="0"/>
                    </a:moveTo>
                    <a:lnTo>
                      <a:pt x="0" y="322"/>
                    </a:lnTo>
                    <a:lnTo>
                      <a:pt x="6192" y="322"/>
                    </a:lnTo>
                    <a:lnTo>
                      <a:pt x="4823" y="0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4641;p59">
                <a:extLst>
                  <a:ext uri="{FF2B5EF4-FFF2-40B4-BE49-F238E27FC236}">
                    <a16:creationId xmlns:a16="http://schemas.microsoft.com/office/drawing/2014/main" id="{E1F8D596-B967-4703-ACC0-E7B73819A22D}"/>
                  </a:ext>
                </a:extLst>
              </p:cNvPr>
              <p:cNvSpPr/>
              <p:nvPr/>
            </p:nvSpPr>
            <p:spPr>
              <a:xfrm>
                <a:off x="1701925" y="2601800"/>
                <a:ext cx="158375" cy="8075"/>
              </a:xfrm>
              <a:custGeom>
                <a:avLst/>
                <a:gdLst/>
                <a:ahLst/>
                <a:cxnLst/>
                <a:rect l="l" t="t" r="r" b="b"/>
                <a:pathLst>
                  <a:path w="6335" h="323" extrusionOk="0">
                    <a:moveTo>
                      <a:pt x="0" y="1"/>
                    </a:moveTo>
                    <a:lnTo>
                      <a:pt x="0" y="323"/>
                    </a:lnTo>
                    <a:lnTo>
                      <a:pt x="6335" y="323"/>
                    </a:lnTo>
                    <a:lnTo>
                      <a:pt x="6335" y="1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4642;p59">
                <a:extLst>
                  <a:ext uri="{FF2B5EF4-FFF2-40B4-BE49-F238E27FC236}">
                    <a16:creationId xmlns:a16="http://schemas.microsoft.com/office/drawing/2014/main" id="{FB84141D-16A5-4316-8CFE-358713E6DBD6}"/>
                  </a:ext>
                </a:extLst>
              </p:cNvPr>
              <p:cNvSpPr/>
              <p:nvPr/>
            </p:nvSpPr>
            <p:spPr>
              <a:xfrm>
                <a:off x="1701925" y="2654600"/>
                <a:ext cx="158375" cy="8075"/>
              </a:xfrm>
              <a:custGeom>
                <a:avLst/>
                <a:gdLst/>
                <a:ahLst/>
                <a:cxnLst/>
                <a:rect l="l" t="t" r="r" b="b"/>
                <a:pathLst>
                  <a:path w="6335" h="323" extrusionOk="0">
                    <a:moveTo>
                      <a:pt x="0" y="0"/>
                    </a:moveTo>
                    <a:lnTo>
                      <a:pt x="0" y="322"/>
                    </a:lnTo>
                    <a:lnTo>
                      <a:pt x="6335" y="322"/>
                    </a:lnTo>
                    <a:lnTo>
                      <a:pt x="6335" y="0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4643;p59">
                <a:extLst>
                  <a:ext uri="{FF2B5EF4-FFF2-40B4-BE49-F238E27FC236}">
                    <a16:creationId xmlns:a16="http://schemas.microsoft.com/office/drawing/2014/main" id="{AE408014-F9D8-4B97-8A69-EC94763F1F93}"/>
                  </a:ext>
                </a:extLst>
              </p:cNvPr>
              <p:cNvSpPr/>
              <p:nvPr/>
            </p:nvSpPr>
            <p:spPr>
              <a:xfrm>
                <a:off x="1701925" y="2681000"/>
                <a:ext cx="158375" cy="8075"/>
              </a:xfrm>
              <a:custGeom>
                <a:avLst/>
                <a:gdLst/>
                <a:ahLst/>
                <a:cxnLst/>
                <a:rect l="l" t="t" r="r" b="b"/>
                <a:pathLst>
                  <a:path w="6335" h="323" extrusionOk="0">
                    <a:moveTo>
                      <a:pt x="0" y="0"/>
                    </a:moveTo>
                    <a:lnTo>
                      <a:pt x="0" y="322"/>
                    </a:lnTo>
                    <a:lnTo>
                      <a:pt x="6335" y="322"/>
                    </a:lnTo>
                    <a:lnTo>
                      <a:pt x="6335" y="0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4644;p59">
                <a:extLst>
                  <a:ext uri="{FF2B5EF4-FFF2-40B4-BE49-F238E27FC236}">
                    <a16:creationId xmlns:a16="http://schemas.microsoft.com/office/drawing/2014/main" id="{C746B219-0926-4784-8CCC-B0D5E842A7DE}"/>
                  </a:ext>
                </a:extLst>
              </p:cNvPr>
              <p:cNvSpPr/>
              <p:nvPr/>
            </p:nvSpPr>
            <p:spPr>
              <a:xfrm>
                <a:off x="1701925" y="2628200"/>
                <a:ext cx="158375" cy="8075"/>
              </a:xfrm>
              <a:custGeom>
                <a:avLst/>
                <a:gdLst/>
                <a:ahLst/>
                <a:cxnLst/>
                <a:rect l="l" t="t" r="r" b="b"/>
                <a:pathLst>
                  <a:path w="6335" h="323" extrusionOk="0">
                    <a:moveTo>
                      <a:pt x="0" y="1"/>
                    </a:moveTo>
                    <a:lnTo>
                      <a:pt x="0" y="323"/>
                    </a:lnTo>
                    <a:lnTo>
                      <a:pt x="6335" y="323"/>
                    </a:lnTo>
                    <a:lnTo>
                      <a:pt x="6335" y="1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4645;p59">
                <a:extLst>
                  <a:ext uri="{FF2B5EF4-FFF2-40B4-BE49-F238E27FC236}">
                    <a16:creationId xmlns:a16="http://schemas.microsoft.com/office/drawing/2014/main" id="{B4271AF8-46CE-4B5E-9347-722EDD4387A8}"/>
                  </a:ext>
                </a:extLst>
              </p:cNvPr>
              <p:cNvSpPr/>
              <p:nvPr/>
            </p:nvSpPr>
            <p:spPr>
              <a:xfrm>
                <a:off x="1664325" y="2397375"/>
                <a:ext cx="43875" cy="43850"/>
              </a:xfrm>
              <a:custGeom>
                <a:avLst/>
                <a:gdLst/>
                <a:ahLst/>
                <a:cxnLst/>
                <a:rect l="l" t="t" r="r" b="b"/>
                <a:pathLst>
                  <a:path w="1755" h="1754" extrusionOk="0">
                    <a:moveTo>
                      <a:pt x="1755" y="0"/>
                    </a:moveTo>
                    <a:lnTo>
                      <a:pt x="1" y="1754"/>
                    </a:lnTo>
                    <a:lnTo>
                      <a:pt x="1755" y="1754"/>
                    </a:lnTo>
                    <a:lnTo>
                      <a:pt x="1755" y="0"/>
                    </a:lnTo>
                    <a:close/>
                  </a:path>
                </a:pathLst>
              </a:custGeom>
              <a:solidFill>
                <a:srgbClr val="ECCC9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4646;p59">
                <a:extLst>
                  <a:ext uri="{FF2B5EF4-FFF2-40B4-BE49-F238E27FC236}">
                    <a16:creationId xmlns:a16="http://schemas.microsoft.com/office/drawing/2014/main" id="{32E406D3-D086-4EC2-AC4A-DC7B60E2B2B9}"/>
                  </a:ext>
                </a:extLst>
              </p:cNvPr>
              <p:cNvSpPr/>
              <p:nvPr/>
            </p:nvSpPr>
            <p:spPr>
              <a:xfrm>
                <a:off x="1911950" y="2558625"/>
                <a:ext cx="78975" cy="83925"/>
              </a:xfrm>
              <a:custGeom>
                <a:avLst/>
                <a:gdLst/>
                <a:ahLst/>
                <a:cxnLst/>
                <a:rect l="l" t="t" r="r" b="b"/>
                <a:pathLst>
                  <a:path w="3159" h="3357" extrusionOk="0">
                    <a:moveTo>
                      <a:pt x="636" y="1"/>
                    </a:moveTo>
                    <a:lnTo>
                      <a:pt x="1" y="645"/>
                    </a:lnTo>
                    <a:lnTo>
                      <a:pt x="27" y="672"/>
                    </a:lnTo>
                    <a:lnTo>
                      <a:pt x="1951" y="2596"/>
                    </a:lnTo>
                    <a:lnTo>
                      <a:pt x="2175" y="2819"/>
                    </a:lnTo>
                    <a:lnTo>
                      <a:pt x="2604" y="3249"/>
                    </a:lnTo>
                    <a:cubicBezTo>
                      <a:pt x="2658" y="3303"/>
                      <a:pt x="2712" y="3338"/>
                      <a:pt x="2774" y="3356"/>
                    </a:cubicBezTo>
                    <a:cubicBezTo>
                      <a:pt x="2917" y="3088"/>
                      <a:pt x="3052" y="2819"/>
                      <a:pt x="3159" y="2533"/>
                    </a:cubicBezTo>
                    <a:lnTo>
                      <a:pt x="636" y="1"/>
                    </a:lnTo>
                    <a:close/>
                  </a:path>
                </a:pathLst>
              </a:custGeom>
              <a:solidFill>
                <a:srgbClr val="903F3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4647;p59">
                <a:extLst>
                  <a:ext uri="{FF2B5EF4-FFF2-40B4-BE49-F238E27FC236}">
                    <a16:creationId xmlns:a16="http://schemas.microsoft.com/office/drawing/2014/main" id="{DE74D855-FA1E-41ED-9409-C4D5C115BA54}"/>
                  </a:ext>
                </a:extLst>
              </p:cNvPr>
              <p:cNvSpPr/>
              <p:nvPr/>
            </p:nvSpPr>
            <p:spPr>
              <a:xfrm>
                <a:off x="1784675" y="2431375"/>
                <a:ext cx="159950" cy="159950"/>
              </a:xfrm>
              <a:custGeom>
                <a:avLst/>
                <a:gdLst/>
                <a:ahLst/>
                <a:cxnLst/>
                <a:rect l="l" t="t" r="r" b="b"/>
                <a:pathLst>
                  <a:path w="6398" h="6398" extrusionOk="0">
                    <a:moveTo>
                      <a:pt x="3195" y="0"/>
                    </a:moveTo>
                    <a:cubicBezTo>
                      <a:pt x="1432" y="0"/>
                      <a:pt x="1" y="1441"/>
                      <a:pt x="1" y="3203"/>
                    </a:cubicBezTo>
                    <a:cubicBezTo>
                      <a:pt x="1" y="4966"/>
                      <a:pt x="1432" y="6397"/>
                      <a:pt x="3195" y="6397"/>
                    </a:cubicBezTo>
                    <a:cubicBezTo>
                      <a:pt x="4966" y="6397"/>
                      <a:pt x="6398" y="4966"/>
                      <a:pt x="6398" y="3203"/>
                    </a:cubicBezTo>
                    <a:cubicBezTo>
                      <a:pt x="6398" y="1441"/>
                      <a:pt x="4966" y="0"/>
                      <a:pt x="3195" y="0"/>
                    </a:cubicBezTo>
                    <a:close/>
                  </a:path>
                </a:pathLst>
              </a:custGeom>
              <a:solidFill>
                <a:srgbClr val="D68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4648;p59">
                <a:extLst>
                  <a:ext uri="{FF2B5EF4-FFF2-40B4-BE49-F238E27FC236}">
                    <a16:creationId xmlns:a16="http://schemas.microsoft.com/office/drawing/2014/main" id="{E8AA4554-38EC-429B-AA79-7280FEFD5C32}"/>
                  </a:ext>
                </a:extLst>
              </p:cNvPr>
              <p:cNvSpPr/>
              <p:nvPr/>
            </p:nvSpPr>
            <p:spPr>
              <a:xfrm>
                <a:off x="1795850" y="2448250"/>
                <a:ext cx="138050" cy="126400"/>
              </a:xfrm>
              <a:custGeom>
                <a:avLst/>
                <a:gdLst/>
                <a:ahLst/>
                <a:cxnLst/>
                <a:rect l="l" t="t" r="r" b="b"/>
                <a:pathLst>
                  <a:path w="5522" h="5056" extrusionOk="0">
                    <a:moveTo>
                      <a:pt x="2744" y="1"/>
                    </a:moveTo>
                    <a:cubicBezTo>
                      <a:pt x="2097" y="1"/>
                      <a:pt x="1450" y="247"/>
                      <a:pt x="958" y="739"/>
                    </a:cubicBezTo>
                    <a:cubicBezTo>
                      <a:pt x="923" y="783"/>
                      <a:pt x="878" y="819"/>
                      <a:pt x="842" y="864"/>
                    </a:cubicBezTo>
                    <a:cubicBezTo>
                      <a:pt x="726" y="998"/>
                      <a:pt x="618" y="1150"/>
                      <a:pt x="529" y="1311"/>
                    </a:cubicBezTo>
                    <a:cubicBezTo>
                      <a:pt x="1" y="2278"/>
                      <a:pt x="162" y="3485"/>
                      <a:pt x="923" y="4282"/>
                    </a:cubicBezTo>
                    <a:lnTo>
                      <a:pt x="958" y="4318"/>
                    </a:lnTo>
                    <a:cubicBezTo>
                      <a:pt x="1455" y="4810"/>
                      <a:pt x="2104" y="5056"/>
                      <a:pt x="2751" y="5056"/>
                    </a:cubicBezTo>
                    <a:cubicBezTo>
                      <a:pt x="3399" y="5056"/>
                      <a:pt x="4045" y="4810"/>
                      <a:pt x="4537" y="4318"/>
                    </a:cubicBezTo>
                    <a:cubicBezTo>
                      <a:pt x="5521" y="3333"/>
                      <a:pt x="5521" y="1732"/>
                      <a:pt x="4537" y="739"/>
                    </a:cubicBezTo>
                    <a:cubicBezTo>
                      <a:pt x="4041" y="247"/>
                      <a:pt x="3392" y="1"/>
                      <a:pt x="2744" y="1"/>
                    </a:cubicBezTo>
                    <a:close/>
                  </a:path>
                </a:pathLst>
              </a:custGeom>
              <a:solidFill>
                <a:srgbClr val="B9B0B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4649;p59">
                <a:extLst>
                  <a:ext uri="{FF2B5EF4-FFF2-40B4-BE49-F238E27FC236}">
                    <a16:creationId xmlns:a16="http://schemas.microsoft.com/office/drawing/2014/main" id="{DFCB5C60-8CE9-4F7B-94D4-9D38ADB889EE}"/>
                  </a:ext>
                </a:extLst>
              </p:cNvPr>
              <p:cNvSpPr/>
              <p:nvPr/>
            </p:nvSpPr>
            <p:spPr>
              <a:xfrm>
                <a:off x="1809275" y="2469825"/>
                <a:ext cx="66925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2677" h="449" extrusionOk="0">
                    <a:moveTo>
                      <a:pt x="314" y="1"/>
                    </a:moveTo>
                    <a:cubicBezTo>
                      <a:pt x="189" y="135"/>
                      <a:pt x="81" y="287"/>
                      <a:pt x="1" y="448"/>
                    </a:cubicBezTo>
                    <a:lnTo>
                      <a:pt x="2676" y="448"/>
                    </a:lnTo>
                    <a:lnTo>
                      <a:pt x="2676" y="1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4650;p59">
                <a:extLst>
                  <a:ext uri="{FF2B5EF4-FFF2-40B4-BE49-F238E27FC236}">
                    <a16:creationId xmlns:a16="http://schemas.microsoft.com/office/drawing/2014/main" id="{3480367E-9394-440D-B5BB-224DBFB98473}"/>
                  </a:ext>
                </a:extLst>
              </p:cNvPr>
              <p:cNvSpPr/>
              <p:nvPr/>
            </p:nvSpPr>
            <p:spPr>
              <a:xfrm>
                <a:off x="1810400" y="2544100"/>
                <a:ext cx="65800" cy="11200"/>
              </a:xfrm>
              <a:custGeom>
                <a:avLst/>
                <a:gdLst/>
                <a:ahLst/>
                <a:cxnLst/>
                <a:rect l="l" t="t" r="r" b="b"/>
                <a:pathLst>
                  <a:path w="2632" h="448" extrusionOk="0">
                    <a:moveTo>
                      <a:pt x="1" y="0"/>
                    </a:moveTo>
                    <a:cubicBezTo>
                      <a:pt x="99" y="161"/>
                      <a:pt x="215" y="314"/>
                      <a:pt x="349" y="448"/>
                    </a:cubicBezTo>
                    <a:lnTo>
                      <a:pt x="2631" y="448"/>
                    </a:lnTo>
                    <a:lnTo>
                      <a:pt x="2631" y="0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4651;p59">
                <a:extLst>
                  <a:ext uri="{FF2B5EF4-FFF2-40B4-BE49-F238E27FC236}">
                    <a16:creationId xmlns:a16="http://schemas.microsoft.com/office/drawing/2014/main" id="{E717EE04-7C20-4831-BAC1-505EAFA4BCBE}"/>
                  </a:ext>
                </a:extLst>
              </p:cNvPr>
              <p:cNvSpPr/>
              <p:nvPr/>
            </p:nvSpPr>
            <p:spPr>
              <a:xfrm>
                <a:off x="1801225" y="2506975"/>
                <a:ext cx="74975" cy="11200"/>
              </a:xfrm>
              <a:custGeom>
                <a:avLst/>
                <a:gdLst/>
                <a:ahLst/>
                <a:cxnLst/>
                <a:rect l="l" t="t" r="r" b="b"/>
                <a:pathLst>
                  <a:path w="2999" h="448" extrusionOk="0">
                    <a:moveTo>
                      <a:pt x="10" y="0"/>
                    </a:moveTo>
                    <a:cubicBezTo>
                      <a:pt x="1" y="143"/>
                      <a:pt x="1" y="295"/>
                      <a:pt x="19" y="448"/>
                    </a:cubicBezTo>
                    <a:lnTo>
                      <a:pt x="2998" y="448"/>
                    </a:lnTo>
                    <a:lnTo>
                      <a:pt x="2998" y="0"/>
                    </a:lnTo>
                    <a:close/>
                  </a:path>
                </a:pathLst>
              </a:custGeom>
              <a:solidFill>
                <a:srgbClr val="22263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4652;p59">
                <a:extLst>
                  <a:ext uri="{FF2B5EF4-FFF2-40B4-BE49-F238E27FC236}">
                    <a16:creationId xmlns:a16="http://schemas.microsoft.com/office/drawing/2014/main" id="{3660DCEF-4001-4E32-9949-B01E6F77D9A2}"/>
                  </a:ext>
                </a:extLst>
              </p:cNvPr>
              <p:cNvSpPr/>
              <p:nvPr/>
            </p:nvSpPr>
            <p:spPr>
              <a:xfrm>
                <a:off x="1801450" y="2453050"/>
                <a:ext cx="38050" cy="53950"/>
              </a:xfrm>
              <a:custGeom>
                <a:avLst/>
                <a:gdLst/>
                <a:ahLst/>
                <a:cxnLst/>
                <a:rect l="l" t="t" r="r" b="b"/>
                <a:pathLst>
                  <a:path w="1522" h="2158" extrusionOk="0">
                    <a:moveTo>
                      <a:pt x="1522" y="1"/>
                    </a:moveTo>
                    <a:lnTo>
                      <a:pt x="1441" y="55"/>
                    </a:lnTo>
                    <a:lnTo>
                      <a:pt x="1432" y="55"/>
                    </a:lnTo>
                    <a:lnTo>
                      <a:pt x="1387" y="72"/>
                    </a:lnTo>
                    <a:cubicBezTo>
                      <a:pt x="1325" y="108"/>
                      <a:pt x="1262" y="144"/>
                      <a:pt x="1200" y="189"/>
                    </a:cubicBezTo>
                    <a:lnTo>
                      <a:pt x="1155" y="216"/>
                    </a:lnTo>
                    <a:lnTo>
                      <a:pt x="1110" y="242"/>
                    </a:lnTo>
                    <a:lnTo>
                      <a:pt x="1101" y="242"/>
                    </a:lnTo>
                    <a:lnTo>
                      <a:pt x="1074" y="269"/>
                    </a:lnTo>
                    <a:lnTo>
                      <a:pt x="1030" y="296"/>
                    </a:lnTo>
                    <a:lnTo>
                      <a:pt x="1003" y="314"/>
                    </a:lnTo>
                    <a:lnTo>
                      <a:pt x="985" y="332"/>
                    </a:lnTo>
                    <a:lnTo>
                      <a:pt x="940" y="368"/>
                    </a:lnTo>
                    <a:lnTo>
                      <a:pt x="895" y="404"/>
                    </a:lnTo>
                    <a:lnTo>
                      <a:pt x="851" y="439"/>
                    </a:lnTo>
                    <a:lnTo>
                      <a:pt x="815" y="475"/>
                    </a:lnTo>
                    <a:lnTo>
                      <a:pt x="770" y="520"/>
                    </a:lnTo>
                    <a:cubicBezTo>
                      <a:pt x="725" y="556"/>
                      <a:pt x="690" y="600"/>
                      <a:pt x="654" y="636"/>
                    </a:cubicBezTo>
                    <a:lnTo>
                      <a:pt x="994" y="636"/>
                    </a:lnTo>
                    <a:cubicBezTo>
                      <a:pt x="1074" y="502"/>
                      <a:pt x="1173" y="368"/>
                      <a:pt x="1280" y="242"/>
                    </a:cubicBezTo>
                    <a:cubicBezTo>
                      <a:pt x="1316" y="198"/>
                      <a:pt x="1352" y="162"/>
                      <a:pt x="1387" y="117"/>
                    </a:cubicBezTo>
                    <a:cubicBezTo>
                      <a:pt x="1432" y="81"/>
                      <a:pt x="1477" y="37"/>
                      <a:pt x="1522" y="1"/>
                    </a:cubicBezTo>
                    <a:close/>
                    <a:moveTo>
                      <a:pt x="305" y="1119"/>
                    </a:moveTo>
                    <a:cubicBezTo>
                      <a:pt x="135" y="1441"/>
                      <a:pt x="27" y="1790"/>
                      <a:pt x="1" y="2157"/>
                    </a:cubicBezTo>
                    <a:lnTo>
                      <a:pt x="627" y="2157"/>
                    </a:lnTo>
                    <a:cubicBezTo>
                      <a:pt x="618" y="2023"/>
                      <a:pt x="618" y="1889"/>
                      <a:pt x="627" y="1755"/>
                    </a:cubicBezTo>
                    <a:cubicBezTo>
                      <a:pt x="645" y="1540"/>
                      <a:pt x="681" y="1325"/>
                      <a:pt x="752" y="1119"/>
                    </a:cubicBezTo>
                    <a:close/>
                  </a:path>
                </a:pathLst>
              </a:custGeom>
              <a:solidFill>
                <a:srgbClr val="F8EC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4653;p59">
                <a:extLst>
                  <a:ext uri="{FF2B5EF4-FFF2-40B4-BE49-F238E27FC236}">
                    <a16:creationId xmlns:a16="http://schemas.microsoft.com/office/drawing/2014/main" id="{C8565028-CCF5-4D2A-A145-5CFDC7400DA5}"/>
                  </a:ext>
                </a:extLst>
              </p:cNvPr>
              <p:cNvSpPr/>
              <p:nvPr/>
            </p:nvSpPr>
            <p:spPr>
              <a:xfrm>
                <a:off x="1809275" y="2469825"/>
                <a:ext cx="16125" cy="11225"/>
              </a:xfrm>
              <a:custGeom>
                <a:avLst/>
                <a:gdLst/>
                <a:ahLst/>
                <a:cxnLst/>
                <a:rect l="l" t="t" r="r" b="b"/>
                <a:pathLst>
                  <a:path w="645" h="449" extrusionOk="0">
                    <a:moveTo>
                      <a:pt x="314" y="1"/>
                    </a:moveTo>
                    <a:cubicBezTo>
                      <a:pt x="189" y="135"/>
                      <a:pt x="81" y="287"/>
                      <a:pt x="1" y="448"/>
                    </a:cubicBezTo>
                    <a:lnTo>
                      <a:pt x="448" y="448"/>
                    </a:lnTo>
                    <a:cubicBezTo>
                      <a:pt x="493" y="314"/>
                      <a:pt x="547" y="180"/>
                      <a:pt x="618" y="46"/>
                    </a:cubicBezTo>
                    <a:lnTo>
                      <a:pt x="645" y="1"/>
                    </a:lnTo>
                    <a:close/>
                  </a:path>
                </a:pathLst>
              </a:custGeom>
              <a:solidFill>
                <a:srgbClr val="8A8D9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4654;p59">
                <a:extLst>
                  <a:ext uri="{FF2B5EF4-FFF2-40B4-BE49-F238E27FC236}">
                    <a16:creationId xmlns:a16="http://schemas.microsoft.com/office/drawing/2014/main" id="{1ED209AA-9ABE-42CD-A5D5-C42715308F6B}"/>
                  </a:ext>
                </a:extLst>
              </p:cNvPr>
              <p:cNvSpPr/>
              <p:nvPr/>
            </p:nvSpPr>
            <p:spPr>
              <a:xfrm>
                <a:off x="1801675" y="2518150"/>
                <a:ext cx="104475" cy="56400"/>
              </a:xfrm>
              <a:custGeom>
                <a:avLst/>
                <a:gdLst/>
                <a:ahLst/>
                <a:cxnLst/>
                <a:rect l="l" t="t" r="r" b="b"/>
                <a:pathLst>
                  <a:path w="4179" h="2256" extrusionOk="0">
                    <a:moveTo>
                      <a:pt x="1" y="1"/>
                    </a:moveTo>
                    <a:cubicBezTo>
                      <a:pt x="36" y="367"/>
                      <a:pt x="153" y="716"/>
                      <a:pt x="350" y="1038"/>
                    </a:cubicBezTo>
                    <a:lnTo>
                      <a:pt x="1262" y="1038"/>
                    </a:lnTo>
                    <a:cubicBezTo>
                      <a:pt x="1155" y="913"/>
                      <a:pt x="1056" y="779"/>
                      <a:pt x="976" y="636"/>
                    </a:cubicBezTo>
                    <a:cubicBezTo>
                      <a:pt x="851" y="439"/>
                      <a:pt x="761" y="224"/>
                      <a:pt x="698" y="1"/>
                    </a:cubicBezTo>
                    <a:close/>
                    <a:moveTo>
                      <a:pt x="698" y="1486"/>
                    </a:moveTo>
                    <a:lnTo>
                      <a:pt x="734" y="1522"/>
                    </a:lnTo>
                    <a:lnTo>
                      <a:pt x="743" y="1531"/>
                    </a:lnTo>
                    <a:lnTo>
                      <a:pt x="761" y="1548"/>
                    </a:lnTo>
                    <a:lnTo>
                      <a:pt x="788" y="1575"/>
                    </a:lnTo>
                    <a:lnTo>
                      <a:pt x="806" y="1593"/>
                    </a:lnTo>
                    <a:lnTo>
                      <a:pt x="833" y="1620"/>
                    </a:lnTo>
                    <a:lnTo>
                      <a:pt x="877" y="1656"/>
                    </a:lnTo>
                    <a:lnTo>
                      <a:pt x="913" y="1683"/>
                    </a:lnTo>
                    <a:lnTo>
                      <a:pt x="931" y="1701"/>
                    </a:lnTo>
                    <a:lnTo>
                      <a:pt x="967" y="1727"/>
                    </a:lnTo>
                    <a:lnTo>
                      <a:pt x="985" y="1745"/>
                    </a:lnTo>
                    <a:lnTo>
                      <a:pt x="1030" y="1781"/>
                    </a:lnTo>
                    <a:lnTo>
                      <a:pt x="1074" y="1808"/>
                    </a:lnTo>
                    <a:lnTo>
                      <a:pt x="1128" y="1844"/>
                    </a:lnTo>
                    <a:lnTo>
                      <a:pt x="1182" y="1879"/>
                    </a:lnTo>
                    <a:lnTo>
                      <a:pt x="1235" y="1915"/>
                    </a:lnTo>
                    <a:cubicBezTo>
                      <a:pt x="1298" y="1951"/>
                      <a:pt x="1369" y="1987"/>
                      <a:pt x="1441" y="2023"/>
                    </a:cubicBezTo>
                    <a:lnTo>
                      <a:pt x="1495" y="2041"/>
                    </a:lnTo>
                    <a:lnTo>
                      <a:pt x="1513" y="2058"/>
                    </a:lnTo>
                    <a:lnTo>
                      <a:pt x="1557" y="2076"/>
                    </a:lnTo>
                    <a:lnTo>
                      <a:pt x="1584" y="2085"/>
                    </a:lnTo>
                    <a:lnTo>
                      <a:pt x="1620" y="2094"/>
                    </a:lnTo>
                    <a:lnTo>
                      <a:pt x="1665" y="2112"/>
                    </a:lnTo>
                    <a:lnTo>
                      <a:pt x="1701" y="2130"/>
                    </a:lnTo>
                    <a:lnTo>
                      <a:pt x="1736" y="2139"/>
                    </a:lnTo>
                    <a:lnTo>
                      <a:pt x="1745" y="2139"/>
                    </a:lnTo>
                    <a:lnTo>
                      <a:pt x="1781" y="2157"/>
                    </a:lnTo>
                    <a:lnTo>
                      <a:pt x="1817" y="2166"/>
                    </a:lnTo>
                    <a:lnTo>
                      <a:pt x="1888" y="2184"/>
                    </a:lnTo>
                    <a:lnTo>
                      <a:pt x="1924" y="2193"/>
                    </a:lnTo>
                    <a:lnTo>
                      <a:pt x="1951" y="2193"/>
                    </a:lnTo>
                    <a:lnTo>
                      <a:pt x="1996" y="2202"/>
                    </a:lnTo>
                    <a:lnTo>
                      <a:pt x="2041" y="2211"/>
                    </a:lnTo>
                    <a:lnTo>
                      <a:pt x="2112" y="2211"/>
                    </a:lnTo>
                    <a:lnTo>
                      <a:pt x="2166" y="2219"/>
                    </a:lnTo>
                    <a:lnTo>
                      <a:pt x="2219" y="2228"/>
                    </a:lnTo>
                    <a:lnTo>
                      <a:pt x="2282" y="2228"/>
                    </a:lnTo>
                    <a:lnTo>
                      <a:pt x="2389" y="2237"/>
                    </a:lnTo>
                    <a:lnTo>
                      <a:pt x="2506" y="2237"/>
                    </a:lnTo>
                    <a:cubicBezTo>
                      <a:pt x="2604" y="2246"/>
                      <a:pt x="2703" y="2255"/>
                      <a:pt x="2801" y="2255"/>
                    </a:cubicBezTo>
                    <a:lnTo>
                      <a:pt x="2855" y="2246"/>
                    </a:lnTo>
                    <a:lnTo>
                      <a:pt x="2917" y="2237"/>
                    </a:lnTo>
                    <a:lnTo>
                      <a:pt x="2980" y="2228"/>
                    </a:lnTo>
                    <a:lnTo>
                      <a:pt x="3043" y="2211"/>
                    </a:lnTo>
                    <a:lnTo>
                      <a:pt x="3159" y="2184"/>
                    </a:lnTo>
                    <a:lnTo>
                      <a:pt x="3222" y="2166"/>
                    </a:lnTo>
                    <a:cubicBezTo>
                      <a:pt x="3284" y="2148"/>
                      <a:pt x="3347" y="2130"/>
                      <a:pt x="3401" y="2103"/>
                    </a:cubicBezTo>
                    <a:lnTo>
                      <a:pt x="3463" y="2085"/>
                    </a:lnTo>
                    <a:cubicBezTo>
                      <a:pt x="3723" y="1978"/>
                      <a:pt x="3964" y="1826"/>
                      <a:pt x="4179" y="1647"/>
                    </a:cubicBezTo>
                    <a:lnTo>
                      <a:pt x="4179" y="1647"/>
                    </a:lnTo>
                    <a:cubicBezTo>
                      <a:pt x="4072" y="1692"/>
                      <a:pt x="3964" y="1727"/>
                      <a:pt x="3857" y="1763"/>
                    </a:cubicBezTo>
                    <a:lnTo>
                      <a:pt x="3857" y="1754"/>
                    </a:lnTo>
                    <a:cubicBezTo>
                      <a:pt x="3620" y="1825"/>
                      <a:pt x="3376" y="1860"/>
                      <a:pt x="3133" y="1860"/>
                    </a:cubicBezTo>
                    <a:cubicBezTo>
                      <a:pt x="2669" y="1860"/>
                      <a:pt x="2207" y="1733"/>
                      <a:pt x="1808" y="1486"/>
                    </a:cubicBezTo>
                    <a:close/>
                  </a:path>
                </a:pathLst>
              </a:custGeom>
              <a:solidFill>
                <a:srgbClr val="F8EC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4" name="Google Shape;4655;p59">
                <a:extLst>
                  <a:ext uri="{FF2B5EF4-FFF2-40B4-BE49-F238E27FC236}">
                    <a16:creationId xmlns:a16="http://schemas.microsoft.com/office/drawing/2014/main" id="{780EC133-2F77-4070-84D6-0D3241EF568A}"/>
                  </a:ext>
                </a:extLst>
              </p:cNvPr>
              <p:cNvSpPr/>
              <p:nvPr/>
            </p:nvSpPr>
            <p:spPr>
              <a:xfrm>
                <a:off x="1810400" y="2544100"/>
                <a:ext cx="36475" cy="1120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448" extrusionOk="0">
                    <a:moveTo>
                      <a:pt x="1" y="0"/>
                    </a:moveTo>
                    <a:cubicBezTo>
                      <a:pt x="99" y="161"/>
                      <a:pt x="215" y="314"/>
                      <a:pt x="349" y="448"/>
                    </a:cubicBezTo>
                    <a:lnTo>
                      <a:pt x="1459" y="448"/>
                    </a:lnTo>
                    <a:cubicBezTo>
                      <a:pt x="1289" y="340"/>
                      <a:pt x="1137" y="224"/>
                      <a:pt x="1003" y="81"/>
                    </a:cubicBezTo>
                    <a:lnTo>
                      <a:pt x="967" y="45"/>
                    </a:lnTo>
                    <a:lnTo>
                      <a:pt x="922" y="0"/>
                    </a:lnTo>
                    <a:close/>
                  </a:path>
                </a:pathLst>
              </a:custGeom>
              <a:solidFill>
                <a:srgbClr val="8A8D9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5" name="Google Shape;4656;p59">
                <a:extLst>
                  <a:ext uri="{FF2B5EF4-FFF2-40B4-BE49-F238E27FC236}">
                    <a16:creationId xmlns:a16="http://schemas.microsoft.com/office/drawing/2014/main" id="{EA49D344-6B5A-46BA-9F18-308A06361392}"/>
                  </a:ext>
                </a:extLst>
              </p:cNvPr>
              <p:cNvSpPr/>
              <p:nvPr/>
            </p:nvSpPr>
            <p:spPr>
              <a:xfrm>
                <a:off x="1801450" y="2506975"/>
                <a:ext cx="17925" cy="11200"/>
              </a:xfrm>
              <a:custGeom>
                <a:avLst/>
                <a:gdLst/>
                <a:ahLst/>
                <a:cxnLst/>
                <a:rect l="l" t="t" r="r" b="b"/>
                <a:pathLst>
                  <a:path w="717" h="448" extrusionOk="0">
                    <a:moveTo>
                      <a:pt x="10" y="0"/>
                    </a:moveTo>
                    <a:cubicBezTo>
                      <a:pt x="1" y="63"/>
                      <a:pt x="1" y="116"/>
                      <a:pt x="1" y="179"/>
                    </a:cubicBezTo>
                    <a:cubicBezTo>
                      <a:pt x="1" y="269"/>
                      <a:pt x="10" y="358"/>
                      <a:pt x="19" y="448"/>
                    </a:cubicBezTo>
                    <a:lnTo>
                      <a:pt x="716" y="448"/>
                    </a:lnTo>
                    <a:cubicBezTo>
                      <a:pt x="681" y="313"/>
                      <a:pt x="654" y="179"/>
                      <a:pt x="636" y="45"/>
                    </a:cubicBezTo>
                    <a:lnTo>
                      <a:pt x="636" y="0"/>
                    </a:lnTo>
                    <a:close/>
                  </a:path>
                </a:pathLst>
              </a:custGeom>
              <a:solidFill>
                <a:srgbClr val="8A8D9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6" name="Google Shape;4657;p59">
                <a:extLst>
                  <a:ext uri="{FF2B5EF4-FFF2-40B4-BE49-F238E27FC236}">
                    <a16:creationId xmlns:a16="http://schemas.microsoft.com/office/drawing/2014/main" id="{F110AB1E-5A02-4143-9196-2F1B7614B86B}"/>
                  </a:ext>
                </a:extLst>
              </p:cNvPr>
              <p:cNvSpPr/>
              <p:nvPr/>
            </p:nvSpPr>
            <p:spPr>
              <a:xfrm>
                <a:off x="1911050" y="2468500"/>
                <a:ext cx="22400" cy="85900"/>
              </a:xfrm>
              <a:custGeom>
                <a:avLst/>
                <a:gdLst/>
                <a:ahLst/>
                <a:cxnLst/>
                <a:rect l="l" t="t" r="r" b="b"/>
                <a:pathLst>
                  <a:path w="896" h="3436" extrusionOk="0">
                    <a:moveTo>
                      <a:pt x="1" y="0"/>
                    </a:moveTo>
                    <a:lnTo>
                      <a:pt x="1" y="3436"/>
                    </a:lnTo>
                    <a:cubicBezTo>
                      <a:pt x="896" y="2461"/>
                      <a:pt x="896" y="976"/>
                      <a:pt x="1" y="0"/>
                    </a:cubicBezTo>
                    <a:close/>
                  </a:path>
                </a:pathLst>
              </a:custGeom>
              <a:solidFill>
                <a:srgbClr val="DE8D8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4658;p59">
                <a:extLst>
                  <a:ext uri="{FF2B5EF4-FFF2-40B4-BE49-F238E27FC236}">
                    <a16:creationId xmlns:a16="http://schemas.microsoft.com/office/drawing/2014/main" id="{2CD0883F-4658-4862-BADA-346B8877F3F1}"/>
                  </a:ext>
                </a:extLst>
              </p:cNvPr>
              <p:cNvSpPr/>
              <p:nvPr/>
            </p:nvSpPr>
            <p:spPr>
              <a:xfrm>
                <a:off x="1960725" y="2607625"/>
                <a:ext cx="21500" cy="21500"/>
              </a:xfrm>
              <a:custGeom>
                <a:avLst/>
                <a:gdLst/>
                <a:ahLst/>
                <a:cxnLst/>
                <a:rect l="l" t="t" r="r" b="b"/>
                <a:pathLst>
                  <a:path w="860" h="860" extrusionOk="0">
                    <a:moveTo>
                      <a:pt x="635" y="0"/>
                    </a:moveTo>
                    <a:lnTo>
                      <a:pt x="0" y="636"/>
                    </a:lnTo>
                    <a:lnTo>
                      <a:pt x="224" y="859"/>
                    </a:lnTo>
                    <a:lnTo>
                      <a:pt x="859" y="224"/>
                    </a:lnTo>
                    <a:lnTo>
                      <a:pt x="635" y="0"/>
                    </a:lnTo>
                    <a:close/>
                  </a:path>
                </a:pathLst>
              </a:custGeom>
              <a:solidFill>
                <a:srgbClr val="D68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38" name="Google Shape;4045;p59">
            <a:extLst>
              <a:ext uri="{FF2B5EF4-FFF2-40B4-BE49-F238E27FC236}">
                <a16:creationId xmlns:a16="http://schemas.microsoft.com/office/drawing/2014/main" id="{31032B48-AA64-4782-AF5F-75A5208CF268}"/>
              </a:ext>
            </a:extLst>
          </p:cNvPr>
          <p:cNvGrpSpPr>
            <a:grpSpLocks noChangeAspect="1"/>
          </p:cNvGrpSpPr>
          <p:nvPr/>
        </p:nvGrpSpPr>
        <p:grpSpPr>
          <a:xfrm>
            <a:off x="5662673" y="4033391"/>
            <a:ext cx="864000" cy="864000"/>
            <a:chOff x="5528300" y="3525200"/>
            <a:chExt cx="367300" cy="367300"/>
          </a:xfrm>
        </p:grpSpPr>
        <p:sp>
          <p:nvSpPr>
            <p:cNvPr id="139" name="Google Shape;4046;p59">
              <a:extLst>
                <a:ext uri="{FF2B5EF4-FFF2-40B4-BE49-F238E27FC236}">
                  <a16:creationId xmlns:a16="http://schemas.microsoft.com/office/drawing/2014/main" id="{D51E16CC-326B-4ABB-8C9B-E8C74AEE52CD}"/>
                </a:ext>
              </a:extLst>
            </p:cNvPr>
            <p:cNvSpPr/>
            <p:nvPr/>
          </p:nvSpPr>
          <p:spPr>
            <a:xfrm>
              <a:off x="5528300" y="3525200"/>
              <a:ext cx="367300" cy="367300"/>
            </a:xfrm>
            <a:custGeom>
              <a:avLst/>
              <a:gdLst/>
              <a:ahLst/>
              <a:cxnLst/>
              <a:rect l="l" t="t" r="r" b="b"/>
              <a:pathLst>
                <a:path w="14692" h="14692" extrusionOk="0">
                  <a:moveTo>
                    <a:pt x="7346" y="0"/>
                  </a:moveTo>
                  <a:cubicBezTo>
                    <a:pt x="3293" y="0"/>
                    <a:pt x="0" y="3293"/>
                    <a:pt x="0" y="7346"/>
                  </a:cubicBezTo>
                  <a:cubicBezTo>
                    <a:pt x="0" y="11399"/>
                    <a:pt x="3293" y="14691"/>
                    <a:pt x="7346" y="14691"/>
                  </a:cubicBezTo>
                  <a:cubicBezTo>
                    <a:pt x="11408" y="14691"/>
                    <a:pt x="14692" y="11399"/>
                    <a:pt x="14692" y="7346"/>
                  </a:cubicBezTo>
                  <a:cubicBezTo>
                    <a:pt x="14692" y="3293"/>
                    <a:pt x="11408" y="0"/>
                    <a:pt x="7346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0" name="Google Shape;4047;p59">
              <a:extLst>
                <a:ext uri="{FF2B5EF4-FFF2-40B4-BE49-F238E27FC236}">
                  <a16:creationId xmlns:a16="http://schemas.microsoft.com/office/drawing/2014/main" id="{E957A4F7-AA80-48AB-A2ED-35553BE167F6}"/>
                </a:ext>
              </a:extLst>
            </p:cNvPr>
            <p:cNvGrpSpPr/>
            <p:nvPr/>
          </p:nvGrpSpPr>
          <p:grpSpPr>
            <a:xfrm>
              <a:off x="5585050" y="3541250"/>
              <a:ext cx="299675" cy="350775"/>
              <a:chOff x="5585050" y="3541250"/>
              <a:chExt cx="299675" cy="350775"/>
            </a:xfrm>
          </p:grpSpPr>
          <p:sp>
            <p:nvSpPr>
              <p:cNvPr id="141" name="Google Shape;4048;p59">
                <a:extLst>
                  <a:ext uri="{FF2B5EF4-FFF2-40B4-BE49-F238E27FC236}">
                    <a16:creationId xmlns:a16="http://schemas.microsoft.com/office/drawing/2014/main" id="{D023D095-9F4E-458C-9348-0E86FAC534F4}"/>
                  </a:ext>
                </a:extLst>
              </p:cNvPr>
              <p:cNvSpPr/>
              <p:nvPr/>
            </p:nvSpPr>
            <p:spPr>
              <a:xfrm>
                <a:off x="5585050" y="3584450"/>
                <a:ext cx="28875" cy="252775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10111" extrusionOk="0">
                    <a:moveTo>
                      <a:pt x="573" y="0"/>
                    </a:moveTo>
                    <a:cubicBezTo>
                      <a:pt x="448" y="0"/>
                      <a:pt x="322" y="45"/>
                      <a:pt x="215" y="125"/>
                    </a:cubicBezTo>
                    <a:cubicBezTo>
                      <a:pt x="197" y="134"/>
                      <a:pt x="188" y="152"/>
                      <a:pt x="170" y="170"/>
                    </a:cubicBezTo>
                    <a:cubicBezTo>
                      <a:pt x="63" y="277"/>
                      <a:pt x="0" y="421"/>
                      <a:pt x="0" y="573"/>
                    </a:cubicBezTo>
                    <a:lnTo>
                      <a:pt x="0" y="10110"/>
                    </a:lnTo>
                    <a:lnTo>
                      <a:pt x="627" y="10110"/>
                    </a:lnTo>
                    <a:lnTo>
                      <a:pt x="922" y="5002"/>
                    </a:lnTo>
                    <a:lnTo>
                      <a:pt x="1154" y="913"/>
                    </a:lnTo>
                    <a:lnTo>
                      <a:pt x="1154" y="573"/>
                    </a:lnTo>
                    <a:lnTo>
                      <a:pt x="1145" y="573"/>
                    </a:lnTo>
                    <a:cubicBezTo>
                      <a:pt x="1145" y="260"/>
                      <a:pt x="895" y="0"/>
                      <a:pt x="573" y="0"/>
                    </a:cubicBezTo>
                    <a:close/>
                  </a:path>
                </a:pathLst>
              </a:custGeom>
              <a:solidFill>
                <a:srgbClr val="5E4A6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2" name="Google Shape;4049;p59">
                <a:extLst>
                  <a:ext uri="{FF2B5EF4-FFF2-40B4-BE49-F238E27FC236}">
                    <a16:creationId xmlns:a16="http://schemas.microsoft.com/office/drawing/2014/main" id="{5ADC0A52-0991-469F-8A86-FE10D4DAD44F}"/>
                  </a:ext>
                </a:extLst>
              </p:cNvPr>
              <p:cNvSpPr/>
              <p:nvPr/>
            </p:nvSpPr>
            <p:spPr>
              <a:xfrm>
                <a:off x="5594875" y="3607250"/>
                <a:ext cx="13225" cy="253000"/>
              </a:xfrm>
              <a:custGeom>
                <a:avLst/>
                <a:gdLst/>
                <a:ahLst/>
                <a:cxnLst/>
                <a:rect l="l" t="t" r="r" b="b"/>
                <a:pathLst>
                  <a:path w="529" h="10120" extrusionOk="0">
                    <a:moveTo>
                      <a:pt x="1" y="1"/>
                    </a:moveTo>
                    <a:lnTo>
                      <a:pt x="1" y="9726"/>
                    </a:lnTo>
                    <a:cubicBezTo>
                      <a:pt x="81" y="9789"/>
                      <a:pt x="162" y="9852"/>
                      <a:pt x="234" y="9905"/>
                    </a:cubicBezTo>
                    <a:cubicBezTo>
                      <a:pt x="314" y="9968"/>
                      <a:pt x="386" y="10022"/>
                      <a:pt x="466" y="10075"/>
                    </a:cubicBezTo>
                    <a:lnTo>
                      <a:pt x="529" y="10120"/>
                    </a:lnTo>
                    <a:lnTo>
                      <a:pt x="529" y="1"/>
                    </a:lnTo>
                    <a:close/>
                  </a:path>
                </a:pathLst>
              </a:custGeom>
              <a:solidFill>
                <a:srgbClr val="B7585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3" name="Google Shape;4050;p59">
                <a:extLst>
                  <a:ext uri="{FF2B5EF4-FFF2-40B4-BE49-F238E27FC236}">
                    <a16:creationId xmlns:a16="http://schemas.microsoft.com/office/drawing/2014/main" id="{E418E16F-CB6C-446A-A631-8335B003A2B0}"/>
                  </a:ext>
                </a:extLst>
              </p:cNvPr>
              <p:cNvSpPr/>
              <p:nvPr/>
            </p:nvSpPr>
            <p:spPr>
              <a:xfrm>
                <a:off x="5600700" y="3607250"/>
                <a:ext cx="13225" cy="256825"/>
              </a:xfrm>
              <a:custGeom>
                <a:avLst/>
                <a:gdLst/>
                <a:ahLst/>
                <a:cxnLst/>
                <a:rect l="l" t="t" r="r" b="b"/>
                <a:pathLst>
                  <a:path w="529" h="10273" extrusionOk="0">
                    <a:moveTo>
                      <a:pt x="1" y="1"/>
                    </a:moveTo>
                    <a:lnTo>
                      <a:pt x="1" y="9905"/>
                    </a:lnTo>
                    <a:cubicBezTo>
                      <a:pt x="81" y="9968"/>
                      <a:pt x="162" y="10022"/>
                      <a:pt x="233" y="10075"/>
                    </a:cubicBezTo>
                    <a:lnTo>
                      <a:pt x="296" y="10120"/>
                    </a:lnTo>
                    <a:cubicBezTo>
                      <a:pt x="367" y="10165"/>
                      <a:pt x="448" y="10218"/>
                      <a:pt x="528" y="10272"/>
                    </a:cubicBezTo>
                    <a:lnTo>
                      <a:pt x="528" y="1"/>
                    </a:lnTo>
                    <a:close/>
                  </a:path>
                </a:pathLst>
              </a:custGeom>
              <a:solidFill>
                <a:srgbClr val="E7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4" name="Google Shape;4051;p59">
                <a:extLst>
                  <a:ext uri="{FF2B5EF4-FFF2-40B4-BE49-F238E27FC236}">
                    <a16:creationId xmlns:a16="http://schemas.microsoft.com/office/drawing/2014/main" id="{23853817-8822-4AAA-9FE5-500D61E16235}"/>
                  </a:ext>
                </a:extLst>
              </p:cNvPr>
              <p:cNvSpPr/>
              <p:nvPr/>
            </p:nvSpPr>
            <p:spPr>
              <a:xfrm>
                <a:off x="5606525" y="3607250"/>
                <a:ext cx="218100" cy="284775"/>
              </a:xfrm>
              <a:custGeom>
                <a:avLst/>
                <a:gdLst/>
                <a:ahLst/>
                <a:cxnLst/>
                <a:rect l="l" t="t" r="r" b="b"/>
                <a:pathLst>
                  <a:path w="8724" h="11391" extrusionOk="0">
                    <a:moveTo>
                      <a:pt x="0" y="1"/>
                    </a:moveTo>
                    <a:lnTo>
                      <a:pt x="0" y="10075"/>
                    </a:lnTo>
                    <a:lnTo>
                      <a:pt x="54" y="10120"/>
                    </a:lnTo>
                    <a:cubicBezTo>
                      <a:pt x="134" y="10165"/>
                      <a:pt x="206" y="10218"/>
                      <a:pt x="286" y="10272"/>
                    </a:cubicBezTo>
                    <a:cubicBezTo>
                      <a:pt x="474" y="10379"/>
                      <a:pt x="653" y="10487"/>
                      <a:pt x="850" y="10585"/>
                    </a:cubicBezTo>
                    <a:cubicBezTo>
                      <a:pt x="1901" y="11122"/>
                      <a:pt x="3049" y="11390"/>
                      <a:pt x="4196" y="11390"/>
                    </a:cubicBezTo>
                    <a:cubicBezTo>
                      <a:pt x="5344" y="11390"/>
                      <a:pt x="6491" y="11122"/>
                      <a:pt x="7543" y="10585"/>
                    </a:cubicBezTo>
                    <a:cubicBezTo>
                      <a:pt x="7820" y="10442"/>
                      <a:pt x="8089" y="10281"/>
                      <a:pt x="8348" y="10111"/>
                    </a:cubicBezTo>
                    <a:cubicBezTo>
                      <a:pt x="8473" y="10022"/>
                      <a:pt x="8599" y="9923"/>
                      <a:pt x="8724" y="9834"/>
                    </a:cubicBezTo>
                    <a:lnTo>
                      <a:pt x="8724" y="1"/>
                    </a:lnTo>
                    <a:close/>
                  </a:path>
                </a:pathLst>
              </a:custGeom>
              <a:solidFill>
                <a:srgbClr val="94869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4052;p59">
                <a:extLst>
                  <a:ext uri="{FF2B5EF4-FFF2-40B4-BE49-F238E27FC236}">
                    <a16:creationId xmlns:a16="http://schemas.microsoft.com/office/drawing/2014/main" id="{E51AF465-3EE8-4BA6-B217-B84ED01B4D9F}"/>
                  </a:ext>
                </a:extLst>
              </p:cNvPr>
              <p:cNvSpPr/>
              <p:nvPr/>
            </p:nvSpPr>
            <p:spPr>
              <a:xfrm>
                <a:off x="5599350" y="3584450"/>
                <a:ext cx="232450" cy="34675"/>
              </a:xfrm>
              <a:custGeom>
                <a:avLst/>
                <a:gdLst/>
                <a:ahLst/>
                <a:cxnLst/>
                <a:rect l="l" t="t" r="r" b="b"/>
                <a:pathLst>
                  <a:path w="9298" h="1387" extrusionOk="0">
                    <a:moveTo>
                      <a:pt x="1" y="0"/>
                    </a:moveTo>
                    <a:cubicBezTo>
                      <a:pt x="260" y="0"/>
                      <a:pt x="493" y="170"/>
                      <a:pt x="556" y="429"/>
                    </a:cubicBezTo>
                    <a:cubicBezTo>
                      <a:pt x="573" y="474"/>
                      <a:pt x="573" y="528"/>
                      <a:pt x="573" y="573"/>
                    </a:cubicBezTo>
                    <a:lnTo>
                      <a:pt x="573" y="1387"/>
                    </a:lnTo>
                    <a:lnTo>
                      <a:pt x="9297" y="1387"/>
                    </a:lnTo>
                    <a:lnTo>
                      <a:pt x="9297" y="573"/>
                    </a:lnTo>
                    <a:cubicBezTo>
                      <a:pt x="9297" y="528"/>
                      <a:pt x="9297" y="474"/>
                      <a:pt x="9279" y="429"/>
                    </a:cubicBezTo>
                    <a:cubicBezTo>
                      <a:pt x="9217" y="170"/>
                      <a:pt x="8984" y="0"/>
                      <a:pt x="8724" y="0"/>
                    </a:cubicBezTo>
                    <a:close/>
                  </a:path>
                </a:pathLst>
              </a:custGeom>
              <a:solidFill>
                <a:srgbClr val="F5E3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4053;p59">
                <a:extLst>
                  <a:ext uri="{FF2B5EF4-FFF2-40B4-BE49-F238E27FC236}">
                    <a16:creationId xmlns:a16="http://schemas.microsoft.com/office/drawing/2014/main" id="{3713FC2F-6140-41FC-A58C-EC0441F654DB}"/>
                  </a:ext>
                </a:extLst>
              </p:cNvPr>
              <p:cNvSpPr/>
              <p:nvPr/>
            </p:nvSpPr>
            <p:spPr>
              <a:xfrm>
                <a:off x="5613675" y="3860025"/>
                <a:ext cx="201550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8062" h="475" extrusionOk="0">
                    <a:moveTo>
                      <a:pt x="0" y="0"/>
                    </a:moveTo>
                    <a:lnTo>
                      <a:pt x="0" y="161"/>
                    </a:lnTo>
                    <a:cubicBezTo>
                      <a:pt x="188" y="268"/>
                      <a:pt x="367" y="376"/>
                      <a:pt x="564" y="474"/>
                    </a:cubicBezTo>
                    <a:lnTo>
                      <a:pt x="7257" y="474"/>
                    </a:lnTo>
                    <a:cubicBezTo>
                      <a:pt x="7534" y="331"/>
                      <a:pt x="7803" y="170"/>
                      <a:pt x="8062" y="0"/>
                    </a:cubicBezTo>
                    <a:close/>
                  </a:path>
                </a:pathLst>
              </a:custGeom>
              <a:solidFill>
                <a:srgbClr val="ABA0B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4054;p59">
                <a:extLst>
                  <a:ext uri="{FF2B5EF4-FFF2-40B4-BE49-F238E27FC236}">
                    <a16:creationId xmlns:a16="http://schemas.microsoft.com/office/drawing/2014/main" id="{7A068BD6-835E-4FD9-9E20-9799201B0DDA}"/>
                  </a:ext>
                </a:extLst>
              </p:cNvPr>
              <p:cNvSpPr/>
              <p:nvPr/>
            </p:nvSpPr>
            <p:spPr>
              <a:xfrm>
                <a:off x="5613900" y="3619100"/>
                <a:ext cx="217900" cy="240950"/>
              </a:xfrm>
              <a:custGeom>
                <a:avLst/>
                <a:gdLst/>
                <a:ahLst/>
                <a:cxnLst/>
                <a:rect l="l" t="t" r="r" b="b"/>
                <a:pathLst>
                  <a:path w="8716" h="9638" extrusionOk="0">
                    <a:moveTo>
                      <a:pt x="0" y="1"/>
                    </a:moveTo>
                    <a:lnTo>
                      <a:pt x="0" y="9637"/>
                    </a:lnTo>
                    <a:lnTo>
                      <a:pt x="8053" y="9637"/>
                    </a:lnTo>
                    <a:cubicBezTo>
                      <a:pt x="8178" y="9548"/>
                      <a:pt x="8304" y="9449"/>
                      <a:pt x="8429" y="9360"/>
                    </a:cubicBezTo>
                    <a:cubicBezTo>
                      <a:pt x="8527" y="9279"/>
                      <a:pt x="8626" y="9199"/>
                      <a:pt x="8715" y="9118"/>
                    </a:cubicBezTo>
                    <a:lnTo>
                      <a:pt x="8715" y="1"/>
                    </a:lnTo>
                    <a:close/>
                  </a:path>
                </a:pathLst>
              </a:custGeom>
              <a:solidFill>
                <a:srgbClr val="D1D4F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rgbClr val="33CCCC"/>
                  </a:solidFill>
                </a:endParaRPr>
              </a:p>
            </p:txBody>
          </p:sp>
          <p:sp>
            <p:nvSpPr>
              <p:cNvPr id="148" name="Google Shape;4055;p59">
                <a:extLst>
                  <a:ext uri="{FF2B5EF4-FFF2-40B4-BE49-F238E27FC236}">
                    <a16:creationId xmlns:a16="http://schemas.microsoft.com/office/drawing/2014/main" id="{65B75D1D-DE55-4BFA-8E47-477D4A23D9A7}"/>
                  </a:ext>
                </a:extLst>
              </p:cNvPr>
              <p:cNvSpPr/>
              <p:nvPr/>
            </p:nvSpPr>
            <p:spPr>
              <a:xfrm>
                <a:off x="5641400" y="3702775"/>
                <a:ext cx="162875" cy="11650"/>
              </a:xfrm>
              <a:custGeom>
                <a:avLst/>
                <a:gdLst/>
                <a:ahLst/>
                <a:cxnLst/>
                <a:rect l="l" t="t" r="r" b="b"/>
                <a:pathLst>
                  <a:path w="6515" h="466" extrusionOk="0">
                    <a:moveTo>
                      <a:pt x="1" y="0"/>
                    </a:moveTo>
                    <a:lnTo>
                      <a:pt x="1" y="233"/>
                    </a:lnTo>
                    <a:cubicBezTo>
                      <a:pt x="73" y="233"/>
                      <a:pt x="144" y="260"/>
                      <a:pt x="198" y="322"/>
                    </a:cubicBezTo>
                    <a:cubicBezTo>
                      <a:pt x="292" y="416"/>
                      <a:pt x="417" y="463"/>
                      <a:pt x="542" y="463"/>
                    </a:cubicBezTo>
                    <a:cubicBezTo>
                      <a:pt x="668" y="463"/>
                      <a:pt x="793" y="416"/>
                      <a:pt x="887" y="322"/>
                    </a:cubicBezTo>
                    <a:cubicBezTo>
                      <a:pt x="940" y="264"/>
                      <a:pt x="1014" y="235"/>
                      <a:pt x="1087" y="235"/>
                    </a:cubicBezTo>
                    <a:cubicBezTo>
                      <a:pt x="1160" y="235"/>
                      <a:pt x="1231" y="264"/>
                      <a:pt x="1280" y="322"/>
                    </a:cubicBezTo>
                    <a:cubicBezTo>
                      <a:pt x="1379" y="416"/>
                      <a:pt x="1504" y="463"/>
                      <a:pt x="1629" y="463"/>
                    </a:cubicBezTo>
                    <a:cubicBezTo>
                      <a:pt x="1755" y="463"/>
                      <a:pt x="1880" y="416"/>
                      <a:pt x="1978" y="322"/>
                    </a:cubicBezTo>
                    <a:cubicBezTo>
                      <a:pt x="2028" y="264"/>
                      <a:pt x="2099" y="235"/>
                      <a:pt x="2172" y="235"/>
                    </a:cubicBezTo>
                    <a:cubicBezTo>
                      <a:pt x="2244" y="235"/>
                      <a:pt x="2318" y="264"/>
                      <a:pt x="2372" y="322"/>
                    </a:cubicBezTo>
                    <a:cubicBezTo>
                      <a:pt x="2466" y="416"/>
                      <a:pt x="2589" y="463"/>
                      <a:pt x="2713" y="463"/>
                    </a:cubicBezTo>
                    <a:cubicBezTo>
                      <a:pt x="2837" y="463"/>
                      <a:pt x="2963" y="416"/>
                      <a:pt x="3061" y="322"/>
                    </a:cubicBezTo>
                    <a:cubicBezTo>
                      <a:pt x="3115" y="264"/>
                      <a:pt x="3186" y="235"/>
                      <a:pt x="3258" y="235"/>
                    </a:cubicBezTo>
                    <a:cubicBezTo>
                      <a:pt x="3329" y="235"/>
                      <a:pt x="3401" y="264"/>
                      <a:pt x="3455" y="322"/>
                    </a:cubicBezTo>
                    <a:cubicBezTo>
                      <a:pt x="3549" y="416"/>
                      <a:pt x="3674" y="463"/>
                      <a:pt x="3799" y="463"/>
                    </a:cubicBezTo>
                    <a:cubicBezTo>
                      <a:pt x="3924" y="463"/>
                      <a:pt x="4050" y="416"/>
                      <a:pt x="4144" y="322"/>
                    </a:cubicBezTo>
                    <a:cubicBezTo>
                      <a:pt x="4197" y="264"/>
                      <a:pt x="4269" y="235"/>
                      <a:pt x="4340" y="235"/>
                    </a:cubicBezTo>
                    <a:cubicBezTo>
                      <a:pt x="4412" y="235"/>
                      <a:pt x="4484" y="264"/>
                      <a:pt x="4537" y="322"/>
                    </a:cubicBezTo>
                    <a:cubicBezTo>
                      <a:pt x="4631" y="416"/>
                      <a:pt x="4756" y="463"/>
                      <a:pt x="4882" y="463"/>
                    </a:cubicBezTo>
                    <a:cubicBezTo>
                      <a:pt x="5007" y="463"/>
                      <a:pt x="5132" y="416"/>
                      <a:pt x="5226" y="322"/>
                    </a:cubicBezTo>
                    <a:cubicBezTo>
                      <a:pt x="5280" y="264"/>
                      <a:pt x="5354" y="235"/>
                      <a:pt x="5426" y="235"/>
                    </a:cubicBezTo>
                    <a:cubicBezTo>
                      <a:pt x="5499" y="235"/>
                      <a:pt x="5571" y="264"/>
                      <a:pt x="5620" y="322"/>
                    </a:cubicBezTo>
                    <a:cubicBezTo>
                      <a:pt x="5709" y="412"/>
                      <a:pt x="5835" y="465"/>
                      <a:pt x="5969" y="465"/>
                    </a:cubicBezTo>
                    <a:cubicBezTo>
                      <a:pt x="6103" y="465"/>
                      <a:pt x="6228" y="412"/>
                      <a:pt x="6318" y="322"/>
                    </a:cubicBezTo>
                    <a:cubicBezTo>
                      <a:pt x="6362" y="260"/>
                      <a:pt x="6434" y="233"/>
                      <a:pt x="6515" y="233"/>
                    </a:cubicBezTo>
                    <a:lnTo>
                      <a:pt x="6515" y="0"/>
                    </a:lnTo>
                    <a:cubicBezTo>
                      <a:pt x="6380" y="0"/>
                      <a:pt x="6255" y="54"/>
                      <a:pt x="6166" y="143"/>
                    </a:cubicBezTo>
                    <a:cubicBezTo>
                      <a:pt x="6112" y="201"/>
                      <a:pt x="6040" y="231"/>
                      <a:pt x="5969" y="231"/>
                    </a:cubicBezTo>
                    <a:cubicBezTo>
                      <a:pt x="5897" y="231"/>
                      <a:pt x="5826" y="201"/>
                      <a:pt x="5772" y="143"/>
                    </a:cubicBezTo>
                    <a:cubicBezTo>
                      <a:pt x="5678" y="49"/>
                      <a:pt x="5553" y="2"/>
                      <a:pt x="5428" y="2"/>
                    </a:cubicBezTo>
                    <a:cubicBezTo>
                      <a:pt x="5302" y="2"/>
                      <a:pt x="5177" y="49"/>
                      <a:pt x="5083" y="143"/>
                    </a:cubicBezTo>
                    <a:cubicBezTo>
                      <a:pt x="5029" y="201"/>
                      <a:pt x="4958" y="231"/>
                      <a:pt x="4886" y="231"/>
                    </a:cubicBezTo>
                    <a:cubicBezTo>
                      <a:pt x="4815" y="231"/>
                      <a:pt x="4743" y="201"/>
                      <a:pt x="4689" y="143"/>
                    </a:cubicBezTo>
                    <a:cubicBezTo>
                      <a:pt x="4591" y="49"/>
                      <a:pt x="4466" y="2"/>
                      <a:pt x="4342" y="2"/>
                    </a:cubicBezTo>
                    <a:cubicBezTo>
                      <a:pt x="4217" y="2"/>
                      <a:pt x="4094" y="49"/>
                      <a:pt x="4000" y="143"/>
                    </a:cubicBezTo>
                    <a:cubicBezTo>
                      <a:pt x="3947" y="201"/>
                      <a:pt x="3873" y="231"/>
                      <a:pt x="3800" y="231"/>
                    </a:cubicBezTo>
                    <a:cubicBezTo>
                      <a:pt x="3728" y="231"/>
                      <a:pt x="3656" y="201"/>
                      <a:pt x="3607" y="143"/>
                    </a:cubicBezTo>
                    <a:cubicBezTo>
                      <a:pt x="3508" y="49"/>
                      <a:pt x="3383" y="2"/>
                      <a:pt x="3258" y="2"/>
                    </a:cubicBezTo>
                    <a:cubicBezTo>
                      <a:pt x="3133" y="2"/>
                      <a:pt x="3007" y="49"/>
                      <a:pt x="2909" y="143"/>
                    </a:cubicBezTo>
                    <a:cubicBezTo>
                      <a:pt x="2860" y="201"/>
                      <a:pt x="2788" y="231"/>
                      <a:pt x="2715" y="231"/>
                    </a:cubicBezTo>
                    <a:cubicBezTo>
                      <a:pt x="2643" y="231"/>
                      <a:pt x="2569" y="201"/>
                      <a:pt x="2515" y="143"/>
                    </a:cubicBezTo>
                    <a:cubicBezTo>
                      <a:pt x="2421" y="49"/>
                      <a:pt x="2296" y="2"/>
                      <a:pt x="2171" y="2"/>
                    </a:cubicBezTo>
                    <a:cubicBezTo>
                      <a:pt x="2045" y="2"/>
                      <a:pt x="1920" y="49"/>
                      <a:pt x="1826" y="143"/>
                    </a:cubicBezTo>
                    <a:cubicBezTo>
                      <a:pt x="1773" y="201"/>
                      <a:pt x="1701" y="231"/>
                      <a:pt x="1629" y="231"/>
                    </a:cubicBezTo>
                    <a:cubicBezTo>
                      <a:pt x="1558" y="231"/>
                      <a:pt x="1486" y="201"/>
                      <a:pt x="1433" y="143"/>
                    </a:cubicBezTo>
                    <a:cubicBezTo>
                      <a:pt x="1339" y="49"/>
                      <a:pt x="1213" y="2"/>
                      <a:pt x="1088" y="2"/>
                    </a:cubicBezTo>
                    <a:cubicBezTo>
                      <a:pt x="963" y="2"/>
                      <a:pt x="838" y="49"/>
                      <a:pt x="744" y="143"/>
                    </a:cubicBezTo>
                    <a:cubicBezTo>
                      <a:pt x="690" y="201"/>
                      <a:pt x="618" y="231"/>
                      <a:pt x="547" y="231"/>
                    </a:cubicBezTo>
                    <a:cubicBezTo>
                      <a:pt x="475" y="231"/>
                      <a:pt x="404" y="201"/>
                      <a:pt x="350" y="143"/>
                    </a:cubicBezTo>
                    <a:cubicBezTo>
                      <a:pt x="260" y="54"/>
                      <a:pt x="135" y="0"/>
                      <a:pt x="1" y="0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9" name="Google Shape;4056;p59">
                <a:extLst>
                  <a:ext uri="{FF2B5EF4-FFF2-40B4-BE49-F238E27FC236}">
                    <a16:creationId xmlns:a16="http://schemas.microsoft.com/office/drawing/2014/main" id="{C38FA587-369A-4622-AC25-F0D862A108C8}"/>
                  </a:ext>
                </a:extLst>
              </p:cNvPr>
              <p:cNvSpPr/>
              <p:nvPr/>
            </p:nvSpPr>
            <p:spPr>
              <a:xfrm>
                <a:off x="5641400" y="3677375"/>
                <a:ext cx="162875" cy="11775"/>
              </a:xfrm>
              <a:custGeom>
                <a:avLst/>
                <a:gdLst/>
                <a:ahLst/>
                <a:cxnLst/>
                <a:rect l="l" t="t" r="r" b="b"/>
                <a:pathLst>
                  <a:path w="6515" h="471" extrusionOk="0">
                    <a:moveTo>
                      <a:pt x="1088" y="1"/>
                    </a:moveTo>
                    <a:cubicBezTo>
                      <a:pt x="963" y="1"/>
                      <a:pt x="838" y="50"/>
                      <a:pt x="744" y="148"/>
                    </a:cubicBezTo>
                    <a:cubicBezTo>
                      <a:pt x="690" y="206"/>
                      <a:pt x="618" y="235"/>
                      <a:pt x="547" y="235"/>
                    </a:cubicBezTo>
                    <a:cubicBezTo>
                      <a:pt x="475" y="235"/>
                      <a:pt x="404" y="206"/>
                      <a:pt x="350" y="148"/>
                    </a:cubicBezTo>
                    <a:cubicBezTo>
                      <a:pt x="260" y="50"/>
                      <a:pt x="135" y="5"/>
                      <a:pt x="1" y="5"/>
                    </a:cubicBezTo>
                    <a:lnTo>
                      <a:pt x="1" y="238"/>
                    </a:lnTo>
                    <a:cubicBezTo>
                      <a:pt x="73" y="238"/>
                      <a:pt x="144" y="265"/>
                      <a:pt x="198" y="327"/>
                    </a:cubicBezTo>
                    <a:cubicBezTo>
                      <a:pt x="292" y="421"/>
                      <a:pt x="417" y="468"/>
                      <a:pt x="542" y="468"/>
                    </a:cubicBezTo>
                    <a:cubicBezTo>
                      <a:pt x="668" y="468"/>
                      <a:pt x="793" y="421"/>
                      <a:pt x="887" y="327"/>
                    </a:cubicBezTo>
                    <a:cubicBezTo>
                      <a:pt x="940" y="265"/>
                      <a:pt x="1014" y="233"/>
                      <a:pt x="1087" y="233"/>
                    </a:cubicBezTo>
                    <a:cubicBezTo>
                      <a:pt x="1160" y="233"/>
                      <a:pt x="1231" y="265"/>
                      <a:pt x="1280" y="327"/>
                    </a:cubicBezTo>
                    <a:cubicBezTo>
                      <a:pt x="1379" y="421"/>
                      <a:pt x="1504" y="468"/>
                      <a:pt x="1629" y="468"/>
                    </a:cubicBezTo>
                    <a:cubicBezTo>
                      <a:pt x="1755" y="468"/>
                      <a:pt x="1880" y="421"/>
                      <a:pt x="1978" y="327"/>
                    </a:cubicBezTo>
                    <a:cubicBezTo>
                      <a:pt x="2028" y="265"/>
                      <a:pt x="2099" y="233"/>
                      <a:pt x="2172" y="233"/>
                    </a:cubicBezTo>
                    <a:cubicBezTo>
                      <a:pt x="2244" y="233"/>
                      <a:pt x="2318" y="265"/>
                      <a:pt x="2372" y="327"/>
                    </a:cubicBezTo>
                    <a:cubicBezTo>
                      <a:pt x="2466" y="421"/>
                      <a:pt x="2589" y="468"/>
                      <a:pt x="2713" y="468"/>
                    </a:cubicBezTo>
                    <a:cubicBezTo>
                      <a:pt x="2837" y="468"/>
                      <a:pt x="2963" y="421"/>
                      <a:pt x="3061" y="327"/>
                    </a:cubicBezTo>
                    <a:cubicBezTo>
                      <a:pt x="3115" y="265"/>
                      <a:pt x="3186" y="233"/>
                      <a:pt x="3258" y="233"/>
                    </a:cubicBezTo>
                    <a:cubicBezTo>
                      <a:pt x="3329" y="233"/>
                      <a:pt x="3401" y="265"/>
                      <a:pt x="3455" y="327"/>
                    </a:cubicBezTo>
                    <a:cubicBezTo>
                      <a:pt x="3549" y="421"/>
                      <a:pt x="3674" y="468"/>
                      <a:pt x="3799" y="468"/>
                    </a:cubicBezTo>
                    <a:cubicBezTo>
                      <a:pt x="3924" y="468"/>
                      <a:pt x="4050" y="421"/>
                      <a:pt x="4144" y="327"/>
                    </a:cubicBezTo>
                    <a:cubicBezTo>
                      <a:pt x="4197" y="265"/>
                      <a:pt x="4269" y="233"/>
                      <a:pt x="4340" y="233"/>
                    </a:cubicBezTo>
                    <a:cubicBezTo>
                      <a:pt x="4412" y="233"/>
                      <a:pt x="4484" y="265"/>
                      <a:pt x="4537" y="327"/>
                    </a:cubicBezTo>
                    <a:cubicBezTo>
                      <a:pt x="4631" y="421"/>
                      <a:pt x="4756" y="468"/>
                      <a:pt x="4882" y="468"/>
                    </a:cubicBezTo>
                    <a:cubicBezTo>
                      <a:pt x="5007" y="468"/>
                      <a:pt x="5132" y="421"/>
                      <a:pt x="5226" y="327"/>
                    </a:cubicBezTo>
                    <a:cubicBezTo>
                      <a:pt x="5280" y="265"/>
                      <a:pt x="5354" y="233"/>
                      <a:pt x="5426" y="233"/>
                    </a:cubicBezTo>
                    <a:cubicBezTo>
                      <a:pt x="5499" y="233"/>
                      <a:pt x="5571" y="265"/>
                      <a:pt x="5620" y="327"/>
                    </a:cubicBezTo>
                    <a:cubicBezTo>
                      <a:pt x="5709" y="417"/>
                      <a:pt x="5835" y="470"/>
                      <a:pt x="5969" y="470"/>
                    </a:cubicBezTo>
                    <a:cubicBezTo>
                      <a:pt x="6103" y="470"/>
                      <a:pt x="6228" y="417"/>
                      <a:pt x="6318" y="327"/>
                    </a:cubicBezTo>
                    <a:cubicBezTo>
                      <a:pt x="6362" y="265"/>
                      <a:pt x="6434" y="238"/>
                      <a:pt x="6515" y="238"/>
                    </a:cubicBezTo>
                    <a:lnTo>
                      <a:pt x="6515" y="5"/>
                    </a:lnTo>
                    <a:cubicBezTo>
                      <a:pt x="6380" y="5"/>
                      <a:pt x="6255" y="50"/>
                      <a:pt x="6166" y="148"/>
                    </a:cubicBezTo>
                    <a:cubicBezTo>
                      <a:pt x="6112" y="206"/>
                      <a:pt x="6040" y="235"/>
                      <a:pt x="5969" y="235"/>
                    </a:cubicBezTo>
                    <a:cubicBezTo>
                      <a:pt x="5897" y="235"/>
                      <a:pt x="5826" y="206"/>
                      <a:pt x="5772" y="148"/>
                    </a:cubicBezTo>
                    <a:cubicBezTo>
                      <a:pt x="5678" y="50"/>
                      <a:pt x="5553" y="1"/>
                      <a:pt x="5428" y="1"/>
                    </a:cubicBezTo>
                    <a:cubicBezTo>
                      <a:pt x="5302" y="1"/>
                      <a:pt x="5177" y="50"/>
                      <a:pt x="5083" y="148"/>
                    </a:cubicBezTo>
                    <a:cubicBezTo>
                      <a:pt x="5029" y="206"/>
                      <a:pt x="4958" y="235"/>
                      <a:pt x="4886" y="235"/>
                    </a:cubicBezTo>
                    <a:cubicBezTo>
                      <a:pt x="4815" y="235"/>
                      <a:pt x="4743" y="206"/>
                      <a:pt x="4689" y="148"/>
                    </a:cubicBezTo>
                    <a:cubicBezTo>
                      <a:pt x="4591" y="50"/>
                      <a:pt x="4466" y="1"/>
                      <a:pt x="4342" y="1"/>
                    </a:cubicBezTo>
                    <a:cubicBezTo>
                      <a:pt x="4217" y="1"/>
                      <a:pt x="4094" y="50"/>
                      <a:pt x="4000" y="148"/>
                    </a:cubicBezTo>
                    <a:cubicBezTo>
                      <a:pt x="3947" y="206"/>
                      <a:pt x="3873" y="235"/>
                      <a:pt x="3800" y="235"/>
                    </a:cubicBezTo>
                    <a:cubicBezTo>
                      <a:pt x="3728" y="235"/>
                      <a:pt x="3656" y="206"/>
                      <a:pt x="3607" y="148"/>
                    </a:cubicBezTo>
                    <a:cubicBezTo>
                      <a:pt x="3508" y="50"/>
                      <a:pt x="3383" y="1"/>
                      <a:pt x="3258" y="1"/>
                    </a:cubicBezTo>
                    <a:cubicBezTo>
                      <a:pt x="3133" y="1"/>
                      <a:pt x="3007" y="50"/>
                      <a:pt x="2909" y="148"/>
                    </a:cubicBezTo>
                    <a:cubicBezTo>
                      <a:pt x="2860" y="206"/>
                      <a:pt x="2788" y="235"/>
                      <a:pt x="2715" y="235"/>
                    </a:cubicBezTo>
                    <a:cubicBezTo>
                      <a:pt x="2643" y="235"/>
                      <a:pt x="2569" y="206"/>
                      <a:pt x="2515" y="148"/>
                    </a:cubicBezTo>
                    <a:cubicBezTo>
                      <a:pt x="2421" y="50"/>
                      <a:pt x="2296" y="1"/>
                      <a:pt x="2171" y="1"/>
                    </a:cubicBezTo>
                    <a:cubicBezTo>
                      <a:pt x="2045" y="1"/>
                      <a:pt x="1920" y="50"/>
                      <a:pt x="1826" y="148"/>
                    </a:cubicBezTo>
                    <a:cubicBezTo>
                      <a:pt x="1773" y="206"/>
                      <a:pt x="1701" y="235"/>
                      <a:pt x="1629" y="235"/>
                    </a:cubicBezTo>
                    <a:cubicBezTo>
                      <a:pt x="1558" y="235"/>
                      <a:pt x="1486" y="206"/>
                      <a:pt x="1433" y="148"/>
                    </a:cubicBezTo>
                    <a:cubicBezTo>
                      <a:pt x="1339" y="50"/>
                      <a:pt x="1213" y="1"/>
                      <a:pt x="1088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4057;p59">
                <a:extLst>
                  <a:ext uri="{FF2B5EF4-FFF2-40B4-BE49-F238E27FC236}">
                    <a16:creationId xmlns:a16="http://schemas.microsoft.com/office/drawing/2014/main" id="{82956278-8181-47BF-A88D-64D8655D9526}"/>
                  </a:ext>
                </a:extLst>
              </p:cNvPr>
              <p:cNvSpPr/>
              <p:nvPr/>
            </p:nvSpPr>
            <p:spPr>
              <a:xfrm>
                <a:off x="5641400" y="3652100"/>
                <a:ext cx="162875" cy="11650"/>
              </a:xfrm>
              <a:custGeom>
                <a:avLst/>
                <a:gdLst/>
                <a:ahLst/>
                <a:cxnLst/>
                <a:rect l="l" t="t" r="r" b="b"/>
                <a:pathLst>
                  <a:path w="6515" h="466" extrusionOk="0">
                    <a:moveTo>
                      <a:pt x="1088" y="1"/>
                    </a:moveTo>
                    <a:cubicBezTo>
                      <a:pt x="963" y="1"/>
                      <a:pt x="838" y="50"/>
                      <a:pt x="744" y="148"/>
                    </a:cubicBezTo>
                    <a:cubicBezTo>
                      <a:pt x="690" y="206"/>
                      <a:pt x="618" y="235"/>
                      <a:pt x="547" y="235"/>
                    </a:cubicBezTo>
                    <a:cubicBezTo>
                      <a:pt x="475" y="235"/>
                      <a:pt x="404" y="206"/>
                      <a:pt x="350" y="148"/>
                    </a:cubicBezTo>
                    <a:cubicBezTo>
                      <a:pt x="260" y="50"/>
                      <a:pt x="135" y="5"/>
                      <a:pt x="1" y="5"/>
                    </a:cubicBezTo>
                    <a:lnTo>
                      <a:pt x="1" y="238"/>
                    </a:lnTo>
                    <a:cubicBezTo>
                      <a:pt x="73" y="238"/>
                      <a:pt x="144" y="265"/>
                      <a:pt x="198" y="318"/>
                    </a:cubicBezTo>
                    <a:cubicBezTo>
                      <a:pt x="292" y="417"/>
                      <a:pt x="417" y="466"/>
                      <a:pt x="542" y="466"/>
                    </a:cubicBezTo>
                    <a:cubicBezTo>
                      <a:pt x="668" y="466"/>
                      <a:pt x="793" y="417"/>
                      <a:pt x="887" y="318"/>
                    </a:cubicBezTo>
                    <a:cubicBezTo>
                      <a:pt x="940" y="260"/>
                      <a:pt x="1014" y="231"/>
                      <a:pt x="1087" y="231"/>
                    </a:cubicBezTo>
                    <a:cubicBezTo>
                      <a:pt x="1160" y="231"/>
                      <a:pt x="1231" y="260"/>
                      <a:pt x="1280" y="318"/>
                    </a:cubicBezTo>
                    <a:cubicBezTo>
                      <a:pt x="1379" y="417"/>
                      <a:pt x="1504" y="466"/>
                      <a:pt x="1629" y="466"/>
                    </a:cubicBezTo>
                    <a:cubicBezTo>
                      <a:pt x="1755" y="466"/>
                      <a:pt x="1880" y="417"/>
                      <a:pt x="1978" y="318"/>
                    </a:cubicBezTo>
                    <a:cubicBezTo>
                      <a:pt x="2028" y="260"/>
                      <a:pt x="2099" y="231"/>
                      <a:pt x="2172" y="231"/>
                    </a:cubicBezTo>
                    <a:cubicBezTo>
                      <a:pt x="2244" y="231"/>
                      <a:pt x="2318" y="260"/>
                      <a:pt x="2372" y="318"/>
                    </a:cubicBezTo>
                    <a:cubicBezTo>
                      <a:pt x="2466" y="417"/>
                      <a:pt x="2589" y="466"/>
                      <a:pt x="2713" y="466"/>
                    </a:cubicBezTo>
                    <a:cubicBezTo>
                      <a:pt x="2837" y="466"/>
                      <a:pt x="2963" y="417"/>
                      <a:pt x="3061" y="318"/>
                    </a:cubicBezTo>
                    <a:cubicBezTo>
                      <a:pt x="3115" y="260"/>
                      <a:pt x="3186" y="231"/>
                      <a:pt x="3258" y="231"/>
                    </a:cubicBezTo>
                    <a:cubicBezTo>
                      <a:pt x="3329" y="231"/>
                      <a:pt x="3401" y="260"/>
                      <a:pt x="3455" y="318"/>
                    </a:cubicBezTo>
                    <a:cubicBezTo>
                      <a:pt x="3549" y="417"/>
                      <a:pt x="3674" y="466"/>
                      <a:pt x="3799" y="466"/>
                    </a:cubicBezTo>
                    <a:cubicBezTo>
                      <a:pt x="3924" y="466"/>
                      <a:pt x="4050" y="417"/>
                      <a:pt x="4144" y="318"/>
                    </a:cubicBezTo>
                    <a:cubicBezTo>
                      <a:pt x="4197" y="260"/>
                      <a:pt x="4269" y="231"/>
                      <a:pt x="4340" y="231"/>
                    </a:cubicBezTo>
                    <a:cubicBezTo>
                      <a:pt x="4412" y="231"/>
                      <a:pt x="4484" y="260"/>
                      <a:pt x="4537" y="318"/>
                    </a:cubicBezTo>
                    <a:cubicBezTo>
                      <a:pt x="4631" y="417"/>
                      <a:pt x="4756" y="466"/>
                      <a:pt x="4882" y="466"/>
                    </a:cubicBezTo>
                    <a:cubicBezTo>
                      <a:pt x="5007" y="466"/>
                      <a:pt x="5132" y="417"/>
                      <a:pt x="5226" y="318"/>
                    </a:cubicBezTo>
                    <a:cubicBezTo>
                      <a:pt x="5280" y="260"/>
                      <a:pt x="5354" y="231"/>
                      <a:pt x="5426" y="231"/>
                    </a:cubicBezTo>
                    <a:cubicBezTo>
                      <a:pt x="5499" y="231"/>
                      <a:pt x="5571" y="260"/>
                      <a:pt x="5620" y="318"/>
                    </a:cubicBezTo>
                    <a:cubicBezTo>
                      <a:pt x="5709" y="417"/>
                      <a:pt x="5835" y="461"/>
                      <a:pt x="5969" y="461"/>
                    </a:cubicBezTo>
                    <a:cubicBezTo>
                      <a:pt x="6103" y="461"/>
                      <a:pt x="6228" y="417"/>
                      <a:pt x="6318" y="318"/>
                    </a:cubicBezTo>
                    <a:cubicBezTo>
                      <a:pt x="6362" y="265"/>
                      <a:pt x="6434" y="238"/>
                      <a:pt x="6515" y="238"/>
                    </a:cubicBezTo>
                    <a:lnTo>
                      <a:pt x="6515" y="5"/>
                    </a:lnTo>
                    <a:cubicBezTo>
                      <a:pt x="6380" y="5"/>
                      <a:pt x="6255" y="50"/>
                      <a:pt x="6166" y="148"/>
                    </a:cubicBezTo>
                    <a:cubicBezTo>
                      <a:pt x="6112" y="206"/>
                      <a:pt x="6040" y="235"/>
                      <a:pt x="5969" y="235"/>
                    </a:cubicBezTo>
                    <a:cubicBezTo>
                      <a:pt x="5897" y="235"/>
                      <a:pt x="5826" y="206"/>
                      <a:pt x="5772" y="148"/>
                    </a:cubicBezTo>
                    <a:cubicBezTo>
                      <a:pt x="5678" y="50"/>
                      <a:pt x="5553" y="1"/>
                      <a:pt x="5428" y="1"/>
                    </a:cubicBezTo>
                    <a:cubicBezTo>
                      <a:pt x="5302" y="1"/>
                      <a:pt x="5177" y="50"/>
                      <a:pt x="5083" y="148"/>
                    </a:cubicBezTo>
                    <a:cubicBezTo>
                      <a:pt x="5029" y="206"/>
                      <a:pt x="4958" y="235"/>
                      <a:pt x="4886" y="235"/>
                    </a:cubicBezTo>
                    <a:cubicBezTo>
                      <a:pt x="4815" y="235"/>
                      <a:pt x="4743" y="206"/>
                      <a:pt x="4689" y="148"/>
                    </a:cubicBezTo>
                    <a:cubicBezTo>
                      <a:pt x="4591" y="50"/>
                      <a:pt x="4466" y="1"/>
                      <a:pt x="4342" y="1"/>
                    </a:cubicBezTo>
                    <a:cubicBezTo>
                      <a:pt x="4217" y="1"/>
                      <a:pt x="4094" y="50"/>
                      <a:pt x="4000" y="148"/>
                    </a:cubicBezTo>
                    <a:cubicBezTo>
                      <a:pt x="3947" y="206"/>
                      <a:pt x="3873" y="235"/>
                      <a:pt x="3800" y="235"/>
                    </a:cubicBezTo>
                    <a:cubicBezTo>
                      <a:pt x="3728" y="235"/>
                      <a:pt x="3656" y="206"/>
                      <a:pt x="3607" y="148"/>
                    </a:cubicBezTo>
                    <a:cubicBezTo>
                      <a:pt x="3508" y="50"/>
                      <a:pt x="3383" y="1"/>
                      <a:pt x="3258" y="1"/>
                    </a:cubicBezTo>
                    <a:cubicBezTo>
                      <a:pt x="3133" y="1"/>
                      <a:pt x="3007" y="50"/>
                      <a:pt x="2909" y="148"/>
                    </a:cubicBezTo>
                    <a:cubicBezTo>
                      <a:pt x="2860" y="206"/>
                      <a:pt x="2788" y="235"/>
                      <a:pt x="2715" y="235"/>
                    </a:cubicBezTo>
                    <a:cubicBezTo>
                      <a:pt x="2643" y="235"/>
                      <a:pt x="2569" y="206"/>
                      <a:pt x="2515" y="148"/>
                    </a:cubicBezTo>
                    <a:cubicBezTo>
                      <a:pt x="2421" y="50"/>
                      <a:pt x="2296" y="1"/>
                      <a:pt x="2171" y="1"/>
                    </a:cubicBezTo>
                    <a:cubicBezTo>
                      <a:pt x="2045" y="1"/>
                      <a:pt x="1920" y="50"/>
                      <a:pt x="1826" y="148"/>
                    </a:cubicBezTo>
                    <a:cubicBezTo>
                      <a:pt x="1773" y="206"/>
                      <a:pt x="1701" y="235"/>
                      <a:pt x="1629" y="235"/>
                    </a:cubicBezTo>
                    <a:cubicBezTo>
                      <a:pt x="1558" y="235"/>
                      <a:pt x="1486" y="206"/>
                      <a:pt x="1433" y="148"/>
                    </a:cubicBezTo>
                    <a:cubicBezTo>
                      <a:pt x="1339" y="50"/>
                      <a:pt x="1213" y="1"/>
                      <a:pt x="1088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4058;p59">
                <a:extLst>
                  <a:ext uri="{FF2B5EF4-FFF2-40B4-BE49-F238E27FC236}">
                    <a16:creationId xmlns:a16="http://schemas.microsoft.com/office/drawing/2014/main" id="{33F2B851-491B-415D-BD7D-F54F7658F817}"/>
                  </a:ext>
                </a:extLst>
              </p:cNvPr>
              <p:cNvSpPr/>
              <p:nvPr/>
            </p:nvSpPr>
            <p:spPr>
              <a:xfrm>
                <a:off x="5641400" y="3728050"/>
                <a:ext cx="162875" cy="11650"/>
              </a:xfrm>
              <a:custGeom>
                <a:avLst/>
                <a:gdLst/>
                <a:ahLst/>
                <a:cxnLst/>
                <a:rect l="l" t="t" r="r" b="b"/>
                <a:pathLst>
                  <a:path w="6515" h="466" extrusionOk="0">
                    <a:moveTo>
                      <a:pt x="1" y="0"/>
                    </a:moveTo>
                    <a:lnTo>
                      <a:pt x="1" y="233"/>
                    </a:lnTo>
                    <a:cubicBezTo>
                      <a:pt x="73" y="233"/>
                      <a:pt x="144" y="269"/>
                      <a:pt x="198" y="322"/>
                    </a:cubicBezTo>
                    <a:cubicBezTo>
                      <a:pt x="292" y="416"/>
                      <a:pt x="417" y="463"/>
                      <a:pt x="542" y="463"/>
                    </a:cubicBezTo>
                    <a:cubicBezTo>
                      <a:pt x="668" y="463"/>
                      <a:pt x="793" y="416"/>
                      <a:pt x="887" y="322"/>
                    </a:cubicBezTo>
                    <a:cubicBezTo>
                      <a:pt x="940" y="264"/>
                      <a:pt x="1014" y="235"/>
                      <a:pt x="1087" y="235"/>
                    </a:cubicBezTo>
                    <a:cubicBezTo>
                      <a:pt x="1160" y="235"/>
                      <a:pt x="1231" y="264"/>
                      <a:pt x="1280" y="322"/>
                    </a:cubicBezTo>
                    <a:cubicBezTo>
                      <a:pt x="1379" y="416"/>
                      <a:pt x="1504" y="463"/>
                      <a:pt x="1629" y="463"/>
                    </a:cubicBezTo>
                    <a:cubicBezTo>
                      <a:pt x="1755" y="463"/>
                      <a:pt x="1880" y="416"/>
                      <a:pt x="1978" y="322"/>
                    </a:cubicBezTo>
                    <a:cubicBezTo>
                      <a:pt x="2028" y="264"/>
                      <a:pt x="2099" y="235"/>
                      <a:pt x="2172" y="235"/>
                    </a:cubicBezTo>
                    <a:cubicBezTo>
                      <a:pt x="2244" y="235"/>
                      <a:pt x="2318" y="264"/>
                      <a:pt x="2372" y="322"/>
                    </a:cubicBezTo>
                    <a:cubicBezTo>
                      <a:pt x="2466" y="416"/>
                      <a:pt x="2589" y="463"/>
                      <a:pt x="2713" y="463"/>
                    </a:cubicBezTo>
                    <a:cubicBezTo>
                      <a:pt x="2837" y="463"/>
                      <a:pt x="2963" y="416"/>
                      <a:pt x="3061" y="322"/>
                    </a:cubicBezTo>
                    <a:cubicBezTo>
                      <a:pt x="3115" y="264"/>
                      <a:pt x="3186" y="235"/>
                      <a:pt x="3258" y="235"/>
                    </a:cubicBezTo>
                    <a:cubicBezTo>
                      <a:pt x="3329" y="235"/>
                      <a:pt x="3401" y="264"/>
                      <a:pt x="3455" y="322"/>
                    </a:cubicBezTo>
                    <a:cubicBezTo>
                      <a:pt x="3549" y="416"/>
                      <a:pt x="3674" y="463"/>
                      <a:pt x="3799" y="463"/>
                    </a:cubicBezTo>
                    <a:cubicBezTo>
                      <a:pt x="3924" y="463"/>
                      <a:pt x="4050" y="416"/>
                      <a:pt x="4144" y="322"/>
                    </a:cubicBezTo>
                    <a:cubicBezTo>
                      <a:pt x="4197" y="264"/>
                      <a:pt x="4269" y="235"/>
                      <a:pt x="4340" y="235"/>
                    </a:cubicBezTo>
                    <a:cubicBezTo>
                      <a:pt x="4412" y="235"/>
                      <a:pt x="4484" y="264"/>
                      <a:pt x="4537" y="322"/>
                    </a:cubicBezTo>
                    <a:cubicBezTo>
                      <a:pt x="4631" y="416"/>
                      <a:pt x="4756" y="463"/>
                      <a:pt x="4882" y="463"/>
                    </a:cubicBezTo>
                    <a:cubicBezTo>
                      <a:pt x="5007" y="463"/>
                      <a:pt x="5132" y="416"/>
                      <a:pt x="5226" y="322"/>
                    </a:cubicBezTo>
                    <a:cubicBezTo>
                      <a:pt x="5280" y="264"/>
                      <a:pt x="5354" y="235"/>
                      <a:pt x="5426" y="235"/>
                    </a:cubicBezTo>
                    <a:cubicBezTo>
                      <a:pt x="5499" y="235"/>
                      <a:pt x="5571" y="264"/>
                      <a:pt x="5620" y="322"/>
                    </a:cubicBezTo>
                    <a:cubicBezTo>
                      <a:pt x="5709" y="412"/>
                      <a:pt x="5835" y="465"/>
                      <a:pt x="5969" y="465"/>
                    </a:cubicBezTo>
                    <a:cubicBezTo>
                      <a:pt x="6103" y="465"/>
                      <a:pt x="6228" y="412"/>
                      <a:pt x="6318" y="322"/>
                    </a:cubicBezTo>
                    <a:cubicBezTo>
                      <a:pt x="6362" y="269"/>
                      <a:pt x="6434" y="233"/>
                      <a:pt x="6515" y="233"/>
                    </a:cubicBezTo>
                    <a:lnTo>
                      <a:pt x="6515" y="0"/>
                    </a:lnTo>
                    <a:cubicBezTo>
                      <a:pt x="6380" y="0"/>
                      <a:pt x="6255" y="54"/>
                      <a:pt x="6166" y="143"/>
                    </a:cubicBezTo>
                    <a:cubicBezTo>
                      <a:pt x="6112" y="201"/>
                      <a:pt x="6040" y="231"/>
                      <a:pt x="5969" y="231"/>
                    </a:cubicBezTo>
                    <a:cubicBezTo>
                      <a:pt x="5897" y="231"/>
                      <a:pt x="5826" y="201"/>
                      <a:pt x="5772" y="143"/>
                    </a:cubicBezTo>
                    <a:cubicBezTo>
                      <a:pt x="5678" y="49"/>
                      <a:pt x="5553" y="2"/>
                      <a:pt x="5428" y="2"/>
                    </a:cubicBezTo>
                    <a:cubicBezTo>
                      <a:pt x="5302" y="2"/>
                      <a:pt x="5177" y="49"/>
                      <a:pt x="5083" y="143"/>
                    </a:cubicBezTo>
                    <a:cubicBezTo>
                      <a:pt x="5029" y="201"/>
                      <a:pt x="4958" y="231"/>
                      <a:pt x="4886" y="231"/>
                    </a:cubicBezTo>
                    <a:cubicBezTo>
                      <a:pt x="4815" y="231"/>
                      <a:pt x="4743" y="201"/>
                      <a:pt x="4689" y="143"/>
                    </a:cubicBezTo>
                    <a:cubicBezTo>
                      <a:pt x="4591" y="49"/>
                      <a:pt x="4466" y="2"/>
                      <a:pt x="4342" y="2"/>
                    </a:cubicBezTo>
                    <a:cubicBezTo>
                      <a:pt x="4217" y="2"/>
                      <a:pt x="4094" y="49"/>
                      <a:pt x="4000" y="143"/>
                    </a:cubicBezTo>
                    <a:cubicBezTo>
                      <a:pt x="3947" y="201"/>
                      <a:pt x="3873" y="231"/>
                      <a:pt x="3800" y="231"/>
                    </a:cubicBezTo>
                    <a:cubicBezTo>
                      <a:pt x="3728" y="231"/>
                      <a:pt x="3656" y="201"/>
                      <a:pt x="3607" y="143"/>
                    </a:cubicBezTo>
                    <a:cubicBezTo>
                      <a:pt x="3508" y="49"/>
                      <a:pt x="3383" y="2"/>
                      <a:pt x="3258" y="2"/>
                    </a:cubicBezTo>
                    <a:cubicBezTo>
                      <a:pt x="3133" y="2"/>
                      <a:pt x="3007" y="49"/>
                      <a:pt x="2909" y="143"/>
                    </a:cubicBezTo>
                    <a:cubicBezTo>
                      <a:pt x="2860" y="201"/>
                      <a:pt x="2788" y="231"/>
                      <a:pt x="2715" y="231"/>
                    </a:cubicBezTo>
                    <a:cubicBezTo>
                      <a:pt x="2643" y="231"/>
                      <a:pt x="2569" y="201"/>
                      <a:pt x="2515" y="143"/>
                    </a:cubicBezTo>
                    <a:cubicBezTo>
                      <a:pt x="2421" y="49"/>
                      <a:pt x="2296" y="2"/>
                      <a:pt x="2171" y="2"/>
                    </a:cubicBezTo>
                    <a:cubicBezTo>
                      <a:pt x="2045" y="2"/>
                      <a:pt x="1920" y="49"/>
                      <a:pt x="1826" y="143"/>
                    </a:cubicBezTo>
                    <a:cubicBezTo>
                      <a:pt x="1773" y="201"/>
                      <a:pt x="1701" y="231"/>
                      <a:pt x="1629" y="231"/>
                    </a:cubicBezTo>
                    <a:cubicBezTo>
                      <a:pt x="1558" y="231"/>
                      <a:pt x="1486" y="201"/>
                      <a:pt x="1433" y="143"/>
                    </a:cubicBezTo>
                    <a:cubicBezTo>
                      <a:pt x="1339" y="49"/>
                      <a:pt x="1213" y="2"/>
                      <a:pt x="1088" y="2"/>
                    </a:cubicBezTo>
                    <a:cubicBezTo>
                      <a:pt x="963" y="2"/>
                      <a:pt x="838" y="49"/>
                      <a:pt x="744" y="143"/>
                    </a:cubicBezTo>
                    <a:cubicBezTo>
                      <a:pt x="690" y="201"/>
                      <a:pt x="618" y="231"/>
                      <a:pt x="547" y="231"/>
                    </a:cubicBezTo>
                    <a:cubicBezTo>
                      <a:pt x="475" y="231"/>
                      <a:pt x="404" y="201"/>
                      <a:pt x="350" y="143"/>
                    </a:cubicBezTo>
                    <a:cubicBezTo>
                      <a:pt x="260" y="54"/>
                      <a:pt x="135" y="0"/>
                      <a:pt x="1" y="0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4059;p59">
                <a:extLst>
                  <a:ext uri="{FF2B5EF4-FFF2-40B4-BE49-F238E27FC236}">
                    <a16:creationId xmlns:a16="http://schemas.microsoft.com/office/drawing/2014/main" id="{A4DE4966-7DFE-4C7C-A306-9585E204175E}"/>
                  </a:ext>
                </a:extLst>
              </p:cNvPr>
              <p:cNvSpPr/>
              <p:nvPr/>
            </p:nvSpPr>
            <p:spPr>
              <a:xfrm>
                <a:off x="5641400" y="3753325"/>
                <a:ext cx="162875" cy="11650"/>
              </a:xfrm>
              <a:custGeom>
                <a:avLst/>
                <a:gdLst/>
                <a:ahLst/>
                <a:cxnLst/>
                <a:rect l="l" t="t" r="r" b="b"/>
                <a:pathLst>
                  <a:path w="6515" h="466" extrusionOk="0">
                    <a:moveTo>
                      <a:pt x="1" y="0"/>
                    </a:moveTo>
                    <a:lnTo>
                      <a:pt x="1" y="233"/>
                    </a:lnTo>
                    <a:cubicBezTo>
                      <a:pt x="73" y="233"/>
                      <a:pt x="144" y="269"/>
                      <a:pt x="198" y="322"/>
                    </a:cubicBezTo>
                    <a:cubicBezTo>
                      <a:pt x="292" y="416"/>
                      <a:pt x="417" y="463"/>
                      <a:pt x="542" y="463"/>
                    </a:cubicBezTo>
                    <a:cubicBezTo>
                      <a:pt x="668" y="463"/>
                      <a:pt x="793" y="416"/>
                      <a:pt x="887" y="322"/>
                    </a:cubicBezTo>
                    <a:cubicBezTo>
                      <a:pt x="940" y="264"/>
                      <a:pt x="1014" y="235"/>
                      <a:pt x="1087" y="235"/>
                    </a:cubicBezTo>
                    <a:cubicBezTo>
                      <a:pt x="1160" y="235"/>
                      <a:pt x="1231" y="264"/>
                      <a:pt x="1280" y="322"/>
                    </a:cubicBezTo>
                    <a:cubicBezTo>
                      <a:pt x="1379" y="416"/>
                      <a:pt x="1504" y="463"/>
                      <a:pt x="1629" y="463"/>
                    </a:cubicBezTo>
                    <a:cubicBezTo>
                      <a:pt x="1755" y="463"/>
                      <a:pt x="1880" y="416"/>
                      <a:pt x="1978" y="322"/>
                    </a:cubicBezTo>
                    <a:cubicBezTo>
                      <a:pt x="2028" y="264"/>
                      <a:pt x="2099" y="235"/>
                      <a:pt x="2172" y="235"/>
                    </a:cubicBezTo>
                    <a:cubicBezTo>
                      <a:pt x="2244" y="235"/>
                      <a:pt x="2318" y="264"/>
                      <a:pt x="2372" y="322"/>
                    </a:cubicBezTo>
                    <a:cubicBezTo>
                      <a:pt x="2466" y="416"/>
                      <a:pt x="2589" y="463"/>
                      <a:pt x="2713" y="463"/>
                    </a:cubicBezTo>
                    <a:cubicBezTo>
                      <a:pt x="2837" y="463"/>
                      <a:pt x="2963" y="416"/>
                      <a:pt x="3061" y="322"/>
                    </a:cubicBezTo>
                    <a:cubicBezTo>
                      <a:pt x="3115" y="264"/>
                      <a:pt x="3186" y="235"/>
                      <a:pt x="3258" y="235"/>
                    </a:cubicBezTo>
                    <a:cubicBezTo>
                      <a:pt x="3329" y="235"/>
                      <a:pt x="3401" y="264"/>
                      <a:pt x="3455" y="322"/>
                    </a:cubicBezTo>
                    <a:cubicBezTo>
                      <a:pt x="3549" y="416"/>
                      <a:pt x="3674" y="463"/>
                      <a:pt x="3799" y="463"/>
                    </a:cubicBezTo>
                    <a:cubicBezTo>
                      <a:pt x="3924" y="463"/>
                      <a:pt x="4050" y="416"/>
                      <a:pt x="4144" y="322"/>
                    </a:cubicBezTo>
                    <a:cubicBezTo>
                      <a:pt x="4197" y="264"/>
                      <a:pt x="4269" y="235"/>
                      <a:pt x="4340" y="235"/>
                    </a:cubicBezTo>
                    <a:cubicBezTo>
                      <a:pt x="4412" y="235"/>
                      <a:pt x="4484" y="264"/>
                      <a:pt x="4537" y="322"/>
                    </a:cubicBezTo>
                    <a:cubicBezTo>
                      <a:pt x="4631" y="416"/>
                      <a:pt x="4756" y="463"/>
                      <a:pt x="4882" y="463"/>
                    </a:cubicBezTo>
                    <a:cubicBezTo>
                      <a:pt x="5007" y="463"/>
                      <a:pt x="5132" y="416"/>
                      <a:pt x="5226" y="322"/>
                    </a:cubicBezTo>
                    <a:cubicBezTo>
                      <a:pt x="5280" y="264"/>
                      <a:pt x="5354" y="235"/>
                      <a:pt x="5426" y="235"/>
                    </a:cubicBezTo>
                    <a:cubicBezTo>
                      <a:pt x="5499" y="235"/>
                      <a:pt x="5571" y="264"/>
                      <a:pt x="5620" y="322"/>
                    </a:cubicBezTo>
                    <a:cubicBezTo>
                      <a:pt x="5709" y="412"/>
                      <a:pt x="5835" y="465"/>
                      <a:pt x="5969" y="465"/>
                    </a:cubicBezTo>
                    <a:cubicBezTo>
                      <a:pt x="6103" y="465"/>
                      <a:pt x="6228" y="412"/>
                      <a:pt x="6318" y="322"/>
                    </a:cubicBezTo>
                    <a:cubicBezTo>
                      <a:pt x="6362" y="269"/>
                      <a:pt x="6434" y="233"/>
                      <a:pt x="6515" y="233"/>
                    </a:cubicBezTo>
                    <a:lnTo>
                      <a:pt x="6515" y="0"/>
                    </a:lnTo>
                    <a:cubicBezTo>
                      <a:pt x="6380" y="0"/>
                      <a:pt x="6255" y="54"/>
                      <a:pt x="6166" y="143"/>
                    </a:cubicBezTo>
                    <a:cubicBezTo>
                      <a:pt x="6112" y="202"/>
                      <a:pt x="6040" y="231"/>
                      <a:pt x="5969" y="231"/>
                    </a:cubicBezTo>
                    <a:cubicBezTo>
                      <a:pt x="5897" y="231"/>
                      <a:pt x="5826" y="202"/>
                      <a:pt x="5772" y="143"/>
                    </a:cubicBezTo>
                    <a:cubicBezTo>
                      <a:pt x="5678" y="49"/>
                      <a:pt x="5553" y="2"/>
                      <a:pt x="5428" y="2"/>
                    </a:cubicBezTo>
                    <a:cubicBezTo>
                      <a:pt x="5302" y="2"/>
                      <a:pt x="5177" y="49"/>
                      <a:pt x="5083" y="143"/>
                    </a:cubicBezTo>
                    <a:cubicBezTo>
                      <a:pt x="5029" y="202"/>
                      <a:pt x="4958" y="231"/>
                      <a:pt x="4886" y="231"/>
                    </a:cubicBezTo>
                    <a:cubicBezTo>
                      <a:pt x="4815" y="231"/>
                      <a:pt x="4743" y="202"/>
                      <a:pt x="4689" y="143"/>
                    </a:cubicBezTo>
                    <a:cubicBezTo>
                      <a:pt x="4591" y="49"/>
                      <a:pt x="4466" y="2"/>
                      <a:pt x="4342" y="2"/>
                    </a:cubicBezTo>
                    <a:cubicBezTo>
                      <a:pt x="4217" y="2"/>
                      <a:pt x="4094" y="49"/>
                      <a:pt x="4000" y="143"/>
                    </a:cubicBezTo>
                    <a:cubicBezTo>
                      <a:pt x="3947" y="202"/>
                      <a:pt x="3873" y="231"/>
                      <a:pt x="3800" y="231"/>
                    </a:cubicBezTo>
                    <a:cubicBezTo>
                      <a:pt x="3728" y="231"/>
                      <a:pt x="3656" y="202"/>
                      <a:pt x="3607" y="143"/>
                    </a:cubicBezTo>
                    <a:cubicBezTo>
                      <a:pt x="3508" y="49"/>
                      <a:pt x="3383" y="2"/>
                      <a:pt x="3258" y="2"/>
                    </a:cubicBezTo>
                    <a:cubicBezTo>
                      <a:pt x="3133" y="2"/>
                      <a:pt x="3007" y="49"/>
                      <a:pt x="2909" y="143"/>
                    </a:cubicBezTo>
                    <a:cubicBezTo>
                      <a:pt x="2860" y="202"/>
                      <a:pt x="2788" y="231"/>
                      <a:pt x="2715" y="231"/>
                    </a:cubicBezTo>
                    <a:cubicBezTo>
                      <a:pt x="2643" y="231"/>
                      <a:pt x="2569" y="202"/>
                      <a:pt x="2515" y="143"/>
                    </a:cubicBezTo>
                    <a:cubicBezTo>
                      <a:pt x="2421" y="49"/>
                      <a:pt x="2296" y="2"/>
                      <a:pt x="2171" y="2"/>
                    </a:cubicBezTo>
                    <a:cubicBezTo>
                      <a:pt x="2045" y="2"/>
                      <a:pt x="1920" y="49"/>
                      <a:pt x="1826" y="143"/>
                    </a:cubicBezTo>
                    <a:cubicBezTo>
                      <a:pt x="1773" y="202"/>
                      <a:pt x="1701" y="231"/>
                      <a:pt x="1629" y="231"/>
                    </a:cubicBezTo>
                    <a:cubicBezTo>
                      <a:pt x="1558" y="231"/>
                      <a:pt x="1486" y="202"/>
                      <a:pt x="1433" y="143"/>
                    </a:cubicBezTo>
                    <a:cubicBezTo>
                      <a:pt x="1339" y="49"/>
                      <a:pt x="1213" y="2"/>
                      <a:pt x="1088" y="2"/>
                    </a:cubicBezTo>
                    <a:cubicBezTo>
                      <a:pt x="963" y="2"/>
                      <a:pt x="838" y="49"/>
                      <a:pt x="744" y="143"/>
                    </a:cubicBezTo>
                    <a:cubicBezTo>
                      <a:pt x="690" y="202"/>
                      <a:pt x="618" y="231"/>
                      <a:pt x="547" y="231"/>
                    </a:cubicBezTo>
                    <a:cubicBezTo>
                      <a:pt x="475" y="231"/>
                      <a:pt x="404" y="202"/>
                      <a:pt x="350" y="143"/>
                    </a:cubicBezTo>
                    <a:cubicBezTo>
                      <a:pt x="260" y="54"/>
                      <a:pt x="135" y="0"/>
                      <a:pt x="1" y="0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4060;p59">
                <a:extLst>
                  <a:ext uri="{FF2B5EF4-FFF2-40B4-BE49-F238E27FC236}">
                    <a16:creationId xmlns:a16="http://schemas.microsoft.com/office/drawing/2014/main" id="{7FB0AA75-32AE-494F-9AC1-3F5DC8D30ED5}"/>
                  </a:ext>
                </a:extLst>
              </p:cNvPr>
              <p:cNvSpPr/>
              <p:nvPr/>
            </p:nvSpPr>
            <p:spPr>
              <a:xfrm>
                <a:off x="5641400" y="3778600"/>
                <a:ext cx="162875" cy="11650"/>
              </a:xfrm>
              <a:custGeom>
                <a:avLst/>
                <a:gdLst/>
                <a:ahLst/>
                <a:cxnLst/>
                <a:rect l="l" t="t" r="r" b="b"/>
                <a:pathLst>
                  <a:path w="6515" h="466" extrusionOk="0">
                    <a:moveTo>
                      <a:pt x="1" y="0"/>
                    </a:moveTo>
                    <a:lnTo>
                      <a:pt x="1" y="233"/>
                    </a:lnTo>
                    <a:cubicBezTo>
                      <a:pt x="73" y="233"/>
                      <a:pt x="144" y="269"/>
                      <a:pt x="198" y="322"/>
                    </a:cubicBezTo>
                    <a:cubicBezTo>
                      <a:pt x="292" y="416"/>
                      <a:pt x="417" y="463"/>
                      <a:pt x="542" y="463"/>
                    </a:cubicBezTo>
                    <a:cubicBezTo>
                      <a:pt x="668" y="463"/>
                      <a:pt x="793" y="416"/>
                      <a:pt x="887" y="322"/>
                    </a:cubicBezTo>
                    <a:cubicBezTo>
                      <a:pt x="940" y="264"/>
                      <a:pt x="1014" y="235"/>
                      <a:pt x="1087" y="235"/>
                    </a:cubicBezTo>
                    <a:cubicBezTo>
                      <a:pt x="1160" y="235"/>
                      <a:pt x="1231" y="264"/>
                      <a:pt x="1280" y="322"/>
                    </a:cubicBezTo>
                    <a:cubicBezTo>
                      <a:pt x="1379" y="416"/>
                      <a:pt x="1504" y="463"/>
                      <a:pt x="1629" y="463"/>
                    </a:cubicBezTo>
                    <a:cubicBezTo>
                      <a:pt x="1755" y="463"/>
                      <a:pt x="1880" y="416"/>
                      <a:pt x="1978" y="322"/>
                    </a:cubicBezTo>
                    <a:cubicBezTo>
                      <a:pt x="2028" y="264"/>
                      <a:pt x="2099" y="235"/>
                      <a:pt x="2172" y="235"/>
                    </a:cubicBezTo>
                    <a:cubicBezTo>
                      <a:pt x="2244" y="235"/>
                      <a:pt x="2318" y="264"/>
                      <a:pt x="2372" y="322"/>
                    </a:cubicBezTo>
                    <a:cubicBezTo>
                      <a:pt x="2466" y="416"/>
                      <a:pt x="2589" y="463"/>
                      <a:pt x="2713" y="463"/>
                    </a:cubicBezTo>
                    <a:cubicBezTo>
                      <a:pt x="2837" y="463"/>
                      <a:pt x="2963" y="416"/>
                      <a:pt x="3061" y="322"/>
                    </a:cubicBezTo>
                    <a:cubicBezTo>
                      <a:pt x="3115" y="264"/>
                      <a:pt x="3186" y="235"/>
                      <a:pt x="3258" y="235"/>
                    </a:cubicBezTo>
                    <a:cubicBezTo>
                      <a:pt x="3329" y="235"/>
                      <a:pt x="3401" y="264"/>
                      <a:pt x="3455" y="322"/>
                    </a:cubicBezTo>
                    <a:cubicBezTo>
                      <a:pt x="3549" y="416"/>
                      <a:pt x="3674" y="463"/>
                      <a:pt x="3799" y="463"/>
                    </a:cubicBezTo>
                    <a:cubicBezTo>
                      <a:pt x="3924" y="463"/>
                      <a:pt x="4050" y="416"/>
                      <a:pt x="4144" y="322"/>
                    </a:cubicBezTo>
                    <a:cubicBezTo>
                      <a:pt x="4197" y="264"/>
                      <a:pt x="4269" y="235"/>
                      <a:pt x="4340" y="235"/>
                    </a:cubicBezTo>
                    <a:cubicBezTo>
                      <a:pt x="4412" y="235"/>
                      <a:pt x="4484" y="264"/>
                      <a:pt x="4537" y="322"/>
                    </a:cubicBezTo>
                    <a:cubicBezTo>
                      <a:pt x="4631" y="416"/>
                      <a:pt x="4756" y="463"/>
                      <a:pt x="4882" y="463"/>
                    </a:cubicBezTo>
                    <a:cubicBezTo>
                      <a:pt x="5007" y="463"/>
                      <a:pt x="5132" y="416"/>
                      <a:pt x="5226" y="322"/>
                    </a:cubicBezTo>
                    <a:cubicBezTo>
                      <a:pt x="5280" y="264"/>
                      <a:pt x="5354" y="235"/>
                      <a:pt x="5426" y="235"/>
                    </a:cubicBezTo>
                    <a:cubicBezTo>
                      <a:pt x="5499" y="235"/>
                      <a:pt x="5571" y="264"/>
                      <a:pt x="5620" y="322"/>
                    </a:cubicBezTo>
                    <a:cubicBezTo>
                      <a:pt x="5709" y="412"/>
                      <a:pt x="5835" y="465"/>
                      <a:pt x="5969" y="465"/>
                    </a:cubicBezTo>
                    <a:cubicBezTo>
                      <a:pt x="6103" y="465"/>
                      <a:pt x="6228" y="412"/>
                      <a:pt x="6318" y="322"/>
                    </a:cubicBezTo>
                    <a:cubicBezTo>
                      <a:pt x="6362" y="269"/>
                      <a:pt x="6434" y="233"/>
                      <a:pt x="6515" y="233"/>
                    </a:cubicBezTo>
                    <a:lnTo>
                      <a:pt x="6515" y="0"/>
                    </a:lnTo>
                    <a:cubicBezTo>
                      <a:pt x="6380" y="0"/>
                      <a:pt x="6255" y="54"/>
                      <a:pt x="6166" y="143"/>
                    </a:cubicBezTo>
                    <a:cubicBezTo>
                      <a:pt x="6112" y="202"/>
                      <a:pt x="6040" y="231"/>
                      <a:pt x="5969" y="231"/>
                    </a:cubicBezTo>
                    <a:cubicBezTo>
                      <a:pt x="5897" y="231"/>
                      <a:pt x="5826" y="202"/>
                      <a:pt x="5772" y="143"/>
                    </a:cubicBezTo>
                    <a:cubicBezTo>
                      <a:pt x="5678" y="49"/>
                      <a:pt x="5553" y="2"/>
                      <a:pt x="5428" y="2"/>
                    </a:cubicBezTo>
                    <a:cubicBezTo>
                      <a:pt x="5302" y="2"/>
                      <a:pt x="5177" y="49"/>
                      <a:pt x="5083" y="143"/>
                    </a:cubicBezTo>
                    <a:cubicBezTo>
                      <a:pt x="5029" y="202"/>
                      <a:pt x="4958" y="231"/>
                      <a:pt x="4886" y="231"/>
                    </a:cubicBezTo>
                    <a:cubicBezTo>
                      <a:pt x="4815" y="231"/>
                      <a:pt x="4743" y="202"/>
                      <a:pt x="4689" y="143"/>
                    </a:cubicBezTo>
                    <a:cubicBezTo>
                      <a:pt x="4591" y="49"/>
                      <a:pt x="4466" y="2"/>
                      <a:pt x="4342" y="2"/>
                    </a:cubicBezTo>
                    <a:cubicBezTo>
                      <a:pt x="4217" y="2"/>
                      <a:pt x="4094" y="49"/>
                      <a:pt x="4000" y="143"/>
                    </a:cubicBezTo>
                    <a:cubicBezTo>
                      <a:pt x="3947" y="202"/>
                      <a:pt x="3873" y="231"/>
                      <a:pt x="3800" y="231"/>
                    </a:cubicBezTo>
                    <a:cubicBezTo>
                      <a:pt x="3728" y="231"/>
                      <a:pt x="3656" y="202"/>
                      <a:pt x="3607" y="143"/>
                    </a:cubicBezTo>
                    <a:cubicBezTo>
                      <a:pt x="3508" y="49"/>
                      <a:pt x="3383" y="2"/>
                      <a:pt x="3258" y="2"/>
                    </a:cubicBezTo>
                    <a:cubicBezTo>
                      <a:pt x="3133" y="2"/>
                      <a:pt x="3007" y="49"/>
                      <a:pt x="2909" y="143"/>
                    </a:cubicBezTo>
                    <a:cubicBezTo>
                      <a:pt x="2860" y="202"/>
                      <a:pt x="2788" y="231"/>
                      <a:pt x="2715" y="231"/>
                    </a:cubicBezTo>
                    <a:cubicBezTo>
                      <a:pt x="2643" y="231"/>
                      <a:pt x="2569" y="202"/>
                      <a:pt x="2515" y="143"/>
                    </a:cubicBezTo>
                    <a:cubicBezTo>
                      <a:pt x="2421" y="49"/>
                      <a:pt x="2296" y="2"/>
                      <a:pt x="2171" y="2"/>
                    </a:cubicBezTo>
                    <a:cubicBezTo>
                      <a:pt x="2045" y="2"/>
                      <a:pt x="1920" y="49"/>
                      <a:pt x="1826" y="143"/>
                    </a:cubicBezTo>
                    <a:cubicBezTo>
                      <a:pt x="1773" y="202"/>
                      <a:pt x="1701" y="231"/>
                      <a:pt x="1629" y="231"/>
                    </a:cubicBezTo>
                    <a:cubicBezTo>
                      <a:pt x="1558" y="231"/>
                      <a:pt x="1486" y="202"/>
                      <a:pt x="1433" y="143"/>
                    </a:cubicBezTo>
                    <a:cubicBezTo>
                      <a:pt x="1339" y="49"/>
                      <a:pt x="1213" y="2"/>
                      <a:pt x="1088" y="2"/>
                    </a:cubicBezTo>
                    <a:cubicBezTo>
                      <a:pt x="963" y="2"/>
                      <a:pt x="838" y="49"/>
                      <a:pt x="744" y="143"/>
                    </a:cubicBezTo>
                    <a:cubicBezTo>
                      <a:pt x="690" y="206"/>
                      <a:pt x="618" y="237"/>
                      <a:pt x="547" y="237"/>
                    </a:cubicBezTo>
                    <a:cubicBezTo>
                      <a:pt x="475" y="237"/>
                      <a:pt x="404" y="206"/>
                      <a:pt x="350" y="143"/>
                    </a:cubicBezTo>
                    <a:cubicBezTo>
                      <a:pt x="260" y="54"/>
                      <a:pt x="135" y="0"/>
                      <a:pt x="1" y="0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" name="Google Shape;4061;p59">
                <a:extLst>
                  <a:ext uri="{FF2B5EF4-FFF2-40B4-BE49-F238E27FC236}">
                    <a16:creationId xmlns:a16="http://schemas.microsoft.com/office/drawing/2014/main" id="{47450257-68FB-497E-B20F-20A0E3E7E4D7}"/>
                  </a:ext>
                </a:extLst>
              </p:cNvPr>
              <p:cNvSpPr/>
              <p:nvPr/>
            </p:nvSpPr>
            <p:spPr>
              <a:xfrm>
                <a:off x="5641400" y="3803975"/>
                <a:ext cx="95100" cy="11650"/>
              </a:xfrm>
              <a:custGeom>
                <a:avLst/>
                <a:gdLst/>
                <a:ahLst/>
                <a:cxnLst/>
                <a:rect l="l" t="t" r="r" b="b"/>
                <a:pathLst>
                  <a:path w="3804" h="466" extrusionOk="0">
                    <a:moveTo>
                      <a:pt x="1088" y="1"/>
                    </a:moveTo>
                    <a:cubicBezTo>
                      <a:pt x="963" y="1"/>
                      <a:pt x="838" y="50"/>
                      <a:pt x="744" y="148"/>
                    </a:cubicBezTo>
                    <a:cubicBezTo>
                      <a:pt x="690" y="207"/>
                      <a:pt x="618" y="236"/>
                      <a:pt x="547" y="236"/>
                    </a:cubicBezTo>
                    <a:cubicBezTo>
                      <a:pt x="475" y="236"/>
                      <a:pt x="404" y="207"/>
                      <a:pt x="350" y="148"/>
                    </a:cubicBezTo>
                    <a:cubicBezTo>
                      <a:pt x="267" y="57"/>
                      <a:pt x="153" y="4"/>
                      <a:pt x="30" y="4"/>
                    </a:cubicBezTo>
                    <a:cubicBezTo>
                      <a:pt x="20" y="4"/>
                      <a:pt x="11" y="5"/>
                      <a:pt x="1" y="5"/>
                    </a:cubicBezTo>
                    <a:lnTo>
                      <a:pt x="1" y="229"/>
                    </a:lnTo>
                    <a:cubicBezTo>
                      <a:pt x="73" y="229"/>
                      <a:pt x="144" y="265"/>
                      <a:pt x="198" y="318"/>
                    </a:cubicBezTo>
                    <a:cubicBezTo>
                      <a:pt x="292" y="417"/>
                      <a:pt x="417" y="466"/>
                      <a:pt x="542" y="466"/>
                    </a:cubicBezTo>
                    <a:cubicBezTo>
                      <a:pt x="668" y="466"/>
                      <a:pt x="793" y="417"/>
                      <a:pt x="887" y="318"/>
                    </a:cubicBezTo>
                    <a:cubicBezTo>
                      <a:pt x="940" y="260"/>
                      <a:pt x="1014" y="231"/>
                      <a:pt x="1087" y="231"/>
                    </a:cubicBezTo>
                    <a:cubicBezTo>
                      <a:pt x="1160" y="231"/>
                      <a:pt x="1231" y="260"/>
                      <a:pt x="1280" y="318"/>
                    </a:cubicBezTo>
                    <a:cubicBezTo>
                      <a:pt x="1379" y="417"/>
                      <a:pt x="1504" y="466"/>
                      <a:pt x="1629" y="466"/>
                    </a:cubicBezTo>
                    <a:cubicBezTo>
                      <a:pt x="1755" y="466"/>
                      <a:pt x="1880" y="417"/>
                      <a:pt x="1978" y="318"/>
                    </a:cubicBezTo>
                    <a:cubicBezTo>
                      <a:pt x="2028" y="260"/>
                      <a:pt x="2099" y="231"/>
                      <a:pt x="2172" y="231"/>
                    </a:cubicBezTo>
                    <a:cubicBezTo>
                      <a:pt x="2244" y="231"/>
                      <a:pt x="2318" y="260"/>
                      <a:pt x="2372" y="318"/>
                    </a:cubicBezTo>
                    <a:cubicBezTo>
                      <a:pt x="2466" y="417"/>
                      <a:pt x="2589" y="466"/>
                      <a:pt x="2713" y="466"/>
                    </a:cubicBezTo>
                    <a:cubicBezTo>
                      <a:pt x="2837" y="466"/>
                      <a:pt x="2963" y="417"/>
                      <a:pt x="3061" y="318"/>
                    </a:cubicBezTo>
                    <a:cubicBezTo>
                      <a:pt x="3115" y="260"/>
                      <a:pt x="3186" y="231"/>
                      <a:pt x="3258" y="231"/>
                    </a:cubicBezTo>
                    <a:cubicBezTo>
                      <a:pt x="3329" y="231"/>
                      <a:pt x="3401" y="260"/>
                      <a:pt x="3455" y="318"/>
                    </a:cubicBezTo>
                    <a:cubicBezTo>
                      <a:pt x="3544" y="417"/>
                      <a:pt x="3669" y="462"/>
                      <a:pt x="3804" y="462"/>
                    </a:cubicBezTo>
                    <a:lnTo>
                      <a:pt x="3804" y="229"/>
                    </a:lnTo>
                    <a:cubicBezTo>
                      <a:pt x="3723" y="229"/>
                      <a:pt x="3651" y="202"/>
                      <a:pt x="3607" y="148"/>
                    </a:cubicBezTo>
                    <a:cubicBezTo>
                      <a:pt x="3508" y="50"/>
                      <a:pt x="3383" y="1"/>
                      <a:pt x="3258" y="1"/>
                    </a:cubicBezTo>
                    <a:cubicBezTo>
                      <a:pt x="3133" y="1"/>
                      <a:pt x="3007" y="50"/>
                      <a:pt x="2909" y="148"/>
                    </a:cubicBezTo>
                    <a:cubicBezTo>
                      <a:pt x="2860" y="207"/>
                      <a:pt x="2788" y="236"/>
                      <a:pt x="2715" y="236"/>
                    </a:cubicBezTo>
                    <a:cubicBezTo>
                      <a:pt x="2643" y="236"/>
                      <a:pt x="2569" y="207"/>
                      <a:pt x="2515" y="148"/>
                    </a:cubicBezTo>
                    <a:cubicBezTo>
                      <a:pt x="2421" y="50"/>
                      <a:pt x="2296" y="1"/>
                      <a:pt x="2171" y="1"/>
                    </a:cubicBezTo>
                    <a:cubicBezTo>
                      <a:pt x="2045" y="1"/>
                      <a:pt x="1920" y="50"/>
                      <a:pt x="1826" y="148"/>
                    </a:cubicBezTo>
                    <a:cubicBezTo>
                      <a:pt x="1773" y="207"/>
                      <a:pt x="1701" y="236"/>
                      <a:pt x="1629" y="236"/>
                    </a:cubicBezTo>
                    <a:cubicBezTo>
                      <a:pt x="1558" y="236"/>
                      <a:pt x="1486" y="207"/>
                      <a:pt x="1433" y="148"/>
                    </a:cubicBezTo>
                    <a:cubicBezTo>
                      <a:pt x="1339" y="50"/>
                      <a:pt x="1213" y="1"/>
                      <a:pt x="1088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5" name="Google Shape;4062;p59">
                <a:extLst>
                  <a:ext uri="{FF2B5EF4-FFF2-40B4-BE49-F238E27FC236}">
                    <a16:creationId xmlns:a16="http://schemas.microsoft.com/office/drawing/2014/main" id="{6961D888-6D5E-452B-B15E-B72BDBF930D6}"/>
                  </a:ext>
                </a:extLst>
              </p:cNvPr>
              <p:cNvSpPr/>
              <p:nvPr/>
            </p:nvSpPr>
            <p:spPr>
              <a:xfrm>
                <a:off x="5599350" y="3584450"/>
                <a:ext cx="232000" cy="10750"/>
              </a:xfrm>
              <a:custGeom>
                <a:avLst/>
                <a:gdLst/>
                <a:ahLst/>
                <a:cxnLst/>
                <a:rect l="l" t="t" r="r" b="b"/>
                <a:pathLst>
                  <a:path w="9280" h="430" extrusionOk="0">
                    <a:moveTo>
                      <a:pt x="1" y="0"/>
                    </a:moveTo>
                    <a:cubicBezTo>
                      <a:pt x="260" y="0"/>
                      <a:pt x="493" y="170"/>
                      <a:pt x="556" y="429"/>
                    </a:cubicBezTo>
                    <a:lnTo>
                      <a:pt x="9279" y="429"/>
                    </a:lnTo>
                    <a:cubicBezTo>
                      <a:pt x="9217" y="170"/>
                      <a:pt x="8984" y="0"/>
                      <a:pt x="8724" y="0"/>
                    </a:cubicBezTo>
                    <a:close/>
                  </a:path>
                </a:pathLst>
              </a:custGeom>
              <a:solidFill>
                <a:srgbClr val="ABA0B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4063;p59">
                <a:extLst>
                  <a:ext uri="{FF2B5EF4-FFF2-40B4-BE49-F238E27FC236}">
                    <a16:creationId xmlns:a16="http://schemas.microsoft.com/office/drawing/2014/main" id="{889891B8-EC6F-406D-B0C4-AB3269733C7A}"/>
                  </a:ext>
                </a:extLst>
              </p:cNvPr>
              <p:cNvSpPr/>
              <p:nvPr/>
            </p:nvSpPr>
            <p:spPr>
              <a:xfrm>
                <a:off x="5647450" y="3541450"/>
                <a:ext cx="237250" cy="232250"/>
              </a:xfrm>
              <a:custGeom>
                <a:avLst/>
                <a:gdLst/>
                <a:ahLst/>
                <a:cxnLst/>
                <a:rect l="l" t="t" r="r" b="b"/>
                <a:pathLst>
                  <a:path w="9490" h="9290" extrusionOk="0">
                    <a:moveTo>
                      <a:pt x="8818" y="0"/>
                    </a:moveTo>
                    <a:cubicBezTo>
                      <a:pt x="8708" y="0"/>
                      <a:pt x="8594" y="43"/>
                      <a:pt x="8492" y="145"/>
                    </a:cubicBezTo>
                    <a:lnTo>
                      <a:pt x="8205" y="432"/>
                    </a:lnTo>
                    <a:lnTo>
                      <a:pt x="600" y="8037"/>
                    </a:lnTo>
                    <a:lnTo>
                      <a:pt x="1" y="9289"/>
                    </a:lnTo>
                    <a:lnTo>
                      <a:pt x="1" y="9289"/>
                    </a:lnTo>
                    <a:lnTo>
                      <a:pt x="1253" y="8699"/>
                    </a:lnTo>
                    <a:lnTo>
                      <a:pt x="9154" y="798"/>
                    </a:lnTo>
                    <a:lnTo>
                      <a:pt x="9154" y="807"/>
                    </a:lnTo>
                    <a:cubicBezTo>
                      <a:pt x="9490" y="464"/>
                      <a:pt x="9179" y="0"/>
                      <a:pt x="8818" y="0"/>
                    </a:cubicBezTo>
                    <a:close/>
                  </a:path>
                </a:pathLst>
              </a:custGeom>
              <a:solidFill>
                <a:srgbClr val="6DA28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157" name="Google Shape;4064;p59">
                <a:extLst>
                  <a:ext uri="{FF2B5EF4-FFF2-40B4-BE49-F238E27FC236}">
                    <a16:creationId xmlns:a16="http://schemas.microsoft.com/office/drawing/2014/main" id="{BC404C41-4BEE-43F3-9ABE-F53F5559A2B0}"/>
                  </a:ext>
                </a:extLst>
              </p:cNvPr>
              <p:cNvSpPr/>
              <p:nvPr/>
            </p:nvSpPr>
            <p:spPr>
              <a:xfrm>
                <a:off x="5647675" y="3541400"/>
                <a:ext cx="231300" cy="232075"/>
              </a:xfrm>
              <a:custGeom>
                <a:avLst/>
                <a:gdLst/>
                <a:ahLst/>
                <a:cxnLst/>
                <a:rect l="l" t="t" r="r" b="b"/>
                <a:pathLst>
                  <a:path w="9252" h="9283" extrusionOk="0">
                    <a:moveTo>
                      <a:pt x="8815" y="0"/>
                    </a:moveTo>
                    <a:cubicBezTo>
                      <a:pt x="8696" y="0"/>
                      <a:pt x="8577" y="44"/>
                      <a:pt x="8483" y="138"/>
                    </a:cubicBezTo>
                    <a:lnTo>
                      <a:pt x="8196" y="425"/>
                    </a:lnTo>
                    <a:lnTo>
                      <a:pt x="591" y="8030"/>
                    </a:lnTo>
                    <a:lnTo>
                      <a:pt x="0" y="9282"/>
                    </a:lnTo>
                    <a:lnTo>
                      <a:pt x="868" y="8298"/>
                    </a:lnTo>
                    <a:lnTo>
                      <a:pt x="8474" y="702"/>
                    </a:lnTo>
                    <a:lnTo>
                      <a:pt x="8760" y="416"/>
                    </a:lnTo>
                    <a:cubicBezTo>
                      <a:pt x="8848" y="322"/>
                      <a:pt x="8971" y="272"/>
                      <a:pt x="9095" y="272"/>
                    </a:cubicBezTo>
                    <a:cubicBezTo>
                      <a:pt x="9148" y="272"/>
                      <a:pt x="9201" y="281"/>
                      <a:pt x="9252" y="299"/>
                    </a:cubicBezTo>
                    <a:cubicBezTo>
                      <a:pt x="9181" y="108"/>
                      <a:pt x="9000" y="0"/>
                      <a:pt x="8815" y="0"/>
                    </a:cubicBezTo>
                    <a:close/>
                  </a:path>
                </a:pathLst>
              </a:custGeom>
              <a:solidFill>
                <a:srgbClr val="62917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158" name="Google Shape;4065;p59">
                <a:extLst>
                  <a:ext uri="{FF2B5EF4-FFF2-40B4-BE49-F238E27FC236}">
                    <a16:creationId xmlns:a16="http://schemas.microsoft.com/office/drawing/2014/main" id="{29F1797A-EACA-4D01-A3DB-E4E38CBF8830}"/>
                  </a:ext>
                </a:extLst>
              </p:cNvPr>
              <p:cNvSpPr/>
              <p:nvPr/>
            </p:nvSpPr>
            <p:spPr>
              <a:xfrm>
                <a:off x="5647450" y="3742350"/>
                <a:ext cx="31350" cy="31350"/>
              </a:xfrm>
              <a:custGeom>
                <a:avLst/>
                <a:gdLst/>
                <a:ahLst/>
                <a:cxnLst/>
                <a:rect l="l" t="t" r="r" b="b"/>
                <a:pathLst>
                  <a:path w="1254" h="1254" extrusionOk="0">
                    <a:moveTo>
                      <a:pt x="600" y="1"/>
                    </a:moveTo>
                    <a:lnTo>
                      <a:pt x="376" y="466"/>
                    </a:lnTo>
                    <a:lnTo>
                      <a:pt x="1" y="1253"/>
                    </a:lnTo>
                    <a:lnTo>
                      <a:pt x="788" y="878"/>
                    </a:lnTo>
                    <a:lnTo>
                      <a:pt x="1253" y="663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rgbClr val="D68D3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9" name="Google Shape;4066;p59">
                <a:extLst>
                  <a:ext uri="{FF2B5EF4-FFF2-40B4-BE49-F238E27FC236}">
                    <a16:creationId xmlns:a16="http://schemas.microsoft.com/office/drawing/2014/main" id="{FD434789-F556-4FB2-BF48-524C0D005EAF}"/>
                  </a:ext>
                </a:extLst>
              </p:cNvPr>
              <p:cNvSpPr/>
              <p:nvPr/>
            </p:nvSpPr>
            <p:spPr>
              <a:xfrm>
                <a:off x="5647450" y="3742350"/>
                <a:ext cx="21725" cy="31350"/>
              </a:xfrm>
              <a:custGeom>
                <a:avLst/>
                <a:gdLst/>
                <a:ahLst/>
                <a:cxnLst/>
                <a:rect l="l" t="t" r="r" b="b"/>
                <a:pathLst>
                  <a:path w="869" h="1254" extrusionOk="0">
                    <a:moveTo>
                      <a:pt x="600" y="1"/>
                    </a:moveTo>
                    <a:lnTo>
                      <a:pt x="1" y="1253"/>
                    </a:lnTo>
                    <a:lnTo>
                      <a:pt x="868" y="278"/>
                    </a:lnTo>
                    <a:lnTo>
                      <a:pt x="600" y="1"/>
                    </a:lnTo>
                    <a:close/>
                  </a:path>
                </a:pathLst>
              </a:custGeom>
              <a:solidFill>
                <a:srgbClr val="C17F3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4067;p59">
                <a:extLst>
                  <a:ext uri="{FF2B5EF4-FFF2-40B4-BE49-F238E27FC236}">
                    <a16:creationId xmlns:a16="http://schemas.microsoft.com/office/drawing/2014/main" id="{A9900D39-0572-441F-B017-70A590C01FCA}"/>
                  </a:ext>
                </a:extLst>
              </p:cNvPr>
              <p:cNvSpPr/>
              <p:nvPr/>
            </p:nvSpPr>
            <p:spPr>
              <a:xfrm>
                <a:off x="5852575" y="3541250"/>
                <a:ext cx="32150" cy="27325"/>
              </a:xfrm>
              <a:custGeom>
                <a:avLst/>
                <a:gdLst/>
                <a:ahLst/>
                <a:cxnLst/>
                <a:rect l="l" t="t" r="r" b="b"/>
                <a:pathLst>
                  <a:path w="1286" h="1093" extrusionOk="0">
                    <a:moveTo>
                      <a:pt x="614" y="0"/>
                    </a:moveTo>
                    <a:cubicBezTo>
                      <a:pt x="505" y="0"/>
                      <a:pt x="390" y="43"/>
                      <a:pt x="287" y="144"/>
                    </a:cubicBezTo>
                    <a:lnTo>
                      <a:pt x="0" y="440"/>
                    </a:lnTo>
                    <a:lnTo>
                      <a:pt x="662" y="1093"/>
                    </a:lnTo>
                    <a:lnTo>
                      <a:pt x="949" y="806"/>
                    </a:lnTo>
                    <a:cubicBezTo>
                      <a:pt x="1286" y="470"/>
                      <a:pt x="978" y="0"/>
                      <a:pt x="614" y="0"/>
                    </a:cubicBezTo>
                    <a:close/>
                  </a:path>
                </a:pathLst>
              </a:custGeom>
              <a:solidFill>
                <a:srgbClr val="E7838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3" name="Google Shape;4068;p59">
                <a:extLst>
                  <a:ext uri="{FF2B5EF4-FFF2-40B4-BE49-F238E27FC236}">
                    <a16:creationId xmlns:a16="http://schemas.microsoft.com/office/drawing/2014/main" id="{BBD79A44-B009-4576-8F9C-EADCF9A1044B}"/>
                  </a:ext>
                </a:extLst>
              </p:cNvPr>
              <p:cNvSpPr/>
              <p:nvPr/>
            </p:nvSpPr>
            <p:spPr>
              <a:xfrm>
                <a:off x="5647450" y="3754000"/>
                <a:ext cx="19700" cy="19700"/>
              </a:xfrm>
              <a:custGeom>
                <a:avLst/>
                <a:gdLst/>
                <a:ahLst/>
                <a:cxnLst/>
                <a:rect l="l" t="t" r="r" b="b"/>
                <a:pathLst>
                  <a:path w="788" h="788" extrusionOk="0">
                    <a:moveTo>
                      <a:pt x="376" y="0"/>
                    </a:moveTo>
                    <a:lnTo>
                      <a:pt x="1" y="787"/>
                    </a:lnTo>
                    <a:lnTo>
                      <a:pt x="788" y="412"/>
                    </a:lnTo>
                    <a:cubicBezTo>
                      <a:pt x="707" y="233"/>
                      <a:pt x="555" y="90"/>
                      <a:pt x="376" y="0"/>
                    </a:cubicBezTo>
                    <a:close/>
                  </a:path>
                </a:pathLst>
              </a:custGeom>
              <a:solidFill>
                <a:srgbClr val="252A3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4069;p59">
                <a:extLst>
                  <a:ext uri="{FF2B5EF4-FFF2-40B4-BE49-F238E27FC236}">
                    <a16:creationId xmlns:a16="http://schemas.microsoft.com/office/drawing/2014/main" id="{ADE7848B-D091-4AD6-904B-18CD02EEFD91}"/>
                  </a:ext>
                </a:extLst>
              </p:cNvPr>
              <p:cNvSpPr/>
              <p:nvPr/>
            </p:nvSpPr>
            <p:spPr>
              <a:xfrm>
                <a:off x="5852575" y="3541500"/>
                <a:ext cx="26400" cy="17675"/>
              </a:xfrm>
              <a:custGeom>
                <a:avLst/>
                <a:gdLst/>
                <a:ahLst/>
                <a:cxnLst/>
                <a:rect l="l" t="t" r="r" b="b"/>
                <a:pathLst>
                  <a:path w="1056" h="707" extrusionOk="0">
                    <a:moveTo>
                      <a:pt x="621" y="0"/>
                    </a:moveTo>
                    <a:cubicBezTo>
                      <a:pt x="501" y="0"/>
                      <a:pt x="380" y="45"/>
                      <a:pt x="287" y="134"/>
                    </a:cubicBezTo>
                    <a:lnTo>
                      <a:pt x="0" y="421"/>
                    </a:lnTo>
                    <a:lnTo>
                      <a:pt x="278" y="707"/>
                    </a:lnTo>
                    <a:lnTo>
                      <a:pt x="564" y="412"/>
                    </a:lnTo>
                    <a:cubicBezTo>
                      <a:pt x="651" y="324"/>
                      <a:pt x="773" y="276"/>
                      <a:pt x="897" y="276"/>
                    </a:cubicBezTo>
                    <a:cubicBezTo>
                      <a:pt x="950" y="276"/>
                      <a:pt x="1004" y="285"/>
                      <a:pt x="1056" y="304"/>
                    </a:cubicBezTo>
                    <a:cubicBezTo>
                      <a:pt x="1047" y="278"/>
                      <a:pt x="1038" y="260"/>
                      <a:pt x="1029" y="233"/>
                    </a:cubicBezTo>
                    <a:lnTo>
                      <a:pt x="1011" y="215"/>
                    </a:lnTo>
                    <a:lnTo>
                      <a:pt x="1002" y="197"/>
                    </a:lnTo>
                    <a:lnTo>
                      <a:pt x="984" y="179"/>
                    </a:lnTo>
                    <a:cubicBezTo>
                      <a:pt x="975" y="161"/>
                      <a:pt x="967" y="152"/>
                      <a:pt x="949" y="134"/>
                    </a:cubicBezTo>
                    <a:cubicBezTo>
                      <a:pt x="859" y="45"/>
                      <a:pt x="741" y="0"/>
                      <a:pt x="621" y="0"/>
                    </a:cubicBezTo>
                    <a:close/>
                  </a:path>
                </a:pathLst>
              </a:custGeom>
              <a:solidFill>
                <a:srgbClr val="BD5B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9" name="Google Shape;4070;p59">
                <a:extLst>
                  <a:ext uri="{FF2B5EF4-FFF2-40B4-BE49-F238E27FC236}">
                    <a16:creationId xmlns:a16="http://schemas.microsoft.com/office/drawing/2014/main" id="{53937E43-D13B-4521-8EBF-255A200BB477}"/>
                  </a:ext>
                </a:extLst>
              </p:cNvPr>
              <p:cNvSpPr/>
              <p:nvPr/>
            </p:nvSpPr>
            <p:spPr>
              <a:xfrm>
                <a:off x="5842500" y="3557600"/>
                <a:ext cx="21050" cy="21050"/>
              </a:xfrm>
              <a:custGeom>
                <a:avLst/>
                <a:gdLst/>
                <a:ahLst/>
                <a:cxnLst/>
                <a:rect l="l" t="t" r="r" b="b"/>
                <a:pathLst>
                  <a:path w="842" h="842" extrusionOk="0">
                    <a:moveTo>
                      <a:pt x="180" y="0"/>
                    </a:moveTo>
                    <a:lnTo>
                      <a:pt x="1" y="188"/>
                    </a:lnTo>
                    <a:lnTo>
                      <a:pt x="663" y="841"/>
                    </a:lnTo>
                    <a:lnTo>
                      <a:pt x="842" y="662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8D682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0" name="Google Shape;4071;p59">
                <a:extLst>
                  <a:ext uri="{FF2B5EF4-FFF2-40B4-BE49-F238E27FC236}">
                    <a16:creationId xmlns:a16="http://schemas.microsoft.com/office/drawing/2014/main" id="{87AE001D-B1E7-43D1-B072-2F49E4DD2B64}"/>
                  </a:ext>
                </a:extLst>
              </p:cNvPr>
              <p:cNvSpPr/>
              <p:nvPr/>
            </p:nvSpPr>
            <p:spPr>
              <a:xfrm>
                <a:off x="5850325" y="3549775"/>
                <a:ext cx="21050" cy="21050"/>
              </a:xfrm>
              <a:custGeom>
                <a:avLst/>
                <a:gdLst/>
                <a:ahLst/>
                <a:cxnLst/>
                <a:rect l="l" t="t" r="r" b="b"/>
                <a:pathLst>
                  <a:path w="842" h="842" extrusionOk="0">
                    <a:moveTo>
                      <a:pt x="180" y="0"/>
                    </a:moveTo>
                    <a:lnTo>
                      <a:pt x="1" y="179"/>
                    </a:lnTo>
                    <a:lnTo>
                      <a:pt x="663" y="841"/>
                    </a:lnTo>
                    <a:lnTo>
                      <a:pt x="842" y="662"/>
                    </a:lnTo>
                    <a:lnTo>
                      <a:pt x="180" y="0"/>
                    </a:lnTo>
                    <a:close/>
                  </a:path>
                </a:pathLst>
              </a:custGeom>
              <a:solidFill>
                <a:srgbClr val="8D682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1" name="Google Shape;3544;p59">
            <a:extLst>
              <a:ext uri="{FF2B5EF4-FFF2-40B4-BE49-F238E27FC236}">
                <a16:creationId xmlns:a16="http://schemas.microsoft.com/office/drawing/2014/main" id="{53A68F0F-D38F-4C3A-B414-AFD9F5272689}"/>
              </a:ext>
            </a:extLst>
          </p:cNvPr>
          <p:cNvGrpSpPr>
            <a:grpSpLocks noChangeAspect="1"/>
          </p:cNvGrpSpPr>
          <p:nvPr/>
        </p:nvGrpSpPr>
        <p:grpSpPr>
          <a:xfrm>
            <a:off x="6905607" y="3972242"/>
            <a:ext cx="864000" cy="893615"/>
            <a:chOff x="5944169" y="1807078"/>
            <a:chExt cx="365700" cy="378235"/>
          </a:xfrm>
        </p:grpSpPr>
        <p:sp>
          <p:nvSpPr>
            <p:cNvPr id="172" name="Google Shape;3545;p59">
              <a:extLst>
                <a:ext uri="{FF2B5EF4-FFF2-40B4-BE49-F238E27FC236}">
                  <a16:creationId xmlns:a16="http://schemas.microsoft.com/office/drawing/2014/main" id="{6A0946B6-696D-4029-B2FF-945AF8AE68FC}"/>
                </a:ext>
              </a:extLst>
            </p:cNvPr>
            <p:cNvSpPr/>
            <p:nvPr/>
          </p:nvSpPr>
          <p:spPr>
            <a:xfrm>
              <a:off x="5944169" y="1807078"/>
              <a:ext cx="365700" cy="378235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3" name="Google Shape;3546;p59">
              <a:extLst>
                <a:ext uri="{FF2B5EF4-FFF2-40B4-BE49-F238E27FC236}">
                  <a16:creationId xmlns:a16="http://schemas.microsoft.com/office/drawing/2014/main" id="{F7F09579-FA24-4762-A704-AA606EC29D13}"/>
                </a:ext>
              </a:extLst>
            </p:cNvPr>
            <p:cNvGrpSpPr/>
            <p:nvPr/>
          </p:nvGrpSpPr>
          <p:grpSpPr>
            <a:xfrm>
              <a:off x="5949525" y="1888300"/>
              <a:ext cx="352500" cy="278975"/>
              <a:chOff x="5949525" y="1888300"/>
              <a:chExt cx="352500" cy="278975"/>
            </a:xfrm>
          </p:grpSpPr>
          <p:sp>
            <p:nvSpPr>
              <p:cNvPr id="175" name="Google Shape;3547;p59">
                <a:extLst>
                  <a:ext uri="{FF2B5EF4-FFF2-40B4-BE49-F238E27FC236}">
                    <a16:creationId xmlns:a16="http://schemas.microsoft.com/office/drawing/2014/main" id="{54CF7B85-405D-47DC-8DAB-35DB12F642BD}"/>
                  </a:ext>
                </a:extLst>
              </p:cNvPr>
              <p:cNvSpPr/>
              <p:nvPr/>
            </p:nvSpPr>
            <p:spPr>
              <a:xfrm>
                <a:off x="5949525" y="1934200"/>
                <a:ext cx="352500" cy="233075"/>
              </a:xfrm>
              <a:custGeom>
                <a:avLst/>
                <a:gdLst/>
                <a:ahLst/>
                <a:cxnLst/>
                <a:rect l="l" t="t" r="r" b="b"/>
                <a:pathLst>
                  <a:path w="14100" h="9323" extrusionOk="0">
                    <a:moveTo>
                      <a:pt x="1" y="1"/>
                    </a:moveTo>
                    <a:lnTo>
                      <a:pt x="1" y="4799"/>
                    </a:lnTo>
                    <a:cubicBezTo>
                      <a:pt x="133" y="5256"/>
                      <a:pt x="316" y="5693"/>
                      <a:pt x="529" y="6120"/>
                    </a:cubicBezTo>
                    <a:cubicBezTo>
                      <a:pt x="600" y="6232"/>
                      <a:pt x="671" y="6364"/>
                      <a:pt x="743" y="6497"/>
                    </a:cubicBezTo>
                    <a:cubicBezTo>
                      <a:pt x="824" y="6629"/>
                      <a:pt x="895" y="6751"/>
                      <a:pt x="987" y="6873"/>
                    </a:cubicBezTo>
                    <a:cubicBezTo>
                      <a:pt x="1180" y="7157"/>
                      <a:pt x="1383" y="7422"/>
                      <a:pt x="1617" y="7666"/>
                    </a:cubicBezTo>
                    <a:cubicBezTo>
                      <a:pt x="1729" y="7798"/>
                      <a:pt x="1851" y="7930"/>
                      <a:pt x="1983" y="8052"/>
                    </a:cubicBezTo>
                    <a:cubicBezTo>
                      <a:pt x="2074" y="8133"/>
                      <a:pt x="2176" y="8225"/>
                      <a:pt x="2267" y="8306"/>
                    </a:cubicBezTo>
                    <a:cubicBezTo>
                      <a:pt x="2532" y="8530"/>
                      <a:pt x="2806" y="8733"/>
                      <a:pt x="3101" y="8916"/>
                    </a:cubicBezTo>
                    <a:cubicBezTo>
                      <a:pt x="3264" y="9028"/>
                      <a:pt x="3436" y="9129"/>
                      <a:pt x="3609" y="9221"/>
                    </a:cubicBezTo>
                    <a:lnTo>
                      <a:pt x="5896" y="9048"/>
                    </a:lnTo>
                    <a:lnTo>
                      <a:pt x="5896" y="9068"/>
                    </a:lnTo>
                    <a:cubicBezTo>
                      <a:pt x="5896" y="9211"/>
                      <a:pt x="6018" y="9322"/>
                      <a:pt x="6151" y="9322"/>
                    </a:cubicBezTo>
                    <a:lnTo>
                      <a:pt x="7950" y="9322"/>
                    </a:lnTo>
                    <a:cubicBezTo>
                      <a:pt x="8092" y="9322"/>
                      <a:pt x="8204" y="9211"/>
                      <a:pt x="8204" y="9068"/>
                    </a:cubicBezTo>
                    <a:lnTo>
                      <a:pt x="8204" y="9048"/>
                    </a:lnTo>
                    <a:lnTo>
                      <a:pt x="10491" y="9221"/>
                    </a:lnTo>
                    <a:cubicBezTo>
                      <a:pt x="10664" y="9129"/>
                      <a:pt x="10837" y="9028"/>
                      <a:pt x="11010" y="8916"/>
                    </a:cubicBezTo>
                    <a:cubicBezTo>
                      <a:pt x="11294" y="8733"/>
                      <a:pt x="11569" y="8530"/>
                      <a:pt x="11833" y="8306"/>
                    </a:cubicBezTo>
                    <a:cubicBezTo>
                      <a:pt x="11925" y="8225"/>
                      <a:pt x="12026" y="8133"/>
                      <a:pt x="12118" y="8052"/>
                    </a:cubicBezTo>
                    <a:cubicBezTo>
                      <a:pt x="12250" y="7930"/>
                      <a:pt x="12372" y="7798"/>
                      <a:pt x="12494" y="7666"/>
                    </a:cubicBezTo>
                    <a:cubicBezTo>
                      <a:pt x="12717" y="7422"/>
                      <a:pt x="12931" y="7157"/>
                      <a:pt x="13114" y="6873"/>
                    </a:cubicBezTo>
                    <a:cubicBezTo>
                      <a:pt x="13205" y="6751"/>
                      <a:pt x="13287" y="6619"/>
                      <a:pt x="13358" y="6497"/>
                    </a:cubicBezTo>
                    <a:cubicBezTo>
                      <a:pt x="13429" y="6375"/>
                      <a:pt x="13500" y="6253"/>
                      <a:pt x="13571" y="6131"/>
                    </a:cubicBezTo>
                    <a:cubicBezTo>
                      <a:pt x="13785" y="5704"/>
                      <a:pt x="13968" y="5256"/>
                      <a:pt x="14100" y="4799"/>
                    </a:cubicBezTo>
                    <a:lnTo>
                      <a:pt x="14100" y="1"/>
                    </a:lnTo>
                    <a:lnTo>
                      <a:pt x="13571" y="1"/>
                    </a:lnTo>
                    <a:lnTo>
                      <a:pt x="12311" y="1810"/>
                    </a:lnTo>
                    <a:lnTo>
                      <a:pt x="12108" y="2105"/>
                    </a:lnTo>
                    <a:lnTo>
                      <a:pt x="11620" y="2807"/>
                    </a:lnTo>
                    <a:lnTo>
                      <a:pt x="11416" y="3091"/>
                    </a:lnTo>
                    <a:lnTo>
                      <a:pt x="10918" y="3803"/>
                    </a:lnTo>
                    <a:lnTo>
                      <a:pt x="10715" y="4087"/>
                    </a:lnTo>
                    <a:lnTo>
                      <a:pt x="10298" y="4697"/>
                    </a:lnTo>
                    <a:lnTo>
                      <a:pt x="10227" y="4789"/>
                    </a:lnTo>
                    <a:lnTo>
                      <a:pt x="10105" y="4972"/>
                    </a:lnTo>
                    <a:lnTo>
                      <a:pt x="10024" y="5084"/>
                    </a:lnTo>
                    <a:lnTo>
                      <a:pt x="9526" y="5805"/>
                    </a:lnTo>
                    <a:lnTo>
                      <a:pt x="9312" y="6120"/>
                    </a:lnTo>
                    <a:lnTo>
                      <a:pt x="8468" y="7330"/>
                    </a:lnTo>
                    <a:lnTo>
                      <a:pt x="8235" y="7666"/>
                    </a:lnTo>
                    <a:lnTo>
                      <a:pt x="8204" y="7706"/>
                    </a:lnTo>
                    <a:lnTo>
                      <a:pt x="8194" y="7727"/>
                    </a:lnTo>
                    <a:lnTo>
                      <a:pt x="8194" y="4768"/>
                    </a:lnTo>
                    <a:cubicBezTo>
                      <a:pt x="8194" y="4748"/>
                      <a:pt x="8194" y="4718"/>
                      <a:pt x="8184" y="4697"/>
                    </a:cubicBezTo>
                    <a:cubicBezTo>
                      <a:pt x="8153" y="4596"/>
                      <a:pt x="8052" y="4514"/>
                      <a:pt x="7940" y="4514"/>
                    </a:cubicBezTo>
                    <a:lnTo>
                      <a:pt x="6151" y="4514"/>
                    </a:lnTo>
                    <a:cubicBezTo>
                      <a:pt x="6039" y="4514"/>
                      <a:pt x="5937" y="4596"/>
                      <a:pt x="5907" y="4697"/>
                    </a:cubicBezTo>
                    <a:cubicBezTo>
                      <a:pt x="5907" y="4718"/>
                      <a:pt x="5896" y="4748"/>
                      <a:pt x="5896" y="4768"/>
                    </a:cubicBezTo>
                    <a:lnTo>
                      <a:pt x="5896" y="7716"/>
                    </a:lnTo>
                    <a:lnTo>
                      <a:pt x="5886" y="7706"/>
                    </a:lnTo>
                    <a:lnTo>
                      <a:pt x="5866" y="7666"/>
                    </a:lnTo>
                    <a:lnTo>
                      <a:pt x="5622" y="7320"/>
                    </a:lnTo>
                    <a:lnTo>
                      <a:pt x="4778" y="6110"/>
                    </a:lnTo>
                    <a:lnTo>
                      <a:pt x="4565" y="5805"/>
                    </a:lnTo>
                    <a:lnTo>
                      <a:pt x="4067" y="5084"/>
                    </a:lnTo>
                    <a:lnTo>
                      <a:pt x="3985" y="4972"/>
                    </a:lnTo>
                    <a:lnTo>
                      <a:pt x="3863" y="4789"/>
                    </a:lnTo>
                    <a:lnTo>
                      <a:pt x="3802" y="4697"/>
                    </a:lnTo>
                    <a:lnTo>
                      <a:pt x="3375" y="4087"/>
                    </a:lnTo>
                    <a:lnTo>
                      <a:pt x="3172" y="3793"/>
                    </a:lnTo>
                    <a:lnTo>
                      <a:pt x="2684" y="3091"/>
                    </a:lnTo>
                    <a:lnTo>
                      <a:pt x="2481" y="2796"/>
                    </a:lnTo>
                    <a:lnTo>
                      <a:pt x="1993" y="2095"/>
                    </a:lnTo>
                    <a:lnTo>
                      <a:pt x="1790" y="1810"/>
                    </a:lnTo>
                    <a:lnTo>
                      <a:pt x="529" y="1"/>
                    </a:lnTo>
                    <a:close/>
                  </a:path>
                </a:pathLst>
              </a:custGeom>
              <a:solidFill>
                <a:srgbClr val="E6BC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3548;p59">
                <a:extLst>
                  <a:ext uri="{FF2B5EF4-FFF2-40B4-BE49-F238E27FC236}">
                    <a16:creationId xmlns:a16="http://schemas.microsoft.com/office/drawing/2014/main" id="{B18E37D4-A9F2-4296-BA76-0F264D3018CC}"/>
                  </a:ext>
                </a:extLst>
              </p:cNvPr>
              <p:cNvSpPr/>
              <p:nvPr/>
            </p:nvSpPr>
            <p:spPr>
              <a:xfrm>
                <a:off x="5949525" y="1925825"/>
                <a:ext cx="352500" cy="233325"/>
              </a:xfrm>
              <a:custGeom>
                <a:avLst/>
                <a:gdLst/>
                <a:ahLst/>
                <a:cxnLst/>
                <a:rect l="l" t="t" r="r" b="b"/>
                <a:pathLst>
                  <a:path w="14100" h="9333" extrusionOk="0">
                    <a:moveTo>
                      <a:pt x="1" y="0"/>
                    </a:moveTo>
                    <a:lnTo>
                      <a:pt x="1" y="5134"/>
                    </a:lnTo>
                    <a:cubicBezTo>
                      <a:pt x="143" y="5591"/>
                      <a:pt x="316" y="6039"/>
                      <a:pt x="539" y="6466"/>
                    </a:cubicBezTo>
                    <a:cubicBezTo>
                      <a:pt x="600" y="6577"/>
                      <a:pt x="671" y="6710"/>
                      <a:pt x="753" y="6842"/>
                    </a:cubicBezTo>
                    <a:cubicBezTo>
                      <a:pt x="824" y="6974"/>
                      <a:pt x="905" y="7096"/>
                      <a:pt x="987" y="7218"/>
                    </a:cubicBezTo>
                    <a:cubicBezTo>
                      <a:pt x="1180" y="7492"/>
                      <a:pt x="1383" y="7757"/>
                      <a:pt x="1617" y="8011"/>
                    </a:cubicBezTo>
                    <a:cubicBezTo>
                      <a:pt x="1729" y="8143"/>
                      <a:pt x="1861" y="8275"/>
                      <a:pt x="1983" y="8397"/>
                    </a:cubicBezTo>
                    <a:cubicBezTo>
                      <a:pt x="2084" y="8478"/>
                      <a:pt x="2176" y="8560"/>
                      <a:pt x="2267" y="8651"/>
                    </a:cubicBezTo>
                    <a:lnTo>
                      <a:pt x="2328" y="8692"/>
                    </a:lnTo>
                    <a:cubicBezTo>
                      <a:pt x="2572" y="8895"/>
                      <a:pt x="2827" y="9088"/>
                      <a:pt x="3101" y="9261"/>
                    </a:cubicBezTo>
                    <a:lnTo>
                      <a:pt x="5907" y="9058"/>
                    </a:lnTo>
                    <a:lnTo>
                      <a:pt x="5907" y="9078"/>
                    </a:lnTo>
                    <a:cubicBezTo>
                      <a:pt x="5907" y="9210"/>
                      <a:pt x="6018" y="9332"/>
                      <a:pt x="6161" y="9332"/>
                    </a:cubicBezTo>
                    <a:lnTo>
                      <a:pt x="7950" y="9332"/>
                    </a:lnTo>
                    <a:cubicBezTo>
                      <a:pt x="8092" y="9332"/>
                      <a:pt x="8204" y="9210"/>
                      <a:pt x="8204" y="9078"/>
                    </a:cubicBezTo>
                    <a:lnTo>
                      <a:pt x="8204" y="9048"/>
                    </a:lnTo>
                    <a:lnTo>
                      <a:pt x="8367" y="9058"/>
                    </a:lnTo>
                    <a:lnTo>
                      <a:pt x="8733" y="9088"/>
                    </a:lnTo>
                    <a:lnTo>
                      <a:pt x="9078" y="9109"/>
                    </a:lnTo>
                    <a:lnTo>
                      <a:pt x="9414" y="9139"/>
                    </a:lnTo>
                    <a:lnTo>
                      <a:pt x="11010" y="9251"/>
                    </a:lnTo>
                    <a:cubicBezTo>
                      <a:pt x="11274" y="9078"/>
                      <a:pt x="11538" y="8885"/>
                      <a:pt x="11782" y="8682"/>
                    </a:cubicBezTo>
                    <a:lnTo>
                      <a:pt x="11833" y="8641"/>
                    </a:lnTo>
                    <a:cubicBezTo>
                      <a:pt x="11935" y="8549"/>
                      <a:pt x="12026" y="8468"/>
                      <a:pt x="12118" y="8387"/>
                    </a:cubicBezTo>
                    <a:cubicBezTo>
                      <a:pt x="12250" y="8265"/>
                      <a:pt x="12372" y="8133"/>
                      <a:pt x="12494" y="8001"/>
                    </a:cubicBezTo>
                    <a:cubicBezTo>
                      <a:pt x="12717" y="7757"/>
                      <a:pt x="12931" y="7492"/>
                      <a:pt x="13114" y="7208"/>
                    </a:cubicBezTo>
                    <a:cubicBezTo>
                      <a:pt x="13205" y="7086"/>
                      <a:pt x="13287" y="6954"/>
                      <a:pt x="13358" y="6832"/>
                    </a:cubicBezTo>
                    <a:cubicBezTo>
                      <a:pt x="13429" y="6710"/>
                      <a:pt x="13500" y="6588"/>
                      <a:pt x="13571" y="6466"/>
                    </a:cubicBezTo>
                    <a:cubicBezTo>
                      <a:pt x="13785" y="6039"/>
                      <a:pt x="13968" y="5591"/>
                      <a:pt x="14100" y="5134"/>
                    </a:cubicBezTo>
                    <a:lnTo>
                      <a:pt x="14100" y="0"/>
                    </a:lnTo>
                    <a:lnTo>
                      <a:pt x="13571" y="0"/>
                    </a:lnTo>
                    <a:lnTo>
                      <a:pt x="12097" y="2105"/>
                    </a:lnTo>
                    <a:lnTo>
                      <a:pt x="11904" y="2399"/>
                    </a:lnTo>
                    <a:lnTo>
                      <a:pt x="11416" y="3101"/>
                    </a:lnTo>
                    <a:lnTo>
                      <a:pt x="11213" y="3396"/>
                    </a:lnTo>
                    <a:lnTo>
                      <a:pt x="10725" y="4097"/>
                    </a:lnTo>
                    <a:lnTo>
                      <a:pt x="10522" y="4392"/>
                    </a:lnTo>
                    <a:lnTo>
                      <a:pt x="10074" y="5032"/>
                    </a:lnTo>
                    <a:lnTo>
                      <a:pt x="10034" y="5093"/>
                    </a:lnTo>
                    <a:lnTo>
                      <a:pt x="9881" y="5307"/>
                    </a:lnTo>
                    <a:lnTo>
                      <a:pt x="9830" y="5388"/>
                    </a:lnTo>
                    <a:lnTo>
                      <a:pt x="9454" y="5927"/>
                    </a:lnTo>
                    <a:lnTo>
                      <a:pt x="9312" y="6130"/>
                    </a:lnTo>
                    <a:lnTo>
                      <a:pt x="9088" y="6455"/>
                    </a:lnTo>
                    <a:lnTo>
                      <a:pt x="8214" y="7716"/>
                    </a:lnTo>
                    <a:lnTo>
                      <a:pt x="8214" y="4758"/>
                    </a:lnTo>
                    <a:cubicBezTo>
                      <a:pt x="8214" y="4626"/>
                      <a:pt x="8092" y="4504"/>
                      <a:pt x="7960" y="4504"/>
                    </a:cubicBezTo>
                    <a:lnTo>
                      <a:pt x="6161" y="4504"/>
                    </a:lnTo>
                    <a:cubicBezTo>
                      <a:pt x="6018" y="4504"/>
                      <a:pt x="5907" y="4626"/>
                      <a:pt x="5907" y="4758"/>
                    </a:cubicBezTo>
                    <a:lnTo>
                      <a:pt x="5907" y="7716"/>
                    </a:lnTo>
                    <a:lnTo>
                      <a:pt x="5032" y="6455"/>
                    </a:lnTo>
                    <a:lnTo>
                      <a:pt x="4809" y="6130"/>
                    </a:lnTo>
                    <a:lnTo>
                      <a:pt x="4666" y="5927"/>
                    </a:lnTo>
                    <a:lnTo>
                      <a:pt x="4290" y="5388"/>
                    </a:lnTo>
                    <a:lnTo>
                      <a:pt x="4229" y="5307"/>
                    </a:lnTo>
                    <a:lnTo>
                      <a:pt x="4087" y="5093"/>
                    </a:lnTo>
                    <a:lnTo>
                      <a:pt x="4046" y="5032"/>
                    </a:lnTo>
                    <a:lnTo>
                      <a:pt x="3589" y="4392"/>
                    </a:lnTo>
                    <a:lnTo>
                      <a:pt x="3386" y="4097"/>
                    </a:lnTo>
                    <a:lnTo>
                      <a:pt x="2898" y="3396"/>
                    </a:lnTo>
                    <a:lnTo>
                      <a:pt x="2694" y="3101"/>
                    </a:lnTo>
                    <a:lnTo>
                      <a:pt x="2217" y="2399"/>
                    </a:lnTo>
                    <a:lnTo>
                      <a:pt x="2013" y="2115"/>
                    </a:lnTo>
                    <a:lnTo>
                      <a:pt x="539" y="0"/>
                    </a:lnTo>
                    <a:close/>
                  </a:path>
                </a:pathLst>
              </a:custGeom>
              <a:solidFill>
                <a:srgbClr val="E8C3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3549;p59">
                <a:extLst>
                  <a:ext uri="{FF2B5EF4-FFF2-40B4-BE49-F238E27FC236}">
                    <a16:creationId xmlns:a16="http://schemas.microsoft.com/office/drawing/2014/main" id="{8D651325-636D-489B-9E3B-9666C5BCD865}"/>
                  </a:ext>
                </a:extLst>
              </p:cNvPr>
              <p:cNvSpPr/>
              <p:nvPr/>
            </p:nvSpPr>
            <p:spPr>
              <a:xfrm>
                <a:off x="6089050" y="2125825"/>
                <a:ext cx="8150" cy="30275"/>
              </a:xfrm>
              <a:custGeom>
                <a:avLst/>
                <a:gdLst/>
                <a:ahLst/>
                <a:cxnLst/>
                <a:rect l="l" t="t" r="r" b="b"/>
                <a:pathLst>
                  <a:path w="326" h="1211" extrusionOk="0">
                    <a:moveTo>
                      <a:pt x="0" y="1"/>
                    </a:moveTo>
                    <a:lnTo>
                      <a:pt x="0" y="1210"/>
                    </a:lnTo>
                    <a:lnTo>
                      <a:pt x="326" y="1210"/>
                    </a:lnTo>
                    <a:lnTo>
                      <a:pt x="326" y="1"/>
                    </a:lnTo>
                    <a:close/>
                  </a:path>
                </a:pathLst>
              </a:custGeom>
              <a:solidFill>
                <a:srgbClr val="E6BC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8" name="Google Shape;3550;p59">
                <a:extLst>
                  <a:ext uri="{FF2B5EF4-FFF2-40B4-BE49-F238E27FC236}">
                    <a16:creationId xmlns:a16="http://schemas.microsoft.com/office/drawing/2014/main" id="{DAA8EABF-F2A5-47DB-B673-00DA39977873}"/>
                  </a:ext>
                </a:extLst>
              </p:cNvPr>
              <p:cNvSpPr/>
              <p:nvPr/>
            </p:nvSpPr>
            <p:spPr>
              <a:xfrm>
                <a:off x="6154625" y="2125825"/>
                <a:ext cx="8150" cy="30275"/>
              </a:xfrm>
              <a:custGeom>
                <a:avLst/>
                <a:gdLst/>
                <a:ahLst/>
                <a:cxnLst/>
                <a:rect l="l" t="t" r="r" b="b"/>
                <a:pathLst>
                  <a:path w="326" h="1211" extrusionOk="0">
                    <a:moveTo>
                      <a:pt x="0" y="1"/>
                    </a:moveTo>
                    <a:lnTo>
                      <a:pt x="0" y="1210"/>
                    </a:lnTo>
                    <a:lnTo>
                      <a:pt x="325" y="1210"/>
                    </a:lnTo>
                    <a:lnTo>
                      <a:pt x="325" y="1"/>
                    </a:lnTo>
                    <a:close/>
                  </a:path>
                </a:pathLst>
              </a:custGeom>
              <a:solidFill>
                <a:srgbClr val="E6BC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3551;p59">
                <a:extLst>
                  <a:ext uri="{FF2B5EF4-FFF2-40B4-BE49-F238E27FC236}">
                    <a16:creationId xmlns:a16="http://schemas.microsoft.com/office/drawing/2014/main" id="{256871F4-C754-41C5-AF50-5690FD00B253}"/>
                  </a:ext>
                </a:extLst>
              </p:cNvPr>
              <p:cNvSpPr/>
              <p:nvPr/>
            </p:nvSpPr>
            <p:spPr>
              <a:xfrm>
                <a:off x="5990175" y="2033575"/>
                <a:ext cx="271700" cy="109300"/>
              </a:xfrm>
              <a:custGeom>
                <a:avLst/>
                <a:gdLst/>
                <a:ahLst/>
                <a:cxnLst/>
                <a:rect l="l" t="t" r="r" b="b"/>
                <a:pathLst>
                  <a:path w="10868" h="4372" extrusionOk="0">
                    <a:moveTo>
                      <a:pt x="5439" y="1"/>
                    </a:moveTo>
                    <a:lnTo>
                      <a:pt x="5135" y="204"/>
                    </a:lnTo>
                    <a:lnTo>
                      <a:pt x="4291" y="773"/>
                    </a:lnTo>
                    <a:lnTo>
                      <a:pt x="3051" y="1617"/>
                    </a:lnTo>
                    <a:lnTo>
                      <a:pt x="1" y="3691"/>
                    </a:lnTo>
                    <a:cubicBezTo>
                      <a:pt x="123" y="3823"/>
                      <a:pt x="245" y="3945"/>
                      <a:pt x="367" y="4067"/>
                    </a:cubicBezTo>
                    <a:cubicBezTo>
                      <a:pt x="469" y="4158"/>
                      <a:pt x="560" y="4239"/>
                      <a:pt x="662" y="4321"/>
                    </a:cubicBezTo>
                    <a:lnTo>
                      <a:pt x="713" y="4372"/>
                    </a:lnTo>
                    <a:lnTo>
                      <a:pt x="10156" y="4372"/>
                    </a:lnTo>
                    <a:lnTo>
                      <a:pt x="10207" y="4321"/>
                    </a:lnTo>
                    <a:cubicBezTo>
                      <a:pt x="10309" y="4239"/>
                      <a:pt x="10400" y="4158"/>
                      <a:pt x="10492" y="4067"/>
                    </a:cubicBezTo>
                    <a:cubicBezTo>
                      <a:pt x="10624" y="3945"/>
                      <a:pt x="10746" y="3823"/>
                      <a:pt x="10868" y="3691"/>
                    </a:cubicBezTo>
                    <a:lnTo>
                      <a:pt x="7818" y="1617"/>
                    </a:lnTo>
                    <a:lnTo>
                      <a:pt x="6578" y="773"/>
                    </a:lnTo>
                    <a:lnTo>
                      <a:pt x="5734" y="204"/>
                    </a:lnTo>
                    <a:lnTo>
                      <a:pt x="5439" y="1"/>
                    </a:lnTo>
                    <a:close/>
                  </a:path>
                </a:pathLst>
              </a:custGeom>
              <a:solidFill>
                <a:srgbClr val="E6BC7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3552;p59">
                <a:extLst>
                  <a:ext uri="{FF2B5EF4-FFF2-40B4-BE49-F238E27FC236}">
                    <a16:creationId xmlns:a16="http://schemas.microsoft.com/office/drawing/2014/main" id="{57F32750-C9E7-477E-815C-8F4CAADA88FB}"/>
                  </a:ext>
                </a:extLst>
              </p:cNvPr>
              <p:cNvSpPr/>
              <p:nvPr/>
            </p:nvSpPr>
            <p:spPr>
              <a:xfrm>
                <a:off x="5974175" y="2058475"/>
                <a:ext cx="303475" cy="84650"/>
              </a:xfrm>
              <a:custGeom>
                <a:avLst/>
                <a:gdLst/>
                <a:ahLst/>
                <a:cxnLst/>
                <a:rect l="l" t="t" r="r" b="b"/>
                <a:pathLst>
                  <a:path w="12139" h="3386" extrusionOk="0">
                    <a:moveTo>
                      <a:pt x="1" y="1"/>
                    </a:moveTo>
                    <a:lnTo>
                      <a:pt x="1" y="1912"/>
                    </a:lnTo>
                    <a:cubicBezTo>
                      <a:pt x="194" y="2186"/>
                      <a:pt x="407" y="2451"/>
                      <a:pt x="631" y="2705"/>
                    </a:cubicBezTo>
                    <a:cubicBezTo>
                      <a:pt x="753" y="2837"/>
                      <a:pt x="875" y="2969"/>
                      <a:pt x="1007" y="3091"/>
                    </a:cubicBezTo>
                    <a:cubicBezTo>
                      <a:pt x="1098" y="3172"/>
                      <a:pt x="1190" y="3254"/>
                      <a:pt x="1292" y="3345"/>
                    </a:cubicBezTo>
                    <a:lnTo>
                      <a:pt x="3203" y="3030"/>
                    </a:lnTo>
                    <a:cubicBezTo>
                      <a:pt x="3538" y="2979"/>
                      <a:pt x="3863" y="2949"/>
                      <a:pt x="4199" y="2949"/>
                    </a:cubicBezTo>
                    <a:cubicBezTo>
                      <a:pt x="4331" y="2949"/>
                      <a:pt x="4473" y="2959"/>
                      <a:pt x="4595" y="2969"/>
                    </a:cubicBezTo>
                    <a:cubicBezTo>
                      <a:pt x="4707" y="2979"/>
                      <a:pt x="4809" y="2989"/>
                      <a:pt x="4921" y="3010"/>
                    </a:cubicBezTo>
                    <a:cubicBezTo>
                      <a:pt x="5317" y="3060"/>
                      <a:pt x="5714" y="3193"/>
                      <a:pt x="6069" y="3386"/>
                    </a:cubicBezTo>
                    <a:cubicBezTo>
                      <a:pt x="6415" y="3193"/>
                      <a:pt x="6811" y="3060"/>
                      <a:pt x="7208" y="3010"/>
                    </a:cubicBezTo>
                    <a:lnTo>
                      <a:pt x="7371" y="2979"/>
                    </a:lnTo>
                    <a:lnTo>
                      <a:pt x="7533" y="2969"/>
                    </a:lnTo>
                    <a:cubicBezTo>
                      <a:pt x="7681" y="2954"/>
                      <a:pt x="7828" y="2946"/>
                      <a:pt x="7977" y="2946"/>
                    </a:cubicBezTo>
                    <a:cubicBezTo>
                      <a:pt x="8125" y="2946"/>
                      <a:pt x="8275" y="2954"/>
                      <a:pt x="8428" y="2969"/>
                    </a:cubicBezTo>
                    <a:cubicBezTo>
                      <a:pt x="8590" y="2979"/>
                      <a:pt x="8763" y="3000"/>
                      <a:pt x="8936" y="3020"/>
                    </a:cubicBezTo>
                    <a:lnTo>
                      <a:pt x="10847" y="3335"/>
                    </a:lnTo>
                    <a:cubicBezTo>
                      <a:pt x="10939" y="3254"/>
                      <a:pt x="11040" y="3172"/>
                      <a:pt x="11132" y="3081"/>
                    </a:cubicBezTo>
                    <a:cubicBezTo>
                      <a:pt x="11264" y="2959"/>
                      <a:pt x="11386" y="2837"/>
                      <a:pt x="11508" y="2705"/>
                    </a:cubicBezTo>
                    <a:cubicBezTo>
                      <a:pt x="11731" y="2451"/>
                      <a:pt x="11945" y="2186"/>
                      <a:pt x="12138" y="1912"/>
                    </a:cubicBezTo>
                    <a:lnTo>
                      <a:pt x="12138" y="1"/>
                    </a:lnTo>
                    <a:close/>
                  </a:path>
                </a:pathLst>
              </a:custGeom>
              <a:solidFill>
                <a:srgbClr val="C7858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3553;p59">
                <a:extLst>
                  <a:ext uri="{FF2B5EF4-FFF2-40B4-BE49-F238E27FC236}">
                    <a16:creationId xmlns:a16="http://schemas.microsoft.com/office/drawing/2014/main" id="{54BDFF66-19E8-4C4D-87E2-4A762D5470A0}"/>
                  </a:ext>
                </a:extLst>
              </p:cNvPr>
              <p:cNvSpPr/>
              <p:nvPr/>
            </p:nvSpPr>
            <p:spPr>
              <a:xfrm>
                <a:off x="6158675" y="2121250"/>
                <a:ext cx="26200" cy="38650"/>
              </a:xfrm>
              <a:custGeom>
                <a:avLst/>
                <a:gdLst/>
                <a:ahLst/>
                <a:cxnLst/>
                <a:rect l="l" t="t" r="r" b="b"/>
                <a:pathLst>
                  <a:path w="1048" h="1546" extrusionOk="0">
                    <a:moveTo>
                      <a:pt x="1048" y="1"/>
                    </a:moveTo>
                    <a:lnTo>
                      <a:pt x="1" y="153"/>
                    </a:lnTo>
                    <a:lnTo>
                      <a:pt x="1" y="1546"/>
                    </a:lnTo>
                    <a:lnTo>
                      <a:pt x="519" y="1159"/>
                    </a:lnTo>
                    <a:lnTo>
                      <a:pt x="1048" y="1546"/>
                    </a:lnTo>
                    <a:lnTo>
                      <a:pt x="1048" y="1"/>
                    </a:lnTo>
                    <a:close/>
                  </a:path>
                </a:pathLst>
              </a:custGeom>
              <a:solidFill>
                <a:srgbClr val="EA93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3554;p59">
                <a:extLst>
                  <a:ext uri="{FF2B5EF4-FFF2-40B4-BE49-F238E27FC236}">
                    <a16:creationId xmlns:a16="http://schemas.microsoft.com/office/drawing/2014/main" id="{750C50E4-72D9-4670-A318-2CDCAB5A174A}"/>
                  </a:ext>
                </a:extLst>
              </p:cNvPr>
              <p:cNvSpPr/>
              <p:nvPr/>
            </p:nvSpPr>
            <p:spPr>
              <a:xfrm>
                <a:off x="6158675" y="2121250"/>
                <a:ext cx="26200" cy="16550"/>
              </a:xfrm>
              <a:custGeom>
                <a:avLst/>
                <a:gdLst/>
                <a:ahLst/>
                <a:cxnLst/>
                <a:rect l="l" t="t" r="r" b="b"/>
                <a:pathLst>
                  <a:path w="1048" h="662" extrusionOk="0">
                    <a:moveTo>
                      <a:pt x="1048" y="1"/>
                    </a:moveTo>
                    <a:lnTo>
                      <a:pt x="1" y="153"/>
                    </a:lnTo>
                    <a:lnTo>
                      <a:pt x="1" y="661"/>
                    </a:lnTo>
                    <a:cubicBezTo>
                      <a:pt x="203" y="637"/>
                      <a:pt x="406" y="628"/>
                      <a:pt x="610" y="628"/>
                    </a:cubicBezTo>
                    <a:cubicBezTo>
                      <a:pt x="755" y="628"/>
                      <a:pt x="900" y="633"/>
                      <a:pt x="1048" y="641"/>
                    </a:cubicBezTo>
                    <a:lnTo>
                      <a:pt x="1048" y="1"/>
                    </a:lnTo>
                    <a:close/>
                  </a:path>
                </a:pathLst>
              </a:custGeom>
              <a:solidFill>
                <a:srgbClr val="E2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3555;p59">
                <a:extLst>
                  <a:ext uri="{FF2B5EF4-FFF2-40B4-BE49-F238E27FC236}">
                    <a16:creationId xmlns:a16="http://schemas.microsoft.com/office/drawing/2014/main" id="{5E4ECEC7-BF6A-4D4E-AB75-7173890FFC99}"/>
                  </a:ext>
                </a:extLst>
              </p:cNvPr>
              <p:cNvSpPr/>
              <p:nvPr/>
            </p:nvSpPr>
            <p:spPr>
              <a:xfrm>
                <a:off x="5968325" y="2051625"/>
                <a:ext cx="315150" cy="84650"/>
              </a:xfrm>
              <a:custGeom>
                <a:avLst/>
                <a:gdLst/>
                <a:ahLst/>
                <a:cxnLst/>
                <a:rect l="l" t="t" r="r" b="b"/>
                <a:pathLst>
                  <a:path w="12606" h="3386" extrusionOk="0">
                    <a:moveTo>
                      <a:pt x="1" y="0"/>
                    </a:moveTo>
                    <a:lnTo>
                      <a:pt x="1" y="1800"/>
                    </a:lnTo>
                    <a:cubicBezTo>
                      <a:pt x="82" y="1932"/>
                      <a:pt x="163" y="2054"/>
                      <a:pt x="245" y="2176"/>
                    </a:cubicBezTo>
                    <a:cubicBezTo>
                      <a:pt x="438" y="2460"/>
                      <a:pt x="641" y="2725"/>
                      <a:pt x="875" y="2979"/>
                    </a:cubicBezTo>
                    <a:cubicBezTo>
                      <a:pt x="997" y="3111"/>
                      <a:pt x="1119" y="3233"/>
                      <a:pt x="1241" y="3355"/>
                    </a:cubicBezTo>
                    <a:lnTo>
                      <a:pt x="3335" y="3030"/>
                    </a:lnTo>
                    <a:cubicBezTo>
                      <a:pt x="3670" y="2979"/>
                      <a:pt x="4016" y="2948"/>
                      <a:pt x="4362" y="2948"/>
                    </a:cubicBezTo>
                    <a:cubicBezTo>
                      <a:pt x="4524" y="2948"/>
                      <a:pt x="4687" y="2958"/>
                      <a:pt x="4840" y="2969"/>
                    </a:cubicBezTo>
                    <a:cubicBezTo>
                      <a:pt x="4941" y="2979"/>
                      <a:pt x="5043" y="2989"/>
                      <a:pt x="5155" y="3009"/>
                    </a:cubicBezTo>
                    <a:lnTo>
                      <a:pt x="5165" y="3009"/>
                    </a:lnTo>
                    <a:cubicBezTo>
                      <a:pt x="5561" y="3070"/>
                      <a:pt x="5948" y="3202"/>
                      <a:pt x="6303" y="3385"/>
                    </a:cubicBezTo>
                    <a:cubicBezTo>
                      <a:pt x="6659" y="3202"/>
                      <a:pt x="7045" y="3070"/>
                      <a:pt x="7452" y="3009"/>
                    </a:cubicBezTo>
                    <a:lnTo>
                      <a:pt x="7462" y="3009"/>
                    </a:lnTo>
                    <a:lnTo>
                      <a:pt x="7605" y="2989"/>
                    </a:lnTo>
                    <a:lnTo>
                      <a:pt x="7767" y="2969"/>
                    </a:lnTo>
                    <a:cubicBezTo>
                      <a:pt x="7949" y="2956"/>
                      <a:pt x="8135" y="2947"/>
                      <a:pt x="8321" y="2947"/>
                    </a:cubicBezTo>
                    <a:cubicBezTo>
                      <a:pt x="8435" y="2947"/>
                      <a:pt x="8549" y="2951"/>
                      <a:pt x="8662" y="2958"/>
                    </a:cubicBezTo>
                    <a:cubicBezTo>
                      <a:pt x="8865" y="2979"/>
                      <a:pt x="9068" y="2999"/>
                      <a:pt x="9282" y="3030"/>
                    </a:cubicBezTo>
                    <a:lnTo>
                      <a:pt x="11366" y="3355"/>
                    </a:lnTo>
                    <a:cubicBezTo>
                      <a:pt x="11498" y="3233"/>
                      <a:pt x="11620" y="3101"/>
                      <a:pt x="11742" y="2969"/>
                    </a:cubicBezTo>
                    <a:cubicBezTo>
                      <a:pt x="11965" y="2725"/>
                      <a:pt x="12179" y="2450"/>
                      <a:pt x="12362" y="2176"/>
                    </a:cubicBezTo>
                    <a:cubicBezTo>
                      <a:pt x="12453" y="2054"/>
                      <a:pt x="12535" y="1932"/>
                      <a:pt x="12606" y="1800"/>
                    </a:cubicBezTo>
                    <a:lnTo>
                      <a:pt x="12606" y="0"/>
                    </a:lnTo>
                    <a:close/>
                  </a:path>
                </a:pathLst>
              </a:custGeom>
              <a:solidFill>
                <a:srgbClr val="F5E3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" name="Google Shape;3556;p59">
                <a:extLst>
                  <a:ext uri="{FF2B5EF4-FFF2-40B4-BE49-F238E27FC236}">
                    <a16:creationId xmlns:a16="http://schemas.microsoft.com/office/drawing/2014/main" id="{2A28B7B1-BC97-4A04-BFFB-0410D5F46D5A}"/>
                  </a:ext>
                </a:extLst>
              </p:cNvPr>
              <p:cNvSpPr/>
              <p:nvPr/>
            </p:nvSpPr>
            <p:spPr>
              <a:xfrm>
                <a:off x="5963250" y="1888300"/>
                <a:ext cx="325575" cy="241375"/>
              </a:xfrm>
              <a:custGeom>
                <a:avLst/>
                <a:gdLst/>
                <a:ahLst/>
                <a:cxnLst/>
                <a:rect l="l" t="t" r="r" b="b"/>
                <a:pathLst>
                  <a:path w="13023" h="9655" extrusionOk="0">
                    <a:moveTo>
                      <a:pt x="4303" y="1"/>
                    </a:moveTo>
                    <a:cubicBezTo>
                      <a:pt x="4085" y="1"/>
                      <a:pt x="3867" y="16"/>
                      <a:pt x="3650" y="48"/>
                    </a:cubicBezTo>
                    <a:lnTo>
                      <a:pt x="387" y="515"/>
                    </a:lnTo>
                    <a:lnTo>
                      <a:pt x="0" y="576"/>
                    </a:lnTo>
                    <a:lnTo>
                      <a:pt x="0" y="7956"/>
                    </a:lnTo>
                    <a:cubicBezTo>
                      <a:pt x="61" y="8068"/>
                      <a:pt x="133" y="8190"/>
                      <a:pt x="214" y="8333"/>
                    </a:cubicBezTo>
                    <a:cubicBezTo>
                      <a:pt x="285" y="8465"/>
                      <a:pt x="366" y="8587"/>
                      <a:pt x="448" y="8709"/>
                    </a:cubicBezTo>
                    <a:cubicBezTo>
                      <a:pt x="641" y="8983"/>
                      <a:pt x="854" y="9258"/>
                      <a:pt x="1078" y="9502"/>
                    </a:cubicBezTo>
                    <a:lnTo>
                      <a:pt x="3650" y="9136"/>
                    </a:lnTo>
                    <a:cubicBezTo>
                      <a:pt x="3865" y="9104"/>
                      <a:pt x="4082" y="9088"/>
                      <a:pt x="4299" y="9088"/>
                    </a:cubicBezTo>
                    <a:cubicBezTo>
                      <a:pt x="4565" y="9088"/>
                      <a:pt x="4831" y="9111"/>
                      <a:pt x="5093" y="9156"/>
                    </a:cubicBezTo>
                    <a:cubicBezTo>
                      <a:pt x="5185" y="9176"/>
                      <a:pt x="5276" y="9186"/>
                      <a:pt x="5368" y="9217"/>
                    </a:cubicBezTo>
                    <a:cubicBezTo>
                      <a:pt x="5764" y="9308"/>
                      <a:pt x="6151" y="9461"/>
                      <a:pt x="6506" y="9654"/>
                    </a:cubicBezTo>
                    <a:cubicBezTo>
                      <a:pt x="6771" y="9512"/>
                      <a:pt x="7045" y="9390"/>
                      <a:pt x="7340" y="9298"/>
                    </a:cubicBezTo>
                    <a:cubicBezTo>
                      <a:pt x="7442" y="9268"/>
                      <a:pt x="7553" y="9237"/>
                      <a:pt x="7655" y="9217"/>
                    </a:cubicBezTo>
                    <a:cubicBezTo>
                      <a:pt x="7747" y="9186"/>
                      <a:pt x="7838" y="9176"/>
                      <a:pt x="7929" y="9156"/>
                    </a:cubicBezTo>
                    <a:cubicBezTo>
                      <a:pt x="8192" y="9111"/>
                      <a:pt x="8458" y="9088"/>
                      <a:pt x="8723" y="9088"/>
                    </a:cubicBezTo>
                    <a:cubicBezTo>
                      <a:pt x="8941" y="9088"/>
                      <a:pt x="9158" y="9104"/>
                      <a:pt x="9373" y="9136"/>
                    </a:cubicBezTo>
                    <a:lnTo>
                      <a:pt x="11945" y="9502"/>
                    </a:lnTo>
                    <a:cubicBezTo>
                      <a:pt x="12168" y="9247"/>
                      <a:pt x="12382" y="8983"/>
                      <a:pt x="12575" y="8709"/>
                    </a:cubicBezTo>
                    <a:cubicBezTo>
                      <a:pt x="12656" y="8577"/>
                      <a:pt x="12738" y="8455"/>
                      <a:pt x="12809" y="8333"/>
                    </a:cubicBezTo>
                    <a:cubicBezTo>
                      <a:pt x="12890" y="8211"/>
                      <a:pt x="12961" y="8089"/>
                      <a:pt x="13022" y="7956"/>
                    </a:cubicBezTo>
                    <a:lnTo>
                      <a:pt x="13022" y="576"/>
                    </a:lnTo>
                    <a:lnTo>
                      <a:pt x="12636" y="515"/>
                    </a:lnTo>
                    <a:lnTo>
                      <a:pt x="9373" y="48"/>
                    </a:lnTo>
                    <a:cubicBezTo>
                      <a:pt x="9160" y="17"/>
                      <a:pt x="8947" y="2"/>
                      <a:pt x="8734" y="2"/>
                    </a:cubicBezTo>
                    <a:cubicBezTo>
                      <a:pt x="7960" y="2"/>
                      <a:pt x="7194" y="202"/>
                      <a:pt x="6516" y="576"/>
                    </a:cubicBezTo>
                    <a:cubicBezTo>
                      <a:pt x="5835" y="196"/>
                      <a:pt x="5073" y="1"/>
                      <a:pt x="4303" y="1"/>
                    </a:cubicBezTo>
                    <a:close/>
                  </a:path>
                </a:pathLst>
              </a:custGeom>
              <a:solidFill>
                <a:srgbClr val="F9F0E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" name="Google Shape;3557;p59">
                <a:extLst>
                  <a:ext uri="{FF2B5EF4-FFF2-40B4-BE49-F238E27FC236}">
                    <a16:creationId xmlns:a16="http://schemas.microsoft.com/office/drawing/2014/main" id="{A9345C84-601F-43C9-BCF7-C4DA2340FF3F}"/>
                  </a:ext>
                </a:extLst>
              </p:cNvPr>
              <p:cNvSpPr/>
              <p:nvPr/>
            </p:nvSpPr>
            <p:spPr>
              <a:xfrm>
                <a:off x="6125900" y="1893800"/>
                <a:ext cx="20850" cy="236125"/>
              </a:xfrm>
              <a:custGeom>
                <a:avLst/>
                <a:gdLst/>
                <a:ahLst/>
                <a:cxnLst/>
                <a:rect l="l" t="t" r="r" b="b"/>
                <a:pathLst>
                  <a:path w="834" h="9445" extrusionOk="0">
                    <a:moveTo>
                      <a:pt x="834" y="1"/>
                    </a:moveTo>
                    <a:cubicBezTo>
                      <a:pt x="539" y="92"/>
                      <a:pt x="265" y="214"/>
                      <a:pt x="0" y="356"/>
                    </a:cubicBezTo>
                    <a:lnTo>
                      <a:pt x="0" y="9444"/>
                    </a:lnTo>
                    <a:cubicBezTo>
                      <a:pt x="265" y="9292"/>
                      <a:pt x="539" y="9170"/>
                      <a:pt x="834" y="9088"/>
                    </a:cubicBezTo>
                    <a:lnTo>
                      <a:pt x="834" y="1"/>
                    </a:lnTo>
                    <a:close/>
                  </a:path>
                </a:pathLst>
              </a:custGeom>
              <a:solidFill>
                <a:srgbClr val="F8ECDA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3558;p59">
                <a:extLst>
                  <a:ext uri="{FF2B5EF4-FFF2-40B4-BE49-F238E27FC236}">
                    <a16:creationId xmlns:a16="http://schemas.microsoft.com/office/drawing/2014/main" id="{AC862D56-4E52-4354-8B9D-B2217A76C42B}"/>
                  </a:ext>
                </a:extLst>
              </p:cNvPr>
              <p:cNvSpPr/>
              <p:nvPr/>
            </p:nvSpPr>
            <p:spPr>
              <a:xfrm>
                <a:off x="5991975" y="1914975"/>
                <a:ext cx="106000" cy="180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0" extrusionOk="0">
                    <a:moveTo>
                      <a:pt x="3152" y="1"/>
                    </a:moveTo>
                    <a:cubicBezTo>
                      <a:pt x="2922" y="1"/>
                      <a:pt x="2691" y="17"/>
                      <a:pt x="2460" y="48"/>
                    </a:cubicBezTo>
                    <a:lnTo>
                      <a:pt x="0" y="404"/>
                    </a:lnTo>
                    <a:lnTo>
                      <a:pt x="0" y="719"/>
                    </a:lnTo>
                    <a:lnTo>
                      <a:pt x="2511" y="363"/>
                    </a:lnTo>
                    <a:cubicBezTo>
                      <a:pt x="2720" y="330"/>
                      <a:pt x="2931" y="314"/>
                      <a:pt x="3141" y="314"/>
                    </a:cubicBezTo>
                    <a:cubicBezTo>
                      <a:pt x="3512" y="314"/>
                      <a:pt x="3882" y="364"/>
                      <a:pt x="4239" y="455"/>
                    </a:cubicBezTo>
                    <a:lnTo>
                      <a:pt x="4239" y="129"/>
                    </a:lnTo>
                    <a:cubicBezTo>
                      <a:pt x="3883" y="42"/>
                      <a:pt x="3519" y="1"/>
                      <a:pt x="3152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3559;p59">
                <a:extLst>
                  <a:ext uri="{FF2B5EF4-FFF2-40B4-BE49-F238E27FC236}">
                    <a16:creationId xmlns:a16="http://schemas.microsoft.com/office/drawing/2014/main" id="{63EB80D4-2C99-4A23-8A90-99899A6493B1}"/>
                  </a:ext>
                </a:extLst>
              </p:cNvPr>
              <p:cNvSpPr/>
              <p:nvPr/>
            </p:nvSpPr>
            <p:spPr>
              <a:xfrm>
                <a:off x="5991975" y="1942250"/>
                <a:ext cx="106000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6" extrusionOk="0">
                    <a:moveTo>
                      <a:pt x="3113" y="0"/>
                    </a:moveTo>
                    <a:cubicBezTo>
                      <a:pt x="2896" y="0"/>
                      <a:pt x="2678" y="15"/>
                      <a:pt x="2460" y="45"/>
                    </a:cubicBezTo>
                    <a:lnTo>
                      <a:pt x="0" y="401"/>
                    </a:lnTo>
                    <a:lnTo>
                      <a:pt x="0" y="726"/>
                    </a:lnTo>
                    <a:lnTo>
                      <a:pt x="2511" y="370"/>
                    </a:lnTo>
                    <a:cubicBezTo>
                      <a:pt x="2720" y="337"/>
                      <a:pt x="2931" y="321"/>
                      <a:pt x="3141" y="321"/>
                    </a:cubicBezTo>
                    <a:cubicBezTo>
                      <a:pt x="3512" y="321"/>
                      <a:pt x="3882" y="371"/>
                      <a:pt x="4239" y="462"/>
                    </a:cubicBezTo>
                    <a:lnTo>
                      <a:pt x="4239" y="136"/>
                    </a:lnTo>
                    <a:cubicBezTo>
                      <a:pt x="3870" y="46"/>
                      <a:pt x="3493" y="0"/>
                      <a:pt x="3113" y="0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3560;p59">
                <a:extLst>
                  <a:ext uri="{FF2B5EF4-FFF2-40B4-BE49-F238E27FC236}">
                    <a16:creationId xmlns:a16="http://schemas.microsoft.com/office/drawing/2014/main" id="{CF1E973B-A2AC-4F20-9CC7-F1ECEFCB12AF}"/>
                  </a:ext>
                </a:extLst>
              </p:cNvPr>
              <p:cNvSpPr/>
              <p:nvPr/>
            </p:nvSpPr>
            <p:spPr>
              <a:xfrm>
                <a:off x="5991975" y="1969675"/>
                <a:ext cx="106000" cy="17925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17" extrusionOk="0">
                    <a:moveTo>
                      <a:pt x="3125" y="1"/>
                    </a:moveTo>
                    <a:cubicBezTo>
                      <a:pt x="2904" y="1"/>
                      <a:pt x="2682" y="16"/>
                      <a:pt x="2460" y="46"/>
                    </a:cubicBezTo>
                    <a:lnTo>
                      <a:pt x="0" y="401"/>
                    </a:lnTo>
                    <a:lnTo>
                      <a:pt x="0" y="717"/>
                    </a:lnTo>
                    <a:lnTo>
                      <a:pt x="2511" y="361"/>
                    </a:lnTo>
                    <a:cubicBezTo>
                      <a:pt x="2718" y="332"/>
                      <a:pt x="2927" y="317"/>
                      <a:pt x="3135" y="317"/>
                    </a:cubicBezTo>
                    <a:cubicBezTo>
                      <a:pt x="3508" y="317"/>
                      <a:pt x="3880" y="365"/>
                      <a:pt x="4239" y="462"/>
                    </a:cubicBezTo>
                    <a:lnTo>
                      <a:pt x="4239" y="127"/>
                    </a:lnTo>
                    <a:cubicBezTo>
                      <a:pt x="3874" y="44"/>
                      <a:pt x="3501" y="1"/>
                      <a:pt x="3125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" name="Google Shape;3561;p59">
                <a:extLst>
                  <a:ext uri="{FF2B5EF4-FFF2-40B4-BE49-F238E27FC236}">
                    <a16:creationId xmlns:a16="http://schemas.microsoft.com/office/drawing/2014/main" id="{D7BF2036-037F-48C5-9DC4-68DE7B4C893A}"/>
                  </a:ext>
                </a:extLst>
              </p:cNvPr>
              <p:cNvSpPr/>
              <p:nvPr/>
            </p:nvSpPr>
            <p:spPr>
              <a:xfrm>
                <a:off x="5991975" y="1996950"/>
                <a:ext cx="106000" cy="181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4" extrusionOk="0">
                    <a:moveTo>
                      <a:pt x="3145" y="1"/>
                    </a:moveTo>
                    <a:cubicBezTo>
                      <a:pt x="2917" y="1"/>
                      <a:pt x="2689" y="18"/>
                      <a:pt x="2460" y="53"/>
                    </a:cubicBezTo>
                    <a:lnTo>
                      <a:pt x="0" y="408"/>
                    </a:lnTo>
                    <a:lnTo>
                      <a:pt x="0" y="723"/>
                    </a:lnTo>
                    <a:lnTo>
                      <a:pt x="2511" y="358"/>
                    </a:lnTo>
                    <a:cubicBezTo>
                      <a:pt x="2718" y="328"/>
                      <a:pt x="2927" y="314"/>
                      <a:pt x="3135" y="314"/>
                    </a:cubicBezTo>
                    <a:cubicBezTo>
                      <a:pt x="3508" y="314"/>
                      <a:pt x="3880" y="361"/>
                      <a:pt x="4239" y="459"/>
                    </a:cubicBezTo>
                    <a:lnTo>
                      <a:pt x="4239" y="134"/>
                    </a:lnTo>
                    <a:cubicBezTo>
                      <a:pt x="3881" y="46"/>
                      <a:pt x="3514" y="1"/>
                      <a:pt x="3145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" name="Google Shape;3562;p59">
                <a:extLst>
                  <a:ext uri="{FF2B5EF4-FFF2-40B4-BE49-F238E27FC236}">
                    <a16:creationId xmlns:a16="http://schemas.microsoft.com/office/drawing/2014/main" id="{45B5B2C6-5B89-4480-B914-1F7CF486B6DB}"/>
                  </a:ext>
                </a:extLst>
              </p:cNvPr>
              <p:cNvSpPr/>
              <p:nvPr/>
            </p:nvSpPr>
            <p:spPr>
              <a:xfrm>
                <a:off x="5991975" y="2024400"/>
                <a:ext cx="106000" cy="181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4" extrusionOk="0">
                    <a:moveTo>
                      <a:pt x="3145" y="0"/>
                    </a:moveTo>
                    <a:cubicBezTo>
                      <a:pt x="2917" y="0"/>
                      <a:pt x="2689" y="18"/>
                      <a:pt x="2460" y="52"/>
                    </a:cubicBezTo>
                    <a:lnTo>
                      <a:pt x="0" y="398"/>
                    </a:lnTo>
                    <a:lnTo>
                      <a:pt x="0" y="723"/>
                    </a:lnTo>
                    <a:lnTo>
                      <a:pt x="2511" y="357"/>
                    </a:lnTo>
                    <a:cubicBezTo>
                      <a:pt x="2718" y="328"/>
                      <a:pt x="2927" y="313"/>
                      <a:pt x="3135" y="313"/>
                    </a:cubicBezTo>
                    <a:cubicBezTo>
                      <a:pt x="3508" y="313"/>
                      <a:pt x="3880" y="361"/>
                      <a:pt x="4239" y="459"/>
                    </a:cubicBezTo>
                    <a:lnTo>
                      <a:pt x="4239" y="134"/>
                    </a:lnTo>
                    <a:cubicBezTo>
                      <a:pt x="3881" y="46"/>
                      <a:pt x="3514" y="0"/>
                      <a:pt x="3145" y="0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3563;p59">
                <a:extLst>
                  <a:ext uri="{FF2B5EF4-FFF2-40B4-BE49-F238E27FC236}">
                    <a16:creationId xmlns:a16="http://schemas.microsoft.com/office/drawing/2014/main" id="{D47A11C3-F179-411C-8CA2-54C52E9378CD}"/>
                  </a:ext>
                </a:extLst>
              </p:cNvPr>
              <p:cNvSpPr/>
              <p:nvPr/>
            </p:nvSpPr>
            <p:spPr>
              <a:xfrm>
                <a:off x="5991975" y="2051700"/>
                <a:ext cx="106000" cy="180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0" extrusionOk="0">
                    <a:moveTo>
                      <a:pt x="3152" y="1"/>
                    </a:moveTo>
                    <a:cubicBezTo>
                      <a:pt x="2922" y="1"/>
                      <a:pt x="2691" y="17"/>
                      <a:pt x="2460" y="48"/>
                    </a:cubicBezTo>
                    <a:lnTo>
                      <a:pt x="0" y="404"/>
                    </a:lnTo>
                    <a:lnTo>
                      <a:pt x="0" y="719"/>
                    </a:lnTo>
                    <a:lnTo>
                      <a:pt x="2511" y="363"/>
                    </a:lnTo>
                    <a:cubicBezTo>
                      <a:pt x="2718" y="334"/>
                      <a:pt x="2927" y="319"/>
                      <a:pt x="3135" y="319"/>
                    </a:cubicBezTo>
                    <a:cubicBezTo>
                      <a:pt x="3508" y="319"/>
                      <a:pt x="3880" y="367"/>
                      <a:pt x="4239" y="465"/>
                    </a:cubicBezTo>
                    <a:lnTo>
                      <a:pt x="4239" y="129"/>
                    </a:lnTo>
                    <a:cubicBezTo>
                      <a:pt x="3883" y="42"/>
                      <a:pt x="3519" y="1"/>
                      <a:pt x="3152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3564;p59">
                <a:extLst>
                  <a:ext uri="{FF2B5EF4-FFF2-40B4-BE49-F238E27FC236}">
                    <a16:creationId xmlns:a16="http://schemas.microsoft.com/office/drawing/2014/main" id="{83C44831-F6E4-4256-B6F5-ECC0D77995CF}"/>
                  </a:ext>
                </a:extLst>
              </p:cNvPr>
              <p:cNvSpPr/>
              <p:nvPr/>
            </p:nvSpPr>
            <p:spPr>
              <a:xfrm>
                <a:off x="5991975" y="2079025"/>
                <a:ext cx="106000" cy="181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4" extrusionOk="0">
                    <a:moveTo>
                      <a:pt x="3145" y="1"/>
                    </a:moveTo>
                    <a:cubicBezTo>
                      <a:pt x="2917" y="1"/>
                      <a:pt x="2689" y="18"/>
                      <a:pt x="2460" y="53"/>
                    </a:cubicBezTo>
                    <a:lnTo>
                      <a:pt x="0" y="409"/>
                    </a:lnTo>
                    <a:lnTo>
                      <a:pt x="0" y="724"/>
                    </a:lnTo>
                    <a:lnTo>
                      <a:pt x="2511" y="368"/>
                    </a:lnTo>
                    <a:cubicBezTo>
                      <a:pt x="2720" y="335"/>
                      <a:pt x="2931" y="319"/>
                      <a:pt x="3141" y="319"/>
                    </a:cubicBezTo>
                    <a:cubicBezTo>
                      <a:pt x="3512" y="319"/>
                      <a:pt x="3882" y="369"/>
                      <a:pt x="4239" y="460"/>
                    </a:cubicBezTo>
                    <a:lnTo>
                      <a:pt x="4239" y="134"/>
                    </a:lnTo>
                    <a:cubicBezTo>
                      <a:pt x="3881" y="46"/>
                      <a:pt x="3514" y="1"/>
                      <a:pt x="3145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3565;p59">
                <a:extLst>
                  <a:ext uri="{FF2B5EF4-FFF2-40B4-BE49-F238E27FC236}">
                    <a16:creationId xmlns:a16="http://schemas.microsoft.com/office/drawing/2014/main" id="{D06E6C07-088B-476A-9A65-AB16088B7AEE}"/>
                  </a:ext>
                </a:extLst>
              </p:cNvPr>
              <p:cNvSpPr/>
              <p:nvPr/>
            </p:nvSpPr>
            <p:spPr>
              <a:xfrm>
                <a:off x="6153850" y="1914975"/>
                <a:ext cx="106000" cy="180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0" extrusionOk="0">
                    <a:moveTo>
                      <a:pt x="1092" y="1"/>
                    </a:moveTo>
                    <a:cubicBezTo>
                      <a:pt x="725" y="1"/>
                      <a:pt x="357" y="42"/>
                      <a:pt x="1" y="129"/>
                    </a:cubicBezTo>
                    <a:lnTo>
                      <a:pt x="1" y="455"/>
                    </a:lnTo>
                    <a:cubicBezTo>
                      <a:pt x="363" y="364"/>
                      <a:pt x="733" y="319"/>
                      <a:pt x="1104" y="319"/>
                    </a:cubicBezTo>
                    <a:cubicBezTo>
                      <a:pt x="1316" y="319"/>
                      <a:pt x="1528" y="334"/>
                      <a:pt x="1739" y="363"/>
                    </a:cubicBezTo>
                    <a:lnTo>
                      <a:pt x="4240" y="719"/>
                    </a:lnTo>
                    <a:lnTo>
                      <a:pt x="4240" y="404"/>
                    </a:lnTo>
                    <a:lnTo>
                      <a:pt x="1779" y="48"/>
                    </a:lnTo>
                    <a:cubicBezTo>
                      <a:pt x="1552" y="17"/>
                      <a:pt x="1322" y="1"/>
                      <a:pt x="1092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4" name="Google Shape;3566;p59">
                <a:extLst>
                  <a:ext uri="{FF2B5EF4-FFF2-40B4-BE49-F238E27FC236}">
                    <a16:creationId xmlns:a16="http://schemas.microsoft.com/office/drawing/2014/main" id="{5A6B421C-C5E4-4ACB-8ED5-1994ABDF595E}"/>
                  </a:ext>
                </a:extLst>
              </p:cNvPr>
              <p:cNvSpPr/>
              <p:nvPr/>
            </p:nvSpPr>
            <p:spPr>
              <a:xfrm>
                <a:off x="6153850" y="1942250"/>
                <a:ext cx="106000" cy="1815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6" extrusionOk="0">
                    <a:moveTo>
                      <a:pt x="1131" y="0"/>
                    </a:moveTo>
                    <a:cubicBezTo>
                      <a:pt x="750" y="0"/>
                      <a:pt x="369" y="46"/>
                      <a:pt x="1" y="136"/>
                    </a:cubicBezTo>
                    <a:lnTo>
                      <a:pt x="1" y="462"/>
                    </a:lnTo>
                    <a:cubicBezTo>
                      <a:pt x="364" y="371"/>
                      <a:pt x="736" y="321"/>
                      <a:pt x="1108" y="321"/>
                    </a:cubicBezTo>
                    <a:cubicBezTo>
                      <a:pt x="1319" y="321"/>
                      <a:pt x="1530" y="337"/>
                      <a:pt x="1739" y="370"/>
                    </a:cubicBezTo>
                    <a:lnTo>
                      <a:pt x="4240" y="726"/>
                    </a:lnTo>
                    <a:lnTo>
                      <a:pt x="4240" y="401"/>
                    </a:lnTo>
                    <a:lnTo>
                      <a:pt x="1779" y="45"/>
                    </a:lnTo>
                    <a:cubicBezTo>
                      <a:pt x="1565" y="15"/>
                      <a:pt x="1348" y="0"/>
                      <a:pt x="1131" y="0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5" name="Google Shape;3567;p59">
                <a:extLst>
                  <a:ext uri="{FF2B5EF4-FFF2-40B4-BE49-F238E27FC236}">
                    <a16:creationId xmlns:a16="http://schemas.microsoft.com/office/drawing/2014/main" id="{68C6E72B-96B9-452C-92F0-2C5B9244E326}"/>
                  </a:ext>
                </a:extLst>
              </p:cNvPr>
              <p:cNvSpPr/>
              <p:nvPr/>
            </p:nvSpPr>
            <p:spPr>
              <a:xfrm>
                <a:off x="6153850" y="1969675"/>
                <a:ext cx="106000" cy="17925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17" extrusionOk="0">
                    <a:moveTo>
                      <a:pt x="1120" y="1"/>
                    </a:moveTo>
                    <a:cubicBezTo>
                      <a:pt x="743" y="1"/>
                      <a:pt x="366" y="44"/>
                      <a:pt x="1" y="127"/>
                    </a:cubicBezTo>
                    <a:lnTo>
                      <a:pt x="1" y="462"/>
                    </a:lnTo>
                    <a:cubicBezTo>
                      <a:pt x="366" y="365"/>
                      <a:pt x="740" y="317"/>
                      <a:pt x="1114" y="317"/>
                    </a:cubicBezTo>
                    <a:cubicBezTo>
                      <a:pt x="1323" y="317"/>
                      <a:pt x="1531" y="332"/>
                      <a:pt x="1739" y="361"/>
                    </a:cubicBezTo>
                    <a:lnTo>
                      <a:pt x="4240" y="717"/>
                    </a:lnTo>
                    <a:lnTo>
                      <a:pt x="4240" y="401"/>
                    </a:lnTo>
                    <a:lnTo>
                      <a:pt x="1779" y="46"/>
                    </a:lnTo>
                    <a:cubicBezTo>
                      <a:pt x="1561" y="16"/>
                      <a:pt x="1341" y="1"/>
                      <a:pt x="1120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3568;p59">
                <a:extLst>
                  <a:ext uri="{FF2B5EF4-FFF2-40B4-BE49-F238E27FC236}">
                    <a16:creationId xmlns:a16="http://schemas.microsoft.com/office/drawing/2014/main" id="{8CBD7660-BA04-4C17-9E40-4F39AFE54FC9}"/>
                  </a:ext>
                </a:extLst>
              </p:cNvPr>
              <p:cNvSpPr/>
              <p:nvPr/>
            </p:nvSpPr>
            <p:spPr>
              <a:xfrm>
                <a:off x="6153850" y="1996950"/>
                <a:ext cx="106000" cy="181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4" extrusionOk="0">
                    <a:moveTo>
                      <a:pt x="1099" y="1"/>
                    </a:moveTo>
                    <a:cubicBezTo>
                      <a:pt x="729" y="1"/>
                      <a:pt x="359" y="46"/>
                      <a:pt x="1" y="134"/>
                    </a:cubicBezTo>
                    <a:lnTo>
                      <a:pt x="1" y="459"/>
                    </a:lnTo>
                    <a:cubicBezTo>
                      <a:pt x="366" y="361"/>
                      <a:pt x="740" y="314"/>
                      <a:pt x="1114" y="314"/>
                    </a:cubicBezTo>
                    <a:cubicBezTo>
                      <a:pt x="1323" y="314"/>
                      <a:pt x="1531" y="328"/>
                      <a:pt x="1739" y="358"/>
                    </a:cubicBezTo>
                    <a:lnTo>
                      <a:pt x="4240" y="723"/>
                    </a:lnTo>
                    <a:lnTo>
                      <a:pt x="4240" y="408"/>
                    </a:lnTo>
                    <a:lnTo>
                      <a:pt x="1779" y="53"/>
                    </a:lnTo>
                    <a:cubicBezTo>
                      <a:pt x="1555" y="18"/>
                      <a:pt x="1327" y="1"/>
                      <a:pt x="1099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3569;p59">
                <a:extLst>
                  <a:ext uri="{FF2B5EF4-FFF2-40B4-BE49-F238E27FC236}">
                    <a16:creationId xmlns:a16="http://schemas.microsoft.com/office/drawing/2014/main" id="{F5D8BAD5-9EE8-4584-AFCC-2B7B03771E9F}"/>
                  </a:ext>
                </a:extLst>
              </p:cNvPr>
              <p:cNvSpPr/>
              <p:nvPr/>
            </p:nvSpPr>
            <p:spPr>
              <a:xfrm>
                <a:off x="6153850" y="2024400"/>
                <a:ext cx="106000" cy="181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4" extrusionOk="0">
                    <a:moveTo>
                      <a:pt x="1099" y="0"/>
                    </a:moveTo>
                    <a:cubicBezTo>
                      <a:pt x="729" y="0"/>
                      <a:pt x="359" y="46"/>
                      <a:pt x="1" y="134"/>
                    </a:cubicBezTo>
                    <a:lnTo>
                      <a:pt x="1" y="459"/>
                    </a:lnTo>
                    <a:cubicBezTo>
                      <a:pt x="366" y="361"/>
                      <a:pt x="740" y="313"/>
                      <a:pt x="1114" y="313"/>
                    </a:cubicBezTo>
                    <a:cubicBezTo>
                      <a:pt x="1323" y="313"/>
                      <a:pt x="1531" y="328"/>
                      <a:pt x="1739" y="357"/>
                    </a:cubicBezTo>
                    <a:lnTo>
                      <a:pt x="4240" y="723"/>
                    </a:lnTo>
                    <a:lnTo>
                      <a:pt x="4240" y="398"/>
                    </a:lnTo>
                    <a:lnTo>
                      <a:pt x="1779" y="52"/>
                    </a:lnTo>
                    <a:cubicBezTo>
                      <a:pt x="1555" y="18"/>
                      <a:pt x="1327" y="0"/>
                      <a:pt x="1099" y="0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8" name="Google Shape;3570;p59">
                <a:extLst>
                  <a:ext uri="{FF2B5EF4-FFF2-40B4-BE49-F238E27FC236}">
                    <a16:creationId xmlns:a16="http://schemas.microsoft.com/office/drawing/2014/main" id="{0849A569-8C59-488E-BE15-257576718600}"/>
                  </a:ext>
                </a:extLst>
              </p:cNvPr>
              <p:cNvSpPr/>
              <p:nvPr/>
            </p:nvSpPr>
            <p:spPr>
              <a:xfrm>
                <a:off x="6153850" y="2051700"/>
                <a:ext cx="106000" cy="180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0" extrusionOk="0">
                    <a:moveTo>
                      <a:pt x="1092" y="1"/>
                    </a:moveTo>
                    <a:cubicBezTo>
                      <a:pt x="725" y="1"/>
                      <a:pt x="357" y="42"/>
                      <a:pt x="1" y="129"/>
                    </a:cubicBezTo>
                    <a:lnTo>
                      <a:pt x="1" y="465"/>
                    </a:lnTo>
                    <a:cubicBezTo>
                      <a:pt x="366" y="367"/>
                      <a:pt x="740" y="319"/>
                      <a:pt x="1114" y="319"/>
                    </a:cubicBezTo>
                    <a:cubicBezTo>
                      <a:pt x="1323" y="319"/>
                      <a:pt x="1531" y="334"/>
                      <a:pt x="1739" y="363"/>
                    </a:cubicBezTo>
                    <a:lnTo>
                      <a:pt x="4240" y="719"/>
                    </a:lnTo>
                    <a:lnTo>
                      <a:pt x="4240" y="404"/>
                    </a:lnTo>
                    <a:lnTo>
                      <a:pt x="1779" y="48"/>
                    </a:lnTo>
                    <a:cubicBezTo>
                      <a:pt x="1552" y="17"/>
                      <a:pt x="1322" y="1"/>
                      <a:pt x="1092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9" name="Google Shape;3571;p59">
                <a:extLst>
                  <a:ext uri="{FF2B5EF4-FFF2-40B4-BE49-F238E27FC236}">
                    <a16:creationId xmlns:a16="http://schemas.microsoft.com/office/drawing/2014/main" id="{BD0DB421-9459-47BE-824E-51CAD90AC145}"/>
                  </a:ext>
                </a:extLst>
              </p:cNvPr>
              <p:cNvSpPr/>
              <p:nvPr/>
            </p:nvSpPr>
            <p:spPr>
              <a:xfrm>
                <a:off x="6153850" y="2079025"/>
                <a:ext cx="106000" cy="18100"/>
              </a:xfrm>
              <a:custGeom>
                <a:avLst/>
                <a:gdLst/>
                <a:ahLst/>
                <a:cxnLst/>
                <a:rect l="l" t="t" r="r" b="b"/>
                <a:pathLst>
                  <a:path w="4240" h="724" extrusionOk="0">
                    <a:moveTo>
                      <a:pt x="1099" y="1"/>
                    </a:moveTo>
                    <a:cubicBezTo>
                      <a:pt x="729" y="1"/>
                      <a:pt x="359" y="46"/>
                      <a:pt x="1" y="134"/>
                    </a:cubicBezTo>
                    <a:lnTo>
                      <a:pt x="1" y="460"/>
                    </a:lnTo>
                    <a:cubicBezTo>
                      <a:pt x="364" y="369"/>
                      <a:pt x="736" y="319"/>
                      <a:pt x="1108" y="319"/>
                    </a:cubicBezTo>
                    <a:cubicBezTo>
                      <a:pt x="1319" y="319"/>
                      <a:pt x="1530" y="335"/>
                      <a:pt x="1739" y="368"/>
                    </a:cubicBezTo>
                    <a:lnTo>
                      <a:pt x="4240" y="724"/>
                    </a:lnTo>
                    <a:lnTo>
                      <a:pt x="4240" y="409"/>
                    </a:lnTo>
                    <a:lnTo>
                      <a:pt x="1779" y="53"/>
                    </a:lnTo>
                    <a:cubicBezTo>
                      <a:pt x="1555" y="18"/>
                      <a:pt x="1327" y="1"/>
                      <a:pt x="1099" y="1"/>
                    </a:cubicBezTo>
                    <a:close/>
                  </a:path>
                </a:pathLst>
              </a:custGeom>
              <a:solidFill>
                <a:srgbClr val="13161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07423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1255;p43">
            <a:extLst>
              <a:ext uri="{FF2B5EF4-FFF2-40B4-BE49-F238E27FC236}">
                <a16:creationId xmlns:a16="http://schemas.microsoft.com/office/drawing/2014/main" id="{2B8EF35B-8BF9-44D1-BA45-2EE0243DBCAE}"/>
              </a:ext>
            </a:extLst>
          </p:cNvPr>
          <p:cNvSpPr/>
          <p:nvPr/>
        </p:nvSpPr>
        <p:spPr>
          <a:xfrm>
            <a:off x="77694" y="1231153"/>
            <a:ext cx="8651955" cy="3679153"/>
          </a:xfrm>
          <a:custGeom>
            <a:avLst/>
            <a:gdLst/>
            <a:ahLst/>
            <a:cxnLst/>
            <a:rect l="l" t="t" r="r" b="b"/>
            <a:pathLst>
              <a:path w="345168" h="141694" extrusionOk="0">
                <a:moveTo>
                  <a:pt x="22672" y="9918"/>
                </a:moveTo>
                <a:lnTo>
                  <a:pt x="0" y="29472"/>
                </a:lnTo>
                <a:lnTo>
                  <a:pt x="11053" y="134609"/>
                </a:lnTo>
                <a:lnTo>
                  <a:pt x="60079" y="141694"/>
                </a:lnTo>
                <a:lnTo>
                  <a:pt x="329298" y="128658"/>
                </a:lnTo>
                <a:lnTo>
                  <a:pt x="345168" y="96919"/>
                </a:lnTo>
                <a:lnTo>
                  <a:pt x="331565" y="5384"/>
                </a:lnTo>
                <a:lnTo>
                  <a:pt x="29982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latin typeface="Franklin Gothic Medium Cond" panose="020B0606030402020204" pitchFamily="34" charset="0"/>
              </a:rPr>
              <a:t> </a:t>
            </a:r>
            <a:endParaRPr lang="fr-BE" dirty="0">
              <a:latin typeface="Franklin Gothic Medium Cond" panose="020B0606030402020204" pitchFamily="34" charset="0"/>
            </a:endParaRPr>
          </a:p>
        </p:txBody>
      </p:sp>
      <p:pic>
        <p:nvPicPr>
          <p:cNvPr id="34" name="Image 33">
            <a:extLst>
              <a:ext uri="{FF2B5EF4-FFF2-40B4-BE49-F238E27FC236}">
                <a16:creationId xmlns:a16="http://schemas.microsoft.com/office/drawing/2014/main" id="{34FA820A-A003-48A2-A4E4-4080313044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9134" y="2288135"/>
            <a:ext cx="4335578" cy="2448000"/>
          </a:xfrm>
          <a:prstGeom prst="rect">
            <a:avLst/>
          </a:prstGeom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id="{7E8419B5-FE4C-406B-8D1D-852D9DFE2A01}"/>
              </a:ext>
            </a:extLst>
          </p:cNvPr>
          <p:cNvSpPr txBox="1"/>
          <p:nvPr/>
        </p:nvSpPr>
        <p:spPr>
          <a:xfrm>
            <a:off x="1253107" y="264208"/>
            <a:ext cx="7686720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Montserrat Black" panose="00000A00000000000000" pitchFamily="50" charset="0"/>
              </a:rPr>
              <a:t>THE INDIVIDUAL RESPONSIBLE FOR HIS/HER </a:t>
            </a: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Montserrat Black" panose="00000A00000000000000" pitchFamily="50" charset="0"/>
              </a:rPr>
              <a:t>ACTIONS</a:t>
            </a:r>
            <a:endParaRPr lang="fr-BE" sz="2400" dirty="0">
              <a:solidFill>
                <a:schemeClr val="accent1">
                  <a:lumMod val="75000"/>
                </a:schemeClr>
              </a:solidFill>
              <a:latin typeface="Montserrat Black" panose="00000A00000000000000" pitchFamily="50" charset="0"/>
            </a:endParaRPr>
          </a:p>
          <a:p>
            <a:endParaRPr lang="fr-BE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EFF5508A-848A-48AC-A6F0-D5A9DADAB23E}"/>
              </a:ext>
            </a:extLst>
          </p:cNvPr>
          <p:cNvSpPr txBox="1"/>
          <p:nvPr/>
        </p:nvSpPr>
        <p:spPr>
          <a:xfrm>
            <a:off x="248816" y="-364149"/>
            <a:ext cx="1661032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3800" b="1" dirty="0">
                <a:solidFill>
                  <a:schemeClr val="tx2">
                    <a:lumMod val="75000"/>
                  </a:schemeClr>
                </a:solidFill>
              </a:rPr>
              <a:t>1.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4F3D2692-8541-488A-820D-510C2A16725D}"/>
              </a:ext>
            </a:extLst>
          </p:cNvPr>
          <p:cNvSpPr txBox="1"/>
          <p:nvPr/>
        </p:nvSpPr>
        <p:spPr>
          <a:xfrm>
            <a:off x="363698" y="2139821"/>
            <a:ext cx="3961341" cy="21544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- Moral and mental accountability</a:t>
            </a:r>
          </a:p>
          <a:p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- Rationality of the person</a:t>
            </a:r>
          </a:p>
          <a:p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- Capacity of choice</a:t>
            </a:r>
          </a:p>
          <a:p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- Free will</a:t>
            </a:r>
          </a:p>
          <a:p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- Awareness of one's own actions</a:t>
            </a:r>
            <a:endParaRPr lang="en-US" sz="24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  <a:p>
            <a:endParaRPr lang="fr-BE" dirty="0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73B34526-05C8-48B5-BDD0-2A879DA7D962}"/>
              </a:ext>
            </a:extLst>
          </p:cNvPr>
          <p:cNvSpPr txBox="1">
            <a:spLocks noChangeAspect="1"/>
          </p:cNvSpPr>
          <p:nvPr/>
        </p:nvSpPr>
        <p:spPr>
          <a:xfrm rot="-1020000">
            <a:off x="4142343" y="825612"/>
            <a:ext cx="222208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8800" dirty="0">
                <a:solidFill>
                  <a:srgbClr val="FFFF99"/>
                </a:solidFill>
                <a:latin typeface="Black Hold" pitchFamily="50" charset="0"/>
              </a:rPr>
              <a:t>BUT…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654FDAF9-B930-4DC5-8270-6163122788B3}"/>
              </a:ext>
            </a:extLst>
          </p:cNvPr>
          <p:cNvSpPr txBox="1"/>
          <p:nvPr/>
        </p:nvSpPr>
        <p:spPr>
          <a:xfrm>
            <a:off x="6061161" y="4725640"/>
            <a:ext cx="2837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800" b="1" dirty="0">
                <a:latin typeface="Franklin Gothic Medium Cond" panose="020B0606030402020204" pitchFamily="34" charset="0"/>
              </a:rPr>
              <a:t>EX: Sarah HALIMI Case (France)</a:t>
            </a: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8341C721-F4B3-4638-9214-19B320C5765F}"/>
              </a:ext>
            </a:extLst>
          </p:cNvPr>
          <p:cNvSpPr txBox="1"/>
          <p:nvPr/>
        </p:nvSpPr>
        <p:spPr>
          <a:xfrm>
            <a:off x="6394616" y="1323053"/>
            <a:ext cx="19575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600" dirty="0" err="1">
                <a:solidFill>
                  <a:srgbClr val="FFFF99"/>
                </a:solidFill>
                <a:latin typeface="Franklin Gothic Medium Cond" panose="020B0606030402020204" pitchFamily="34" charset="0"/>
              </a:rPr>
              <a:t>Unconditional</a:t>
            </a:r>
            <a:r>
              <a:rPr lang="fr-BE" sz="1600" dirty="0">
                <a:solidFill>
                  <a:srgbClr val="FFFF99"/>
                </a:solidFill>
                <a:latin typeface="Franklin Gothic Medium Cond" panose="020B0606030402020204" pitchFamily="34" charset="0"/>
              </a:rPr>
              <a:t> </a:t>
            </a:r>
            <a:r>
              <a:rPr lang="fr-BE" sz="1600" dirty="0" err="1">
                <a:solidFill>
                  <a:srgbClr val="FFFF99"/>
                </a:solidFill>
                <a:latin typeface="Franklin Gothic Medium Cond" panose="020B0606030402020204" pitchFamily="34" charset="0"/>
              </a:rPr>
              <a:t>popular</a:t>
            </a:r>
            <a:r>
              <a:rPr lang="fr-BE" sz="1600" dirty="0">
                <a:solidFill>
                  <a:srgbClr val="FFFF99"/>
                </a:solidFill>
                <a:latin typeface="Franklin Gothic Medium Cond" panose="020B0606030402020204" pitchFamily="34" charset="0"/>
              </a:rPr>
              <a:t> </a:t>
            </a:r>
          </a:p>
          <a:p>
            <a:r>
              <a:rPr lang="fr-BE" sz="1600" dirty="0" err="1">
                <a:solidFill>
                  <a:srgbClr val="FFFF99"/>
                </a:solidFill>
                <a:latin typeface="Franklin Gothic Medium Cond" panose="020B0606030402020204" pitchFamily="34" charset="0"/>
              </a:rPr>
              <a:t>desire</a:t>
            </a:r>
            <a:r>
              <a:rPr lang="fr-BE" sz="1600" dirty="0">
                <a:solidFill>
                  <a:srgbClr val="FFFF99"/>
                </a:solidFill>
                <a:latin typeface="Franklin Gothic Medium Cond" panose="020B0606030402020204" pitchFamily="34" charset="0"/>
              </a:rPr>
              <a:t> for </a:t>
            </a:r>
            <a:r>
              <a:rPr lang="fr-BE" sz="1600" dirty="0" err="1">
                <a:solidFill>
                  <a:srgbClr val="FFFF99"/>
                </a:solidFill>
                <a:latin typeface="Franklin Gothic Medium Cond" panose="020B0606030402020204" pitchFamily="34" charset="0"/>
              </a:rPr>
              <a:t>extended</a:t>
            </a:r>
            <a:r>
              <a:rPr lang="fr-BE" sz="1600" dirty="0">
                <a:solidFill>
                  <a:srgbClr val="FFFF99"/>
                </a:solidFill>
                <a:latin typeface="Franklin Gothic Medium Cond" panose="020B0606030402020204" pitchFamily="34" charset="0"/>
              </a:rPr>
              <a:t> </a:t>
            </a:r>
          </a:p>
          <a:p>
            <a:r>
              <a:rPr lang="fr-BE" sz="1600" dirty="0" err="1">
                <a:solidFill>
                  <a:srgbClr val="FFFF99"/>
                </a:solidFill>
                <a:latin typeface="Franklin Gothic Medium Cond" panose="020B0606030402020204" pitchFamily="34" charset="0"/>
              </a:rPr>
              <a:t>individual</a:t>
            </a:r>
            <a:r>
              <a:rPr lang="fr-BE" sz="1600" dirty="0">
                <a:solidFill>
                  <a:srgbClr val="FFFF99"/>
                </a:solidFill>
                <a:latin typeface="Franklin Gothic Medium Cond" panose="020B0606030402020204" pitchFamily="34" charset="0"/>
              </a:rPr>
              <a:t> </a:t>
            </a:r>
            <a:r>
              <a:rPr lang="fr-BE" sz="1600" dirty="0" err="1">
                <a:solidFill>
                  <a:srgbClr val="FFFF99"/>
                </a:solidFill>
                <a:latin typeface="Franklin Gothic Medium Cond" panose="020B0606030402020204" pitchFamily="34" charset="0"/>
              </a:rPr>
              <a:t>responsibility</a:t>
            </a:r>
            <a:endParaRPr lang="fr-BE" sz="1600" dirty="0">
              <a:solidFill>
                <a:srgbClr val="FFFF99"/>
              </a:solidFill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48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dk2"/>
          </a:fgClr>
          <a:bgClr>
            <a:schemeClr val="bg1"/>
          </a:bgClr>
        </a:pattFill>
        <a:effectLst/>
      </p:bgPr>
    </p:bg>
    <p:spTree>
      <p:nvGrpSpPr>
        <p:cNvPr id="1" name="Shape 19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203;p32">
            <a:extLst>
              <a:ext uri="{FF2B5EF4-FFF2-40B4-BE49-F238E27FC236}">
                <a16:creationId xmlns:a16="http://schemas.microsoft.com/office/drawing/2014/main" id="{96E890F0-2B08-4DE9-B8CC-2CE34AC56385}"/>
              </a:ext>
            </a:extLst>
          </p:cNvPr>
          <p:cNvSpPr/>
          <p:nvPr/>
        </p:nvSpPr>
        <p:spPr>
          <a:xfrm>
            <a:off x="1609413" y="1306903"/>
            <a:ext cx="5925174" cy="3565947"/>
          </a:xfrm>
          <a:custGeom>
            <a:avLst/>
            <a:gdLst/>
            <a:ahLst/>
            <a:cxnLst/>
            <a:rect l="l" t="t" r="r" b="b"/>
            <a:pathLst>
              <a:path w="267477" h="170783" extrusionOk="0">
                <a:moveTo>
                  <a:pt x="128730" y="1"/>
                </a:moveTo>
                <a:cubicBezTo>
                  <a:pt x="107030" y="1"/>
                  <a:pt x="86362" y="4754"/>
                  <a:pt x="69496" y="14213"/>
                </a:cubicBezTo>
                <a:cubicBezTo>
                  <a:pt x="1" y="53187"/>
                  <a:pt x="29110" y="152962"/>
                  <a:pt x="51026" y="157813"/>
                </a:cubicBezTo>
                <a:cubicBezTo>
                  <a:pt x="51596" y="157939"/>
                  <a:pt x="52149" y="157998"/>
                  <a:pt x="52691" y="157998"/>
                </a:cubicBezTo>
                <a:cubicBezTo>
                  <a:pt x="60852" y="157998"/>
                  <a:pt x="66374" y="144505"/>
                  <a:pt x="85597" y="142332"/>
                </a:cubicBezTo>
                <a:cubicBezTo>
                  <a:pt x="87198" y="142151"/>
                  <a:pt x="88746" y="142065"/>
                  <a:pt x="90249" y="142065"/>
                </a:cubicBezTo>
                <a:cubicBezTo>
                  <a:pt x="114601" y="142065"/>
                  <a:pt x="127002" y="164593"/>
                  <a:pt x="157170" y="169733"/>
                </a:cubicBezTo>
                <a:cubicBezTo>
                  <a:pt x="161337" y="170443"/>
                  <a:pt x="165612" y="170782"/>
                  <a:pt x="169935" y="170782"/>
                </a:cubicBezTo>
                <a:cubicBezTo>
                  <a:pt x="197776" y="170782"/>
                  <a:pt x="227601" y="156717"/>
                  <a:pt x="243432" y="137183"/>
                </a:cubicBezTo>
                <a:cubicBezTo>
                  <a:pt x="267477" y="107511"/>
                  <a:pt x="260876" y="63187"/>
                  <a:pt x="224186" y="32380"/>
                </a:cubicBezTo>
                <a:cubicBezTo>
                  <a:pt x="196305" y="10741"/>
                  <a:pt x="161351" y="1"/>
                  <a:pt x="128730" y="1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endParaRPr dirty="0"/>
          </a:p>
        </p:txBody>
      </p:sp>
      <p:sp>
        <p:nvSpPr>
          <p:cNvPr id="1990" name="Google Shape;1990;p61"/>
          <p:cNvSpPr/>
          <p:nvPr/>
        </p:nvSpPr>
        <p:spPr>
          <a:xfrm flipH="1">
            <a:off x="56" y="4349800"/>
            <a:ext cx="2033844" cy="829540"/>
          </a:xfrm>
          <a:custGeom>
            <a:avLst/>
            <a:gdLst/>
            <a:ahLst/>
            <a:cxnLst/>
            <a:rect l="l" t="t" r="r" b="b"/>
            <a:pathLst>
              <a:path w="51709" h="47661" extrusionOk="0">
                <a:moveTo>
                  <a:pt x="48879" y="0"/>
                </a:moveTo>
                <a:cubicBezTo>
                  <a:pt x="48192" y="0"/>
                  <a:pt x="47477" y="32"/>
                  <a:pt x="46732" y="95"/>
                </a:cubicBezTo>
                <a:cubicBezTo>
                  <a:pt x="41505" y="535"/>
                  <a:pt x="37207" y="3333"/>
                  <a:pt x="35600" y="8453"/>
                </a:cubicBezTo>
                <a:cubicBezTo>
                  <a:pt x="33897" y="13870"/>
                  <a:pt x="35397" y="19978"/>
                  <a:pt x="32552" y="25086"/>
                </a:cubicBezTo>
                <a:cubicBezTo>
                  <a:pt x="31191" y="27527"/>
                  <a:pt x="28553" y="29447"/>
                  <a:pt x="25851" y="29447"/>
                </a:cubicBezTo>
                <a:cubicBezTo>
                  <a:pt x="25338" y="29447"/>
                  <a:pt x="24822" y="29378"/>
                  <a:pt x="24313" y="29229"/>
                </a:cubicBezTo>
                <a:cubicBezTo>
                  <a:pt x="21217" y="28312"/>
                  <a:pt x="19467" y="24955"/>
                  <a:pt x="16550" y="23586"/>
                </a:cubicBezTo>
                <a:cubicBezTo>
                  <a:pt x="15628" y="23153"/>
                  <a:pt x="14652" y="22956"/>
                  <a:pt x="13670" y="22956"/>
                </a:cubicBezTo>
                <a:cubicBezTo>
                  <a:pt x="10653" y="22956"/>
                  <a:pt x="7568" y="24807"/>
                  <a:pt x="5763" y="27348"/>
                </a:cubicBezTo>
                <a:cubicBezTo>
                  <a:pt x="3358" y="30717"/>
                  <a:pt x="2643" y="34968"/>
                  <a:pt x="2012" y="39052"/>
                </a:cubicBezTo>
                <a:cubicBezTo>
                  <a:pt x="1560" y="41969"/>
                  <a:pt x="1084" y="44957"/>
                  <a:pt x="0" y="47660"/>
                </a:cubicBezTo>
                <a:lnTo>
                  <a:pt x="51709" y="47660"/>
                </a:lnTo>
                <a:lnTo>
                  <a:pt x="51709" y="202"/>
                </a:lnTo>
                <a:cubicBezTo>
                  <a:pt x="50825" y="68"/>
                  <a:pt x="49883" y="0"/>
                  <a:pt x="48879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97" name="Google Shape;1997;p61"/>
          <p:cNvSpPr txBox="1">
            <a:spLocks noGrp="1"/>
          </p:cNvSpPr>
          <p:nvPr>
            <p:ph type="title"/>
          </p:nvPr>
        </p:nvSpPr>
        <p:spPr>
          <a:xfrm>
            <a:off x="247773" y="270650"/>
            <a:ext cx="9081497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fr-BE" sz="40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CONTEXT </a:t>
            </a:r>
          </a:p>
        </p:txBody>
      </p:sp>
      <p:grpSp>
        <p:nvGrpSpPr>
          <p:cNvPr id="1998" name="Google Shape;1998;p61"/>
          <p:cNvGrpSpPr/>
          <p:nvPr/>
        </p:nvGrpSpPr>
        <p:grpSpPr>
          <a:xfrm>
            <a:off x="297166" y="7411"/>
            <a:ext cx="7494006" cy="4630066"/>
            <a:chOff x="297166" y="7411"/>
            <a:chExt cx="7494006" cy="4630066"/>
          </a:xfrm>
        </p:grpSpPr>
        <p:grpSp>
          <p:nvGrpSpPr>
            <p:cNvPr id="1999" name="Google Shape;1999;p61"/>
            <p:cNvGrpSpPr/>
            <p:nvPr/>
          </p:nvGrpSpPr>
          <p:grpSpPr>
            <a:xfrm rot="10800000">
              <a:off x="297166" y="4092425"/>
              <a:ext cx="548516" cy="545052"/>
              <a:chOff x="7098372" y="986300"/>
              <a:chExt cx="461054" cy="458142"/>
            </a:xfrm>
          </p:grpSpPr>
          <p:sp>
            <p:nvSpPr>
              <p:cNvPr id="2000" name="Google Shape;2000;p61"/>
              <p:cNvSpPr/>
              <p:nvPr/>
            </p:nvSpPr>
            <p:spPr>
              <a:xfrm>
                <a:off x="7181444" y="1067932"/>
                <a:ext cx="294912" cy="294912"/>
              </a:xfrm>
              <a:custGeom>
                <a:avLst/>
                <a:gdLst/>
                <a:ahLst/>
                <a:cxnLst/>
                <a:rect l="l" t="t" r="r" b="b"/>
                <a:pathLst>
                  <a:path w="9216" h="9216" extrusionOk="0">
                    <a:moveTo>
                      <a:pt x="4608" y="1048"/>
                    </a:moveTo>
                    <a:cubicBezTo>
                      <a:pt x="4834" y="1048"/>
                      <a:pt x="5025" y="1226"/>
                      <a:pt x="5025" y="1465"/>
                    </a:cubicBezTo>
                    <a:cubicBezTo>
                      <a:pt x="5025" y="1691"/>
                      <a:pt x="4834" y="1881"/>
                      <a:pt x="4608" y="1881"/>
                    </a:cubicBezTo>
                    <a:cubicBezTo>
                      <a:pt x="4370" y="1881"/>
                      <a:pt x="4191" y="1691"/>
                      <a:pt x="4191" y="1465"/>
                    </a:cubicBezTo>
                    <a:cubicBezTo>
                      <a:pt x="4191" y="1226"/>
                      <a:pt x="4370" y="1048"/>
                      <a:pt x="4608" y="1048"/>
                    </a:cubicBezTo>
                    <a:close/>
                    <a:moveTo>
                      <a:pt x="2382" y="1965"/>
                    </a:moveTo>
                    <a:cubicBezTo>
                      <a:pt x="2620" y="1965"/>
                      <a:pt x="2798" y="2155"/>
                      <a:pt x="2798" y="2381"/>
                    </a:cubicBezTo>
                    <a:cubicBezTo>
                      <a:pt x="2798" y="2620"/>
                      <a:pt x="2620" y="2798"/>
                      <a:pt x="2382" y="2798"/>
                    </a:cubicBezTo>
                    <a:cubicBezTo>
                      <a:pt x="2155" y="2798"/>
                      <a:pt x="1965" y="2620"/>
                      <a:pt x="1965" y="2381"/>
                    </a:cubicBezTo>
                    <a:cubicBezTo>
                      <a:pt x="1965" y="2155"/>
                      <a:pt x="2155" y="1965"/>
                      <a:pt x="2382" y="1965"/>
                    </a:cubicBezTo>
                    <a:close/>
                    <a:moveTo>
                      <a:pt x="6823" y="1965"/>
                    </a:moveTo>
                    <a:cubicBezTo>
                      <a:pt x="7061" y="1965"/>
                      <a:pt x="7251" y="2155"/>
                      <a:pt x="7251" y="2381"/>
                    </a:cubicBezTo>
                    <a:cubicBezTo>
                      <a:pt x="7251" y="2620"/>
                      <a:pt x="7061" y="2798"/>
                      <a:pt x="6823" y="2798"/>
                    </a:cubicBezTo>
                    <a:cubicBezTo>
                      <a:pt x="6596" y="2798"/>
                      <a:pt x="6406" y="2620"/>
                      <a:pt x="6406" y="2381"/>
                    </a:cubicBezTo>
                    <a:cubicBezTo>
                      <a:pt x="6406" y="2155"/>
                      <a:pt x="6596" y="1965"/>
                      <a:pt x="6823" y="1965"/>
                    </a:cubicBezTo>
                    <a:close/>
                    <a:moveTo>
                      <a:pt x="3703" y="3286"/>
                    </a:moveTo>
                    <a:cubicBezTo>
                      <a:pt x="3941" y="3286"/>
                      <a:pt x="4132" y="3477"/>
                      <a:pt x="4132" y="3703"/>
                    </a:cubicBezTo>
                    <a:cubicBezTo>
                      <a:pt x="4132" y="3941"/>
                      <a:pt x="3941" y="4132"/>
                      <a:pt x="3703" y="4132"/>
                    </a:cubicBezTo>
                    <a:cubicBezTo>
                      <a:pt x="3477" y="4132"/>
                      <a:pt x="3286" y="3941"/>
                      <a:pt x="3286" y="3703"/>
                    </a:cubicBezTo>
                    <a:cubicBezTo>
                      <a:pt x="3286" y="3477"/>
                      <a:pt x="3477" y="3286"/>
                      <a:pt x="3703" y="3286"/>
                    </a:cubicBezTo>
                    <a:close/>
                    <a:moveTo>
                      <a:pt x="5501" y="3286"/>
                    </a:moveTo>
                    <a:cubicBezTo>
                      <a:pt x="5739" y="3286"/>
                      <a:pt x="5918" y="3477"/>
                      <a:pt x="5918" y="3703"/>
                    </a:cubicBezTo>
                    <a:cubicBezTo>
                      <a:pt x="5918" y="3941"/>
                      <a:pt x="5739" y="4132"/>
                      <a:pt x="5501" y="4132"/>
                    </a:cubicBezTo>
                    <a:cubicBezTo>
                      <a:pt x="5275" y="4132"/>
                      <a:pt x="5084" y="3941"/>
                      <a:pt x="5084" y="3703"/>
                    </a:cubicBezTo>
                    <a:cubicBezTo>
                      <a:pt x="5084" y="3477"/>
                      <a:pt x="5275" y="3286"/>
                      <a:pt x="5501" y="3286"/>
                    </a:cubicBezTo>
                    <a:close/>
                    <a:moveTo>
                      <a:pt x="1465" y="4191"/>
                    </a:moveTo>
                    <a:cubicBezTo>
                      <a:pt x="1691" y="4191"/>
                      <a:pt x="1882" y="4370"/>
                      <a:pt x="1882" y="4608"/>
                    </a:cubicBezTo>
                    <a:cubicBezTo>
                      <a:pt x="1882" y="4834"/>
                      <a:pt x="1691" y="5025"/>
                      <a:pt x="1465" y="5025"/>
                    </a:cubicBezTo>
                    <a:cubicBezTo>
                      <a:pt x="1227" y="5025"/>
                      <a:pt x="1048" y="4834"/>
                      <a:pt x="1048" y="4608"/>
                    </a:cubicBezTo>
                    <a:cubicBezTo>
                      <a:pt x="1048" y="4370"/>
                      <a:pt x="1227" y="4191"/>
                      <a:pt x="1465" y="4191"/>
                    </a:cubicBezTo>
                    <a:close/>
                    <a:moveTo>
                      <a:pt x="7751" y="4191"/>
                    </a:moveTo>
                    <a:cubicBezTo>
                      <a:pt x="7978" y="4191"/>
                      <a:pt x="8168" y="4370"/>
                      <a:pt x="8168" y="4608"/>
                    </a:cubicBezTo>
                    <a:cubicBezTo>
                      <a:pt x="8168" y="4834"/>
                      <a:pt x="7978" y="5025"/>
                      <a:pt x="7751" y="5025"/>
                    </a:cubicBezTo>
                    <a:cubicBezTo>
                      <a:pt x="7513" y="5025"/>
                      <a:pt x="7335" y="4834"/>
                      <a:pt x="7335" y="4608"/>
                    </a:cubicBezTo>
                    <a:cubicBezTo>
                      <a:pt x="7335" y="4370"/>
                      <a:pt x="7513" y="4191"/>
                      <a:pt x="7751" y="4191"/>
                    </a:cubicBezTo>
                    <a:close/>
                    <a:moveTo>
                      <a:pt x="3703" y="5084"/>
                    </a:moveTo>
                    <a:cubicBezTo>
                      <a:pt x="3941" y="5084"/>
                      <a:pt x="4132" y="5275"/>
                      <a:pt x="4132" y="5501"/>
                    </a:cubicBezTo>
                    <a:cubicBezTo>
                      <a:pt x="4132" y="5739"/>
                      <a:pt x="3941" y="5918"/>
                      <a:pt x="3703" y="5918"/>
                    </a:cubicBezTo>
                    <a:cubicBezTo>
                      <a:pt x="3477" y="5918"/>
                      <a:pt x="3286" y="5739"/>
                      <a:pt x="3286" y="5501"/>
                    </a:cubicBezTo>
                    <a:cubicBezTo>
                      <a:pt x="3286" y="5275"/>
                      <a:pt x="3477" y="5084"/>
                      <a:pt x="3703" y="5084"/>
                    </a:cubicBezTo>
                    <a:close/>
                    <a:moveTo>
                      <a:pt x="5501" y="5084"/>
                    </a:moveTo>
                    <a:cubicBezTo>
                      <a:pt x="5739" y="5084"/>
                      <a:pt x="5918" y="5275"/>
                      <a:pt x="5918" y="5501"/>
                    </a:cubicBezTo>
                    <a:cubicBezTo>
                      <a:pt x="5918" y="5739"/>
                      <a:pt x="5739" y="5918"/>
                      <a:pt x="5501" y="5918"/>
                    </a:cubicBezTo>
                    <a:cubicBezTo>
                      <a:pt x="5275" y="5918"/>
                      <a:pt x="5084" y="5739"/>
                      <a:pt x="5084" y="5501"/>
                    </a:cubicBezTo>
                    <a:cubicBezTo>
                      <a:pt x="5084" y="5275"/>
                      <a:pt x="5275" y="5084"/>
                      <a:pt x="5501" y="5084"/>
                    </a:cubicBezTo>
                    <a:close/>
                    <a:moveTo>
                      <a:pt x="2382" y="6406"/>
                    </a:moveTo>
                    <a:cubicBezTo>
                      <a:pt x="2620" y="6406"/>
                      <a:pt x="2798" y="6596"/>
                      <a:pt x="2798" y="6834"/>
                    </a:cubicBezTo>
                    <a:cubicBezTo>
                      <a:pt x="2798" y="7061"/>
                      <a:pt x="2620" y="7251"/>
                      <a:pt x="2382" y="7251"/>
                    </a:cubicBezTo>
                    <a:cubicBezTo>
                      <a:pt x="2155" y="7251"/>
                      <a:pt x="1965" y="7061"/>
                      <a:pt x="1965" y="6834"/>
                    </a:cubicBezTo>
                    <a:cubicBezTo>
                      <a:pt x="1965" y="6596"/>
                      <a:pt x="2155" y="6406"/>
                      <a:pt x="2382" y="6406"/>
                    </a:cubicBezTo>
                    <a:close/>
                    <a:moveTo>
                      <a:pt x="6823" y="6406"/>
                    </a:moveTo>
                    <a:cubicBezTo>
                      <a:pt x="7061" y="6406"/>
                      <a:pt x="7251" y="6596"/>
                      <a:pt x="7251" y="6834"/>
                    </a:cubicBezTo>
                    <a:cubicBezTo>
                      <a:pt x="7251" y="7061"/>
                      <a:pt x="7061" y="7251"/>
                      <a:pt x="6823" y="7251"/>
                    </a:cubicBezTo>
                    <a:cubicBezTo>
                      <a:pt x="6596" y="7251"/>
                      <a:pt x="6406" y="7061"/>
                      <a:pt x="6406" y="6834"/>
                    </a:cubicBezTo>
                    <a:cubicBezTo>
                      <a:pt x="6406" y="6596"/>
                      <a:pt x="6596" y="6406"/>
                      <a:pt x="6823" y="6406"/>
                    </a:cubicBezTo>
                    <a:close/>
                    <a:moveTo>
                      <a:pt x="4608" y="7334"/>
                    </a:moveTo>
                    <a:cubicBezTo>
                      <a:pt x="4834" y="7334"/>
                      <a:pt x="5025" y="7513"/>
                      <a:pt x="5025" y="7751"/>
                    </a:cubicBezTo>
                    <a:cubicBezTo>
                      <a:pt x="5025" y="7977"/>
                      <a:pt x="4834" y="8168"/>
                      <a:pt x="4608" y="8168"/>
                    </a:cubicBezTo>
                    <a:cubicBezTo>
                      <a:pt x="4370" y="8168"/>
                      <a:pt x="4191" y="7977"/>
                      <a:pt x="4191" y="7751"/>
                    </a:cubicBezTo>
                    <a:cubicBezTo>
                      <a:pt x="4191" y="7513"/>
                      <a:pt x="4370" y="7334"/>
                      <a:pt x="4608" y="7334"/>
                    </a:cubicBezTo>
                    <a:close/>
                    <a:moveTo>
                      <a:pt x="4608" y="0"/>
                    </a:moveTo>
                    <a:cubicBezTo>
                      <a:pt x="2072" y="0"/>
                      <a:pt x="0" y="2072"/>
                      <a:pt x="0" y="4608"/>
                    </a:cubicBezTo>
                    <a:cubicBezTo>
                      <a:pt x="0" y="7144"/>
                      <a:pt x="2072" y="9216"/>
                      <a:pt x="4608" y="9216"/>
                    </a:cubicBezTo>
                    <a:cubicBezTo>
                      <a:pt x="7144" y="9216"/>
                      <a:pt x="9216" y="7144"/>
                      <a:pt x="9216" y="4608"/>
                    </a:cubicBezTo>
                    <a:cubicBezTo>
                      <a:pt x="9216" y="2072"/>
                      <a:pt x="7144" y="0"/>
                      <a:pt x="4608" y="0"/>
                    </a:cubicBezTo>
                    <a:close/>
                  </a:path>
                </a:pathLst>
              </a:custGeom>
              <a:solidFill>
                <a:schemeClr val="tx1">
                  <a:lumMod val="6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1" name="Google Shape;2001;p61"/>
              <p:cNvSpPr/>
              <p:nvPr/>
            </p:nvSpPr>
            <p:spPr>
              <a:xfrm>
                <a:off x="7356707" y="1379579"/>
                <a:ext cx="57920" cy="64864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2027" extrusionOk="0">
                    <a:moveTo>
                      <a:pt x="941" y="0"/>
                    </a:moveTo>
                    <a:cubicBezTo>
                      <a:pt x="679" y="96"/>
                      <a:pt x="405" y="167"/>
                      <a:pt x="131" y="215"/>
                    </a:cubicBezTo>
                    <a:lnTo>
                      <a:pt x="393" y="1191"/>
                    </a:lnTo>
                    <a:lnTo>
                      <a:pt x="357" y="1203"/>
                    </a:lnTo>
                    <a:cubicBezTo>
                      <a:pt x="131" y="1263"/>
                      <a:pt x="0" y="1489"/>
                      <a:pt x="60" y="1715"/>
                    </a:cubicBezTo>
                    <a:cubicBezTo>
                      <a:pt x="110" y="1896"/>
                      <a:pt x="279" y="2026"/>
                      <a:pt x="467" y="2026"/>
                    </a:cubicBezTo>
                    <a:cubicBezTo>
                      <a:pt x="502" y="2026"/>
                      <a:pt x="537" y="2022"/>
                      <a:pt x="572" y="2013"/>
                    </a:cubicBezTo>
                    <a:lnTo>
                      <a:pt x="1453" y="1774"/>
                    </a:lnTo>
                    <a:cubicBezTo>
                      <a:pt x="1679" y="1715"/>
                      <a:pt x="1810" y="1477"/>
                      <a:pt x="1750" y="1263"/>
                    </a:cubicBezTo>
                    <a:cubicBezTo>
                      <a:pt x="1701" y="1084"/>
                      <a:pt x="1536" y="947"/>
                      <a:pt x="1352" y="947"/>
                    </a:cubicBezTo>
                    <a:cubicBezTo>
                      <a:pt x="1315" y="947"/>
                      <a:pt x="1277" y="953"/>
                      <a:pt x="1238" y="965"/>
                    </a:cubicBezTo>
                    <a:lnTo>
                      <a:pt x="1203" y="977"/>
                    </a:lnTo>
                    <a:lnTo>
                      <a:pt x="941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2" name="Google Shape;2002;p61"/>
              <p:cNvSpPr/>
              <p:nvPr/>
            </p:nvSpPr>
            <p:spPr>
              <a:xfrm>
                <a:off x="7442051" y="1328539"/>
                <a:ext cx="66688" cy="65440"/>
              </a:xfrm>
              <a:custGeom>
                <a:avLst/>
                <a:gdLst/>
                <a:ahLst/>
                <a:cxnLst/>
                <a:rect l="l" t="t" r="r" b="b"/>
                <a:pathLst>
                  <a:path w="2084" h="2045" extrusionOk="0">
                    <a:moveTo>
                      <a:pt x="596" y="0"/>
                    </a:moveTo>
                    <a:cubicBezTo>
                      <a:pt x="417" y="214"/>
                      <a:pt x="215" y="417"/>
                      <a:pt x="0" y="595"/>
                    </a:cubicBezTo>
                    <a:lnTo>
                      <a:pt x="715" y="1310"/>
                    </a:lnTo>
                    <a:lnTo>
                      <a:pt x="691" y="1334"/>
                    </a:lnTo>
                    <a:cubicBezTo>
                      <a:pt x="524" y="1500"/>
                      <a:pt x="524" y="1762"/>
                      <a:pt x="691" y="1929"/>
                    </a:cubicBezTo>
                    <a:cubicBezTo>
                      <a:pt x="768" y="2006"/>
                      <a:pt x="875" y="2045"/>
                      <a:pt x="982" y="2045"/>
                    </a:cubicBezTo>
                    <a:cubicBezTo>
                      <a:pt x="1090" y="2045"/>
                      <a:pt x="1197" y="2006"/>
                      <a:pt x="1274" y="1929"/>
                    </a:cubicBezTo>
                    <a:lnTo>
                      <a:pt x="1929" y="1274"/>
                    </a:lnTo>
                    <a:cubicBezTo>
                      <a:pt x="2084" y="1119"/>
                      <a:pt x="2084" y="845"/>
                      <a:pt x="1929" y="691"/>
                    </a:cubicBezTo>
                    <a:cubicBezTo>
                      <a:pt x="1846" y="607"/>
                      <a:pt x="1739" y="566"/>
                      <a:pt x="1631" y="566"/>
                    </a:cubicBezTo>
                    <a:cubicBezTo>
                      <a:pt x="1524" y="566"/>
                      <a:pt x="1417" y="607"/>
                      <a:pt x="1334" y="691"/>
                    </a:cubicBezTo>
                    <a:lnTo>
                      <a:pt x="1310" y="714"/>
                    </a:lnTo>
                    <a:lnTo>
                      <a:pt x="596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3" name="Google Shape;2003;p61"/>
              <p:cNvSpPr/>
              <p:nvPr/>
            </p:nvSpPr>
            <p:spPr>
              <a:xfrm>
                <a:off x="7493091" y="1244603"/>
                <a:ext cx="66336" cy="55072"/>
              </a:xfrm>
              <a:custGeom>
                <a:avLst/>
                <a:gdLst/>
                <a:ahLst/>
                <a:cxnLst/>
                <a:rect l="l" t="t" r="r" b="b"/>
                <a:pathLst>
                  <a:path w="2073" h="1721" extrusionOk="0">
                    <a:moveTo>
                      <a:pt x="1604" y="0"/>
                    </a:moveTo>
                    <a:cubicBezTo>
                      <a:pt x="1424" y="0"/>
                      <a:pt x="1253" y="116"/>
                      <a:pt x="1203" y="313"/>
                    </a:cubicBezTo>
                    <a:lnTo>
                      <a:pt x="1191" y="349"/>
                    </a:lnTo>
                    <a:lnTo>
                      <a:pt x="215" y="87"/>
                    </a:lnTo>
                    <a:cubicBezTo>
                      <a:pt x="167" y="361"/>
                      <a:pt x="96" y="635"/>
                      <a:pt x="1" y="897"/>
                    </a:cubicBezTo>
                    <a:lnTo>
                      <a:pt x="965" y="1159"/>
                    </a:lnTo>
                    <a:lnTo>
                      <a:pt x="965" y="1194"/>
                    </a:lnTo>
                    <a:cubicBezTo>
                      <a:pt x="906" y="1409"/>
                      <a:pt x="1037" y="1647"/>
                      <a:pt x="1263" y="1706"/>
                    </a:cubicBezTo>
                    <a:cubicBezTo>
                      <a:pt x="1298" y="1716"/>
                      <a:pt x="1333" y="1721"/>
                      <a:pt x="1368" y="1721"/>
                    </a:cubicBezTo>
                    <a:cubicBezTo>
                      <a:pt x="1550" y="1721"/>
                      <a:pt x="1725" y="1598"/>
                      <a:pt x="1775" y="1409"/>
                    </a:cubicBezTo>
                    <a:lnTo>
                      <a:pt x="2013" y="528"/>
                    </a:lnTo>
                    <a:cubicBezTo>
                      <a:pt x="2072" y="301"/>
                      <a:pt x="1929" y="75"/>
                      <a:pt x="1715" y="16"/>
                    </a:cubicBezTo>
                    <a:cubicBezTo>
                      <a:pt x="1678" y="5"/>
                      <a:pt x="1641" y="0"/>
                      <a:pt x="1604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4" name="Google Shape;2004;p61"/>
              <p:cNvSpPr/>
              <p:nvPr/>
            </p:nvSpPr>
            <p:spPr>
              <a:xfrm>
                <a:off x="7493091" y="1131100"/>
                <a:ext cx="66336" cy="55072"/>
              </a:xfrm>
              <a:custGeom>
                <a:avLst/>
                <a:gdLst/>
                <a:ahLst/>
                <a:cxnLst/>
                <a:rect l="l" t="t" r="r" b="b"/>
                <a:pathLst>
                  <a:path w="2073" h="1721" extrusionOk="0">
                    <a:moveTo>
                      <a:pt x="1368" y="0"/>
                    </a:moveTo>
                    <a:cubicBezTo>
                      <a:pt x="1333" y="0"/>
                      <a:pt x="1298" y="5"/>
                      <a:pt x="1263" y="14"/>
                    </a:cubicBezTo>
                    <a:cubicBezTo>
                      <a:pt x="1037" y="74"/>
                      <a:pt x="906" y="300"/>
                      <a:pt x="965" y="526"/>
                    </a:cubicBezTo>
                    <a:lnTo>
                      <a:pt x="965" y="562"/>
                    </a:lnTo>
                    <a:lnTo>
                      <a:pt x="1" y="824"/>
                    </a:lnTo>
                    <a:cubicBezTo>
                      <a:pt x="96" y="1086"/>
                      <a:pt x="167" y="1360"/>
                      <a:pt x="215" y="1634"/>
                    </a:cubicBezTo>
                    <a:lnTo>
                      <a:pt x="1191" y="1372"/>
                    </a:lnTo>
                    <a:lnTo>
                      <a:pt x="1203" y="1408"/>
                    </a:lnTo>
                    <a:cubicBezTo>
                      <a:pt x="1253" y="1605"/>
                      <a:pt x="1424" y="1720"/>
                      <a:pt x="1604" y="1720"/>
                    </a:cubicBezTo>
                    <a:cubicBezTo>
                      <a:pt x="1641" y="1720"/>
                      <a:pt x="1678" y="1715"/>
                      <a:pt x="1715" y="1705"/>
                    </a:cubicBezTo>
                    <a:cubicBezTo>
                      <a:pt x="1929" y="1646"/>
                      <a:pt x="2072" y="1419"/>
                      <a:pt x="2013" y="1193"/>
                    </a:cubicBezTo>
                    <a:lnTo>
                      <a:pt x="1775" y="312"/>
                    </a:lnTo>
                    <a:cubicBezTo>
                      <a:pt x="1725" y="123"/>
                      <a:pt x="1550" y="0"/>
                      <a:pt x="136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5" name="Google Shape;2005;p61"/>
              <p:cNvSpPr/>
              <p:nvPr/>
            </p:nvSpPr>
            <p:spPr>
              <a:xfrm>
                <a:off x="7442051" y="1036476"/>
                <a:ext cx="66688" cy="65760"/>
              </a:xfrm>
              <a:custGeom>
                <a:avLst/>
                <a:gdLst/>
                <a:ahLst/>
                <a:cxnLst/>
                <a:rect l="l" t="t" r="r" b="b"/>
                <a:pathLst>
                  <a:path w="2084" h="2055" extrusionOk="0">
                    <a:moveTo>
                      <a:pt x="982" y="1"/>
                    </a:moveTo>
                    <a:cubicBezTo>
                      <a:pt x="875" y="1"/>
                      <a:pt x="768" y="43"/>
                      <a:pt x="691" y="126"/>
                    </a:cubicBezTo>
                    <a:cubicBezTo>
                      <a:pt x="524" y="293"/>
                      <a:pt x="524" y="555"/>
                      <a:pt x="691" y="721"/>
                    </a:cubicBezTo>
                    <a:lnTo>
                      <a:pt x="715" y="745"/>
                    </a:lnTo>
                    <a:lnTo>
                      <a:pt x="0" y="1459"/>
                    </a:lnTo>
                    <a:cubicBezTo>
                      <a:pt x="215" y="1638"/>
                      <a:pt x="417" y="1840"/>
                      <a:pt x="596" y="2055"/>
                    </a:cubicBezTo>
                    <a:lnTo>
                      <a:pt x="1310" y="1340"/>
                    </a:lnTo>
                    <a:lnTo>
                      <a:pt x="1334" y="1364"/>
                    </a:lnTo>
                    <a:cubicBezTo>
                      <a:pt x="1417" y="1447"/>
                      <a:pt x="1524" y="1489"/>
                      <a:pt x="1631" y="1489"/>
                    </a:cubicBezTo>
                    <a:cubicBezTo>
                      <a:pt x="1739" y="1489"/>
                      <a:pt x="1846" y="1447"/>
                      <a:pt x="1929" y="1364"/>
                    </a:cubicBezTo>
                    <a:cubicBezTo>
                      <a:pt x="2084" y="1197"/>
                      <a:pt x="2084" y="936"/>
                      <a:pt x="1929" y="769"/>
                    </a:cubicBezTo>
                    <a:lnTo>
                      <a:pt x="1274" y="126"/>
                    </a:lnTo>
                    <a:cubicBezTo>
                      <a:pt x="1197" y="43"/>
                      <a:pt x="1090" y="1"/>
                      <a:pt x="98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6" name="Google Shape;2006;p61"/>
              <p:cNvSpPr/>
              <p:nvPr/>
            </p:nvSpPr>
            <p:spPr>
              <a:xfrm>
                <a:off x="7356707" y="986300"/>
                <a:ext cx="57920" cy="64896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2028" extrusionOk="0">
                    <a:moveTo>
                      <a:pt x="462" y="1"/>
                    </a:moveTo>
                    <a:cubicBezTo>
                      <a:pt x="276" y="1"/>
                      <a:pt x="110" y="123"/>
                      <a:pt x="60" y="313"/>
                    </a:cubicBezTo>
                    <a:cubicBezTo>
                      <a:pt x="0" y="539"/>
                      <a:pt x="131" y="765"/>
                      <a:pt x="357" y="825"/>
                    </a:cubicBezTo>
                    <a:lnTo>
                      <a:pt x="393" y="837"/>
                    </a:lnTo>
                    <a:lnTo>
                      <a:pt x="131" y="1801"/>
                    </a:lnTo>
                    <a:cubicBezTo>
                      <a:pt x="405" y="1861"/>
                      <a:pt x="679" y="1932"/>
                      <a:pt x="941" y="2027"/>
                    </a:cubicBezTo>
                    <a:lnTo>
                      <a:pt x="1203" y="1051"/>
                    </a:lnTo>
                    <a:lnTo>
                      <a:pt x="1238" y="1063"/>
                    </a:lnTo>
                    <a:cubicBezTo>
                      <a:pt x="1273" y="1072"/>
                      <a:pt x="1309" y="1076"/>
                      <a:pt x="1343" y="1076"/>
                    </a:cubicBezTo>
                    <a:cubicBezTo>
                      <a:pt x="1531" y="1076"/>
                      <a:pt x="1700" y="946"/>
                      <a:pt x="1750" y="765"/>
                    </a:cubicBezTo>
                    <a:cubicBezTo>
                      <a:pt x="1810" y="539"/>
                      <a:pt x="1679" y="313"/>
                      <a:pt x="1453" y="253"/>
                    </a:cubicBezTo>
                    <a:lnTo>
                      <a:pt x="572" y="15"/>
                    </a:lnTo>
                    <a:cubicBezTo>
                      <a:pt x="535" y="5"/>
                      <a:pt x="498" y="1"/>
                      <a:pt x="462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7" name="Google Shape;2007;p61"/>
              <p:cNvSpPr/>
              <p:nvPr/>
            </p:nvSpPr>
            <p:spPr>
              <a:xfrm>
                <a:off x="7243172" y="986300"/>
                <a:ext cx="57920" cy="64896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2028" extrusionOk="0">
                    <a:moveTo>
                      <a:pt x="1348" y="1"/>
                    </a:moveTo>
                    <a:cubicBezTo>
                      <a:pt x="1312" y="1"/>
                      <a:pt x="1275" y="5"/>
                      <a:pt x="1238" y="15"/>
                    </a:cubicBezTo>
                    <a:lnTo>
                      <a:pt x="357" y="253"/>
                    </a:lnTo>
                    <a:cubicBezTo>
                      <a:pt x="131" y="313"/>
                      <a:pt x="0" y="539"/>
                      <a:pt x="60" y="765"/>
                    </a:cubicBezTo>
                    <a:cubicBezTo>
                      <a:pt x="110" y="946"/>
                      <a:pt x="271" y="1076"/>
                      <a:pt x="463" y="1076"/>
                    </a:cubicBezTo>
                    <a:cubicBezTo>
                      <a:pt x="499" y="1076"/>
                      <a:pt x="535" y="1072"/>
                      <a:pt x="572" y="1063"/>
                    </a:cubicBezTo>
                    <a:lnTo>
                      <a:pt x="607" y="1051"/>
                    </a:lnTo>
                    <a:lnTo>
                      <a:pt x="869" y="2027"/>
                    </a:lnTo>
                    <a:cubicBezTo>
                      <a:pt x="1131" y="1932"/>
                      <a:pt x="1405" y="1861"/>
                      <a:pt x="1679" y="1801"/>
                    </a:cubicBezTo>
                    <a:lnTo>
                      <a:pt x="1417" y="837"/>
                    </a:lnTo>
                    <a:lnTo>
                      <a:pt x="1453" y="825"/>
                    </a:lnTo>
                    <a:cubicBezTo>
                      <a:pt x="1679" y="765"/>
                      <a:pt x="1810" y="539"/>
                      <a:pt x="1750" y="313"/>
                    </a:cubicBezTo>
                    <a:cubicBezTo>
                      <a:pt x="1701" y="123"/>
                      <a:pt x="1534" y="1"/>
                      <a:pt x="134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8" name="Google Shape;2008;p61"/>
              <p:cNvSpPr/>
              <p:nvPr/>
            </p:nvSpPr>
            <p:spPr>
              <a:xfrm>
                <a:off x="7148676" y="1036476"/>
                <a:ext cx="67072" cy="65760"/>
              </a:xfrm>
              <a:custGeom>
                <a:avLst/>
                <a:gdLst/>
                <a:ahLst/>
                <a:cxnLst/>
                <a:rect l="l" t="t" r="r" b="b"/>
                <a:pathLst>
                  <a:path w="2096" h="2055" extrusionOk="0">
                    <a:moveTo>
                      <a:pt x="1108" y="1"/>
                    </a:moveTo>
                    <a:cubicBezTo>
                      <a:pt x="1001" y="1"/>
                      <a:pt x="893" y="43"/>
                      <a:pt x="810" y="126"/>
                    </a:cubicBezTo>
                    <a:lnTo>
                      <a:pt x="167" y="769"/>
                    </a:lnTo>
                    <a:cubicBezTo>
                      <a:pt x="0" y="936"/>
                      <a:pt x="0" y="1197"/>
                      <a:pt x="167" y="1364"/>
                    </a:cubicBezTo>
                    <a:cubicBezTo>
                      <a:pt x="250" y="1447"/>
                      <a:pt x="358" y="1489"/>
                      <a:pt x="465" y="1489"/>
                    </a:cubicBezTo>
                    <a:cubicBezTo>
                      <a:pt x="572" y="1489"/>
                      <a:pt x="679" y="1447"/>
                      <a:pt x="762" y="1364"/>
                    </a:cubicBezTo>
                    <a:lnTo>
                      <a:pt x="786" y="1340"/>
                    </a:lnTo>
                    <a:lnTo>
                      <a:pt x="1501" y="2055"/>
                    </a:lnTo>
                    <a:cubicBezTo>
                      <a:pt x="1679" y="1840"/>
                      <a:pt x="1882" y="1638"/>
                      <a:pt x="2096" y="1459"/>
                    </a:cubicBezTo>
                    <a:lnTo>
                      <a:pt x="1382" y="745"/>
                    </a:lnTo>
                    <a:lnTo>
                      <a:pt x="1405" y="721"/>
                    </a:lnTo>
                    <a:cubicBezTo>
                      <a:pt x="1572" y="555"/>
                      <a:pt x="1572" y="293"/>
                      <a:pt x="1405" y="126"/>
                    </a:cubicBezTo>
                    <a:cubicBezTo>
                      <a:pt x="1322" y="43"/>
                      <a:pt x="1215" y="1"/>
                      <a:pt x="1108" y="1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9" name="Google Shape;2009;p61"/>
              <p:cNvSpPr/>
              <p:nvPr/>
            </p:nvSpPr>
            <p:spPr>
              <a:xfrm>
                <a:off x="7098372" y="1131100"/>
                <a:ext cx="66336" cy="55072"/>
              </a:xfrm>
              <a:custGeom>
                <a:avLst/>
                <a:gdLst/>
                <a:ahLst/>
                <a:cxnLst/>
                <a:rect l="l" t="t" r="r" b="b"/>
                <a:pathLst>
                  <a:path w="2073" h="1721" extrusionOk="0">
                    <a:moveTo>
                      <a:pt x="701" y="0"/>
                    </a:moveTo>
                    <a:cubicBezTo>
                      <a:pt x="515" y="0"/>
                      <a:pt x="348" y="123"/>
                      <a:pt x="298" y="312"/>
                    </a:cubicBezTo>
                    <a:lnTo>
                      <a:pt x="60" y="1193"/>
                    </a:lnTo>
                    <a:cubicBezTo>
                      <a:pt x="1" y="1419"/>
                      <a:pt x="132" y="1646"/>
                      <a:pt x="358" y="1705"/>
                    </a:cubicBezTo>
                    <a:cubicBezTo>
                      <a:pt x="395" y="1715"/>
                      <a:pt x="432" y="1720"/>
                      <a:pt x="469" y="1720"/>
                    </a:cubicBezTo>
                    <a:cubicBezTo>
                      <a:pt x="649" y="1720"/>
                      <a:pt x="821" y="1605"/>
                      <a:pt x="870" y="1408"/>
                    </a:cubicBezTo>
                    <a:lnTo>
                      <a:pt x="882" y="1372"/>
                    </a:lnTo>
                    <a:lnTo>
                      <a:pt x="1846" y="1634"/>
                    </a:lnTo>
                    <a:cubicBezTo>
                      <a:pt x="1906" y="1360"/>
                      <a:pt x="1977" y="1086"/>
                      <a:pt x="2072" y="824"/>
                    </a:cubicBezTo>
                    <a:lnTo>
                      <a:pt x="1096" y="562"/>
                    </a:lnTo>
                    <a:lnTo>
                      <a:pt x="1108" y="526"/>
                    </a:lnTo>
                    <a:cubicBezTo>
                      <a:pt x="1168" y="300"/>
                      <a:pt x="1037" y="74"/>
                      <a:pt x="810" y="14"/>
                    </a:cubicBezTo>
                    <a:cubicBezTo>
                      <a:pt x="774" y="5"/>
                      <a:pt x="737" y="0"/>
                      <a:pt x="70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0" name="Google Shape;2010;p61"/>
              <p:cNvSpPr/>
              <p:nvPr/>
            </p:nvSpPr>
            <p:spPr>
              <a:xfrm>
                <a:off x="7098372" y="1244603"/>
                <a:ext cx="66336" cy="55072"/>
              </a:xfrm>
              <a:custGeom>
                <a:avLst/>
                <a:gdLst/>
                <a:ahLst/>
                <a:cxnLst/>
                <a:rect l="l" t="t" r="r" b="b"/>
                <a:pathLst>
                  <a:path w="2073" h="1721" extrusionOk="0">
                    <a:moveTo>
                      <a:pt x="469" y="0"/>
                    </a:moveTo>
                    <a:cubicBezTo>
                      <a:pt x="432" y="0"/>
                      <a:pt x="395" y="5"/>
                      <a:pt x="358" y="16"/>
                    </a:cubicBezTo>
                    <a:cubicBezTo>
                      <a:pt x="132" y="75"/>
                      <a:pt x="1" y="301"/>
                      <a:pt x="60" y="528"/>
                    </a:cubicBezTo>
                    <a:lnTo>
                      <a:pt x="298" y="1409"/>
                    </a:lnTo>
                    <a:cubicBezTo>
                      <a:pt x="348" y="1598"/>
                      <a:pt x="515" y="1721"/>
                      <a:pt x="701" y="1721"/>
                    </a:cubicBezTo>
                    <a:cubicBezTo>
                      <a:pt x="737" y="1721"/>
                      <a:pt x="774" y="1716"/>
                      <a:pt x="810" y="1706"/>
                    </a:cubicBezTo>
                    <a:cubicBezTo>
                      <a:pt x="1037" y="1647"/>
                      <a:pt x="1168" y="1409"/>
                      <a:pt x="1108" y="1194"/>
                    </a:cubicBezTo>
                    <a:lnTo>
                      <a:pt x="1096" y="1159"/>
                    </a:lnTo>
                    <a:lnTo>
                      <a:pt x="2072" y="897"/>
                    </a:lnTo>
                    <a:cubicBezTo>
                      <a:pt x="1977" y="635"/>
                      <a:pt x="1906" y="361"/>
                      <a:pt x="1846" y="87"/>
                    </a:cubicBezTo>
                    <a:lnTo>
                      <a:pt x="882" y="349"/>
                    </a:lnTo>
                    <a:lnTo>
                      <a:pt x="870" y="313"/>
                    </a:lnTo>
                    <a:cubicBezTo>
                      <a:pt x="821" y="116"/>
                      <a:pt x="649" y="0"/>
                      <a:pt x="4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1" name="Google Shape;2011;p61"/>
              <p:cNvSpPr/>
              <p:nvPr/>
            </p:nvSpPr>
            <p:spPr>
              <a:xfrm>
                <a:off x="7148676" y="1328539"/>
                <a:ext cx="67072" cy="65440"/>
              </a:xfrm>
              <a:custGeom>
                <a:avLst/>
                <a:gdLst/>
                <a:ahLst/>
                <a:cxnLst/>
                <a:rect l="l" t="t" r="r" b="b"/>
                <a:pathLst>
                  <a:path w="2096" h="2045" extrusionOk="0">
                    <a:moveTo>
                      <a:pt x="1501" y="0"/>
                    </a:moveTo>
                    <a:lnTo>
                      <a:pt x="786" y="714"/>
                    </a:lnTo>
                    <a:lnTo>
                      <a:pt x="762" y="691"/>
                    </a:lnTo>
                    <a:cubicBezTo>
                      <a:pt x="679" y="607"/>
                      <a:pt x="572" y="566"/>
                      <a:pt x="465" y="566"/>
                    </a:cubicBezTo>
                    <a:cubicBezTo>
                      <a:pt x="358" y="566"/>
                      <a:pt x="250" y="607"/>
                      <a:pt x="167" y="691"/>
                    </a:cubicBezTo>
                    <a:cubicBezTo>
                      <a:pt x="0" y="845"/>
                      <a:pt x="0" y="1119"/>
                      <a:pt x="167" y="1274"/>
                    </a:cubicBezTo>
                    <a:lnTo>
                      <a:pt x="810" y="1929"/>
                    </a:lnTo>
                    <a:cubicBezTo>
                      <a:pt x="893" y="2006"/>
                      <a:pt x="1001" y="2045"/>
                      <a:pt x="1108" y="2045"/>
                    </a:cubicBezTo>
                    <a:cubicBezTo>
                      <a:pt x="1215" y="2045"/>
                      <a:pt x="1322" y="2006"/>
                      <a:pt x="1405" y="1929"/>
                    </a:cubicBezTo>
                    <a:cubicBezTo>
                      <a:pt x="1572" y="1762"/>
                      <a:pt x="1572" y="1500"/>
                      <a:pt x="1405" y="1334"/>
                    </a:cubicBezTo>
                    <a:lnTo>
                      <a:pt x="1382" y="1310"/>
                    </a:lnTo>
                    <a:lnTo>
                      <a:pt x="2096" y="595"/>
                    </a:lnTo>
                    <a:cubicBezTo>
                      <a:pt x="1882" y="417"/>
                      <a:pt x="1679" y="214"/>
                      <a:pt x="1501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2" name="Google Shape;2012;p61"/>
              <p:cNvSpPr/>
              <p:nvPr/>
            </p:nvSpPr>
            <p:spPr>
              <a:xfrm>
                <a:off x="7243172" y="1379579"/>
                <a:ext cx="57920" cy="64864"/>
              </a:xfrm>
              <a:custGeom>
                <a:avLst/>
                <a:gdLst/>
                <a:ahLst/>
                <a:cxnLst/>
                <a:rect l="l" t="t" r="r" b="b"/>
                <a:pathLst>
                  <a:path w="1810" h="2027" extrusionOk="0">
                    <a:moveTo>
                      <a:pt x="869" y="0"/>
                    </a:moveTo>
                    <a:lnTo>
                      <a:pt x="607" y="977"/>
                    </a:lnTo>
                    <a:lnTo>
                      <a:pt x="572" y="965"/>
                    </a:lnTo>
                    <a:cubicBezTo>
                      <a:pt x="532" y="953"/>
                      <a:pt x="492" y="947"/>
                      <a:pt x="454" y="947"/>
                    </a:cubicBezTo>
                    <a:cubicBezTo>
                      <a:pt x="266" y="947"/>
                      <a:pt x="109" y="1084"/>
                      <a:pt x="60" y="1263"/>
                    </a:cubicBezTo>
                    <a:cubicBezTo>
                      <a:pt x="0" y="1477"/>
                      <a:pt x="131" y="1715"/>
                      <a:pt x="357" y="1774"/>
                    </a:cubicBezTo>
                    <a:lnTo>
                      <a:pt x="1238" y="2013"/>
                    </a:lnTo>
                    <a:cubicBezTo>
                      <a:pt x="1273" y="2022"/>
                      <a:pt x="1308" y="2026"/>
                      <a:pt x="1343" y="2026"/>
                    </a:cubicBezTo>
                    <a:cubicBezTo>
                      <a:pt x="1531" y="2026"/>
                      <a:pt x="1700" y="1896"/>
                      <a:pt x="1750" y="1715"/>
                    </a:cubicBezTo>
                    <a:cubicBezTo>
                      <a:pt x="1810" y="1489"/>
                      <a:pt x="1679" y="1263"/>
                      <a:pt x="1453" y="1203"/>
                    </a:cubicBezTo>
                    <a:lnTo>
                      <a:pt x="1417" y="1191"/>
                    </a:lnTo>
                    <a:lnTo>
                      <a:pt x="1679" y="215"/>
                    </a:lnTo>
                    <a:cubicBezTo>
                      <a:pt x="1405" y="167"/>
                      <a:pt x="1131" y="96"/>
                      <a:pt x="869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13" name="Google Shape;2013;p61"/>
            <p:cNvGrpSpPr/>
            <p:nvPr/>
          </p:nvGrpSpPr>
          <p:grpSpPr>
            <a:xfrm>
              <a:off x="6474258" y="7411"/>
              <a:ext cx="1316914" cy="530999"/>
              <a:chOff x="6200301" y="6516"/>
              <a:chExt cx="1122306" cy="452493"/>
            </a:xfrm>
          </p:grpSpPr>
          <p:sp>
            <p:nvSpPr>
              <p:cNvPr id="2014" name="Google Shape;2014;p61"/>
              <p:cNvSpPr/>
              <p:nvPr/>
            </p:nvSpPr>
            <p:spPr>
              <a:xfrm rot="16200000">
                <a:off x="6281759" y="167648"/>
                <a:ext cx="172240" cy="168525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5966" extrusionOk="0">
                    <a:moveTo>
                      <a:pt x="3232" y="1"/>
                    </a:moveTo>
                    <a:cubicBezTo>
                      <a:pt x="2918" y="1"/>
                      <a:pt x="2602" y="120"/>
                      <a:pt x="2358" y="358"/>
                    </a:cubicBezTo>
                    <a:lnTo>
                      <a:pt x="477" y="2239"/>
                    </a:lnTo>
                    <a:cubicBezTo>
                      <a:pt x="1" y="2715"/>
                      <a:pt x="1" y="3489"/>
                      <a:pt x="477" y="3965"/>
                    </a:cubicBezTo>
                    <a:cubicBezTo>
                      <a:pt x="715" y="4204"/>
                      <a:pt x="1028" y="4323"/>
                      <a:pt x="1340" y="4323"/>
                    </a:cubicBezTo>
                    <a:cubicBezTo>
                      <a:pt x="1653" y="4323"/>
                      <a:pt x="1965" y="4204"/>
                      <a:pt x="2204" y="3965"/>
                    </a:cubicBezTo>
                    <a:lnTo>
                      <a:pt x="2287" y="3894"/>
                    </a:lnTo>
                    <a:lnTo>
                      <a:pt x="4359" y="5966"/>
                    </a:lnTo>
                    <a:cubicBezTo>
                      <a:pt x="4894" y="5347"/>
                      <a:pt x="5478" y="4775"/>
                      <a:pt x="6097" y="4239"/>
                    </a:cubicBezTo>
                    <a:lnTo>
                      <a:pt x="4013" y="2168"/>
                    </a:lnTo>
                    <a:lnTo>
                      <a:pt x="4097" y="2084"/>
                    </a:lnTo>
                    <a:cubicBezTo>
                      <a:pt x="4573" y="1608"/>
                      <a:pt x="4573" y="834"/>
                      <a:pt x="4097" y="358"/>
                    </a:cubicBezTo>
                    <a:cubicBezTo>
                      <a:pt x="3859" y="120"/>
                      <a:pt x="3546" y="1"/>
                      <a:pt x="323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5" name="Google Shape;2015;p61"/>
              <p:cNvSpPr/>
              <p:nvPr/>
            </p:nvSpPr>
            <p:spPr>
              <a:xfrm rot="16200000">
                <a:off x="6523799" y="303089"/>
                <a:ext cx="170206" cy="141633"/>
              </a:xfrm>
              <a:custGeom>
                <a:avLst/>
                <a:gdLst/>
                <a:ahLst/>
                <a:cxnLst/>
                <a:rect l="l" t="t" r="r" b="b"/>
                <a:pathLst>
                  <a:path w="6025" h="5014" extrusionOk="0">
                    <a:moveTo>
                      <a:pt x="2037" y="0"/>
                    </a:moveTo>
                    <a:cubicBezTo>
                      <a:pt x="1497" y="0"/>
                      <a:pt x="1007" y="363"/>
                      <a:pt x="857" y="901"/>
                    </a:cubicBezTo>
                    <a:lnTo>
                      <a:pt x="167" y="3472"/>
                    </a:lnTo>
                    <a:cubicBezTo>
                      <a:pt x="0" y="4127"/>
                      <a:pt x="381" y="4806"/>
                      <a:pt x="1036" y="4973"/>
                    </a:cubicBezTo>
                    <a:cubicBezTo>
                      <a:pt x="1140" y="5000"/>
                      <a:pt x="1245" y="5013"/>
                      <a:pt x="1350" y="5013"/>
                    </a:cubicBezTo>
                    <a:cubicBezTo>
                      <a:pt x="1880" y="5013"/>
                      <a:pt x="2387" y="4672"/>
                      <a:pt x="2536" y="4115"/>
                    </a:cubicBezTo>
                    <a:lnTo>
                      <a:pt x="2560" y="4008"/>
                    </a:lnTo>
                    <a:lnTo>
                      <a:pt x="5394" y="4758"/>
                    </a:lnTo>
                    <a:cubicBezTo>
                      <a:pt x="5536" y="3949"/>
                      <a:pt x="5751" y="3163"/>
                      <a:pt x="6025" y="2401"/>
                    </a:cubicBezTo>
                    <a:lnTo>
                      <a:pt x="3191" y="1639"/>
                    </a:lnTo>
                    <a:lnTo>
                      <a:pt x="3227" y="1532"/>
                    </a:lnTo>
                    <a:cubicBezTo>
                      <a:pt x="3393" y="889"/>
                      <a:pt x="3012" y="210"/>
                      <a:pt x="2357" y="43"/>
                    </a:cubicBezTo>
                    <a:cubicBezTo>
                      <a:pt x="2250" y="14"/>
                      <a:pt x="2143" y="0"/>
                      <a:pt x="2037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6" name="Google Shape;2016;p61"/>
              <p:cNvSpPr/>
              <p:nvPr/>
            </p:nvSpPr>
            <p:spPr>
              <a:xfrm rot="16200000">
                <a:off x="6818013" y="302920"/>
                <a:ext cx="170206" cy="141972"/>
              </a:xfrm>
              <a:custGeom>
                <a:avLst/>
                <a:gdLst/>
                <a:ahLst/>
                <a:cxnLst/>
                <a:rect l="l" t="t" r="r" b="b"/>
                <a:pathLst>
                  <a:path w="6025" h="5026" extrusionOk="0">
                    <a:moveTo>
                      <a:pt x="1349" y="0"/>
                    </a:moveTo>
                    <a:cubicBezTo>
                      <a:pt x="1245" y="0"/>
                      <a:pt x="1140" y="14"/>
                      <a:pt x="1036" y="41"/>
                    </a:cubicBezTo>
                    <a:cubicBezTo>
                      <a:pt x="381" y="220"/>
                      <a:pt x="0" y="886"/>
                      <a:pt x="167" y="1541"/>
                    </a:cubicBezTo>
                    <a:lnTo>
                      <a:pt x="857" y="4113"/>
                    </a:lnTo>
                    <a:cubicBezTo>
                      <a:pt x="1007" y="4661"/>
                      <a:pt x="1498" y="5025"/>
                      <a:pt x="2038" y="5025"/>
                    </a:cubicBezTo>
                    <a:cubicBezTo>
                      <a:pt x="2143" y="5025"/>
                      <a:pt x="2250" y="5011"/>
                      <a:pt x="2357" y="4982"/>
                    </a:cubicBezTo>
                    <a:cubicBezTo>
                      <a:pt x="3012" y="4804"/>
                      <a:pt x="3393" y="4137"/>
                      <a:pt x="3227" y="3482"/>
                    </a:cubicBezTo>
                    <a:lnTo>
                      <a:pt x="3191" y="3375"/>
                    </a:lnTo>
                    <a:lnTo>
                      <a:pt x="6025" y="2625"/>
                    </a:lnTo>
                    <a:cubicBezTo>
                      <a:pt x="5751" y="1863"/>
                      <a:pt x="5548" y="1065"/>
                      <a:pt x="5394" y="255"/>
                    </a:cubicBezTo>
                    <a:lnTo>
                      <a:pt x="2560" y="1017"/>
                    </a:lnTo>
                    <a:lnTo>
                      <a:pt x="2536" y="910"/>
                    </a:lnTo>
                    <a:cubicBezTo>
                      <a:pt x="2387" y="343"/>
                      <a:pt x="1880" y="0"/>
                      <a:pt x="134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7" name="Google Shape;2017;p61"/>
              <p:cNvSpPr/>
              <p:nvPr/>
            </p:nvSpPr>
            <p:spPr>
              <a:xfrm rot="16200000">
                <a:off x="7058344" y="224870"/>
                <a:ext cx="172240" cy="168835"/>
              </a:xfrm>
              <a:custGeom>
                <a:avLst/>
                <a:gdLst/>
                <a:ahLst/>
                <a:cxnLst/>
                <a:rect l="l" t="t" r="r" b="b"/>
                <a:pathLst>
                  <a:path w="6097" h="5977" extrusionOk="0">
                    <a:moveTo>
                      <a:pt x="4359" y="0"/>
                    </a:moveTo>
                    <a:lnTo>
                      <a:pt x="2287" y="2084"/>
                    </a:lnTo>
                    <a:lnTo>
                      <a:pt x="2204" y="2000"/>
                    </a:lnTo>
                    <a:cubicBezTo>
                      <a:pt x="1965" y="1762"/>
                      <a:pt x="1653" y="1643"/>
                      <a:pt x="1340" y="1643"/>
                    </a:cubicBezTo>
                    <a:cubicBezTo>
                      <a:pt x="1028" y="1643"/>
                      <a:pt x="715" y="1762"/>
                      <a:pt x="477" y="2000"/>
                    </a:cubicBezTo>
                    <a:cubicBezTo>
                      <a:pt x="1" y="2477"/>
                      <a:pt x="1" y="3262"/>
                      <a:pt x="477" y="3739"/>
                    </a:cubicBezTo>
                    <a:lnTo>
                      <a:pt x="2358" y="5620"/>
                    </a:lnTo>
                    <a:cubicBezTo>
                      <a:pt x="2597" y="5858"/>
                      <a:pt x="2912" y="5977"/>
                      <a:pt x="3228" y="5977"/>
                    </a:cubicBezTo>
                    <a:cubicBezTo>
                      <a:pt x="3543" y="5977"/>
                      <a:pt x="3859" y="5858"/>
                      <a:pt x="4097" y="5620"/>
                    </a:cubicBezTo>
                    <a:cubicBezTo>
                      <a:pt x="4573" y="5144"/>
                      <a:pt x="4573" y="4370"/>
                      <a:pt x="4097" y="3893"/>
                    </a:cubicBezTo>
                    <a:lnTo>
                      <a:pt x="4013" y="3810"/>
                    </a:lnTo>
                    <a:lnTo>
                      <a:pt x="6097" y="1738"/>
                    </a:lnTo>
                    <a:cubicBezTo>
                      <a:pt x="5478" y="1203"/>
                      <a:pt x="4894" y="619"/>
                      <a:pt x="435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8" name="Google Shape;2018;p61"/>
              <p:cNvSpPr/>
              <p:nvPr/>
            </p:nvSpPr>
            <p:spPr>
              <a:xfrm rot="16200000">
                <a:off x="6225761" y="-12156"/>
                <a:ext cx="115712" cy="166632"/>
              </a:xfrm>
              <a:custGeom>
                <a:avLst/>
                <a:gdLst/>
                <a:ahLst/>
                <a:cxnLst/>
                <a:rect l="l" t="t" r="r" b="b"/>
                <a:pathLst>
                  <a:path w="4096" h="5899" extrusionOk="0">
                    <a:moveTo>
                      <a:pt x="3899" y="1"/>
                    </a:moveTo>
                    <a:cubicBezTo>
                      <a:pt x="3805" y="1"/>
                      <a:pt x="3710" y="12"/>
                      <a:pt x="3620" y="40"/>
                    </a:cubicBezTo>
                    <a:lnTo>
                      <a:pt x="1048" y="731"/>
                    </a:lnTo>
                    <a:cubicBezTo>
                      <a:pt x="393" y="910"/>
                      <a:pt x="0" y="1576"/>
                      <a:pt x="179" y="2231"/>
                    </a:cubicBezTo>
                    <a:cubicBezTo>
                      <a:pt x="318" y="2749"/>
                      <a:pt x="800" y="3134"/>
                      <a:pt x="1351" y="3134"/>
                    </a:cubicBezTo>
                    <a:cubicBezTo>
                      <a:pt x="1458" y="3134"/>
                      <a:pt x="1568" y="3119"/>
                      <a:pt x="1679" y="3088"/>
                    </a:cubicBezTo>
                    <a:lnTo>
                      <a:pt x="1786" y="3065"/>
                    </a:lnTo>
                    <a:lnTo>
                      <a:pt x="2536" y="5898"/>
                    </a:lnTo>
                    <a:cubicBezTo>
                      <a:pt x="3048" y="5720"/>
                      <a:pt x="3572" y="5565"/>
                      <a:pt x="4096" y="5434"/>
                    </a:cubicBezTo>
                    <a:lnTo>
                      <a:pt x="4096" y="17"/>
                    </a:lnTo>
                    <a:cubicBezTo>
                      <a:pt x="4032" y="7"/>
                      <a:pt x="3966" y="1"/>
                      <a:pt x="3899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9" name="Google Shape;2019;p61"/>
              <p:cNvSpPr/>
              <p:nvPr/>
            </p:nvSpPr>
            <p:spPr>
              <a:xfrm rot="16200000">
                <a:off x="7181492" y="23551"/>
                <a:ext cx="115712" cy="166519"/>
              </a:xfrm>
              <a:custGeom>
                <a:avLst/>
                <a:gdLst/>
                <a:ahLst/>
                <a:cxnLst/>
                <a:rect l="l" t="t" r="r" b="b"/>
                <a:pathLst>
                  <a:path w="4096" h="5895" extrusionOk="0">
                    <a:moveTo>
                      <a:pt x="2536" y="0"/>
                    </a:moveTo>
                    <a:lnTo>
                      <a:pt x="1786" y="2834"/>
                    </a:lnTo>
                    <a:lnTo>
                      <a:pt x="1679" y="2798"/>
                    </a:lnTo>
                    <a:cubicBezTo>
                      <a:pt x="1572" y="2770"/>
                      <a:pt x="1465" y="2757"/>
                      <a:pt x="1361" y="2757"/>
                    </a:cubicBezTo>
                    <a:cubicBezTo>
                      <a:pt x="806" y="2757"/>
                      <a:pt x="319" y="3136"/>
                      <a:pt x="179" y="3667"/>
                    </a:cubicBezTo>
                    <a:cubicBezTo>
                      <a:pt x="0" y="4322"/>
                      <a:pt x="393" y="4989"/>
                      <a:pt x="1048" y="5168"/>
                    </a:cubicBezTo>
                    <a:lnTo>
                      <a:pt x="3620" y="5858"/>
                    </a:lnTo>
                    <a:cubicBezTo>
                      <a:pt x="3720" y="5881"/>
                      <a:pt x="3825" y="5894"/>
                      <a:pt x="3928" y="5894"/>
                    </a:cubicBezTo>
                    <a:cubicBezTo>
                      <a:pt x="3985" y="5894"/>
                      <a:pt x="4041" y="5890"/>
                      <a:pt x="4096" y="5882"/>
                    </a:cubicBezTo>
                    <a:lnTo>
                      <a:pt x="4096" y="453"/>
                    </a:lnTo>
                    <a:cubicBezTo>
                      <a:pt x="3572" y="334"/>
                      <a:pt x="3048" y="179"/>
                      <a:pt x="253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0" name="Google Shape;2020;p61"/>
              <p:cNvSpPr/>
              <p:nvPr/>
            </p:nvSpPr>
            <p:spPr>
              <a:xfrm rot="16200000">
                <a:off x="6647531" y="-220836"/>
                <a:ext cx="274138" cy="728842"/>
              </a:xfrm>
              <a:custGeom>
                <a:avLst/>
                <a:gdLst/>
                <a:ahLst/>
                <a:cxnLst/>
                <a:rect l="l" t="t" r="r" b="b"/>
                <a:pathLst>
                  <a:path w="9704" h="25802" extrusionOk="0">
                    <a:moveTo>
                      <a:pt x="6942" y="5192"/>
                    </a:moveTo>
                    <a:cubicBezTo>
                      <a:pt x="7620" y="5192"/>
                      <a:pt x="8168" y="5740"/>
                      <a:pt x="8168" y="6418"/>
                    </a:cubicBezTo>
                    <a:cubicBezTo>
                      <a:pt x="8168" y="7097"/>
                      <a:pt x="7620" y="7645"/>
                      <a:pt x="6942" y="7645"/>
                    </a:cubicBezTo>
                    <a:cubicBezTo>
                      <a:pt x="6263" y="7645"/>
                      <a:pt x="5715" y="7097"/>
                      <a:pt x="5715" y="6418"/>
                    </a:cubicBezTo>
                    <a:cubicBezTo>
                      <a:pt x="5715" y="5740"/>
                      <a:pt x="6263" y="5192"/>
                      <a:pt x="6942" y="5192"/>
                    </a:cubicBezTo>
                    <a:close/>
                    <a:moveTo>
                      <a:pt x="4263" y="11681"/>
                    </a:moveTo>
                    <a:cubicBezTo>
                      <a:pt x="4930" y="11681"/>
                      <a:pt x="5477" y="12229"/>
                      <a:pt x="5477" y="12895"/>
                    </a:cubicBezTo>
                    <a:cubicBezTo>
                      <a:pt x="5477" y="13574"/>
                      <a:pt x="4930" y="14122"/>
                      <a:pt x="4263" y="14122"/>
                    </a:cubicBezTo>
                    <a:cubicBezTo>
                      <a:pt x="3584" y="14122"/>
                      <a:pt x="3037" y="13574"/>
                      <a:pt x="3037" y="12895"/>
                    </a:cubicBezTo>
                    <a:cubicBezTo>
                      <a:pt x="3037" y="12229"/>
                      <a:pt x="3584" y="11681"/>
                      <a:pt x="4263" y="11681"/>
                    </a:cubicBezTo>
                    <a:close/>
                    <a:moveTo>
                      <a:pt x="6942" y="18158"/>
                    </a:moveTo>
                    <a:cubicBezTo>
                      <a:pt x="7620" y="18158"/>
                      <a:pt x="8168" y="18706"/>
                      <a:pt x="8168" y="19384"/>
                    </a:cubicBezTo>
                    <a:cubicBezTo>
                      <a:pt x="8168" y="20063"/>
                      <a:pt x="7620" y="20611"/>
                      <a:pt x="6942" y="20611"/>
                    </a:cubicBezTo>
                    <a:cubicBezTo>
                      <a:pt x="6263" y="20611"/>
                      <a:pt x="5715" y="20063"/>
                      <a:pt x="5715" y="19384"/>
                    </a:cubicBezTo>
                    <a:cubicBezTo>
                      <a:pt x="5715" y="18706"/>
                      <a:pt x="6263" y="18158"/>
                      <a:pt x="6942" y="18158"/>
                    </a:cubicBezTo>
                    <a:close/>
                    <a:moveTo>
                      <a:pt x="9704" y="1"/>
                    </a:moveTo>
                    <a:cubicBezTo>
                      <a:pt x="4108" y="1620"/>
                      <a:pt x="0" y="6787"/>
                      <a:pt x="0" y="12895"/>
                    </a:cubicBezTo>
                    <a:cubicBezTo>
                      <a:pt x="0" y="19015"/>
                      <a:pt x="4108" y="24182"/>
                      <a:pt x="9704" y="25802"/>
                    </a:cubicBezTo>
                    <a:lnTo>
                      <a:pt x="9704" y="1"/>
                    </a:lnTo>
                    <a:close/>
                  </a:path>
                </a:pathLst>
              </a:custGeom>
              <a:solidFill>
                <a:schemeClr val="tx1">
                  <a:lumMod val="75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7" name="Flèche : droite 26">
            <a:extLst>
              <a:ext uri="{FF2B5EF4-FFF2-40B4-BE49-F238E27FC236}">
                <a16:creationId xmlns:a16="http://schemas.microsoft.com/office/drawing/2014/main" id="{4B1D9CEF-6FBD-49AB-84FC-1B20985879F1}"/>
              </a:ext>
            </a:extLst>
          </p:cNvPr>
          <p:cNvSpPr>
            <a:spLocks noChangeAspect="1"/>
          </p:cNvSpPr>
          <p:nvPr/>
        </p:nvSpPr>
        <p:spPr>
          <a:xfrm rot="-1080000">
            <a:off x="6309594" y="909618"/>
            <a:ext cx="2743200" cy="1548000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BE" sz="2400" dirty="0">
                <a:solidFill>
                  <a:schemeClr val="tx2"/>
                </a:solidFill>
                <a:latin typeface="Franklin Gothic Heavy" panose="020B0903020102020204" pitchFamily="34" charset="0"/>
              </a:rPr>
              <a:t>Public </a:t>
            </a:r>
            <a:r>
              <a:rPr lang="fr-BE" sz="2400" dirty="0" err="1">
                <a:solidFill>
                  <a:schemeClr val="tx2"/>
                </a:solidFill>
                <a:latin typeface="Franklin Gothic Heavy" panose="020B0903020102020204" pitchFamily="34" charset="0"/>
              </a:rPr>
              <a:t>responsibilit</a:t>
            </a:r>
            <a:r>
              <a:rPr lang="fr-BE" sz="2400" b="1" dirty="0" err="1">
                <a:solidFill>
                  <a:schemeClr val="tx2"/>
                </a:solidFill>
                <a:latin typeface="Franklin Gothic Heavy" panose="020B0903020102020204" pitchFamily="34" charset="0"/>
              </a:rPr>
              <a:t>y</a:t>
            </a:r>
            <a:endParaRPr lang="fr-BE" sz="2400" b="1" dirty="0">
              <a:solidFill>
                <a:schemeClr val="tx2"/>
              </a:solidFill>
              <a:latin typeface="Franklin Gothic Heavy" panose="020B0903020102020204" pitchFamily="34" charset="0"/>
            </a:endParaRP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70732090-8104-484F-AD9C-B4E73F1627D0}"/>
              </a:ext>
            </a:extLst>
          </p:cNvPr>
          <p:cNvSpPr txBox="1"/>
          <p:nvPr/>
        </p:nvSpPr>
        <p:spPr>
          <a:xfrm>
            <a:off x="8540377" y="4456484"/>
            <a:ext cx="418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>
                <a:solidFill>
                  <a:schemeClr val="tx2">
                    <a:lumMod val="40000"/>
                    <a:lumOff val="60000"/>
                  </a:schemeClr>
                </a:solidFill>
              </a:rPr>
              <a:t>11</a:t>
            </a:r>
          </a:p>
        </p:txBody>
      </p:sp>
      <p:sp>
        <p:nvSpPr>
          <p:cNvPr id="32" name="Flèche : droite 31">
            <a:extLst>
              <a:ext uri="{FF2B5EF4-FFF2-40B4-BE49-F238E27FC236}">
                <a16:creationId xmlns:a16="http://schemas.microsoft.com/office/drawing/2014/main" id="{78CCB019-9AE6-4B3E-A773-AE11F97F80D6}"/>
              </a:ext>
            </a:extLst>
          </p:cNvPr>
          <p:cNvSpPr>
            <a:spLocks noChangeAspect="1"/>
          </p:cNvSpPr>
          <p:nvPr/>
        </p:nvSpPr>
        <p:spPr>
          <a:xfrm rot="11700000">
            <a:off x="-23796" y="1510957"/>
            <a:ext cx="2772000" cy="156425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2800" b="1" dirty="0">
              <a:latin typeface="Josefin Sans" panose="020B060402020202020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399775A-1BF1-4944-9A23-4D1FC78C490A}"/>
              </a:ext>
            </a:extLst>
          </p:cNvPr>
          <p:cNvSpPr txBox="1">
            <a:spLocks noChangeAspect="1"/>
          </p:cNvSpPr>
          <p:nvPr/>
        </p:nvSpPr>
        <p:spPr>
          <a:xfrm rot="900000">
            <a:off x="273092" y="2006104"/>
            <a:ext cx="2488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800" dirty="0" err="1">
                <a:solidFill>
                  <a:schemeClr val="tx2"/>
                </a:solidFill>
                <a:latin typeface="Franklin Gothic Heavy" panose="020B0903020102020204" pitchFamily="34" charset="0"/>
              </a:rPr>
              <a:t>Welfare</a:t>
            </a:r>
            <a:r>
              <a:rPr lang="fr-BE" sz="2800" dirty="0">
                <a:solidFill>
                  <a:schemeClr val="tx2"/>
                </a:solidFill>
                <a:latin typeface="Franklin Gothic Heavy" panose="020B0903020102020204" pitchFamily="34" charset="0"/>
              </a:rPr>
              <a:t> state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76F27E6-F7D5-44B3-9CB7-85682EEC8093}"/>
              </a:ext>
            </a:extLst>
          </p:cNvPr>
          <p:cNvSpPr txBox="1"/>
          <p:nvPr/>
        </p:nvSpPr>
        <p:spPr>
          <a:xfrm>
            <a:off x="2936032" y="1486383"/>
            <a:ext cx="4424609" cy="3077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- Budgetary restrictions</a:t>
            </a:r>
          </a:p>
          <a:p>
            <a:pPr lvl="0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- Alternative practices in decline</a:t>
            </a:r>
          </a:p>
          <a:p>
            <a:pPr lvl="0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- Relational therapies supplanted </a:t>
            </a:r>
          </a:p>
          <a:p>
            <a:pPr lvl="0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   by neuroscience</a:t>
            </a:r>
          </a:p>
          <a:p>
            <a:pPr lvl="0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- Decline of psychoanalysis</a:t>
            </a:r>
          </a:p>
          <a:p>
            <a:pPr lvl="0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- Material austerity, budget cuts and </a:t>
            </a:r>
          </a:p>
          <a:p>
            <a:pPr lvl="0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  lack of investment</a:t>
            </a:r>
          </a:p>
          <a:p>
            <a:pPr lvl="0"/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- 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Privatization of the sector (commodification </a:t>
            </a:r>
          </a:p>
          <a:p>
            <a:pPr lvl="0"/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   of care)</a:t>
            </a:r>
          </a:p>
          <a:p>
            <a:endParaRPr lang="fr-BE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E5CAD72-1750-4276-805F-0F4E1ED03015}"/>
              </a:ext>
            </a:extLst>
          </p:cNvPr>
          <p:cNvSpPr txBox="1"/>
          <p:nvPr/>
        </p:nvSpPr>
        <p:spPr>
          <a:xfrm>
            <a:off x="2763652" y="858035"/>
            <a:ext cx="36166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800" dirty="0">
                <a:solidFill>
                  <a:schemeClr val="bg1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MENTAL HEALTH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7EACB67-5967-459A-957E-D02CC0565605}"/>
              </a:ext>
            </a:extLst>
          </p:cNvPr>
          <p:cNvSpPr txBox="1"/>
          <p:nvPr/>
        </p:nvSpPr>
        <p:spPr>
          <a:xfrm>
            <a:off x="2124517" y="4374547"/>
            <a:ext cx="60837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en-US" sz="1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Same debate about the criminal responsibility </a:t>
            </a:r>
          </a:p>
          <a:p>
            <a:pPr algn="just"/>
            <a:r>
              <a:rPr lang="en-US" sz="1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of </a:t>
            </a:r>
            <a:r>
              <a:rPr lang="en-US" sz="1800" dirty="0">
                <a:solidFill>
                  <a:srgbClr val="5FACEB"/>
                </a:solidFill>
                <a:latin typeface="Arial Black" panose="020B0A04020102020204" pitchFamily="34" charset="0"/>
              </a:rPr>
              <a:t>MINORS</a:t>
            </a:r>
            <a:r>
              <a:rPr lang="en-US" sz="1800" dirty="0">
                <a:solidFill>
                  <a:schemeClr val="tx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 in a context of </a:t>
            </a:r>
            <a:r>
              <a:rPr lang="en-US" sz="1800" dirty="0">
                <a:solidFill>
                  <a:schemeClr val="tx2">
                    <a:lumMod val="75000"/>
                  </a:schemeClr>
                </a:solidFill>
                <a:highlight>
                  <a:srgbClr val="D1D4FB"/>
                </a:highlight>
                <a:latin typeface="Arial Black" panose="020B0A04020102020204" pitchFamily="34" charset="0"/>
              </a:rPr>
              <a:t>AUSTERITY</a:t>
            </a:r>
            <a:endParaRPr lang="fr-BE" dirty="0">
              <a:solidFill>
                <a:schemeClr val="tx2">
                  <a:lumMod val="75000"/>
                </a:schemeClr>
              </a:solidFill>
              <a:highlight>
                <a:srgbClr val="D1D4FB"/>
              </a:highligh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830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8" name="Google Shape;638;p52"/>
          <p:cNvGrpSpPr/>
          <p:nvPr/>
        </p:nvGrpSpPr>
        <p:grpSpPr>
          <a:xfrm>
            <a:off x="799467" y="1470805"/>
            <a:ext cx="1593077" cy="3672695"/>
            <a:chOff x="1701325" y="1380875"/>
            <a:chExt cx="1593077" cy="3672695"/>
          </a:xfrm>
        </p:grpSpPr>
        <p:sp>
          <p:nvSpPr>
            <p:cNvPr id="639" name="Google Shape;639;p52"/>
            <p:cNvSpPr/>
            <p:nvPr/>
          </p:nvSpPr>
          <p:spPr>
            <a:xfrm>
              <a:off x="1701325" y="1380875"/>
              <a:ext cx="1593077" cy="3672695"/>
            </a:xfrm>
            <a:custGeom>
              <a:avLst/>
              <a:gdLst/>
              <a:ahLst/>
              <a:cxnLst/>
              <a:rect l="l" t="t" r="r" b="b"/>
              <a:pathLst>
                <a:path w="26417" h="60902" extrusionOk="0">
                  <a:moveTo>
                    <a:pt x="15736" y="1"/>
                  </a:moveTo>
                  <a:cubicBezTo>
                    <a:pt x="15173" y="1"/>
                    <a:pt x="14607" y="226"/>
                    <a:pt x="14308" y="525"/>
                  </a:cubicBezTo>
                  <a:cubicBezTo>
                    <a:pt x="13641" y="1092"/>
                    <a:pt x="13374" y="3093"/>
                    <a:pt x="13774" y="8497"/>
                  </a:cubicBezTo>
                  <a:cubicBezTo>
                    <a:pt x="14196" y="13690"/>
                    <a:pt x="13923" y="16610"/>
                    <a:pt x="13570" y="16610"/>
                  </a:cubicBezTo>
                  <a:cubicBezTo>
                    <a:pt x="13560" y="16610"/>
                    <a:pt x="13550" y="16607"/>
                    <a:pt x="13540" y="16603"/>
                  </a:cubicBezTo>
                  <a:cubicBezTo>
                    <a:pt x="13107" y="16436"/>
                    <a:pt x="13307" y="12567"/>
                    <a:pt x="13207" y="7029"/>
                  </a:cubicBezTo>
                  <a:cubicBezTo>
                    <a:pt x="13125" y="3643"/>
                    <a:pt x="12383" y="2789"/>
                    <a:pt x="11582" y="2789"/>
                  </a:cubicBezTo>
                  <a:cubicBezTo>
                    <a:pt x="11072" y="2789"/>
                    <a:pt x="10540" y="3134"/>
                    <a:pt x="10138" y="3393"/>
                  </a:cubicBezTo>
                  <a:cubicBezTo>
                    <a:pt x="9104" y="4061"/>
                    <a:pt x="9304" y="7330"/>
                    <a:pt x="9571" y="11899"/>
                  </a:cubicBezTo>
                  <a:cubicBezTo>
                    <a:pt x="9800" y="16444"/>
                    <a:pt x="9965" y="22782"/>
                    <a:pt x="9406" y="22782"/>
                  </a:cubicBezTo>
                  <a:cubicBezTo>
                    <a:pt x="9394" y="22782"/>
                    <a:pt x="9383" y="22779"/>
                    <a:pt x="9371" y="22774"/>
                  </a:cubicBezTo>
                  <a:cubicBezTo>
                    <a:pt x="8737" y="22540"/>
                    <a:pt x="4701" y="17370"/>
                    <a:pt x="3100" y="16269"/>
                  </a:cubicBezTo>
                  <a:cubicBezTo>
                    <a:pt x="2745" y="16020"/>
                    <a:pt x="2382" y="15910"/>
                    <a:pt x="2043" y="15910"/>
                  </a:cubicBezTo>
                  <a:cubicBezTo>
                    <a:pt x="882" y="15910"/>
                    <a:pt x="1" y="17207"/>
                    <a:pt x="698" y="18704"/>
                  </a:cubicBezTo>
                  <a:cubicBezTo>
                    <a:pt x="1532" y="20572"/>
                    <a:pt x="11539" y="34749"/>
                    <a:pt x="11539" y="34749"/>
                  </a:cubicBezTo>
                  <a:lnTo>
                    <a:pt x="10438" y="53729"/>
                  </a:lnTo>
                  <a:lnTo>
                    <a:pt x="9304" y="60901"/>
                  </a:lnTo>
                  <a:lnTo>
                    <a:pt x="22614" y="60901"/>
                  </a:lnTo>
                  <a:lnTo>
                    <a:pt x="23781" y="52695"/>
                  </a:lnTo>
                  <a:lnTo>
                    <a:pt x="23414" y="34282"/>
                  </a:lnTo>
                  <a:cubicBezTo>
                    <a:pt x="23414" y="34282"/>
                    <a:pt x="26383" y="31147"/>
                    <a:pt x="26383" y="28578"/>
                  </a:cubicBezTo>
                  <a:cubicBezTo>
                    <a:pt x="26416" y="26010"/>
                    <a:pt x="25916" y="12833"/>
                    <a:pt x="26116" y="8764"/>
                  </a:cubicBezTo>
                  <a:cubicBezTo>
                    <a:pt x="26257" y="5358"/>
                    <a:pt x="25186" y="4707"/>
                    <a:pt x="24127" y="4707"/>
                  </a:cubicBezTo>
                  <a:cubicBezTo>
                    <a:pt x="23931" y="4707"/>
                    <a:pt x="23735" y="4730"/>
                    <a:pt x="23548" y="4761"/>
                  </a:cubicBezTo>
                  <a:cubicBezTo>
                    <a:pt x="22313" y="4995"/>
                    <a:pt x="22413" y="7063"/>
                    <a:pt x="22380" y="10232"/>
                  </a:cubicBezTo>
                  <a:cubicBezTo>
                    <a:pt x="22315" y="13309"/>
                    <a:pt x="22376" y="16511"/>
                    <a:pt x="22075" y="16511"/>
                  </a:cubicBezTo>
                  <a:cubicBezTo>
                    <a:pt x="22066" y="16511"/>
                    <a:pt x="22056" y="16509"/>
                    <a:pt x="22047" y="16503"/>
                  </a:cubicBezTo>
                  <a:cubicBezTo>
                    <a:pt x="21646" y="16269"/>
                    <a:pt x="21379" y="9164"/>
                    <a:pt x="21746" y="5261"/>
                  </a:cubicBezTo>
                  <a:cubicBezTo>
                    <a:pt x="22058" y="1979"/>
                    <a:pt x="21097" y="1193"/>
                    <a:pt x="19902" y="1193"/>
                  </a:cubicBezTo>
                  <a:cubicBezTo>
                    <a:pt x="19688" y="1193"/>
                    <a:pt x="19467" y="1218"/>
                    <a:pt x="19245" y="1258"/>
                  </a:cubicBezTo>
                  <a:cubicBezTo>
                    <a:pt x="17777" y="1559"/>
                    <a:pt x="17910" y="3594"/>
                    <a:pt x="17977" y="6696"/>
                  </a:cubicBezTo>
                  <a:cubicBezTo>
                    <a:pt x="18077" y="9731"/>
                    <a:pt x="18444" y="16569"/>
                    <a:pt x="17977" y="16569"/>
                  </a:cubicBezTo>
                  <a:cubicBezTo>
                    <a:pt x="17477" y="16569"/>
                    <a:pt x="17710" y="14768"/>
                    <a:pt x="17477" y="11899"/>
                  </a:cubicBezTo>
                  <a:cubicBezTo>
                    <a:pt x="17276" y="9064"/>
                    <a:pt x="17710" y="2526"/>
                    <a:pt x="17243" y="1058"/>
                  </a:cubicBezTo>
                  <a:cubicBezTo>
                    <a:pt x="16996" y="283"/>
                    <a:pt x="16368" y="1"/>
                    <a:pt x="15736" y="1"/>
                  </a:cubicBezTo>
                  <a:close/>
                </a:path>
              </a:pathLst>
            </a:custGeom>
            <a:solidFill>
              <a:srgbClr val="F1C2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52"/>
            <p:cNvSpPr/>
            <p:nvPr/>
          </p:nvSpPr>
          <p:spPr>
            <a:xfrm>
              <a:off x="1721587" y="2362565"/>
              <a:ext cx="223602" cy="206880"/>
            </a:xfrm>
            <a:custGeom>
              <a:avLst/>
              <a:gdLst/>
              <a:ahLst/>
              <a:cxnLst/>
              <a:rect l="l" t="t" r="r" b="b"/>
              <a:pathLst>
                <a:path w="3704" h="3427" extrusionOk="0">
                  <a:moveTo>
                    <a:pt x="1382" y="1"/>
                  </a:moveTo>
                  <a:cubicBezTo>
                    <a:pt x="961" y="1"/>
                    <a:pt x="580" y="229"/>
                    <a:pt x="367" y="795"/>
                  </a:cubicBezTo>
                  <a:cubicBezTo>
                    <a:pt x="1" y="1896"/>
                    <a:pt x="968" y="3064"/>
                    <a:pt x="968" y="3064"/>
                  </a:cubicBezTo>
                  <a:cubicBezTo>
                    <a:pt x="1350" y="3323"/>
                    <a:pt x="1687" y="3427"/>
                    <a:pt x="1982" y="3427"/>
                  </a:cubicBezTo>
                  <a:cubicBezTo>
                    <a:pt x="3205" y="3427"/>
                    <a:pt x="3703" y="1629"/>
                    <a:pt x="3703" y="1629"/>
                  </a:cubicBezTo>
                  <a:cubicBezTo>
                    <a:pt x="3703" y="1629"/>
                    <a:pt x="3270" y="1095"/>
                    <a:pt x="2502" y="462"/>
                  </a:cubicBezTo>
                  <a:cubicBezTo>
                    <a:pt x="2158" y="180"/>
                    <a:pt x="1754" y="1"/>
                    <a:pt x="1382" y="1"/>
                  </a:cubicBezTo>
                  <a:close/>
                </a:path>
              </a:pathLst>
            </a:custGeom>
            <a:solidFill>
              <a:srgbClr val="FAE7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52"/>
            <p:cNvSpPr/>
            <p:nvPr/>
          </p:nvSpPr>
          <p:spPr>
            <a:xfrm>
              <a:off x="1902087" y="2591782"/>
              <a:ext cx="113733" cy="119166"/>
            </a:xfrm>
            <a:custGeom>
              <a:avLst/>
              <a:gdLst/>
              <a:ahLst/>
              <a:cxnLst/>
              <a:rect l="l" t="t" r="r" b="b"/>
              <a:pathLst>
                <a:path w="1884" h="1974" extrusionOk="0">
                  <a:moveTo>
                    <a:pt x="1881" y="0"/>
                  </a:moveTo>
                  <a:cubicBezTo>
                    <a:pt x="1881" y="2"/>
                    <a:pt x="1881" y="4"/>
                    <a:pt x="1881" y="6"/>
                  </a:cubicBezTo>
                  <a:lnTo>
                    <a:pt x="1881" y="6"/>
                  </a:lnTo>
                  <a:cubicBezTo>
                    <a:pt x="1883" y="2"/>
                    <a:pt x="1883" y="0"/>
                    <a:pt x="1881" y="0"/>
                  </a:cubicBezTo>
                  <a:close/>
                  <a:moveTo>
                    <a:pt x="1881" y="6"/>
                  </a:moveTo>
                  <a:lnTo>
                    <a:pt x="1881" y="6"/>
                  </a:lnTo>
                  <a:cubicBezTo>
                    <a:pt x="1816" y="101"/>
                    <a:pt x="302" y="1258"/>
                    <a:pt x="46" y="1802"/>
                  </a:cubicBezTo>
                  <a:cubicBezTo>
                    <a:pt x="0" y="1919"/>
                    <a:pt x="42" y="1973"/>
                    <a:pt x="138" y="1973"/>
                  </a:cubicBezTo>
                  <a:cubicBezTo>
                    <a:pt x="533" y="1973"/>
                    <a:pt x="1849" y="1076"/>
                    <a:pt x="1881" y="6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42" name="Google Shape;642;p52"/>
            <p:cNvGrpSpPr/>
            <p:nvPr/>
          </p:nvGrpSpPr>
          <p:grpSpPr>
            <a:xfrm>
              <a:off x="2341806" y="3381151"/>
              <a:ext cx="799511" cy="386656"/>
              <a:chOff x="4656234" y="3757368"/>
              <a:chExt cx="602768" cy="291508"/>
            </a:xfrm>
          </p:grpSpPr>
          <p:sp>
            <p:nvSpPr>
              <p:cNvPr id="643" name="Google Shape;643;p52"/>
              <p:cNvSpPr/>
              <p:nvPr/>
            </p:nvSpPr>
            <p:spPr>
              <a:xfrm>
                <a:off x="4656234" y="3837834"/>
                <a:ext cx="602768" cy="127572"/>
              </a:xfrm>
              <a:custGeom>
                <a:avLst/>
                <a:gdLst/>
                <a:ahLst/>
                <a:cxnLst/>
                <a:rect l="l" t="t" r="r" b="b"/>
                <a:pathLst>
                  <a:path w="13244" h="2803" extrusionOk="0">
                    <a:moveTo>
                      <a:pt x="1" y="0"/>
                    </a:moveTo>
                    <a:lnTo>
                      <a:pt x="13243" y="0"/>
                    </a:lnTo>
                    <a:lnTo>
                      <a:pt x="13243" y="2802"/>
                    </a:lnTo>
                    <a:lnTo>
                      <a:pt x="1" y="280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4" name="Google Shape;644;p52"/>
              <p:cNvSpPr/>
              <p:nvPr/>
            </p:nvSpPr>
            <p:spPr>
              <a:xfrm>
                <a:off x="4656234" y="3887943"/>
                <a:ext cx="602768" cy="25851"/>
              </a:xfrm>
              <a:custGeom>
                <a:avLst/>
                <a:gdLst/>
                <a:ahLst/>
                <a:cxnLst/>
                <a:rect l="l" t="t" r="r" b="b"/>
                <a:pathLst>
                  <a:path w="13244" h="568" extrusionOk="0">
                    <a:moveTo>
                      <a:pt x="1" y="0"/>
                    </a:moveTo>
                    <a:lnTo>
                      <a:pt x="13243" y="0"/>
                    </a:lnTo>
                    <a:lnTo>
                      <a:pt x="13243" y="567"/>
                    </a:lnTo>
                    <a:lnTo>
                      <a:pt x="1" y="56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5" name="Google Shape;645;p52"/>
              <p:cNvSpPr/>
              <p:nvPr/>
            </p:nvSpPr>
            <p:spPr>
              <a:xfrm>
                <a:off x="4924940" y="3757368"/>
                <a:ext cx="293055" cy="291508"/>
              </a:xfrm>
              <a:custGeom>
                <a:avLst/>
                <a:gdLst/>
                <a:ahLst/>
                <a:cxnLst/>
                <a:rect l="l" t="t" r="r" b="b"/>
                <a:pathLst>
                  <a:path w="6439" h="6405" extrusionOk="0">
                    <a:moveTo>
                      <a:pt x="3203" y="0"/>
                    </a:moveTo>
                    <a:cubicBezTo>
                      <a:pt x="4971" y="0"/>
                      <a:pt x="6439" y="1401"/>
                      <a:pt x="6439" y="3203"/>
                    </a:cubicBezTo>
                    <a:cubicBezTo>
                      <a:pt x="6439" y="4937"/>
                      <a:pt x="5004" y="6405"/>
                      <a:pt x="3203" y="6405"/>
                    </a:cubicBezTo>
                    <a:cubicBezTo>
                      <a:pt x="1435" y="6405"/>
                      <a:pt x="1" y="4971"/>
                      <a:pt x="1" y="3203"/>
                    </a:cubicBezTo>
                    <a:cubicBezTo>
                      <a:pt x="1" y="1401"/>
                      <a:pt x="1435" y="0"/>
                      <a:pt x="320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6" name="Google Shape;646;p52"/>
              <p:cNvSpPr/>
              <p:nvPr/>
            </p:nvSpPr>
            <p:spPr>
              <a:xfrm>
                <a:off x="4978098" y="3807477"/>
                <a:ext cx="186783" cy="188285"/>
              </a:xfrm>
              <a:custGeom>
                <a:avLst/>
                <a:gdLst/>
                <a:ahLst/>
                <a:cxnLst/>
                <a:rect l="l" t="t" r="r" b="b"/>
                <a:pathLst>
                  <a:path w="4104" h="4137" extrusionOk="0">
                    <a:moveTo>
                      <a:pt x="2035" y="0"/>
                    </a:moveTo>
                    <a:cubicBezTo>
                      <a:pt x="2502" y="0"/>
                      <a:pt x="2936" y="167"/>
                      <a:pt x="3269" y="434"/>
                    </a:cubicBezTo>
                    <a:lnTo>
                      <a:pt x="3203" y="434"/>
                    </a:lnTo>
                    <a:cubicBezTo>
                      <a:pt x="2769" y="434"/>
                      <a:pt x="2369" y="801"/>
                      <a:pt x="2369" y="1268"/>
                    </a:cubicBezTo>
                    <a:cubicBezTo>
                      <a:pt x="2369" y="1735"/>
                      <a:pt x="2769" y="2102"/>
                      <a:pt x="3203" y="2102"/>
                    </a:cubicBezTo>
                    <a:cubicBezTo>
                      <a:pt x="3603" y="2102"/>
                      <a:pt x="3870" y="1835"/>
                      <a:pt x="4003" y="1501"/>
                    </a:cubicBezTo>
                    <a:cubicBezTo>
                      <a:pt x="4036" y="1668"/>
                      <a:pt x="4103" y="1902"/>
                      <a:pt x="4103" y="2102"/>
                    </a:cubicBezTo>
                    <a:cubicBezTo>
                      <a:pt x="4103" y="3236"/>
                      <a:pt x="3169" y="4136"/>
                      <a:pt x="2035" y="4136"/>
                    </a:cubicBezTo>
                    <a:cubicBezTo>
                      <a:pt x="934" y="4136"/>
                      <a:pt x="0" y="3236"/>
                      <a:pt x="0" y="2102"/>
                    </a:cubicBezTo>
                    <a:cubicBezTo>
                      <a:pt x="0" y="934"/>
                      <a:pt x="934" y="0"/>
                      <a:pt x="203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47" name="Google Shape;647;p52"/>
            <p:cNvSpPr/>
            <p:nvPr/>
          </p:nvSpPr>
          <p:spPr>
            <a:xfrm>
              <a:off x="2273348" y="1567522"/>
              <a:ext cx="201447" cy="221248"/>
            </a:xfrm>
            <a:custGeom>
              <a:avLst/>
              <a:gdLst/>
              <a:ahLst/>
              <a:cxnLst/>
              <a:rect l="l" t="t" r="r" b="b"/>
              <a:pathLst>
                <a:path w="3337" h="3665" extrusionOk="0">
                  <a:moveTo>
                    <a:pt x="1814" y="1"/>
                  </a:moveTo>
                  <a:cubicBezTo>
                    <a:pt x="1478" y="1"/>
                    <a:pt x="1119" y="165"/>
                    <a:pt x="801" y="456"/>
                  </a:cubicBezTo>
                  <a:cubicBezTo>
                    <a:pt x="0" y="1189"/>
                    <a:pt x="67" y="3024"/>
                    <a:pt x="67" y="3024"/>
                  </a:cubicBezTo>
                  <a:cubicBezTo>
                    <a:pt x="791" y="3506"/>
                    <a:pt x="1399" y="3665"/>
                    <a:pt x="1887" y="3665"/>
                  </a:cubicBezTo>
                  <a:cubicBezTo>
                    <a:pt x="2815" y="3665"/>
                    <a:pt x="3303" y="3091"/>
                    <a:pt x="3303" y="3091"/>
                  </a:cubicBezTo>
                  <a:cubicBezTo>
                    <a:pt x="3303" y="3091"/>
                    <a:pt x="3336" y="2390"/>
                    <a:pt x="2936" y="1089"/>
                  </a:cubicBezTo>
                  <a:cubicBezTo>
                    <a:pt x="2721" y="328"/>
                    <a:pt x="2289" y="1"/>
                    <a:pt x="1814" y="1"/>
                  </a:cubicBezTo>
                  <a:close/>
                </a:path>
              </a:pathLst>
            </a:custGeom>
            <a:solidFill>
              <a:srgbClr val="FAE7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52"/>
            <p:cNvSpPr/>
            <p:nvPr/>
          </p:nvSpPr>
          <p:spPr>
            <a:xfrm>
              <a:off x="3068754" y="1681496"/>
              <a:ext cx="183277" cy="158103"/>
            </a:xfrm>
            <a:custGeom>
              <a:avLst/>
              <a:gdLst/>
              <a:ahLst/>
              <a:cxnLst/>
              <a:rect l="l" t="t" r="r" b="b"/>
              <a:pathLst>
                <a:path w="3036" h="2619" extrusionOk="0">
                  <a:moveTo>
                    <a:pt x="1158" y="1"/>
                  </a:moveTo>
                  <a:cubicBezTo>
                    <a:pt x="1128" y="1"/>
                    <a:pt x="1098" y="1"/>
                    <a:pt x="1068" y="2"/>
                  </a:cubicBezTo>
                  <a:cubicBezTo>
                    <a:pt x="0" y="35"/>
                    <a:pt x="67" y="1837"/>
                    <a:pt x="67" y="1837"/>
                  </a:cubicBezTo>
                  <a:cubicBezTo>
                    <a:pt x="491" y="2430"/>
                    <a:pt x="998" y="2619"/>
                    <a:pt x="1473" y="2619"/>
                  </a:cubicBezTo>
                  <a:cubicBezTo>
                    <a:pt x="2305" y="2619"/>
                    <a:pt x="3036" y="2037"/>
                    <a:pt x="3036" y="2037"/>
                  </a:cubicBezTo>
                  <a:cubicBezTo>
                    <a:pt x="3036" y="2037"/>
                    <a:pt x="2969" y="1336"/>
                    <a:pt x="2836" y="969"/>
                  </a:cubicBezTo>
                  <a:cubicBezTo>
                    <a:pt x="2706" y="580"/>
                    <a:pt x="2229" y="1"/>
                    <a:pt x="1158" y="1"/>
                  </a:cubicBezTo>
                  <a:close/>
                </a:path>
              </a:pathLst>
            </a:custGeom>
            <a:solidFill>
              <a:srgbClr val="FAE7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52"/>
            <p:cNvSpPr/>
            <p:nvPr/>
          </p:nvSpPr>
          <p:spPr>
            <a:xfrm>
              <a:off x="2527074" y="1389859"/>
              <a:ext cx="201447" cy="233140"/>
            </a:xfrm>
            <a:custGeom>
              <a:avLst/>
              <a:gdLst/>
              <a:ahLst/>
              <a:cxnLst/>
              <a:rect l="l" t="t" r="r" b="b"/>
              <a:pathLst>
                <a:path w="3337" h="3862" extrusionOk="0">
                  <a:moveTo>
                    <a:pt x="1991" y="1"/>
                  </a:moveTo>
                  <a:cubicBezTo>
                    <a:pt x="1576" y="1"/>
                    <a:pt x="1134" y="200"/>
                    <a:pt x="801" y="630"/>
                  </a:cubicBezTo>
                  <a:cubicBezTo>
                    <a:pt x="0" y="1631"/>
                    <a:pt x="234" y="3565"/>
                    <a:pt x="234" y="3565"/>
                  </a:cubicBezTo>
                  <a:cubicBezTo>
                    <a:pt x="645" y="3788"/>
                    <a:pt x="1094" y="3862"/>
                    <a:pt x="1509" y="3862"/>
                  </a:cubicBezTo>
                  <a:cubicBezTo>
                    <a:pt x="2339" y="3862"/>
                    <a:pt x="3036" y="3565"/>
                    <a:pt x="3036" y="3565"/>
                  </a:cubicBezTo>
                  <a:cubicBezTo>
                    <a:pt x="3036" y="3565"/>
                    <a:pt x="3336" y="2331"/>
                    <a:pt x="3203" y="1097"/>
                  </a:cubicBezTo>
                  <a:cubicBezTo>
                    <a:pt x="3105" y="395"/>
                    <a:pt x="2575" y="1"/>
                    <a:pt x="1991" y="1"/>
                  </a:cubicBezTo>
                  <a:close/>
                </a:path>
              </a:pathLst>
            </a:custGeom>
            <a:solidFill>
              <a:srgbClr val="FAE7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52"/>
            <p:cNvSpPr/>
            <p:nvPr/>
          </p:nvSpPr>
          <p:spPr>
            <a:xfrm>
              <a:off x="2788829" y="1476125"/>
              <a:ext cx="201447" cy="194324"/>
            </a:xfrm>
            <a:custGeom>
              <a:avLst/>
              <a:gdLst/>
              <a:ahLst/>
              <a:cxnLst/>
              <a:rect l="l" t="t" r="r" b="b"/>
              <a:pathLst>
                <a:path w="3337" h="3219" extrusionOk="0">
                  <a:moveTo>
                    <a:pt x="1719" y="0"/>
                  </a:moveTo>
                  <a:cubicBezTo>
                    <a:pt x="1510" y="0"/>
                    <a:pt x="1281" y="32"/>
                    <a:pt x="1035" y="102"/>
                  </a:cubicBezTo>
                  <a:cubicBezTo>
                    <a:pt x="1" y="335"/>
                    <a:pt x="234" y="2537"/>
                    <a:pt x="234" y="2537"/>
                  </a:cubicBezTo>
                  <a:cubicBezTo>
                    <a:pt x="768" y="3048"/>
                    <a:pt x="1283" y="3219"/>
                    <a:pt x="1733" y="3219"/>
                  </a:cubicBezTo>
                  <a:cubicBezTo>
                    <a:pt x="2632" y="3219"/>
                    <a:pt x="3270" y="2537"/>
                    <a:pt x="3270" y="2537"/>
                  </a:cubicBezTo>
                  <a:cubicBezTo>
                    <a:pt x="3270" y="2537"/>
                    <a:pt x="3337" y="1503"/>
                    <a:pt x="3103" y="869"/>
                  </a:cubicBezTo>
                  <a:cubicBezTo>
                    <a:pt x="2898" y="356"/>
                    <a:pt x="2416" y="0"/>
                    <a:pt x="1719" y="0"/>
                  </a:cubicBezTo>
                  <a:close/>
                </a:path>
              </a:pathLst>
            </a:custGeom>
            <a:solidFill>
              <a:srgbClr val="FAE7F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52"/>
            <p:cNvSpPr/>
            <p:nvPr/>
          </p:nvSpPr>
          <p:spPr>
            <a:xfrm>
              <a:off x="2343798" y="2436456"/>
              <a:ext cx="101599" cy="57772"/>
            </a:xfrm>
            <a:custGeom>
              <a:avLst/>
              <a:gdLst/>
              <a:ahLst/>
              <a:cxnLst/>
              <a:rect l="l" t="t" r="r" b="b"/>
              <a:pathLst>
                <a:path w="1683" h="957" extrusionOk="0">
                  <a:moveTo>
                    <a:pt x="646" y="0"/>
                  </a:moveTo>
                  <a:cubicBezTo>
                    <a:pt x="51" y="0"/>
                    <a:pt x="1" y="872"/>
                    <a:pt x="1" y="872"/>
                  </a:cubicBezTo>
                  <a:cubicBezTo>
                    <a:pt x="99" y="579"/>
                    <a:pt x="261" y="473"/>
                    <a:pt x="443" y="473"/>
                  </a:cubicBezTo>
                  <a:cubicBezTo>
                    <a:pt x="696" y="473"/>
                    <a:pt x="988" y="678"/>
                    <a:pt x="1202" y="872"/>
                  </a:cubicBezTo>
                  <a:cubicBezTo>
                    <a:pt x="1278" y="931"/>
                    <a:pt x="1348" y="957"/>
                    <a:pt x="1405" y="957"/>
                  </a:cubicBezTo>
                  <a:cubicBezTo>
                    <a:pt x="1673" y="957"/>
                    <a:pt x="1682" y="401"/>
                    <a:pt x="968" y="72"/>
                  </a:cubicBezTo>
                  <a:cubicBezTo>
                    <a:pt x="846" y="22"/>
                    <a:pt x="739" y="0"/>
                    <a:pt x="646" y="0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52"/>
            <p:cNvSpPr/>
            <p:nvPr/>
          </p:nvSpPr>
          <p:spPr>
            <a:xfrm>
              <a:off x="3082820" y="2087952"/>
              <a:ext cx="175429" cy="33866"/>
            </a:xfrm>
            <a:custGeom>
              <a:avLst/>
              <a:gdLst/>
              <a:ahLst/>
              <a:cxnLst/>
              <a:rect l="l" t="t" r="r" b="b"/>
              <a:pathLst>
                <a:path w="2906" h="561" extrusionOk="0">
                  <a:moveTo>
                    <a:pt x="2091" y="0"/>
                  </a:moveTo>
                  <a:cubicBezTo>
                    <a:pt x="1300" y="0"/>
                    <a:pt x="1" y="74"/>
                    <a:pt x="1" y="74"/>
                  </a:cubicBezTo>
                  <a:cubicBezTo>
                    <a:pt x="397" y="437"/>
                    <a:pt x="874" y="561"/>
                    <a:pt x="1309" y="561"/>
                  </a:cubicBezTo>
                  <a:cubicBezTo>
                    <a:pt x="2192" y="561"/>
                    <a:pt x="2905" y="52"/>
                    <a:pt x="2436" y="7"/>
                  </a:cubicBezTo>
                  <a:cubicBezTo>
                    <a:pt x="2341" y="2"/>
                    <a:pt x="2223" y="0"/>
                    <a:pt x="2091" y="0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52"/>
            <p:cNvSpPr/>
            <p:nvPr/>
          </p:nvSpPr>
          <p:spPr>
            <a:xfrm>
              <a:off x="3119101" y="2432411"/>
              <a:ext cx="100392" cy="57651"/>
            </a:xfrm>
            <a:custGeom>
              <a:avLst/>
              <a:gdLst/>
              <a:ahLst/>
              <a:cxnLst/>
              <a:rect l="l" t="t" r="r" b="b"/>
              <a:pathLst>
                <a:path w="1663" h="955" extrusionOk="0">
                  <a:moveTo>
                    <a:pt x="645" y="1"/>
                  </a:moveTo>
                  <a:cubicBezTo>
                    <a:pt x="50" y="1"/>
                    <a:pt x="0" y="872"/>
                    <a:pt x="0" y="872"/>
                  </a:cubicBezTo>
                  <a:cubicBezTo>
                    <a:pt x="97" y="568"/>
                    <a:pt x="257" y="459"/>
                    <a:pt x="437" y="459"/>
                  </a:cubicBezTo>
                  <a:cubicBezTo>
                    <a:pt x="692" y="459"/>
                    <a:pt x="986" y="677"/>
                    <a:pt x="1201" y="872"/>
                  </a:cubicBezTo>
                  <a:cubicBezTo>
                    <a:pt x="1276" y="930"/>
                    <a:pt x="1342" y="955"/>
                    <a:pt x="1397" y="955"/>
                  </a:cubicBezTo>
                  <a:cubicBezTo>
                    <a:pt x="1663" y="955"/>
                    <a:pt x="1659" y="376"/>
                    <a:pt x="968" y="72"/>
                  </a:cubicBezTo>
                  <a:cubicBezTo>
                    <a:pt x="845" y="22"/>
                    <a:pt x="739" y="1"/>
                    <a:pt x="645" y="1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52"/>
            <p:cNvSpPr/>
            <p:nvPr/>
          </p:nvSpPr>
          <p:spPr>
            <a:xfrm>
              <a:off x="3088917" y="2030603"/>
              <a:ext cx="171746" cy="33323"/>
            </a:xfrm>
            <a:custGeom>
              <a:avLst/>
              <a:gdLst/>
              <a:ahLst/>
              <a:cxnLst/>
              <a:rect l="l" t="t" r="r" b="b"/>
              <a:pathLst>
                <a:path w="2845" h="552" extrusionOk="0">
                  <a:moveTo>
                    <a:pt x="1731" y="0"/>
                  </a:moveTo>
                  <a:cubicBezTo>
                    <a:pt x="957" y="0"/>
                    <a:pt x="0" y="56"/>
                    <a:pt x="0" y="56"/>
                  </a:cubicBezTo>
                  <a:cubicBezTo>
                    <a:pt x="404" y="427"/>
                    <a:pt x="884" y="552"/>
                    <a:pt x="1318" y="552"/>
                  </a:cubicBezTo>
                  <a:cubicBezTo>
                    <a:pt x="2171" y="552"/>
                    <a:pt x="2844" y="67"/>
                    <a:pt x="2402" y="23"/>
                  </a:cubicBezTo>
                  <a:cubicBezTo>
                    <a:pt x="2227" y="6"/>
                    <a:pt x="1989" y="0"/>
                    <a:pt x="1731" y="0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52"/>
            <p:cNvSpPr/>
            <p:nvPr/>
          </p:nvSpPr>
          <p:spPr>
            <a:xfrm>
              <a:off x="2847265" y="2384056"/>
              <a:ext cx="159069" cy="57651"/>
            </a:xfrm>
            <a:custGeom>
              <a:avLst/>
              <a:gdLst/>
              <a:ahLst/>
              <a:cxnLst/>
              <a:rect l="l" t="t" r="r" b="b"/>
              <a:pathLst>
                <a:path w="2635" h="955" extrusionOk="0">
                  <a:moveTo>
                    <a:pt x="989" y="1"/>
                  </a:moveTo>
                  <a:cubicBezTo>
                    <a:pt x="50" y="1"/>
                    <a:pt x="0" y="873"/>
                    <a:pt x="0" y="873"/>
                  </a:cubicBezTo>
                  <a:cubicBezTo>
                    <a:pt x="168" y="580"/>
                    <a:pt x="429" y="474"/>
                    <a:pt x="722" y="474"/>
                  </a:cubicBezTo>
                  <a:cubicBezTo>
                    <a:pt x="1129" y="474"/>
                    <a:pt x="1600" y="679"/>
                    <a:pt x="1968" y="873"/>
                  </a:cubicBezTo>
                  <a:cubicBezTo>
                    <a:pt x="2071" y="930"/>
                    <a:pt x="2165" y="955"/>
                    <a:pt x="2244" y="955"/>
                  </a:cubicBezTo>
                  <a:cubicBezTo>
                    <a:pt x="2623" y="955"/>
                    <a:pt x="2634" y="376"/>
                    <a:pt x="1501" y="72"/>
                  </a:cubicBezTo>
                  <a:cubicBezTo>
                    <a:pt x="1306" y="22"/>
                    <a:pt x="1137" y="1"/>
                    <a:pt x="989" y="1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52"/>
            <p:cNvSpPr/>
            <p:nvPr/>
          </p:nvSpPr>
          <p:spPr>
            <a:xfrm>
              <a:off x="2307577" y="1975004"/>
              <a:ext cx="173557" cy="33927"/>
            </a:xfrm>
            <a:custGeom>
              <a:avLst/>
              <a:gdLst/>
              <a:ahLst/>
              <a:cxnLst/>
              <a:rect l="l" t="t" r="r" b="b"/>
              <a:pathLst>
                <a:path w="2875" h="562" extrusionOk="0">
                  <a:moveTo>
                    <a:pt x="1913" y="1"/>
                  </a:moveTo>
                  <a:cubicBezTo>
                    <a:pt x="1111" y="1"/>
                    <a:pt x="0" y="43"/>
                    <a:pt x="0" y="43"/>
                  </a:cubicBezTo>
                  <a:cubicBezTo>
                    <a:pt x="422" y="431"/>
                    <a:pt x="917" y="561"/>
                    <a:pt x="1361" y="561"/>
                  </a:cubicBezTo>
                  <a:cubicBezTo>
                    <a:pt x="2215" y="561"/>
                    <a:pt x="2875" y="76"/>
                    <a:pt x="2436" y="10"/>
                  </a:cubicBezTo>
                  <a:cubicBezTo>
                    <a:pt x="2295" y="3"/>
                    <a:pt x="2114" y="1"/>
                    <a:pt x="1913" y="1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52"/>
            <p:cNvSpPr/>
            <p:nvPr/>
          </p:nvSpPr>
          <p:spPr>
            <a:xfrm>
              <a:off x="2305585" y="2033440"/>
              <a:ext cx="173738" cy="33444"/>
            </a:xfrm>
            <a:custGeom>
              <a:avLst/>
              <a:gdLst/>
              <a:ahLst/>
              <a:cxnLst/>
              <a:rect l="l" t="t" r="r" b="b"/>
              <a:pathLst>
                <a:path w="2878" h="554" extrusionOk="0">
                  <a:moveTo>
                    <a:pt x="1900" y="0"/>
                  </a:moveTo>
                  <a:cubicBezTo>
                    <a:pt x="1089" y="0"/>
                    <a:pt x="0" y="43"/>
                    <a:pt x="0" y="43"/>
                  </a:cubicBezTo>
                  <a:cubicBezTo>
                    <a:pt x="404" y="425"/>
                    <a:pt x="888" y="553"/>
                    <a:pt x="1326" y="553"/>
                  </a:cubicBezTo>
                  <a:cubicBezTo>
                    <a:pt x="2190" y="553"/>
                    <a:pt x="2878" y="54"/>
                    <a:pt x="2435" y="9"/>
                  </a:cubicBezTo>
                  <a:cubicBezTo>
                    <a:pt x="2288" y="3"/>
                    <a:pt x="2103" y="0"/>
                    <a:pt x="1900" y="0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52"/>
            <p:cNvSpPr/>
            <p:nvPr/>
          </p:nvSpPr>
          <p:spPr>
            <a:xfrm>
              <a:off x="2815029" y="1995167"/>
              <a:ext cx="172893" cy="33866"/>
            </a:xfrm>
            <a:custGeom>
              <a:avLst/>
              <a:gdLst/>
              <a:ahLst/>
              <a:cxnLst/>
              <a:rect l="l" t="t" r="r" b="b"/>
              <a:pathLst>
                <a:path w="2864" h="561" extrusionOk="0">
                  <a:moveTo>
                    <a:pt x="1896" y="0"/>
                  </a:moveTo>
                  <a:cubicBezTo>
                    <a:pt x="1111" y="0"/>
                    <a:pt x="0" y="43"/>
                    <a:pt x="0" y="43"/>
                  </a:cubicBezTo>
                  <a:cubicBezTo>
                    <a:pt x="411" y="430"/>
                    <a:pt x="902" y="561"/>
                    <a:pt x="1344" y="561"/>
                  </a:cubicBezTo>
                  <a:cubicBezTo>
                    <a:pt x="2197" y="561"/>
                    <a:pt x="2863" y="76"/>
                    <a:pt x="2402" y="10"/>
                  </a:cubicBezTo>
                  <a:cubicBezTo>
                    <a:pt x="2269" y="3"/>
                    <a:pt x="2093" y="0"/>
                    <a:pt x="1896" y="0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52"/>
            <p:cNvSpPr/>
            <p:nvPr/>
          </p:nvSpPr>
          <p:spPr>
            <a:xfrm>
              <a:off x="2573376" y="1934739"/>
              <a:ext cx="171565" cy="33927"/>
            </a:xfrm>
            <a:custGeom>
              <a:avLst/>
              <a:gdLst/>
              <a:ahLst/>
              <a:cxnLst/>
              <a:rect l="l" t="t" r="r" b="b"/>
              <a:pathLst>
                <a:path w="2842" h="562" extrusionOk="0">
                  <a:moveTo>
                    <a:pt x="1884" y="1"/>
                  </a:moveTo>
                  <a:cubicBezTo>
                    <a:pt x="1089" y="1"/>
                    <a:pt x="1" y="43"/>
                    <a:pt x="1" y="43"/>
                  </a:cubicBezTo>
                  <a:cubicBezTo>
                    <a:pt x="411" y="431"/>
                    <a:pt x="899" y="561"/>
                    <a:pt x="1337" y="561"/>
                  </a:cubicBezTo>
                  <a:cubicBezTo>
                    <a:pt x="2182" y="561"/>
                    <a:pt x="2842" y="76"/>
                    <a:pt x="2402" y="10"/>
                  </a:cubicBezTo>
                  <a:cubicBezTo>
                    <a:pt x="2262" y="3"/>
                    <a:pt x="2082" y="1"/>
                    <a:pt x="1884" y="1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52"/>
            <p:cNvSpPr/>
            <p:nvPr/>
          </p:nvSpPr>
          <p:spPr>
            <a:xfrm>
              <a:off x="2819073" y="1939991"/>
              <a:ext cx="173738" cy="34229"/>
            </a:xfrm>
            <a:custGeom>
              <a:avLst/>
              <a:gdLst/>
              <a:ahLst/>
              <a:cxnLst/>
              <a:rect l="l" t="t" r="r" b="b"/>
              <a:pathLst>
                <a:path w="2878" h="567" extrusionOk="0">
                  <a:moveTo>
                    <a:pt x="1745" y="0"/>
                  </a:moveTo>
                  <a:cubicBezTo>
                    <a:pt x="957" y="0"/>
                    <a:pt x="0" y="56"/>
                    <a:pt x="0" y="56"/>
                  </a:cubicBezTo>
                  <a:cubicBezTo>
                    <a:pt x="404" y="438"/>
                    <a:pt x="888" y="567"/>
                    <a:pt x="1326" y="567"/>
                  </a:cubicBezTo>
                  <a:cubicBezTo>
                    <a:pt x="2190" y="567"/>
                    <a:pt x="2878" y="67"/>
                    <a:pt x="2435" y="23"/>
                  </a:cubicBezTo>
                  <a:cubicBezTo>
                    <a:pt x="2252" y="6"/>
                    <a:pt x="2008" y="0"/>
                    <a:pt x="1745" y="0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52"/>
            <p:cNvSpPr/>
            <p:nvPr/>
          </p:nvSpPr>
          <p:spPr>
            <a:xfrm>
              <a:off x="2577421" y="2392146"/>
              <a:ext cx="159733" cy="57772"/>
            </a:xfrm>
            <a:custGeom>
              <a:avLst/>
              <a:gdLst/>
              <a:ahLst/>
              <a:cxnLst/>
              <a:rect l="l" t="t" r="r" b="b"/>
              <a:pathLst>
                <a:path w="2646" h="957" extrusionOk="0">
                  <a:moveTo>
                    <a:pt x="1000" y="0"/>
                  </a:moveTo>
                  <a:cubicBezTo>
                    <a:pt x="75" y="0"/>
                    <a:pt x="0" y="872"/>
                    <a:pt x="0" y="872"/>
                  </a:cubicBezTo>
                  <a:cubicBezTo>
                    <a:pt x="180" y="568"/>
                    <a:pt x="440" y="459"/>
                    <a:pt x="728" y="459"/>
                  </a:cubicBezTo>
                  <a:cubicBezTo>
                    <a:pt x="1135" y="459"/>
                    <a:pt x="1597" y="677"/>
                    <a:pt x="1968" y="872"/>
                  </a:cubicBezTo>
                  <a:cubicBezTo>
                    <a:pt x="2080" y="931"/>
                    <a:pt x="2181" y="957"/>
                    <a:pt x="2263" y="957"/>
                  </a:cubicBezTo>
                  <a:cubicBezTo>
                    <a:pt x="2645" y="957"/>
                    <a:pt x="2627" y="401"/>
                    <a:pt x="1501" y="72"/>
                  </a:cubicBezTo>
                  <a:cubicBezTo>
                    <a:pt x="1311" y="22"/>
                    <a:pt x="1145" y="0"/>
                    <a:pt x="1000" y="0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52"/>
            <p:cNvSpPr/>
            <p:nvPr/>
          </p:nvSpPr>
          <p:spPr>
            <a:xfrm>
              <a:off x="2567340" y="1993115"/>
              <a:ext cx="175308" cy="33021"/>
            </a:xfrm>
            <a:custGeom>
              <a:avLst/>
              <a:gdLst/>
              <a:ahLst/>
              <a:cxnLst/>
              <a:rect l="l" t="t" r="r" b="b"/>
              <a:pathLst>
                <a:path w="2904" h="547" extrusionOk="0">
                  <a:moveTo>
                    <a:pt x="1926" y="1"/>
                  </a:moveTo>
                  <a:cubicBezTo>
                    <a:pt x="1132" y="1"/>
                    <a:pt x="1" y="44"/>
                    <a:pt x="1" y="44"/>
                  </a:cubicBezTo>
                  <a:cubicBezTo>
                    <a:pt x="399" y="420"/>
                    <a:pt x="878" y="546"/>
                    <a:pt x="1315" y="546"/>
                  </a:cubicBezTo>
                  <a:cubicBezTo>
                    <a:pt x="2195" y="546"/>
                    <a:pt x="2904" y="33"/>
                    <a:pt x="2436" y="10"/>
                  </a:cubicBezTo>
                  <a:cubicBezTo>
                    <a:pt x="2302" y="4"/>
                    <a:pt x="2125" y="1"/>
                    <a:pt x="1926" y="1"/>
                  </a:cubicBezTo>
                  <a:close/>
                </a:path>
              </a:pathLst>
            </a:custGeom>
            <a:solidFill>
              <a:srgbClr val="E486D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3" name="Google Shape;663;p52"/>
          <p:cNvSpPr/>
          <p:nvPr/>
        </p:nvSpPr>
        <p:spPr>
          <a:xfrm flipH="1">
            <a:off x="2698044" y="1107856"/>
            <a:ext cx="2611675" cy="974041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E04047"/>
          </a:solidFill>
          <a:ln w="28575" cap="flat" cmpd="sng">
            <a:solidFill>
              <a:srgbClr val="E040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en-GB" dirty="0"/>
          </a:p>
          <a:p>
            <a:pPr algn="ctr"/>
            <a:r>
              <a:rPr lang="en-GB" sz="12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Josefin Sans" panose="020B0604020202020204" charset="0"/>
              </a:rPr>
              <a:t>RELATIONSHIP BETWEEN CRIMINAL JUSTICE EXPERTS AND POLITICAL REPRESENTATIVES</a:t>
            </a:r>
            <a:endParaRPr lang="fr-BE" sz="1200" b="1" dirty="0">
              <a:solidFill>
                <a:schemeClr val="tx2">
                  <a:lumMod val="40000"/>
                  <a:lumOff val="60000"/>
                </a:schemeClr>
              </a:solidFill>
              <a:latin typeface="Josefin Sans" panose="020B0604020202020204" charset="0"/>
            </a:endParaRPr>
          </a:p>
          <a:p>
            <a:pPr lvl="0" algn="ctr"/>
            <a:endParaRPr lang="fr-BE" sz="2000" b="1" dirty="0">
              <a:solidFill>
                <a:schemeClr val="tx2">
                  <a:lumMod val="20000"/>
                  <a:lumOff val="80000"/>
                </a:schemeClr>
              </a:solidFill>
              <a:latin typeface="Josefin Sans" panose="020B0604020202020204" charset="0"/>
            </a:endParaRPr>
          </a:p>
        </p:txBody>
      </p:sp>
      <p:grpSp>
        <p:nvGrpSpPr>
          <p:cNvPr id="664" name="Google Shape;664;p52"/>
          <p:cNvGrpSpPr/>
          <p:nvPr/>
        </p:nvGrpSpPr>
        <p:grpSpPr>
          <a:xfrm>
            <a:off x="-13213" y="1791796"/>
            <a:ext cx="1373194" cy="3391444"/>
            <a:chOff x="713213" y="1042866"/>
            <a:chExt cx="1207310" cy="2981751"/>
          </a:xfrm>
        </p:grpSpPr>
        <p:sp>
          <p:nvSpPr>
            <p:cNvPr id="665" name="Google Shape;665;p52"/>
            <p:cNvSpPr/>
            <p:nvPr/>
          </p:nvSpPr>
          <p:spPr>
            <a:xfrm>
              <a:off x="713213" y="1053971"/>
              <a:ext cx="1207310" cy="2381578"/>
            </a:xfrm>
            <a:custGeom>
              <a:avLst/>
              <a:gdLst/>
              <a:ahLst/>
              <a:cxnLst/>
              <a:rect l="l" t="t" r="r" b="b"/>
              <a:pathLst>
                <a:path w="26527" h="52328" extrusionOk="0">
                  <a:moveTo>
                    <a:pt x="15877" y="0"/>
                  </a:moveTo>
                  <a:cubicBezTo>
                    <a:pt x="15317" y="0"/>
                    <a:pt x="14751" y="225"/>
                    <a:pt x="14452" y="524"/>
                  </a:cubicBezTo>
                  <a:cubicBezTo>
                    <a:pt x="13785" y="1091"/>
                    <a:pt x="13484" y="3092"/>
                    <a:pt x="13918" y="8463"/>
                  </a:cubicBezTo>
                  <a:cubicBezTo>
                    <a:pt x="14308" y="13658"/>
                    <a:pt x="14034" y="16609"/>
                    <a:pt x="13680" y="16609"/>
                  </a:cubicBezTo>
                  <a:cubicBezTo>
                    <a:pt x="13671" y="16609"/>
                    <a:pt x="13661" y="16607"/>
                    <a:pt x="13651" y="16602"/>
                  </a:cubicBezTo>
                  <a:cubicBezTo>
                    <a:pt x="13251" y="16435"/>
                    <a:pt x="13451" y="12566"/>
                    <a:pt x="13318" y="7029"/>
                  </a:cubicBezTo>
                  <a:cubicBezTo>
                    <a:pt x="13236" y="3635"/>
                    <a:pt x="12511" y="2779"/>
                    <a:pt x="11723" y="2779"/>
                  </a:cubicBezTo>
                  <a:cubicBezTo>
                    <a:pt x="11218" y="2779"/>
                    <a:pt x="10686" y="3132"/>
                    <a:pt x="10282" y="3393"/>
                  </a:cubicBezTo>
                  <a:cubicBezTo>
                    <a:pt x="9248" y="4060"/>
                    <a:pt x="9448" y="7295"/>
                    <a:pt x="9682" y="11899"/>
                  </a:cubicBezTo>
                  <a:cubicBezTo>
                    <a:pt x="9943" y="16443"/>
                    <a:pt x="10109" y="22781"/>
                    <a:pt x="9518" y="22781"/>
                  </a:cubicBezTo>
                  <a:cubicBezTo>
                    <a:pt x="9506" y="22781"/>
                    <a:pt x="9494" y="22779"/>
                    <a:pt x="9481" y="22773"/>
                  </a:cubicBezTo>
                  <a:cubicBezTo>
                    <a:pt x="8848" y="22540"/>
                    <a:pt x="4811" y="17369"/>
                    <a:pt x="3244" y="16269"/>
                  </a:cubicBezTo>
                  <a:cubicBezTo>
                    <a:pt x="2859" y="16032"/>
                    <a:pt x="2476" y="15926"/>
                    <a:pt x="2122" y="15926"/>
                  </a:cubicBezTo>
                  <a:cubicBezTo>
                    <a:pt x="881" y="15926"/>
                    <a:pt x="0" y="17224"/>
                    <a:pt x="675" y="18704"/>
                  </a:cubicBezTo>
                  <a:cubicBezTo>
                    <a:pt x="1509" y="20572"/>
                    <a:pt x="11516" y="34748"/>
                    <a:pt x="11516" y="34748"/>
                  </a:cubicBezTo>
                  <a:lnTo>
                    <a:pt x="10182" y="52328"/>
                  </a:lnTo>
                  <a:cubicBezTo>
                    <a:pt x="14785" y="51594"/>
                    <a:pt x="19355" y="50560"/>
                    <a:pt x="23892" y="49225"/>
                  </a:cubicBezTo>
                  <a:lnTo>
                    <a:pt x="23525" y="34281"/>
                  </a:lnTo>
                  <a:cubicBezTo>
                    <a:pt x="23525" y="34281"/>
                    <a:pt x="26494" y="31146"/>
                    <a:pt x="26494" y="28577"/>
                  </a:cubicBezTo>
                  <a:cubicBezTo>
                    <a:pt x="26527" y="25975"/>
                    <a:pt x="26027" y="12799"/>
                    <a:pt x="26260" y="8763"/>
                  </a:cubicBezTo>
                  <a:cubicBezTo>
                    <a:pt x="26401" y="5358"/>
                    <a:pt x="25307" y="4707"/>
                    <a:pt x="24240" y="4707"/>
                  </a:cubicBezTo>
                  <a:cubicBezTo>
                    <a:pt x="24042" y="4707"/>
                    <a:pt x="23846" y="4729"/>
                    <a:pt x="23658" y="4760"/>
                  </a:cubicBezTo>
                  <a:cubicBezTo>
                    <a:pt x="22457" y="4960"/>
                    <a:pt x="22524" y="7062"/>
                    <a:pt x="22491" y="10231"/>
                  </a:cubicBezTo>
                  <a:cubicBezTo>
                    <a:pt x="22458" y="13293"/>
                    <a:pt x="22489" y="16480"/>
                    <a:pt x="22190" y="16480"/>
                  </a:cubicBezTo>
                  <a:cubicBezTo>
                    <a:pt x="22179" y="16480"/>
                    <a:pt x="22168" y="16477"/>
                    <a:pt x="22157" y="16469"/>
                  </a:cubicBezTo>
                  <a:cubicBezTo>
                    <a:pt x="21790" y="16269"/>
                    <a:pt x="21490" y="9130"/>
                    <a:pt x="21857" y="5261"/>
                  </a:cubicBezTo>
                  <a:cubicBezTo>
                    <a:pt x="22194" y="2004"/>
                    <a:pt x="21231" y="1181"/>
                    <a:pt x="20043" y="1181"/>
                  </a:cubicBezTo>
                  <a:cubicBezTo>
                    <a:pt x="19819" y="1181"/>
                    <a:pt x="19588" y="1210"/>
                    <a:pt x="19355" y="1258"/>
                  </a:cubicBezTo>
                  <a:cubicBezTo>
                    <a:pt x="17921" y="1558"/>
                    <a:pt x="18021" y="3593"/>
                    <a:pt x="18121" y="6695"/>
                  </a:cubicBezTo>
                  <a:cubicBezTo>
                    <a:pt x="18188" y="9731"/>
                    <a:pt x="18588" y="16569"/>
                    <a:pt x="18121" y="16569"/>
                  </a:cubicBezTo>
                  <a:cubicBezTo>
                    <a:pt x="17621" y="16569"/>
                    <a:pt x="17821" y="14767"/>
                    <a:pt x="17621" y="11899"/>
                  </a:cubicBezTo>
                  <a:cubicBezTo>
                    <a:pt x="17420" y="9063"/>
                    <a:pt x="17821" y="2525"/>
                    <a:pt x="17354" y="1058"/>
                  </a:cubicBezTo>
                  <a:cubicBezTo>
                    <a:pt x="17125" y="282"/>
                    <a:pt x="16504" y="0"/>
                    <a:pt x="15877" y="0"/>
                  </a:cubicBezTo>
                  <a:close/>
                </a:path>
              </a:pathLst>
            </a:custGeom>
            <a:solidFill>
              <a:srgbClr val="EA7F8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52"/>
            <p:cNvSpPr/>
            <p:nvPr/>
          </p:nvSpPr>
          <p:spPr>
            <a:xfrm>
              <a:off x="734831" y="1042866"/>
              <a:ext cx="1153833" cy="953487"/>
            </a:xfrm>
            <a:custGeom>
              <a:avLst/>
              <a:gdLst/>
              <a:ahLst/>
              <a:cxnLst/>
              <a:rect l="l" t="t" r="r" b="b"/>
              <a:pathLst>
                <a:path w="25352" h="20950" extrusionOk="0">
                  <a:moveTo>
                    <a:pt x="9207" y="6372"/>
                  </a:moveTo>
                  <a:cubicBezTo>
                    <a:pt x="9207" y="6372"/>
                    <a:pt x="9140" y="4537"/>
                    <a:pt x="9940" y="3837"/>
                  </a:cubicBezTo>
                  <a:cubicBezTo>
                    <a:pt x="10708" y="3136"/>
                    <a:pt x="11708" y="3170"/>
                    <a:pt x="12109" y="4471"/>
                  </a:cubicBezTo>
                  <a:cubicBezTo>
                    <a:pt x="12476" y="5805"/>
                    <a:pt x="12442" y="6472"/>
                    <a:pt x="12442" y="6472"/>
                  </a:cubicBezTo>
                  <a:cubicBezTo>
                    <a:pt x="12442" y="6472"/>
                    <a:pt x="11308" y="7773"/>
                    <a:pt x="9207" y="6372"/>
                  </a:cubicBezTo>
                  <a:close/>
                  <a:moveTo>
                    <a:pt x="13610" y="3970"/>
                  </a:moveTo>
                  <a:cubicBezTo>
                    <a:pt x="13610" y="3970"/>
                    <a:pt x="13343" y="2036"/>
                    <a:pt x="14143" y="1001"/>
                  </a:cubicBezTo>
                  <a:cubicBezTo>
                    <a:pt x="14944" y="1"/>
                    <a:pt x="16378" y="301"/>
                    <a:pt x="16545" y="1502"/>
                  </a:cubicBezTo>
                  <a:cubicBezTo>
                    <a:pt x="16712" y="2703"/>
                    <a:pt x="16378" y="3970"/>
                    <a:pt x="16378" y="3970"/>
                  </a:cubicBezTo>
                  <a:cubicBezTo>
                    <a:pt x="16378" y="3970"/>
                    <a:pt x="14811" y="4637"/>
                    <a:pt x="13610" y="3970"/>
                  </a:cubicBezTo>
                  <a:close/>
                  <a:moveTo>
                    <a:pt x="17980" y="4337"/>
                  </a:moveTo>
                  <a:cubicBezTo>
                    <a:pt x="17980" y="4337"/>
                    <a:pt x="17713" y="2169"/>
                    <a:pt x="18780" y="1935"/>
                  </a:cubicBezTo>
                  <a:cubicBezTo>
                    <a:pt x="19814" y="1669"/>
                    <a:pt x="20548" y="2002"/>
                    <a:pt x="20815" y="2669"/>
                  </a:cubicBezTo>
                  <a:cubicBezTo>
                    <a:pt x="21048" y="3336"/>
                    <a:pt x="20982" y="4337"/>
                    <a:pt x="20982" y="4337"/>
                  </a:cubicBezTo>
                  <a:cubicBezTo>
                    <a:pt x="20982" y="4337"/>
                    <a:pt x="19514" y="5872"/>
                    <a:pt x="17980" y="4337"/>
                  </a:cubicBezTo>
                  <a:close/>
                  <a:moveTo>
                    <a:pt x="22383" y="7039"/>
                  </a:moveTo>
                  <a:cubicBezTo>
                    <a:pt x="22383" y="7039"/>
                    <a:pt x="22316" y="5271"/>
                    <a:pt x="23383" y="5204"/>
                  </a:cubicBezTo>
                  <a:cubicBezTo>
                    <a:pt x="24484" y="5171"/>
                    <a:pt x="24985" y="5805"/>
                    <a:pt x="25151" y="6172"/>
                  </a:cubicBezTo>
                  <a:cubicBezTo>
                    <a:pt x="25285" y="6539"/>
                    <a:pt x="25351" y="7239"/>
                    <a:pt x="25351" y="7239"/>
                  </a:cubicBezTo>
                  <a:cubicBezTo>
                    <a:pt x="25351" y="7239"/>
                    <a:pt x="23617" y="8674"/>
                    <a:pt x="22383" y="7039"/>
                  </a:cubicBezTo>
                  <a:close/>
                  <a:moveTo>
                    <a:pt x="1001" y="19548"/>
                  </a:moveTo>
                  <a:cubicBezTo>
                    <a:pt x="1001" y="19548"/>
                    <a:pt x="0" y="18381"/>
                    <a:pt x="434" y="17313"/>
                  </a:cubicBezTo>
                  <a:cubicBezTo>
                    <a:pt x="801" y="16212"/>
                    <a:pt x="1801" y="16312"/>
                    <a:pt x="2535" y="16980"/>
                  </a:cubicBezTo>
                  <a:cubicBezTo>
                    <a:pt x="3302" y="17613"/>
                    <a:pt x="3803" y="18180"/>
                    <a:pt x="3803" y="18180"/>
                  </a:cubicBezTo>
                  <a:cubicBezTo>
                    <a:pt x="3803" y="18180"/>
                    <a:pt x="2969" y="20949"/>
                    <a:pt x="1001" y="19548"/>
                  </a:cubicBezTo>
                  <a:close/>
                </a:path>
              </a:pathLst>
            </a:custGeom>
            <a:solidFill>
              <a:srgbClr val="F7CC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52"/>
            <p:cNvSpPr/>
            <p:nvPr/>
          </p:nvSpPr>
          <p:spPr>
            <a:xfrm>
              <a:off x="862357" y="1469500"/>
              <a:ext cx="1043010" cy="607273"/>
            </a:xfrm>
            <a:custGeom>
              <a:avLst/>
              <a:gdLst/>
              <a:ahLst/>
              <a:cxnLst/>
              <a:rect l="l" t="t" r="r" b="b"/>
              <a:pathLst>
                <a:path w="22917" h="13343" extrusionOk="0">
                  <a:moveTo>
                    <a:pt x="6905" y="801"/>
                  </a:moveTo>
                  <a:cubicBezTo>
                    <a:pt x="6905" y="801"/>
                    <a:pt x="8673" y="734"/>
                    <a:pt x="9340" y="767"/>
                  </a:cubicBezTo>
                  <a:cubicBezTo>
                    <a:pt x="10041" y="801"/>
                    <a:pt x="8139" y="1935"/>
                    <a:pt x="6905" y="801"/>
                  </a:cubicBezTo>
                  <a:close/>
                  <a:moveTo>
                    <a:pt x="6872" y="1735"/>
                  </a:moveTo>
                  <a:cubicBezTo>
                    <a:pt x="6872" y="1735"/>
                    <a:pt x="8640" y="1635"/>
                    <a:pt x="9307" y="1668"/>
                  </a:cubicBezTo>
                  <a:cubicBezTo>
                    <a:pt x="9974" y="1768"/>
                    <a:pt x="8039" y="2835"/>
                    <a:pt x="6872" y="1735"/>
                  </a:cubicBezTo>
                  <a:close/>
                  <a:moveTo>
                    <a:pt x="11308" y="100"/>
                  </a:moveTo>
                  <a:cubicBezTo>
                    <a:pt x="11308" y="100"/>
                    <a:pt x="13043" y="0"/>
                    <a:pt x="13710" y="67"/>
                  </a:cubicBezTo>
                  <a:cubicBezTo>
                    <a:pt x="14377" y="134"/>
                    <a:pt x="12509" y="1268"/>
                    <a:pt x="11308" y="100"/>
                  </a:cubicBezTo>
                  <a:close/>
                  <a:moveTo>
                    <a:pt x="11241" y="1068"/>
                  </a:moveTo>
                  <a:cubicBezTo>
                    <a:pt x="11241" y="1068"/>
                    <a:pt x="13009" y="967"/>
                    <a:pt x="13676" y="1001"/>
                  </a:cubicBezTo>
                  <a:cubicBezTo>
                    <a:pt x="14344" y="1101"/>
                    <a:pt x="12409" y="2168"/>
                    <a:pt x="11241" y="1068"/>
                  </a:cubicBezTo>
                  <a:close/>
                  <a:moveTo>
                    <a:pt x="15378" y="167"/>
                  </a:moveTo>
                  <a:cubicBezTo>
                    <a:pt x="15378" y="167"/>
                    <a:pt x="17146" y="100"/>
                    <a:pt x="17813" y="134"/>
                  </a:cubicBezTo>
                  <a:cubicBezTo>
                    <a:pt x="18480" y="234"/>
                    <a:pt x="16579" y="1301"/>
                    <a:pt x="15378" y="167"/>
                  </a:cubicBezTo>
                  <a:close/>
                  <a:moveTo>
                    <a:pt x="15344" y="1101"/>
                  </a:moveTo>
                  <a:cubicBezTo>
                    <a:pt x="15344" y="1101"/>
                    <a:pt x="17079" y="1001"/>
                    <a:pt x="17746" y="1068"/>
                  </a:cubicBezTo>
                  <a:cubicBezTo>
                    <a:pt x="18413" y="1134"/>
                    <a:pt x="16512" y="2235"/>
                    <a:pt x="15344" y="1101"/>
                  </a:cubicBezTo>
                  <a:close/>
                  <a:moveTo>
                    <a:pt x="19848" y="1668"/>
                  </a:moveTo>
                  <a:cubicBezTo>
                    <a:pt x="19848" y="1668"/>
                    <a:pt x="21582" y="1601"/>
                    <a:pt x="22249" y="1635"/>
                  </a:cubicBezTo>
                  <a:cubicBezTo>
                    <a:pt x="22916" y="1735"/>
                    <a:pt x="21015" y="2835"/>
                    <a:pt x="19848" y="1668"/>
                  </a:cubicBezTo>
                  <a:close/>
                  <a:moveTo>
                    <a:pt x="19747" y="2635"/>
                  </a:moveTo>
                  <a:cubicBezTo>
                    <a:pt x="19747" y="2635"/>
                    <a:pt x="21515" y="2569"/>
                    <a:pt x="22183" y="2602"/>
                  </a:cubicBezTo>
                  <a:cubicBezTo>
                    <a:pt x="22883" y="2635"/>
                    <a:pt x="20982" y="3769"/>
                    <a:pt x="19747" y="2635"/>
                  </a:cubicBezTo>
                  <a:close/>
                  <a:moveTo>
                    <a:pt x="7539" y="9240"/>
                  </a:moveTo>
                  <a:cubicBezTo>
                    <a:pt x="7539" y="9240"/>
                    <a:pt x="7639" y="8073"/>
                    <a:pt x="8506" y="8439"/>
                  </a:cubicBezTo>
                  <a:cubicBezTo>
                    <a:pt x="9373" y="8806"/>
                    <a:pt x="9173" y="9574"/>
                    <a:pt x="8806" y="9240"/>
                  </a:cubicBezTo>
                  <a:cubicBezTo>
                    <a:pt x="8373" y="8906"/>
                    <a:pt x="7806" y="8506"/>
                    <a:pt x="7539" y="9240"/>
                  </a:cubicBezTo>
                  <a:close/>
                  <a:moveTo>
                    <a:pt x="11375" y="8473"/>
                  </a:moveTo>
                  <a:cubicBezTo>
                    <a:pt x="11375" y="8473"/>
                    <a:pt x="11508" y="7305"/>
                    <a:pt x="12876" y="7672"/>
                  </a:cubicBezTo>
                  <a:cubicBezTo>
                    <a:pt x="14310" y="8073"/>
                    <a:pt x="13977" y="8806"/>
                    <a:pt x="13343" y="8473"/>
                  </a:cubicBezTo>
                  <a:cubicBezTo>
                    <a:pt x="12709" y="8173"/>
                    <a:pt x="11808" y="7806"/>
                    <a:pt x="11375" y="8473"/>
                  </a:cubicBezTo>
                  <a:close/>
                  <a:moveTo>
                    <a:pt x="15811" y="8306"/>
                  </a:moveTo>
                  <a:cubicBezTo>
                    <a:pt x="15811" y="8306"/>
                    <a:pt x="15911" y="7139"/>
                    <a:pt x="17279" y="7505"/>
                  </a:cubicBezTo>
                  <a:cubicBezTo>
                    <a:pt x="18713" y="7906"/>
                    <a:pt x="18380" y="8640"/>
                    <a:pt x="17746" y="8306"/>
                  </a:cubicBezTo>
                  <a:cubicBezTo>
                    <a:pt x="17179" y="8006"/>
                    <a:pt x="16212" y="7639"/>
                    <a:pt x="15811" y="8306"/>
                  </a:cubicBezTo>
                  <a:close/>
                  <a:moveTo>
                    <a:pt x="20348" y="9140"/>
                  </a:moveTo>
                  <a:cubicBezTo>
                    <a:pt x="20348" y="9140"/>
                    <a:pt x="20415" y="7972"/>
                    <a:pt x="21315" y="8339"/>
                  </a:cubicBezTo>
                  <a:cubicBezTo>
                    <a:pt x="22183" y="8740"/>
                    <a:pt x="21982" y="9474"/>
                    <a:pt x="21582" y="9140"/>
                  </a:cubicBezTo>
                  <a:cubicBezTo>
                    <a:pt x="21182" y="8806"/>
                    <a:pt x="20581" y="8439"/>
                    <a:pt x="20348" y="9140"/>
                  </a:cubicBezTo>
                  <a:close/>
                  <a:moveTo>
                    <a:pt x="2135" y="10941"/>
                  </a:moveTo>
                  <a:cubicBezTo>
                    <a:pt x="2135" y="10941"/>
                    <a:pt x="534" y="12142"/>
                    <a:pt x="300" y="12743"/>
                  </a:cubicBezTo>
                  <a:cubicBezTo>
                    <a:pt x="0" y="13343"/>
                    <a:pt x="2035" y="12276"/>
                    <a:pt x="2135" y="10941"/>
                  </a:cubicBezTo>
                  <a:close/>
                </a:path>
              </a:pathLst>
            </a:custGeom>
            <a:solidFill>
              <a:srgbClr val="E040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68" name="Google Shape;668;p52"/>
            <p:cNvSpPr/>
            <p:nvPr/>
          </p:nvSpPr>
          <p:spPr>
            <a:xfrm>
              <a:off x="1052099" y="3267016"/>
              <a:ext cx="866922" cy="535955"/>
            </a:xfrm>
            <a:custGeom>
              <a:avLst/>
              <a:gdLst/>
              <a:ahLst/>
              <a:cxnLst/>
              <a:rect l="l" t="t" r="r" b="b"/>
              <a:pathLst>
                <a:path w="19048" h="11776" extrusionOk="0">
                  <a:moveTo>
                    <a:pt x="18380" y="0"/>
                  </a:moveTo>
                  <a:cubicBezTo>
                    <a:pt x="12710" y="1801"/>
                    <a:pt x="6939" y="3102"/>
                    <a:pt x="1168" y="3970"/>
                  </a:cubicBezTo>
                  <a:cubicBezTo>
                    <a:pt x="835" y="5504"/>
                    <a:pt x="434" y="7038"/>
                    <a:pt x="1" y="8539"/>
                  </a:cubicBezTo>
                  <a:cubicBezTo>
                    <a:pt x="5738" y="9640"/>
                    <a:pt x="11542" y="10708"/>
                    <a:pt x="17280" y="11775"/>
                  </a:cubicBezTo>
                  <a:cubicBezTo>
                    <a:pt x="17880" y="11375"/>
                    <a:pt x="18414" y="11008"/>
                    <a:pt x="18981" y="10608"/>
                  </a:cubicBezTo>
                  <a:cubicBezTo>
                    <a:pt x="19048" y="7038"/>
                    <a:pt x="18847" y="3503"/>
                    <a:pt x="18380" y="0"/>
                  </a:cubicBezTo>
                  <a:close/>
                </a:path>
              </a:pathLst>
            </a:custGeom>
            <a:solidFill>
              <a:srgbClr val="9781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669" name="Google Shape;669;p52"/>
            <p:cNvSpPr/>
            <p:nvPr/>
          </p:nvSpPr>
          <p:spPr>
            <a:xfrm>
              <a:off x="910919" y="3655648"/>
              <a:ext cx="930685" cy="368970"/>
            </a:xfrm>
            <a:custGeom>
              <a:avLst/>
              <a:gdLst/>
              <a:ahLst/>
              <a:cxnLst/>
              <a:rect l="l" t="t" r="r" b="b"/>
              <a:pathLst>
                <a:path w="20449" h="8107" extrusionOk="0">
                  <a:moveTo>
                    <a:pt x="3136" y="0"/>
                  </a:moveTo>
                  <a:cubicBezTo>
                    <a:pt x="2302" y="2802"/>
                    <a:pt x="1268" y="5504"/>
                    <a:pt x="0" y="8106"/>
                  </a:cubicBezTo>
                  <a:lnTo>
                    <a:pt x="19848" y="8106"/>
                  </a:lnTo>
                  <a:cubicBezTo>
                    <a:pt x="19915" y="7773"/>
                    <a:pt x="19948" y="7406"/>
                    <a:pt x="20015" y="7072"/>
                  </a:cubicBezTo>
                  <a:cubicBezTo>
                    <a:pt x="20015" y="6972"/>
                    <a:pt x="20081" y="6839"/>
                    <a:pt x="20081" y="6772"/>
                  </a:cubicBezTo>
                  <a:cubicBezTo>
                    <a:pt x="20115" y="6505"/>
                    <a:pt x="20148" y="6272"/>
                    <a:pt x="20148" y="6005"/>
                  </a:cubicBezTo>
                  <a:cubicBezTo>
                    <a:pt x="20148" y="5838"/>
                    <a:pt x="20182" y="5738"/>
                    <a:pt x="20182" y="5571"/>
                  </a:cubicBezTo>
                  <a:cubicBezTo>
                    <a:pt x="20282" y="4771"/>
                    <a:pt x="20348" y="4003"/>
                    <a:pt x="20448" y="3236"/>
                  </a:cubicBezTo>
                  <a:cubicBezTo>
                    <a:pt x="14678" y="2135"/>
                    <a:pt x="8907" y="1101"/>
                    <a:pt x="3136" y="0"/>
                  </a:cubicBezTo>
                  <a:close/>
                </a:path>
              </a:pathLst>
            </a:custGeom>
            <a:solidFill>
              <a:srgbClr val="D5CD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0" name="Google Shape;670;p52"/>
          <p:cNvSpPr/>
          <p:nvPr/>
        </p:nvSpPr>
        <p:spPr>
          <a:xfrm>
            <a:off x="6111150" y="1041922"/>
            <a:ext cx="2429227" cy="973793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E04047"/>
          </a:solidFill>
          <a:ln w="28575" cap="flat" cmpd="sng">
            <a:solidFill>
              <a:srgbClr val="E040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b="1" dirty="0">
                <a:solidFill>
                  <a:schemeClr val="tx2">
                    <a:lumMod val="20000"/>
                    <a:lumOff val="80000"/>
                  </a:schemeClr>
                </a:solidFill>
                <a:latin typeface="Josefin Sans" panose="020B0604020202020204" charset="0"/>
              </a:rPr>
              <a:t>COLLUSION BETWEEN ELECTORAL AND CRIMINAL POLICY</a:t>
            </a:r>
            <a:endParaRPr lang="fr-BE" b="1" dirty="0">
              <a:solidFill>
                <a:schemeClr val="tx2">
                  <a:lumMod val="20000"/>
                  <a:lumOff val="80000"/>
                </a:schemeClr>
              </a:solidFill>
              <a:latin typeface="Josefin Sans" panose="020B0604020202020204" charset="0"/>
            </a:endParaRPr>
          </a:p>
        </p:txBody>
      </p:sp>
      <p:sp>
        <p:nvSpPr>
          <p:cNvPr id="672" name="Google Shape;672;p52"/>
          <p:cNvSpPr txBox="1">
            <a:spLocks noGrp="1"/>
          </p:cNvSpPr>
          <p:nvPr>
            <p:ph type="body" idx="1"/>
          </p:nvPr>
        </p:nvSpPr>
        <p:spPr>
          <a:xfrm>
            <a:off x="2557933" y="2177882"/>
            <a:ext cx="3095807" cy="18679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>
              <a:spcAft>
                <a:spcPts val="1600"/>
              </a:spcAft>
              <a:buFontTx/>
              <a:buChar char="-"/>
            </a:pPr>
            <a:r>
              <a:rPr lang="fr-BE" dirty="0"/>
              <a:t>K</a:t>
            </a:r>
            <a:r>
              <a:rPr lang="en-US" dirty="0" err="1"/>
              <a:t>nowledge</a:t>
            </a:r>
            <a:r>
              <a:rPr lang="en-US" dirty="0"/>
              <a:t> no longer guides the decision</a:t>
            </a:r>
          </a:p>
          <a:p>
            <a:pPr marL="285750" indent="-285750" algn="l">
              <a:spcAft>
                <a:spcPts val="1600"/>
              </a:spcAft>
              <a:buFontTx/>
              <a:buChar char="-"/>
            </a:pPr>
            <a:r>
              <a:rPr lang="en-US" dirty="0"/>
              <a:t>Some research is no longer funded</a:t>
            </a:r>
          </a:p>
          <a:p>
            <a:pPr marL="285750" indent="-285750" algn="l">
              <a:spcAft>
                <a:spcPts val="1600"/>
              </a:spcAft>
              <a:buFontTx/>
              <a:buChar char="-"/>
            </a:pPr>
            <a:r>
              <a:rPr lang="en-US" dirty="0"/>
              <a:t>The rhetoric of individual responsibility overwhelms any conception</a:t>
            </a:r>
            <a:endParaRPr lang="fr-BE" dirty="0"/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675" name="Google Shape;675;p52"/>
          <p:cNvSpPr txBox="1">
            <a:spLocks noGrp="1"/>
          </p:cNvSpPr>
          <p:nvPr>
            <p:ph type="subTitle" idx="4"/>
          </p:nvPr>
        </p:nvSpPr>
        <p:spPr>
          <a:xfrm>
            <a:off x="2435341" y="4343617"/>
            <a:ext cx="6336423" cy="1259581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1"/>
            <a:r>
              <a:rPr lang="fr-BE" sz="1400" b="1" dirty="0">
                <a:solidFill>
                  <a:srgbClr val="FFFF99"/>
                </a:solidFill>
                <a:sym typeface="Wingdings" panose="05000000000000000000" pitchFamily="2" charset="2"/>
              </a:rPr>
              <a:t></a:t>
            </a:r>
            <a:r>
              <a:rPr lang="fr-BE" sz="1400" b="1" dirty="0">
                <a:solidFill>
                  <a:srgbClr val="FFFF99"/>
                </a:solidFill>
              </a:rPr>
              <a:t> </a:t>
            </a:r>
            <a:r>
              <a:rPr lang="en-US" sz="1400" b="1" dirty="0">
                <a:solidFill>
                  <a:srgbClr val="FFFF99"/>
                </a:solidFill>
              </a:rPr>
              <a:t>POPULISM AS A MODE OF GOVERNMENT THAT DECOLLECTIVISES SOCIAL REACTION</a:t>
            </a:r>
            <a:endParaRPr lang="fr-BE" sz="1400" b="1" dirty="0">
              <a:solidFill>
                <a:srgbClr val="FFFF99"/>
              </a:solidFill>
            </a:endParaRPr>
          </a:p>
          <a:p>
            <a:pPr lvl="1"/>
            <a:endParaRPr lang="fr-BE" sz="12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2" name="Google Shape;672;p52">
            <a:extLst>
              <a:ext uri="{FF2B5EF4-FFF2-40B4-BE49-F238E27FC236}">
                <a16:creationId xmlns:a16="http://schemas.microsoft.com/office/drawing/2014/main" id="{318AC95C-1419-410E-A6D7-D70D3C26FE79}"/>
              </a:ext>
            </a:extLst>
          </p:cNvPr>
          <p:cNvSpPr txBox="1">
            <a:spLocks/>
          </p:cNvSpPr>
          <p:nvPr/>
        </p:nvSpPr>
        <p:spPr>
          <a:xfrm>
            <a:off x="5347556" y="1881499"/>
            <a:ext cx="3466327" cy="1867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●"/>
              <a:defRPr sz="14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429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○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429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■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429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●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429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○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429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■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429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●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42900" algn="ctr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Montserrat"/>
              <a:buChar char="○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42900" algn="ctr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800"/>
              <a:buFont typeface="Montserrat"/>
              <a:buChar char="■"/>
              <a:defRPr sz="1800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pPr lvl="1" algn="l">
              <a:buFontTx/>
              <a:buChar char="-"/>
            </a:pPr>
            <a:r>
              <a:rPr lang="en-US" sz="1400" dirty="0"/>
              <a:t>Development of law enforcement pressure groups</a:t>
            </a:r>
          </a:p>
          <a:p>
            <a:pPr lvl="1" algn="l">
              <a:buFontTx/>
              <a:buChar char="-"/>
            </a:pPr>
            <a:r>
              <a:rPr lang="en-US" sz="1400" dirty="0"/>
              <a:t>Amplification of 'tough on crime' speech through social networks</a:t>
            </a:r>
          </a:p>
          <a:p>
            <a:pPr lvl="1" algn="l">
              <a:buFontTx/>
              <a:buChar char="-"/>
            </a:pPr>
            <a:r>
              <a:rPr lang="en-US" sz="1400" dirty="0"/>
              <a:t>Political support for these protests (even from governments)</a:t>
            </a:r>
          </a:p>
          <a:p>
            <a:pPr marL="0" indent="0" algn="l">
              <a:spcAft>
                <a:spcPts val="1600"/>
              </a:spcAft>
              <a:buNone/>
            </a:pPr>
            <a:endParaRPr lang="fr-BE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1836CBF-E77D-4815-B52B-00F5FF2234CA}"/>
              </a:ext>
            </a:extLst>
          </p:cNvPr>
          <p:cNvSpPr txBox="1"/>
          <p:nvPr/>
        </p:nvSpPr>
        <p:spPr>
          <a:xfrm>
            <a:off x="156423" y="138078"/>
            <a:ext cx="60324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32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PENAL POPULISM</a:t>
            </a:r>
            <a:r>
              <a:rPr lang="fr-BE" sz="32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BE" sz="20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(</a:t>
            </a:r>
            <a:r>
              <a:rPr lang="fr-BE" sz="2000" dirty="0" err="1">
                <a:solidFill>
                  <a:schemeClr val="accent6">
                    <a:lumMod val="20000"/>
                    <a:lumOff val="80000"/>
                  </a:schemeClr>
                </a:solidFill>
              </a:rPr>
              <a:t>since</a:t>
            </a:r>
            <a:r>
              <a:rPr lang="fr-BE" sz="20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the 1980’s)</a:t>
            </a:r>
            <a:r>
              <a:rPr lang="fr-BE" sz="20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Josefin Sans" panose="020B0604020202020204" charset="0"/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2A389BA-FF2C-47B2-A786-649709C328FB}"/>
              </a:ext>
            </a:extLst>
          </p:cNvPr>
          <p:cNvSpPr txBox="1"/>
          <p:nvPr/>
        </p:nvSpPr>
        <p:spPr>
          <a:xfrm>
            <a:off x="5381754" y="3931763"/>
            <a:ext cx="5966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3600" dirty="0">
                <a:solidFill>
                  <a:schemeClr val="accent5">
                    <a:lumMod val="75000"/>
                  </a:schemeClr>
                </a:solidFill>
                <a:sym typeface="Wingdings" panose="05000000000000000000" pitchFamily="2" charset="2"/>
              </a:rPr>
              <a:t></a:t>
            </a:r>
            <a:endParaRPr lang="fr-BE" sz="36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BE3AFC08-79B2-4380-BBCE-A4EA95E34D00}"/>
              </a:ext>
            </a:extLst>
          </p:cNvPr>
          <p:cNvSpPr txBox="1"/>
          <p:nvPr/>
        </p:nvSpPr>
        <p:spPr>
          <a:xfrm>
            <a:off x="8540377" y="4456484"/>
            <a:ext cx="2840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dirty="0">
                <a:solidFill>
                  <a:schemeClr val="tx2">
                    <a:lumMod val="40000"/>
                    <a:lumOff val="60000"/>
                  </a:schemeClr>
                </a:solidFill>
              </a:rPr>
              <a:t>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3BDA7E3-1D9E-48C0-8A12-14BD113FF498}"/>
              </a:ext>
            </a:extLst>
          </p:cNvPr>
          <p:cNvSpPr/>
          <p:nvPr/>
        </p:nvSpPr>
        <p:spPr>
          <a:xfrm>
            <a:off x="211658" y="714320"/>
            <a:ext cx="62907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1600" dirty="0">
                <a:solidFill>
                  <a:schemeClr val="accent6">
                    <a:lumMod val="40000"/>
                    <a:lumOff val="60000"/>
                  </a:schemeClr>
                </a:solidFill>
                <a:latin typeface="Franklin Gothic Heavy" panose="020B0903020102020204" pitchFamily="34" charset="0"/>
                <a:sym typeface="Wingdings" panose="05000000000000000000" pitchFamily="2" charset="2"/>
              </a:rPr>
              <a:t> </a:t>
            </a:r>
            <a:r>
              <a:rPr lang="en-GB" sz="1600" dirty="0">
                <a:solidFill>
                  <a:schemeClr val="accent6">
                    <a:lumMod val="40000"/>
                    <a:lumOff val="60000"/>
                  </a:schemeClr>
                </a:solidFill>
                <a:latin typeface="Franklin Gothic Heavy" panose="020B0903020102020204" pitchFamily="34" charset="0"/>
              </a:rPr>
              <a:t>Socio-political complex that operates at different level</a:t>
            </a:r>
            <a:endParaRPr lang="fr-BE" sz="1600" dirty="0"/>
          </a:p>
        </p:txBody>
      </p:sp>
    </p:spTree>
    <p:extLst>
      <p:ext uri="{BB962C8B-B14F-4D97-AF65-F5344CB8AC3E}">
        <p14:creationId xmlns:p14="http://schemas.microsoft.com/office/powerpoint/2010/main" val="447448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1255;p43">
            <a:extLst>
              <a:ext uri="{FF2B5EF4-FFF2-40B4-BE49-F238E27FC236}">
                <a16:creationId xmlns:a16="http://schemas.microsoft.com/office/drawing/2014/main" id="{2B8EF35B-8BF9-44D1-BA45-2EE0243DBCAE}"/>
              </a:ext>
            </a:extLst>
          </p:cNvPr>
          <p:cNvSpPr/>
          <p:nvPr/>
        </p:nvSpPr>
        <p:spPr>
          <a:xfrm>
            <a:off x="246022" y="982205"/>
            <a:ext cx="8651955" cy="4081516"/>
          </a:xfrm>
          <a:custGeom>
            <a:avLst/>
            <a:gdLst/>
            <a:ahLst/>
            <a:cxnLst/>
            <a:rect l="l" t="t" r="r" b="b"/>
            <a:pathLst>
              <a:path w="345168" h="141694" extrusionOk="0">
                <a:moveTo>
                  <a:pt x="22672" y="9918"/>
                </a:moveTo>
                <a:lnTo>
                  <a:pt x="0" y="29472"/>
                </a:lnTo>
                <a:lnTo>
                  <a:pt x="11053" y="134609"/>
                </a:lnTo>
                <a:lnTo>
                  <a:pt x="60079" y="141694"/>
                </a:lnTo>
                <a:lnTo>
                  <a:pt x="329298" y="128658"/>
                </a:lnTo>
                <a:lnTo>
                  <a:pt x="345168" y="96919"/>
                </a:lnTo>
                <a:lnTo>
                  <a:pt x="331565" y="5384"/>
                </a:lnTo>
                <a:lnTo>
                  <a:pt x="29982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>
                <a:latin typeface="Franklin Gothic Medium Cond" panose="020B0606030402020204" pitchFamily="34" charset="0"/>
              </a:rPr>
              <a:t> </a:t>
            </a:r>
            <a:endParaRPr lang="fr-BE" dirty="0">
              <a:latin typeface="Franklin Gothic Medium Cond" panose="020B0606030402020204" pitchFamily="34" charset="0"/>
            </a:endParaRP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7E8419B5-FE4C-406B-8D1D-852D9DFE2A01}"/>
              </a:ext>
            </a:extLst>
          </p:cNvPr>
          <p:cNvSpPr txBox="1"/>
          <p:nvPr/>
        </p:nvSpPr>
        <p:spPr>
          <a:xfrm>
            <a:off x="1069602" y="290871"/>
            <a:ext cx="6848350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Montserrat Black" panose="00000A00000000000000" pitchFamily="50" charset="0"/>
              </a:rPr>
              <a:t>THE INDIVIDUAL RESPONSIBLE DURING </a:t>
            </a:r>
          </a:p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Montserrat Black" panose="00000A00000000000000" pitchFamily="50" charset="0"/>
              </a:rPr>
              <a:t>HIS/HER PUNISHMENT</a:t>
            </a:r>
            <a:endParaRPr lang="fr-BE" sz="2400" dirty="0">
              <a:solidFill>
                <a:schemeClr val="accent1">
                  <a:lumMod val="75000"/>
                </a:schemeClr>
              </a:solidFill>
              <a:latin typeface="Montserrat Black" panose="00000A00000000000000" pitchFamily="50" charset="0"/>
            </a:endParaRPr>
          </a:p>
          <a:p>
            <a:endParaRPr lang="fr-BE" dirty="0"/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EFF5508A-848A-48AC-A6F0-D5A9DADAB23E}"/>
              </a:ext>
            </a:extLst>
          </p:cNvPr>
          <p:cNvSpPr txBox="1"/>
          <p:nvPr/>
        </p:nvSpPr>
        <p:spPr>
          <a:xfrm>
            <a:off x="37140" y="-340847"/>
            <a:ext cx="1290738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1500" b="1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fr-BE" sz="800" b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BE" sz="6000" b="1" dirty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fr-BE" sz="13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2" name="Bulle narrative : rectangle à coins arrondis 41">
            <a:extLst>
              <a:ext uri="{FF2B5EF4-FFF2-40B4-BE49-F238E27FC236}">
                <a16:creationId xmlns:a16="http://schemas.microsoft.com/office/drawing/2014/main" id="{FEDD71BE-7F66-41DE-83EA-E6E14749370B}"/>
              </a:ext>
            </a:extLst>
          </p:cNvPr>
          <p:cNvSpPr/>
          <p:nvPr/>
        </p:nvSpPr>
        <p:spPr>
          <a:xfrm>
            <a:off x="843112" y="1369692"/>
            <a:ext cx="3949959" cy="1025530"/>
          </a:xfrm>
          <a:prstGeom prst="wedgeRoundRectCallout">
            <a:avLst>
              <a:gd name="adj1" fmla="val 2825"/>
              <a:gd name="adj2" fmla="val 72681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“ 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Penal reforms today tend to make perpetrators responsible for the execution of their sentences and not only for their actions </a:t>
            </a:r>
            <a:r>
              <a:rPr lang="en-GB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</a:rPr>
              <a:t>”</a:t>
            </a:r>
            <a:endParaRPr lang="fr-BE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10" name="Google Shape;413;p40">
            <a:extLst>
              <a:ext uri="{FF2B5EF4-FFF2-40B4-BE49-F238E27FC236}">
                <a16:creationId xmlns:a16="http://schemas.microsoft.com/office/drawing/2014/main" id="{25A9EFE3-0613-48FD-8AA9-1CC290D67169}"/>
              </a:ext>
            </a:extLst>
          </p:cNvPr>
          <p:cNvGrpSpPr>
            <a:grpSpLocks noChangeAspect="1"/>
          </p:cNvGrpSpPr>
          <p:nvPr/>
        </p:nvGrpSpPr>
        <p:grpSpPr>
          <a:xfrm>
            <a:off x="138985" y="2203320"/>
            <a:ext cx="1762502" cy="2940181"/>
            <a:chOff x="2006225" y="2662300"/>
            <a:chExt cx="1270700" cy="2119750"/>
          </a:xfrm>
        </p:grpSpPr>
        <p:sp>
          <p:nvSpPr>
            <p:cNvPr id="12" name="Google Shape;415;p40">
              <a:extLst>
                <a:ext uri="{FF2B5EF4-FFF2-40B4-BE49-F238E27FC236}">
                  <a16:creationId xmlns:a16="http://schemas.microsoft.com/office/drawing/2014/main" id="{BC593C46-8573-4384-BCF5-7F58619F83FD}"/>
                </a:ext>
              </a:extLst>
            </p:cNvPr>
            <p:cNvSpPr/>
            <p:nvPr/>
          </p:nvSpPr>
          <p:spPr>
            <a:xfrm>
              <a:off x="2006225" y="3309425"/>
              <a:ext cx="1270700" cy="1472625"/>
            </a:xfrm>
            <a:custGeom>
              <a:avLst/>
              <a:gdLst/>
              <a:ahLst/>
              <a:cxnLst/>
              <a:rect l="l" t="t" r="r" b="b"/>
              <a:pathLst>
                <a:path w="50828" h="58905" extrusionOk="0">
                  <a:moveTo>
                    <a:pt x="30690" y="0"/>
                  </a:moveTo>
                  <a:cubicBezTo>
                    <a:pt x="25120" y="0"/>
                    <a:pt x="19027" y="512"/>
                    <a:pt x="15104" y="811"/>
                  </a:cubicBezTo>
                  <a:cubicBezTo>
                    <a:pt x="11528" y="1496"/>
                    <a:pt x="6277" y="4730"/>
                    <a:pt x="3310" y="14241"/>
                  </a:cubicBezTo>
                  <a:cubicBezTo>
                    <a:pt x="0" y="25007"/>
                    <a:pt x="647" y="58905"/>
                    <a:pt x="647" y="58905"/>
                  </a:cubicBezTo>
                  <a:lnTo>
                    <a:pt x="50827" y="58562"/>
                  </a:lnTo>
                  <a:cubicBezTo>
                    <a:pt x="50827" y="58562"/>
                    <a:pt x="50257" y="15192"/>
                    <a:pt x="44474" y="6784"/>
                  </a:cubicBezTo>
                  <a:cubicBezTo>
                    <a:pt x="41621" y="2637"/>
                    <a:pt x="38805" y="1078"/>
                    <a:pt x="35039" y="127"/>
                  </a:cubicBezTo>
                  <a:cubicBezTo>
                    <a:pt x="33663" y="38"/>
                    <a:pt x="32196" y="0"/>
                    <a:pt x="3069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3" name="Google Shape;416;p40">
              <a:extLst>
                <a:ext uri="{FF2B5EF4-FFF2-40B4-BE49-F238E27FC236}">
                  <a16:creationId xmlns:a16="http://schemas.microsoft.com/office/drawing/2014/main" id="{EFFD46D8-F407-4269-98FA-10B9287B6E90}"/>
                </a:ext>
              </a:extLst>
            </p:cNvPr>
            <p:cNvSpPr/>
            <p:nvPr/>
          </p:nvSpPr>
          <p:spPr>
            <a:xfrm>
              <a:off x="2385700" y="3023450"/>
              <a:ext cx="496500" cy="442325"/>
            </a:xfrm>
            <a:custGeom>
              <a:avLst/>
              <a:gdLst/>
              <a:ahLst/>
              <a:cxnLst/>
              <a:rect l="l" t="t" r="r" b="b"/>
              <a:pathLst>
                <a:path w="19860" h="17693" extrusionOk="0">
                  <a:moveTo>
                    <a:pt x="6126" y="0"/>
                  </a:moveTo>
                  <a:lnTo>
                    <a:pt x="5365" y="10767"/>
                  </a:lnTo>
                  <a:lnTo>
                    <a:pt x="1" y="12212"/>
                  </a:lnTo>
                  <a:cubicBezTo>
                    <a:pt x="1" y="14841"/>
                    <a:pt x="5376" y="17692"/>
                    <a:pt x="10308" y="17692"/>
                  </a:cubicBezTo>
                  <a:cubicBezTo>
                    <a:pt x="10372" y="17692"/>
                    <a:pt x="10437" y="17692"/>
                    <a:pt x="10501" y="17691"/>
                  </a:cubicBezTo>
                  <a:cubicBezTo>
                    <a:pt x="15447" y="17653"/>
                    <a:pt x="19365" y="14000"/>
                    <a:pt x="19860" y="11566"/>
                  </a:cubicBezTo>
                  <a:cubicBezTo>
                    <a:pt x="17159" y="10957"/>
                    <a:pt x="14572" y="10729"/>
                    <a:pt x="14572" y="10729"/>
                  </a:cubicBezTo>
                  <a:lnTo>
                    <a:pt x="14077" y="5022"/>
                  </a:lnTo>
                  <a:lnTo>
                    <a:pt x="6126" y="0"/>
                  </a:ln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417;p40">
              <a:extLst>
                <a:ext uri="{FF2B5EF4-FFF2-40B4-BE49-F238E27FC236}">
                  <a16:creationId xmlns:a16="http://schemas.microsoft.com/office/drawing/2014/main" id="{064481C2-7707-4056-BADB-42D2374E809F}"/>
                </a:ext>
              </a:extLst>
            </p:cNvPr>
            <p:cNvSpPr/>
            <p:nvPr/>
          </p:nvSpPr>
          <p:spPr>
            <a:xfrm>
              <a:off x="2535975" y="2751925"/>
              <a:ext cx="388075" cy="450650"/>
            </a:xfrm>
            <a:custGeom>
              <a:avLst/>
              <a:gdLst/>
              <a:ahLst/>
              <a:cxnLst/>
              <a:rect l="l" t="t" r="r" b="b"/>
              <a:pathLst>
                <a:path w="15523" h="18026" extrusionOk="0">
                  <a:moveTo>
                    <a:pt x="7887" y="1"/>
                  </a:moveTo>
                  <a:cubicBezTo>
                    <a:pt x="7367" y="1"/>
                    <a:pt x="6866" y="67"/>
                    <a:pt x="6430" y="209"/>
                  </a:cubicBezTo>
                  <a:lnTo>
                    <a:pt x="5099" y="513"/>
                  </a:lnTo>
                  <a:cubicBezTo>
                    <a:pt x="4642" y="589"/>
                    <a:pt x="4300" y="1084"/>
                    <a:pt x="3995" y="1464"/>
                  </a:cubicBezTo>
                  <a:cubicBezTo>
                    <a:pt x="3006" y="2872"/>
                    <a:pt x="2017" y="4318"/>
                    <a:pt x="1523" y="5992"/>
                  </a:cubicBezTo>
                  <a:cubicBezTo>
                    <a:pt x="1" y="11432"/>
                    <a:pt x="3158" y="15617"/>
                    <a:pt x="8256" y="17329"/>
                  </a:cubicBezTo>
                  <a:cubicBezTo>
                    <a:pt x="9268" y="17703"/>
                    <a:pt x="10268" y="18026"/>
                    <a:pt x="11203" y="18026"/>
                  </a:cubicBezTo>
                  <a:cubicBezTo>
                    <a:pt x="11885" y="18026"/>
                    <a:pt x="12532" y="17854"/>
                    <a:pt x="13126" y="17405"/>
                  </a:cubicBezTo>
                  <a:cubicBezTo>
                    <a:pt x="15523" y="15541"/>
                    <a:pt x="14458" y="9339"/>
                    <a:pt x="14343" y="6182"/>
                  </a:cubicBezTo>
                  <a:cubicBezTo>
                    <a:pt x="14229" y="4356"/>
                    <a:pt x="12898" y="2377"/>
                    <a:pt x="11414" y="1122"/>
                  </a:cubicBezTo>
                  <a:cubicBezTo>
                    <a:pt x="10599" y="416"/>
                    <a:pt x="9184" y="1"/>
                    <a:pt x="7887" y="1"/>
                  </a:cubicBez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418;p40">
              <a:extLst>
                <a:ext uri="{FF2B5EF4-FFF2-40B4-BE49-F238E27FC236}">
                  <a16:creationId xmlns:a16="http://schemas.microsoft.com/office/drawing/2014/main" id="{D1C9AE4C-B8C8-4859-AA4D-2CE49DBF3D4C}"/>
                </a:ext>
              </a:extLst>
            </p:cNvPr>
            <p:cNvSpPr/>
            <p:nvPr/>
          </p:nvSpPr>
          <p:spPr>
            <a:xfrm>
              <a:off x="2886950" y="2974925"/>
              <a:ext cx="47025" cy="82425"/>
            </a:xfrm>
            <a:custGeom>
              <a:avLst/>
              <a:gdLst/>
              <a:ahLst/>
              <a:cxnLst/>
              <a:rect l="l" t="t" r="r" b="b"/>
              <a:pathLst>
                <a:path w="1881" h="3297" extrusionOk="0">
                  <a:moveTo>
                    <a:pt x="190" y="1"/>
                  </a:moveTo>
                  <a:lnTo>
                    <a:pt x="0" y="3044"/>
                  </a:lnTo>
                  <a:cubicBezTo>
                    <a:pt x="497" y="3066"/>
                    <a:pt x="1043" y="3296"/>
                    <a:pt x="1415" y="3296"/>
                  </a:cubicBezTo>
                  <a:cubicBezTo>
                    <a:pt x="1698" y="3296"/>
                    <a:pt x="1881" y="3163"/>
                    <a:pt x="1864" y="2702"/>
                  </a:cubicBezTo>
                  <a:cubicBezTo>
                    <a:pt x="1826" y="1751"/>
                    <a:pt x="190" y="1"/>
                    <a:pt x="190" y="1"/>
                  </a:cubicBez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419;p40">
              <a:extLst>
                <a:ext uri="{FF2B5EF4-FFF2-40B4-BE49-F238E27FC236}">
                  <a16:creationId xmlns:a16="http://schemas.microsoft.com/office/drawing/2014/main" id="{E989668E-BD33-4010-9510-AC193FC69C0B}"/>
                </a:ext>
              </a:extLst>
            </p:cNvPr>
            <p:cNvSpPr/>
            <p:nvPr/>
          </p:nvSpPr>
          <p:spPr>
            <a:xfrm>
              <a:off x="2778300" y="2944900"/>
              <a:ext cx="25850" cy="21900"/>
            </a:xfrm>
            <a:custGeom>
              <a:avLst/>
              <a:gdLst/>
              <a:ahLst/>
              <a:cxnLst/>
              <a:rect l="l" t="t" r="r" b="b"/>
              <a:pathLst>
                <a:path w="1034" h="876" extrusionOk="0">
                  <a:moveTo>
                    <a:pt x="360" y="1"/>
                  </a:moveTo>
                  <a:cubicBezTo>
                    <a:pt x="330" y="1"/>
                    <a:pt x="302" y="8"/>
                    <a:pt x="275" y="23"/>
                  </a:cubicBezTo>
                  <a:cubicBezTo>
                    <a:pt x="199" y="61"/>
                    <a:pt x="161" y="99"/>
                    <a:pt x="123" y="289"/>
                  </a:cubicBezTo>
                  <a:cubicBezTo>
                    <a:pt x="1" y="595"/>
                    <a:pt x="198" y="876"/>
                    <a:pt x="458" y="876"/>
                  </a:cubicBezTo>
                  <a:cubicBezTo>
                    <a:pt x="521" y="876"/>
                    <a:pt x="589" y="859"/>
                    <a:pt x="656" y="822"/>
                  </a:cubicBezTo>
                  <a:cubicBezTo>
                    <a:pt x="1033" y="581"/>
                    <a:pt x="637" y="1"/>
                    <a:pt x="360" y="1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420;p40">
              <a:extLst>
                <a:ext uri="{FF2B5EF4-FFF2-40B4-BE49-F238E27FC236}">
                  <a16:creationId xmlns:a16="http://schemas.microsoft.com/office/drawing/2014/main" id="{E44D9DCF-75DD-4E12-87B4-4604B4E8C59C}"/>
                </a:ext>
              </a:extLst>
            </p:cNvPr>
            <p:cNvSpPr/>
            <p:nvPr/>
          </p:nvSpPr>
          <p:spPr>
            <a:xfrm>
              <a:off x="2733800" y="2894300"/>
              <a:ext cx="87300" cy="53575"/>
            </a:xfrm>
            <a:custGeom>
              <a:avLst/>
              <a:gdLst/>
              <a:ahLst/>
              <a:cxnLst/>
              <a:rect l="l" t="t" r="r" b="b"/>
              <a:pathLst>
                <a:path w="3492" h="2143" extrusionOk="0">
                  <a:moveTo>
                    <a:pt x="2440" y="0"/>
                  </a:moveTo>
                  <a:cubicBezTo>
                    <a:pt x="1389" y="0"/>
                    <a:pt x="140" y="1104"/>
                    <a:pt x="1" y="2047"/>
                  </a:cubicBezTo>
                  <a:cubicBezTo>
                    <a:pt x="1" y="2095"/>
                    <a:pt x="62" y="2143"/>
                    <a:pt x="107" y="2143"/>
                  </a:cubicBezTo>
                  <a:cubicBezTo>
                    <a:pt x="133" y="2143"/>
                    <a:pt x="153" y="2127"/>
                    <a:pt x="153" y="2085"/>
                  </a:cubicBezTo>
                  <a:cubicBezTo>
                    <a:pt x="499" y="1221"/>
                    <a:pt x="1453" y="271"/>
                    <a:pt x="2409" y="271"/>
                  </a:cubicBezTo>
                  <a:cubicBezTo>
                    <a:pt x="2716" y="271"/>
                    <a:pt x="3024" y="369"/>
                    <a:pt x="3311" y="601"/>
                  </a:cubicBezTo>
                  <a:cubicBezTo>
                    <a:pt x="3338" y="619"/>
                    <a:pt x="3364" y="627"/>
                    <a:pt x="3386" y="627"/>
                  </a:cubicBezTo>
                  <a:cubicBezTo>
                    <a:pt x="3455" y="627"/>
                    <a:pt x="3492" y="554"/>
                    <a:pt x="3463" y="525"/>
                  </a:cubicBezTo>
                  <a:cubicBezTo>
                    <a:pt x="3195" y="153"/>
                    <a:pt x="2831" y="0"/>
                    <a:pt x="2440" y="0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421;p40">
              <a:extLst>
                <a:ext uri="{FF2B5EF4-FFF2-40B4-BE49-F238E27FC236}">
                  <a16:creationId xmlns:a16="http://schemas.microsoft.com/office/drawing/2014/main" id="{6F83CF81-AB57-4756-B3E3-020005CA154F}"/>
                </a:ext>
              </a:extLst>
            </p:cNvPr>
            <p:cNvSpPr/>
            <p:nvPr/>
          </p:nvSpPr>
          <p:spPr>
            <a:xfrm>
              <a:off x="2819400" y="3090025"/>
              <a:ext cx="61850" cy="21900"/>
            </a:xfrm>
            <a:custGeom>
              <a:avLst/>
              <a:gdLst/>
              <a:ahLst/>
              <a:cxnLst/>
              <a:rect l="l" t="t" r="r" b="b"/>
              <a:pathLst>
                <a:path w="2474" h="876" fill="none" extrusionOk="0">
                  <a:moveTo>
                    <a:pt x="2474" y="457"/>
                  </a:moveTo>
                  <a:cubicBezTo>
                    <a:pt x="1675" y="875"/>
                    <a:pt x="572" y="685"/>
                    <a:pt x="1" y="0"/>
                  </a:cubicBezTo>
                </a:path>
              </a:pathLst>
            </a:custGeom>
            <a:noFill/>
            <a:ln w="12375" cap="rnd" cmpd="sng">
              <a:solidFill>
                <a:srgbClr val="83595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423;p40">
              <a:extLst>
                <a:ext uri="{FF2B5EF4-FFF2-40B4-BE49-F238E27FC236}">
                  <a16:creationId xmlns:a16="http://schemas.microsoft.com/office/drawing/2014/main" id="{08FEECC1-AFF1-405D-8E55-25B059C3B1B9}"/>
                </a:ext>
              </a:extLst>
            </p:cNvPr>
            <p:cNvSpPr/>
            <p:nvPr/>
          </p:nvSpPr>
          <p:spPr>
            <a:xfrm>
              <a:off x="2701475" y="2871275"/>
              <a:ext cx="161700" cy="140775"/>
            </a:xfrm>
            <a:custGeom>
              <a:avLst/>
              <a:gdLst/>
              <a:ahLst/>
              <a:cxnLst/>
              <a:rect l="l" t="t" r="r" b="b"/>
              <a:pathLst>
                <a:path w="6468" h="5631" fill="none" extrusionOk="0">
                  <a:moveTo>
                    <a:pt x="5897" y="1027"/>
                  </a:moveTo>
                  <a:cubicBezTo>
                    <a:pt x="6430" y="2207"/>
                    <a:pt x="6468" y="3614"/>
                    <a:pt x="5897" y="4337"/>
                  </a:cubicBezTo>
                  <a:cubicBezTo>
                    <a:pt x="5365" y="5022"/>
                    <a:pt x="1827" y="5631"/>
                    <a:pt x="799" y="4946"/>
                  </a:cubicBezTo>
                  <a:cubicBezTo>
                    <a:pt x="229" y="4565"/>
                    <a:pt x="0" y="2245"/>
                    <a:pt x="419" y="1598"/>
                  </a:cubicBezTo>
                  <a:cubicBezTo>
                    <a:pt x="1332" y="304"/>
                    <a:pt x="5441" y="0"/>
                    <a:pt x="5897" y="1027"/>
                  </a:cubicBezTo>
                  <a:close/>
                </a:path>
              </a:pathLst>
            </a:custGeom>
            <a:solidFill>
              <a:schemeClr val="dk2"/>
            </a:solidFill>
            <a:ln w="12375" cap="flat" cmpd="sng">
              <a:solidFill>
                <a:schemeClr val="dk2"/>
              </a:solidFill>
              <a:prstDash val="solid"/>
              <a:miter lim="3804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424;p40">
              <a:extLst>
                <a:ext uri="{FF2B5EF4-FFF2-40B4-BE49-F238E27FC236}">
                  <a16:creationId xmlns:a16="http://schemas.microsoft.com/office/drawing/2014/main" id="{DCA82FEC-A44B-4DE9-B167-E302C8246697}"/>
                </a:ext>
              </a:extLst>
            </p:cNvPr>
            <p:cNvSpPr/>
            <p:nvPr/>
          </p:nvSpPr>
          <p:spPr>
            <a:xfrm>
              <a:off x="2853650" y="2924625"/>
              <a:ext cx="47575" cy="8475"/>
            </a:xfrm>
            <a:custGeom>
              <a:avLst/>
              <a:gdLst/>
              <a:ahLst/>
              <a:cxnLst/>
              <a:rect l="l" t="t" r="r" b="b"/>
              <a:pathLst>
                <a:path w="1903" h="339" extrusionOk="0">
                  <a:moveTo>
                    <a:pt x="841" y="0"/>
                  </a:moveTo>
                  <a:cubicBezTo>
                    <a:pt x="610" y="0"/>
                    <a:pt x="379" y="28"/>
                    <a:pt x="153" y="73"/>
                  </a:cubicBezTo>
                  <a:cubicBezTo>
                    <a:pt x="1" y="111"/>
                    <a:pt x="39" y="339"/>
                    <a:pt x="191" y="339"/>
                  </a:cubicBezTo>
                  <a:cubicBezTo>
                    <a:pt x="476" y="320"/>
                    <a:pt x="752" y="310"/>
                    <a:pt x="1023" y="310"/>
                  </a:cubicBezTo>
                  <a:cubicBezTo>
                    <a:pt x="1294" y="310"/>
                    <a:pt x="1560" y="320"/>
                    <a:pt x="1827" y="339"/>
                  </a:cubicBezTo>
                  <a:cubicBezTo>
                    <a:pt x="1865" y="339"/>
                    <a:pt x="1903" y="263"/>
                    <a:pt x="1865" y="225"/>
                  </a:cubicBezTo>
                  <a:cubicBezTo>
                    <a:pt x="1543" y="64"/>
                    <a:pt x="1193" y="0"/>
                    <a:pt x="8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425;p40">
              <a:extLst>
                <a:ext uri="{FF2B5EF4-FFF2-40B4-BE49-F238E27FC236}">
                  <a16:creationId xmlns:a16="http://schemas.microsoft.com/office/drawing/2014/main" id="{DD25C1E9-8BD4-41AF-B497-0411CB466CF3}"/>
                </a:ext>
              </a:extLst>
            </p:cNvPr>
            <p:cNvSpPr/>
            <p:nvPr/>
          </p:nvSpPr>
          <p:spPr>
            <a:xfrm>
              <a:off x="2363825" y="2662300"/>
              <a:ext cx="559275" cy="647650"/>
            </a:xfrm>
            <a:custGeom>
              <a:avLst/>
              <a:gdLst/>
              <a:ahLst/>
              <a:cxnLst/>
              <a:rect l="l" t="t" r="r" b="b"/>
              <a:pathLst>
                <a:path w="22371" h="25906" extrusionOk="0">
                  <a:moveTo>
                    <a:pt x="14738" y="0"/>
                  </a:moveTo>
                  <a:cubicBezTo>
                    <a:pt x="11066" y="0"/>
                    <a:pt x="7335" y="771"/>
                    <a:pt x="5327" y="4136"/>
                  </a:cubicBezTo>
                  <a:cubicBezTo>
                    <a:pt x="5099" y="4479"/>
                    <a:pt x="4908" y="4897"/>
                    <a:pt x="4604" y="5201"/>
                  </a:cubicBezTo>
                  <a:cubicBezTo>
                    <a:pt x="4376" y="5430"/>
                    <a:pt x="4072" y="5620"/>
                    <a:pt x="3805" y="5810"/>
                  </a:cubicBezTo>
                  <a:cubicBezTo>
                    <a:pt x="2740" y="6571"/>
                    <a:pt x="2245" y="7788"/>
                    <a:pt x="1941" y="9044"/>
                  </a:cubicBezTo>
                  <a:cubicBezTo>
                    <a:pt x="1675" y="10337"/>
                    <a:pt x="1941" y="11403"/>
                    <a:pt x="1903" y="12696"/>
                  </a:cubicBezTo>
                  <a:cubicBezTo>
                    <a:pt x="1865" y="13381"/>
                    <a:pt x="1865" y="13990"/>
                    <a:pt x="1865" y="14636"/>
                  </a:cubicBezTo>
                  <a:cubicBezTo>
                    <a:pt x="1865" y="16234"/>
                    <a:pt x="2055" y="17680"/>
                    <a:pt x="1751" y="19316"/>
                  </a:cubicBezTo>
                  <a:cubicBezTo>
                    <a:pt x="1523" y="20800"/>
                    <a:pt x="1" y="24300"/>
                    <a:pt x="495" y="25669"/>
                  </a:cubicBezTo>
                  <a:cubicBezTo>
                    <a:pt x="559" y="25834"/>
                    <a:pt x="1138" y="25906"/>
                    <a:pt x="1907" y="25906"/>
                  </a:cubicBezTo>
                  <a:cubicBezTo>
                    <a:pt x="3446" y="25906"/>
                    <a:pt x="5745" y="25618"/>
                    <a:pt x="6202" y="25213"/>
                  </a:cubicBezTo>
                  <a:cubicBezTo>
                    <a:pt x="6811" y="24604"/>
                    <a:pt x="6811" y="18631"/>
                    <a:pt x="6963" y="16843"/>
                  </a:cubicBezTo>
                  <a:cubicBezTo>
                    <a:pt x="7039" y="15664"/>
                    <a:pt x="7343" y="14408"/>
                    <a:pt x="7952" y="13381"/>
                  </a:cubicBezTo>
                  <a:cubicBezTo>
                    <a:pt x="8332" y="12721"/>
                    <a:pt x="8796" y="12303"/>
                    <a:pt x="9200" y="12303"/>
                  </a:cubicBezTo>
                  <a:cubicBezTo>
                    <a:pt x="9565" y="12303"/>
                    <a:pt x="9882" y="12644"/>
                    <a:pt x="10044" y="13457"/>
                  </a:cubicBezTo>
                  <a:cubicBezTo>
                    <a:pt x="10083" y="13761"/>
                    <a:pt x="10197" y="14028"/>
                    <a:pt x="10387" y="14256"/>
                  </a:cubicBezTo>
                  <a:cubicBezTo>
                    <a:pt x="10425" y="14332"/>
                    <a:pt x="10463" y="14370"/>
                    <a:pt x="10501" y="14370"/>
                  </a:cubicBezTo>
                  <a:cubicBezTo>
                    <a:pt x="10521" y="14377"/>
                    <a:pt x="10543" y="14380"/>
                    <a:pt x="10565" y="14380"/>
                  </a:cubicBezTo>
                  <a:cubicBezTo>
                    <a:pt x="10667" y="14380"/>
                    <a:pt x="10781" y="14312"/>
                    <a:pt x="10843" y="14218"/>
                  </a:cubicBezTo>
                  <a:cubicBezTo>
                    <a:pt x="11718" y="13381"/>
                    <a:pt x="12213" y="12240"/>
                    <a:pt x="12479" y="11022"/>
                  </a:cubicBezTo>
                  <a:cubicBezTo>
                    <a:pt x="12670" y="10185"/>
                    <a:pt x="12708" y="9386"/>
                    <a:pt x="12593" y="8511"/>
                  </a:cubicBezTo>
                  <a:cubicBezTo>
                    <a:pt x="12593" y="8131"/>
                    <a:pt x="12517" y="7788"/>
                    <a:pt x="12403" y="7408"/>
                  </a:cubicBezTo>
                  <a:cubicBezTo>
                    <a:pt x="12363" y="7209"/>
                    <a:pt x="12407" y="7156"/>
                    <a:pt x="12512" y="7156"/>
                  </a:cubicBezTo>
                  <a:cubicBezTo>
                    <a:pt x="12608" y="7156"/>
                    <a:pt x="12755" y="7200"/>
                    <a:pt x="12936" y="7218"/>
                  </a:cubicBezTo>
                  <a:cubicBezTo>
                    <a:pt x="14364" y="7445"/>
                    <a:pt x="15736" y="7783"/>
                    <a:pt x="17171" y="7783"/>
                  </a:cubicBezTo>
                  <a:cubicBezTo>
                    <a:pt x="17419" y="7783"/>
                    <a:pt x="17668" y="7773"/>
                    <a:pt x="17920" y="7750"/>
                  </a:cubicBezTo>
                  <a:cubicBezTo>
                    <a:pt x="19784" y="7598"/>
                    <a:pt x="21724" y="6609"/>
                    <a:pt x="22257" y="4821"/>
                  </a:cubicBezTo>
                  <a:cubicBezTo>
                    <a:pt x="22371" y="4479"/>
                    <a:pt x="22371" y="4136"/>
                    <a:pt x="22295" y="3870"/>
                  </a:cubicBezTo>
                  <a:cubicBezTo>
                    <a:pt x="22127" y="3266"/>
                    <a:pt x="21574" y="2899"/>
                    <a:pt x="20977" y="2899"/>
                  </a:cubicBezTo>
                  <a:cubicBezTo>
                    <a:pt x="20897" y="2899"/>
                    <a:pt x="20816" y="2905"/>
                    <a:pt x="20735" y="2919"/>
                  </a:cubicBezTo>
                  <a:lnTo>
                    <a:pt x="20583" y="2614"/>
                  </a:lnTo>
                  <a:cubicBezTo>
                    <a:pt x="20925" y="2158"/>
                    <a:pt x="21115" y="1625"/>
                    <a:pt x="20925" y="1131"/>
                  </a:cubicBezTo>
                  <a:cubicBezTo>
                    <a:pt x="20659" y="484"/>
                    <a:pt x="19746" y="294"/>
                    <a:pt x="19023" y="256"/>
                  </a:cubicBezTo>
                  <a:cubicBezTo>
                    <a:pt x="17681" y="125"/>
                    <a:pt x="16214" y="0"/>
                    <a:pt x="14738" y="0"/>
                  </a:cubicBezTo>
                  <a:close/>
                </a:path>
              </a:pathLst>
            </a:custGeom>
            <a:solidFill>
              <a:srgbClr val="6600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426;p40">
              <a:extLst>
                <a:ext uri="{FF2B5EF4-FFF2-40B4-BE49-F238E27FC236}">
                  <a16:creationId xmlns:a16="http://schemas.microsoft.com/office/drawing/2014/main" id="{87CA67F7-6814-49FB-9BFC-888079A3A5BF}"/>
                </a:ext>
              </a:extLst>
            </p:cNvPr>
            <p:cNvSpPr/>
            <p:nvPr/>
          </p:nvSpPr>
          <p:spPr>
            <a:xfrm>
              <a:off x="2581625" y="2946400"/>
              <a:ext cx="125575" cy="48525"/>
            </a:xfrm>
            <a:custGeom>
              <a:avLst/>
              <a:gdLst/>
              <a:ahLst/>
              <a:cxnLst/>
              <a:rect l="l" t="t" r="r" b="b"/>
              <a:pathLst>
                <a:path w="5023" h="1941" fill="none" extrusionOk="0">
                  <a:moveTo>
                    <a:pt x="5023" y="1"/>
                  </a:moveTo>
                  <a:cubicBezTo>
                    <a:pt x="5023" y="1"/>
                    <a:pt x="1789" y="1446"/>
                    <a:pt x="1" y="1941"/>
                  </a:cubicBezTo>
                </a:path>
              </a:pathLst>
            </a:custGeom>
            <a:solidFill>
              <a:schemeClr val="dk2"/>
            </a:solidFill>
            <a:ln w="12375" cap="flat" cmpd="sng">
              <a:solidFill>
                <a:schemeClr val="dk2"/>
              </a:solidFill>
              <a:prstDash val="solid"/>
              <a:miter lim="38044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427;p40">
              <a:extLst>
                <a:ext uri="{FF2B5EF4-FFF2-40B4-BE49-F238E27FC236}">
                  <a16:creationId xmlns:a16="http://schemas.microsoft.com/office/drawing/2014/main" id="{209C306E-2F00-42CD-AD7B-E86F54603916}"/>
                </a:ext>
              </a:extLst>
            </p:cNvPr>
            <p:cNvSpPr/>
            <p:nvPr/>
          </p:nvSpPr>
          <p:spPr>
            <a:xfrm>
              <a:off x="2513875" y="2970950"/>
              <a:ext cx="92525" cy="123875"/>
            </a:xfrm>
            <a:custGeom>
              <a:avLst/>
              <a:gdLst/>
              <a:ahLst/>
              <a:cxnLst/>
              <a:rect l="l" t="t" r="r" b="b"/>
              <a:pathLst>
                <a:path w="3701" h="4955" extrusionOk="0">
                  <a:moveTo>
                    <a:pt x="2213" y="0"/>
                  </a:moveTo>
                  <a:cubicBezTo>
                    <a:pt x="1" y="0"/>
                    <a:pt x="485" y="4954"/>
                    <a:pt x="2741" y="4954"/>
                  </a:cubicBezTo>
                  <a:cubicBezTo>
                    <a:pt x="2756" y="4954"/>
                    <a:pt x="2771" y="4954"/>
                    <a:pt x="2787" y="4953"/>
                  </a:cubicBezTo>
                  <a:cubicBezTo>
                    <a:pt x="3358" y="4953"/>
                    <a:pt x="3700" y="4383"/>
                    <a:pt x="3586" y="3964"/>
                  </a:cubicBezTo>
                  <a:lnTo>
                    <a:pt x="3700" y="921"/>
                  </a:lnTo>
                  <a:cubicBezTo>
                    <a:pt x="3662" y="578"/>
                    <a:pt x="3358" y="350"/>
                    <a:pt x="3053" y="198"/>
                  </a:cubicBezTo>
                  <a:cubicBezTo>
                    <a:pt x="2739" y="62"/>
                    <a:pt x="2460" y="0"/>
                    <a:pt x="2213" y="0"/>
                  </a:cubicBez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428;p40">
              <a:extLst>
                <a:ext uri="{FF2B5EF4-FFF2-40B4-BE49-F238E27FC236}">
                  <a16:creationId xmlns:a16="http://schemas.microsoft.com/office/drawing/2014/main" id="{0BD3E908-2089-4D5C-B55D-1B608B574FF5}"/>
                </a:ext>
              </a:extLst>
            </p:cNvPr>
            <p:cNvSpPr/>
            <p:nvPr/>
          </p:nvSpPr>
          <p:spPr>
            <a:xfrm>
              <a:off x="2554750" y="2994600"/>
              <a:ext cx="47825" cy="66175"/>
            </a:xfrm>
            <a:custGeom>
              <a:avLst/>
              <a:gdLst/>
              <a:ahLst/>
              <a:cxnLst/>
              <a:rect l="l" t="t" r="r" b="b"/>
              <a:pathLst>
                <a:path w="1913" h="2647" extrusionOk="0">
                  <a:moveTo>
                    <a:pt x="699" y="0"/>
                  </a:moveTo>
                  <a:cubicBezTo>
                    <a:pt x="505" y="0"/>
                    <a:pt x="298" y="94"/>
                    <a:pt x="87" y="317"/>
                  </a:cubicBezTo>
                  <a:cubicBezTo>
                    <a:pt x="0" y="346"/>
                    <a:pt x="45" y="419"/>
                    <a:pt x="105" y="419"/>
                  </a:cubicBezTo>
                  <a:cubicBezTo>
                    <a:pt x="124" y="419"/>
                    <a:pt x="145" y="412"/>
                    <a:pt x="163" y="393"/>
                  </a:cubicBezTo>
                  <a:cubicBezTo>
                    <a:pt x="357" y="253"/>
                    <a:pt x="531" y="192"/>
                    <a:pt x="684" y="192"/>
                  </a:cubicBezTo>
                  <a:cubicBezTo>
                    <a:pt x="1070" y="192"/>
                    <a:pt x="1331" y="577"/>
                    <a:pt x="1494" y="1040"/>
                  </a:cubicBezTo>
                  <a:cubicBezTo>
                    <a:pt x="1685" y="1535"/>
                    <a:pt x="1875" y="2219"/>
                    <a:pt x="1266" y="2562"/>
                  </a:cubicBezTo>
                  <a:cubicBezTo>
                    <a:pt x="1228" y="2562"/>
                    <a:pt x="1228" y="2638"/>
                    <a:pt x="1266" y="2638"/>
                  </a:cubicBezTo>
                  <a:cubicBezTo>
                    <a:pt x="1300" y="2644"/>
                    <a:pt x="1332" y="2647"/>
                    <a:pt x="1363" y="2647"/>
                  </a:cubicBezTo>
                  <a:cubicBezTo>
                    <a:pt x="1720" y="2647"/>
                    <a:pt x="1913" y="2265"/>
                    <a:pt x="1913" y="1915"/>
                  </a:cubicBezTo>
                  <a:cubicBezTo>
                    <a:pt x="1913" y="1611"/>
                    <a:pt x="1799" y="1154"/>
                    <a:pt x="1685" y="888"/>
                  </a:cubicBezTo>
                  <a:cubicBezTo>
                    <a:pt x="1454" y="401"/>
                    <a:pt x="1102" y="0"/>
                    <a:pt x="699" y="0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429;p40">
              <a:extLst>
                <a:ext uri="{FF2B5EF4-FFF2-40B4-BE49-F238E27FC236}">
                  <a16:creationId xmlns:a16="http://schemas.microsoft.com/office/drawing/2014/main" id="{2D984082-3432-4BF6-9A02-17B57EDE8670}"/>
                </a:ext>
              </a:extLst>
            </p:cNvPr>
            <p:cNvSpPr/>
            <p:nvPr/>
          </p:nvSpPr>
          <p:spPr>
            <a:xfrm>
              <a:off x="2540000" y="3064675"/>
              <a:ext cx="69650" cy="35450"/>
            </a:xfrm>
            <a:custGeom>
              <a:avLst/>
              <a:gdLst/>
              <a:ahLst/>
              <a:cxnLst/>
              <a:rect l="l" t="t" r="r" b="b"/>
              <a:pathLst>
                <a:path w="2786" h="1418" extrusionOk="0">
                  <a:moveTo>
                    <a:pt x="160" y="0"/>
                  </a:moveTo>
                  <a:cubicBezTo>
                    <a:pt x="85" y="0"/>
                    <a:pt x="1" y="89"/>
                    <a:pt x="30" y="177"/>
                  </a:cubicBezTo>
                  <a:cubicBezTo>
                    <a:pt x="373" y="679"/>
                    <a:pt x="1228" y="1418"/>
                    <a:pt x="1936" y="1418"/>
                  </a:cubicBezTo>
                  <a:cubicBezTo>
                    <a:pt x="2249" y="1418"/>
                    <a:pt x="2533" y="1273"/>
                    <a:pt x="2731" y="900"/>
                  </a:cubicBezTo>
                  <a:cubicBezTo>
                    <a:pt x="2786" y="818"/>
                    <a:pt x="2722" y="755"/>
                    <a:pt x="2668" y="755"/>
                  </a:cubicBezTo>
                  <a:cubicBezTo>
                    <a:pt x="2647" y="755"/>
                    <a:pt x="2628" y="765"/>
                    <a:pt x="2617" y="786"/>
                  </a:cubicBezTo>
                  <a:cubicBezTo>
                    <a:pt x="2420" y="1056"/>
                    <a:pt x="2188" y="1162"/>
                    <a:pt x="1946" y="1162"/>
                  </a:cubicBezTo>
                  <a:cubicBezTo>
                    <a:pt x="1301" y="1162"/>
                    <a:pt x="580" y="412"/>
                    <a:pt x="220" y="25"/>
                  </a:cubicBezTo>
                  <a:cubicBezTo>
                    <a:pt x="203" y="8"/>
                    <a:pt x="182" y="0"/>
                    <a:pt x="160" y="0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27" name="Google Shape;430;p40">
              <a:extLst>
                <a:ext uri="{FF2B5EF4-FFF2-40B4-BE49-F238E27FC236}">
                  <a16:creationId xmlns:a16="http://schemas.microsoft.com/office/drawing/2014/main" id="{E5591CE8-D0AF-4BDD-845D-C68E74AA4791}"/>
                </a:ext>
              </a:extLst>
            </p:cNvPr>
            <p:cNvGrpSpPr/>
            <p:nvPr/>
          </p:nvGrpSpPr>
          <p:grpSpPr>
            <a:xfrm>
              <a:off x="2229725" y="3536075"/>
              <a:ext cx="861725" cy="1245025"/>
              <a:chOff x="2229725" y="3536075"/>
              <a:chExt cx="861725" cy="1245025"/>
            </a:xfrm>
          </p:grpSpPr>
          <p:sp>
            <p:nvSpPr>
              <p:cNvPr id="28" name="Google Shape;431;p40">
                <a:extLst>
                  <a:ext uri="{FF2B5EF4-FFF2-40B4-BE49-F238E27FC236}">
                    <a16:creationId xmlns:a16="http://schemas.microsoft.com/office/drawing/2014/main" id="{01A1804E-FF23-4652-923D-13D9EA4CA499}"/>
                  </a:ext>
                </a:extLst>
              </p:cNvPr>
              <p:cNvSpPr/>
              <p:nvPr/>
            </p:nvSpPr>
            <p:spPr>
              <a:xfrm>
                <a:off x="3009625" y="3597900"/>
                <a:ext cx="81825" cy="1178825"/>
              </a:xfrm>
              <a:custGeom>
                <a:avLst/>
                <a:gdLst/>
                <a:ahLst/>
                <a:cxnLst/>
                <a:rect l="l" t="t" r="r" b="b"/>
                <a:pathLst>
                  <a:path w="3273" h="47153" extrusionOk="0">
                    <a:moveTo>
                      <a:pt x="229" y="1"/>
                    </a:moveTo>
                    <a:cubicBezTo>
                      <a:pt x="153" y="1"/>
                      <a:pt x="39" y="39"/>
                      <a:pt x="77" y="115"/>
                    </a:cubicBezTo>
                    <a:cubicBezTo>
                      <a:pt x="1561" y="2550"/>
                      <a:pt x="2626" y="5327"/>
                      <a:pt x="2816" y="8180"/>
                    </a:cubicBezTo>
                    <a:cubicBezTo>
                      <a:pt x="2930" y="10501"/>
                      <a:pt x="2169" y="12403"/>
                      <a:pt x="1218" y="14496"/>
                    </a:cubicBezTo>
                    <a:cubicBezTo>
                      <a:pt x="1" y="17159"/>
                      <a:pt x="39" y="19822"/>
                      <a:pt x="115" y="22675"/>
                    </a:cubicBezTo>
                    <a:cubicBezTo>
                      <a:pt x="343" y="29105"/>
                      <a:pt x="762" y="35534"/>
                      <a:pt x="1180" y="41963"/>
                    </a:cubicBezTo>
                    <a:cubicBezTo>
                      <a:pt x="1256" y="43675"/>
                      <a:pt x="1446" y="45387"/>
                      <a:pt x="1599" y="47023"/>
                    </a:cubicBezTo>
                    <a:cubicBezTo>
                      <a:pt x="1599" y="47104"/>
                      <a:pt x="1683" y="47152"/>
                      <a:pt x="1752" y="47152"/>
                    </a:cubicBezTo>
                    <a:cubicBezTo>
                      <a:pt x="1814" y="47152"/>
                      <a:pt x="1863" y="47113"/>
                      <a:pt x="1827" y="47023"/>
                    </a:cubicBezTo>
                    <a:cubicBezTo>
                      <a:pt x="1523" y="42420"/>
                      <a:pt x="1218" y="37779"/>
                      <a:pt x="952" y="33137"/>
                    </a:cubicBezTo>
                    <a:cubicBezTo>
                      <a:pt x="762" y="29827"/>
                      <a:pt x="571" y="26556"/>
                      <a:pt x="457" y="23208"/>
                    </a:cubicBezTo>
                    <a:cubicBezTo>
                      <a:pt x="419" y="21990"/>
                      <a:pt x="381" y="20735"/>
                      <a:pt x="419" y="19517"/>
                    </a:cubicBezTo>
                    <a:cubicBezTo>
                      <a:pt x="457" y="17539"/>
                      <a:pt x="952" y="15865"/>
                      <a:pt x="1751" y="14115"/>
                    </a:cubicBezTo>
                    <a:cubicBezTo>
                      <a:pt x="2702" y="12023"/>
                      <a:pt x="3273" y="10082"/>
                      <a:pt x="3082" y="7762"/>
                    </a:cubicBezTo>
                    <a:cubicBezTo>
                      <a:pt x="2854" y="4947"/>
                      <a:pt x="1751" y="2398"/>
                      <a:pt x="229" y="1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9" name="Google Shape;432;p40">
                <a:extLst>
                  <a:ext uri="{FF2B5EF4-FFF2-40B4-BE49-F238E27FC236}">
                    <a16:creationId xmlns:a16="http://schemas.microsoft.com/office/drawing/2014/main" id="{8C63F2B3-6929-409E-8752-725427FE1376}"/>
                  </a:ext>
                </a:extLst>
              </p:cNvPr>
              <p:cNvSpPr/>
              <p:nvPr/>
            </p:nvSpPr>
            <p:spPr>
              <a:xfrm>
                <a:off x="3011525" y="3536075"/>
                <a:ext cx="8600" cy="48300"/>
              </a:xfrm>
              <a:custGeom>
                <a:avLst/>
                <a:gdLst/>
                <a:ahLst/>
                <a:cxnLst/>
                <a:rect l="l" t="t" r="r" b="b"/>
                <a:pathLst>
                  <a:path w="344" h="1932" extrusionOk="0">
                    <a:moveTo>
                      <a:pt x="220" y="1"/>
                    </a:moveTo>
                    <a:cubicBezTo>
                      <a:pt x="182" y="1"/>
                      <a:pt x="134" y="39"/>
                      <a:pt x="115" y="115"/>
                    </a:cubicBezTo>
                    <a:cubicBezTo>
                      <a:pt x="77" y="419"/>
                      <a:pt x="77" y="724"/>
                      <a:pt x="77" y="1066"/>
                    </a:cubicBezTo>
                    <a:cubicBezTo>
                      <a:pt x="77" y="1332"/>
                      <a:pt x="1" y="1637"/>
                      <a:pt x="115" y="1903"/>
                    </a:cubicBezTo>
                    <a:cubicBezTo>
                      <a:pt x="115" y="1922"/>
                      <a:pt x="153" y="1932"/>
                      <a:pt x="191" y="1932"/>
                    </a:cubicBezTo>
                    <a:cubicBezTo>
                      <a:pt x="229" y="1932"/>
                      <a:pt x="267" y="1922"/>
                      <a:pt x="267" y="1903"/>
                    </a:cubicBezTo>
                    <a:cubicBezTo>
                      <a:pt x="343" y="1637"/>
                      <a:pt x="305" y="1332"/>
                      <a:pt x="305" y="1066"/>
                    </a:cubicBezTo>
                    <a:cubicBezTo>
                      <a:pt x="305" y="724"/>
                      <a:pt x="305" y="419"/>
                      <a:pt x="267" y="115"/>
                    </a:cubicBezTo>
                    <a:cubicBezTo>
                      <a:pt x="286" y="39"/>
                      <a:pt x="258" y="1"/>
                      <a:pt x="220" y="1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0" name="Google Shape;433;p40">
                <a:extLst>
                  <a:ext uri="{FF2B5EF4-FFF2-40B4-BE49-F238E27FC236}">
                    <a16:creationId xmlns:a16="http://schemas.microsoft.com/office/drawing/2014/main" id="{A876E109-B99F-45A9-872B-3B368F57BD03}"/>
                  </a:ext>
                </a:extLst>
              </p:cNvPr>
              <p:cNvSpPr/>
              <p:nvPr/>
            </p:nvSpPr>
            <p:spPr>
              <a:xfrm>
                <a:off x="3037225" y="3559875"/>
                <a:ext cx="9525" cy="49700"/>
              </a:xfrm>
              <a:custGeom>
                <a:avLst/>
                <a:gdLst/>
                <a:ahLst/>
                <a:cxnLst/>
                <a:rect l="l" t="t" r="r" b="b"/>
                <a:pathLst>
                  <a:path w="381" h="1988" extrusionOk="0">
                    <a:moveTo>
                      <a:pt x="138" y="0"/>
                    </a:moveTo>
                    <a:cubicBezTo>
                      <a:pt x="86" y="0"/>
                      <a:pt x="38" y="38"/>
                      <a:pt x="38" y="114"/>
                    </a:cubicBezTo>
                    <a:cubicBezTo>
                      <a:pt x="0" y="685"/>
                      <a:pt x="0" y="1294"/>
                      <a:pt x="76" y="1902"/>
                    </a:cubicBezTo>
                    <a:cubicBezTo>
                      <a:pt x="76" y="1959"/>
                      <a:pt x="114" y="1988"/>
                      <a:pt x="157" y="1988"/>
                    </a:cubicBezTo>
                    <a:cubicBezTo>
                      <a:pt x="200" y="1988"/>
                      <a:pt x="247" y="1959"/>
                      <a:pt x="266" y="1902"/>
                    </a:cubicBezTo>
                    <a:cubicBezTo>
                      <a:pt x="381" y="1332"/>
                      <a:pt x="304" y="723"/>
                      <a:pt x="266" y="114"/>
                    </a:cubicBezTo>
                    <a:cubicBezTo>
                      <a:pt x="247" y="38"/>
                      <a:pt x="190" y="0"/>
                      <a:pt x="138" y="0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" name="Google Shape;434;p40">
                <a:extLst>
                  <a:ext uri="{FF2B5EF4-FFF2-40B4-BE49-F238E27FC236}">
                    <a16:creationId xmlns:a16="http://schemas.microsoft.com/office/drawing/2014/main" id="{3B7D409B-39FD-44AD-917A-7CA7854444AD}"/>
                  </a:ext>
                </a:extLst>
              </p:cNvPr>
              <p:cNvSpPr/>
              <p:nvPr/>
            </p:nvSpPr>
            <p:spPr>
              <a:xfrm>
                <a:off x="2229725" y="3670200"/>
                <a:ext cx="39025" cy="1110900"/>
              </a:xfrm>
              <a:custGeom>
                <a:avLst/>
                <a:gdLst/>
                <a:ahLst/>
                <a:cxnLst/>
                <a:rect l="l" t="t" r="r" b="b"/>
                <a:pathLst>
                  <a:path w="1561" h="44436" extrusionOk="0">
                    <a:moveTo>
                      <a:pt x="1033" y="0"/>
                    </a:moveTo>
                    <a:cubicBezTo>
                      <a:pt x="990" y="0"/>
                      <a:pt x="952" y="19"/>
                      <a:pt x="952" y="76"/>
                    </a:cubicBezTo>
                    <a:cubicBezTo>
                      <a:pt x="267" y="2131"/>
                      <a:pt x="1" y="4299"/>
                      <a:pt x="191" y="6468"/>
                    </a:cubicBezTo>
                    <a:cubicBezTo>
                      <a:pt x="343" y="8218"/>
                      <a:pt x="723" y="9968"/>
                      <a:pt x="838" y="11718"/>
                    </a:cubicBezTo>
                    <a:cubicBezTo>
                      <a:pt x="990" y="13924"/>
                      <a:pt x="1028" y="16245"/>
                      <a:pt x="1028" y="18452"/>
                    </a:cubicBezTo>
                    <a:cubicBezTo>
                      <a:pt x="1028" y="24501"/>
                      <a:pt x="838" y="30588"/>
                      <a:pt x="609" y="36637"/>
                    </a:cubicBezTo>
                    <a:cubicBezTo>
                      <a:pt x="533" y="39186"/>
                      <a:pt x="381" y="41773"/>
                      <a:pt x="229" y="44321"/>
                    </a:cubicBezTo>
                    <a:cubicBezTo>
                      <a:pt x="229" y="44398"/>
                      <a:pt x="276" y="44436"/>
                      <a:pt x="324" y="44436"/>
                    </a:cubicBezTo>
                    <a:cubicBezTo>
                      <a:pt x="371" y="44436"/>
                      <a:pt x="419" y="44398"/>
                      <a:pt x="419" y="44321"/>
                    </a:cubicBezTo>
                    <a:cubicBezTo>
                      <a:pt x="990" y="39262"/>
                      <a:pt x="1104" y="34050"/>
                      <a:pt x="1218" y="28952"/>
                    </a:cubicBezTo>
                    <a:cubicBezTo>
                      <a:pt x="1370" y="23549"/>
                      <a:pt x="1560" y="18071"/>
                      <a:pt x="1294" y="12669"/>
                    </a:cubicBezTo>
                    <a:cubicBezTo>
                      <a:pt x="1180" y="11337"/>
                      <a:pt x="1028" y="10044"/>
                      <a:pt x="838" y="8712"/>
                    </a:cubicBezTo>
                    <a:cubicBezTo>
                      <a:pt x="381" y="5707"/>
                      <a:pt x="343" y="3006"/>
                      <a:pt x="1142" y="38"/>
                    </a:cubicBezTo>
                    <a:cubicBezTo>
                      <a:pt x="1123" y="19"/>
                      <a:pt x="1075" y="0"/>
                      <a:pt x="1033" y="0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435;p40">
                <a:extLst>
                  <a:ext uri="{FF2B5EF4-FFF2-40B4-BE49-F238E27FC236}">
                    <a16:creationId xmlns:a16="http://schemas.microsoft.com/office/drawing/2014/main" id="{04817127-533C-4753-BE2F-55ADEEA60E33}"/>
                  </a:ext>
                </a:extLst>
              </p:cNvPr>
              <p:cNvSpPr/>
              <p:nvPr/>
            </p:nvSpPr>
            <p:spPr>
              <a:xfrm>
                <a:off x="2253500" y="3577700"/>
                <a:ext cx="10975" cy="71750"/>
              </a:xfrm>
              <a:custGeom>
                <a:avLst/>
                <a:gdLst/>
                <a:ahLst/>
                <a:cxnLst/>
                <a:rect l="l" t="t" r="r" b="b"/>
                <a:pathLst>
                  <a:path w="439" h="2870" extrusionOk="0">
                    <a:moveTo>
                      <a:pt x="357" y="0"/>
                    </a:moveTo>
                    <a:cubicBezTo>
                      <a:pt x="315" y="0"/>
                      <a:pt x="267" y="29"/>
                      <a:pt x="267" y="86"/>
                    </a:cubicBezTo>
                    <a:cubicBezTo>
                      <a:pt x="191" y="999"/>
                      <a:pt x="1" y="1912"/>
                      <a:pt x="1" y="2825"/>
                    </a:cubicBezTo>
                    <a:cubicBezTo>
                      <a:pt x="1" y="2847"/>
                      <a:pt x="26" y="2869"/>
                      <a:pt x="47" y="2869"/>
                    </a:cubicBezTo>
                    <a:cubicBezTo>
                      <a:pt x="63" y="2869"/>
                      <a:pt x="77" y="2857"/>
                      <a:pt x="77" y="2825"/>
                    </a:cubicBezTo>
                    <a:cubicBezTo>
                      <a:pt x="343" y="1912"/>
                      <a:pt x="343" y="999"/>
                      <a:pt x="419" y="86"/>
                    </a:cubicBezTo>
                    <a:cubicBezTo>
                      <a:pt x="438" y="29"/>
                      <a:pt x="400" y="0"/>
                      <a:pt x="357" y="0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" name="Google Shape;436;p40">
                <a:extLst>
                  <a:ext uri="{FF2B5EF4-FFF2-40B4-BE49-F238E27FC236}">
                    <a16:creationId xmlns:a16="http://schemas.microsoft.com/office/drawing/2014/main" id="{3BC830E1-C104-4D92-B7C6-A74815F605CA}"/>
                  </a:ext>
                </a:extLst>
              </p:cNvPr>
              <p:cNvSpPr/>
              <p:nvPr/>
            </p:nvSpPr>
            <p:spPr>
              <a:xfrm>
                <a:off x="2233525" y="3582225"/>
                <a:ext cx="10500" cy="118675"/>
              </a:xfrm>
              <a:custGeom>
                <a:avLst/>
                <a:gdLst/>
                <a:ahLst/>
                <a:cxnLst/>
                <a:rect l="l" t="t" r="r" b="b"/>
                <a:pathLst>
                  <a:path w="420" h="4747" extrusionOk="0">
                    <a:moveTo>
                      <a:pt x="186" y="0"/>
                    </a:moveTo>
                    <a:cubicBezTo>
                      <a:pt x="153" y="0"/>
                      <a:pt x="115" y="19"/>
                      <a:pt x="115" y="57"/>
                    </a:cubicBezTo>
                    <a:cubicBezTo>
                      <a:pt x="115" y="1579"/>
                      <a:pt x="1" y="3139"/>
                      <a:pt x="115" y="4660"/>
                    </a:cubicBezTo>
                    <a:cubicBezTo>
                      <a:pt x="115" y="4718"/>
                      <a:pt x="153" y="4746"/>
                      <a:pt x="191" y="4746"/>
                    </a:cubicBezTo>
                    <a:cubicBezTo>
                      <a:pt x="229" y="4746"/>
                      <a:pt x="267" y="4718"/>
                      <a:pt x="267" y="4660"/>
                    </a:cubicBezTo>
                    <a:cubicBezTo>
                      <a:pt x="419" y="3139"/>
                      <a:pt x="267" y="1579"/>
                      <a:pt x="229" y="57"/>
                    </a:cubicBezTo>
                    <a:cubicBezTo>
                      <a:pt x="248" y="19"/>
                      <a:pt x="219" y="0"/>
                      <a:pt x="186" y="0"/>
                    </a:cubicBezTo>
                    <a:close/>
                  </a:path>
                </a:pathLst>
              </a:custGeom>
              <a:solidFill>
                <a:srgbClr val="EA7F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" name="ZoneTexte 1">
            <a:extLst>
              <a:ext uri="{FF2B5EF4-FFF2-40B4-BE49-F238E27FC236}">
                <a16:creationId xmlns:a16="http://schemas.microsoft.com/office/drawing/2014/main" id="{E705A510-0E6E-4D3F-B8EB-170A24A71A58}"/>
              </a:ext>
            </a:extLst>
          </p:cNvPr>
          <p:cNvSpPr txBox="1"/>
          <p:nvPr/>
        </p:nvSpPr>
        <p:spPr>
          <a:xfrm>
            <a:off x="612778" y="3508954"/>
            <a:ext cx="85953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b="1" dirty="0">
                <a:solidFill>
                  <a:schemeClr val="accent1">
                    <a:lumMod val="50000"/>
                  </a:schemeClr>
                </a:solidFill>
                <a:latin typeface="Franklin Gothic Medium Cond" panose="020B0606030402020204" pitchFamily="34" charset="0"/>
              </a:rPr>
              <a:t>Françoise </a:t>
            </a:r>
          </a:p>
          <a:p>
            <a:pPr algn="ctr"/>
            <a:r>
              <a:rPr lang="fr-BE" b="1" dirty="0">
                <a:solidFill>
                  <a:schemeClr val="tx2">
                    <a:lumMod val="75000"/>
                  </a:schemeClr>
                </a:solidFill>
                <a:latin typeface="Franklin Gothic Medium Cond" panose="020B0606030402020204" pitchFamily="34" charset="0"/>
              </a:rPr>
              <a:t>DIGNEFFE</a:t>
            </a:r>
          </a:p>
          <a:p>
            <a:pPr algn="ctr"/>
            <a:r>
              <a:rPr lang="fr-BE" b="1" dirty="0">
                <a:latin typeface="Franklin Gothic Medium Cond" panose="020B0606030402020204" pitchFamily="34" charset="0"/>
              </a:rPr>
              <a:t>2004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19C573A-9446-4F88-B692-33744FA060E5}"/>
              </a:ext>
            </a:extLst>
          </p:cNvPr>
          <p:cNvSpPr txBox="1"/>
          <p:nvPr/>
        </p:nvSpPr>
        <p:spPr>
          <a:xfrm>
            <a:off x="5898160" y="1072642"/>
            <a:ext cx="289278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Model where individuals are </a:t>
            </a:r>
          </a:p>
          <a:p>
            <a:r>
              <a:rPr lang="en-US" sz="1800" dirty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"activated”</a:t>
            </a:r>
          </a:p>
          <a:p>
            <a:r>
              <a:rPr lang="en-US" sz="1800" dirty="0">
                <a:solidFill>
                  <a:schemeClr val="accent1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 Logic that begins upon entry into prison and continues in the community</a:t>
            </a:r>
          </a:p>
          <a:p>
            <a:r>
              <a:rPr lang="en-US" dirty="0">
                <a:solidFill>
                  <a:schemeClr val="accent6">
                    <a:lumMod val="20000"/>
                    <a:lumOff val="80000"/>
                  </a:schemeClr>
                </a:solidFill>
                <a:latin typeface="Franklin Gothic Medium Cond" panose="020B0606030402020204" pitchFamily="34" charset="0"/>
              </a:rPr>
              <a:t>(ex:  "</a:t>
            </a:r>
            <a:r>
              <a:rPr lang="en-US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Franklin Gothic Medium Cond" panose="020B0606030402020204" pitchFamily="34" charset="0"/>
              </a:rPr>
              <a:t>The responsible prisoner</a:t>
            </a:r>
            <a:r>
              <a:rPr lang="en-US" dirty="0">
                <a:solidFill>
                  <a:schemeClr val="accent6">
                    <a:lumMod val="20000"/>
                    <a:lumOff val="80000"/>
                  </a:schemeClr>
                </a:solidFill>
                <a:latin typeface="Franklin Gothic Medium Cond" panose="020B0606030402020204" pitchFamily="34" charset="0"/>
              </a:rPr>
              <a:t>" </a:t>
            </a:r>
          </a:p>
          <a:p>
            <a:r>
              <a:rPr lang="en-US" dirty="0">
                <a:solidFill>
                  <a:schemeClr val="accent6">
                    <a:lumMod val="20000"/>
                    <a:lumOff val="80000"/>
                  </a:schemeClr>
                </a:solidFill>
                <a:latin typeface="Franklin Gothic Medium Cond" panose="020B0606030402020204" pitchFamily="34" charset="0"/>
              </a:rPr>
              <a:t>M. BOSWORTH)</a:t>
            </a:r>
            <a:endParaRPr lang="fr-BE" dirty="0">
              <a:solidFill>
                <a:schemeClr val="accent6">
                  <a:lumMod val="20000"/>
                  <a:lumOff val="8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99C3DB8-EB15-4D1B-B297-A5CB4723F009}"/>
              </a:ext>
            </a:extLst>
          </p:cNvPr>
          <p:cNvSpPr txBox="1"/>
          <p:nvPr/>
        </p:nvSpPr>
        <p:spPr>
          <a:xfrm>
            <a:off x="1998652" y="3100909"/>
            <a:ext cx="606768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The convict is caught up in a complex dynamic (multiple sentences, progressive</a:t>
            </a:r>
          </a:p>
          <a:p>
            <a:r>
              <a:rPr lang="en-US" sz="1600" dirty="0">
                <a:solidFill>
                  <a:schemeClr val="tx1"/>
                </a:solidFill>
                <a:latin typeface="Franklin Gothic Medium Cond" panose="020B0606030402020204" pitchFamily="34" charset="0"/>
              </a:rPr>
              <a:t>control...)</a:t>
            </a:r>
          </a:p>
          <a:p>
            <a:r>
              <a:rPr lang="en-US" sz="1600" dirty="0">
                <a:solidFill>
                  <a:srgbClr val="80ECD0"/>
                </a:solidFill>
                <a:latin typeface="Franklin Gothic Medium Cond" panose="020B0606030402020204" pitchFamily="34" charset="0"/>
              </a:rPr>
              <a:t>RESPONSIBILITY  </a:t>
            </a:r>
            <a:r>
              <a:rPr lang="en-US" sz="1600" dirty="0">
                <a:solidFill>
                  <a:srgbClr val="80ECD0"/>
                </a:solidFill>
                <a:latin typeface="Franklin Gothic Medium Cond" panose="020B0606030402020204" pitchFamily="34" charset="0"/>
                <a:sym typeface="Wingdings" panose="05000000000000000000" pitchFamily="2" charset="2"/>
              </a:rPr>
              <a:t> </a:t>
            </a:r>
            <a:endParaRPr lang="en-US" sz="1600" dirty="0">
              <a:solidFill>
                <a:srgbClr val="80ECD0"/>
              </a:solidFill>
              <a:latin typeface="Franklin Gothic Medium Cond" panose="020B0606030402020204" pitchFamily="34" charset="0"/>
            </a:endParaRPr>
          </a:p>
          <a:p>
            <a:r>
              <a:rPr lang="en-US" sz="1600" dirty="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- Process (cannot be decreed but is manifested and built up gradually)</a:t>
            </a:r>
          </a:p>
          <a:p>
            <a:r>
              <a:rPr lang="en-US" sz="1600" dirty="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- Ability to manage the turning points in one's trajectory</a:t>
            </a:r>
          </a:p>
          <a:p>
            <a:r>
              <a:rPr lang="en-US" sz="1600" dirty="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- Ability to deal with the intertwining of the sentence with personal life</a:t>
            </a:r>
          </a:p>
          <a:p>
            <a:r>
              <a:rPr lang="en-US" sz="1600" dirty="0">
                <a:solidFill>
                  <a:schemeClr val="accent5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- Ability to manage transitions</a:t>
            </a:r>
            <a:endParaRPr lang="fr-BE" sz="1600" dirty="0">
              <a:solidFill>
                <a:schemeClr val="accent5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7C0BBEB-3901-4181-AED2-F615B8002F3A}"/>
              </a:ext>
            </a:extLst>
          </p:cNvPr>
          <p:cNvSpPr txBox="1">
            <a:spLocks noChangeAspect="1"/>
          </p:cNvSpPr>
          <p:nvPr/>
        </p:nvSpPr>
        <p:spPr>
          <a:xfrm rot="-600000">
            <a:off x="4018874" y="2313778"/>
            <a:ext cx="16802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3600" dirty="0" err="1">
                <a:solidFill>
                  <a:srgbClr val="FFFF99"/>
                </a:solidFill>
                <a:latin typeface="Black Hold" pitchFamily="50" charset="0"/>
              </a:rPr>
              <a:t>However</a:t>
            </a:r>
            <a:endParaRPr lang="fr-BE" sz="3600" dirty="0">
              <a:solidFill>
                <a:srgbClr val="FFFF99"/>
              </a:solidFill>
              <a:latin typeface="Black H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054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Shape 1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1140;p39">
            <a:extLst>
              <a:ext uri="{FF2B5EF4-FFF2-40B4-BE49-F238E27FC236}">
                <a16:creationId xmlns:a16="http://schemas.microsoft.com/office/drawing/2014/main" id="{9FBE4F41-BCA7-454D-BED6-1E32C6D272B2}"/>
              </a:ext>
            </a:extLst>
          </p:cNvPr>
          <p:cNvSpPr>
            <a:spLocks noChangeAspect="1"/>
          </p:cNvSpPr>
          <p:nvPr/>
        </p:nvSpPr>
        <p:spPr>
          <a:xfrm>
            <a:off x="264578" y="325996"/>
            <a:ext cx="7279544" cy="906809"/>
          </a:xfrm>
          <a:custGeom>
            <a:avLst/>
            <a:gdLst/>
            <a:ahLst/>
            <a:cxnLst/>
            <a:rect l="l" t="t" r="r" b="b"/>
            <a:pathLst>
              <a:path w="168565" h="25768" extrusionOk="0">
                <a:moveTo>
                  <a:pt x="162123" y="0"/>
                </a:moveTo>
                <a:lnTo>
                  <a:pt x="168565" y="4832"/>
                </a:lnTo>
                <a:lnTo>
                  <a:pt x="163331" y="25768"/>
                </a:lnTo>
                <a:lnTo>
                  <a:pt x="0" y="21943"/>
                </a:lnTo>
                <a:lnTo>
                  <a:pt x="2416" y="3221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</p:sp>
      <p:cxnSp>
        <p:nvCxnSpPr>
          <p:cNvPr id="45" name="Google Shape;1172;p29">
            <a:extLst>
              <a:ext uri="{FF2B5EF4-FFF2-40B4-BE49-F238E27FC236}">
                <a16:creationId xmlns:a16="http://schemas.microsoft.com/office/drawing/2014/main" id="{54169D2E-E283-4C13-98E1-5690DB868744}"/>
              </a:ext>
            </a:extLst>
          </p:cNvPr>
          <p:cNvCxnSpPr/>
          <p:nvPr/>
        </p:nvCxnSpPr>
        <p:spPr>
          <a:xfrm>
            <a:off x="2906925" y="4777589"/>
            <a:ext cx="1031400" cy="0"/>
          </a:xfrm>
          <a:prstGeom prst="straightConnector1">
            <a:avLst/>
          </a:prstGeom>
          <a:noFill/>
          <a:ln w="19050" cap="flat" cmpd="sng">
            <a:solidFill>
              <a:srgbClr val="14466F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138" name="Google Shape;1138;p29"/>
          <p:cNvSpPr txBox="1"/>
          <p:nvPr/>
        </p:nvSpPr>
        <p:spPr>
          <a:xfrm>
            <a:off x="621554" y="1414313"/>
            <a:ext cx="3075882" cy="5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r">
              <a:spcAft>
                <a:spcPts val="1600"/>
              </a:spcAft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Behavioral vision of responsibility (in line with psychology paradigm)</a:t>
            </a:r>
            <a:endParaRPr sz="2000" dirty="0">
              <a:solidFill>
                <a:schemeClr val="accent6">
                  <a:lumMod val="75000"/>
                </a:schemeClr>
              </a:solidFill>
              <a:latin typeface="Franklin Gothic Medium Cond" panose="020B0606030402020204" pitchFamily="34" charset="0"/>
              <a:ea typeface="Barlow Semi Condensed Light"/>
              <a:cs typeface="Barlow Semi Condensed Light"/>
              <a:sym typeface="Barlow Semi Condensed Light"/>
            </a:endParaRPr>
          </a:p>
        </p:txBody>
      </p:sp>
      <p:sp>
        <p:nvSpPr>
          <p:cNvPr id="1140" name="Google Shape;1140;p29"/>
          <p:cNvSpPr txBox="1"/>
          <p:nvPr/>
        </p:nvSpPr>
        <p:spPr>
          <a:xfrm>
            <a:off x="5611118" y="1817783"/>
            <a:ext cx="3434756" cy="4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spcAft>
                <a:spcPts val="1600"/>
              </a:spcAft>
            </a:pPr>
            <a:r>
              <a:rPr lang="fr-BE" sz="2000" dirty="0" err="1">
                <a:solidFill>
                  <a:schemeClr val="tx1">
                    <a:lumMod val="50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Responsibility</a:t>
            </a:r>
            <a:r>
              <a:rPr lang="fr-BE" sz="2000" dirty="0">
                <a:solidFill>
                  <a:schemeClr val="tx1">
                    <a:lumMod val="50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 </a:t>
            </a:r>
            <a:r>
              <a:rPr lang="fr-BE" sz="2000" dirty="0" err="1">
                <a:solidFill>
                  <a:schemeClr val="tx1">
                    <a:lumMod val="50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reducible</a:t>
            </a:r>
            <a:r>
              <a:rPr lang="fr-BE" sz="2000" dirty="0">
                <a:solidFill>
                  <a:schemeClr val="tx1">
                    <a:lumMod val="50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 to </a:t>
            </a:r>
            <a:r>
              <a:rPr lang="fr-BE" sz="2000" dirty="0" err="1">
                <a:solidFill>
                  <a:schemeClr val="tx1">
                    <a:lumMod val="50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demonstration</a:t>
            </a:r>
            <a:endParaRPr sz="2000" dirty="0">
              <a:solidFill>
                <a:schemeClr val="tx1">
                  <a:lumMod val="50000"/>
                </a:schemeClr>
              </a:solidFill>
              <a:latin typeface="Franklin Gothic Medium Cond" panose="020B0606030402020204" pitchFamily="34" charset="0"/>
              <a:ea typeface="Barlow Semi Condensed Light"/>
              <a:cs typeface="Barlow Semi Condensed Light"/>
              <a:sym typeface="Barlow Semi Condensed Light"/>
            </a:endParaRPr>
          </a:p>
        </p:txBody>
      </p:sp>
      <p:sp>
        <p:nvSpPr>
          <p:cNvPr id="1142" name="Google Shape;1142;p29"/>
          <p:cNvSpPr txBox="1"/>
          <p:nvPr/>
        </p:nvSpPr>
        <p:spPr>
          <a:xfrm>
            <a:off x="-41309" y="3595769"/>
            <a:ext cx="2842139" cy="4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r">
              <a:spcAft>
                <a:spcPts val="1600"/>
              </a:spcAft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Mechanical vision of the person</a:t>
            </a:r>
            <a:endParaRPr sz="2000" dirty="0">
              <a:solidFill>
                <a:schemeClr val="accent6">
                  <a:lumMod val="75000"/>
                </a:schemeClr>
              </a:solidFill>
              <a:latin typeface="Franklin Gothic Medium Cond" panose="020B0606030402020204" pitchFamily="34" charset="0"/>
              <a:ea typeface="Barlow Semi Condensed Light"/>
              <a:cs typeface="Barlow Semi Condensed Light"/>
              <a:sym typeface="Barlow Semi Condensed Light"/>
            </a:endParaRPr>
          </a:p>
        </p:txBody>
      </p:sp>
      <p:sp>
        <p:nvSpPr>
          <p:cNvPr id="1144" name="Google Shape;1144;p29"/>
          <p:cNvSpPr txBox="1"/>
          <p:nvPr/>
        </p:nvSpPr>
        <p:spPr>
          <a:xfrm>
            <a:off x="846329" y="2636315"/>
            <a:ext cx="2568776" cy="4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r"/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Relation to the notion of personal development</a:t>
            </a:r>
            <a:endParaRPr sz="2000" dirty="0">
              <a:solidFill>
                <a:schemeClr val="accent4">
                  <a:lumMod val="75000"/>
                </a:schemeClr>
              </a:solidFill>
              <a:latin typeface="Franklin Gothic Medium Cond" panose="020B0606030402020204" pitchFamily="34" charset="0"/>
              <a:ea typeface="Barlow Semi Condensed Light"/>
              <a:cs typeface="Barlow Semi Condensed Light"/>
              <a:sym typeface="Barlow Semi Condensed Light"/>
            </a:endParaRPr>
          </a:p>
          <a:p>
            <a:pPr marL="0" lvl="0" indent="0" algn="r" rtl="0">
              <a:spcBef>
                <a:spcPts val="1600"/>
              </a:spcBef>
              <a:spcAft>
                <a:spcPts val="1600"/>
              </a:spcAft>
              <a:buNone/>
            </a:pPr>
            <a:endParaRPr sz="1000" dirty="0">
              <a:solidFill>
                <a:srgbClr val="123D60"/>
              </a:solidFill>
              <a:latin typeface="Barlow Semi Condensed Light"/>
              <a:ea typeface="Barlow Semi Condensed Light"/>
              <a:cs typeface="Barlow Semi Condensed Light"/>
              <a:sym typeface="Barlow Semi Condensed Light"/>
            </a:endParaRPr>
          </a:p>
        </p:txBody>
      </p:sp>
      <p:sp>
        <p:nvSpPr>
          <p:cNvPr id="1145" name="Google Shape;1145;p29"/>
          <p:cNvSpPr txBox="1">
            <a:spLocks noGrp="1"/>
          </p:cNvSpPr>
          <p:nvPr>
            <p:ph type="ctrTitle"/>
          </p:nvPr>
        </p:nvSpPr>
        <p:spPr>
          <a:xfrm>
            <a:off x="213986" y="480392"/>
            <a:ext cx="7210614" cy="572438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Franklin Gothic Medium Cond" panose="020B0606030402020204" pitchFamily="34" charset="0"/>
                <a:sym typeface="Wingdings" panose="05000000000000000000" pitchFamily="2" charset="2"/>
              </a:rPr>
              <a:t>V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Franklin Gothic Medium Cond" panose="020B0606030402020204" pitchFamily="34" charset="0"/>
              </a:rPr>
              <a:t>isions of responsible convict </a:t>
            </a:r>
            <a: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(</a:t>
            </a:r>
            <a:r>
              <a:rPr lang="en-US" sz="2000" dirty="0" err="1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persistant</a:t>
            </a:r>
            <a:r>
              <a:rPr lang="en-US" sz="2000" dirty="0">
                <a:solidFill>
                  <a:schemeClr val="accent2">
                    <a:lumMod val="40000"/>
                    <a:lumOff val="60000"/>
                  </a:schemeClr>
                </a:solidFill>
                <a:latin typeface="Franklin Gothic Medium Cond" panose="020B0606030402020204" pitchFamily="34" charset="0"/>
              </a:rPr>
              <a:t> model)</a:t>
            </a:r>
            <a:endParaRPr dirty="0">
              <a:solidFill>
                <a:schemeClr val="accent2">
                  <a:lumMod val="40000"/>
                  <a:lumOff val="60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1147" name="Google Shape;1147;p29"/>
          <p:cNvSpPr/>
          <p:nvPr/>
        </p:nvSpPr>
        <p:spPr>
          <a:xfrm>
            <a:off x="4194546" y="2016728"/>
            <a:ext cx="757287" cy="848980"/>
          </a:xfrm>
          <a:custGeom>
            <a:avLst/>
            <a:gdLst/>
            <a:ahLst/>
            <a:cxnLst/>
            <a:rect l="l" t="t" r="r" b="b"/>
            <a:pathLst>
              <a:path w="22357" h="25064" extrusionOk="0">
                <a:moveTo>
                  <a:pt x="5639" y="1"/>
                </a:moveTo>
                <a:lnTo>
                  <a:pt x="0" y="25064"/>
                </a:lnTo>
                <a:lnTo>
                  <a:pt x="22356" y="19625"/>
                </a:lnTo>
                <a:lnTo>
                  <a:pt x="18597" y="3234"/>
                </a:lnTo>
                <a:lnTo>
                  <a:pt x="5639" y="1"/>
                </a:lnTo>
                <a:close/>
              </a:path>
            </a:pathLst>
          </a:custGeom>
          <a:solidFill>
            <a:srgbClr val="1C609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8" name="Google Shape;1148;p29"/>
          <p:cNvSpPr/>
          <p:nvPr/>
        </p:nvSpPr>
        <p:spPr>
          <a:xfrm>
            <a:off x="4357546" y="2016728"/>
            <a:ext cx="286121" cy="130782"/>
          </a:xfrm>
          <a:custGeom>
            <a:avLst/>
            <a:gdLst/>
            <a:ahLst/>
            <a:cxnLst/>
            <a:rect l="l" t="t" r="r" b="b"/>
            <a:pathLst>
              <a:path w="8447" h="3861" extrusionOk="0">
                <a:moveTo>
                  <a:pt x="827" y="1"/>
                </a:moveTo>
                <a:lnTo>
                  <a:pt x="0" y="3861"/>
                </a:lnTo>
                <a:lnTo>
                  <a:pt x="0" y="3861"/>
                </a:lnTo>
                <a:lnTo>
                  <a:pt x="827" y="1"/>
                </a:lnTo>
                <a:lnTo>
                  <a:pt x="8447" y="1881"/>
                </a:lnTo>
                <a:lnTo>
                  <a:pt x="8447" y="1881"/>
                </a:lnTo>
                <a:close/>
              </a:path>
            </a:pathLst>
          </a:custGeom>
          <a:solidFill>
            <a:srgbClr val="5CC1C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9" name="Google Shape;1149;p29"/>
          <p:cNvSpPr/>
          <p:nvPr/>
        </p:nvSpPr>
        <p:spPr>
          <a:xfrm>
            <a:off x="4357546" y="2016728"/>
            <a:ext cx="286121" cy="130782"/>
          </a:xfrm>
          <a:custGeom>
            <a:avLst/>
            <a:gdLst/>
            <a:ahLst/>
            <a:cxnLst/>
            <a:rect l="l" t="t" r="r" b="b"/>
            <a:pathLst>
              <a:path w="8447" h="3861" extrusionOk="0">
                <a:moveTo>
                  <a:pt x="827" y="1"/>
                </a:moveTo>
                <a:lnTo>
                  <a:pt x="0" y="3861"/>
                </a:lnTo>
                <a:cubicBezTo>
                  <a:pt x="2807" y="3234"/>
                  <a:pt x="5640" y="2507"/>
                  <a:pt x="8447" y="1881"/>
                </a:cubicBezTo>
                <a:lnTo>
                  <a:pt x="827" y="1"/>
                </a:lnTo>
                <a:close/>
              </a:path>
            </a:pathLst>
          </a:custGeom>
          <a:solidFill>
            <a:srgbClr val="1C609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0" name="Google Shape;1150;p29"/>
          <p:cNvSpPr/>
          <p:nvPr/>
        </p:nvSpPr>
        <p:spPr>
          <a:xfrm>
            <a:off x="4208976" y="2218783"/>
            <a:ext cx="392244" cy="594293"/>
          </a:xfrm>
          <a:custGeom>
            <a:avLst/>
            <a:gdLst/>
            <a:ahLst/>
            <a:cxnLst/>
            <a:rect l="l" t="t" r="r" b="b"/>
            <a:pathLst>
              <a:path w="11580" h="17545" extrusionOk="0">
                <a:moveTo>
                  <a:pt x="3960" y="1"/>
                </a:moveTo>
                <a:lnTo>
                  <a:pt x="0" y="17545"/>
                </a:lnTo>
                <a:lnTo>
                  <a:pt x="11579" y="14512"/>
                </a:lnTo>
                <a:lnTo>
                  <a:pt x="9399" y="2708"/>
                </a:lnTo>
                <a:lnTo>
                  <a:pt x="3960" y="1"/>
                </a:lnTo>
                <a:close/>
              </a:path>
            </a:pathLst>
          </a:custGeom>
          <a:solidFill>
            <a:srgbClr val="1C609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1" name="Google Shape;1151;p29"/>
          <p:cNvSpPr/>
          <p:nvPr/>
        </p:nvSpPr>
        <p:spPr>
          <a:xfrm>
            <a:off x="4527321" y="2126275"/>
            <a:ext cx="410094" cy="584097"/>
          </a:xfrm>
          <a:custGeom>
            <a:avLst/>
            <a:gdLst/>
            <a:ahLst/>
            <a:cxnLst/>
            <a:rect l="l" t="t" r="r" b="b"/>
            <a:pathLst>
              <a:path w="12107" h="17244" extrusionOk="0">
                <a:moveTo>
                  <a:pt x="8773" y="0"/>
                </a:moveTo>
                <a:lnTo>
                  <a:pt x="1" y="5439"/>
                </a:lnTo>
                <a:lnTo>
                  <a:pt x="2181" y="17243"/>
                </a:lnTo>
                <a:lnTo>
                  <a:pt x="12106" y="14637"/>
                </a:lnTo>
                <a:lnTo>
                  <a:pt x="8773" y="0"/>
                </a:lnTo>
                <a:close/>
              </a:path>
            </a:pathLst>
          </a:custGeom>
          <a:solidFill>
            <a:srgbClr val="1C609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2" name="Google Shape;1152;p29"/>
          <p:cNvSpPr/>
          <p:nvPr/>
        </p:nvSpPr>
        <p:spPr>
          <a:xfrm>
            <a:off x="4527321" y="2310479"/>
            <a:ext cx="73910" cy="399899"/>
          </a:xfrm>
          <a:custGeom>
            <a:avLst/>
            <a:gdLst/>
            <a:ahLst/>
            <a:cxnLst/>
            <a:rect l="l" t="t" r="r" b="b"/>
            <a:pathLst>
              <a:path w="2182" h="11806" extrusionOk="0">
                <a:moveTo>
                  <a:pt x="1" y="1"/>
                </a:moveTo>
                <a:lnTo>
                  <a:pt x="2181" y="11805"/>
                </a:lnTo>
                <a:lnTo>
                  <a:pt x="2181" y="11805"/>
                </a:lnTo>
                <a:close/>
              </a:path>
            </a:pathLst>
          </a:custGeom>
          <a:solidFill>
            <a:srgbClr val="03687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3" name="Google Shape;1153;p29"/>
          <p:cNvSpPr/>
          <p:nvPr/>
        </p:nvSpPr>
        <p:spPr>
          <a:xfrm>
            <a:off x="3943237" y="2607617"/>
            <a:ext cx="1255620" cy="1033213"/>
          </a:xfrm>
          <a:custGeom>
            <a:avLst/>
            <a:gdLst/>
            <a:ahLst/>
            <a:cxnLst/>
            <a:rect l="l" t="t" r="r" b="b"/>
            <a:pathLst>
              <a:path w="37069" h="30503" extrusionOk="0">
                <a:moveTo>
                  <a:pt x="31028" y="1"/>
                </a:moveTo>
                <a:lnTo>
                  <a:pt x="4813" y="6893"/>
                </a:lnTo>
                <a:lnTo>
                  <a:pt x="1" y="27871"/>
                </a:lnTo>
                <a:lnTo>
                  <a:pt x="37069" y="30502"/>
                </a:lnTo>
                <a:lnTo>
                  <a:pt x="31028" y="1"/>
                </a:lnTo>
                <a:close/>
              </a:path>
            </a:pathLst>
          </a:custGeom>
          <a:solidFill>
            <a:srgbClr val="18538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4" name="Google Shape;1154;p29"/>
          <p:cNvSpPr/>
          <p:nvPr/>
        </p:nvSpPr>
        <p:spPr>
          <a:xfrm>
            <a:off x="4070602" y="3081337"/>
            <a:ext cx="460158" cy="393090"/>
          </a:xfrm>
          <a:custGeom>
            <a:avLst/>
            <a:gdLst/>
            <a:ahLst/>
            <a:cxnLst/>
            <a:rect l="l" t="t" r="r" b="b"/>
            <a:pathLst>
              <a:path w="13585" h="11605" extrusionOk="0">
                <a:moveTo>
                  <a:pt x="8973" y="1"/>
                </a:moveTo>
                <a:lnTo>
                  <a:pt x="0" y="9926"/>
                </a:lnTo>
                <a:lnTo>
                  <a:pt x="13584" y="11605"/>
                </a:lnTo>
                <a:lnTo>
                  <a:pt x="8973" y="1"/>
                </a:lnTo>
                <a:close/>
              </a:path>
            </a:pathLst>
          </a:custGeom>
          <a:solidFill>
            <a:srgbClr val="18538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5" name="Google Shape;1155;p29"/>
          <p:cNvSpPr/>
          <p:nvPr/>
        </p:nvSpPr>
        <p:spPr>
          <a:xfrm>
            <a:off x="3978906" y="2841072"/>
            <a:ext cx="395631" cy="576476"/>
          </a:xfrm>
          <a:custGeom>
            <a:avLst/>
            <a:gdLst/>
            <a:ahLst/>
            <a:cxnLst/>
            <a:rect l="l" t="t" r="r" b="b"/>
            <a:pathLst>
              <a:path w="11680" h="17019" extrusionOk="0">
                <a:moveTo>
                  <a:pt x="3760" y="1"/>
                </a:moveTo>
                <a:lnTo>
                  <a:pt x="0" y="16718"/>
                </a:lnTo>
                <a:lnTo>
                  <a:pt x="2707" y="17019"/>
                </a:lnTo>
                <a:lnTo>
                  <a:pt x="11680" y="7094"/>
                </a:lnTo>
                <a:lnTo>
                  <a:pt x="3760" y="1"/>
                </a:lnTo>
                <a:close/>
              </a:path>
            </a:pathLst>
          </a:custGeom>
          <a:solidFill>
            <a:srgbClr val="18538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6" name="Google Shape;1156;p29"/>
          <p:cNvSpPr/>
          <p:nvPr/>
        </p:nvSpPr>
        <p:spPr>
          <a:xfrm>
            <a:off x="4374517" y="2607617"/>
            <a:ext cx="806538" cy="948295"/>
          </a:xfrm>
          <a:custGeom>
            <a:avLst/>
            <a:gdLst/>
            <a:ahLst/>
            <a:cxnLst/>
            <a:rect l="l" t="t" r="r" b="b"/>
            <a:pathLst>
              <a:path w="23811" h="27996" extrusionOk="0">
                <a:moveTo>
                  <a:pt x="18296" y="1"/>
                </a:moveTo>
                <a:lnTo>
                  <a:pt x="1" y="13986"/>
                </a:lnTo>
                <a:lnTo>
                  <a:pt x="4712" y="25590"/>
                </a:lnTo>
                <a:lnTo>
                  <a:pt x="23810" y="27996"/>
                </a:lnTo>
                <a:lnTo>
                  <a:pt x="18296" y="1"/>
                </a:lnTo>
                <a:close/>
              </a:path>
            </a:pathLst>
          </a:custGeom>
          <a:solidFill>
            <a:srgbClr val="18538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7" name="Google Shape;1157;p29"/>
          <p:cNvSpPr/>
          <p:nvPr/>
        </p:nvSpPr>
        <p:spPr>
          <a:xfrm>
            <a:off x="4374517" y="3081337"/>
            <a:ext cx="159641" cy="393090"/>
          </a:xfrm>
          <a:custGeom>
            <a:avLst/>
            <a:gdLst/>
            <a:ahLst/>
            <a:cxnLst/>
            <a:rect l="l" t="t" r="r" b="b"/>
            <a:pathLst>
              <a:path w="4713" h="11605" extrusionOk="0">
                <a:moveTo>
                  <a:pt x="1" y="1"/>
                </a:moveTo>
                <a:lnTo>
                  <a:pt x="4612" y="11605"/>
                </a:lnTo>
                <a:lnTo>
                  <a:pt x="4712" y="11605"/>
                </a:lnTo>
                <a:lnTo>
                  <a:pt x="1" y="1"/>
                </a:lnTo>
                <a:close/>
              </a:path>
            </a:pathLst>
          </a:custGeom>
          <a:solidFill>
            <a:srgbClr val="0350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8" name="Google Shape;1158;p29"/>
          <p:cNvSpPr/>
          <p:nvPr/>
        </p:nvSpPr>
        <p:spPr>
          <a:xfrm>
            <a:off x="3596879" y="3396326"/>
            <a:ext cx="1871083" cy="1185131"/>
          </a:xfrm>
          <a:custGeom>
            <a:avLst/>
            <a:gdLst/>
            <a:ahLst/>
            <a:cxnLst/>
            <a:rect l="l" t="t" r="r" b="b"/>
            <a:pathLst>
              <a:path w="55239" h="34988" extrusionOk="0">
                <a:moveTo>
                  <a:pt x="9298" y="0"/>
                </a:moveTo>
                <a:lnTo>
                  <a:pt x="0" y="34988"/>
                </a:lnTo>
                <a:lnTo>
                  <a:pt x="55239" y="29875"/>
                </a:lnTo>
                <a:lnTo>
                  <a:pt x="48246" y="4912"/>
                </a:lnTo>
                <a:lnTo>
                  <a:pt x="9298" y="0"/>
                </a:lnTo>
                <a:close/>
              </a:path>
            </a:pathLst>
          </a:custGeom>
          <a:solidFill>
            <a:srgbClr val="14466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9" name="Google Shape;1159;p29"/>
          <p:cNvSpPr/>
          <p:nvPr/>
        </p:nvSpPr>
        <p:spPr>
          <a:xfrm>
            <a:off x="3819293" y="3750337"/>
            <a:ext cx="618918" cy="612110"/>
          </a:xfrm>
          <a:custGeom>
            <a:avLst/>
            <a:gdLst/>
            <a:ahLst/>
            <a:cxnLst/>
            <a:rect l="l" t="t" r="r" b="b"/>
            <a:pathLst>
              <a:path w="18272" h="18071" extrusionOk="0">
                <a:moveTo>
                  <a:pt x="18271" y="0"/>
                </a:moveTo>
                <a:lnTo>
                  <a:pt x="1" y="18070"/>
                </a:lnTo>
                <a:lnTo>
                  <a:pt x="16392" y="14512"/>
                </a:lnTo>
                <a:lnTo>
                  <a:pt x="18271" y="0"/>
                </a:lnTo>
                <a:close/>
              </a:path>
            </a:pathLst>
          </a:custGeom>
          <a:solidFill>
            <a:srgbClr val="14466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0" name="Google Shape;1160;p29"/>
          <p:cNvSpPr/>
          <p:nvPr/>
        </p:nvSpPr>
        <p:spPr>
          <a:xfrm>
            <a:off x="4374517" y="3562712"/>
            <a:ext cx="987350" cy="679177"/>
          </a:xfrm>
          <a:custGeom>
            <a:avLst/>
            <a:gdLst/>
            <a:ahLst/>
            <a:cxnLst/>
            <a:rect l="l" t="t" r="r" b="b"/>
            <a:pathLst>
              <a:path w="29149" h="20051" extrusionOk="0">
                <a:moveTo>
                  <a:pt x="25289" y="0"/>
                </a:moveTo>
                <a:lnTo>
                  <a:pt x="1880" y="5539"/>
                </a:lnTo>
                <a:lnTo>
                  <a:pt x="1" y="20051"/>
                </a:lnTo>
                <a:lnTo>
                  <a:pt x="29149" y="13685"/>
                </a:lnTo>
                <a:lnTo>
                  <a:pt x="25289" y="0"/>
                </a:lnTo>
                <a:close/>
              </a:path>
            </a:pathLst>
          </a:custGeom>
          <a:solidFill>
            <a:srgbClr val="14466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1" name="Google Shape;1161;p29"/>
          <p:cNvSpPr/>
          <p:nvPr/>
        </p:nvSpPr>
        <p:spPr>
          <a:xfrm>
            <a:off x="3646097" y="3396326"/>
            <a:ext cx="792108" cy="1000932"/>
          </a:xfrm>
          <a:custGeom>
            <a:avLst/>
            <a:gdLst/>
            <a:ahLst/>
            <a:cxnLst/>
            <a:rect l="l" t="t" r="r" b="b"/>
            <a:pathLst>
              <a:path w="23385" h="29550" extrusionOk="0">
                <a:moveTo>
                  <a:pt x="7845" y="0"/>
                </a:moveTo>
                <a:lnTo>
                  <a:pt x="1" y="29549"/>
                </a:lnTo>
                <a:lnTo>
                  <a:pt x="4913" y="28521"/>
                </a:lnTo>
                <a:lnTo>
                  <a:pt x="23384" y="10451"/>
                </a:lnTo>
                <a:lnTo>
                  <a:pt x="7845" y="0"/>
                </a:lnTo>
                <a:close/>
              </a:path>
            </a:pathLst>
          </a:custGeom>
          <a:solidFill>
            <a:srgbClr val="14466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2" name="Google Shape;1162;p29"/>
          <p:cNvSpPr/>
          <p:nvPr/>
        </p:nvSpPr>
        <p:spPr>
          <a:xfrm>
            <a:off x="3812519" y="3750337"/>
            <a:ext cx="625693" cy="612110"/>
          </a:xfrm>
          <a:custGeom>
            <a:avLst/>
            <a:gdLst/>
            <a:ahLst/>
            <a:cxnLst/>
            <a:rect l="l" t="t" r="r" b="b"/>
            <a:pathLst>
              <a:path w="18472" h="18071" extrusionOk="0">
                <a:moveTo>
                  <a:pt x="18471" y="0"/>
                </a:moveTo>
                <a:lnTo>
                  <a:pt x="0" y="18070"/>
                </a:lnTo>
                <a:lnTo>
                  <a:pt x="201" y="18070"/>
                </a:lnTo>
                <a:lnTo>
                  <a:pt x="18471" y="0"/>
                </a:lnTo>
                <a:close/>
              </a:path>
            </a:pathLst>
          </a:custGeom>
          <a:solidFill>
            <a:srgbClr val="0149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3" name="Google Shape;1163;p29"/>
          <p:cNvSpPr/>
          <p:nvPr/>
        </p:nvSpPr>
        <p:spPr>
          <a:xfrm>
            <a:off x="3363388" y="4011806"/>
            <a:ext cx="2416125" cy="1131680"/>
          </a:xfrm>
          <a:custGeom>
            <a:avLst/>
            <a:gdLst/>
            <a:ahLst/>
            <a:cxnLst/>
            <a:rect l="l" t="t" r="r" b="b"/>
            <a:pathLst>
              <a:path w="71330" h="33410" extrusionOk="0">
                <a:moveTo>
                  <a:pt x="60878" y="1"/>
                </a:moveTo>
                <a:lnTo>
                  <a:pt x="6668" y="11805"/>
                </a:lnTo>
                <a:lnTo>
                  <a:pt x="1" y="33409"/>
                </a:lnTo>
                <a:lnTo>
                  <a:pt x="71330" y="33409"/>
                </a:lnTo>
                <a:lnTo>
                  <a:pt x="60878" y="1"/>
                </a:lnTo>
                <a:close/>
              </a:path>
            </a:pathLst>
          </a:custGeom>
          <a:solidFill>
            <a:srgbClr val="123D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5" name="Google Shape;1165;p29"/>
          <p:cNvSpPr/>
          <p:nvPr/>
        </p:nvSpPr>
        <p:spPr>
          <a:xfrm>
            <a:off x="4601199" y="1829137"/>
            <a:ext cx="106156" cy="39055"/>
          </a:xfrm>
          <a:custGeom>
            <a:avLst/>
            <a:gdLst/>
            <a:ahLst/>
            <a:cxnLst/>
            <a:rect l="l" t="t" r="r" b="b"/>
            <a:pathLst>
              <a:path w="3134" h="1153" extrusionOk="0">
                <a:moveTo>
                  <a:pt x="2933" y="1053"/>
                </a:moveTo>
                <a:lnTo>
                  <a:pt x="2933" y="1053"/>
                </a:lnTo>
                <a:lnTo>
                  <a:pt x="3133" y="1153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2406" y="852"/>
                </a:lnTo>
                <a:lnTo>
                  <a:pt x="2406" y="852"/>
                </a:lnTo>
                <a:close/>
              </a:path>
            </a:pathLst>
          </a:custGeom>
          <a:solidFill>
            <a:srgbClr val="98D3D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6" name="Google Shape;1166;p29"/>
          <p:cNvSpPr/>
          <p:nvPr/>
        </p:nvSpPr>
        <p:spPr>
          <a:xfrm>
            <a:off x="4682699" y="1857998"/>
            <a:ext cx="17851" cy="6808"/>
          </a:xfrm>
          <a:custGeom>
            <a:avLst/>
            <a:gdLst/>
            <a:ahLst/>
            <a:cxnLst/>
            <a:rect l="l" t="t" r="r" b="b"/>
            <a:pathLst>
              <a:path w="527" h="201" extrusionOk="0">
                <a:moveTo>
                  <a:pt x="0" y="0"/>
                </a:moveTo>
                <a:lnTo>
                  <a:pt x="0" y="0"/>
                </a:lnTo>
                <a:lnTo>
                  <a:pt x="527" y="201"/>
                </a:lnTo>
                <a:lnTo>
                  <a:pt x="527" y="201"/>
                </a:lnTo>
                <a:close/>
              </a:path>
            </a:pathLst>
          </a:custGeom>
          <a:solidFill>
            <a:srgbClr val="052C4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8" name="Google Shape;1168;p29"/>
          <p:cNvSpPr/>
          <p:nvPr/>
        </p:nvSpPr>
        <p:spPr>
          <a:xfrm>
            <a:off x="4145293" y="4011806"/>
            <a:ext cx="1280245" cy="1131680"/>
          </a:xfrm>
          <a:custGeom>
            <a:avLst/>
            <a:gdLst/>
            <a:ahLst/>
            <a:cxnLst/>
            <a:rect l="l" t="t" r="r" b="b"/>
            <a:pathLst>
              <a:path w="37796" h="33410" extrusionOk="0">
                <a:moveTo>
                  <a:pt x="37795" y="1"/>
                </a:moveTo>
                <a:lnTo>
                  <a:pt x="1" y="18271"/>
                </a:lnTo>
                <a:lnTo>
                  <a:pt x="24838" y="33409"/>
                </a:lnTo>
                <a:lnTo>
                  <a:pt x="37795" y="1"/>
                </a:lnTo>
                <a:close/>
              </a:path>
            </a:pathLst>
          </a:custGeom>
          <a:solidFill>
            <a:srgbClr val="123D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9" name="Google Shape;1169;p29"/>
          <p:cNvSpPr/>
          <p:nvPr/>
        </p:nvSpPr>
        <p:spPr>
          <a:xfrm>
            <a:off x="3363388" y="4411682"/>
            <a:ext cx="781913" cy="731815"/>
          </a:xfrm>
          <a:custGeom>
            <a:avLst/>
            <a:gdLst/>
            <a:ahLst/>
            <a:cxnLst/>
            <a:rect l="l" t="t" r="r" b="b"/>
            <a:pathLst>
              <a:path w="23084" h="21605" extrusionOk="0">
                <a:moveTo>
                  <a:pt x="6668" y="0"/>
                </a:moveTo>
                <a:lnTo>
                  <a:pt x="1" y="21604"/>
                </a:lnTo>
                <a:lnTo>
                  <a:pt x="23084" y="6466"/>
                </a:lnTo>
                <a:lnTo>
                  <a:pt x="6668" y="0"/>
                </a:lnTo>
                <a:close/>
              </a:path>
            </a:pathLst>
          </a:custGeom>
          <a:solidFill>
            <a:srgbClr val="123D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0" name="Google Shape;1170;p29"/>
          <p:cNvSpPr/>
          <p:nvPr/>
        </p:nvSpPr>
        <p:spPr>
          <a:xfrm>
            <a:off x="5425549" y="4011806"/>
            <a:ext cx="354035" cy="1131680"/>
          </a:xfrm>
          <a:custGeom>
            <a:avLst/>
            <a:gdLst/>
            <a:ahLst/>
            <a:cxnLst/>
            <a:rect l="l" t="t" r="r" b="b"/>
            <a:pathLst>
              <a:path w="10452" h="33410" extrusionOk="0">
                <a:moveTo>
                  <a:pt x="0" y="1"/>
                </a:moveTo>
                <a:lnTo>
                  <a:pt x="0" y="1"/>
                </a:lnTo>
                <a:lnTo>
                  <a:pt x="10452" y="33409"/>
                </a:lnTo>
                <a:close/>
              </a:path>
            </a:pathLst>
          </a:custGeom>
          <a:solidFill>
            <a:srgbClr val="7AC7D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1" name="Google Shape;1171;p29"/>
          <p:cNvSpPr/>
          <p:nvPr/>
        </p:nvSpPr>
        <p:spPr>
          <a:xfrm>
            <a:off x="4986614" y="4011806"/>
            <a:ext cx="792955" cy="1131680"/>
          </a:xfrm>
          <a:custGeom>
            <a:avLst/>
            <a:gdLst/>
            <a:ahLst/>
            <a:cxnLst/>
            <a:rect l="l" t="t" r="r" b="b"/>
            <a:pathLst>
              <a:path w="23410" h="33410" extrusionOk="0">
                <a:moveTo>
                  <a:pt x="12958" y="1"/>
                </a:moveTo>
                <a:lnTo>
                  <a:pt x="1" y="33409"/>
                </a:lnTo>
                <a:lnTo>
                  <a:pt x="23410" y="33409"/>
                </a:lnTo>
                <a:lnTo>
                  <a:pt x="12958" y="1"/>
                </a:lnTo>
                <a:close/>
              </a:path>
            </a:pathLst>
          </a:custGeom>
          <a:solidFill>
            <a:srgbClr val="123D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172" name="Google Shape;1172;p29"/>
          <p:cNvCxnSpPr/>
          <p:nvPr/>
        </p:nvCxnSpPr>
        <p:spPr>
          <a:xfrm>
            <a:off x="2906925" y="3944650"/>
            <a:ext cx="1031400" cy="0"/>
          </a:xfrm>
          <a:prstGeom prst="straightConnector1">
            <a:avLst/>
          </a:prstGeom>
          <a:noFill/>
          <a:ln w="19050" cap="flat" cmpd="sng">
            <a:solidFill>
              <a:srgbClr val="14466F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1173" name="Google Shape;1173;p29"/>
          <p:cNvCxnSpPr/>
          <p:nvPr/>
        </p:nvCxnSpPr>
        <p:spPr>
          <a:xfrm>
            <a:off x="3843217" y="2211409"/>
            <a:ext cx="531300" cy="0"/>
          </a:xfrm>
          <a:prstGeom prst="straightConnector1">
            <a:avLst/>
          </a:prstGeom>
          <a:noFill/>
          <a:ln w="19050" cap="flat" cmpd="sng">
            <a:solidFill>
              <a:srgbClr val="1C6098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1174" name="Google Shape;1174;p29"/>
          <p:cNvCxnSpPr/>
          <p:nvPr/>
        </p:nvCxnSpPr>
        <p:spPr>
          <a:xfrm>
            <a:off x="5294392" y="3805919"/>
            <a:ext cx="773100" cy="0"/>
          </a:xfrm>
          <a:prstGeom prst="straightConnector1">
            <a:avLst/>
          </a:prstGeom>
          <a:noFill/>
          <a:ln w="19050" cap="flat" cmpd="sng">
            <a:solidFill>
              <a:srgbClr val="123D6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1175" name="Google Shape;1175;p29"/>
          <p:cNvCxnSpPr/>
          <p:nvPr/>
        </p:nvCxnSpPr>
        <p:spPr>
          <a:xfrm>
            <a:off x="4872775" y="3126075"/>
            <a:ext cx="683100" cy="0"/>
          </a:xfrm>
          <a:prstGeom prst="straightConnector1">
            <a:avLst/>
          </a:prstGeom>
          <a:noFill/>
          <a:ln w="19050" cap="flat" cmpd="sng">
            <a:solidFill>
              <a:srgbClr val="185384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1" name="Google Shape;1175;p29">
            <a:extLst>
              <a:ext uri="{FF2B5EF4-FFF2-40B4-BE49-F238E27FC236}">
                <a16:creationId xmlns:a16="http://schemas.microsoft.com/office/drawing/2014/main" id="{41AD360F-FB83-4E98-96DC-8C290C39B37B}"/>
              </a:ext>
            </a:extLst>
          </p:cNvPr>
          <p:cNvCxnSpPr/>
          <p:nvPr/>
        </p:nvCxnSpPr>
        <p:spPr>
          <a:xfrm>
            <a:off x="4839505" y="2285684"/>
            <a:ext cx="683100" cy="0"/>
          </a:xfrm>
          <a:prstGeom prst="straightConnector1">
            <a:avLst/>
          </a:prstGeom>
          <a:noFill/>
          <a:ln w="19050" cap="flat" cmpd="sng">
            <a:solidFill>
              <a:srgbClr val="185384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42" name="Google Shape;1140;p29">
            <a:extLst>
              <a:ext uri="{FF2B5EF4-FFF2-40B4-BE49-F238E27FC236}">
                <a16:creationId xmlns:a16="http://schemas.microsoft.com/office/drawing/2014/main" id="{21A28B74-F2BF-459F-BE15-2ABA172C1809}"/>
              </a:ext>
            </a:extLst>
          </p:cNvPr>
          <p:cNvSpPr txBox="1"/>
          <p:nvPr/>
        </p:nvSpPr>
        <p:spPr>
          <a:xfrm>
            <a:off x="5682504" y="2820363"/>
            <a:ext cx="2334465" cy="42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spcAft>
                <a:spcPts val="1600"/>
              </a:spcAft>
            </a:pPr>
            <a:r>
              <a:rPr lang="fr-BE" sz="2000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« </a:t>
            </a:r>
            <a:r>
              <a:rPr lang="fr-BE" sz="2000" dirty="0" err="1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Situational</a:t>
            </a:r>
            <a:r>
              <a:rPr lang="fr-BE" sz="2000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 Penalty »</a:t>
            </a:r>
            <a:endParaRPr sz="2000" dirty="0">
              <a:solidFill>
                <a:schemeClr val="accent6">
                  <a:lumMod val="75000"/>
                </a:schemeClr>
              </a:solidFill>
              <a:latin typeface="Franklin Gothic Medium Cond" panose="020B0606030402020204" pitchFamily="34" charset="0"/>
              <a:ea typeface="Barlow Semi Condensed Light"/>
              <a:cs typeface="Barlow Semi Condensed Light"/>
              <a:sym typeface="Barlow Semi Condensed Light"/>
            </a:endParaRPr>
          </a:p>
        </p:txBody>
      </p:sp>
      <p:cxnSp>
        <p:nvCxnSpPr>
          <p:cNvPr id="43" name="Google Shape;1173;p29">
            <a:extLst>
              <a:ext uri="{FF2B5EF4-FFF2-40B4-BE49-F238E27FC236}">
                <a16:creationId xmlns:a16="http://schemas.microsoft.com/office/drawing/2014/main" id="{7CD72AFC-242E-47AF-AFD3-E8CF0B68C2C6}"/>
              </a:ext>
            </a:extLst>
          </p:cNvPr>
          <p:cNvCxnSpPr/>
          <p:nvPr/>
        </p:nvCxnSpPr>
        <p:spPr>
          <a:xfrm>
            <a:off x="3485925" y="3204979"/>
            <a:ext cx="531300" cy="0"/>
          </a:xfrm>
          <a:prstGeom prst="straightConnector1">
            <a:avLst/>
          </a:prstGeom>
          <a:noFill/>
          <a:ln w="19050" cap="flat" cmpd="sng">
            <a:solidFill>
              <a:srgbClr val="1C6098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44" name="Google Shape;1138;p29">
            <a:extLst>
              <a:ext uri="{FF2B5EF4-FFF2-40B4-BE49-F238E27FC236}">
                <a16:creationId xmlns:a16="http://schemas.microsoft.com/office/drawing/2014/main" id="{DBF58D68-0437-4D8F-AE96-ECEA81836998}"/>
              </a:ext>
            </a:extLst>
          </p:cNvPr>
          <p:cNvSpPr txBox="1"/>
          <p:nvPr/>
        </p:nvSpPr>
        <p:spPr>
          <a:xfrm>
            <a:off x="52533" y="4362447"/>
            <a:ext cx="2709148" cy="5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r">
              <a:spcAft>
                <a:spcPts val="1600"/>
              </a:spcAft>
            </a:pPr>
            <a:r>
              <a:rPr lang="en-US" sz="2000" dirty="0">
                <a:solidFill>
                  <a:schemeClr val="tx1">
                    <a:lumMod val="50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Abandon of correctional ideals</a:t>
            </a:r>
            <a:endParaRPr sz="2000" dirty="0">
              <a:solidFill>
                <a:schemeClr val="tx1">
                  <a:lumMod val="50000"/>
                </a:schemeClr>
              </a:solidFill>
              <a:latin typeface="Franklin Gothic Medium Cond" panose="020B0606030402020204" pitchFamily="34" charset="0"/>
              <a:ea typeface="Barlow Semi Condensed Light"/>
              <a:cs typeface="Barlow Semi Condensed Light"/>
              <a:sym typeface="Barlow Semi Condensed Light"/>
            </a:endParaRPr>
          </a:p>
        </p:txBody>
      </p:sp>
      <p:sp>
        <p:nvSpPr>
          <p:cNvPr id="46" name="Google Shape;1138;p29">
            <a:extLst>
              <a:ext uri="{FF2B5EF4-FFF2-40B4-BE49-F238E27FC236}">
                <a16:creationId xmlns:a16="http://schemas.microsoft.com/office/drawing/2014/main" id="{5FEEB84A-B553-4F58-819F-16DBF66CBEE8}"/>
              </a:ext>
            </a:extLst>
          </p:cNvPr>
          <p:cNvSpPr txBox="1"/>
          <p:nvPr/>
        </p:nvSpPr>
        <p:spPr>
          <a:xfrm>
            <a:off x="6165479" y="3434028"/>
            <a:ext cx="2880395" cy="5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spcAft>
                <a:spcPts val="1600"/>
              </a:spcAft>
            </a:pPr>
            <a:r>
              <a:rPr lang="en-US" sz="2000" dirty="0">
                <a:solidFill>
                  <a:schemeClr val="accent4">
                    <a:lumMod val="75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Justice occupied by systemic interests (self-referential)</a:t>
            </a:r>
            <a:endParaRPr sz="2000" dirty="0">
              <a:solidFill>
                <a:schemeClr val="accent4">
                  <a:lumMod val="75000"/>
                </a:schemeClr>
              </a:solidFill>
              <a:latin typeface="Franklin Gothic Medium Cond" panose="020B0606030402020204" pitchFamily="34" charset="0"/>
              <a:ea typeface="Barlow Semi Condensed Light"/>
              <a:cs typeface="Barlow Semi Condensed Light"/>
              <a:sym typeface="Barlow Semi Condensed Light"/>
            </a:endParaRPr>
          </a:p>
        </p:txBody>
      </p:sp>
      <p:cxnSp>
        <p:nvCxnSpPr>
          <p:cNvPr id="47" name="Google Shape;1174;p29">
            <a:extLst>
              <a:ext uri="{FF2B5EF4-FFF2-40B4-BE49-F238E27FC236}">
                <a16:creationId xmlns:a16="http://schemas.microsoft.com/office/drawing/2014/main" id="{EB5AA318-1F88-4F8B-91C7-E73006A21042}"/>
              </a:ext>
            </a:extLst>
          </p:cNvPr>
          <p:cNvCxnSpPr/>
          <p:nvPr/>
        </p:nvCxnSpPr>
        <p:spPr>
          <a:xfrm>
            <a:off x="5451687" y="4663543"/>
            <a:ext cx="773100" cy="0"/>
          </a:xfrm>
          <a:prstGeom prst="straightConnector1">
            <a:avLst/>
          </a:prstGeom>
          <a:noFill/>
          <a:ln w="19050" cap="flat" cmpd="sng">
            <a:solidFill>
              <a:srgbClr val="123D60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49" name="Google Shape;1144;p29">
            <a:extLst>
              <a:ext uri="{FF2B5EF4-FFF2-40B4-BE49-F238E27FC236}">
                <a16:creationId xmlns:a16="http://schemas.microsoft.com/office/drawing/2014/main" id="{378FE05A-9913-4FB8-A03C-35B30AC17649}"/>
              </a:ext>
            </a:extLst>
          </p:cNvPr>
          <p:cNvSpPr txBox="1"/>
          <p:nvPr/>
        </p:nvSpPr>
        <p:spPr>
          <a:xfrm>
            <a:off x="6402362" y="4376058"/>
            <a:ext cx="2359668" cy="4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  <a:ea typeface="Barlow Semi Condensed Light"/>
                <a:cs typeface="Barlow Semi Condensed Light"/>
                <a:sym typeface="Barlow Semi Condensed Light"/>
              </a:rPr>
              <a:t>Accountability of professionals</a:t>
            </a:r>
            <a:endParaRPr sz="2000" dirty="0">
              <a:solidFill>
                <a:schemeClr val="accent6">
                  <a:lumMod val="75000"/>
                </a:schemeClr>
              </a:solidFill>
              <a:latin typeface="Franklin Gothic Medium Cond" panose="020B0606030402020204" pitchFamily="34" charset="0"/>
              <a:ea typeface="Barlow Semi Condensed Light"/>
              <a:cs typeface="Barlow Semi Condensed Light"/>
              <a:sym typeface="Barlow Semi Condensed Light"/>
            </a:endParaRPr>
          </a:p>
        </p:txBody>
      </p:sp>
      <p:grpSp>
        <p:nvGrpSpPr>
          <p:cNvPr id="50" name="Google Shape;6738;p41">
            <a:extLst>
              <a:ext uri="{FF2B5EF4-FFF2-40B4-BE49-F238E27FC236}">
                <a16:creationId xmlns:a16="http://schemas.microsoft.com/office/drawing/2014/main" id="{4C8E6E8A-CB06-4DD2-B4CA-9FC996A5C59F}"/>
              </a:ext>
            </a:extLst>
          </p:cNvPr>
          <p:cNvGrpSpPr>
            <a:grpSpLocks noChangeAspect="1"/>
          </p:cNvGrpSpPr>
          <p:nvPr/>
        </p:nvGrpSpPr>
        <p:grpSpPr>
          <a:xfrm>
            <a:off x="4231324" y="1305260"/>
            <a:ext cx="651218" cy="648000"/>
            <a:chOff x="-42994575" y="3950300"/>
            <a:chExt cx="319025" cy="317450"/>
          </a:xfrm>
          <a:solidFill>
            <a:srgbClr val="FF3399"/>
          </a:solidFill>
        </p:grpSpPr>
        <p:sp>
          <p:nvSpPr>
            <p:cNvPr id="51" name="Google Shape;6739;p41">
              <a:extLst>
                <a:ext uri="{FF2B5EF4-FFF2-40B4-BE49-F238E27FC236}">
                  <a16:creationId xmlns:a16="http://schemas.microsoft.com/office/drawing/2014/main" id="{50339C1E-C458-40A5-984C-3E71FB10A8B7}"/>
                </a:ext>
              </a:extLst>
            </p:cNvPr>
            <p:cNvSpPr/>
            <p:nvPr/>
          </p:nvSpPr>
          <p:spPr>
            <a:xfrm>
              <a:off x="-42930775" y="4225200"/>
              <a:ext cx="191425" cy="42550"/>
            </a:xfrm>
            <a:custGeom>
              <a:avLst/>
              <a:gdLst/>
              <a:ahLst/>
              <a:cxnLst/>
              <a:rect l="l" t="t" r="r" b="b"/>
              <a:pathLst>
                <a:path w="7657" h="1702" extrusionOk="0">
                  <a:moveTo>
                    <a:pt x="442" y="0"/>
                  </a:moveTo>
                  <a:cubicBezTo>
                    <a:pt x="190" y="0"/>
                    <a:pt x="1" y="221"/>
                    <a:pt x="1" y="441"/>
                  </a:cubicBezTo>
                  <a:lnTo>
                    <a:pt x="1" y="1292"/>
                  </a:lnTo>
                  <a:cubicBezTo>
                    <a:pt x="1" y="1512"/>
                    <a:pt x="190" y="1701"/>
                    <a:pt x="442" y="1701"/>
                  </a:cubicBezTo>
                  <a:lnTo>
                    <a:pt x="7215" y="1701"/>
                  </a:lnTo>
                  <a:cubicBezTo>
                    <a:pt x="7499" y="1701"/>
                    <a:pt x="7656" y="1512"/>
                    <a:pt x="7656" y="1292"/>
                  </a:cubicBezTo>
                  <a:lnTo>
                    <a:pt x="7656" y="441"/>
                  </a:lnTo>
                  <a:cubicBezTo>
                    <a:pt x="7656" y="221"/>
                    <a:pt x="7436" y="0"/>
                    <a:pt x="721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3399"/>
                </a:solidFill>
              </a:endParaRPr>
            </a:p>
          </p:txBody>
        </p:sp>
        <p:sp>
          <p:nvSpPr>
            <p:cNvPr id="52" name="Google Shape;6740;p41">
              <a:extLst>
                <a:ext uri="{FF2B5EF4-FFF2-40B4-BE49-F238E27FC236}">
                  <a16:creationId xmlns:a16="http://schemas.microsoft.com/office/drawing/2014/main" id="{11BA87C7-C070-4C51-B05A-C3ED02EFAD46}"/>
                </a:ext>
              </a:extLst>
            </p:cNvPr>
            <p:cNvSpPr/>
            <p:nvPr/>
          </p:nvSpPr>
          <p:spPr>
            <a:xfrm>
              <a:off x="-42908725" y="4163750"/>
              <a:ext cx="148900" cy="42550"/>
            </a:xfrm>
            <a:custGeom>
              <a:avLst/>
              <a:gdLst/>
              <a:ahLst/>
              <a:cxnLst/>
              <a:rect l="l" t="t" r="r" b="b"/>
              <a:pathLst>
                <a:path w="5956" h="1702" extrusionOk="0">
                  <a:moveTo>
                    <a:pt x="442" y="1"/>
                  </a:moveTo>
                  <a:cubicBezTo>
                    <a:pt x="190" y="1"/>
                    <a:pt x="1" y="190"/>
                    <a:pt x="1" y="410"/>
                  </a:cubicBezTo>
                  <a:lnTo>
                    <a:pt x="1" y="1261"/>
                  </a:lnTo>
                  <a:cubicBezTo>
                    <a:pt x="1" y="1481"/>
                    <a:pt x="190" y="1702"/>
                    <a:pt x="442" y="1702"/>
                  </a:cubicBezTo>
                  <a:lnTo>
                    <a:pt x="5514" y="1702"/>
                  </a:lnTo>
                  <a:cubicBezTo>
                    <a:pt x="5735" y="1702"/>
                    <a:pt x="5955" y="1481"/>
                    <a:pt x="5955" y="1261"/>
                  </a:cubicBezTo>
                  <a:lnTo>
                    <a:pt x="5955" y="410"/>
                  </a:lnTo>
                  <a:cubicBezTo>
                    <a:pt x="5955" y="190"/>
                    <a:pt x="5735" y="1"/>
                    <a:pt x="5514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0000"/>
                </a:solidFill>
              </a:endParaRPr>
            </a:p>
          </p:txBody>
        </p:sp>
        <p:sp>
          <p:nvSpPr>
            <p:cNvPr id="53" name="Google Shape;6741;p41">
              <a:extLst>
                <a:ext uri="{FF2B5EF4-FFF2-40B4-BE49-F238E27FC236}">
                  <a16:creationId xmlns:a16="http://schemas.microsoft.com/office/drawing/2014/main" id="{687FB370-E01C-4E0B-9B4E-5702BF30B5A1}"/>
                </a:ext>
              </a:extLst>
            </p:cNvPr>
            <p:cNvSpPr/>
            <p:nvPr/>
          </p:nvSpPr>
          <p:spPr>
            <a:xfrm>
              <a:off x="-42994575" y="3950300"/>
              <a:ext cx="319025" cy="211125"/>
            </a:xfrm>
            <a:custGeom>
              <a:avLst/>
              <a:gdLst/>
              <a:ahLst/>
              <a:cxnLst/>
              <a:rect l="l" t="t" r="r" b="b"/>
              <a:pathLst>
                <a:path w="12761" h="8445" extrusionOk="0">
                  <a:moveTo>
                    <a:pt x="6428" y="852"/>
                  </a:moveTo>
                  <a:cubicBezTo>
                    <a:pt x="6648" y="852"/>
                    <a:pt x="6806" y="1009"/>
                    <a:pt x="6869" y="1261"/>
                  </a:cubicBezTo>
                  <a:lnTo>
                    <a:pt x="6869" y="1324"/>
                  </a:lnTo>
                  <a:cubicBezTo>
                    <a:pt x="6806" y="1513"/>
                    <a:pt x="6648" y="1702"/>
                    <a:pt x="6428" y="1702"/>
                  </a:cubicBezTo>
                  <a:cubicBezTo>
                    <a:pt x="6176" y="1702"/>
                    <a:pt x="6018" y="1576"/>
                    <a:pt x="5987" y="1324"/>
                  </a:cubicBezTo>
                  <a:lnTo>
                    <a:pt x="5987" y="1261"/>
                  </a:lnTo>
                  <a:cubicBezTo>
                    <a:pt x="6018" y="1041"/>
                    <a:pt x="6176" y="852"/>
                    <a:pt x="6428" y="852"/>
                  </a:cubicBezTo>
                  <a:close/>
                  <a:moveTo>
                    <a:pt x="2112" y="2742"/>
                  </a:moveTo>
                  <a:lnTo>
                    <a:pt x="3340" y="6396"/>
                  </a:lnTo>
                  <a:lnTo>
                    <a:pt x="914" y="6396"/>
                  </a:lnTo>
                  <a:lnTo>
                    <a:pt x="2112" y="2742"/>
                  </a:lnTo>
                  <a:close/>
                  <a:moveTo>
                    <a:pt x="10681" y="2742"/>
                  </a:moveTo>
                  <a:lnTo>
                    <a:pt x="11878" y="6396"/>
                  </a:lnTo>
                  <a:lnTo>
                    <a:pt x="9452" y="6396"/>
                  </a:lnTo>
                  <a:lnTo>
                    <a:pt x="10681" y="2742"/>
                  </a:lnTo>
                  <a:close/>
                  <a:moveTo>
                    <a:pt x="6333" y="1"/>
                  </a:moveTo>
                  <a:cubicBezTo>
                    <a:pt x="5798" y="1"/>
                    <a:pt x="5325" y="347"/>
                    <a:pt x="5168" y="852"/>
                  </a:cubicBezTo>
                  <a:lnTo>
                    <a:pt x="1292" y="852"/>
                  </a:lnTo>
                  <a:cubicBezTo>
                    <a:pt x="1103" y="852"/>
                    <a:pt x="914" y="1009"/>
                    <a:pt x="883" y="1198"/>
                  </a:cubicBezTo>
                  <a:cubicBezTo>
                    <a:pt x="820" y="1482"/>
                    <a:pt x="1040" y="1702"/>
                    <a:pt x="1292" y="1702"/>
                  </a:cubicBezTo>
                  <a:lnTo>
                    <a:pt x="1576" y="1702"/>
                  </a:lnTo>
                  <a:cubicBezTo>
                    <a:pt x="1" y="6491"/>
                    <a:pt x="32" y="6333"/>
                    <a:pt x="32" y="6459"/>
                  </a:cubicBezTo>
                  <a:cubicBezTo>
                    <a:pt x="64" y="7562"/>
                    <a:pt x="1009" y="8444"/>
                    <a:pt x="2112" y="8444"/>
                  </a:cubicBezTo>
                  <a:cubicBezTo>
                    <a:pt x="3277" y="8444"/>
                    <a:pt x="4159" y="7562"/>
                    <a:pt x="4159" y="6459"/>
                  </a:cubicBezTo>
                  <a:cubicBezTo>
                    <a:pt x="4159" y="6333"/>
                    <a:pt x="4222" y="6491"/>
                    <a:pt x="2647" y="1702"/>
                  </a:cubicBezTo>
                  <a:lnTo>
                    <a:pt x="5105" y="1702"/>
                  </a:lnTo>
                  <a:lnTo>
                    <a:pt x="5105" y="7342"/>
                  </a:lnTo>
                  <a:cubicBezTo>
                    <a:pt x="5105" y="7594"/>
                    <a:pt x="5325" y="7783"/>
                    <a:pt x="5546" y="7783"/>
                  </a:cubicBezTo>
                  <a:lnTo>
                    <a:pt x="7247" y="7783"/>
                  </a:lnTo>
                  <a:cubicBezTo>
                    <a:pt x="7499" y="7783"/>
                    <a:pt x="7688" y="7594"/>
                    <a:pt x="7688" y="7342"/>
                  </a:cubicBezTo>
                  <a:lnTo>
                    <a:pt x="7688" y="1702"/>
                  </a:lnTo>
                  <a:lnTo>
                    <a:pt x="10177" y="1702"/>
                  </a:lnTo>
                  <a:cubicBezTo>
                    <a:pt x="8602" y="6491"/>
                    <a:pt x="8633" y="6333"/>
                    <a:pt x="8633" y="6459"/>
                  </a:cubicBezTo>
                  <a:cubicBezTo>
                    <a:pt x="8665" y="7562"/>
                    <a:pt x="9578" y="8444"/>
                    <a:pt x="10681" y="8444"/>
                  </a:cubicBezTo>
                  <a:cubicBezTo>
                    <a:pt x="11815" y="8444"/>
                    <a:pt x="12729" y="7562"/>
                    <a:pt x="12729" y="6459"/>
                  </a:cubicBezTo>
                  <a:cubicBezTo>
                    <a:pt x="12729" y="6333"/>
                    <a:pt x="12760" y="6491"/>
                    <a:pt x="11185" y="1702"/>
                  </a:cubicBezTo>
                  <a:lnTo>
                    <a:pt x="11437" y="1702"/>
                  </a:lnTo>
                  <a:cubicBezTo>
                    <a:pt x="11626" y="1702"/>
                    <a:pt x="11815" y="1576"/>
                    <a:pt x="11847" y="1356"/>
                  </a:cubicBezTo>
                  <a:cubicBezTo>
                    <a:pt x="11910" y="1104"/>
                    <a:pt x="11689" y="852"/>
                    <a:pt x="11437" y="852"/>
                  </a:cubicBezTo>
                  <a:lnTo>
                    <a:pt x="7530" y="852"/>
                  </a:lnTo>
                  <a:cubicBezTo>
                    <a:pt x="7373" y="347"/>
                    <a:pt x="6900" y="1"/>
                    <a:pt x="633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F3399"/>
                </a:solidFill>
              </a:endParaRPr>
            </a:p>
          </p:txBody>
        </p:sp>
      </p:grpSp>
      <p:grpSp>
        <p:nvGrpSpPr>
          <p:cNvPr id="54" name="Google Shape;5406;p48">
            <a:extLst>
              <a:ext uri="{FF2B5EF4-FFF2-40B4-BE49-F238E27FC236}">
                <a16:creationId xmlns:a16="http://schemas.microsoft.com/office/drawing/2014/main" id="{21A0E1C0-5FFA-4DAD-8523-118854428200}"/>
              </a:ext>
            </a:extLst>
          </p:cNvPr>
          <p:cNvGrpSpPr/>
          <p:nvPr/>
        </p:nvGrpSpPr>
        <p:grpSpPr>
          <a:xfrm>
            <a:off x="4160542" y="3129310"/>
            <a:ext cx="739534" cy="1911802"/>
            <a:chOff x="1539175" y="2879650"/>
            <a:chExt cx="648600" cy="1676725"/>
          </a:xfrm>
        </p:grpSpPr>
        <p:sp>
          <p:nvSpPr>
            <p:cNvPr id="55" name="Google Shape;5407;p48">
              <a:extLst>
                <a:ext uri="{FF2B5EF4-FFF2-40B4-BE49-F238E27FC236}">
                  <a16:creationId xmlns:a16="http://schemas.microsoft.com/office/drawing/2014/main" id="{C9C8FD4E-A992-4C77-9B3E-DF6A8127F57E}"/>
                </a:ext>
              </a:extLst>
            </p:cNvPr>
            <p:cNvSpPr/>
            <p:nvPr/>
          </p:nvSpPr>
          <p:spPr>
            <a:xfrm>
              <a:off x="1664575" y="4445025"/>
              <a:ext cx="67200" cy="64625"/>
            </a:xfrm>
            <a:custGeom>
              <a:avLst/>
              <a:gdLst/>
              <a:ahLst/>
              <a:cxnLst/>
              <a:rect l="l" t="t" r="r" b="b"/>
              <a:pathLst>
                <a:path w="2688" h="2585" extrusionOk="0">
                  <a:moveTo>
                    <a:pt x="759" y="0"/>
                  </a:moveTo>
                  <a:lnTo>
                    <a:pt x="306" y="1679"/>
                  </a:lnTo>
                  <a:cubicBezTo>
                    <a:pt x="306" y="1679"/>
                    <a:pt x="1" y="2584"/>
                    <a:pt x="989" y="2584"/>
                  </a:cubicBezTo>
                  <a:cubicBezTo>
                    <a:pt x="996" y="2584"/>
                    <a:pt x="1002" y="2584"/>
                    <a:pt x="1009" y="2584"/>
                  </a:cubicBezTo>
                  <a:cubicBezTo>
                    <a:pt x="2009" y="2560"/>
                    <a:pt x="2688" y="2155"/>
                    <a:pt x="2688" y="2155"/>
                  </a:cubicBezTo>
                  <a:lnTo>
                    <a:pt x="2652" y="274"/>
                  </a:lnTo>
                  <a:lnTo>
                    <a:pt x="759" y="0"/>
                  </a:ln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408;p48">
              <a:extLst>
                <a:ext uri="{FF2B5EF4-FFF2-40B4-BE49-F238E27FC236}">
                  <a16:creationId xmlns:a16="http://schemas.microsoft.com/office/drawing/2014/main" id="{6F0BF499-5A73-4A54-825B-9DAE6B170414}"/>
                </a:ext>
              </a:extLst>
            </p:cNvPr>
            <p:cNvSpPr/>
            <p:nvPr/>
          </p:nvSpPr>
          <p:spPr>
            <a:xfrm>
              <a:off x="1622800" y="4455925"/>
              <a:ext cx="110475" cy="100450"/>
            </a:xfrm>
            <a:custGeom>
              <a:avLst/>
              <a:gdLst/>
              <a:ahLst/>
              <a:cxnLst/>
              <a:rect l="l" t="t" r="r" b="b"/>
              <a:pathLst>
                <a:path w="4419" h="4018" extrusionOk="0">
                  <a:moveTo>
                    <a:pt x="1846" y="1"/>
                  </a:moveTo>
                  <a:cubicBezTo>
                    <a:pt x="1546" y="1"/>
                    <a:pt x="1295" y="17"/>
                    <a:pt x="1215" y="64"/>
                  </a:cubicBezTo>
                  <a:cubicBezTo>
                    <a:pt x="977" y="207"/>
                    <a:pt x="1453" y="1362"/>
                    <a:pt x="1453" y="1362"/>
                  </a:cubicBezTo>
                  <a:cubicBezTo>
                    <a:pt x="1453" y="1362"/>
                    <a:pt x="1239" y="1696"/>
                    <a:pt x="727" y="2219"/>
                  </a:cubicBezTo>
                  <a:cubicBezTo>
                    <a:pt x="203" y="2755"/>
                    <a:pt x="96" y="3410"/>
                    <a:pt x="96" y="3410"/>
                  </a:cubicBezTo>
                  <a:lnTo>
                    <a:pt x="1" y="4017"/>
                  </a:lnTo>
                  <a:lnTo>
                    <a:pt x="4406" y="4017"/>
                  </a:lnTo>
                  <a:lnTo>
                    <a:pt x="4394" y="3410"/>
                  </a:lnTo>
                  <a:cubicBezTo>
                    <a:pt x="4394" y="3410"/>
                    <a:pt x="4418" y="1791"/>
                    <a:pt x="4359" y="1719"/>
                  </a:cubicBezTo>
                  <a:cubicBezTo>
                    <a:pt x="4354" y="1714"/>
                    <a:pt x="4346" y="1712"/>
                    <a:pt x="4335" y="1712"/>
                  </a:cubicBezTo>
                  <a:cubicBezTo>
                    <a:pt x="4186" y="1712"/>
                    <a:pt x="3461" y="2082"/>
                    <a:pt x="3290" y="2082"/>
                  </a:cubicBezTo>
                  <a:cubicBezTo>
                    <a:pt x="3278" y="2082"/>
                    <a:pt x="3269" y="2080"/>
                    <a:pt x="3263" y="2077"/>
                  </a:cubicBezTo>
                  <a:cubicBezTo>
                    <a:pt x="3168" y="2005"/>
                    <a:pt x="3239" y="64"/>
                    <a:pt x="3239" y="64"/>
                  </a:cubicBezTo>
                  <a:cubicBezTo>
                    <a:pt x="3239" y="64"/>
                    <a:pt x="2446" y="1"/>
                    <a:pt x="1846" y="1"/>
                  </a:cubicBezTo>
                  <a:close/>
                </a:path>
              </a:pathLst>
            </a:custGeom>
            <a:solidFill>
              <a:srgbClr val="006D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409;p48">
              <a:extLst>
                <a:ext uri="{FF2B5EF4-FFF2-40B4-BE49-F238E27FC236}">
                  <a16:creationId xmlns:a16="http://schemas.microsoft.com/office/drawing/2014/main" id="{EED11F2A-C38C-4B87-9D18-34204D1861AD}"/>
                </a:ext>
              </a:extLst>
            </p:cNvPr>
            <p:cNvSpPr/>
            <p:nvPr/>
          </p:nvSpPr>
          <p:spPr>
            <a:xfrm>
              <a:off x="1976125" y="3217500"/>
              <a:ext cx="211650" cy="554000"/>
            </a:xfrm>
            <a:custGeom>
              <a:avLst/>
              <a:gdLst/>
              <a:ahLst/>
              <a:cxnLst/>
              <a:rect l="l" t="t" r="r" b="b"/>
              <a:pathLst>
                <a:path w="8466" h="22160" extrusionOk="0">
                  <a:moveTo>
                    <a:pt x="2251" y="0"/>
                  </a:moveTo>
                  <a:lnTo>
                    <a:pt x="1" y="6025"/>
                  </a:lnTo>
                  <a:lnTo>
                    <a:pt x="3608" y="12644"/>
                  </a:lnTo>
                  <a:cubicBezTo>
                    <a:pt x="2668" y="14430"/>
                    <a:pt x="1560" y="19336"/>
                    <a:pt x="1560" y="19336"/>
                  </a:cubicBezTo>
                  <a:lnTo>
                    <a:pt x="596" y="21919"/>
                  </a:lnTo>
                  <a:cubicBezTo>
                    <a:pt x="596" y="21919"/>
                    <a:pt x="1076" y="22159"/>
                    <a:pt x="1515" y="22159"/>
                  </a:cubicBezTo>
                  <a:cubicBezTo>
                    <a:pt x="1725" y="22159"/>
                    <a:pt x="1926" y="22105"/>
                    <a:pt x="2060" y="21943"/>
                  </a:cubicBezTo>
                  <a:cubicBezTo>
                    <a:pt x="2489" y="21443"/>
                    <a:pt x="8252" y="14264"/>
                    <a:pt x="8359" y="12930"/>
                  </a:cubicBezTo>
                  <a:cubicBezTo>
                    <a:pt x="8466" y="11585"/>
                    <a:pt x="3608" y="583"/>
                    <a:pt x="2251" y="0"/>
                  </a:cubicBez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410;p48">
              <a:extLst>
                <a:ext uri="{FF2B5EF4-FFF2-40B4-BE49-F238E27FC236}">
                  <a16:creationId xmlns:a16="http://schemas.microsoft.com/office/drawing/2014/main" id="{6842634E-AD1B-40F1-A55D-D532C6167A6C}"/>
                </a:ext>
              </a:extLst>
            </p:cNvPr>
            <p:cNvSpPr/>
            <p:nvPr/>
          </p:nvSpPr>
          <p:spPr>
            <a:xfrm>
              <a:off x="1989325" y="3215925"/>
              <a:ext cx="170775" cy="298950"/>
            </a:xfrm>
            <a:custGeom>
              <a:avLst/>
              <a:gdLst/>
              <a:ahLst/>
              <a:cxnLst/>
              <a:rect l="l" t="t" r="r" b="b"/>
              <a:pathLst>
                <a:path w="6831" h="11958" extrusionOk="0">
                  <a:moveTo>
                    <a:pt x="1509" y="0"/>
                  </a:moveTo>
                  <a:cubicBezTo>
                    <a:pt x="0" y="0"/>
                    <a:pt x="1378" y="10648"/>
                    <a:pt x="1378" y="10648"/>
                  </a:cubicBezTo>
                  <a:lnTo>
                    <a:pt x="2675" y="11957"/>
                  </a:lnTo>
                  <a:lnTo>
                    <a:pt x="6831" y="8528"/>
                  </a:lnTo>
                  <a:cubicBezTo>
                    <a:pt x="6831" y="8528"/>
                    <a:pt x="3568" y="1087"/>
                    <a:pt x="1723" y="63"/>
                  </a:cubicBezTo>
                  <a:cubicBezTo>
                    <a:pt x="1646" y="21"/>
                    <a:pt x="1574" y="0"/>
                    <a:pt x="1509" y="0"/>
                  </a:cubicBezTo>
                  <a:close/>
                </a:path>
              </a:pathLst>
            </a:custGeom>
            <a:solidFill>
              <a:srgbClr val="006D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411;p48">
              <a:extLst>
                <a:ext uri="{FF2B5EF4-FFF2-40B4-BE49-F238E27FC236}">
                  <a16:creationId xmlns:a16="http://schemas.microsoft.com/office/drawing/2014/main" id="{2D708C91-5523-4D4F-A67A-1EFE6F8DB5B3}"/>
                </a:ext>
              </a:extLst>
            </p:cNvPr>
            <p:cNvSpPr/>
            <p:nvPr/>
          </p:nvSpPr>
          <p:spPr>
            <a:xfrm>
              <a:off x="2013325" y="3316300"/>
              <a:ext cx="57175" cy="198575"/>
            </a:xfrm>
            <a:custGeom>
              <a:avLst/>
              <a:gdLst/>
              <a:ahLst/>
              <a:cxnLst/>
              <a:rect l="l" t="t" r="r" b="b"/>
              <a:pathLst>
                <a:path w="2287" h="7943" extrusionOk="0">
                  <a:moveTo>
                    <a:pt x="787" y="1"/>
                  </a:moveTo>
                  <a:lnTo>
                    <a:pt x="1" y="2525"/>
                  </a:lnTo>
                  <a:cubicBezTo>
                    <a:pt x="168" y="4728"/>
                    <a:pt x="418" y="6633"/>
                    <a:pt x="418" y="6633"/>
                  </a:cubicBezTo>
                  <a:lnTo>
                    <a:pt x="1715" y="7942"/>
                  </a:lnTo>
                  <a:lnTo>
                    <a:pt x="2287" y="7466"/>
                  </a:lnTo>
                  <a:lnTo>
                    <a:pt x="787" y="1"/>
                  </a:ln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5412;p48">
              <a:extLst>
                <a:ext uri="{FF2B5EF4-FFF2-40B4-BE49-F238E27FC236}">
                  <a16:creationId xmlns:a16="http://schemas.microsoft.com/office/drawing/2014/main" id="{22A91F91-64E9-4EE8-B018-870576C77E22}"/>
                </a:ext>
              </a:extLst>
            </p:cNvPr>
            <p:cNvSpPr/>
            <p:nvPr/>
          </p:nvSpPr>
          <p:spPr>
            <a:xfrm>
              <a:off x="1766875" y="3554425"/>
              <a:ext cx="256900" cy="60000"/>
            </a:xfrm>
            <a:custGeom>
              <a:avLst/>
              <a:gdLst/>
              <a:ahLst/>
              <a:cxnLst/>
              <a:rect l="l" t="t" r="r" b="b"/>
              <a:pathLst>
                <a:path w="10276" h="2400" extrusionOk="0">
                  <a:moveTo>
                    <a:pt x="10121" y="1"/>
                  </a:moveTo>
                  <a:lnTo>
                    <a:pt x="84" y="418"/>
                  </a:lnTo>
                  <a:cubicBezTo>
                    <a:pt x="84" y="418"/>
                    <a:pt x="48" y="620"/>
                    <a:pt x="1" y="977"/>
                  </a:cubicBezTo>
                  <a:cubicBezTo>
                    <a:pt x="48" y="1037"/>
                    <a:pt x="84" y="1096"/>
                    <a:pt x="84" y="1096"/>
                  </a:cubicBezTo>
                  <a:cubicBezTo>
                    <a:pt x="2173" y="1946"/>
                    <a:pt x="3992" y="2400"/>
                    <a:pt x="5590" y="2400"/>
                  </a:cubicBezTo>
                  <a:cubicBezTo>
                    <a:pt x="7417" y="2400"/>
                    <a:pt x="8955" y="1807"/>
                    <a:pt x="10276" y="537"/>
                  </a:cubicBezTo>
                  <a:cubicBezTo>
                    <a:pt x="10192" y="203"/>
                    <a:pt x="10121" y="1"/>
                    <a:pt x="10121" y="1"/>
                  </a:cubicBezTo>
                  <a:close/>
                </a:path>
              </a:pathLst>
            </a:custGeom>
            <a:solidFill>
              <a:srgbClr val="330E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5413;p48">
              <a:extLst>
                <a:ext uri="{FF2B5EF4-FFF2-40B4-BE49-F238E27FC236}">
                  <a16:creationId xmlns:a16="http://schemas.microsoft.com/office/drawing/2014/main" id="{FFDE3409-1DC9-415E-BE5B-0C76ECA33C5B}"/>
                </a:ext>
              </a:extLst>
            </p:cNvPr>
            <p:cNvSpPr/>
            <p:nvPr/>
          </p:nvSpPr>
          <p:spPr>
            <a:xfrm>
              <a:off x="1539175" y="3231175"/>
              <a:ext cx="211950" cy="534325"/>
            </a:xfrm>
            <a:custGeom>
              <a:avLst/>
              <a:gdLst/>
              <a:ahLst/>
              <a:cxnLst/>
              <a:rect l="l" t="t" r="r" b="b"/>
              <a:pathLst>
                <a:path w="8478" h="21373" extrusionOk="0">
                  <a:moveTo>
                    <a:pt x="5810" y="1"/>
                  </a:moveTo>
                  <a:cubicBezTo>
                    <a:pt x="4751" y="465"/>
                    <a:pt x="0" y="11038"/>
                    <a:pt x="107" y="12383"/>
                  </a:cubicBezTo>
                  <a:cubicBezTo>
                    <a:pt x="226" y="13717"/>
                    <a:pt x="7882" y="21372"/>
                    <a:pt x="7882" y="21372"/>
                  </a:cubicBezTo>
                  <a:lnTo>
                    <a:pt x="8251" y="19348"/>
                  </a:lnTo>
                  <a:cubicBezTo>
                    <a:pt x="8251" y="19348"/>
                    <a:pt x="6037" y="12967"/>
                    <a:pt x="4858" y="12097"/>
                  </a:cubicBezTo>
                  <a:lnTo>
                    <a:pt x="8477" y="5478"/>
                  </a:lnTo>
                  <a:lnTo>
                    <a:pt x="5810" y="1"/>
                  </a:ln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5414;p48">
              <a:extLst>
                <a:ext uri="{FF2B5EF4-FFF2-40B4-BE49-F238E27FC236}">
                  <a16:creationId xmlns:a16="http://schemas.microsoft.com/office/drawing/2014/main" id="{A4570421-430E-4F69-9AFF-F1A9A18A1636}"/>
                </a:ext>
              </a:extLst>
            </p:cNvPr>
            <p:cNvSpPr/>
            <p:nvPr/>
          </p:nvSpPr>
          <p:spPr>
            <a:xfrm>
              <a:off x="1905275" y="4423000"/>
              <a:ext cx="73250" cy="83375"/>
            </a:xfrm>
            <a:custGeom>
              <a:avLst/>
              <a:gdLst/>
              <a:ahLst/>
              <a:cxnLst/>
              <a:rect l="l" t="t" r="r" b="b"/>
              <a:pathLst>
                <a:path w="2930" h="3335" extrusionOk="0">
                  <a:moveTo>
                    <a:pt x="2930" y="0"/>
                  </a:moveTo>
                  <a:lnTo>
                    <a:pt x="275" y="893"/>
                  </a:lnTo>
                  <a:lnTo>
                    <a:pt x="1" y="2370"/>
                  </a:lnTo>
                  <a:lnTo>
                    <a:pt x="263" y="3334"/>
                  </a:lnTo>
                  <a:lnTo>
                    <a:pt x="2049" y="2786"/>
                  </a:lnTo>
                  <a:lnTo>
                    <a:pt x="2573" y="1691"/>
                  </a:lnTo>
                  <a:lnTo>
                    <a:pt x="2930" y="0"/>
                  </a:ln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5415;p48">
              <a:extLst>
                <a:ext uri="{FF2B5EF4-FFF2-40B4-BE49-F238E27FC236}">
                  <a16:creationId xmlns:a16="http://schemas.microsoft.com/office/drawing/2014/main" id="{3CF45288-6D45-4170-91CD-C03AE264D415}"/>
                </a:ext>
              </a:extLst>
            </p:cNvPr>
            <p:cNvSpPr/>
            <p:nvPr/>
          </p:nvSpPr>
          <p:spPr>
            <a:xfrm>
              <a:off x="1665975" y="3587475"/>
              <a:ext cx="370000" cy="875625"/>
            </a:xfrm>
            <a:custGeom>
              <a:avLst/>
              <a:gdLst/>
              <a:ahLst/>
              <a:cxnLst/>
              <a:rect l="l" t="t" r="r" b="b"/>
              <a:pathLst>
                <a:path w="14800" h="35025" extrusionOk="0">
                  <a:moveTo>
                    <a:pt x="3679" y="1"/>
                  </a:moveTo>
                  <a:cubicBezTo>
                    <a:pt x="3679" y="1"/>
                    <a:pt x="1334" y="17205"/>
                    <a:pt x="1393" y="18098"/>
                  </a:cubicBezTo>
                  <a:cubicBezTo>
                    <a:pt x="1465" y="19003"/>
                    <a:pt x="0" y="34338"/>
                    <a:pt x="0" y="34338"/>
                  </a:cubicBezTo>
                  <a:cubicBezTo>
                    <a:pt x="0" y="34338"/>
                    <a:pt x="1060" y="34732"/>
                    <a:pt x="2256" y="34732"/>
                  </a:cubicBezTo>
                  <a:cubicBezTo>
                    <a:pt x="2811" y="34732"/>
                    <a:pt x="3396" y="34647"/>
                    <a:pt x="3917" y="34398"/>
                  </a:cubicBezTo>
                  <a:cubicBezTo>
                    <a:pt x="3917" y="34398"/>
                    <a:pt x="6609" y="18722"/>
                    <a:pt x="6620" y="18646"/>
                  </a:cubicBezTo>
                  <a:lnTo>
                    <a:pt x="6620" y="18646"/>
                  </a:lnTo>
                  <a:cubicBezTo>
                    <a:pt x="6620" y="18646"/>
                    <a:pt x="6620" y="18646"/>
                    <a:pt x="6620" y="18646"/>
                  </a:cubicBezTo>
                  <a:cubicBezTo>
                    <a:pt x="6629" y="18646"/>
                    <a:pt x="8466" y="6978"/>
                    <a:pt x="8466" y="6978"/>
                  </a:cubicBezTo>
                  <a:lnTo>
                    <a:pt x="8549" y="7144"/>
                  </a:lnTo>
                  <a:lnTo>
                    <a:pt x="8799" y="16788"/>
                  </a:lnTo>
                  <a:lnTo>
                    <a:pt x="8811" y="34850"/>
                  </a:lnTo>
                  <a:cubicBezTo>
                    <a:pt x="8811" y="34850"/>
                    <a:pt x="9602" y="35025"/>
                    <a:pt x="10597" y="35025"/>
                  </a:cubicBezTo>
                  <a:cubicBezTo>
                    <a:pt x="11244" y="35025"/>
                    <a:pt x="11976" y="34951"/>
                    <a:pt x="12633" y="34707"/>
                  </a:cubicBezTo>
                  <a:cubicBezTo>
                    <a:pt x="12633" y="34707"/>
                    <a:pt x="13859" y="16788"/>
                    <a:pt x="13931" y="15586"/>
                  </a:cubicBezTo>
                  <a:cubicBezTo>
                    <a:pt x="13990" y="14371"/>
                    <a:pt x="14800" y="1132"/>
                    <a:pt x="14800" y="1132"/>
                  </a:cubicBezTo>
                  <a:lnTo>
                    <a:pt x="3679" y="1"/>
                  </a:lnTo>
                  <a:close/>
                </a:path>
              </a:pathLst>
            </a:custGeom>
            <a:solidFill>
              <a:srgbClr val="001E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5416;p48">
              <a:extLst>
                <a:ext uri="{FF2B5EF4-FFF2-40B4-BE49-F238E27FC236}">
                  <a16:creationId xmlns:a16="http://schemas.microsoft.com/office/drawing/2014/main" id="{8B177F0E-D0D8-421C-8B54-F7C5FA3A0845}"/>
                </a:ext>
              </a:extLst>
            </p:cNvPr>
            <p:cNvSpPr/>
            <p:nvPr/>
          </p:nvSpPr>
          <p:spPr>
            <a:xfrm>
              <a:off x="1891000" y="4443650"/>
              <a:ext cx="188725" cy="105275"/>
            </a:xfrm>
            <a:custGeom>
              <a:avLst/>
              <a:gdLst/>
              <a:ahLst/>
              <a:cxnLst/>
              <a:rect l="l" t="t" r="r" b="b"/>
              <a:pathLst>
                <a:path w="7549" h="4211" extrusionOk="0">
                  <a:moveTo>
                    <a:pt x="3262" y="1"/>
                  </a:moveTo>
                  <a:cubicBezTo>
                    <a:pt x="2774" y="1"/>
                    <a:pt x="2230" y="270"/>
                    <a:pt x="2513" y="1591"/>
                  </a:cubicBezTo>
                  <a:cubicBezTo>
                    <a:pt x="2370" y="1687"/>
                    <a:pt x="2203" y="1782"/>
                    <a:pt x="1989" y="1841"/>
                  </a:cubicBezTo>
                  <a:cubicBezTo>
                    <a:pt x="1890" y="1872"/>
                    <a:pt x="1785" y="1885"/>
                    <a:pt x="1680" y="1885"/>
                  </a:cubicBezTo>
                  <a:cubicBezTo>
                    <a:pt x="1139" y="1885"/>
                    <a:pt x="572" y="1544"/>
                    <a:pt x="572" y="1544"/>
                  </a:cubicBezTo>
                  <a:lnTo>
                    <a:pt x="131" y="3639"/>
                  </a:lnTo>
                  <a:lnTo>
                    <a:pt x="0" y="4211"/>
                  </a:lnTo>
                  <a:lnTo>
                    <a:pt x="6835" y="4211"/>
                  </a:lnTo>
                  <a:lnTo>
                    <a:pt x="6847" y="3639"/>
                  </a:lnTo>
                  <a:cubicBezTo>
                    <a:pt x="7001" y="3568"/>
                    <a:pt x="7061" y="3413"/>
                    <a:pt x="7061" y="3413"/>
                  </a:cubicBezTo>
                  <a:cubicBezTo>
                    <a:pt x="7061" y="3413"/>
                    <a:pt x="7549" y="2746"/>
                    <a:pt x="6847" y="2568"/>
                  </a:cubicBezTo>
                  <a:cubicBezTo>
                    <a:pt x="4846" y="2103"/>
                    <a:pt x="3929" y="1615"/>
                    <a:pt x="3513" y="1270"/>
                  </a:cubicBezTo>
                  <a:lnTo>
                    <a:pt x="3906" y="127"/>
                  </a:lnTo>
                  <a:cubicBezTo>
                    <a:pt x="3906" y="127"/>
                    <a:pt x="3597" y="1"/>
                    <a:pt x="3262" y="1"/>
                  </a:cubicBezTo>
                  <a:close/>
                </a:path>
              </a:pathLst>
            </a:custGeom>
            <a:solidFill>
              <a:srgbClr val="006D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5417;p48">
              <a:extLst>
                <a:ext uri="{FF2B5EF4-FFF2-40B4-BE49-F238E27FC236}">
                  <a16:creationId xmlns:a16="http://schemas.microsoft.com/office/drawing/2014/main" id="{0C182F68-224D-420A-9DF9-84083D9BFD4D}"/>
                </a:ext>
              </a:extLst>
            </p:cNvPr>
            <p:cNvSpPr/>
            <p:nvPr/>
          </p:nvSpPr>
          <p:spPr>
            <a:xfrm>
              <a:off x="1684425" y="3179775"/>
              <a:ext cx="381325" cy="549725"/>
            </a:xfrm>
            <a:custGeom>
              <a:avLst/>
              <a:gdLst/>
              <a:ahLst/>
              <a:cxnLst/>
              <a:rect l="l" t="t" r="r" b="b"/>
              <a:pathLst>
                <a:path w="15253" h="21989" extrusionOk="0">
                  <a:moveTo>
                    <a:pt x="7265" y="0"/>
                  </a:moveTo>
                  <a:cubicBezTo>
                    <a:pt x="6722" y="0"/>
                    <a:pt x="6194" y="27"/>
                    <a:pt x="5692" y="80"/>
                  </a:cubicBezTo>
                  <a:cubicBezTo>
                    <a:pt x="4525" y="199"/>
                    <a:pt x="3358" y="438"/>
                    <a:pt x="2251" y="807"/>
                  </a:cubicBezTo>
                  <a:cubicBezTo>
                    <a:pt x="1263" y="1128"/>
                    <a:pt x="0" y="2057"/>
                    <a:pt x="0" y="2057"/>
                  </a:cubicBezTo>
                  <a:cubicBezTo>
                    <a:pt x="0" y="2057"/>
                    <a:pt x="1084" y="6712"/>
                    <a:pt x="1084" y="6712"/>
                  </a:cubicBezTo>
                  <a:lnTo>
                    <a:pt x="1679" y="8569"/>
                  </a:lnTo>
                  <a:lnTo>
                    <a:pt x="2941" y="13296"/>
                  </a:lnTo>
                  <a:lnTo>
                    <a:pt x="1870" y="20607"/>
                  </a:lnTo>
                  <a:cubicBezTo>
                    <a:pt x="1870" y="20607"/>
                    <a:pt x="5399" y="21989"/>
                    <a:pt x="9202" y="21989"/>
                  </a:cubicBezTo>
                  <a:cubicBezTo>
                    <a:pt x="11188" y="21989"/>
                    <a:pt x="13248" y="21612"/>
                    <a:pt x="14919" y="20464"/>
                  </a:cubicBezTo>
                  <a:lnTo>
                    <a:pt x="13943" y="5462"/>
                  </a:lnTo>
                  <a:cubicBezTo>
                    <a:pt x="15252" y="2307"/>
                    <a:pt x="14264" y="1569"/>
                    <a:pt x="13205" y="1116"/>
                  </a:cubicBezTo>
                  <a:cubicBezTo>
                    <a:pt x="11471" y="366"/>
                    <a:pt x="9272" y="0"/>
                    <a:pt x="7265" y="0"/>
                  </a:cubicBezTo>
                  <a:close/>
                </a:path>
              </a:pathLst>
            </a:custGeom>
            <a:solidFill>
              <a:srgbClr val="006D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5418;p48">
              <a:extLst>
                <a:ext uri="{FF2B5EF4-FFF2-40B4-BE49-F238E27FC236}">
                  <a16:creationId xmlns:a16="http://schemas.microsoft.com/office/drawing/2014/main" id="{8118BFE6-07B9-4B6C-B442-6ABD8D243F8C}"/>
                </a:ext>
              </a:extLst>
            </p:cNvPr>
            <p:cNvSpPr/>
            <p:nvPr/>
          </p:nvSpPr>
          <p:spPr>
            <a:xfrm>
              <a:off x="1790700" y="3068375"/>
              <a:ext cx="118175" cy="157050"/>
            </a:xfrm>
            <a:custGeom>
              <a:avLst/>
              <a:gdLst/>
              <a:ahLst/>
              <a:cxnLst/>
              <a:rect l="l" t="t" r="r" b="b"/>
              <a:pathLst>
                <a:path w="4727" h="6282" extrusionOk="0">
                  <a:moveTo>
                    <a:pt x="0" y="0"/>
                  </a:moveTo>
                  <a:lnTo>
                    <a:pt x="1453" y="5275"/>
                  </a:lnTo>
                  <a:cubicBezTo>
                    <a:pt x="1453" y="5275"/>
                    <a:pt x="1821" y="6282"/>
                    <a:pt x="3033" y="6282"/>
                  </a:cubicBezTo>
                  <a:cubicBezTo>
                    <a:pt x="3091" y="6282"/>
                    <a:pt x="3152" y="6280"/>
                    <a:pt x="3215" y="6275"/>
                  </a:cubicBezTo>
                  <a:cubicBezTo>
                    <a:pt x="4286" y="6179"/>
                    <a:pt x="4512" y="5346"/>
                    <a:pt x="4512" y="5346"/>
                  </a:cubicBezTo>
                  <a:lnTo>
                    <a:pt x="4691" y="2036"/>
                  </a:lnTo>
                  <a:lnTo>
                    <a:pt x="4727" y="18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5419;p48">
              <a:extLst>
                <a:ext uri="{FF2B5EF4-FFF2-40B4-BE49-F238E27FC236}">
                  <a16:creationId xmlns:a16="http://schemas.microsoft.com/office/drawing/2014/main" id="{B49FFCFE-C006-42D6-97F0-BBA1D9A9BA78}"/>
                </a:ext>
              </a:extLst>
            </p:cNvPr>
            <p:cNvSpPr/>
            <p:nvPr/>
          </p:nvSpPr>
          <p:spPr>
            <a:xfrm>
              <a:off x="1790700" y="3068375"/>
              <a:ext cx="118175" cy="94675"/>
            </a:xfrm>
            <a:custGeom>
              <a:avLst/>
              <a:gdLst/>
              <a:ahLst/>
              <a:cxnLst/>
              <a:rect l="l" t="t" r="r" b="b"/>
              <a:pathLst>
                <a:path w="4727" h="3787" extrusionOk="0">
                  <a:moveTo>
                    <a:pt x="0" y="0"/>
                  </a:moveTo>
                  <a:lnTo>
                    <a:pt x="750" y="2715"/>
                  </a:lnTo>
                  <a:cubicBezTo>
                    <a:pt x="1143" y="2953"/>
                    <a:pt x="1560" y="3155"/>
                    <a:pt x="2012" y="3334"/>
                  </a:cubicBezTo>
                  <a:cubicBezTo>
                    <a:pt x="2488" y="3524"/>
                    <a:pt x="2953" y="3655"/>
                    <a:pt x="3512" y="3703"/>
                  </a:cubicBezTo>
                  <a:cubicBezTo>
                    <a:pt x="3870" y="3739"/>
                    <a:pt x="4239" y="3751"/>
                    <a:pt x="4596" y="3786"/>
                  </a:cubicBezTo>
                  <a:lnTo>
                    <a:pt x="4691" y="2036"/>
                  </a:lnTo>
                  <a:lnTo>
                    <a:pt x="4727" y="18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56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5420;p48">
              <a:extLst>
                <a:ext uri="{FF2B5EF4-FFF2-40B4-BE49-F238E27FC236}">
                  <a16:creationId xmlns:a16="http://schemas.microsoft.com/office/drawing/2014/main" id="{96466BC0-D7B5-4089-AEBB-2A4984BDA0B9}"/>
                </a:ext>
              </a:extLst>
            </p:cNvPr>
            <p:cNvSpPr/>
            <p:nvPr/>
          </p:nvSpPr>
          <p:spPr>
            <a:xfrm>
              <a:off x="1720625" y="2879650"/>
              <a:ext cx="252250" cy="267250"/>
            </a:xfrm>
            <a:custGeom>
              <a:avLst/>
              <a:gdLst/>
              <a:ahLst/>
              <a:cxnLst/>
              <a:rect l="l" t="t" r="r" b="b"/>
              <a:pathLst>
                <a:path w="10090" h="10690" extrusionOk="0">
                  <a:moveTo>
                    <a:pt x="5896" y="0"/>
                  </a:moveTo>
                  <a:cubicBezTo>
                    <a:pt x="3642" y="0"/>
                    <a:pt x="1195" y="767"/>
                    <a:pt x="1374" y="4739"/>
                  </a:cubicBezTo>
                  <a:cubicBezTo>
                    <a:pt x="1374" y="4739"/>
                    <a:pt x="1267" y="4715"/>
                    <a:pt x="1115" y="4715"/>
                  </a:cubicBezTo>
                  <a:cubicBezTo>
                    <a:pt x="714" y="4715"/>
                    <a:pt x="1" y="4884"/>
                    <a:pt x="148" y="6120"/>
                  </a:cubicBezTo>
                  <a:cubicBezTo>
                    <a:pt x="338" y="7823"/>
                    <a:pt x="1577" y="7859"/>
                    <a:pt x="1934" y="7930"/>
                  </a:cubicBezTo>
                  <a:cubicBezTo>
                    <a:pt x="1934" y="7930"/>
                    <a:pt x="2551" y="10689"/>
                    <a:pt x="5847" y="10689"/>
                  </a:cubicBezTo>
                  <a:cubicBezTo>
                    <a:pt x="6008" y="10689"/>
                    <a:pt x="6176" y="10682"/>
                    <a:pt x="6351" y="10668"/>
                  </a:cubicBezTo>
                  <a:cubicBezTo>
                    <a:pt x="10090" y="10383"/>
                    <a:pt x="9482" y="7490"/>
                    <a:pt x="9459" y="5561"/>
                  </a:cubicBezTo>
                  <a:cubicBezTo>
                    <a:pt x="9423" y="3644"/>
                    <a:pt x="9637" y="310"/>
                    <a:pt x="7196" y="72"/>
                  </a:cubicBezTo>
                  <a:cubicBezTo>
                    <a:pt x="6786" y="30"/>
                    <a:pt x="6345" y="0"/>
                    <a:pt x="5896" y="0"/>
                  </a:cubicBez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69" name="Google Shape;5421;p48">
              <a:extLst>
                <a:ext uri="{FF2B5EF4-FFF2-40B4-BE49-F238E27FC236}">
                  <a16:creationId xmlns:a16="http://schemas.microsoft.com/office/drawing/2014/main" id="{4B24ADF9-B80E-494F-978B-3CAB127F6F1F}"/>
                </a:ext>
              </a:extLst>
            </p:cNvPr>
            <p:cNvSpPr/>
            <p:nvPr/>
          </p:nvSpPr>
          <p:spPr>
            <a:xfrm>
              <a:off x="1733250" y="3007650"/>
              <a:ext cx="29175" cy="53425"/>
            </a:xfrm>
            <a:custGeom>
              <a:avLst/>
              <a:gdLst/>
              <a:ahLst/>
              <a:cxnLst/>
              <a:rect l="l" t="t" r="r" b="b"/>
              <a:pathLst>
                <a:path w="1167" h="2137" extrusionOk="0">
                  <a:moveTo>
                    <a:pt x="512" y="0"/>
                  </a:moveTo>
                  <a:cubicBezTo>
                    <a:pt x="322" y="12"/>
                    <a:pt x="179" y="203"/>
                    <a:pt x="119" y="381"/>
                  </a:cubicBezTo>
                  <a:cubicBezTo>
                    <a:pt x="0" y="834"/>
                    <a:pt x="179" y="1310"/>
                    <a:pt x="357" y="1739"/>
                  </a:cubicBezTo>
                  <a:cubicBezTo>
                    <a:pt x="417" y="1869"/>
                    <a:pt x="476" y="2000"/>
                    <a:pt x="595" y="2084"/>
                  </a:cubicBezTo>
                  <a:cubicBezTo>
                    <a:pt x="640" y="2118"/>
                    <a:pt x="699" y="2137"/>
                    <a:pt x="757" y="2137"/>
                  </a:cubicBezTo>
                  <a:cubicBezTo>
                    <a:pt x="838" y="2137"/>
                    <a:pt x="918" y="2101"/>
                    <a:pt x="953" y="2024"/>
                  </a:cubicBezTo>
                  <a:cubicBezTo>
                    <a:pt x="1012" y="1905"/>
                    <a:pt x="929" y="1762"/>
                    <a:pt x="857" y="1655"/>
                  </a:cubicBezTo>
                  <a:cubicBezTo>
                    <a:pt x="786" y="1536"/>
                    <a:pt x="750" y="1358"/>
                    <a:pt x="869" y="1286"/>
                  </a:cubicBezTo>
                  <a:cubicBezTo>
                    <a:pt x="917" y="1250"/>
                    <a:pt x="988" y="1250"/>
                    <a:pt x="1048" y="1227"/>
                  </a:cubicBezTo>
                  <a:cubicBezTo>
                    <a:pt x="1167" y="1167"/>
                    <a:pt x="1167" y="988"/>
                    <a:pt x="1131" y="857"/>
                  </a:cubicBezTo>
                  <a:cubicBezTo>
                    <a:pt x="1084" y="667"/>
                    <a:pt x="1024" y="500"/>
                    <a:pt x="929" y="334"/>
                  </a:cubicBezTo>
                  <a:cubicBezTo>
                    <a:pt x="834" y="167"/>
                    <a:pt x="703" y="0"/>
                    <a:pt x="512" y="0"/>
                  </a:cubicBezTo>
                  <a:close/>
                </a:path>
              </a:pathLst>
            </a:custGeom>
            <a:solidFill>
              <a:srgbClr val="E8795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5422;p48">
              <a:extLst>
                <a:ext uri="{FF2B5EF4-FFF2-40B4-BE49-F238E27FC236}">
                  <a16:creationId xmlns:a16="http://schemas.microsoft.com/office/drawing/2014/main" id="{DC5EEE66-EDBB-44F7-8E45-EF0FD898B835}"/>
                </a:ext>
              </a:extLst>
            </p:cNvPr>
            <p:cNvSpPr/>
            <p:nvPr/>
          </p:nvSpPr>
          <p:spPr>
            <a:xfrm>
              <a:off x="2029400" y="3683025"/>
              <a:ext cx="63725" cy="100300"/>
            </a:xfrm>
            <a:custGeom>
              <a:avLst/>
              <a:gdLst/>
              <a:ahLst/>
              <a:cxnLst/>
              <a:rect l="l" t="t" r="r" b="b"/>
              <a:pathLst>
                <a:path w="2549" h="4012" extrusionOk="0">
                  <a:moveTo>
                    <a:pt x="2008" y="1"/>
                  </a:moveTo>
                  <a:cubicBezTo>
                    <a:pt x="1622" y="1"/>
                    <a:pt x="987" y="168"/>
                    <a:pt x="60" y="405"/>
                  </a:cubicBezTo>
                  <a:cubicBezTo>
                    <a:pt x="37" y="1584"/>
                    <a:pt x="13" y="2775"/>
                    <a:pt x="1" y="3953"/>
                  </a:cubicBezTo>
                  <a:cubicBezTo>
                    <a:pt x="212" y="3953"/>
                    <a:pt x="406" y="4012"/>
                    <a:pt x="582" y="4012"/>
                  </a:cubicBezTo>
                  <a:cubicBezTo>
                    <a:pt x="804" y="4012"/>
                    <a:pt x="996" y="3919"/>
                    <a:pt x="1156" y="3501"/>
                  </a:cubicBezTo>
                  <a:cubicBezTo>
                    <a:pt x="1501" y="2525"/>
                    <a:pt x="989" y="2644"/>
                    <a:pt x="1644" y="2358"/>
                  </a:cubicBezTo>
                  <a:cubicBezTo>
                    <a:pt x="2299" y="2060"/>
                    <a:pt x="1680" y="1322"/>
                    <a:pt x="1680" y="1322"/>
                  </a:cubicBezTo>
                  <a:cubicBezTo>
                    <a:pt x="1680" y="1322"/>
                    <a:pt x="2549" y="941"/>
                    <a:pt x="2477" y="334"/>
                  </a:cubicBezTo>
                  <a:cubicBezTo>
                    <a:pt x="2452" y="97"/>
                    <a:pt x="2302" y="1"/>
                    <a:pt x="2008" y="1"/>
                  </a:cubicBez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5423;p48">
              <a:extLst>
                <a:ext uri="{FF2B5EF4-FFF2-40B4-BE49-F238E27FC236}">
                  <a16:creationId xmlns:a16="http://schemas.microsoft.com/office/drawing/2014/main" id="{01D39F25-EFF8-4797-9FA4-37F94DC30377}"/>
                </a:ext>
              </a:extLst>
            </p:cNvPr>
            <p:cNvSpPr/>
            <p:nvPr/>
          </p:nvSpPr>
          <p:spPr>
            <a:xfrm>
              <a:off x="1981200" y="3684500"/>
              <a:ext cx="86925" cy="99875"/>
            </a:xfrm>
            <a:custGeom>
              <a:avLst/>
              <a:gdLst/>
              <a:ahLst/>
              <a:cxnLst/>
              <a:rect l="l" t="t" r="r" b="b"/>
              <a:pathLst>
                <a:path w="3477" h="3995" extrusionOk="0">
                  <a:moveTo>
                    <a:pt x="3477" y="1"/>
                  </a:moveTo>
                  <a:cubicBezTo>
                    <a:pt x="1750" y="168"/>
                    <a:pt x="0" y="1168"/>
                    <a:pt x="1667" y="1561"/>
                  </a:cubicBezTo>
                  <a:cubicBezTo>
                    <a:pt x="1667" y="1561"/>
                    <a:pt x="71" y="2751"/>
                    <a:pt x="1917" y="2811"/>
                  </a:cubicBezTo>
                  <a:cubicBezTo>
                    <a:pt x="1917" y="2811"/>
                    <a:pt x="616" y="3994"/>
                    <a:pt x="1977" y="3994"/>
                  </a:cubicBezTo>
                  <a:cubicBezTo>
                    <a:pt x="2118" y="3994"/>
                    <a:pt x="2287" y="3982"/>
                    <a:pt x="2488" y="3954"/>
                  </a:cubicBezTo>
                  <a:lnTo>
                    <a:pt x="3477" y="1"/>
                  </a:ln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5424;p48">
              <a:extLst>
                <a:ext uri="{FF2B5EF4-FFF2-40B4-BE49-F238E27FC236}">
                  <a16:creationId xmlns:a16="http://schemas.microsoft.com/office/drawing/2014/main" id="{085E641C-970B-499A-A457-5F702F8C37FD}"/>
                </a:ext>
              </a:extLst>
            </p:cNvPr>
            <p:cNvSpPr/>
            <p:nvPr/>
          </p:nvSpPr>
          <p:spPr>
            <a:xfrm>
              <a:off x="1690975" y="3680475"/>
              <a:ext cx="62825" cy="103125"/>
            </a:xfrm>
            <a:custGeom>
              <a:avLst/>
              <a:gdLst/>
              <a:ahLst/>
              <a:cxnLst/>
              <a:rect l="l" t="t" r="r" b="b"/>
              <a:pathLst>
                <a:path w="2513" h="4125" extrusionOk="0">
                  <a:moveTo>
                    <a:pt x="518" y="0"/>
                  </a:moveTo>
                  <a:cubicBezTo>
                    <a:pt x="288" y="0"/>
                    <a:pt x="160" y="89"/>
                    <a:pt x="119" y="293"/>
                  </a:cubicBezTo>
                  <a:cubicBezTo>
                    <a:pt x="0" y="888"/>
                    <a:pt x="822" y="1341"/>
                    <a:pt x="822" y="1341"/>
                  </a:cubicBezTo>
                  <a:cubicBezTo>
                    <a:pt x="822" y="1341"/>
                    <a:pt x="143" y="2031"/>
                    <a:pt x="774" y="2377"/>
                  </a:cubicBezTo>
                  <a:cubicBezTo>
                    <a:pt x="1393" y="2722"/>
                    <a:pt x="893" y="2567"/>
                    <a:pt x="1155" y="3555"/>
                  </a:cubicBezTo>
                  <a:cubicBezTo>
                    <a:pt x="1290" y="4048"/>
                    <a:pt x="1504" y="4124"/>
                    <a:pt x="1762" y="4124"/>
                  </a:cubicBezTo>
                  <a:cubicBezTo>
                    <a:pt x="1877" y="4124"/>
                    <a:pt x="2002" y="4109"/>
                    <a:pt x="2132" y="4109"/>
                  </a:cubicBezTo>
                  <a:cubicBezTo>
                    <a:pt x="2175" y="4109"/>
                    <a:pt x="2219" y="4110"/>
                    <a:pt x="2263" y="4115"/>
                  </a:cubicBezTo>
                  <a:cubicBezTo>
                    <a:pt x="2358" y="2936"/>
                    <a:pt x="2429" y="1757"/>
                    <a:pt x="2513" y="579"/>
                  </a:cubicBezTo>
                  <a:cubicBezTo>
                    <a:pt x="1533" y="233"/>
                    <a:pt x="891" y="0"/>
                    <a:pt x="518" y="0"/>
                  </a:cubicBez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5425;p48">
              <a:extLst>
                <a:ext uri="{FF2B5EF4-FFF2-40B4-BE49-F238E27FC236}">
                  <a16:creationId xmlns:a16="http://schemas.microsoft.com/office/drawing/2014/main" id="{3790A2DD-7950-481D-B60F-B2EABC2926FD}"/>
                </a:ext>
              </a:extLst>
            </p:cNvPr>
            <p:cNvSpPr/>
            <p:nvPr/>
          </p:nvSpPr>
          <p:spPr>
            <a:xfrm>
              <a:off x="1717475" y="3682725"/>
              <a:ext cx="84250" cy="103275"/>
            </a:xfrm>
            <a:custGeom>
              <a:avLst/>
              <a:gdLst/>
              <a:ahLst/>
              <a:cxnLst/>
              <a:rect l="l" t="t" r="r" b="b"/>
              <a:pathLst>
                <a:path w="3370" h="4131" extrusionOk="0">
                  <a:moveTo>
                    <a:pt x="0" y="1"/>
                  </a:moveTo>
                  <a:lnTo>
                    <a:pt x="643" y="4037"/>
                  </a:lnTo>
                  <a:cubicBezTo>
                    <a:pt x="926" y="4102"/>
                    <a:pt x="1145" y="4130"/>
                    <a:pt x="1313" y="4130"/>
                  </a:cubicBezTo>
                  <a:cubicBezTo>
                    <a:pt x="2400" y="4130"/>
                    <a:pt x="1310" y="2941"/>
                    <a:pt x="1310" y="2941"/>
                  </a:cubicBezTo>
                  <a:lnTo>
                    <a:pt x="1310" y="2941"/>
                  </a:lnTo>
                  <a:cubicBezTo>
                    <a:pt x="1382" y="2946"/>
                    <a:pt x="1448" y="2948"/>
                    <a:pt x="1511" y="2948"/>
                  </a:cubicBezTo>
                  <a:cubicBezTo>
                    <a:pt x="3042" y="2948"/>
                    <a:pt x="1667" y="1727"/>
                    <a:pt x="1667" y="1727"/>
                  </a:cubicBezTo>
                  <a:cubicBezTo>
                    <a:pt x="3370" y="1477"/>
                    <a:pt x="1703" y="334"/>
                    <a:pt x="0" y="1"/>
                  </a:cubicBezTo>
                  <a:close/>
                </a:path>
              </a:pathLst>
            </a:custGeom>
            <a:solidFill>
              <a:srgbClr val="E88D6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5426;p48">
              <a:extLst>
                <a:ext uri="{FF2B5EF4-FFF2-40B4-BE49-F238E27FC236}">
                  <a16:creationId xmlns:a16="http://schemas.microsoft.com/office/drawing/2014/main" id="{AEC1EAA7-4881-40AD-83D4-201D34C39C5A}"/>
                </a:ext>
              </a:extLst>
            </p:cNvPr>
            <p:cNvSpPr/>
            <p:nvPr/>
          </p:nvSpPr>
          <p:spPr>
            <a:xfrm>
              <a:off x="1550775" y="3231175"/>
              <a:ext cx="187850" cy="279525"/>
            </a:xfrm>
            <a:custGeom>
              <a:avLst/>
              <a:gdLst/>
              <a:ahLst/>
              <a:cxnLst/>
              <a:rect l="l" t="t" r="r" b="b"/>
              <a:pathLst>
                <a:path w="7514" h="11181" extrusionOk="0">
                  <a:moveTo>
                    <a:pt x="5346" y="1"/>
                  </a:moveTo>
                  <a:cubicBezTo>
                    <a:pt x="3251" y="1703"/>
                    <a:pt x="1" y="8478"/>
                    <a:pt x="1" y="8478"/>
                  </a:cubicBezTo>
                  <a:lnTo>
                    <a:pt x="5096" y="11181"/>
                  </a:lnTo>
                  <a:lnTo>
                    <a:pt x="7513" y="6418"/>
                  </a:lnTo>
                  <a:lnTo>
                    <a:pt x="5346" y="1"/>
                  </a:lnTo>
                  <a:close/>
                </a:path>
              </a:pathLst>
            </a:custGeom>
            <a:solidFill>
              <a:srgbClr val="006D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5427;p48">
              <a:extLst>
                <a:ext uri="{FF2B5EF4-FFF2-40B4-BE49-F238E27FC236}">
                  <a16:creationId xmlns:a16="http://schemas.microsoft.com/office/drawing/2014/main" id="{07062C79-8410-4431-B531-6A924ACAED7A}"/>
                </a:ext>
              </a:extLst>
            </p:cNvPr>
            <p:cNvSpPr/>
            <p:nvPr/>
          </p:nvSpPr>
          <p:spPr>
            <a:xfrm>
              <a:off x="1821950" y="2911200"/>
              <a:ext cx="83350" cy="5375"/>
            </a:xfrm>
            <a:custGeom>
              <a:avLst/>
              <a:gdLst/>
              <a:ahLst/>
              <a:cxnLst/>
              <a:rect l="l" t="t" r="r" b="b"/>
              <a:pathLst>
                <a:path w="3334" h="215" extrusionOk="0">
                  <a:moveTo>
                    <a:pt x="84" y="1"/>
                  </a:moveTo>
                  <a:cubicBezTo>
                    <a:pt x="60" y="1"/>
                    <a:pt x="24" y="24"/>
                    <a:pt x="12" y="48"/>
                  </a:cubicBezTo>
                  <a:cubicBezTo>
                    <a:pt x="0" y="84"/>
                    <a:pt x="24" y="120"/>
                    <a:pt x="60" y="132"/>
                  </a:cubicBezTo>
                  <a:cubicBezTo>
                    <a:pt x="187" y="163"/>
                    <a:pt x="324" y="169"/>
                    <a:pt x="458" y="169"/>
                  </a:cubicBezTo>
                  <a:cubicBezTo>
                    <a:pt x="525" y="169"/>
                    <a:pt x="592" y="167"/>
                    <a:pt x="655" y="167"/>
                  </a:cubicBezTo>
                  <a:cubicBezTo>
                    <a:pt x="730" y="163"/>
                    <a:pt x="804" y="162"/>
                    <a:pt x="878" y="162"/>
                  </a:cubicBezTo>
                  <a:cubicBezTo>
                    <a:pt x="1024" y="162"/>
                    <a:pt x="1167" y="167"/>
                    <a:pt x="1310" y="167"/>
                  </a:cubicBezTo>
                  <a:cubicBezTo>
                    <a:pt x="1465" y="167"/>
                    <a:pt x="1619" y="167"/>
                    <a:pt x="1762" y="179"/>
                  </a:cubicBezTo>
                  <a:cubicBezTo>
                    <a:pt x="1917" y="179"/>
                    <a:pt x="2072" y="179"/>
                    <a:pt x="2215" y="191"/>
                  </a:cubicBezTo>
                  <a:cubicBezTo>
                    <a:pt x="2370" y="203"/>
                    <a:pt x="2536" y="215"/>
                    <a:pt x="2691" y="215"/>
                  </a:cubicBezTo>
                  <a:lnTo>
                    <a:pt x="2822" y="215"/>
                  </a:lnTo>
                  <a:cubicBezTo>
                    <a:pt x="2870" y="215"/>
                    <a:pt x="2917" y="215"/>
                    <a:pt x="2977" y="203"/>
                  </a:cubicBezTo>
                  <a:cubicBezTo>
                    <a:pt x="3072" y="203"/>
                    <a:pt x="3179" y="191"/>
                    <a:pt x="3274" y="191"/>
                  </a:cubicBezTo>
                  <a:cubicBezTo>
                    <a:pt x="3310" y="191"/>
                    <a:pt x="3334" y="167"/>
                    <a:pt x="3334" y="132"/>
                  </a:cubicBezTo>
                  <a:cubicBezTo>
                    <a:pt x="3334" y="96"/>
                    <a:pt x="3310" y="72"/>
                    <a:pt x="3274" y="72"/>
                  </a:cubicBezTo>
                  <a:cubicBezTo>
                    <a:pt x="3243" y="69"/>
                    <a:pt x="3213" y="67"/>
                    <a:pt x="3183" y="67"/>
                  </a:cubicBezTo>
                  <a:cubicBezTo>
                    <a:pt x="3110" y="67"/>
                    <a:pt x="3041" y="76"/>
                    <a:pt x="2965" y="84"/>
                  </a:cubicBezTo>
                  <a:lnTo>
                    <a:pt x="2810" y="84"/>
                  </a:lnTo>
                  <a:cubicBezTo>
                    <a:pt x="2754" y="87"/>
                    <a:pt x="2697" y="89"/>
                    <a:pt x="2640" y="89"/>
                  </a:cubicBezTo>
                  <a:cubicBezTo>
                    <a:pt x="2502" y="89"/>
                    <a:pt x="2361" y="80"/>
                    <a:pt x="2227" y="72"/>
                  </a:cubicBezTo>
                  <a:cubicBezTo>
                    <a:pt x="2072" y="60"/>
                    <a:pt x="1917" y="48"/>
                    <a:pt x="1762" y="48"/>
                  </a:cubicBezTo>
                  <a:cubicBezTo>
                    <a:pt x="1619" y="48"/>
                    <a:pt x="1465" y="48"/>
                    <a:pt x="1310" y="36"/>
                  </a:cubicBezTo>
                  <a:lnTo>
                    <a:pt x="655" y="36"/>
                  </a:lnTo>
                  <a:cubicBezTo>
                    <a:pt x="592" y="40"/>
                    <a:pt x="528" y="43"/>
                    <a:pt x="465" y="43"/>
                  </a:cubicBezTo>
                  <a:cubicBezTo>
                    <a:pt x="338" y="43"/>
                    <a:pt x="211" y="32"/>
                    <a:pt x="84" y="1"/>
                  </a:cubicBezTo>
                  <a:close/>
                </a:path>
              </a:pathLst>
            </a:custGeom>
            <a:solidFill>
              <a:srgbClr val="D56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5428;p48">
              <a:extLst>
                <a:ext uri="{FF2B5EF4-FFF2-40B4-BE49-F238E27FC236}">
                  <a16:creationId xmlns:a16="http://schemas.microsoft.com/office/drawing/2014/main" id="{F4454EED-C838-4ED1-9716-E4E0ACABF8B0}"/>
                </a:ext>
              </a:extLst>
            </p:cNvPr>
            <p:cNvSpPr/>
            <p:nvPr/>
          </p:nvSpPr>
          <p:spPr>
            <a:xfrm>
              <a:off x="1816275" y="2926300"/>
              <a:ext cx="73250" cy="5775"/>
            </a:xfrm>
            <a:custGeom>
              <a:avLst/>
              <a:gdLst/>
              <a:ahLst/>
              <a:cxnLst/>
              <a:rect l="l" t="t" r="r" b="b"/>
              <a:pathLst>
                <a:path w="2930" h="231" extrusionOk="0">
                  <a:moveTo>
                    <a:pt x="2229" y="0"/>
                  </a:moveTo>
                  <a:cubicBezTo>
                    <a:pt x="2137" y="0"/>
                    <a:pt x="2051" y="16"/>
                    <a:pt x="1965" y="16"/>
                  </a:cubicBezTo>
                  <a:cubicBezTo>
                    <a:pt x="1918" y="28"/>
                    <a:pt x="1858" y="40"/>
                    <a:pt x="1799" y="40"/>
                  </a:cubicBezTo>
                  <a:cubicBezTo>
                    <a:pt x="1584" y="51"/>
                    <a:pt x="1358" y="75"/>
                    <a:pt x="1144" y="87"/>
                  </a:cubicBezTo>
                  <a:cubicBezTo>
                    <a:pt x="787" y="111"/>
                    <a:pt x="430" y="159"/>
                    <a:pt x="72" y="159"/>
                  </a:cubicBezTo>
                  <a:cubicBezTo>
                    <a:pt x="37" y="159"/>
                    <a:pt x="1" y="159"/>
                    <a:pt x="1" y="194"/>
                  </a:cubicBezTo>
                  <a:cubicBezTo>
                    <a:pt x="1" y="230"/>
                    <a:pt x="37" y="230"/>
                    <a:pt x="72" y="230"/>
                  </a:cubicBezTo>
                  <a:cubicBezTo>
                    <a:pt x="430" y="230"/>
                    <a:pt x="799" y="206"/>
                    <a:pt x="1156" y="194"/>
                  </a:cubicBezTo>
                  <a:cubicBezTo>
                    <a:pt x="1370" y="170"/>
                    <a:pt x="1584" y="159"/>
                    <a:pt x="1811" y="147"/>
                  </a:cubicBezTo>
                  <a:lnTo>
                    <a:pt x="1977" y="147"/>
                  </a:lnTo>
                  <a:cubicBezTo>
                    <a:pt x="2053" y="138"/>
                    <a:pt x="2123" y="130"/>
                    <a:pt x="2199" y="130"/>
                  </a:cubicBezTo>
                  <a:cubicBezTo>
                    <a:pt x="2231" y="130"/>
                    <a:pt x="2264" y="131"/>
                    <a:pt x="2299" y="135"/>
                  </a:cubicBezTo>
                  <a:cubicBezTo>
                    <a:pt x="2477" y="147"/>
                    <a:pt x="2668" y="159"/>
                    <a:pt x="2870" y="159"/>
                  </a:cubicBezTo>
                  <a:cubicBezTo>
                    <a:pt x="2906" y="159"/>
                    <a:pt x="2930" y="123"/>
                    <a:pt x="2930" y="87"/>
                  </a:cubicBezTo>
                  <a:cubicBezTo>
                    <a:pt x="2930" y="51"/>
                    <a:pt x="2906" y="16"/>
                    <a:pt x="2870" y="16"/>
                  </a:cubicBezTo>
                  <a:cubicBezTo>
                    <a:pt x="2680" y="16"/>
                    <a:pt x="2489" y="16"/>
                    <a:pt x="2299" y="4"/>
                  </a:cubicBezTo>
                  <a:cubicBezTo>
                    <a:pt x="2275" y="1"/>
                    <a:pt x="2252" y="0"/>
                    <a:pt x="2229" y="0"/>
                  </a:cubicBezTo>
                  <a:close/>
                </a:path>
              </a:pathLst>
            </a:custGeom>
            <a:solidFill>
              <a:srgbClr val="D56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5429;p48">
              <a:extLst>
                <a:ext uri="{FF2B5EF4-FFF2-40B4-BE49-F238E27FC236}">
                  <a16:creationId xmlns:a16="http://schemas.microsoft.com/office/drawing/2014/main" id="{B14A31B4-9CBA-4A50-BBCB-31476BDB8769}"/>
                </a:ext>
              </a:extLst>
            </p:cNvPr>
            <p:cNvSpPr/>
            <p:nvPr/>
          </p:nvSpPr>
          <p:spPr>
            <a:xfrm>
              <a:off x="1860625" y="2934125"/>
              <a:ext cx="57775" cy="7175"/>
            </a:xfrm>
            <a:custGeom>
              <a:avLst/>
              <a:gdLst/>
              <a:ahLst/>
              <a:cxnLst/>
              <a:rect l="l" t="t" r="r" b="b"/>
              <a:pathLst>
                <a:path w="2311" h="287" extrusionOk="0">
                  <a:moveTo>
                    <a:pt x="2239" y="0"/>
                  </a:moveTo>
                  <a:cubicBezTo>
                    <a:pt x="1906" y="0"/>
                    <a:pt x="1561" y="60"/>
                    <a:pt x="1227" y="72"/>
                  </a:cubicBezTo>
                  <a:cubicBezTo>
                    <a:pt x="846" y="84"/>
                    <a:pt x="453" y="143"/>
                    <a:pt x="72" y="143"/>
                  </a:cubicBezTo>
                  <a:cubicBezTo>
                    <a:pt x="37" y="143"/>
                    <a:pt x="1" y="179"/>
                    <a:pt x="1" y="215"/>
                  </a:cubicBezTo>
                  <a:cubicBezTo>
                    <a:pt x="1" y="250"/>
                    <a:pt x="37" y="274"/>
                    <a:pt x="72" y="286"/>
                  </a:cubicBezTo>
                  <a:cubicBezTo>
                    <a:pt x="465" y="286"/>
                    <a:pt x="858" y="250"/>
                    <a:pt x="1239" y="238"/>
                  </a:cubicBezTo>
                  <a:cubicBezTo>
                    <a:pt x="1561" y="227"/>
                    <a:pt x="1906" y="203"/>
                    <a:pt x="2239" y="203"/>
                  </a:cubicBezTo>
                  <a:cubicBezTo>
                    <a:pt x="2275" y="203"/>
                    <a:pt x="2311" y="143"/>
                    <a:pt x="2311" y="108"/>
                  </a:cubicBezTo>
                  <a:cubicBezTo>
                    <a:pt x="2311" y="72"/>
                    <a:pt x="2275" y="0"/>
                    <a:pt x="2239" y="0"/>
                  </a:cubicBezTo>
                  <a:close/>
                </a:path>
              </a:pathLst>
            </a:custGeom>
            <a:solidFill>
              <a:srgbClr val="D561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5430;p48">
              <a:extLst>
                <a:ext uri="{FF2B5EF4-FFF2-40B4-BE49-F238E27FC236}">
                  <a16:creationId xmlns:a16="http://schemas.microsoft.com/office/drawing/2014/main" id="{F4CB67E2-4F04-4540-BE00-D2510753B86B}"/>
                </a:ext>
              </a:extLst>
            </p:cNvPr>
            <p:cNvSpPr/>
            <p:nvPr/>
          </p:nvSpPr>
          <p:spPr>
            <a:xfrm>
              <a:off x="1783850" y="2957625"/>
              <a:ext cx="83050" cy="83075"/>
            </a:xfrm>
            <a:custGeom>
              <a:avLst/>
              <a:gdLst/>
              <a:ahLst/>
              <a:cxnLst/>
              <a:rect l="l" t="t" r="r" b="b"/>
              <a:pathLst>
                <a:path w="3322" h="3323" fill="none" extrusionOk="0">
                  <a:moveTo>
                    <a:pt x="3322" y="1656"/>
                  </a:moveTo>
                  <a:cubicBezTo>
                    <a:pt x="3322" y="2573"/>
                    <a:pt x="2584" y="3323"/>
                    <a:pt x="1667" y="3323"/>
                  </a:cubicBezTo>
                  <a:cubicBezTo>
                    <a:pt x="750" y="3323"/>
                    <a:pt x="0" y="2573"/>
                    <a:pt x="0" y="1656"/>
                  </a:cubicBezTo>
                  <a:cubicBezTo>
                    <a:pt x="0" y="739"/>
                    <a:pt x="750" y="1"/>
                    <a:pt x="1667" y="1"/>
                  </a:cubicBezTo>
                  <a:cubicBezTo>
                    <a:pt x="2584" y="1"/>
                    <a:pt x="3322" y="739"/>
                    <a:pt x="3322" y="1656"/>
                  </a:cubicBezTo>
                  <a:close/>
                </a:path>
              </a:pathLst>
            </a:custGeom>
            <a:noFill/>
            <a:ln w="4775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5431;p48">
              <a:extLst>
                <a:ext uri="{FF2B5EF4-FFF2-40B4-BE49-F238E27FC236}">
                  <a16:creationId xmlns:a16="http://schemas.microsoft.com/office/drawing/2014/main" id="{273A05B1-9ED3-4911-9D91-BC780105F45C}"/>
                </a:ext>
              </a:extLst>
            </p:cNvPr>
            <p:cNvSpPr/>
            <p:nvPr/>
          </p:nvSpPr>
          <p:spPr>
            <a:xfrm>
              <a:off x="1886825" y="2962700"/>
              <a:ext cx="83075" cy="83075"/>
            </a:xfrm>
            <a:custGeom>
              <a:avLst/>
              <a:gdLst/>
              <a:ahLst/>
              <a:cxnLst/>
              <a:rect l="l" t="t" r="r" b="b"/>
              <a:pathLst>
                <a:path w="3323" h="3323" fill="none" extrusionOk="0">
                  <a:moveTo>
                    <a:pt x="3323" y="1655"/>
                  </a:moveTo>
                  <a:cubicBezTo>
                    <a:pt x="3323" y="2572"/>
                    <a:pt x="2584" y="3322"/>
                    <a:pt x="1668" y="3322"/>
                  </a:cubicBezTo>
                  <a:cubicBezTo>
                    <a:pt x="739" y="3322"/>
                    <a:pt x="1" y="2572"/>
                    <a:pt x="1" y="1655"/>
                  </a:cubicBezTo>
                  <a:cubicBezTo>
                    <a:pt x="1" y="739"/>
                    <a:pt x="739" y="0"/>
                    <a:pt x="1668" y="0"/>
                  </a:cubicBezTo>
                  <a:cubicBezTo>
                    <a:pt x="2584" y="0"/>
                    <a:pt x="3323" y="739"/>
                    <a:pt x="3323" y="1655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4775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5432;p48">
              <a:extLst>
                <a:ext uri="{FF2B5EF4-FFF2-40B4-BE49-F238E27FC236}">
                  <a16:creationId xmlns:a16="http://schemas.microsoft.com/office/drawing/2014/main" id="{85AAB9D7-6A21-4E49-9147-2A0D63D80665}"/>
                </a:ext>
              </a:extLst>
            </p:cNvPr>
            <p:cNvSpPr/>
            <p:nvPr/>
          </p:nvSpPr>
          <p:spPr>
            <a:xfrm>
              <a:off x="1866600" y="2998125"/>
              <a:ext cx="20250" cy="6875"/>
            </a:xfrm>
            <a:custGeom>
              <a:avLst/>
              <a:gdLst/>
              <a:ahLst/>
              <a:cxnLst/>
              <a:rect l="l" t="t" r="r" b="b"/>
              <a:pathLst>
                <a:path w="810" h="275" fill="none" extrusionOk="0">
                  <a:moveTo>
                    <a:pt x="0" y="250"/>
                  </a:moveTo>
                  <a:cubicBezTo>
                    <a:pt x="381" y="0"/>
                    <a:pt x="500" y="36"/>
                    <a:pt x="810" y="274"/>
                  </a:cubicBezTo>
                </a:path>
              </a:pathLst>
            </a:custGeom>
            <a:noFill/>
            <a:ln w="4775" cap="rnd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accent4">
                    <a:lumMod val="75000"/>
                  </a:schemeClr>
                </a:solidFill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45"/>
          <p:cNvSpPr/>
          <p:nvPr/>
        </p:nvSpPr>
        <p:spPr>
          <a:xfrm>
            <a:off x="3083914" y="1785142"/>
            <a:ext cx="2414100" cy="24063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E04047"/>
          </a:solidFill>
          <a:ln w="28575" cap="flat" cmpd="sng">
            <a:solidFill>
              <a:srgbClr val="E040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7" name="Google Shape;497;p45"/>
          <p:cNvSpPr/>
          <p:nvPr/>
        </p:nvSpPr>
        <p:spPr>
          <a:xfrm flipH="1">
            <a:off x="5783813" y="2769230"/>
            <a:ext cx="2835503" cy="1948532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E04047"/>
          </a:solidFill>
          <a:ln w="28575" cap="flat" cmpd="sng">
            <a:solidFill>
              <a:srgbClr val="E0404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8" name="Google Shape;498;p45"/>
          <p:cNvSpPr txBox="1"/>
          <p:nvPr/>
        </p:nvSpPr>
        <p:spPr>
          <a:xfrm>
            <a:off x="5783813" y="2943343"/>
            <a:ext cx="2686091" cy="50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… </a:t>
            </a:r>
            <a:r>
              <a:rPr lang="fr-BE" sz="2000" b="1" dirty="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BUT SOME FEARS</a:t>
            </a:r>
            <a:endParaRPr sz="2000" b="1" dirty="0">
              <a:solidFill>
                <a:schemeClr val="dk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499" name="Google Shape;499;p45"/>
          <p:cNvSpPr txBox="1"/>
          <p:nvPr/>
        </p:nvSpPr>
        <p:spPr>
          <a:xfrm>
            <a:off x="3084404" y="1832469"/>
            <a:ext cx="2414100" cy="50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BE" sz="2000" b="1" dirty="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rPr>
              <a:t>NOTHING NEW…</a:t>
            </a:r>
          </a:p>
        </p:txBody>
      </p:sp>
      <p:sp>
        <p:nvSpPr>
          <p:cNvPr id="500" name="Google Shape;500;p45"/>
          <p:cNvSpPr txBox="1"/>
          <p:nvPr/>
        </p:nvSpPr>
        <p:spPr>
          <a:xfrm>
            <a:off x="6095809" y="3331881"/>
            <a:ext cx="1919100" cy="10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en-US" b="1" dirty="0">
                <a:solidFill>
                  <a:srgbClr val="191617"/>
                </a:solidFill>
                <a:latin typeface="Montserrat"/>
                <a:ea typeface="Montserrat"/>
                <a:cs typeface="Montserrat"/>
                <a:sym typeface="Montserrat"/>
              </a:rPr>
              <a:t>3 observations on the current situation …</a:t>
            </a:r>
          </a:p>
          <a:p>
            <a:pPr lvl="0" algn="ctr"/>
            <a:r>
              <a:rPr lang="en-US" b="1" i="1" dirty="0">
                <a:solidFill>
                  <a:srgbClr val="191617"/>
                </a:solidFill>
                <a:latin typeface="Montserrat"/>
                <a:ea typeface="Montserrat"/>
                <a:cs typeface="Montserrat"/>
                <a:sym typeface="Montserrat"/>
              </a:rPr>
              <a:t>(next slides)</a:t>
            </a:r>
            <a:endParaRPr b="1" i="1" dirty="0">
              <a:solidFill>
                <a:srgbClr val="19161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01" name="Google Shape;501;p45"/>
          <p:cNvSpPr txBox="1"/>
          <p:nvPr/>
        </p:nvSpPr>
        <p:spPr>
          <a:xfrm>
            <a:off x="3290713" y="2261287"/>
            <a:ext cx="2263018" cy="10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spcAft>
                <a:spcPts val="1600"/>
              </a:spcAft>
            </a:pPr>
            <a:r>
              <a:rPr lang="en-US" b="1" dirty="0">
                <a:solidFill>
                  <a:srgbClr val="191617"/>
                </a:solidFill>
                <a:latin typeface="Montserrat"/>
                <a:ea typeface="Montserrat"/>
                <a:cs typeface="Montserrat"/>
                <a:sym typeface="Montserrat"/>
              </a:rPr>
              <a:t>- Recidivism</a:t>
            </a:r>
          </a:p>
          <a:p>
            <a:pPr lvl="0">
              <a:spcAft>
                <a:spcPts val="1600"/>
              </a:spcAft>
            </a:pPr>
            <a:r>
              <a:rPr lang="en-US" b="1" dirty="0">
                <a:solidFill>
                  <a:srgbClr val="191617"/>
                </a:solidFill>
                <a:latin typeface="Montserrat"/>
                <a:ea typeface="Montserrat"/>
                <a:cs typeface="Montserrat"/>
                <a:sym typeface="Montserrat"/>
              </a:rPr>
              <a:t>- Mass incarceration</a:t>
            </a:r>
          </a:p>
          <a:p>
            <a:pPr lvl="0">
              <a:spcAft>
                <a:spcPts val="1600"/>
              </a:spcAft>
            </a:pPr>
            <a:r>
              <a:rPr lang="en-US" b="1" dirty="0">
                <a:solidFill>
                  <a:srgbClr val="191617"/>
                </a:solidFill>
                <a:latin typeface="Montserrat"/>
                <a:ea typeface="Montserrat"/>
                <a:cs typeface="Montserrat"/>
                <a:sym typeface="Montserrat"/>
              </a:rPr>
              <a:t>- Radical intolerance to the risk of crime</a:t>
            </a:r>
          </a:p>
          <a:p>
            <a:pPr lvl="0">
              <a:spcAft>
                <a:spcPts val="1600"/>
              </a:spcAft>
            </a:pPr>
            <a:r>
              <a:rPr lang="fr-BE" b="1" dirty="0">
                <a:solidFill>
                  <a:srgbClr val="191617"/>
                </a:solidFill>
                <a:latin typeface="Montserrat"/>
                <a:ea typeface="Montserrat"/>
                <a:cs typeface="Montserrat"/>
                <a:sym typeface="Montserrat"/>
              </a:rPr>
              <a:t>- </a:t>
            </a:r>
            <a:r>
              <a:rPr lang="fr-BE" b="1" dirty="0" err="1">
                <a:solidFill>
                  <a:srgbClr val="191617"/>
                </a:solidFill>
                <a:latin typeface="Montserrat"/>
                <a:ea typeface="Montserrat"/>
                <a:cs typeface="Montserrat"/>
                <a:sym typeface="Montserrat"/>
              </a:rPr>
              <a:t>Penal</a:t>
            </a:r>
            <a:r>
              <a:rPr lang="fr-BE" b="1" dirty="0">
                <a:solidFill>
                  <a:srgbClr val="191617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r-BE" b="1" dirty="0" err="1">
                <a:solidFill>
                  <a:srgbClr val="191617"/>
                </a:solidFill>
                <a:latin typeface="Montserrat"/>
                <a:ea typeface="Montserrat"/>
                <a:cs typeface="Montserrat"/>
                <a:sym typeface="Montserrat"/>
              </a:rPr>
              <a:t>populism</a:t>
            </a:r>
            <a:endParaRPr b="1" dirty="0">
              <a:solidFill>
                <a:srgbClr val="191617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502" name="Google Shape;502;p45"/>
          <p:cNvGrpSpPr/>
          <p:nvPr/>
        </p:nvGrpSpPr>
        <p:grpSpPr>
          <a:xfrm>
            <a:off x="208876" y="1785142"/>
            <a:ext cx="2647197" cy="3449940"/>
            <a:chOff x="352106" y="1688975"/>
            <a:chExt cx="2647197" cy="3449940"/>
          </a:xfrm>
        </p:grpSpPr>
        <p:sp>
          <p:nvSpPr>
            <p:cNvPr id="503" name="Google Shape;503;p45"/>
            <p:cNvSpPr/>
            <p:nvPr/>
          </p:nvSpPr>
          <p:spPr>
            <a:xfrm>
              <a:off x="352106" y="2726543"/>
              <a:ext cx="2647197" cy="2357840"/>
            </a:xfrm>
            <a:custGeom>
              <a:avLst/>
              <a:gdLst/>
              <a:ahLst/>
              <a:cxnLst/>
              <a:rect l="l" t="t" r="r" b="b"/>
              <a:pathLst>
                <a:path w="60719" h="54082" extrusionOk="0">
                  <a:moveTo>
                    <a:pt x="29718" y="1"/>
                  </a:moveTo>
                  <a:cubicBezTo>
                    <a:pt x="26436" y="1"/>
                    <a:pt x="24865" y="547"/>
                    <a:pt x="22979" y="934"/>
                  </a:cubicBezTo>
                  <a:cubicBezTo>
                    <a:pt x="20164" y="1505"/>
                    <a:pt x="8750" y="6184"/>
                    <a:pt x="4375" y="16989"/>
                  </a:cubicBezTo>
                  <a:cubicBezTo>
                    <a:pt x="0" y="27717"/>
                    <a:pt x="837" y="54082"/>
                    <a:pt x="837" y="54082"/>
                  </a:cubicBezTo>
                  <a:lnTo>
                    <a:pt x="60452" y="54044"/>
                  </a:lnTo>
                  <a:cubicBezTo>
                    <a:pt x="60452" y="54044"/>
                    <a:pt x="60719" y="18891"/>
                    <a:pt x="53452" y="9799"/>
                  </a:cubicBezTo>
                  <a:cubicBezTo>
                    <a:pt x="47974" y="2951"/>
                    <a:pt x="42305" y="1239"/>
                    <a:pt x="35724" y="440"/>
                  </a:cubicBezTo>
                  <a:cubicBezTo>
                    <a:pt x="33198" y="123"/>
                    <a:pt x="31268" y="1"/>
                    <a:pt x="29718" y="1"/>
                  </a:cubicBezTo>
                  <a:close/>
                </a:path>
              </a:pathLst>
            </a:custGeom>
            <a:pattFill prst="pct90">
              <a:fgClr>
                <a:srgbClr val="F1C2ED"/>
              </a:fgClr>
              <a:bgClr>
                <a:schemeClr val="bg1"/>
              </a:bgClr>
            </a:patt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504" name="Google Shape;504;p45"/>
            <p:cNvSpPr/>
            <p:nvPr/>
          </p:nvSpPr>
          <p:spPr>
            <a:xfrm>
              <a:off x="1429250" y="1816671"/>
              <a:ext cx="685048" cy="821333"/>
            </a:xfrm>
            <a:custGeom>
              <a:avLst/>
              <a:gdLst/>
              <a:ahLst/>
              <a:cxnLst/>
              <a:rect l="l" t="t" r="r" b="b"/>
              <a:pathLst>
                <a:path w="15713" h="18839" extrusionOk="0">
                  <a:moveTo>
                    <a:pt x="4718" y="1"/>
                  </a:moveTo>
                  <a:cubicBezTo>
                    <a:pt x="4185" y="77"/>
                    <a:pt x="3804" y="571"/>
                    <a:pt x="3500" y="1028"/>
                  </a:cubicBezTo>
                  <a:cubicBezTo>
                    <a:pt x="2359" y="2626"/>
                    <a:pt x="1141" y="4262"/>
                    <a:pt x="647" y="6126"/>
                  </a:cubicBezTo>
                  <a:cubicBezTo>
                    <a:pt x="0" y="8332"/>
                    <a:pt x="342" y="10691"/>
                    <a:pt x="685" y="12974"/>
                  </a:cubicBezTo>
                  <a:cubicBezTo>
                    <a:pt x="875" y="14495"/>
                    <a:pt x="1141" y="16093"/>
                    <a:pt x="2283" y="17159"/>
                  </a:cubicBezTo>
                  <a:cubicBezTo>
                    <a:pt x="3158" y="17957"/>
                    <a:pt x="4299" y="18262"/>
                    <a:pt x="5440" y="18452"/>
                  </a:cubicBezTo>
                  <a:cubicBezTo>
                    <a:pt x="7012" y="18691"/>
                    <a:pt x="8583" y="18838"/>
                    <a:pt x="10210" y="18838"/>
                  </a:cubicBezTo>
                  <a:cubicBezTo>
                    <a:pt x="10395" y="18838"/>
                    <a:pt x="10580" y="18836"/>
                    <a:pt x="10767" y="18832"/>
                  </a:cubicBezTo>
                  <a:cubicBezTo>
                    <a:pt x="11794" y="18794"/>
                    <a:pt x="12935" y="18680"/>
                    <a:pt x="13848" y="18072"/>
                  </a:cubicBezTo>
                  <a:cubicBezTo>
                    <a:pt x="14761" y="17463"/>
                    <a:pt x="15332" y="16360"/>
                    <a:pt x="15522" y="15218"/>
                  </a:cubicBezTo>
                  <a:cubicBezTo>
                    <a:pt x="15712" y="14077"/>
                    <a:pt x="15598" y="12936"/>
                    <a:pt x="15522" y="11794"/>
                  </a:cubicBezTo>
                  <a:cubicBezTo>
                    <a:pt x="15294" y="8713"/>
                    <a:pt x="14989" y="5593"/>
                    <a:pt x="14723" y="2512"/>
                  </a:cubicBezTo>
                  <a:lnTo>
                    <a:pt x="4718" y="1"/>
                  </a:ln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45"/>
            <p:cNvSpPr/>
            <p:nvPr/>
          </p:nvSpPr>
          <p:spPr>
            <a:xfrm>
              <a:off x="2051207" y="2171638"/>
              <a:ext cx="146008" cy="205737"/>
            </a:xfrm>
            <a:custGeom>
              <a:avLst/>
              <a:gdLst/>
              <a:ahLst/>
              <a:cxnLst/>
              <a:rect l="l" t="t" r="r" b="b"/>
              <a:pathLst>
                <a:path w="3349" h="4719" extrusionOk="0">
                  <a:moveTo>
                    <a:pt x="115" y="0"/>
                  </a:moveTo>
                  <a:lnTo>
                    <a:pt x="1" y="4680"/>
                  </a:lnTo>
                  <a:cubicBezTo>
                    <a:pt x="223" y="4706"/>
                    <a:pt x="445" y="4718"/>
                    <a:pt x="667" y="4718"/>
                  </a:cubicBezTo>
                  <a:cubicBezTo>
                    <a:pt x="1394" y="4718"/>
                    <a:pt x="2116" y="4588"/>
                    <a:pt x="2816" y="4413"/>
                  </a:cubicBezTo>
                  <a:cubicBezTo>
                    <a:pt x="2968" y="4375"/>
                    <a:pt x="3044" y="4375"/>
                    <a:pt x="3158" y="4261"/>
                  </a:cubicBezTo>
                  <a:cubicBezTo>
                    <a:pt x="3310" y="4109"/>
                    <a:pt x="3349" y="3881"/>
                    <a:pt x="3310" y="3690"/>
                  </a:cubicBezTo>
                  <a:cubicBezTo>
                    <a:pt x="3234" y="3462"/>
                    <a:pt x="3120" y="3310"/>
                    <a:pt x="3006" y="3120"/>
                  </a:cubicBezTo>
                  <a:cubicBezTo>
                    <a:pt x="2207" y="1940"/>
                    <a:pt x="1256" y="875"/>
                    <a:pt x="115" y="0"/>
                  </a:cubicBez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45"/>
            <p:cNvSpPr/>
            <p:nvPr/>
          </p:nvSpPr>
          <p:spPr>
            <a:xfrm>
              <a:off x="1754833" y="2071975"/>
              <a:ext cx="321314" cy="267776"/>
            </a:xfrm>
            <a:custGeom>
              <a:avLst/>
              <a:gdLst/>
              <a:ahLst/>
              <a:cxnLst/>
              <a:rect l="l" t="t" r="r" b="b"/>
              <a:pathLst>
                <a:path w="7370" h="6142" extrusionOk="0">
                  <a:moveTo>
                    <a:pt x="3650" y="489"/>
                  </a:moveTo>
                  <a:cubicBezTo>
                    <a:pt x="3749" y="489"/>
                    <a:pt x="3847" y="492"/>
                    <a:pt x="3945" y="498"/>
                  </a:cubicBezTo>
                  <a:cubicBezTo>
                    <a:pt x="4440" y="574"/>
                    <a:pt x="4973" y="650"/>
                    <a:pt x="5429" y="840"/>
                  </a:cubicBezTo>
                  <a:cubicBezTo>
                    <a:pt x="6418" y="1259"/>
                    <a:pt x="6761" y="2210"/>
                    <a:pt x="6570" y="3313"/>
                  </a:cubicBezTo>
                  <a:cubicBezTo>
                    <a:pt x="6286" y="4922"/>
                    <a:pt x="5192" y="5694"/>
                    <a:pt x="3807" y="5694"/>
                  </a:cubicBezTo>
                  <a:cubicBezTo>
                    <a:pt x="3522" y="5694"/>
                    <a:pt x="3224" y="5661"/>
                    <a:pt x="2918" y="5596"/>
                  </a:cubicBezTo>
                  <a:cubicBezTo>
                    <a:pt x="1206" y="5215"/>
                    <a:pt x="483" y="3618"/>
                    <a:pt x="902" y="2020"/>
                  </a:cubicBezTo>
                  <a:cubicBezTo>
                    <a:pt x="1391" y="901"/>
                    <a:pt x="2524" y="489"/>
                    <a:pt x="3650" y="489"/>
                  </a:cubicBezTo>
                  <a:close/>
                  <a:moveTo>
                    <a:pt x="3595" y="1"/>
                  </a:moveTo>
                  <a:cubicBezTo>
                    <a:pt x="2252" y="1"/>
                    <a:pt x="958" y="531"/>
                    <a:pt x="369" y="1906"/>
                  </a:cubicBezTo>
                  <a:cubicBezTo>
                    <a:pt x="361" y="1964"/>
                    <a:pt x="376" y="2017"/>
                    <a:pt x="407" y="2061"/>
                  </a:cubicBezTo>
                  <a:lnTo>
                    <a:pt x="407" y="2061"/>
                  </a:lnTo>
                  <a:cubicBezTo>
                    <a:pt x="1" y="3838"/>
                    <a:pt x="879" y="5645"/>
                    <a:pt x="2728" y="6014"/>
                  </a:cubicBezTo>
                  <a:cubicBezTo>
                    <a:pt x="3101" y="6099"/>
                    <a:pt x="3465" y="6142"/>
                    <a:pt x="3815" y="6142"/>
                  </a:cubicBezTo>
                  <a:cubicBezTo>
                    <a:pt x="5358" y="6142"/>
                    <a:pt x="6610" y="5309"/>
                    <a:pt x="6951" y="3542"/>
                  </a:cubicBezTo>
                  <a:cubicBezTo>
                    <a:pt x="7369" y="1449"/>
                    <a:pt x="6304" y="270"/>
                    <a:pt x="4250" y="41"/>
                  </a:cubicBezTo>
                  <a:cubicBezTo>
                    <a:pt x="4032" y="15"/>
                    <a:pt x="3813" y="1"/>
                    <a:pt x="35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45"/>
            <p:cNvSpPr/>
            <p:nvPr/>
          </p:nvSpPr>
          <p:spPr>
            <a:xfrm>
              <a:off x="2054520" y="2176390"/>
              <a:ext cx="51489" cy="17395"/>
            </a:xfrm>
            <a:custGeom>
              <a:avLst/>
              <a:gdLst/>
              <a:ahLst/>
              <a:cxnLst/>
              <a:rect l="l" t="t" r="r" b="b"/>
              <a:pathLst>
                <a:path w="1181" h="399" extrusionOk="0">
                  <a:moveTo>
                    <a:pt x="594" y="0"/>
                  </a:moveTo>
                  <a:cubicBezTo>
                    <a:pt x="333" y="0"/>
                    <a:pt x="68" y="70"/>
                    <a:pt x="1" y="272"/>
                  </a:cubicBezTo>
                  <a:cubicBezTo>
                    <a:pt x="1" y="310"/>
                    <a:pt x="1" y="348"/>
                    <a:pt x="39" y="348"/>
                  </a:cubicBezTo>
                  <a:cubicBezTo>
                    <a:pt x="89" y="386"/>
                    <a:pt x="132" y="398"/>
                    <a:pt x="171" y="398"/>
                  </a:cubicBezTo>
                  <a:cubicBezTo>
                    <a:pt x="250" y="398"/>
                    <a:pt x="318" y="348"/>
                    <a:pt x="419" y="348"/>
                  </a:cubicBezTo>
                  <a:cubicBezTo>
                    <a:pt x="609" y="310"/>
                    <a:pt x="838" y="310"/>
                    <a:pt x="1028" y="310"/>
                  </a:cubicBezTo>
                  <a:cubicBezTo>
                    <a:pt x="1180" y="272"/>
                    <a:pt x="1180" y="119"/>
                    <a:pt x="1066" y="81"/>
                  </a:cubicBezTo>
                  <a:cubicBezTo>
                    <a:pt x="956" y="34"/>
                    <a:pt x="776" y="0"/>
                    <a:pt x="5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45"/>
            <p:cNvSpPr/>
            <p:nvPr/>
          </p:nvSpPr>
          <p:spPr>
            <a:xfrm>
              <a:off x="1577654" y="2198320"/>
              <a:ext cx="210925" cy="36971"/>
            </a:xfrm>
            <a:custGeom>
              <a:avLst/>
              <a:gdLst/>
              <a:ahLst/>
              <a:cxnLst/>
              <a:rect l="l" t="t" r="r" b="b"/>
              <a:pathLst>
                <a:path w="4838" h="848" extrusionOk="0">
                  <a:moveTo>
                    <a:pt x="3986" y="0"/>
                  </a:moveTo>
                  <a:cubicBezTo>
                    <a:pt x="2693" y="0"/>
                    <a:pt x="1387" y="316"/>
                    <a:pt x="134" y="606"/>
                  </a:cubicBezTo>
                  <a:cubicBezTo>
                    <a:pt x="1" y="639"/>
                    <a:pt x="14" y="847"/>
                    <a:pt x="121" y="847"/>
                  </a:cubicBezTo>
                  <a:cubicBezTo>
                    <a:pt x="136" y="847"/>
                    <a:pt x="153" y="843"/>
                    <a:pt x="172" y="834"/>
                  </a:cubicBezTo>
                  <a:cubicBezTo>
                    <a:pt x="1694" y="758"/>
                    <a:pt x="3178" y="225"/>
                    <a:pt x="4699" y="187"/>
                  </a:cubicBezTo>
                  <a:cubicBezTo>
                    <a:pt x="4713" y="190"/>
                    <a:pt x="4725" y="192"/>
                    <a:pt x="4735" y="192"/>
                  </a:cubicBezTo>
                  <a:cubicBezTo>
                    <a:pt x="4838" y="192"/>
                    <a:pt x="4769" y="35"/>
                    <a:pt x="4699" y="35"/>
                  </a:cubicBezTo>
                  <a:cubicBezTo>
                    <a:pt x="4462" y="11"/>
                    <a:pt x="4224" y="0"/>
                    <a:pt x="398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45"/>
            <p:cNvSpPr/>
            <p:nvPr/>
          </p:nvSpPr>
          <p:spPr>
            <a:xfrm>
              <a:off x="1318121" y="1688975"/>
              <a:ext cx="947112" cy="735795"/>
            </a:xfrm>
            <a:custGeom>
              <a:avLst/>
              <a:gdLst/>
              <a:ahLst/>
              <a:cxnLst/>
              <a:rect l="l" t="t" r="r" b="b"/>
              <a:pathLst>
                <a:path w="21724" h="16877" extrusionOk="0">
                  <a:moveTo>
                    <a:pt x="16169" y="0"/>
                  </a:moveTo>
                  <a:cubicBezTo>
                    <a:pt x="15712" y="0"/>
                    <a:pt x="15332" y="190"/>
                    <a:pt x="14951" y="381"/>
                  </a:cubicBezTo>
                  <a:cubicBezTo>
                    <a:pt x="11680" y="1941"/>
                    <a:pt x="7343" y="267"/>
                    <a:pt x="4451" y="2892"/>
                  </a:cubicBezTo>
                  <a:cubicBezTo>
                    <a:pt x="4261" y="3006"/>
                    <a:pt x="4071" y="3196"/>
                    <a:pt x="3843" y="3310"/>
                  </a:cubicBezTo>
                  <a:cubicBezTo>
                    <a:pt x="3730" y="3338"/>
                    <a:pt x="3618" y="3346"/>
                    <a:pt x="3503" y="3346"/>
                  </a:cubicBezTo>
                  <a:cubicBezTo>
                    <a:pt x="3378" y="3346"/>
                    <a:pt x="3251" y="3337"/>
                    <a:pt x="3119" y="3337"/>
                  </a:cubicBezTo>
                  <a:cubicBezTo>
                    <a:pt x="3045" y="3337"/>
                    <a:pt x="2969" y="3340"/>
                    <a:pt x="2891" y="3348"/>
                  </a:cubicBezTo>
                  <a:cubicBezTo>
                    <a:pt x="2397" y="3462"/>
                    <a:pt x="2093" y="3919"/>
                    <a:pt x="1826" y="4337"/>
                  </a:cubicBezTo>
                  <a:cubicBezTo>
                    <a:pt x="571" y="6582"/>
                    <a:pt x="76" y="8865"/>
                    <a:pt x="38" y="11337"/>
                  </a:cubicBezTo>
                  <a:cubicBezTo>
                    <a:pt x="0" y="12897"/>
                    <a:pt x="266" y="15674"/>
                    <a:pt x="1978" y="16473"/>
                  </a:cubicBezTo>
                  <a:cubicBezTo>
                    <a:pt x="2419" y="16694"/>
                    <a:pt x="3042" y="16876"/>
                    <a:pt x="3609" y="16876"/>
                  </a:cubicBezTo>
                  <a:cubicBezTo>
                    <a:pt x="4316" y="16876"/>
                    <a:pt x="4938" y="16594"/>
                    <a:pt x="5022" y="15751"/>
                  </a:cubicBezTo>
                  <a:cubicBezTo>
                    <a:pt x="5060" y="15256"/>
                    <a:pt x="4946" y="12631"/>
                    <a:pt x="5516" y="12441"/>
                  </a:cubicBezTo>
                  <a:cubicBezTo>
                    <a:pt x="5533" y="12438"/>
                    <a:pt x="5550" y="12437"/>
                    <a:pt x="5567" y="12437"/>
                  </a:cubicBezTo>
                  <a:cubicBezTo>
                    <a:pt x="5772" y="12437"/>
                    <a:pt x="5941" y="12648"/>
                    <a:pt x="6011" y="12859"/>
                  </a:cubicBezTo>
                  <a:cubicBezTo>
                    <a:pt x="6315" y="13468"/>
                    <a:pt x="6544" y="14039"/>
                    <a:pt x="6848" y="14609"/>
                  </a:cubicBezTo>
                  <a:cubicBezTo>
                    <a:pt x="6924" y="14761"/>
                    <a:pt x="7038" y="14952"/>
                    <a:pt x="7152" y="15066"/>
                  </a:cubicBezTo>
                  <a:cubicBezTo>
                    <a:pt x="7278" y="15141"/>
                    <a:pt x="7391" y="15175"/>
                    <a:pt x="7492" y="15175"/>
                  </a:cubicBezTo>
                  <a:cubicBezTo>
                    <a:pt x="8310" y="15175"/>
                    <a:pt x="8370" y="12969"/>
                    <a:pt x="8370" y="12631"/>
                  </a:cubicBezTo>
                  <a:cubicBezTo>
                    <a:pt x="8370" y="11071"/>
                    <a:pt x="8712" y="9663"/>
                    <a:pt x="8104" y="7913"/>
                  </a:cubicBezTo>
                  <a:lnTo>
                    <a:pt x="8104" y="7913"/>
                  </a:lnTo>
                  <a:cubicBezTo>
                    <a:pt x="9374" y="8378"/>
                    <a:pt x="10707" y="8553"/>
                    <a:pt x="12055" y="8553"/>
                  </a:cubicBezTo>
                  <a:cubicBezTo>
                    <a:pt x="14017" y="8553"/>
                    <a:pt x="16009" y="8183"/>
                    <a:pt x="17881" y="7799"/>
                  </a:cubicBezTo>
                  <a:cubicBezTo>
                    <a:pt x="19365" y="7533"/>
                    <a:pt x="21495" y="7115"/>
                    <a:pt x="21609" y="5250"/>
                  </a:cubicBezTo>
                  <a:cubicBezTo>
                    <a:pt x="21723" y="3919"/>
                    <a:pt x="21609" y="1902"/>
                    <a:pt x="20392" y="1636"/>
                  </a:cubicBezTo>
                  <a:cubicBezTo>
                    <a:pt x="20268" y="1607"/>
                    <a:pt x="20142" y="1593"/>
                    <a:pt x="20015" y="1593"/>
                  </a:cubicBezTo>
                  <a:cubicBezTo>
                    <a:pt x="18665" y="1593"/>
                    <a:pt x="17234" y="3120"/>
                    <a:pt x="17234" y="3120"/>
                  </a:cubicBezTo>
                  <a:cubicBezTo>
                    <a:pt x="17234" y="3120"/>
                    <a:pt x="17538" y="1864"/>
                    <a:pt x="17386" y="1256"/>
                  </a:cubicBezTo>
                  <a:cubicBezTo>
                    <a:pt x="17234" y="647"/>
                    <a:pt x="16778" y="76"/>
                    <a:pt x="1616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45"/>
            <p:cNvSpPr/>
            <p:nvPr/>
          </p:nvSpPr>
          <p:spPr>
            <a:xfrm>
              <a:off x="1432563" y="2513309"/>
              <a:ext cx="555650" cy="415833"/>
            </a:xfrm>
            <a:custGeom>
              <a:avLst/>
              <a:gdLst/>
              <a:ahLst/>
              <a:cxnLst/>
              <a:rect l="l" t="t" r="r" b="b"/>
              <a:pathLst>
                <a:path w="12745" h="9538" extrusionOk="0">
                  <a:moveTo>
                    <a:pt x="3690" y="0"/>
                  </a:moveTo>
                  <a:lnTo>
                    <a:pt x="3158" y="5859"/>
                  </a:lnTo>
                  <a:lnTo>
                    <a:pt x="0" y="6696"/>
                  </a:lnTo>
                  <a:cubicBezTo>
                    <a:pt x="0" y="6696"/>
                    <a:pt x="1141" y="8712"/>
                    <a:pt x="6201" y="9473"/>
                  </a:cubicBezTo>
                  <a:cubicBezTo>
                    <a:pt x="6512" y="9517"/>
                    <a:pt x="6814" y="9538"/>
                    <a:pt x="7106" y="9538"/>
                  </a:cubicBezTo>
                  <a:cubicBezTo>
                    <a:pt x="10577" y="9538"/>
                    <a:pt x="12745" y="6658"/>
                    <a:pt x="12745" y="6658"/>
                  </a:cubicBezTo>
                  <a:lnTo>
                    <a:pt x="9055" y="5859"/>
                  </a:lnTo>
                  <a:lnTo>
                    <a:pt x="8560" y="1103"/>
                  </a:lnTo>
                  <a:lnTo>
                    <a:pt x="3690" y="0"/>
                  </a:ln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45"/>
            <p:cNvSpPr/>
            <p:nvPr/>
          </p:nvSpPr>
          <p:spPr>
            <a:xfrm>
              <a:off x="1868753" y="2441984"/>
              <a:ext cx="129441" cy="54758"/>
            </a:xfrm>
            <a:custGeom>
              <a:avLst/>
              <a:gdLst/>
              <a:ahLst/>
              <a:cxnLst/>
              <a:rect l="l" t="t" r="r" b="b"/>
              <a:pathLst>
                <a:path w="2969" h="1256" fill="none" extrusionOk="0">
                  <a:moveTo>
                    <a:pt x="2968" y="1104"/>
                  </a:moveTo>
                  <a:cubicBezTo>
                    <a:pt x="2398" y="1256"/>
                    <a:pt x="1827" y="1256"/>
                    <a:pt x="1294" y="1066"/>
                  </a:cubicBezTo>
                  <a:cubicBezTo>
                    <a:pt x="762" y="913"/>
                    <a:pt x="229" y="533"/>
                    <a:pt x="1" y="0"/>
                  </a:cubicBezTo>
                </a:path>
              </a:pathLst>
            </a:custGeom>
            <a:noFill/>
            <a:ln w="12375" cap="rnd" cmpd="sng">
              <a:solidFill>
                <a:srgbClr val="83595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45"/>
            <p:cNvSpPr/>
            <p:nvPr/>
          </p:nvSpPr>
          <p:spPr>
            <a:xfrm>
              <a:off x="1902933" y="2213492"/>
              <a:ext cx="51358" cy="44077"/>
            </a:xfrm>
            <a:custGeom>
              <a:avLst/>
              <a:gdLst/>
              <a:ahLst/>
              <a:cxnLst/>
              <a:rect l="l" t="t" r="r" b="b"/>
              <a:pathLst>
                <a:path w="1178" h="1011" extrusionOk="0">
                  <a:moveTo>
                    <a:pt x="396" y="0"/>
                  </a:moveTo>
                  <a:cubicBezTo>
                    <a:pt x="356" y="0"/>
                    <a:pt x="318" y="9"/>
                    <a:pt x="282" y="29"/>
                  </a:cubicBezTo>
                  <a:cubicBezTo>
                    <a:pt x="244" y="67"/>
                    <a:pt x="130" y="181"/>
                    <a:pt x="92" y="296"/>
                  </a:cubicBezTo>
                  <a:cubicBezTo>
                    <a:pt x="1" y="689"/>
                    <a:pt x="199" y="1010"/>
                    <a:pt x="475" y="1010"/>
                  </a:cubicBezTo>
                  <a:cubicBezTo>
                    <a:pt x="546" y="1010"/>
                    <a:pt x="623" y="989"/>
                    <a:pt x="700" y="942"/>
                  </a:cubicBezTo>
                  <a:cubicBezTo>
                    <a:pt x="1178" y="670"/>
                    <a:pt x="739" y="0"/>
                    <a:pt x="396" y="0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45"/>
            <p:cNvSpPr/>
            <p:nvPr/>
          </p:nvSpPr>
          <p:spPr>
            <a:xfrm>
              <a:off x="1852186" y="2105589"/>
              <a:ext cx="112830" cy="44513"/>
            </a:xfrm>
            <a:custGeom>
              <a:avLst/>
              <a:gdLst/>
              <a:ahLst/>
              <a:cxnLst/>
              <a:rect l="l" t="t" r="r" b="b"/>
              <a:pathLst>
                <a:path w="2588" h="1021" extrusionOk="0">
                  <a:moveTo>
                    <a:pt x="2012" y="1"/>
                  </a:moveTo>
                  <a:cubicBezTo>
                    <a:pt x="1298" y="1"/>
                    <a:pt x="390" y="235"/>
                    <a:pt x="76" y="830"/>
                  </a:cubicBezTo>
                  <a:cubicBezTo>
                    <a:pt x="0" y="944"/>
                    <a:pt x="114" y="1021"/>
                    <a:pt x="191" y="1021"/>
                  </a:cubicBezTo>
                  <a:cubicBezTo>
                    <a:pt x="533" y="944"/>
                    <a:pt x="799" y="678"/>
                    <a:pt x="1104" y="564"/>
                  </a:cubicBezTo>
                  <a:cubicBezTo>
                    <a:pt x="1522" y="374"/>
                    <a:pt x="1941" y="260"/>
                    <a:pt x="2435" y="222"/>
                  </a:cubicBezTo>
                  <a:cubicBezTo>
                    <a:pt x="2587" y="222"/>
                    <a:pt x="2587" y="31"/>
                    <a:pt x="2435" y="31"/>
                  </a:cubicBezTo>
                  <a:cubicBezTo>
                    <a:pt x="2308" y="11"/>
                    <a:pt x="2164" y="1"/>
                    <a:pt x="2012" y="1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45"/>
            <p:cNvSpPr/>
            <p:nvPr/>
          </p:nvSpPr>
          <p:spPr>
            <a:xfrm>
              <a:off x="1445642" y="2223911"/>
              <a:ext cx="131228" cy="216462"/>
            </a:xfrm>
            <a:custGeom>
              <a:avLst/>
              <a:gdLst/>
              <a:ahLst/>
              <a:cxnLst/>
              <a:rect l="l" t="t" r="r" b="b"/>
              <a:pathLst>
                <a:path w="3010" h="4965" extrusionOk="0">
                  <a:moveTo>
                    <a:pt x="1783" y="1"/>
                  </a:moveTo>
                  <a:cubicBezTo>
                    <a:pt x="0" y="1"/>
                    <a:pt x="367" y="4964"/>
                    <a:pt x="2230" y="4964"/>
                  </a:cubicBezTo>
                  <a:cubicBezTo>
                    <a:pt x="2236" y="4964"/>
                    <a:pt x="2243" y="4964"/>
                    <a:pt x="2249" y="4964"/>
                  </a:cubicBezTo>
                  <a:cubicBezTo>
                    <a:pt x="2744" y="4964"/>
                    <a:pt x="3010" y="4432"/>
                    <a:pt x="2934" y="3975"/>
                  </a:cubicBezTo>
                  <a:lnTo>
                    <a:pt x="3010" y="932"/>
                  </a:lnTo>
                  <a:cubicBezTo>
                    <a:pt x="2972" y="589"/>
                    <a:pt x="2744" y="361"/>
                    <a:pt x="2477" y="209"/>
                  </a:cubicBezTo>
                  <a:cubicBezTo>
                    <a:pt x="2217" y="65"/>
                    <a:pt x="1986" y="1"/>
                    <a:pt x="1783" y="1"/>
                  </a:cubicBezTo>
                  <a:close/>
                </a:path>
              </a:pathLst>
            </a:custGeom>
            <a:solidFill>
              <a:srgbClr val="BE887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45"/>
            <p:cNvSpPr/>
            <p:nvPr/>
          </p:nvSpPr>
          <p:spPr>
            <a:xfrm>
              <a:off x="1502755" y="2267552"/>
              <a:ext cx="80394" cy="115664"/>
            </a:xfrm>
            <a:custGeom>
              <a:avLst/>
              <a:gdLst/>
              <a:ahLst/>
              <a:cxnLst/>
              <a:rect l="l" t="t" r="r" b="b"/>
              <a:pathLst>
                <a:path w="1844" h="2653" extrusionOk="0">
                  <a:moveTo>
                    <a:pt x="555" y="1"/>
                  </a:moveTo>
                  <a:cubicBezTo>
                    <a:pt x="389" y="1"/>
                    <a:pt x="209" y="91"/>
                    <a:pt x="26" y="311"/>
                  </a:cubicBezTo>
                  <a:cubicBezTo>
                    <a:pt x="0" y="337"/>
                    <a:pt x="10" y="398"/>
                    <a:pt x="55" y="398"/>
                  </a:cubicBezTo>
                  <a:cubicBezTo>
                    <a:pt x="75" y="398"/>
                    <a:pt x="104" y="385"/>
                    <a:pt x="140" y="349"/>
                  </a:cubicBezTo>
                  <a:cubicBezTo>
                    <a:pt x="300" y="199"/>
                    <a:pt x="440" y="137"/>
                    <a:pt x="561" y="137"/>
                  </a:cubicBezTo>
                  <a:cubicBezTo>
                    <a:pt x="873" y="137"/>
                    <a:pt x="1069" y="547"/>
                    <a:pt x="1205" y="958"/>
                  </a:cubicBezTo>
                  <a:cubicBezTo>
                    <a:pt x="1358" y="1452"/>
                    <a:pt x="1548" y="2213"/>
                    <a:pt x="1015" y="2518"/>
                  </a:cubicBezTo>
                  <a:cubicBezTo>
                    <a:pt x="977" y="2518"/>
                    <a:pt x="977" y="2632"/>
                    <a:pt x="1015" y="2632"/>
                  </a:cubicBezTo>
                  <a:cubicBezTo>
                    <a:pt x="1070" y="2646"/>
                    <a:pt x="1119" y="2653"/>
                    <a:pt x="1164" y="2653"/>
                  </a:cubicBezTo>
                  <a:cubicBezTo>
                    <a:pt x="1844" y="2653"/>
                    <a:pt x="1500" y="1129"/>
                    <a:pt x="1358" y="844"/>
                  </a:cubicBezTo>
                  <a:cubicBezTo>
                    <a:pt x="1203" y="405"/>
                    <a:pt x="907" y="1"/>
                    <a:pt x="555" y="1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45"/>
            <p:cNvSpPr/>
            <p:nvPr/>
          </p:nvSpPr>
          <p:spPr>
            <a:xfrm>
              <a:off x="1517578" y="2420709"/>
              <a:ext cx="64481" cy="25810"/>
            </a:xfrm>
            <a:custGeom>
              <a:avLst/>
              <a:gdLst/>
              <a:ahLst/>
              <a:cxnLst/>
              <a:rect l="l" t="t" r="r" b="b"/>
              <a:pathLst>
                <a:path w="1479" h="592" extrusionOk="0">
                  <a:moveTo>
                    <a:pt x="1375" y="0"/>
                  </a:moveTo>
                  <a:cubicBezTo>
                    <a:pt x="1354" y="0"/>
                    <a:pt x="1333" y="9"/>
                    <a:pt x="1322" y="32"/>
                  </a:cubicBezTo>
                  <a:cubicBezTo>
                    <a:pt x="1161" y="233"/>
                    <a:pt x="958" y="327"/>
                    <a:pt x="752" y="327"/>
                  </a:cubicBezTo>
                  <a:cubicBezTo>
                    <a:pt x="567" y="327"/>
                    <a:pt x="380" y="252"/>
                    <a:pt x="219" y="108"/>
                  </a:cubicBezTo>
                  <a:cubicBezTo>
                    <a:pt x="198" y="87"/>
                    <a:pt x="172" y="78"/>
                    <a:pt x="146" y="78"/>
                  </a:cubicBezTo>
                  <a:cubicBezTo>
                    <a:pt x="75" y="78"/>
                    <a:pt x="1" y="149"/>
                    <a:pt x="28" y="260"/>
                  </a:cubicBezTo>
                  <a:cubicBezTo>
                    <a:pt x="176" y="489"/>
                    <a:pt x="414" y="591"/>
                    <a:pt x="654" y="591"/>
                  </a:cubicBezTo>
                  <a:cubicBezTo>
                    <a:pt x="971" y="591"/>
                    <a:pt x="1290" y="411"/>
                    <a:pt x="1398" y="108"/>
                  </a:cubicBezTo>
                  <a:cubicBezTo>
                    <a:pt x="1479" y="54"/>
                    <a:pt x="1426" y="0"/>
                    <a:pt x="1375" y="0"/>
                  </a:cubicBezTo>
                  <a:close/>
                </a:path>
              </a:pathLst>
            </a:custGeom>
            <a:solidFill>
              <a:srgbClr val="8359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517" name="Google Shape;517;p45"/>
            <p:cNvGrpSpPr/>
            <p:nvPr/>
          </p:nvGrpSpPr>
          <p:grpSpPr>
            <a:xfrm>
              <a:off x="1019567" y="2852843"/>
              <a:ext cx="1534228" cy="2286072"/>
              <a:chOff x="1019567" y="2852843"/>
              <a:chExt cx="1534228" cy="2286072"/>
            </a:xfrm>
          </p:grpSpPr>
          <p:sp>
            <p:nvSpPr>
              <p:cNvPr id="518" name="Google Shape;518;p45"/>
              <p:cNvSpPr/>
              <p:nvPr/>
            </p:nvSpPr>
            <p:spPr>
              <a:xfrm>
                <a:off x="2444976" y="3489796"/>
                <a:ext cx="108819" cy="1646634"/>
              </a:xfrm>
              <a:custGeom>
                <a:avLst/>
                <a:gdLst/>
                <a:ahLst/>
                <a:cxnLst/>
                <a:rect l="l" t="t" r="r" b="b"/>
                <a:pathLst>
                  <a:path w="2496" h="37769" extrusionOk="0">
                    <a:moveTo>
                      <a:pt x="135" y="1"/>
                    </a:moveTo>
                    <a:cubicBezTo>
                      <a:pt x="73" y="1"/>
                      <a:pt x="0" y="56"/>
                      <a:pt x="23" y="124"/>
                    </a:cubicBezTo>
                    <a:cubicBezTo>
                      <a:pt x="1050" y="6363"/>
                      <a:pt x="1431" y="12755"/>
                      <a:pt x="1735" y="18994"/>
                    </a:cubicBezTo>
                    <a:cubicBezTo>
                      <a:pt x="2001" y="25233"/>
                      <a:pt x="2116" y="31473"/>
                      <a:pt x="2001" y="37712"/>
                    </a:cubicBezTo>
                    <a:cubicBezTo>
                      <a:pt x="2001" y="37750"/>
                      <a:pt x="2039" y="37769"/>
                      <a:pt x="2078" y="37769"/>
                    </a:cubicBezTo>
                    <a:cubicBezTo>
                      <a:pt x="2116" y="37769"/>
                      <a:pt x="2154" y="37750"/>
                      <a:pt x="2154" y="37712"/>
                    </a:cubicBezTo>
                    <a:cubicBezTo>
                      <a:pt x="2496" y="31396"/>
                      <a:pt x="2268" y="25005"/>
                      <a:pt x="1963" y="18690"/>
                    </a:cubicBezTo>
                    <a:cubicBezTo>
                      <a:pt x="1697" y="12489"/>
                      <a:pt x="1317" y="6211"/>
                      <a:pt x="213" y="86"/>
                    </a:cubicBezTo>
                    <a:cubicBezTo>
                      <a:pt x="213" y="25"/>
                      <a:pt x="177" y="1"/>
                      <a:pt x="1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9" name="Google Shape;519;p45"/>
              <p:cNvSpPr/>
              <p:nvPr/>
            </p:nvSpPr>
            <p:spPr>
              <a:xfrm>
                <a:off x="1019567" y="3582963"/>
                <a:ext cx="126084" cy="1555951"/>
              </a:xfrm>
              <a:custGeom>
                <a:avLst/>
                <a:gdLst/>
                <a:ahLst/>
                <a:cxnLst/>
                <a:rect l="l" t="t" r="r" b="b"/>
                <a:pathLst>
                  <a:path w="2892" h="35689" extrusionOk="0">
                    <a:moveTo>
                      <a:pt x="2763" y="0"/>
                    </a:moveTo>
                    <a:cubicBezTo>
                      <a:pt x="2729" y="0"/>
                      <a:pt x="2701" y="13"/>
                      <a:pt x="2701" y="42"/>
                    </a:cubicBezTo>
                    <a:cubicBezTo>
                      <a:pt x="1560" y="5786"/>
                      <a:pt x="1103" y="11759"/>
                      <a:pt x="761" y="17580"/>
                    </a:cubicBezTo>
                    <a:cubicBezTo>
                      <a:pt x="381" y="23553"/>
                      <a:pt x="0" y="29640"/>
                      <a:pt x="228" y="35575"/>
                    </a:cubicBezTo>
                    <a:cubicBezTo>
                      <a:pt x="228" y="35651"/>
                      <a:pt x="276" y="35689"/>
                      <a:pt x="324" y="35689"/>
                    </a:cubicBezTo>
                    <a:cubicBezTo>
                      <a:pt x="371" y="35689"/>
                      <a:pt x="419" y="35651"/>
                      <a:pt x="419" y="35575"/>
                    </a:cubicBezTo>
                    <a:cubicBezTo>
                      <a:pt x="457" y="29678"/>
                      <a:pt x="571" y="23819"/>
                      <a:pt x="951" y="17922"/>
                    </a:cubicBezTo>
                    <a:cubicBezTo>
                      <a:pt x="1332" y="11987"/>
                      <a:pt x="1712" y="5938"/>
                      <a:pt x="2891" y="80"/>
                    </a:cubicBezTo>
                    <a:cubicBezTo>
                      <a:pt x="2891" y="33"/>
                      <a:pt x="2819" y="0"/>
                      <a:pt x="2763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0" name="Google Shape;520;p45"/>
              <p:cNvSpPr/>
              <p:nvPr/>
            </p:nvSpPr>
            <p:spPr>
              <a:xfrm>
                <a:off x="2500693" y="3476892"/>
                <a:ext cx="28251" cy="137986"/>
              </a:xfrm>
              <a:custGeom>
                <a:avLst/>
                <a:gdLst/>
                <a:ahLst/>
                <a:cxnLst/>
                <a:rect l="l" t="t" r="r" b="b"/>
                <a:pathLst>
                  <a:path w="648" h="3165" extrusionOk="0">
                    <a:moveTo>
                      <a:pt x="140" y="0"/>
                    </a:moveTo>
                    <a:cubicBezTo>
                      <a:pt x="64" y="0"/>
                      <a:pt x="1" y="42"/>
                      <a:pt x="1" y="116"/>
                    </a:cubicBezTo>
                    <a:cubicBezTo>
                      <a:pt x="191" y="1105"/>
                      <a:pt x="115" y="2056"/>
                      <a:pt x="1" y="3045"/>
                    </a:cubicBezTo>
                    <a:cubicBezTo>
                      <a:pt x="1" y="3127"/>
                      <a:pt x="55" y="3165"/>
                      <a:pt x="118" y="3165"/>
                    </a:cubicBezTo>
                    <a:cubicBezTo>
                      <a:pt x="172" y="3165"/>
                      <a:pt x="232" y="3136"/>
                      <a:pt x="267" y="3083"/>
                    </a:cubicBezTo>
                    <a:cubicBezTo>
                      <a:pt x="647" y="2132"/>
                      <a:pt x="533" y="991"/>
                      <a:pt x="267" y="40"/>
                    </a:cubicBezTo>
                    <a:cubicBezTo>
                      <a:pt x="226" y="13"/>
                      <a:pt x="181" y="0"/>
                      <a:pt x="140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1" name="Google Shape;521;p45"/>
              <p:cNvSpPr/>
              <p:nvPr/>
            </p:nvSpPr>
            <p:spPr>
              <a:xfrm>
                <a:off x="1921156" y="2852843"/>
                <a:ext cx="70061" cy="59249"/>
              </a:xfrm>
              <a:custGeom>
                <a:avLst/>
                <a:gdLst/>
                <a:ahLst/>
                <a:cxnLst/>
                <a:rect l="l" t="t" r="r" b="b"/>
                <a:pathLst>
                  <a:path w="1607" h="1359" extrusionOk="0">
                    <a:moveTo>
                      <a:pt x="1507" y="1"/>
                    </a:moveTo>
                    <a:cubicBezTo>
                      <a:pt x="1492" y="1"/>
                      <a:pt x="1477" y="4"/>
                      <a:pt x="1462" y="11"/>
                    </a:cubicBezTo>
                    <a:cubicBezTo>
                      <a:pt x="1234" y="239"/>
                      <a:pt x="1005" y="430"/>
                      <a:pt x="777" y="658"/>
                    </a:cubicBezTo>
                    <a:cubicBezTo>
                      <a:pt x="511" y="848"/>
                      <a:pt x="244" y="1038"/>
                      <a:pt x="54" y="1305"/>
                    </a:cubicBezTo>
                    <a:cubicBezTo>
                      <a:pt x="0" y="1332"/>
                      <a:pt x="23" y="1359"/>
                      <a:pt x="54" y="1359"/>
                    </a:cubicBezTo>
                    <a:cubicBezTo>
                      <a:pt x="67" y="1359"/>
                      <a:pt x="81" y="1354"/>
                      <a:pt x="92" y="1343"/>
                    </a:cubicBezTo>
                    <a:cubicBezTo>
                      <a:pt x="663" y="1114"/>
                      <a:pt x="1196" y="544"/>
                      <a:pt x="1576" y="49"/>
                    </a:cubicBezTo>
                    <a:cubicBezTo>
                      <a:pt x="1606" y="49"/>
                      <a:pt x="1564" y="1"/>
                      <a:pt x="150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22" name="Google Shape;522;p45"/>
              <p:cNvSpPr/>
              <p:nvPr/>
            </p:nvSpPr>
            <p:spPr>
              <a:xfrm>
                <a:off x="1436269" y="2867143"/>
                <a:ext cx="454112" cy="114095"/>
              </a:xfrm>
              <a:custGeom>
                <a:avLst/>
                <a:gdLst/>
                <a:ahLst/>
                <a:cxnLst/>
                <a:rect l="l" t="t" r="r" b="b"/>
                <a:pathLst>
                  <a:path w="10416" h="2617" extrusionOk="0">
                    <a:moveTo>
                      <a:pt x="106" y="0"/>
                    </a:moveTo>
                    <a:cubicBezTo>
                      <a:pt x="59" y="0"/>
                      <a:pt x="0" y="73"/>
                      <a:pt x="29" y="102"/>
                    </a:cubicBezTo>
                    <a:cubicBezTo>
                      <a:pt x="1830" y="1594"/>
                      <a:pt x="4465" y="2616"/>
                      <a:pt x="6972" y="2616"/>
                    </a:cubicBezTo>
                    <a:cubicBezTo>
                      <a:pt x="8172" y="2616"/>
                      <a:pt x="9342" y="2381"/>
                      <a:pt x="10377" y="1852"/>
                    </a:cubicBezTo>
                    <a:cubicBezTo>
                      <a:pt x="10415" y="1852"/>
                      <a:pt x="10377" y="1814"/>
                      <a:pt x="10301" y="1814"/>
                    </a:cubicBezTo>
                    <a:cubicBezTo>
                      <a:pt x="9304" y="2268"/>
                      <a:pt x="8274" y="2461"/>
                      <a:pt x="7243" y="2461"/>
                    </a:cubicBezTo>
                    <a:cubicBezTo>
                      <a:pt x="4735" y="2461"/>
                      <a:pt x="2219" y="1320"/>
                      <a:pt x="143" y="26"/>
                    </a:cubicBezTo>
                    <a:cubicBezTo>
                      <a:pt x="134" y="7"/>
                      <a:pt x="121" y="0"/>
                      <a:pt x="10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" name="ZoneTexte 1">
            <a:extLst>
              <a:ext uri="{FF2B5EF4-FFF2-40B4-BE49-F238E27FC236}">
                <a16:creationId xmlns:a16="http://schemas.microsoft.com/office/drawing/2014/main" id="{E387AAC2-228F-4CBA-82C0-F9FAE2E00FDC}"/>
              </a:ext>
            </a:extLst>
          </p:cNvPr>
          <p:cNvSpPr txBox="1"/>
          <p:nvPr/>
        </p:nvSpPr>
        <p:spPr>
          <a:xfrm>
            <a:off x="55822" y="530766"/>
            <a:ext cx="33826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4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And </a:t>
            </a:r>
            <a:r>
              <a:rPr lang="fr-BE" sz="4400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now</a:t>
            </a:r>
            <a:r>
              <a:rPr lang="fr-BE" sz="44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</a:rPr>
              <a:t> 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E1EA687-684B-48C9-90DD-B336819D4111}"/>
              </a:ext>
            </a:extLst>
          </p:cNvPr>
          <p:cNvSpPr/>
          <p:nvPr/>
        </p:nvSpPr>
        <p:spPr>
          <a:xfrm>
            <a:off x="3499315" y="450216"/>
            <a:ext cx="52904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The system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based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on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individual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responsibility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for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punishment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is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well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established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and has been operating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without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much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change </a:t>
            </a:r>
            <a:r>
              <a:rPr lang="fr-BE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since</a:t>
            </a:r>
            <a:r>
              <a:rPr lang="fr-BE" sz="20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the 1990s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476BC2-9DFE-4E43-8590-4D168D56A8ED}"/>
              </a:ext>
            </a:extLst>
          </p:cNvPr>
          <p:cNvSpPr txBox="1"/>
          <p:nvPr/>
        </p:nvSpPr>
        <p:spPr>
          <a:xfrm>
            <a:off x="1100861" y="3642052"/>
            <a:ext cx="10951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3200" b="1" dirty="0">
                <a:solidFill>
                  <a:schemeClr val="accent6">
                    <a:lumMod val="75000"/>
                  </a:schemeClr>
                </a:solidFill>
              </a:rPr>
              <a:t>2021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B0714C9-C424-4BFB-A3B0-868A78D8BB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902" y="-249594"/>
            <a:ext cx="4651707" cy="5393094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217BA5F0-89C9-4083-8B3D-36946532447B}"/>
              </a:ext>
            </a:extLst>
          </p:cNvPr>
          <p:cNvSpPr/>
          <p:nvPr/>
        </p:nvSpPr>
        <p:spPr>
          <a:xfrm>
            <a:off x="5617105" y="1066885"/>
            <a:ext cx="3098406" cy="3210608"/>
          </a:xfrm>
          <a:prstGeom prst="ellipse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4" name="Google Shape;1140;p39">
            <a:extLst>
              <a:ext uri="{FF2B5EF4-FFF2-40B4-BE49-F238E27FC236}">
                <a16:creationId xmlns:a16="http://schemas.microsoft.com/office/drawing/2014/main" id="{E065FD19-7DC3-4098-B1FE-CEB6A356A18F}"/>
              </a:ext>
            </a:extLst>
          </p:cNvPr>
          <p:cNvSpPr>
            <a:spLocks noChangeAspect="1"/>
          </p:cNvSpPr>
          <p:nvPr/>
        </p:nvSpPr>
        <p:spPr>
          <a:xfrm>
            <a:off x="1864456" y="660056"/>
            <a:ext cx="7279544" cy="906809"/>
          </a:xfrm>
          <a:custGeom>
            <a:avLst/>
            <a:gdLst/>
            <a:ahLst/>
            <a:cxnLst/>
            <a:rect l="l" t="t" r="r" b="b"/>
            <a:pathLst>
              <a:path w="168565" h="25768" extrusionOk="0">
                <a:moveTo>
                  <a:pt x="162123" y="0"/>
                </a:moveTo>
                <a:lnTo>
                  <a:pt x="168565" y="4832"/>
                </a:lnTo>
                <a:lnTo>
                  <a:pt x="163331" y="25768"/>
                </a:lnTo>
                <a:lnTo>
                  <a:pt x="0" y="21943"/>
                </a:lnTo>
                <a:lnTo>
                  <a:pt x="2416" y="3221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</p:sp>
      <p:sp>
        <p:nvSpPr>
          <p:cNvPr id="360" name="Google Shape;360;p29"/>
          <p:cNvSpPr txBox="1">
            <a:spLocks noGrp="1"/>
          </p:cNvSpPr>
          <p:nvPr>
            <p:ph type="subTitle" idx="1"/>
          </p:nvPr>
        </p:nvSpPr>
        <p:spPr>
          <a:xfrm flipH="1">
            <a:off x="0" y="2782058"/>
            <a:ext cx="4102987" cy="208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M. PHELPS:  </a:t>
            </a:r>
            <a:r>
              <a:rPr lang="en-US" i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Mass probation, Mass supervision</a:t>
            </a:r>
          </a:p>
          <a:p>
            <a:pPr marL="285750" lvl="0" indent="-285750">
              <a:buFontTx/>
              <a:buChar char="-"/>
            </a:pPr>
            <a:endParaRPr lang="en-US" i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The majority of convicts serve their sentences in the community</a:t>
            </a:r>
          </a:p>
          <a:p>
            <a:pPr marL="285750" lvl="0" indent="-285750">
              <a:buFontTx/>
              <a:buChar char="-"/>
            </a:pPr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Development of distance government with  technological assistance and delegation</a:t>
            </a:r>
          </a:p>
          <a:p>
            <a:pPr marL="285750" lvl="0" indent="-285750">
              <a:buFontTx/>
              <a:buChar char="-"/>
            </a:pPr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Extension of surveillance and dissemination in the social space</a:t>
            </a:r>
            <a:endParaRPr lang="en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endParaRPr dirty="0"/>
          </a:p>
        </p:txBody>
      </p:sp>
      <p:sp>
        <p:nvSpPr>
          <p:cNvPr id="361" name="Google Shape;361;p29"/>
          <p:cNvSpPr txBox="1">
            <a:spLocks noGrp="1"/>
          </p:cNvSpPr>
          <p:nvPr>
            <p:ph type="title"/>
          </p:nvPr>
        </p:nvSpPr>
        <p:spPr>
          <a:xfrm>
            <a:off x="1864456" y="891239"/>
            <a:ext cx="7279544" cy="7853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000" dirty="0">
                <a:solidFill>
                  <a:schemeClr val="bg1">
                    <a:lumMod val="95000"/>
                    <a:lumOff val="5000"/>
                  </a:schemeClr>
                </a:solidFill>
                <a:latin typeface="Franklin Gothic Medium Cond" panose="020B0606030402020204" pitchFamily="34" charset="0"/>
              </a:rPr>
              <a:t>Massive increase in the number of sentences taking place in the community</a:t>
            </a:r>
            <a:endParaRPr sz="6000" dirty="0">
              <a:solidFill>
                <a:schemeClr val="bg1">
                  <a:lumMod val="95000"/>
                  <a:lumOff val="5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8CAD3FC-2614-4198-8DC7-3C82D7C83375}"/>
              </a:ext>
            </a:extLst>
          </p:cNvPr>
          <p:cNvSpPr txBox="1"/>
          <p:nvPr/>
        </p:nvSpPr>
        <p:spPr>
          <a:xfrm>
            <a:off x="428489" y="107577"/>
            <a:ext cx="126669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1500" b="1" dirty="0">
                <a:solidFill>
                  <a:schemeClr val="bg2">
                    <a:lumMod val="75000"/>
                  </a:schemeClr>
                </a:solidFill>
                <a:latin typeface="Franklin Gothic Medium Cond" panose="020B0606030402020204" pitchFamily="34" charset="0"/>
              </a:rPr>
              <a:t>A.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7C88FE1-4D30-41BA-B343-781F9832EAFF}"/>
              </a:ext>
            </a:extLst>
          </p:cNvPr>
          <p:cNvSpPr txBox="1"/>
          <p:nvPr/>
        </p:nvSpPr>
        <p:spPr>
          <a:xfrm>
            <a:off x="4285130" y="1969625"/>
            <a:ext cx="14991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9600" dirty="0">
                <a:solidFill>
                  <a:srgbClr val="5FACEB"/>
                </a:solidFill>
                <a:sym typeface="Wingdings" panose="05000000000000000000" pitchFamily="2" charset="2"/>
              </a:rPr>
              <a:t></a:t>
            </a:r>
            <a:endParaRPr lang="fr-BE" sz="9600" dirty="0">
              <a:solidFill>
                <a:srgbClr val="5FACEB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1EB5159-DB4B-46AD-A0BA-EFA3AEA58EA6}"/>
              </a:ext>
            </a:extLst>
          </p:cNvPr>
          <p:cNvSpPr txBox="1"/>
          <p:nvPr/>
        </p:nvSpPr>
        <p:spPr>
          <a:xfrm>
            <a:off x="5700770" y="1852264"/>
            <a:ext cx="304282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Penalty </a:t>
            </a:r>
            <a:r>
              <a:rPr lang="fr-BE" sz="2800" b="1" dirty="0" err="1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is</a:t>
            </a:r>
            <a:r>
              <a:rPr lang="fr-BE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 </a:t>
            </a:r>
            <a:r>
              <a:rPr lang="fr-BE" sz="2800" b="1" dirty="0" err="1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everybody’s</a:t>
            </a:r>
            <a:endParaRPr lang="fr-BE" sz="2800" b="1" dirty="0">
              <a:solidFill>
                <a:schemeClr val="accent6">
                  <a:lumMod val="75000"/>
                </a:schemeClr>
              </a:solidFill>
              <a:latin typeface="Franklin Gothic Medium Cond" panose="020B0606030402020204" pitchFamily="34" charset="0"/>
            </a:endParaRPr>
          </a:p>
          <a:p>
            <a:pPr algn="ctr"/>
            <a:r>
              <a:rPr lang="fr-BE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 business</a:t>
            </a:r>
          </a:p>
          <a:p>
            <a:pPr algn="ctr"/>
            <a:r>
              <a:rPr lang="fr-BE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(</a:t>
            </a:r>
            <a:r>
              <a:rPr lang="fr-BE" sz="2800" b="1" dirty="0" err="1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everyone’s</a:t>
            </a:r>
            <a:r>
              <a:rPr lang="fr-BE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)</a:t>
            </a:r>
          </a:p>
          <a:p>
            <a:pPr algn="ctr"/>
            <a:endParaRPr lang="fr-BE" sz="700" dirty="0">
              <a:solidFill>
                <a:schemeClr val="accent6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  <a:p>
            <a:pPr algn="ctr"/>
            <a:r>
              <a:rPr lang="fr-BE" sz="1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Everyone</a:t>
            </a:r>
            <a:r>
              <a:rPr lang="fr-BE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, </a:t>
            </a:r>
            <a:r>
              <a:rPr lang="fr-BE" sz="1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everywhere</a:t>
            </a:r>
            <a:endParaRPr lang="fr-BE" sz="1800" dirty="0">
              <a:solidFill>
                <a:schemeClr val="accent6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  <a:p>
            <a:pPr algn="ctr"/>
            <a:r>
              <a:rPr lang="fr-BE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can </a:t>
            </a:r>
            <a:r>
              <a:rPr lang="fr-BE" sz="1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be</a:t>
            </a:r>
            <a:r>
              <a:rPr lang="fr-BE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 a </a:t>
            </a:r>
            <a:r>
              <a:rPr lang="fr-BE" sz="1800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gatekeeper</a:t>
            </a:r>
            <a:endParaRPr lang="fr-BE" sz="1800" b="1" dirty="0">
              <a:solidFill>
                <a:schemeClr val="accent6">
                  <a:lumMod val="60000"/>
                  <a:lumOff val="40000"/>
                </a:schemeClr>
              </a:solidFill>
              <a:latin typeface="Franklin Gothic Medium Cond" panose="020B06060304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A94C6B0C-1077-47C9-A192-3E2895BC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7517" y="-218492"/>
            <a:ext cx="4624881" cy="5361992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217BA5F0-89C9-4083-8B3D-36946532447B}"/>
              </a:ext>
            </a:extLst>
          </p:cNvPr>
          <p:cNvSpPr/>
          <p:nvPr/>
        </p:nvSpPr>
        <p:spPr>
          <a:xfrm>
            <a:off x="5617105" y="1048551"/>
            <a:ext cx="3098406" cy="3210608"/>
          </a:xfrm>
          <a:prstGeom prst="ellipse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4" name="Google Shape;1140;p39">
            <a:extLst>
              <a:ext uri="{FF2B5EF4-FFF2-40B4-BE49-F238E27FC236}">
                <a16:creationId xmlns:a16="http://schemas.microsoft.com/office/drawing/2014/main" id="{E065FD19-7DC3-4098-B1FE-CEB6A356A18F}"/>
              </a:ext>
            </a:extLst>
          </p:cNvPr>
          <p:cNvSpPr>
            <a:spLocks noChangeAspect="1"/>
          </p:cNvSpPr>
          <p:nvPr/>
        </p:nvSpPr>
        <p:spPr>
          <a:xfrm>
            <a:off x="1864456" y="761753"/>
            <a:ext cx="7279544" cy="906809"/>
          </a:xfrm>
          <a:custGeom>
            <a:avLst/>
            <a:gdLst/>
            <a:ahLst/>
            <a:cxnLst/>
            <a:rect l="l" t="t" r="r" b="b"/>
            <a:pathLst>
              <a:path w="168565" h="25768" extrusionOk="0">
                <a:moveTo>
                  <a:pt x="162123" y="0"/>
                </a:moveTo>
                <a:lnTo>
                  <a:pt x="168565" y="4832"/>
                </a:lnTo>
                <a:lnTo>
                  <a:pt x="163331" y="25768"/>
                </a:lnTo>
                <a:lnTo>
                  <a:pt x="0" y="21943"/>
                </a:lnTo>
                <a:lnTo>
                  <a:pt x="2416" y="3221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</p:sp>
      <p:sp>
        <p:nvSpPr>
          <p:cNvPr id="360" name="Google Shape;360;p29"/>
          <p:cNvSpPr txBox="1">
            <a:spLocks noGrp="1"/>
          </p:cNvSpPr>
          <p:nvPr>
            <p:ph type="subTitle" idx="1"/>
          </p:nvPr>
        </p:nvSpPr>
        <p:spPr>
          <a:xfrm flipH="1">
            <a:off x="63754" y="2398743"/>
            <a:ext cx="4085257" cy="25527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Technology is involved at all levels of the judicial and penal process</a:t>
            </a:r>
          </a:p>
          <a:p>
            <a:pPr marL="0" lvl="0" indent="0"/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Prison can be virtual</a:t>
            </a:r>
          </a:p>
          <a:p>
            <a:pPr marL="0" lvl="0" indent="0"/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Rehabilitation is prepared in 3D</a:t>
            </a:r>
          </a:p>
          <a:p>
            <a:pPr marL="0" lvl="0" indent="0"/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The future lies in the deterritorialization of prison and probation</a:t>
            </a:r>
          </a:p>
          <a:p>
            <a:pPr marL="285750" lvl="0" indent="-285750">
              <a:buFontTx/>
              <a:buChar char="-"/>
            </a:pPr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No space is beyond control</a:t>
            </a:r>
            <a:endParaRPr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61" name="Google Shape;361;p29"/>
          <p:cNvSpPr txBox="1">
            <a:spLocks noGrp="1"/>
          </p:cNvSpPr>
          <p:nvPr>
            <p:ph type="title"/>
          </p:nvPr>
        </p:nvSpPr>
        <p:spPr>
          <a:xfrm>
            <a:off x="2013544" y="930099"/>
            <a:ext cx="7541428" cy="7853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300" dirty="0">
                <a:solidFill>
                  <a:schemeClr val="bg1">
                    <a:lumMod val="95000"/>
                    <a:lumOff val="5000"/>
                  </a:schemeClr>
                </a:solidFill>
                <a:latin typeface="Franklin Gothic Medium Cond" panose="020B0606030402020204" pitchFamily="34" charset="0"/>
              </a:rPr>
              <a:t>Technologies reshape the territories of freedom and constraint</a:t>
            </a:r>
            <a:endParaRPr sz="2300" dirty="0">
              <a:solidFill>
                <a:schemeClr val="bg1">
                  <a:lumMod val="95000"/>
                  <a:lumOff val="5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8CAD3FC-2614-4198-8DC7-3C82D7C83375}"/>
              </a:ext>
            </a:extLst>
          </p:cNvPr>
          <p:cNvSpPr txBox="1"/>
          <p:nvPr/>
        </p:nvSpPr>
        <p:spPr>
          <a:xfrm>
            <a:off x="428489" y="107577"/>
            <a:ext cx="1342034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1500" b="1" dirty="0">
                <a:solidFill>
                  <a:schemeClr val="bg2">
                    <a:lumMod val="75000"/>
                  </a:schemeClr>
                </a:solidFill>
                <a:latin typeface="Franklin Gothic Medium Cond" panose="020B0606030402020204" pitchFamily="34" charset="0"/>
              </a:rPr>
              <a:t>B.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7C88FE1-4D30-41BA-B343-781F9832EAFF}"/>
              </a:ext>
            </a:extLst>
          </p:cNvPr>
          <p:cNvSpPr txBox="1"/>
          <p:nvPr/>
        </p:nvSpPr>
        <p:spPr>
          <a:xfrm>
            <a:off x="4285130" y="1969625"/>
            <a:ext cx="14991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9600" dirty="0">
                <a:solidFill>
                  <a:srgbClr val="5FACEB"/>
                </a:solidFill>
                <a:sym typeface="Wingdings" panose="05000000000000000000" pitchFamily="2" charset="2"/>
              </a:rPr>
              <a:t></a:t>
            </a:r>
            <a:endParaRPr lang="fr-BE" sz="9600" dirty="0">
              <a:solidFill>
                <a:srgbClr val="5FACEB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1EB5159-DB4B-46AD-A0BA-EFA3AEA58EA6}"/>
              </a:ext>
            </a:extLst>
          </p:cNvPr>
          <p:cNvSpPr txBox="1"/>
          <p:nvPr/>
        </p:nvSpPr>
        <p:spPr>
          <a:xfrm>
            <a:off x="5968705" y="1762394"/>
            <a:ext cx="239520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Convergence 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of normalization 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between prison 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and community</a:t>
            </a:r>
            <a:endParaRPr lang="fr-BE" sz="2800" b="1" dirty="0">
              <a:solidFill>
                <a:schemeClr val="accent6">
                  <a:lumMod val="75000"/>
                </a:schemeClr>
              </a:solidFill>
              <a:latin typeface="Franklin Gothic Medium Cond" panose="020B06060304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2986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04D3E451-55F1-4D8B-BADF-A8E460B8A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0557" y="-336680"/>
            <a:ext cx="4726822" cy="5480180"/>
          </a:xfrm>
          <a:prstGeom prst="rect">
            <a:avLst/>
          </a:prstGeom>
        </p:spPr>
      </p:pic>
      <p:sp>
        <p:nvSpPr>
          <p:cNvPr id="4" name="Ellipse 3">
            <a:extLst>
              <a:ext uri="{FF2B5EF4-FFF2-40B4-BE49-F238E27FC236}">
                <a16:creationId xmlns:a16="http://schemas.microsoft.com/office/drawing/2014/main" id="{217BA5F0-89C9-4083-8B3D-36946532447B}"/>
              </a:ext>
            </a:extLst>
          </p:cNvPr>
          <p:cNvSpPr/>
          <p:nvPr/>
        </p:nvSpPr>
        <p:spPr>
          <a:xfrm>
            <a:off x="5685529" y="1111197"/>
            <a:ext cx="3098406" cy="3210608"/>
          </a:xfrm>
          <a:prstGeom prst="ellipse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4" name="Google Shape;1140;p39">
            <a:extLst>
              <a:ext uri="{FF2B5EF4-FFF2-40B4-BE49-F238E27FC236}">
                <a16:creationId xmlns:a16="http://schemas.microsoft.com/office/drawing/2014/main" id="{E065FD19-7DC3-4098-B1FE-CEB6A356A18F}"/>
              </a:ext>
            </a:extLst>
          </p:cNvPr>
          <p:cNvSpPr>
            <a:spLocks noChangeAspect="1"/>
          </p:cNvSpPr>
          <p:nvPr/>
        </p:nvSpPr>
        <p:spPr>
          <a:xfrm>
            <a:off x="1864456" y="761753"/>
            <a:ext cx="7279544" cy="906809"/>
          </a:xfrm>
          <a:custGeom>
            <a:avLst/>
            <a:gdLst/>
            <a:ahLst/>
            <a:cxnLst/>
            <a:rect l="l" t="t" r="r" b="b"/>
            <a:pathLst>
              <a:path w="168565" h="25768" extrusionOk="0">
                <a:moveTo>
                  <a:pt x="162123" y="0"/>
                </a:moveTo>
                <a:lnTo>
                  <a:pt x="168565" y="4832"/>
                </a:lnTo>
                <a:lnTo>
                  <a:pt x="163331" y="25768"/>
                </a:lnTo>
                <a:lnTo>
                  <a:pt x="0" y="21943"/>
                </a:lnTo>
                <a:lnTo>
                  <a:pt x="2416" y="3221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</p:sp>
      <p:sp>
        <p:nvSpPr>
          <p:cNvPr id="360" name="Google Shape;360;p29"/>
          <p:cNvSpPr txBox="1">
            <a:spLocks noGrp="1"/>
          </p:cNvSpPr>
          <p:nvPr>
            <p:ph type="subTitle" idx="1"/>
          </p:nvPr>
        </p:nvSpPr>
        <p:spPr>
          <a:xfrm flipH="1">
            <a:off x="-65674" y="2669934"/>
            <a:ext cx="4085257" cy="25527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A new capitalist penal utilitarianism is organized at the level of the convicted person</a:t>
            </a:r>
          </a:p>
          <a:p>
            <a:pPr marL="0" lvl="0" indent="0"/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Captives are consumers like everyone else</a:t>
            </a:r>
          </a:p>
          <a:p>
            <a:pPr marL="0" lvl="0" indent="0"/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This goes far beyond the privatization </a:t>
            </a:r>
          </a:p>
          <a:p>
            <a:pPr marL="0" lvl="0" indent="0"/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     of prisons and their management</a:t>
            </a:r>
          </a:p>
          <a:p>
            <a:pPr marL="0" lvl="0" indent="0"/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285750" lvl="0" indent="-285750">
              <a:buFontTx/>
              <a:buChar char="-"/>
            </a:pPr>
            <a:r>
              <a:rPr lang="en-US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Probation is becoming more and more privatized</a:t>
            </a:r>
          </a:p>
          <a:p>
            <a:pPr marL="285750" lvl="0" indent="-285750">
              <a:buFontTx/>
              <a:buChar char="-"/>
            </a:pPr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lvl="0" indent="0"/>
            <a:endParaRPr lang="en-US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61" name="Google Shape;361;p29"/>
          <p:cNvSpPr txBox="1">
            <a:spLocks noGrp="1"/>
          </p:cNvSpPr>
          <p:nvPr>
            <p:ph type="title"/>
          </p:nvPr>
        </p:nvSpPr>
        <p:spPr>
          <a:xfrm>
            <a:off x="2106382" y="883183"/>
            <a:ext cx="7541428" cy="78537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  <a:latin typeface="Franklin Gothic Medium Cond" panose="020B0606030402020204" pitchFamily="34" charset="0"/>
              </a:rPr>
              <a:t>New market opportunities are expanding in the penal field</a:t>
            </a:r>
            <a:endParaRPr sz="2400" dirty="0">
              <a:solidFill>
                <a:schemeClr val="bg1">
                  <a:lumMod val="95000"/>
                  <a:lumOff val="5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8CAD3FC-2614-4198-8DC7-3C82D7C83375}"/>
              </a:ext>
            </a:extLst>
          </p:cNvPr>
          <p:cNvSpPr txBox="1"/>
          <p:nvPr/>
        </p:nvSpPr>
        <p:spPr>
          <a:xfrm>
            <a:off x="428489" y="107577"/>
            <a:ext cx="1316386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1500" b="1" dirty="0">
                <a:solidFill>
                  <a:schemeClr val="bg2">
                    <a:lumMod val="75000"/>
                  </a:schemeClr>
                </a:solidFill>
                <a:latin typeface="Franklin Gothic Medium Cond" panose="020B0606030402020204" pitchFamily="34" charset="0"/>
              </a:rPr>
              <a:t>C.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7C88FE1-4D30-41BA-B343-781F9832EAFF}"/>
              </a:ext>
            </a:extLst>
          </p:cNvPr>
          <p:cNvSpPr txBox="1"/>
          <p:nvPr/>
        </p:nvSpPr>
        <p:spPr>
          <a:xfrm>
            <a:off x="4285130" y="1969625"/>
            <a:ext cx="14991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9600" dirty="0">
                <a:solidFill>
                  <a:srgbClr val="5FACEB"/>
                </a:solidFill>
                <a:sym typeface="Wingdings" panose="05000000000000000000" pitchFamily="2" charset="2"/>
              </a:rPr>
              <a:t></a:t>
            </a:r>
            <a:endParaRPr lang="fr-BE" sz="9600" dirty="0">
              <a:solidFill>
                <a:srgbClr val="5FACEB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1EB5159-DB4B-46AD-A0BA-EFA3AEA58EA6}"/>
              </a:ext>
            </a:extLst>
          </p:cNvPr>
          <p:cNvSpPr txBox="1"/>
          <p:nvPr/>
        </p:nvSpPr>
        <p:spPr>
          <a:xfrm>
            <a:off x="5850378" y="1572005"/>
            <a:ext cx="27687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Creating a punitive 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Franklin Gothic Medium Cond" panose="020B0606030402020204" pitchFamily="34" charset="0"/>
              </a:rPr>
              <a:t>consumer society </a:t>
            </a:r>
            <a:endParaRPr lang="fr-BE" sz="2800" b="1" dirty="0">
              <a:solidFill>
                <a:schemeClr val="accent6">
                  <a:lumMod val="75000"/>
                </a:schemeClr>
              </a:solidFill>
              <a:latin typeface="Franklin Gothic Medium Cond" panose="020B0606030402020204" pitchFamily="34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F90A4DF-CD57-41F8-80DE-E3BC74DC1A91}"/>
              </a:ext>
            </a:extLst>
          </p:cNvPr>
          <p:cNvSpPr txBox="1"/>
          <p:nvPr/>
        </p:nvSpPr>
        <p:spPr>
          <a:xfrm>
            <a:off x="5697833" y="2472805"/>
            <a:ext cx="308610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The absence of a penological </a:t>
            </a:r>
          </a:p>
          <a:p>
            <a:pPr algn="ctr"/>
            <a:r>
              <a:rPr lang="en-US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project for prisoners and the </a:t>
            </a:r>
          </a:p>
          <a:p>
            <a:pPr algn="ctr"/>
            <a:r>
              <a:rPr lang="en-US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self-centered management  policy </a:t>
            </a:r>
          </a:p>
          <a:p>
            <a:pPr algn="ctr"/>
            <a:r>
              <a:rPr lang="en-US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leave the field clear for</a:t>
            </a:r>
          </a:p>
          <a:p>
            <a:pPr algn="ctr"/>
            <a:r>
              <a:rPr lang="en-US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Franklin Gothic Medium Cond" panose="020B0606030402020204" pitchFamily="34" charset="0"/>
              </a:rPr>
              <a:t>commercialization </a:t>
            </a:r>
          </a:p>
        </p:txBody>
      </p:sp>
    </p:spTree>
    <p:extLst>
      <p:ext uri="{BB962C8B-B14F-4D97-AF65-F5344CB8AC3E}">
        <p14:creationId xmlns:p14="http://schemas.microsoft.com/office/powerpoint/2010/main" val="19418772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41"/>
          <p:cNvSpPr txBox="1">
            <a:spLocks noGrp="1"/>
          </p:cNvSpPr>
          <p:nvPr>
            <p:ph type="subTitle" idx="1"/>
          </p:nvPr>
        </p:nvSpPr>
        <p:spPr>
          <a:xfrm>
            <a:off x="4836273" y="1315153"/>
            <a:ext cx="3920807" cy="14516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buClr>
                <a:schemeClr val="dk1"/>
              </a:buClr>
              <a:buSzPts val="1100"/>
            </a:pPr>
            <a:r>
              <a:rPr lang="en-US" sz="1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Josefin Sans" panose="020B0604020202020204" charset="0"/>
              </a:rPr>
              <a:t>THE “RESPONSIBLE ME" AS CAPITAL TO BE EXPLOITED  </a:t>
            </a:r>
          </a:p>
          <a:p>
            <a:pPr marL="0" lvl="0" indent="0" algn="l">
              <a:buClr>
                <a:schemeClr val="dk1"/>
              </a:buClr>
              <a:buSzPts val="1100"/>
            </a:pPr>
            <a:endParaRPr lang="en-US" sz="1200" b="1" dirty="0">
              <a:solidFill>
                <a:schemeClr val="accent2">
                  <a:lumMod val="40000"/>
                  <a:lumOff val="60000"/>
                </a:schemeClr>
              </a:solidFill>
              <a:latin typeface="Josefin Sans" panose="020B0604020202020204" charset="0"/>
            </a:endParaRPr>
          </a:p>
          <a:p>
            <a:pPr marL="0" lvl="0" indent="0" algn="l">
              <a:buClr>
                <a:schemeClr val="dk1"/>
              </a:buClr>
              <a:buSzPts val="1100"/>
            </a:pPr>
            <a:r>
              <a:rPr lang="en-US" sz="1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Josefin Sans" panose="020B0604020202020204" charset="0"/>
              </a:rPr>
              <a:t>THE CONVICT AS CONSUMER</a:t>
            </a:r>
          </a:p>
        </p:txBody>
      </p:sp>
      <p:sp>
        <p:nvSpPr>
          <p:cNvPr id="492" name="Google Shape;492;p41"/>
          <p:cNvSpPr txBox="1">
            <a:spLocks noGrp="1"/>
          </p:cNvSpPr>
          <p:nvPr>
            <p:ph type="subTitle" idx="3"/>
          </p:nvPr>
        </p:nvSpPr>
        <p:spPr>
          <a:xfrm>
            <a:off x="622042" y="2871631"/>
            <a:ext cx="3764455" cy="78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r"/>
            <a:r>
              <a:rPr lang="en-GB" sz="18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Josefin Sans" panose="020B0604020202020204" charset="0"/>
              </a:rPr>
              <a:t>THE STATE WITHDRAWS FROM THE GAME, PAYS LESS AND LESS FOR SANCTIONS AND DELEGATES MORE AND MORE TO THE PRIVATE SECTOR</a:t>
            </a:r>
            <a:endParaRPr lang="fr-BE" sz="1800" b="1" dirty="0">
              <a:solidFill>
                <a:schemeClr val="accent2">
                  <a:lumMod val="40000"/>
                  <a:lumOff val="60000"/>
                </a:schemeClr>
              </a:solidFill>
              <a:latin typeface="Josefin Sans" panose="020B0604020202020204" charset="0"/>
            </a:endParaRPr>
          </a:p>
        </p:txBody>
      </p:sp>
      <p:sp>
        <p:nvSpPr>
          <p:cNvPr id="494" name="Google Shape;494;p41"/>
          <p:cNvSpPr txBox="1">
            <a:spLocks noGrp="1"/>
          </p:cNvSpPr>
          <p:nvPr>
            <p:ph type="subTitle" idx="5"/>
          </p:nvPr>
        </p:nvSpPr>
        <p:spPr>
          <a:xfrm>
            <a:off x="1031481" y="1217199"/>
            <a:ext cx="3355016" cy="78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1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Josefin Sans" panose="020B0604020202020204" charset="0"/>
              </a:rPr>
              <a:t>INDIVIDUALISING POPULISM THAT DISEMPOWERS THE COLLECTIVE</a:t>
            </a:r>
            <a:endParaRPr lang="fr-BE" sz="1800" b="1" dirty="0">
              <a:solidFill>
                <a:schemeClr val="tx2">
                  <a:lumMod val="60000"/>
                  <a:lumOff val="40000"/>
                </a:schemeClr>
              </a:solidFill>
              <a:latin typeface="Josefin Sans" panose="020B0604020202020204" charset="0"/>
            </a:endParaRPr>
          </a:p>
        </p:txBody>
      </p:sp>
      <p:sp>
        <p:nvSpPr>
          <p:cNvPr id="496" name="Google Shape;496;p41"/>
          <p:cNvSpPr txBox="1">
            <a:spLocks noGrp="1"/>
          </p:cNvSpPr>
          <p:nvPr>
            <p:ph type="subTitle" idx="7"/>
          </p:nvPr>
        </p:nvSpPr>
        <p:spPr>
          <a:xfrm>
            <a:off x="4757504" y="2886088"/>
            <a:ext cx="3785214" cy="70043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chemeClr val="dk1"/>
              </a:buClr>
              <a:buSzPts val="1100"/>
            </a:pPr>
            <a:r>
              <a:rPr lang="en-US" sz="1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Josefin Sans" panose="020B0604020202020204" charset="0"/>
              </a:rPr>
              <a:t>REGIMES OF RESPONSIBILITY ALLOW THE TECHNOLOGISATION AND DETERRITORIALISATION OF PUNISHMENT</a:t>
            </a:r>
          </a:p>
        </p:txBody>
      </p:sp>
      <p:sp>
        <p:nvSpPr>
          <p:cNvPr id="497" name="Google Shape;497;p41"/>
          <p:cNvSpPr txBox="1">
            <a:spLocks noGrp="1"/>
          </p:cNvSpPr>
          <p:nvPr>
            <p:ph type="title" idx="8"/>
          </p:nvPr>
        </p:nvSpPr>
        <p:spPr>
          <a:xfrm>
            <a:off x="205952" y="187554"/>
            <a:ext cx="8745209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CONCLUSION</a:t>
            </a:r>
            <a:r>
              <a:rPr lang="en-GB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en-GB" sz="2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 TOWARDS A CAPITALIZATION OF    </a:t>
            </a:r>
            <a:br>
              <a:rPr lang="en-GB" sz="2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en-GB" sz="2000" dirty="0">
                <a:solidFill>
                  <a:schemeClr val="accent6">
                    <a:lumMod val="50000"/>
                  </a:schemeClr>
                </a:solidFill>
                <a:latin typeface="Arial Black" panose="020B0A04020102020204" pitchFamily="34" charset="0"/>
              </a:rPr>
              <a:t>               RESPONSIBILITY ?</a:t>
            </a:r>
            <a:endParaRPr lang="fr-BE" sz="2000" dirty="0">
              <a:solidFill>
                <a:schemeClr val="accent6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cxnSp>
        <p:nvCxnSpPr>
          <p:cNvPr id="498" name="Google Shape;498;p41"/>
          <p:cNvCxnSpPr/>
          <p:nvPr/>
        </p:nvCxnSpPr>
        <p:spPr>
          <a:xfrm>
            <a:off x="4572000" y="1481720"/>
            <a:ext cx="0" cy="302160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9" name="Google Shape;499;p41"/>
          <p:cNvCxnSpPr/>
          <p:nvPr/>
        </p:nvCxnSpPr>
        <p:spPr>
          <a:xfrm>
            <a:off x="2019723" y="2647567"/>
            <a:ext cx="5633100" cy="0"/>
          </a:xfrm>
          <a:prstGeom prst="straightConnector1">
            <a:avLst/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" name="ZoneTexte 1">
            <a:extLst>
              <a:ext uri="{FF2B5EF4-FFF2-40B4-BE49-F238E27FC236}">
                <a16:creationId xmlns:a16="http://schemas.microsoft.com/office/drawing/2014/main" id="{EED2E051-262E-4674-B2F1-0C3CF8DDD6DF}"/>
              </a:ext>
            </a:extLst>
          </p:cNvPr>
          <p:cNvSpPr txBox="1">
            <a:spLocks noChangeAspect="1"/>
          </p:cNvSpPr>
          <p:nvPr/>
        </p:nvSpPr>
        <p:spPr>
          <a:xfrm rot="1320000">
            <a:off x="96882" y="371978"/>
            <a:ext cx="1604927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6600" b="1" dirty="0">
                <a:solidFill>
                  <a:srgbClr val="5FACEB"/>
                </a:solidFill>
                <a:latin typeface="Arial Black" panose="020B0A04020102020204" pitchFamily="34" charset="0"/>
              </a:rPr>
              <a:t>$</a:t>
            </a:r>
          </a:p>
        </p:txBody>
      </p:sp>
      <p:sp>
        <p:nvSpPr>
          <p:cNvPr id="10" name="Google Shape;24367;p63">
            <a:extLst>
              <a:ext uri="{FF2B5EF4-FFF2-40B4-BE49-F238E27FC236}">
                <a16:creationId xmlns:a16="http://schemas.microsoft.com/office/drawing/2014/main" id="{B28461B2-4424-4DD0-858E-4295C58D682C}"/>
              </a:ext>
            </a:extLst>
          </p:cNvPr>
          <p:cNvSpPr>
            <a:spLocks noChangeAspect="1"/>
          </p:cNvSpPr>
          <p:nvPr/>
        </p:nvSpPr>
        <p:spPr>
          <a:xfrm rot="-840000">
            <a:off x="554737" y="3677598"/>
            <a:ext cx="953489" cy="828000"/>
          </a:xfrm>
          <a:custGeom>
            <a:avLst/>
            <a:gdLst/>
            <a:ahLst/>
            <a:cxnLst/>
            <a:rect l="l" t="t" r="r" b="b"/>
            <a:pathLst>
              <a:path w="22612" h="19636" extrusionOk="0">
                <a:moveTo>
                  <a:pt x="13160" y="4544"/>
                </a:moveTo>
                <a:cubicBezTo>
                  <a:pt x="13904" y="4547"/>
                  <a:pt x="14650" y="4553"/>
                  <a:pt x="15395" y="4561"/>
                </a:cubicBezTo>
                <a:cubicBezTo>
                  <a:pt x="14965" y="5719"/>
                  <a:pt x="14556" y="6887"/>
                  <a:pt x="14147" y="8053"/>
                </a:cubicBezTo>
                <a:lnTo>
                  <a:pt x="12437" y="8057"/>
                </a:lnTo>
                <a:cubicBezTo>
                  <a:pt x="12678" y="6886"/>
                  <a:pt x="12919" y="5715"/>
                  <a:pt x="13160" y="4544"/>
                </a:cubicBezTo>
                <a:close/>
                <a:moveTo>
                  <a:pt x="11184" y="4535"/>
                </a:moveTo>
                <a:cubicBezTo>
                  <a:pt x="11679" y="4535"/>
                  <a:pt x="12174" y="4536"/>
                  <a:pt x="12668" y="4538"/>
                </a:cubicBezTo>
                <a:lnTo>
                  <a:pt x="12668" y="4539"/>
                </a:lnTo>
                <a:cubicBezTo>
                  <a:pt x="12426" y="5713"/>
                  <a:pt x="12185" y="6886"/>
                  <a:pt x="11944" y="8058"/>
                </a:cubicBezTo>
                <a:lnTo>
                  <a:pt x="9357" y="8065"/>
                </a:lnTo>
                <a:lnTo>
                  <a:pt x="9236" y="4541"/>
                </a:lnTo>
                <a:cubicBezTo>
                  <a:pt x="9885" y="4537"/>
                  <a:pt x="10534" y="4535"/>
                  <a:pt x="11184" y="4535"/>
                </a:cubicBezTo>
                <a:close/>
                <a:moveTo>
                  <a:pt x="8720" y="4543"/>
                </a:moveTo>
                <a:lnTo>
                  <a:pt x="8719" y="4544"/>
                </a:lnTo>
                <a:cubicBezTo>
                  <a:pt x="8760" y="5717"/>
                  <a:pt x="8800" y="6891"/>
                  <a:pt x="8840" y="8066"/>
                </a:cubicBezTo>
                <a:cubicBezTo>
                  <a:pt x="7784" y="8069"/>
                  <a:pt x="6727" y="8071"/>
                  <a:pt x="5672" y="8075"/>
                </a:cubicBezTo>
                <a:lnTo>
                  <a:pt x="4354" y="4621"/>
                </a:lnTo>
                <a:cubicBezTo>
                  <a:pt x="5808" y="4569"/>
                  <a:pt x="7264" y="4553"/>
                  <a:pt x="8720" y="4543"/>
                </a:cubicBezTo>
                <a:close/>
                <a:moveTo>
                  <a:pt x="3797" y="4635"/>
                </a:moveTo>
                <a:cubicBezTo>
                  <a:pt x="4234" y="5782"/>
                  <a:pt x="4671" y="6929"/>
                  <a:pt x="5109" y="8076"/>
                </a:cubicBezTo>
                <a:lnTo>
                  <a:pt x="2501" y="8081"/>
                </a:lnTo>
                <a:cubicBezTo>
                  <a:pt x="1572" y="6461"/>
                  <a:pt x="832" y="4922"/>
                  <a:pt x="958" y="4885"/>
                </a:cubicBezTo>
                <a:cubicBezTo>
                  <a:pt x="1835" y="4622"/>
                  <a:pt x="2866" y="4653"/>
                  <a:pt x="3797" y="4635"/>
                </a:cubicBezTo>
                <a:close/>
                <a:moveTo>
                  <a:pt x="14061" y="8297"/>
                </a:moveTo>
                <a:lnTo>
                  <a:pt x="14061" y="8297"/>
                </a:lnTo>
                <a:cubicBezTo>
                  <a:pt x="13808" y="9017"/>
                  <a:pt x="13554" y="9735"/>
                  <a:pt x="13295" y="10451"/>
                </a:cubicBezTo>
                <a:cubicBezTo>
                  <a:pt x="13125" y="10916"/>
                  <a:pt x="12956" y="11383"/>
                  <a:pt x="12785" y="11849"/>
                </a:cubicBezTo>
                <a:cubicBezTo>
                  <a:pt x="12409" y="11852"/>
                  <a:pt x="12032" y="11854"/>
                  <a:pt x="11656" y="11856"/>
                </a:cubicBezTo>
                <a:cubicBezTo>
                  <a:pt x="11899" y="10671"/>
                  <a:pt x="12143" y="9487"/>
                  <a:pt x="12387" y="8301"/>
                </a:cubicBezTo>
                <a:lnTo>
                  <a:pt x="14061" y="8297"/>
                </a:lnTo>
                <a:close/>
                <a:moveTo>
                  <a:pt x="11894" y="8302"/>
                </a:moveTo>
                <a:cubicBezTo>
                  <a:pt x="11650" y="9489"/>
                  <a:pt x="11406" y="10674"/>
                  <a:pt x="11162" y="11861"/>
                </a:cubicBezTo>
                <a:cubicBezTo>
                  <a:pt x="10739" y="11863"/>
                  <a:pt x="10316" y="11867"/>
                  <a:pt x="9893" y="11870"/>
                </a:cubicBezTo>
                <a:lnTo>
                  <a:pt x="9488" y="11870"/>
                </a:lnTo>
                <a:cubicBezTo>
                  <a:pt x="9447" y="10683"/>
                  <a:pt x="9406" y="9496"/>
                  <a:pt x="9365" y="8309"/>
                </a:cubicBezTo>
                <a:lnTo>
                  <a:pt x="11894" y="8302"/>
                </a:lnTo>
                <a:close/>
                <a:moveTo>
                  <a:pt x="8849" y="8310"/>
                </a:moveTo>
                <a:cubicBezTo>
                  <a:pt x="8890" y="9497"/>
                  <a:pt x="8931" y="10684"/>
                  <a:pt x="8971" y="11871"/>
                </a:cubicBezTo>
                <a:cubicBezTo>
                  <a:pt x="8517" y="11872"/>
                  <a:pt x="8061" y="11874"/>
                  <a:pt x="7606" y="11874"/>
                </a:cubicBezTo>
                <a:cubicBezTo>
                  <a:pt x="7462" y="11874"/>
                  <a:pt x="7318" y="11873"/>
                  <a:pt x="7174" y="11873"/>
                </a:cubicBezTo>
                <a:cubicBezTo>
                  <a:pt x="7158" y="11873"/>
                  <a:pt x="7139" y="11874"/>
                  <a:pt x="7121" y="11874"/>
                </a:cubicBezTo>
                <a:cubicBezTo>
                  <a:pt x="6670" y="10689"/>
                  <a:pt x="6218" y="9503"/>
                  <a:pt x="5765" y="8318"/>
                </a:cubicBezTo>
                <a:cubicBezTo>
                  <a:pt x="6793" y="8316"/>
                  <a:pt x="7821" y="8312"/>
                  <a:pt x="8849" y="8310"/>
                </a:cubicBezTo>
                <a:close/>
                <a:moveTo>
                  <a:pt x="5203" y="8319"/>
                </a:moveTo>
                <a:cubicBezTo>
                  <a:pt x="5657" y="9512"/>
                  <a:pt x="6112" y="10705"/>
                  <a:pt x="6568" y="11897"/>
                </a:cubicBezTo>
                <a:cubicBezTo>
                  <a:pt x="6398" y="11906"/>
                  <a:pt x="6223" y="11915"/>
                  <a:pt x="6053" y="11915"/>
                </a:cubicBezTo>
                <a:cubicBezTo>
                  <a:pt x="5782" y="11915"/>
                  <a:pt x="5521" y="11894"/>
                  <a:pt x="5299" y="11820"/>
                </a:cubicBezTo>
                <a:cubicBezTo>
                  <a:pt x="4720" y="11629"/>
                  <a:pt x="3601" y="9972"/>
                  <a:pt x="2643" y="8326"/>
                </a:cubicBezTo>
                <a:cubicBezTo>
                  <a:pt x="3496" y="8323"/>
                  <a:pt x="4349" y="8321"/>
                  <a:pt x="5203" y="8319"/>
                </a:cubicBezTo>
                <a:close/>
                <a:moveTo>
                  <a:pt x="3800" y="16386"/>
                </a:moveTo>
                <a:cubicBezTo>
                  <a:pt x="3824" y="16386"/>
                  <a:pt x="3848" y="16386"/>
                  <a:pt x="3872" y="16388"/>
                </a:cubicBezTo>
                <a:cubicBezTo>
                  <a:pt x="4644" y="16428"/>
                  <a:pt x="5105" y="17177"/>
                  <a:pt x="5156" y="17870"/>
                </a:cubicBezTo>
                <a:cubicBezTo>
                  <a:pt x="5110" y="18653"/>
                  <a:pt x="4603" y="19286"/>
                  <a:pt x="3789" y="19286"/>
                </a:cubicBezTo>
                <a:cubicBezTo>
                  <a:pt x="3761" y="19286"/>
                  <a:pt x="3732" y="19285"/>
                  <a:pt x="3703" y="19283"/>
                </a:cubicBezTo>
                <a:cubicBezTo>
                  <a:pt x="2993" y="19245"/>
                  <a:pt x="2529" y="18582"/>
                  <a:pt x="2426" y="17944"/>
                </a:cubicBezTo>
                <a:cubicBezTo>
                  <a:pt x="2289" y="17107"/>
                  <a:pt x="2998" y="16386"/>
                  <a:pt x="3800" y="16386"/>
                </a:cubicBezTo>
                <a:close/>
                <a:moveTo>
                  <a:pt x="9630" y="16375"/>
                </a:moveTo>
                <a:cubicBezTo>
                  <a:pt x="9699" y="16375"/>
                  <a:pt x="9769" y="16381"/>
                  <a:pt x="9839" y="16392"/>
                </a:cubicBezTo>
                <a:cubicBezTo>
                  <a:pt x="10560" y="16510"/>
                  <a:pt x="10969" y="17211"/>
                  <a:pt x="11014" y="17881"/>
                </a:cubicBezTo>
                <a:cubicBezTo>
                  <a:pt x="10967" y="18645"/>
                  <a:pt x="10471" y="19299"/>
                  <a:pt x="9692" y="19299"/>
                </a:cubicBezTo>
                <a:cubicBezTo>
                  <a:pt x="9614" y="19299"/>
                  <a:pt x="9533" y="19293"/>
                  <a:pt x="9450" y="19279"/>
                </a:cubicBezTo>
                <a:cubicBezTo>
                  <a:pt x="8790" y="19172"/>
                  <a:pt x="8383" y="18556"/>
                  <a:pt x="8282" y="17945"/>
                </a:cubicBezTo>
                <a:cubicBezTo>
                  <a:pt x="8148" y="17115"/>
                  <a:pt x="8832" y="16375"/>
                  <a:pt x="9630" y="16375"/>
                </a:cubicBezTo>
                <a:close/>
                <a:moveTo>
                  <a:pt x="19164" y="1"/>
                </a:moveTo>
                <a:cubicBezTo>
                  <a:pt x="18866" y="1"/>
                  <a:pt x="18568" y="10"/>
                  <a:pt x="18273" y="32"/>
                </a:cubicBezTo>
                <a:cubicBezTo>
                  <a:pt x="17400" y="96"/>
                  <a:pt x="17095" y="357"/>
                  <a:pt x="16769" y="1109"/>
                </a:cubicBezTo>
                <a:cubicBezTo>
                  <a:pt x="16314" y="2155"/>
                  <a:pt x="15897" y="3221"/>
                  <a:pt x="15495" y="4294"/>
                </a:cubicBezTo>
                <a:cubicBezTo>
                  <a:pt x="14688" y="4284"/>
                  <a:pt x="13880" y="4281"/>
                  <a:pt x="13072" y="4276"/>
                </a:cubicBezTo>
                <a:lnTo>
                  <a:pt x="13042" y="4276"/>
                </a:lnTo>
                <a:cubicBezTo>
                  <a:pt x="12488" y="4274"/>
                  <a:pt x="11935" y="4272"/>
                  <a:pt x="11382" y="4272"/>
                </a:cubicBezTo>
                <a:cubicBezTo>
                  <a:pt x="10645" y="4272"/>
                  <a:pt x="9908" y="4275"/>
                  <a:pt x="9171" y="4280"/>
                </a:cubicBezTo>
                <a:cubicBezTo>
                  <a:pt x="9147" y="4272"/>
                  <a:pt x="9117" y="4268"/>
                  <a:pt x="9085" y="4268"/>
                </a:cubicBezTo>
                <a:cubicBezTo>
                  <a:pt x="9051" y="4268"/>
                  <a:pt x="9014" y="4272"/>
                  <a:pt x="8976" y="4281"/>
                </a:cubicBezTo>
                <a:cubicBezTo>
                  <a:pt x="8624" y="4283"/>
                  <a:pt x="8271" y="4282"/>
                  <a:pt x="7919" y="4285"/>
                </a:cubicBezTo>
                <a:cubicBezTo>
                  <a:pt x="6689" y="4297"/>
                  <a:pt x="5459" y="4317"/>
                  <a:pt x="4230" y="4363"/>
                </a:cubicBezTo>
                <a:cubicBezTo>
                  <a:pt x="4191" y="4335"/>
                  <a:pt x="4138" y="4322"/>
                  <a:pt x="4081" y="4322"/>
                </a:cubicBezTo>
                <a:cubicBezTo>
                  <a:pt x="4007" y="4322"/>
                  <a:pt x="3928" y="4344"/>
                  <a:pt x="3867" y="4380"/>
                </a:cubicBezTo>
                <a:cubicBezTo>
                  <a:pt x="3519" y="4394"/>
                  <a:pt x="3171" y="4411"/>
                  <a:pt x="2823" y="4432"/>
                </a:cubicBezTo>
                <a:cubicBezTo>
                  <a:pt x="2194" y="4469"/>
                  <a:pt x="1038" y="4379"/>
                  <a:pt x="519" y="4832"/>
                </a:cubicBezTo>
                <a:cubicBezTo>
                  <a:pt x="0" y="5286"/>
                  <a:pt x="1507" y="7571"/>
                  <a:pt x="1729" y="7968"/>
                </a:cubicBezTo>
                <a:cubicBezTo>
                  <a:pt x="2456" y="9267"/>
                  <a:pt x="3379" y="11152"/>
                  <a:pt x="4695" y="11949"/>
                </a:cubicBezTo>
                <a:cubicBezTo>
                  <a:pt x="4967" y="12113"/>
                  <a:pt x="5273" y="12133"/>
                  <a:pt x="5583" y="12133"/>
                </a:cubicBezTo>
                <a:cubicBezTo>
                  <a:pt x="5685" y="12133"/>
                  <a:pt x="5788" y="12131"/>
                  <a:pt x="5890" y="12131"/>
                </a:cubicBezTo>
                <a:cubicBezTo>
                  <a:pt x="5913" y="12131"/>
                  <a:pt x="5937" y="12131"/>
                  <a:pt x="5961" y="12132"/>
                </a:cubicBezTo>
                <a:cubicBezTo>
                  <a:pt x="6201" y="12135"/>
                  <a:pt x="6441" y="12135"/>
                  <a:pt x="6681" y="12137"/>
                </a:cubicBezTo>
                <a:cubicBezTo>
                  <a:pt x="6721" y="12170"/>
                  <a:pt x="6777" y="12184"/>
                  <a:pt x="6838" y="12184"/>
                </a:cubicBezTo>
                <a:cubicBezTo>
                  <a:pt x="6902" y="12184"/>
                  <a:pt x="6971" y="12168"/>
                  <a:pt x="7029" y="12139"/>
                </a:cubicBezTo>
                <a:cubicBezTo>
                  <a:pt x="7302" y="12140"/>
                  <a:pt x="7576" y="12141"/>
                  <a:pt x="7849" y="12141"/>
                </a:cubicBezTo>
                <a:cubicBezTo>
                  <a:pt x="8123" y="12141"/>
                  <a:pt x="8396" y="12140"/>
                  <a:pt x="8670" y="12139"/>
                </a:cubicBezTo>
                <a:cubicBezTo>
                  <a:pt x="8802" y="12139"/>
                  <a:pt x="8933" y="12137"/>
                  <a:pt x="9064" y="12137"/>
                </a:cubicBezTo>
                <a:cubicBezTo>
                  <a:pt x="9081" y="12139"/>
                  <a:pt x="9098" y="12140"/>
                  <a:pt x="9116" y="12140"/>
                </a:cubicBezTo>
                <a:cubicBezTo>
                  <a:pt x="9133" y="12140"/>
                  <a:pt x="9150" y="12139"/>
                  <a:pt x="9167" y="12137"/>
                </a:cubicBezTo>
                <a:cubicBezTo>
                  <a:pt x="10342" y="12133"/>
                  <a:pt x="11515" y="12125"/>
                  <a:pt x="12688" y="12114"/>
                </a:cubicBezTo>
                <a:lnTo>
                  <a:pt x="12688" y="12114"/>
                </a:lnTo>
                <a:cubicBezTo>
                  <a:pt x="12356" y="13022"/>
                  <a:pt x="12018" y="13928"/>
                  <a:pt x="11662" y="14826"/>
                </a:cubicBezTo>
                <a:cubicBezTo>
                  <a:pt x="11523" y="15179"/>
                  <a:pt x="11392" y="15555"/>
                  <a:pt x="11199" y="15884"/>
                </a:cubicBezTo>
                <a:cubicBezTo>
                  <a:pt x="11150" y="15968"/>
                  <a:pt x="10117" y="15978"/>
                  <a:pt x="9824" y="15991"/>
                </a:cubicBezTo>
                <a:cubicBezTo>
                  <a:pt x="8040" y="16072"/>
                  <a:pt x="6250" y="16093"/>
                  <a:pt x="4461" y="16093"/>
                </a:cubicBezTo>
                <a:cubicBezTo>
                  <a:pt x="4320" y="16093"/>
                  <a:pt x="4180" y="16093"/>
                  <a:pt x="4040" y="16093"/>
                </a:cubicBezTo>
                <a:cubicBezTo>
                  <a:pt x="3983" y="16088"/>
                  <a:pt x="3926" y="16086"/>
                  <a:pt x="3869" y="16086"/>
                </a:cubicBezTo>
                <a:cubicBezTo>
                  <a:pt x="3812" y="16086"/>
                  <a:pt x="3754" y="16088"/>
                  <a:pt x="3697" y="16093"/>
                </a:cubicBezTo>
                <a:cubicBezTo>
                  <a:pt x="2865" y="16091"/>
                  <a:pt x="2034" y="16086"/>
                  <a:pt x="1203" y="16080"/>
                </a:cubicBezTo>
                <a:cubicBezTo>
                  <a:pt x="1203" y="16080"/>
                  <a:pt x="1202" y="16080"/>
                  <a:pt x="1202" y="16080"/>
                </a:cubicBezTo>
                <a:cubicBezTo>
                  <a:pt x="1029" y="16080"/>
                  <a:pt x="652" y="16338"/>
                  <a:pt x="995" y="16340"/>
                </a:cubicBezTo>
                <a:cubicBezTo>
                  <a:pt x="1608" y="16344"/>
                  <a:pt x="2222" y="16347"/>
                  <a:pt x="2835" y="16348"/>
                </a:cubicBezTo>
                <a:cubicBezTo>
                  <a:pt x="2327" y="16632"/>
                  <a:pt x="1942" y="17139"/>
                  <a:pt x="1903" y="17861"/>
                </a:cubicBezTo>
                <a:cubicBezTo>
                  <a:pt x="1852" y="18823"/>
                  <a:pt x="2746" y="19636"/>
                  <a:pt x="3676" y="19636"/>
                </a:cubicBezTo>
                <a:cubicBezTo>
                  <a:pt x="3704" y="19636"/>
                  <a:pt x="3733" y="19635"/>
                  <a:pt x="3761" y="19633"/>
                </a:cubicBezTo>
                <a:cubicBezTo>
                  <a:pt x="4788" y="19578"/>
                  <a:pt x="5617" y="18865"/>
                  <a:pt x="5673" y="17813"/>
                </a:cubicBezTo>
                <a:cubicBezTo>
                  <a:pt x="5673" y="17803"/>
                  <a:pt x="5668" y="17797"/>
                  <a:pt x="5667" y="17787"/>
                </a:cubicBezTo>
                <a:cubicBezTo>
                  <a:pt x="5667" y="17780"/>
                  <a:pt x="5672" y="17776"/>
                  <a:pt x="5671" y="17769"/>
                </a:cubicBezTo>
                <a:cubicBezTo>
                  <a:pt x="5634" y="17082"/>
                  <a:pt x="5305" y="16613"/>
                  <a:pt x="4857" y="16347"/>
                </a:cubicBezTo>
                <a:cubicBezTo>
                  <a:pt x="6197" y="16340"/>
                  <a:pt x="7536" y="16317"/>
                  <a:pt x="8876" y="16275"/>
                </a:cubicBezTo>
                <a:lnTo>
                  <a:pt x="8876" y="16275"/>
                </a:lnTo>
                <a:cubicBezTo>
                  <a:pt x="8278" y="16533"/>
                  <a:pt x="7806" y="17070"/>
                  <a:pt x="7763" y="17867"/>
                </a:cubicBezTo>
                <a:cubicBezTo>
                  <a:pt x="7701" y="19018"/>
                  <a:pt x="8569" y="19570"/>
                  <a:pt x="9488" y="19570"/>
                </a:cubicBezTo>
                <a:cubicBezTo>
                  <a:pt x="10450" y="19570"/>
                  <a:pt x="11467" y="18965"/>
                  <a:pt x="11529" y="17808"/>
                </a:cubicBezTo>
                <a:cubicBezTo>
                  <a:pt x="11529" y="17800"/>
                  <a:pt x="11525" y="17794"/>
                  <a:pt x="11524" y="17788"/>
                </a:cubicBezTo>
                <a:cubicBezTo>
                  <a:pt x="11523" y="17780"/>
                  <a:pt x="11528" y="17776"/>
                  <a:pt x="11528" y="17769"/>
                </a:cubicBezTo>
                <a:cubicBezTo>
                  <a:pt x="11487" y="16993"/>
                  <a:pt x="11069" y="16497"/>
                  <a:pt x="10528" y="16261"/>
                </a:cubicBezTo>
                <a:cubicBezTo>
                  <a:pt x="10992" y="16241"/>
                  <a:pt x="11449" y="16168"/>
                  <a:pt x="11633" y="15933"/>
                </a:cubicBezTo>
                <a:cubicBezTo>
                  <a:pt x="12130" y="15298"/>
                  <a:pt x="12354" y="14296"/>
                  <a:pt x="12633" y="13557"/>
                </a:cubicBezTo>
                <a:cubicBezTo>
                  <a:pt x="12820" y="13064"/>
                  <a:pt x="13001" y="12569"/>
                  <a:pt x="13184" y="12073"/>
                </a:cubicBezTo>
                <a:cubicBezTo>
                  <a:pt x="13343" y="12002"/>
                  <a:pt x="13489" y="11858"/>
                  <a:pt x="13267" y="11849"/>
                </a:cubicBezTo>
                <a:cubicBezTo>
                  <a:pt x="14282" y="9098"/>
                  <a:pt x="15255" y="6333"/>
                  <a:pt x="16280" y="3588"/>
                </a:cubicBezTo>
                <a:cubicBezTo>
                  <a:pt x="16663" y="2563"/>
                  <a:pt x="16994" y="1439"/>
                  <a:pt x="17540" y="485"/>
                </a:cubicBezTo>
                <a:cubicBezTo>
                  <a:pt x="17662" y="269"/>
                  <a:pt x="18108" y="205"/>
                  <a:pt x="18613" y="205"/>
                </a:cubicBezTo>
                <a:cubicBezTo>
                  <a:pt x="19279" y="205"/>
                  <a:pt x="20049" y="317"/>
                  <a:pt x="20313" y="337"/>
                </a:cubicBezTo>
                <a:cubicBezTo>
                  <a:pt x="20885" y="381"/>
                  <a:pt x="21455" y="443"/>
                  <a:pt x="22024" y="521"/>
                </a:cubicBezTo>
                <a:cubicBezTo>
                  <a:pt x="22030" y="522"/>
                  <a:pt x="22036" y="522"/>
                  <a:pt x="22042" y="522"/>
                </a:cubicBezTo>
                <a:cubicBezTo>
                  <a:pt x="22201" y="522"/>
                  <a:pt x="22611" y="305"/>
                  <a:pt x="22344" y="268"/>
                </a:cubicBezTo>
                <a:cubicBezTo>
                  <a:pt x="21300" y="125"/>
                  <a:pt x="20226" y="1"/>
                  <a:pt x="19164" y="1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chemeClr val="dk2"/>
          </a:fgClr>
          <a:bgClr>
            <a:schemeClr val="bg1"/>
          </a:bgClr>
        </a:pattFill>
        <a:effectLst/>
      </p:bgPr>
    </p:bg>
    <p:spTree>
      <p:nvGrpSpPr>
        <p:cNvPr id="1" name="Shape 1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4" name="Google Shape;1504;p57"/>
          <p:cNvSpPr/>
          <p:nvPr/>
        </p:nvSpPr>
        <p:spPr>
          <a:xfrm>
            <a:off x="1300916" y="1139546"/>
            <a:ext cx="6875287" cy="2934740"/>
          </a:xfrm>
          <a:custGeom>
            <a:avLst/>
            <a:gdLst/>
            <a:ahLst/>
            <a:cxnLst/>
            <a:rect l="l" t="t" r="r" b="b"/>
            <a:pathLst>
              <a:path w="43328" h="18495" extrusionOk="0">
                <a:moveTo>
                  <a:pt x="16868" y="1"/>
                </a:moveTo>
                <a:cubicBezTo>
                  <a:pt x="9748" y="1"/>
                  <a:pt x="3546" y="51"/>
                  <a:pt x="2843" y="182"/>
                </a:cubicBezTo>
                <a:cubicBezTo>
                  <a:pt x="2499" y="225"/>
                  <a:pt x="2132" y="332"/>
                  <a:pt x="1809" y="440"/>
                </a:cubicBezTo>
                <a:cubicBezTo>
                  <a:pt x="690" y="828"/>
                  <a:pt x="1" y="2077"/>
                  <a:pt x="87" y="3433"/>
                </a:cubicBezTo>
                <a:cubicBezTo>
                  <a:pt x="324" y="7503"/>
                  <a:pt x="970" y="16289"/>
                  <a:pt x="1637" y="17345"/>
                </a:cubicBezTo>
                <a:cubicBezTo>
                  <a:pt x="2100" y="18067"/>
                  <a:pt x="12870" y="18494"/>
                  <a:pt x="23123" y="18494"/>
                </a:cubicBezTo>
                <a:cubicBezTo>
                  <a:pt x="32419" y="18494"/>
                  <a:pt x="41290" y="18143"/>
                  <a:pt x="41669" y="17345"/>
                </a:cubicBezTo>
                <a:cubicBezTo>
                  <a:pt x="42445" y="15686"/>
                  <a:pt x="43327" y="311"/>
                  <a:pt x="39214" y="182"/>
                </a:cubicBezTo>
                <a:cubicBezTo>
                  <a:pt x="36892" y="84"/>
                  <a:pt x="26107" y="1"/>
                  <a:pt x="1686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05" name="Google Shape;1505;p57"/>
          <p:cNvSpPr txBox="1">
            <a:spLocks noGrp="1"/>
          </p:cNvSpPr>
          <p:nvPr>
            <p:ph type="title"/>
          </p:nvPr>
        </p:nvSpPr>
        <p:spPr>
          <a:xfrm>
            <a:off x="1801339" y="1142493"/>
            <a:ext cx="5587344" cy="720673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BE" sz="3200" dirty="0" err="1"/>
              <a:t>What</a:t>
            </a:r>
            <a:r>
              <a:rPr lang="fr-BE" sz="3200" dirty="0"/>
              <a:t> about social Justice ?</a:t>
            </a:r>
            <a:endParaRPr sz="3200" dirty="0"/>
          </a:p>
        </p:txBody>
      </p:sp>
      <p:sp>
        <p:nvSpPr>
          <p:cNvPr id="1506" name="Google Shape;1506;p57"/>
          <p:cNvSpPr txBox="1">
            <a:spLocks noGrp="1"/>
          </p:cNvSpPr>
          <p:nvPr>
            <p:ph type="title" idx="2"/>
          </p:nvPr>
        </p:nvSpPr>
        <p:spPr>
          <a:xfrm>
            <a:off x="2317572" y="1818980"/>
            <a:ext cx="4488890" cy="6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fr-BE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NEED FOR COLLECTIVE SOLIDARITY</a:t>
            </a:r>
            <a:br>
              <a:rPr lang="fr-BE" dirty="0"/>
            </a:br>
            <a:r>
              <a:rPr lang="fr-BE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2 DIMENSIONS (Nancy FRAZER)</a:t>
            </a:r>
            <a:br>
              <a:rPr lang="fr-BE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br>
              <a:rPr lang="fr-BE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fr-BE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1. REDISTRIBUTION : </a:t>
            </a:r>
            <a:br>
              <a:rPr lang="fr-BE" dirty="0"/>
            </a:br>
            <a:r>
              <a:rPr lang="fr-BE" dirty="0" err="1"/>
              <a:t>fight</a:t>
            </a:r>
            <a:r>
              <a:rPr lang="fr-BE" dirty="0"/>
              <a:t> </a:t>
            </a:r>
            <a:r>
              <a:rPr lang="fr-BE" dirty="0" err="1"/>
              <a:t>against</a:t>
            </a:r>
            <a:r>
              <a:rPr lang="fr-BE" dirty="0"/>
              <a:t> </a:t>
            </a:r>
            <a:r>
              <a:rPr lang="fr-BE" dirty="0" err="1"/>
              <a:t>socio-economic</a:t>
            </a:r>
            <a:r>
              <a:rPr lang="fr-BE" dirty="0"/>
              <a:t> injustice</a:t>
            </a:r>
            <a:br>
              <a:rPr lang="fr-BE" dirty="0"/>
            </a:br>
            <a:r>
              <a:rPr lang="fr-BE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2. RECOGNITION : </a:t>
            </a:r>
            <a:br>
              <a:rPr lang="fr-BE" dirty="0"/>
            </a:br>
            <a:r>
              <a:rPr lang="fr-BE" dirty="0" err="1"/>
              <a:t>fight</a:t>
            </a:r>
            <a:r>
              <a:rPr lang="fr-BE" dirty="0"/>
              <a:t> </a:t>
            </a:r>
            <a:r>
              <a:rPr lang="fr-BE" dirty="0" err="1"/>
              <a:t>against</a:t>
            </a:r>
            <a:r>
              <a:rPr lang="fr-BE" dirty="0"/>
              <a:t> </a:t>
            </a:r>
            <a:r>
              <a:rPr lang="fr-BE" dirty="0" err="1"/>
              <a:t>symbolic</a:t>
            </a:r>
            <a:r>
              <a:rPr lang="fr-BE" dirty="0"/>
              <a:t> injustice</a:t>
            </a:r>
            <a:endParaRPr dirty="0"/>
          </a:p>
        </p:txBody>
      </p:sp>
      <p:grpSp>
        <p:nvGrpSpPr>
          <p:cNvPr id="1543" name="Google Shape;1543;p57"/>
          <p:cNvGrpSpPr/>
          <p:nvPr/>
        </p:nvGrpSpPr>
        <p:grpSpPr>
          <a:xfrm>
            <a:off x="6693562" y="1893726"/>
            <a:ext cx="2178242" cy="3246122"/>
            <a:chOff x="2325975" y="613675"/>
            <a:chExt cx="3166050" cy="4718200"/>
          </a:xfrm>
        </p:grpSpPr>
        <p:sp>
          <p:nvSpPr>
            <p:cNvPr id="1544" name="Google Shape;1544;p57"/>
            <p:cNvSpPr/>
            <p:nvPr/>
          </p:nvSpPr>
          <p:spPr>
            <a:xfrm>
              <a:off x="4659975" y="2334000"/>
              <a:ext cx="832050" cy="2093975"/>
            </a:xfrm>
            <a:custGeom>
              <a:avLst/>
              <a:gdLst/>
              <a:ahLst/>
              <a:cxnLst/>
              <a:rect l="l" t="t" r="r" b="b"/>
              <a:pathLst>
                <a:path w="33282" h="83759" extrusionOk="0">
                  <a:moveTo>
                    <a:pt x="2144" y="0"/>
                  </a:moveTo>
                  <a:lnTo>
                    <a:pt x="1" y="39438"/>
                  </a:lnTo>
                  <a:lnTo>
                    <a:pt x="5371" y="83759"/>
                  </a:lnTo>
                  <a:lnTo>
                    <a:pt x="27667" y="62819"/>
                  </a:lnTo>
                  <a:cubicBezTo>
                    <a:pt x="32332" y="58479"/>
                    <a:pt x="33282" y="51509"/>
                    <a:pt x="29973" y="46084"/>
                  </a:cubicBezTo>
                  <a:lnTo>
                    <a:pt x="2144" y="0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5" name="Google Shape;1545;p57"/>
            <p:cNvSpPr/>
            <p:nvPr/>
          </p:nvSpPr>
          <p:spPr>
            <a:xfrm>
              <a:off x="4662025" y="2862900"/>
              <a:ext cx="393300" cy="1562375"/>
            </a:xfrm>
            <a:custGeom>
              <a:avLst/>
              <a:gdLst/>
              <a:ahLst/>
              <a:cxnLst/>
              <a:rect l="l" t="t" r="r" b="b"/>
              <a:pathLst>
                <a:path w="15732" h="62495" extrusionOk="0">
                  <a:moveTo>
                    <a:pt x="1004" y="1"/>
                  </a:moveTo>
                  <a:lnTo>
                    <a:pt x="407" y="9711"/>
                  </a:lnTo>
                  <a:lnTo>
                    <a:pt x="0" y="17469"/>
                  </a:lnTo>
                  <a:lnTo>
                    <a:pt x="5425" y="62494"/>
                  </a:lnTo>
                  <a:lnTo>
                    <a:pt x="15732" y="52838"/>
                  </a:lnTo>
                  <a:lnTo>
                    <a:pt x="1004" y="1"/>
                  </a:lnTo>
                  <a:close/>
                </a:path>
              </a:pathLst>
            </a:custGeom>
            <a:solidFill>
              <a:srgbClr val="976A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6" name="Google Shape;1546;p57"/>
            <p:cNvSpPr/>
            <p:nvPr/>
          </p:nvSpPr>
          <p:spPr>
            <a:xfrm>
              <a:off x="2325975" y="2417400"/>
              <a:ext cx="831375" cy="2079075"/>
            </a:xfrm>
            <a:custGeom>
              <a:avLst/>
              <a:gdLst/>
              <a:ahLst/>
              <a:cxnLst/>
              <a:rect l="l" t="t" r="r" b="b"/>
              <a:pathLst>
                <a:path w="33255" h="83163" extrusionOk="0">
                  <a:moveTo>
                    <a:pt x="30840" y="1"/>
                  </a:moveTo>
                  <a:lnTo>
                    <a:pt x="3282" y="45487"/>
                  </a:lnTo>
                  <a:cubicBezTo>
                    <a:pt x="0" y="50912"/>
                    <a:pt x="950" y="57910"/>
                    <a:pt x="5588" y="62250"/>
                  </a:cubicBezTo>
                  <a:lnTo>
                    <a:pt x="27911" y="83162"/>
                  </a:lnTo>
                  <a:lnTo>
                    <a:pt x="33254" y="38842"/>
                  </a:lnTo>
                  <a:lnTo>
                    <a:pt x="30840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7" name="Google Shape;1547;p57"/>
            <p:cNvSpPr/>
            <p:nvPr/>
          </p:nvSpPr>
          <p:spPr>
            <a:xfrm>
              <a:off x="2776900" y="2990400"/>
              <a:ext cx="380450" cy="1506075"/>
            </a:xfrm>
            <a:custGeom>
              <a:avLst/>
              <a:gdLst/>
              <a:ahLst/>
              <a:cxnLst/>
              <a:rect l="l" t="t" r="r" b="b"/>
              <a:pathLst>
                <a:path w="15218" h="60243" extrusionOk="0">
                  <a:moveTo>
                    <a:pt x="14241" y="0"/>
                  </a:moveTo>
                  <a:lnTo>
                    <a:pt x="1" y="50993"/>
                  </a:lnTo>
                  <a:lnTo>
                    <a:pt x="9874" y="60242"/>
                  </a:lnTo>
                  <a:lnTo>
                    <a:pt x="15217" y="15922"/>
                  </a:lnTo>
                  <a:lnTo>
                    <a:pt x="14241" y="0"/>
                  </a:lnTo>
                  <a:close/>
                </a:path>
              </a:pathLst>
            </a:custGeom>
            <a:solidFill>
              <a:srgbClr val="976AA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8" name="Google Shape;1548;p57"/>
            <p:cNvSpPr/>
            <p:nvPr/>
          </p:nvSpPr>
          <p:spPr>
            <a:xfrm>
              <a:off x="3024400" y="613675"/>
              <a:ext cx="1500675" cy="1640675"/>
            </a:xfrm>
            <a:custGeom>
              <a:avLst/>
              <a:gdLst/>
              <a:ahLst/>
              <a:cxnLst/>
              <a:rect l="l" t="t" r="r" b="b"/>
              <a:pathLst>
                <a:path w="60027" h="65627" extrusionOk="0">
                  <a:moveTo>
                    <a:pt x="30922" y="0"/>
                  </a:moveTo>
                  <a:cubicBezTo>
                    <a:pt x="19720" y="0"/>
                    <a:pt x="10688" y="9033"/>
                    <a:pt x="10688" y="20235"/>
                  </a:cubicBezTo>
                  <a:lnTo>
                    <a:pt x="10688" y="23490"/>
                  </a:lnTo>
                  <a:cubicBezTo>
                    <a:pt x="10579" y="25551"/>
                    <a:pt x="10308" y="27992"/>
                    <a:pt x="9467" y="29050"/>
                  </a:cubicBezTo>
                  <a:cubicBezTo>
                    <a:pt x="7894" y="31003"/>
                    <a:pt x="4314" y="30867"/>
                    <a:pt x="4314" y="34665"/>
                  </a:cubicBezTo>
                  <a:cubicBezTo>
                    <a:pt x="4314" y="38462"/>
                    <a:pt x="6456" y="37730"/>
                    <a:pt x="6456" y="40740"/>
                  </a:cubicBezTo>
                  <a:cubicBezTo>
                    <a:pt x="6456" y="43751"/>
                    <a:pt x="1" y="45650"/>
                    <a:pt x="1" y="52105"/>
                  </a:cubicBezTo>
                  <a:cubicBezTo>
                    <a:pt x="1" y="58588"/>
                    <a:pt x="1954" y="64745"/>
                    <a:pt x="21239" y="64745"/>
                  </a:cubicBezTo>
                  <a:cubicBezTo>
                    <a:pt x="24453" y="65336"/>
                    <a:pt x="27996" y="65627"/>
                    <a:pt x="31785" y="65627"/>
                  </a:cubicBezTo>
                  <a:cubicBezTo>
                    <a:pt x="33209" y="65627"/>
                    <a:pt x="34668" y="65586"/>
                    <a:pt x="36157" y="65504"/>
                  </a:cubicBezTo>
                  <a:cubicBezTo>
                    <a:pt x="54384" y="64501"/>
                    <a:pt x="60026" y="56011"/>
                    <a:pt x="60026" y="50668"/>
                  </a:cubicBezTo>
                  <a:cubicBezTo>
                    <a:pt x="59999" y="45189"/>
                    <a:pt x="55307" y="40740"/>
                    <a:pt x="53408" y="38598"/>
                  </a:cubicBezTo>
                  <a:cubicBezTo>
                    <a:pt x="51970" y="37024"/>
                    <a:pt x="51374" y="33119"/>
                    <a:pt x="51157" y="29267"/>
                  </a:cubicBezTo>
                  <a:lnTo>
                    <a:pt x="51157" y="20235"/>
                  </a:lnTo>
                  <a:lnTo>
                    <a:pt x="51157" y="20018"/>
                  </a:lnTo>
                  <a:lnTo>
                    <a:pt x="51157" y="19936"/>
                  </a:lnTo>
                  <a:cubicBezTo>
                    <a:pt x="50994" y="8870"/>
                    <a:pt x="42016" y="0"/>
                    <a:pt x="30922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549" name="Google Shape;1549;p57"/>
            <p:cNvSpPr/>
            <p:nvPr/>
          </p:nvSpPr>
          <p:spPr>
            <a:xfrm>
              <a:off x="2995925" y="2163125"/>
              <a:ext cx="1880400" cy="2926675"/>
            </a:xfrm>
            <a:custGeom>
              <a:avLst/>
              <a:gdLst/>
              <a:ahLst/>
              <a:cxnLst/>
              <a:rect l="l" t="t" r="r" b="b"/>
              <a:pathLst>
                <a:path w="75216" h="117067" extrusionOk="0">
                  <a:moveTo>
                    <a:pt x="29078" y="0"/>
                  </a:moveTo>
                  <a:lnTo>
                    <a:pt x="10823" y="6646"/>
                  </a:lnTo>
                  <a:cubicBezTo>
                    <a:pt x="8382" y="7514"/>
                    <a:pt x="6131" y="8707"/>
                    <a:pt x="4015" y="10117"/>
                  </a:cubicBezTo>
                  <a:lnTo>
                    <a:pt x="1" y="117067"/>
                  </a:lnTo>
                  <a:lnTo>
                    <a:pt x="75215" y="117067"/>
                  </a:lnTo>
                  <a:lnTo>
                    <a:pt x="68706" y="6835"/>
                  </a:lnTo>
                  <a:lnTo>
                    <a:pt x="48471" y="0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0" name="Google Shape;1550;p57"/>
            <p:cNvSpPr/>
            <p:nvPr/>
          </p:nvSpPr>
          <p:spPr>
            <a:xfrm>
              <a:off x="3083400" y="4613075"/>
              <a:ext cx="1646450" cy="718800"/>
            </a:xfrm>
            <a:custGeom>
              <a:avLst/>
              <a:gdLst/>
              <a:ahLst/>
              <a:cxnLst/>
              <a:rect l="l" t="t" r="r" b="b"/>
              <a:pathLst>
                <a:path w="65858" h="28752" extrusionOk="0">
                  <a:moveTo>
                    <a:pt x="1" y="1"/>
                  </a:moveTo>
                  <a:lnTo>
                    <a:pt x="1221" y="28752"/>
                  </a:lnTo>
                  <a:lnTo>
                    <a:pt x="64393" y="28752"/>
                  </a:lnTo>
                  <a:lnTo>
                    <a:pt x="65858" y="1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tx2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551" name="Google Shape;1551;p57"/>
            <p:cNvSpPr/>
            <p:nvPr/>
          </p:nvSpPr>
          <p:spPr>
            <a:xfrm>
              <a:off x="3427875" y="2163800"/>
              <a:ext cx="957500" cy="2449300"/>
            </a:xfrm>
            <a:custGeom>
              <a:avLst/>
              <a:gdLst/>
              <a:ahLst/>
              <a:cxnLst/>
              <a:rect l="l" t="t" r="r" b="b"/>
              <a:pathLst>
                <a:path w="38300" h="97972" extrusionOk="0">
                  <a:moveTo>
                    <a:pt x="11800" y="0"/>
                  </a:moveTo>
                  <a:lnTo>
                    <a:pt x="1" y="4313"/>
                  </a:lnTo>
                  <a:lnTo>
                    <a:pt x="1" y="97972"/>
                  </a:lnTo>
                  <a:lnTo>
                    <a:pt x="38300" y="97972"/>
                  </a:lnTo>
                  <a:lnTo>
                    <a:pt x="38300" y="2414"/>
                  </a:lnTo>
                  <a:lnTo>
                    <a:pt x="31193" y="0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2" name="Google Shape;1552;p57"/>
            <p:cNvSpPr/>
            <p:nvPr/>
          </p:nvSpPr>
          <p:spPr>
            <a:xfrm>
              <a:off x="3336325" y="1040875"/>
              <a:ext cx="1037525" cy="1498600"/>
            </a:xfrm>
            <a:custGeom>
              <a:avLst/>
              <a:gdLst/>
              <a:ahLst/>
              <a:cxnLst/>
              <a:rect l="l" t="t" r="r" b="b"/>
              <a:pathLst>
                <a:path w="41501" h="59944" extrusionOk="0">
                  <a:moveTo>
                    <a:pt x="1" y="0"/>
                  </a:moveTo>
                  <a:lnTo>
                    <a:pt x="1" y="25687"/>
                  </a:lnTo>
                  <a:cubicBezTo>
                    <a:pt x="1" y="33173"/>
                    <a:pt x="6077" y="39276"/>
                    <a:pt x="13590" y="39276"/>
                  </a:cubicBezTo>
                  <a:cubicBezTo>
                    <a:pt x="14024" y="39276"/>
                    <a:pt x="14485" y="39276"/>
                    <a:pt x="14919" y="39248"/>
                  </a:cubicBezTo>
                  <a:lnTo>
                    <a:pt x="15787" y="44890"/>
                  </a:lnTo>
                  <a:cubicBezTo>
                    <a:pt x="13400" y="46436"/>
                    <a:pt x="11854" y="48769"/>
                    <a:pt x="11854" y="51346"/>
                  </a:cubicBezTo>
                  <a:cubicBezTo>
                    <a:pt x="11854" y="56092"/>
                    <a:pt x="16981" y="59944"/>
                    <a:pt x="23300" y="59944"/>
                  </a:cubicBezTo>
                  <a:cubicBezTo>
                    <a:pt x="29593" y="59944"/>
                    <a:pt x="34720" y="56092"/>
                    <a:pt x="34720" y="51346"/>
                  </a:cubicBezTo>
                  <a:cubicBezTo>
                    <a:pt x="34720" y="51129"/>
                    <a:pt x="34720" y="50912"/>
                    <a:pt x="34692" y="50668"/>
                  </a:cubicBezTo>
                  <a:lnTo>
                    <a:pt x="34692" y="20397"/>
                  </a:lnTo>
                  <a:lnTo>
                    <a:pt x="39927" y="15135"/>
                  </a:lnTo>
                  <a:cubicBezTo>
                    <a:pt x="41501" y="13589"/>
                    <a:pt x="41501" y="11013"/>
                    <a:pt x="39927" y="9439"/>
                  </a:cubicBezTo>
                  <a:cubicBezTo>
                    <a:pt x="39156" y="8668"/>
                    <a:pt x="38133" y="8278"/>
                    <a:pt x="37108" y="8278"/>
                  </a:cubicBezTo>
                  <a:cubicBezTo>
                    <a:pt x="36258" y="8278"/>
                    <a:pt x="35405" y="8546"/>
                    <a:pt x="34692" y="9087"/>
                  </a:cubicBezTo>
                  <a:lnTo>
                    <a:pt x="34692" y="0"/>
                  </a:lnTo>
                  <a:close/>
                </a:path>
              </a:pathLst>
            </a:custGeom>
            <a:solidFill>
              <a:srgbClr val="F9C2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3" name="Google Shape;1553;p57"/>
            <p:cNvSpPr/>
            <p:nvPr/>
          </p:nvSpPr>
          <p:spPr>
            <a:xfrm>
              <a:off x="2995925" y="4543225"/>
              <a:ext cx="431975" cy="546575"/>
            </a:xfrm>
            <a:custGeom>
              <a:avLst/>
              <a:gdLst/>
              <a:ahLst/>
              <a:cxnLst/>
              <a:rect l="l" t="t" r="r" b="b"/>
              <a:pathLst>
                <a:path w="17279" h="21863" extrusionOk="0">
                  <a:moveTo>
                    <a:pt x="15163" y="1"/>
                  </a:moveTo>
                  <a:lnTo>
                    <a:pt x="733" y="2523"/>
                  </a:lnTo>
                  <a:lnTo>
                    <a:pt x="1" y="21863"/>
                  </a:lnTo>
                  <a:lnTo>
                    <a:pt x="17279" y="21863"/>
                  </a:lnTo>
                  <a:lnTo>
                    <a:pt x="17279" y="2659"/>
                  </a:lnTo>
                  <a:lnTo>
                    <a:pt x="15163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4" name="Google Shape;1554;p57"/>
            <p:cNvSpPr/>
            <p:nvPr/>
          </p:nvSpPr>
          <p:spPr>
            <a:xfrm>
              <a:off x="4386700" y="4543225"/>
              <a:ext cx="434025" cy="546575"/>
            </a:xfrm>
            <a:custGeom>
              <a:avLst/>
              <a:gdLst/>
              <a:ahLst/>
              <a:cxnLst/>
              <a:rect l="l" t="t" r="r" b="b"/>
              <a:pathLst>
                <a:path w="17361" h="21863" extrusionOk="0">
                  <a:moveTo>
                    <a:pt x="2117" y="1"/>
                  </a:moveTo>
                  <a:lnTo>
                    <a:pt x="1" y="2659"/>
                  </a:lnTo>
                  <a:lnTo>
                    <a:pt x="1" y="21863"/>
                  </a:lnTo>
                  <a:lnTo>
                    <a:pt x="17360" y="21863"/>
                  </a:lnTo>
                  <a:lnTo>
                    <a:pt x="17360" y="2659"/>
                  </a:lnTo>
                  <a:lnTo>
                    <a:pt x="2117" y="1"/>
                  </a:lnTo>
                  <a:close/>
                </a:path>
              </a:pathLst>
            </a:custGeom>
            <a:solidFill>
              <a:srgbClr val="A976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5" name="Google Shape;1555;p57"/>
            <p:cNvSpPr/>
            <p:nvPr/>
          </p:nvSpPr>
          <p:spPr>
            <a:xfrm>
              <a:off x="3893050" y="5245050"/>
              <a:ext cx="27150" cy="86825"/>
            </a:xfrm>
            <a:custGeom>
              <a:avLst/>
              <a:gdLst/>
              <a:ahLst/>
              <a:cxnLst/>
              <a:rect l="l" t="t" r="r" b="b"/>
              <a:pathLst>
                <a:path w="1086" h="3473" extrusionOk="0">
                  <a:moveTo>
                    <a:pt x="543" y="1"/>
                  </a:moveTo>
                  <a:cubicBezTo>
                    <a:pt x="245" y="1"/>
                    <a:pt x="1" y="218"/>
                    <a:pt x="1" y="543"/>
                  </a:cubicBezTo>
                  <a:lnTo>
                    <a:pt x="1" y="3473"/>
                  </a:lnTo>
                  <a:lnTo>
                    <a:pt x="1086" y="3473"/>
                  </a:lnTo>
                  <a:lnTo>
                    <a:pt x="1086" y="543"/>
                  </a:lnTo>
                  <a:cubicBezTo>
                    <a:pt x="1086" y="218"/>
                    <a:pt x="842" y="1"/>
                    <a:pt x="543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6" name="Google Shape;1556;p57"/>
            <p:cNvSpPr/>
            <p:nvPr/>
          </p:nvSpPr>
          <p:spPr>
            <a:xfrm>
              <a:off x="3010175" y="2829650"/>
              <a:ext cx="84775" cy="1680375"/>
            </a:xfrm>
            <a:custGeom>
              <a:avLst/>
              <a:gdLst/>
              <a:ahLst/>
              <a:cxnLst/>
              <a:rect l="l" t="t" r="r" b="b"/>
              <a:pathLst>
                <a:path w="3391" h="67215" extrusionOk="0">
                  <a:moveTo>
                    <a:pt x="2834" y="0"/>
                  </a:moveTo>
                  <a:cubicBezTo>
                    <a:pt x="2555" y="0"/>
                    <a:pt x="2333" y="259"/>
                    <a:pt x="2333" y="517"/>
                  </a:cubicBezTo>
                  <a:lnTo>
                    <a:pt x="0" y="66645"/>
                  </a:lnTo>
                  <a:cubicBezTo>
                    <a:pt x="0" y="66943"/>
                    <a:pt x="217" y="67215"/>
                    <a:pt x="543" y="67215"/>
                  </a:cubicBezTo>
                  <a:cubicBezTo>
                    <a:pt x="841" y="67215"/>
                    <a:pt x="1085" y="66971"/>
                    <a:pt x="1085" y="66699"/>
                  </a:cubicBezTo>
                  <a:lnTo>
                    <a:pt x="3391" y="544"/>
                  </a:lnTo>
                  <a:cubicBezTo>
                    <a:pt x="3391" y="246"/>
                    <a:pt x="3147" y="2"/>
                    <a:pt x="2876" y="2"/>
                  </a:cubicBezTo>
                  <a:cubicBezTo>
                    <a:pt x="2862" y="1"/>
                    <a:pt x="2848" y="0"/>
                    <a:pt x="2834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7" name="Google Shape;1557;p57"/>
            <p:cNvSpPr/>
            <p:nvPr/>
          </p:nvSpPr>
          <p:spPr>
            <a:xfrm>
              <a:off x="4711525" y="2740800"/>
              <a:ext cx="137675" cy="1677675"/>
            </a:xfrm>
            <a:custGeom>
              <a:avLst/>
              <a:gdLst/>
              <a:ahLst/>
              <a:cxnLst/>
              <a:rect l="l" t="t" r="r" b="b"/>
              <a:pathLst>
                <a:path w="5507" h="67107" extrusionOk="0">
                  <a:moveTo>
                    <a:pt x="615" y="1"/>
                  </a:moveTo>
                  <a:cubicBezTo>
                    <a:pt x="600" y="1"/>
                    <a:pt x="585" y="1"/>
                    <a:pt x="570" y="3"/>
                  </a:cubicBezTo>
                  <a:cubicBezTo>
                    <a:pt x="244" y="30"/>
                    <a:pt x="0" y="274"/>
                    <a:pt x="54" y="572"/>
                  </a:cubicBezTo>
                  <a:lnTo>
                    <a:pt x="4421" y="66592"/>
                  </a:lnTo>
                  <a:cubicBezTo>
                    <a:pt x="4421" y="66890"/>
                    <a:pt x="4666" y="67107"/>
                    <a:pt x="4964" y="67107"/>
                  </a:cubicBezTo>
                  <a:cubicBezTo>
                    <a:pt x="5262" y="67080"/>
                    <a:pt x="5506" y="66809"/>
                    <a:pt x="5506" y="66537"/>
                  </a:cubicBezTo>
                  <a:lnTo>
                    <a:pt x="1139" y="518"/>
                  </a:lnTo>
                  <a:cubicBezTo>
                    <a:pt x="1114" y="235"/>
                    <a:pt x="893" y="1"/>
                    <a:pt x="615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8" name="Google Shape;1558;p57"/>
            <p:cNvSpPr/>
            <p:nvPr/>
          </p:nvSpPr>
          <p:spPr>
            <a:xfrm>
              <a:off x="3492975" y="1339900"/>
              <a:ext cx="59700" cy="59025"/>
            </a:xfrm>
            <a:custGeom>
              <a:avLst/>
              <a:gdLst/>
              <a:ahLst/>
              <a:cxnLst/>
              <a:rect l="l" t="t" r="r" b="b"/>
              <a:pathLst>
                <a:path w="2388" h="2361" extrusionOk="0">
                  <a:moveTo>
                    <a:pt x="1194" y="1"/>
                  </a:moveTo>
                  <a:cubicBezTo>
                    <a:pt x="543" y="1"/>
                    <a:pt x="1" y="516"/>
                    <a:pt x="1" y="1194"/>
                  </a:cubicBezTo>
                  <a:cubicBezTo>
                    <a:pt x="1" y="1845"/>
                    <a:pt x="543" y="2361"/>
                    <a:pt x="1194" y="2361"/>
                  </a:cubicBezTo>
                  <a:cubicBezTo>
                    <a:pt x="1845" y="2361"/>
                    <a:pt x="2387" y="1845"/>
                    <a:pt x="2387" y="1194"/>
                  </a:cubicBezTo>
                  <a:cubicBezTo>
                    <a:pt x="2387" y="516"/>
                    <a:pt x="1845" y="1"/>
                    <a:pt x="1194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9" name="Google Shape;1559;p57"/>
            <p:cNvSpPr/>
            <p:nvPr/>
          </p:nvSpPr>
          <p:spPr>
            <a:xfrm>
              <a:off x="3780500" y="1339900"/>
              <a:ext cx="59000" cy="59025"/>
            </a:xfrm>
            <a:custGeom>
              <a:avLst/>
              <a:gdLst/>
              <a:ahLst/>
              <a:cxnLst/>
              <a:rect l="l" t="t" r="r" b="b"/>
              <a:pathLst>
                <a:path w="2360" h="2361" extrusionOk="0">
                  <a:moveTo>
                    <a:pt x="1166" y="1"/>
                  </a:moveTo>
                  <a:cubicBezTo>
                    <a:pt x="515" y="1"/>
                    <a:pt x="0" y="516"/>
                    <a:pt x="0" y="1194"/>
                  </a:cubicBezTo>
                  <a:cubicBezTo>
                    <a:pt x="0" y="1845"/>
                    <a:pt x="515" y="2361"/>
                    <a:pt x="1166" y="2361"/>
                  </a:cubicBezTo>
                  <a:cubicBezTo>
                    <a:pt x="1845" y="2361"/>
                    <a:pt x="2360" y="1845"/>
                    <a:pt x="2360" y="1194"/>
                  </a:cubicBezTo>
                  <a:cubicBezTo>
                    <a:pt x="2360" y="516"/>
                    <a:pt x="1845" y="1"/>
                    <a:pt x="1166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0" name="Google Shape;1560;p57"/>
            <p:cNvSpPr/>
            <p:nvPr/>
          </p:nvSpPr>
          <p:spPr>
            <a:xfrm>
              <a:off x="3725575" y="1204300"/>
              <a:ext cx="168175" cy="65800"/>
            </a:xfrm>
            <a:custGeom>
              <a:avLst/>
              <a:gdLst/>
              <a:ahLst/>
              <a:cxnLst/>
              <a:rect l="l" t="t" r="r" b="b"/>
              <a:pathLst>
                <a:path w="6727" h="2632" extrusionOk="0">
                  <a:moveTo>
                    <a:pt x="3336" y="0"/>
                  </a:moveTo>
                  <a:cubicBezTo>
                    <a:pt x="1004" y="0"/>
                    <a:pt x="163" y="1763"/>
                    <a:pt x="136" y="1817"/>
                  </a:cubicBezTo>
                  <a:cubicBezTo>
                    <a:pt x="0" y="2089"/>
                    <a:pt x="136" y="2414"/>
                    <a:pt x="353" y="2550"/>
                  </a:cubicBezTo>
                  <a:cubicBezTo>
                    <a:pt x="461" y="2604"/>
                    <a:pt x="570" y="2631"/>
                    <a:pt x="624" y="2631"/>
                  </a:cubicBezTo>
                  <a:cubicBezTo>
                    <a:pt x="841" y="2631"/>
                    <a:pt x="1031" y="2550"/>
                    <a:pt x="1112" y="2333"/>
                  </a:cubicBezTo>
                  <a:cubicBezTo>
                    <a:pt x="1139" y="2251"/>
                    <a:pt x="1763" y="1112"/>
                    <a:pt x="3391" y="1112"/>
                  </a:cubicBezTo>
                  <a:cubicBezTo>
                    <a:pt x="5072" y="1112"/>
                    <a:pt x="5615" y="2279"/>
                    <a:pt x="5615" y="2306"/>
                  </a:cubicBezTo>
                  <a:cubicBezTo>
                    <a:pt x="5714" y="2504"/>
                    <a:pt x="5901" y="2630"/>
                    <a:pt x="6100" y="2630"/>
                  </a:cubicBezTo>
                  <a:cubicBezTo>
                    <a:pt x="6173" y="2630"/>
                    <a:pt x="6247" y="2613"/>
                    <a:pt x="6320" y="2577"/>
                  </a:cubicBezTo>
                  <a:cubicBezTo>
                    <a:pt x="6591" y="2468"/>
                    <a:pt x="6727" y="2143"/>
                    <a:pt x="6591" y="1872"/>
                  </a:cubicBezTo>
                  <a:cubicBezTo>
                    <a:pt x="6564" y="1790"/>
                    <a:pt x="5777" y="0"/>
                    <a:pt x="333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1" name="Google Shape;1561;p57"/>
            <p:cNvSpPr/>
            <p:nvPr/>
          </p:nvSpPr>
          <p:spPr>
            <a:xfrm>
              <a:off x="3438050" y="1204300"/>
              <a:ext cx="168875" cy="65800"/>
            </a:xfrm>
            <a:custGeom>
              <a:avLst/>
              <a:gdLst/>
              <a:ahLst/>
              <a:cxnLst/>
              <a:rect l="l" t="t" r="r" b="b"/>
              <a:pathLst>
                <a:path w="6755" h="2632" extrusionOk="0">
                  <a:moveTo>
                    <a:pt x="3364" y="0"/>
                  </a:moveTo>
                  <a:cubicBezTo>
                    <a:pt x="1004" y="0"/>
                    <a:pt x="163" y="1763"/>
                    <a:pt x="136" y="1817"/>
                  </a:cubicBezTo>
                  <a:cubicBezTo>
                    <a:pt x="1" y="2089"/>
                    <a:pt x="136" y="2414"/>
                    <a:pt x="380" y="2550"/>
                  </a:cubicBezTo>
                  <a:cubicBezTo>
                    <a:pt x="462" y="2604"/>
                    <a:pt x="570" y="2631"/>
                    <a:pt x="652" y="2631"/>
                  </a:cubicBezTo>
                  <a:cubicBezTo>
                    <a:pt x="841" y="2631"/>
                    <a:pt x="1058" y="2550"/>
                    <a:pt x="1113" y="2333"/>
                  </a:cubicBezTo>
                  <a:cubicBezTo>
                    <a:pt x="1140" y="2251"/>
                    <a:pt x="1764" y="1112"/>
                    <a:pt x="3391" y="1112"/>
                  </a:cubicBezTo>
                  <a:cubicBezTo>
                    <a:pt x="5073" y="1112"/>
                    <a:pt x="5615" y="2279"/>
                    <a:pt x="5615" y="2306"/>
                  </a:cubicBezTo>
                  <a:cubicBezTo>
                    <a:pt x="5714" y="2504"/>
                    <a:pt x="5916" y="2630"/>
                    <a:pt x="6123" y="2630"/>
                  </a:cubicBezTo>
                  <a:cubicBezTo>
                    <a:pt x="6198" y="2630"/>
                    <a:pt x="6275" y="2613"/>
                    <a:pt x="6348" y="2577"/>
                  </a:cubicBezTo>
                  <a:cubicBezTo>
                    <a:pt x="6619" y="2468"/>
                    <a:pt x="6754" y="2143"/>
                    <a:pt x="6619" y="1872"/>
                  </a:cubicBezTo>
                  <a:cubicBezTo>
                    <a:pt x="6565" y="1790"/>
                    <a:pt x="5805" y="0"/>
                    <a:pt x="3364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2" name="Google Shape;1562;p57"/>
            <p:cNvSpPr/>
            <p:nvPr/>
          </p:nvSpPr>
          <p:spPr>
            <a:xfrm>
              <a:off x="3509925" y="1384575"/>
              <a:ext cx="119375" cy="229300"/>
            </a:xfrm>
            <a:custGeom>
              <a:avLst/>
              <a:gdLst/>
              <a:ahLst/>
              <a:cxnLst/>
              <a:rect l="l" t="t" r="r" b="b"/>
              <a:pathLst>
                <a:path w="4775" h="9172" extrusionOk="0">
                  <a:moveTo>
                    <a:pt x="4154" y="1"/>
                  </a:moveTo>
                  <a:cubicBezTo>
                    <a:pt x="4011" y="1"/>
                    <a:pt x="3869" y="55"/>
                    <a:pt x="3771" y="167"/>
                  </a:cubicBezTo>
                  <a:cubicBezTo>
                    <a:pt x="3391" y="574"/>
                    <a:pt x="1" y="4235"/>
                    <a:pt x="1" y="6541"/>
                  </a:cubicBezTo>
                  <a:cubicBezTo>
                    <a:pt x="1" y="7165"/>
                    <a:pt x="245" y="7680"/>
                    <a:pt x="652" y="8087"/>
                  </a:cubicBezTo>
                  <a:cubicBezTo>
                    <a:pt x="1628" y="9091"/>
                    <a:pt x="3500" y="9172"/>
                    <a:pt x="4042" y="9172"/>
                  </a:cubicBezTo>
                  <a:lnTo>
                    <a:pt x="4178" y="9172"/>
                  </a:lnTo>
                  <a:cubicBezTo>
                    <a:pt x="4476" y="9172"/>
                    <a:pt x="4720" y="8901"/>
                    <a:pt x="4666" y="8629"/>
                  </a:cubicBezTo>
                  <a:cubicBezTo>
                    <a:pt x="4666" y="8304"/>
                    <a:pt x="4449" y="8087"/>
                    <a:pt x="4124" y="8087"/>
                  </a:cubicBezTo>
                  <a:cubicBezTo>
                    <a:pt x="3581" y="8087"/>
                    <a:pt x="2062" y="7979"/>
                    <a:pt x="1384" y="7328"/>
                  </a:cubicBezTo>
                  <a:cubicBezTo>
                    <a:pt x="1194" y="7138"/>
                    <a:pt x="1086" y="6894"/>
                    <a:pt x="1086" y="6541"/>
                  </a:cubicBezTo>
                  <a:cubicBezTo>
                    <a:pt x="1086" y="4968"/>
                    <a:pt x="3581" y="1930"/>
                    <a:pt x="4585" y="926"/>
                  </a:cubicBezTo>
                  <a:cubicBezTo>
                    <a:pt x="4774" y="709"/>
                    <a:pt x="4774" y="357"/>
                    <a:pt x="4530" y="140"/>
                  </a:cubicBezTo>
                  <a:cubicBezTo>
                    <a:pt x="4426" y="48"/>
                    <a:pt x="4289" y="1"/>
                    <a:pt x="4154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3" name="Google Shape;1563;p57"/>
            <p:cNvSpPr/>
            <p:nvPr/>
          </p:nvSpPr>
          <p:spPr>
            <a:xfrm>
              <a:off x="3573000" y="1634675"/>
              <a:ext cx="157325" cy="95850"/>
            </a:xfrm>
            <a:custGeom>
              <a:avLst/>
              <a:gdLst/>
              <a:ahLst/>
              <a:cxnLst/>
              <a:rect l="l" t="t" r="r" b="b"/>
              <a:pathLst>
                <a:path w="6293" h="3834" extrusionOk="0">
                  <a:moveTo>
                    <a:pt x="5686" y="0"/>
                  </a:moveTo>
                  <a:cubicBezTo>
                    <a:pt x="5426" y="0"/>
                    <a:pt x="5205" y="203"/>
                    <a:pt x="5181" y="470"/>
                  </a:cubicBezTo>
                  <a:cubicBezTo>
                    <a:pt x="5181" y="497"/>
                    <a:pt x="4964" y="1663"/>
                    <a:pt x="3445" y="2369"/>
                  </a:cubicBezTo>
                  <a:cubicBezTo>
                    <a:pt x="2854" y="2664"/>
                    <a:pt x="2337" y="2754"/>
                    <a:pt x="1925" y="2754"/>
                  </a:cubicBezTo>
                  <a:cubicBezTo>
                    <a:pt x="1276" y="2754"/>
                    <a:pt x="885" y="2531"/>
                    <a:pt x="868" y="2531"/>
                  </a:cubicBezTo>
                  <a:cubicBezTo>
                    <a:pt x="782" y="2488"/>
                    <a:pt x="692" y="2467"/>
                    <a:pt x="605" y="2467"/>
                  </a:cubicBezTo>
                  <a:cubicBezTo>
                    <a:pt x="418" y="2467"/>
                    <a:pt x="238" y="2564"/>
                    <a:pt x="109" y="2748"/>
                  </a:cubicBezTo>
                  <a:cubicBezTo>
                    <a:pt x="0" y="3020"/>
                    <a:pt x="54" y="3318"/>
                    <a:pt x="326" y="3481"/>
                  </a:cubicBezTo>
                  <a:cubicBezTo>
                    <a:pt x="353" y="3508"/>
                    <a:pt x="977" y="3833"/>
                    <a:pt x="1926" y="3833"/>
                  </a:cubicBezTo>
                  <a:cubicBezTo>
                    <a:pt x="2468" y="3833"/>
                    <a:pt x="3174" y="3725"/>
                    <a:pt x="3933" y="3372"/>
                  </a:cubicBezTo>
                  <a:cubicBezTo>
                    <a:pt x="5995" y="2369"/>
                    <a:pt x="6239" y="687"/>
                    <a:pt x="6266" y="606"/>
                  </a:cubicBezTo>
                  <a:cubicBezTo>
                    <a:pt x="6293" y="307"/>
                    <a:pt x="6103" y="36"/>
                    <a:pt x="5778" y="9"/>
                  </a:cubicBezTo>
                  <a:cubicBezTo>
                    <a:pt x="5747" y="3"/>
                    <a:pt x="5716" y="0"/>
                    <a:pt x="5686" y="0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4" name="Google Shape;1564;p57"/>
            <p:cNvSpPr/>
            <p:nvPr/>
          </p:nvSpPr>
          <p:spPr>
            <a:xfrm>
              <a:off x="3746575" y="1953325"/>
              <a:ext cx="122775" cy="64700"/>
            </a:xfrm>
            <a:custGeom>
              <a:avLst/>
              <a:gdLst/>
              <a:ahLst/>
              <a:cxnLst/>
              <a:rect l="l" t="t" r="r" b="b"/>
              <a:pathLst>
                <a:path w="4911" h="2588" extrusionOk="0">
                  <a:moveTo>
                    <a:pt x="4293" y="1"/>
                  </a:moveTo>
                  <a:cubicBezTo>
                    <a:pt x="4227" y="1"/>
                    <a:pt x="4160" y="13"/>
                    <a:pt x="4097" y="38"/>
                  </a:cubicBezTo>
                  <a:lnTo>
                    <a:pt x="408" y="1530"/>
                  </a:lnTo>
                  <a:cubicBezTo>
                    <a:pt x="137" y="1638"/>
                    <a:pt x="1" y="1964"/>
                    <a:pt x="109" y="2235"/>
                  </a:cubicBezTo>
                  <a:cubicBezTo>
                    <a:pt x="191" y="2479"/>
                    <a:pt x="381" y="2588"/>
                    <a:pt x="598" y="2588"/>
                  </a:cubicBezTo>
                  <a:cubicBezTo>
                    <a:pt x="679" y="2588"/>
                    <a:pt x="733" y="2588"/>
                    <a:pt x="815" y="2561"/>
                  </a:cubicBezTo>
                  <a:lnTo>
                    <a:pt x="4503" y="1069"/>
                  </a:lnTo>
                  <a:cubicBezTo>
                    <a:pt x="4775" y="960"/>
                    <a:pt x="4910" y="608"/>
                    <a:pt x="4802" y="336"/>
                  </a:cubicBezTo>
                  <a:cubicBezTo>
                    <a:pt x="4719" y="129"/>
                    <a:pt x="4509" y="1"/>
                    <a:pt x="4293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5" name="Google Shape;1565;p57"/>
            <p:cNvSpPr/>
            <p:nvPr/>
          </p:nvSpPr>
          <p:spPr>
            <a:xfrm>
              <a:off x="3302425" y="1015100"/>
              <a:ext cx="931725" cy="287550"/>
            </a:xfrm>
            <a:custGeom>
              <a:avLst/>
              <a:gdLst/>
              <a:ahLst/>
              <a:cxnLst/>
              <a:rect l="l" t="t" r="r" b="b"/>
              <a:pathLst>
                <a:path w="37269" h="11502" extrusionOk="0">
                  <a:moveTo>
                    <a:pt x="1" y="1"/>
                  </a:moveTo>
                  <a:lnTo>
                    <a:pt x="733" y="9657"/>
                  </a:lnTo>
                  <a:cubicBezTo>
                    <a:pt x="733" y="9657"/>
                    <a:pt x="11718" y="8219"/>
                    <a:pt x="18337" y="6104"/>
                  </a:cubicBezTo>
                  <a:cubicBezTo>
                    <a:pt x="22297" y="4829"/>
                    <a:pt x="24982" y="3147"/>
                    <a:pt x="26474" y="2035"/>
                  </a:cubicBezTo>
                  <a:lnTo>
                    <a:pt x="28101" y="6375"/>
                  </a:lnTo>
                  <a:cubicBezTo>
                    <a:pt x="29159" y="9196"/>
                    <a:pt x="31654" y="11121"/>
                    <a:pt x="34584" y="11501"/>
                  </a:cubicBezTo>
                  <a:lnTo>
                    <a:pt x="35560" y="10498"/>
                  </a:lnTo>
                  <a:cubicBezTo>
                    <a:pt x="35777" y="10308"/>
                    <a:pt x="35967" y="10145"/>
                    <a:pt x="36211" y="9982"/>
                  </a:cubicBezTo>
                  <a:lnTo>
                    <a:pt x="37269" y="1"/>
                  </a:ln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6" name="Google Shape;1566;p57"/>
            <p:cNvSpPr/>
            <p:nvPr/>
          </p:nvSpPr>
          <p:spPr>
            <a:xfrm>
              <a:off x="4163625" y="1291000"/>
              <a:ext cx="119350" cy="168950"/>
            </a:xfrm>
            <a:custGeom>
              <a:avLst/>
              <a:gdLst/>
              <a:ahLst/>
              <a:cxnLst/>
              <a:rect l="l" t="t" r="r" b="b"/>
              <a:pathLst>
                <a:path w="4774" h="6758" extrusionOk="0">
                  <a:moveTo>
                    <a:pt x="4149" y="1"/>
                  </a:moveTo>
                  <a:cubicBezTo>
                    <a:pt x="3967" y="1"/>
                    <a:pt x="3794" y="91"/>
                    <a:pt x="3689" y="248"/>
                  </a:cubicBezTo>
                  <a:lnTo>
                    <a:pt x="163" y="5917"/>
                  </a:lnTo>
                  <a:cubicBezTo>
                    <a:pt x="0" y="6161"/>
                    <a:pt x="54" y="6487"/>
                    <a:pt x="326" y="6704"/>
                  </a:cubicBezTo>
                  <a:cubicBezTo>
                    <a:pt x="407" y="6731"/>
                    <a:pt x="515" y="6758"/>
                    <a:pt x="597" y="6758"/>
                  </a:cubicBezTo>
                  <a:cubicBezTo>
                    <a:pt x="814" y="6758"/>
                    <a:pt x="977" y="6649"/>
                    <a:pt x="1085" y="6487"/>
                  </a:cubicBezTo>
                  <a:lnTo>
                    <a:pt x="1899" y="5158"/>
                  </a:lnTo>
                  <a:lnTo>
                    <a:pt x="4123" y="5158"/>
                  </a:lnTo>
                  <a:cubicBezTo>
                    <a:pt x="4448" y="5158"/>
                    <a:pt x="4665" y="4941"/>
                    <a:pt x="4665" y="4615"/>
                  </a:cubicBezTo>
                  <a:cubicBezTo>
                    <a:pt x="4665" y="4317"/>
                    <a:pt x="4448" y="4073"/>
                    <a:pt x="4123" y="4073"/>
                  </a:cubicBezTo>
                  <a:lnTo>
                    <a:pt x="2577" y="4073"/>
                  </a:lnTo>
                  <a:lnTo>
                    <a:pt x="4611" y="818"/>
                  </a:lnTo>
                  <a:cubicBezTo>
                    <a:pt x="4774" y="574"/>
                    <a:pt x="4665" y="248"/>
                    <a:pt x="4448" y="85"/>
                  </a:cubicBezTo>
                  <a:cubicBezTo>
                    <a:pt x="4352" y="28"/>
                    <a:pt x="4249" y="1"/>
                    <a:pt x="4149" y="1"/>
                  </a:cubicBezTo>
                  <a:close/>
                </a:path>
              </a:pathLst>
            </a:custGeom>
            <a:solidFill>
              <a:srgbClr val="25284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7" name="Google Shape;348;p46">
            <a:extLst>
              <a:ext uri="{FF2B5EF4-FFF2-40B4-BE49-F238E27FC236}">
                <a16:creationId xmlns:a16="http://schemas.microsoft.com/office/drawing/2014/main" id="{A0433BDA-CCAA-4825-A1EC-9DBEC66F0F46}"/>
              </a:ext>
            </a:extLst>
          </p:cNvPr>
          <p:cNvSpPr/>
          <p:nvPr/>
        </p:nvSpPr>
        <p:spPr>
          <a:xfrm>
            <a:off x="7577375" y="3543001"/>
            <a:ext cx="422939" cy="404740"/>
          </a:xfrm>
          <a:custGeom>
            <a:avLst/>
            <a:gdLst/>
            <a:ahLst/>
            <a:cxnLst/>
            <a:rect l="l" t="t" r="r" b="b"/>
            <a:pathLst>
              <a:path w="17104" h="16368" extrusionOk="0">
                <a:moveTo>
                  <a:pt x="2290" y="0"/>
                </a:moveTo>
                <a:cubicBezTo>
                  <a:pt x="2056" y="0"/>
                  <a:pt x="1819" y="88"/>
                  <a:pt x="1630" y="286"/>
                </a:cubicBezTo>
                <a:cubicBezTo>
                  <a:pt x="1020" y="896"/>
                  <a:pt x="1427" y="1914"/>
                  <a:pt x="2299" y="1914"/>
                </a:cubicBezTo>
                <a:cubicBezTo>
                  <a:pt x="2823" y="1914"/>
                  <a:pt x="3259" y="1478"/>
                  <a:pt x="3259" y="955"/>
                </a:cubicBezTo>
                <a:cubicBezTo>
                  <a:pt x="3259" y="384"/>
                  <a:pt x="2780" y="0"/>
                  <a:pt x="2290" y="0"/>
                </a:cubicBezTo>
                <a:close/>
                <a:moveTo>
                  <a:pt x="14809" y="0"/>
                </a:moveTo>
                <a:cubicBezTo>
                  <a:pt x="14573" y="0"/>
                  <a:pt x="14333" y="88"/>
                  <a:pt x="14135" y="286"/>
                </a:cubicBezTo>
                <a:cubicBezTo>
                  <a:pt x="13525" y="896"/>
                  <a:pt x="13961" y="1914"/>
                  <a:pt x="14833" y="1914"/>
                </a:cubicBezTo>
                <a:cubicBezTo>
                  <a:pt x="15357" y="1914"/>
                  <a:pt x="15793" y="1478"/>
                  <a:pt x="15793" y="955"/>
                </a:cubicBezTo>
                <a:cubicBezTo>
                  <a:pt x="15773" y="384"/>
                  <a:pt x="15301" y="0"/>
                  <a:pt x="14809" y="0"/>
                </a:cubicBezTo>
                <a:close/>
                <a:moveTo>
                  <a:pt x="2299" y="2001"/>
                </a:moveTo>
                <a:cubicBezTo>
                  <a:pt x="1369" y="2001"/>
                  <a:pt x="438" y="2612"/>
                  <a:pt x="380" y="3834"/>
                </a:cubicBezTo>
                <a:lnTo>
                  <a:pt x="380" y="5520"/>
                </a:lnTo>
                <a:cubicBezTo>
                  <a:pt x="380" y="5666"/>
                  <a:pt x="496" y="5811"/>
                  <a:pt x="671" y="5811"/>
                </a:cubicBezTo>
                <a:lnTo>
                  <a:pt x="1340" y="5811"/>
                </a:lnTo>
                <a:lnTo>
                  <a:pt x="1340" y="7701"/>
                </a:lnTo>
                <a:cubicBezTo>
                  <a:pt x="1296" y="8385"/>
                  <a:pt x="1798" y="8726"/>
                  <a:pt x="2299" y="8726"/>
                </a:cubicBezTo>
                <a:cubicBezTo>
                  <a:pt x="2801" y="8726"/>
                  <a:pt x="3303" y="8385"/>
                  <a:pt x="3259" y="7701"/>
                </a:cubicBezTo>
                <a:lnTo>
                  <a:pt x="3259" y="5811"/>
                </a:lnTo>
                <a:lnTo>
                  <a:pt x="3928" y="5811"/>
                </a:lnTo>
                <a:cubicBezTo>
                  <a:pt x="4102" y="5811"/>
                  <a:pt x="4219" y="5666"/>
                  <a:pt x="4219" y="5520"/>
                </a:cubicBezTo>
                <a:lnTo>
                  <a:pt x="4219" y="3834"/>
                </a:lnTo>
                <a:cubicBezTo>
                  <a:pt x="4161" y="2612"/>
                  <a:pt x="3230" y="2001"/>
                  <a:pt x="2299" y="2001"/>
                </a:cubicBezTo>
                <a:close/>
                <a:moveTo>
                  <a:pt x="14833" y="1914"/>
                </a:moveTo>
                <a:cubicBezTo>
                  <a:pt x="13757" y="1914"/>
                  <a:pt x="12914" y="2787"/>
                  <a:pt x="12914" y="3834"/>
                </a:cubicBezTo>
                <a:lnTo>
                  <a:pt x="12914" y="5520"/>
                </a:lnTo>
                <a:cubicBezTo>
                  <a:pt x="12914" y="5666"/>
                  <a:pt x="13030" y="5782"/>
                  <a:pt x="13176" y="5782"/>
                </a:cubicBezTo>
                <a:lnTo>
                  <a:pt x="13874" y="5782"/>
                </a:lnTo>
                <a:lnTo>
                  <a:pt x="13874" y="7701"/>
                </a:lnTo>
                <a:cubicBezTo>
                  <a:pt x="13830" y="8385"/>
                  <a:pt x="14324" y="8726"/>
                  <a:pt x="14822" y="8726"/>
                </a:cubicBezTo>
                <a:cubicBezTo>
                  <a:pt x="15320" y="8726"/>
                  <a:pt x="15822" y="8385"/>
                  <a:pt x="15793" y="7701"/>
                </a:cubicBezTo>
                <a:lnTo>
                  <a:pt x="15793" y="5811"/>
                </a:lnTo>
                <a:lnTo>
                  <a:pt x="16462" y="5811"/>
                </a:lnTo>
                <a:cubicBezTo>
                  <a:pt x="16607" y="5811"/>
                  <a:pt x="16753" y="5666"/>
                  <a:pt x="16753" y="5520"/>
                </a:cubicBezTo>
                <a:lnTo>
                  <a:pt x="16753" y="3834"/>
                </a:lnTo>
                <a:cubicBezTo>
                  <a:pt x="16724" y="2787"/>
                  <a:pt x="15880" y="1914"/>
                  <a:pt x="14833" y="1914"/>
                </a:cubicBezTo>
                <a:close/>
                <a:moveTo>
                  <a:pt x="1258" y="9618"/>
                </a:moveTo>
                <a:cubicBezTo>
                  <a:pt x="0" y="9618"/>
                  <a:pt x="0" y="11543"/>
                  <a:pt x="1258" y="11543"/>
                </a:cubicBezTo>
                <a:cubicBezTo>
                  <a:pt x="1284" y="11543"/>
                  <a:pt x="1312" y="11542"/>
                  <a:pt x="1340" y="11540"/>
                </a:cubicBezTo>
                <a:lnTo>
                  <a:pt x="5673" y="11540"/>
                </a:lnTo>
                <a:lnTo>
                  <a:pt x="5934" y="9621"/>
                </a:lnTo>
                <a:lnTo>
                  <a:pt x="1340" y="9621"/>
                </a:lnTo>
                <a:cubicBezTo>
                  <a:pt x="1312" y="9619"/>
                  <a:pt x="1284" y="9618"/>
                  <a:pt x="1258" y="9618"/>
                </a:cubicBezTo>
                <a:close/>
                <a:moveTo>
                  <a:pt x="15873" y="9618"/>
                </a:moveTo>
                <a:cubicBezTo>
                  <a:pt x="15847" y="9618"/>
                  <a:pt x="15820" y="9619"/>
                  <a:pt x="15793" y="9621"/>
                </a:cubicBezTo>
                <a:lnTo>
                  <a:pt x="11169" y="9621"/>
                </a:lnTo>
                <a:lnTo>
                  <a:pt x="11460" y="11540"/>
                </a:lnTo>
                <a:lnTo>
                  <a:pt x="15793" y="11540"/>
                </a:lnTo>
                <a:cubicBezTo>
                  <a:pt x="15820" y="11542"/>
                  <a:pt x="15847" y="11543"/>
                  <a:pt x="15873" y="11543"/>
                </a:cubicBezTo>
                <a:cubicBezTo>
                  <a:pt x="17104" y="11543"/>
                  <a:pt x="17104" y="9618"/>
                  <a:pt x="15873" y="9618"/>
                </a:cubicBezTo>
                <a:close/>
                <a:moveTo>
                  <a:pt x="8563" y="7694"/>
                </a:moveTo>
                <a:cubicBezTo>
                  <a:pt x="7839" y="7694"/>
                  <a:pt x="7112" y="8152"/>
                  <a:pt x="6981" y="9068"/>
                </a:cubicBezTo>
                <a:lnTo>
                  <a:pt x="6371" y="13488"/>
                </a:lnTo>
                <a:lnTo>
                  <a:pt x="10762" y="13488"/>
                </a:lnTo>
                <a:lnTo>
                  <a:pt x="10122" y="9068"/>
                </a:lnTo>
                <a:cubicBezTo>
                  <a:pt x="10006" y="8152"/>
                  <a:pt x="9286" y="7694"/>
                  <a:pt x="8563" y="7694"/>
                </a:cubicBezTo>
                <a:close/>
                <a:moveTo>
                  <a:pt x="4684" y="14448"/>
                </a:moveTo>
                <a:cubicBezTo>
                  <a:pt x="3899" y="14448"/>
                  <a:pt x="3259" y="15088"/>
                  <a:pt x="3230" y="15902"/>
                </a:cubicBezTo>
                <a:cubicBezTo>
                  <a:pt x="3230" y="16164"/>
                  <a:pt x="3463" y="16367"/>
                  <a:pt x="3724" y="16367"/>
                </a:cubicBezTo>
                <a:lnTo>
                  <a:pt x="13379" y="16367"/>
                </a:lnTo>
                <a:cubicBezTo>
                  <a:pt x="13641" y="16367"/>
                  <a:pt x="13874" y="16164"/>
                  <a:pt x="13874" y="15902"/>
                </a:cubicBezTo>
                <a:cubicBezTo>
                  <a:pt x="13845" y="15088"/>
                  <a:pt x="13205" y="14448"/>
                  <a:pt x="12420" y="14448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9" name="Google Shape;1109;p49"/>
          <p:cNvSpPr/>
          <p:nvPr/>
        </p:nvSpPr>
        <p:spPr>
          <a:xfrm>
            <a:off x="3675422" y="1398316"/>
            <a:ext cx="5095291" cy="2470221"/>
          </a:xfrm>
          <a:custGeom>
            <a:avLst/>
            <a:gdLst/>
            <a:ahLst/>
            <a:cxnLst/>
            <a:rect l="l" t="t" r="r" b="b"/>
            <a:pathLst>
              <a:path w="31161" h="15107" extrusionOk="0">
                <a:moveTo>
                  <a:pt x="12217" y="0"/>
                </a:moveTo>
                <a:cubicBezTo>
                  <a:pt x="7071" y="0"/>
                  <a:pt x="2576" y="43"/>
                  <a:pt x="2068" y="156"/>
                </a:cubicBezTo>
                <a:cubicBezTo>
                  <a:pt x="1766" y="221"/>
                  <a:pt x="1508" y="307"/>
                  <a:pt x="1292" y="393"/>
                </a:cubicBezTo>
                <a:cubicBezTo>
                  <a:pt x="496" y="716"/>
                  <a:pt x="0" y="1706"/>
                  <a:pt x="43" y="2805"/>
                </a:cubicBezTo>
                <a:cubicBezTo>
                  <a:pt x="237" y="6121"/>
                  <a:pt x="668" y="13313"/>
                  <a:pt x="1185" y="14175"/>
                </a:cubicBezTo>
                <a:cubicBezTo>
                  <a:pt x="1526" y="14755"/>
                  <a:pt x="9371" y="15106"/>
                  <a:pt x="16783" y="15106"/>
                </a:cubicBezTo>
                <a:cubicBezTo>
                  <a:pt x="23410" y="15106"/>
                  <a:pt x="29690" y="14825"/>
                  <a:pt x="29954" y="14175"/>
                </a:cubicBezTo>
                <a:cubicBezTo>
                  <a:pt x="30514" y="12797"/>
                  <a:pt x="31160" y="285"/>
                  <a:pt x="28210" y="156"/>
                </a:cubicBezTo>
                <a:cubicBezTo>
                  <a:pt x="26538" y="71"/>
                  <a:pt x="18839" y="0"/>
                  <a:pt x="12217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1" name="Google Shape;1111;p49"/>
          <p:cNvSpPr txBox="1">
            <a:spLocks noGrp="1"/>
          </p:cNvSpPr>
          <p:nvPr>
            <p:ph type="title"/>
          </p:nvPr>
        </p:nvSpPr>
        <p:spPr>
          <a:xfrm>
            <a:off x="4367210" y="1986737"/>
            <a:ext cx="4018191" cy="8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BE" sz="4000" dirty="0"/>
              <a:t>THANK YOU !</a:t>
            </a:r>
          </a:p>
        </p:txBody>
      </p:sp>
      <p:sp>
        <p:nvSpPr>
          <p:cNvPr id="1112" name="Google Shape;1112;p49"/>
          <p:cNvSpPr txBox="1">
            <a:spLocks noGrp="1"/>
          </p:cNvSpPr>
          <p:nvPr>
            <p:ph type="subTitle" idx="1"/>
          </p:nvPr>
        </p:nvSpPr>
        <p:spPr>
          <a:xfrm>
            <a:off x="4111474" y="2851504"/>
            <a:ext cx="4196734" cy="84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</a:pPr>
            <a:endParaRPr lang="fr-BE" sz="800" dirty="0"/>
          </a:p>
          <a:p>
            <a:pPr marL="152400" lvl="0" indent="0" algn="l" rtl="0">
              <a:spcBef>
                <a:spcPts val="0"/>
              </a:spcBef>
              <a:spcAft>
                <a:spcPts val="0"/>
              </a:spcAft>
              <a:buSzPts val="1200"/>
            </a:pPr>
            <a:r>
              <a:rPr lang="fr-BE" sz="1600" dirty="0"/>
              <a:t>marie-sophie.devresse@uclouvain.be</a:t>
            </a:r>
            <a:endParaRPr sz="1600" dirty="0"/>
          </a:p>
        </p:txBody>
      </p:sp>
      <p:grpSp>
        <p:nvGrpSpPr>
          <p:cNvPr id="63" name="Google Shape;5794;p48">
            <a:extLst>
              <a:ext uri="{FF2B5EF4-FFF2-40B4-BE49-F238E27FC236}">
                <a16:creationId xmlns:a16="http://schemas.microsoft.com/office/drawing/2014/main" id="{D38A14BB-E0A1-4A4D-917D-08B870489F34}"/>
              </a:ext>
            </a:extLst>
          </p:cNvPr>
          <p:cNvGrpSpPr>
            <a:grpSpLocks noChangeAspect="1"/>
          </p:cNvGrpSpPr>
          <p:nvPr/>
        </p:nvGrpSpPr>
        <p:grpSpPr>
          <a:xfrm>
            <a:off x="273353" y="557632"/>
            <a:ext cx="3754788" cy="3754772"/>
            <a:chOff x="-8984775" y="-743125"/>
            <a:chExt cx="5960900" cy="5960875"/>
          </a:xfrm>
        </p:grpSpPr>
        <p:sp>
          <p:nvSpPr>
            <p:cNvPr id="64" name="Google Shape;5795;p48">
              <a:extLst>
                <a:ext uri="{FF2B5EF4-FFF2-40B4-BE49-F238E27FC236}">
                  <a16:creationId xmlns:a16="http://schemas.microsoft.com/office/drawing/2014/main" id="{7EDB0067-325B-4FD7-93FE-B669C35AF6FC}"/>
                </a:ext>
              </a:extLst>
            </p:cNvPr>
            <p:cNvSpPr/>
            <p:nvPr/>
          </p:nvSpPr>
          <p:spPr>
            <a:xfrm>
              <a:off x="-8984775" y="-743125"/>
              <a:ext cx="5960900" cy="5960875"/>
            </a:xfrm>
            <a:custGeom>
              <a:avLst/>
              <a:gdLst/>
              <a:ahLst/>
              <a:cxnLst/>
              <a:rect l="l" t="t" r="r" b="b"/>
              <a:pathLst>
                <a:path w="238436" h="238435" extrusionOk="0">
                  <a:moveTo>
                    <a:pt x="119218" y="1"/>
                  </a:moveTo>
                  <a:cubicBezTo>
                    <a:pt x="53377" y="1"/>
                    <a:pt x="1" y="53376"/>
                    <a:pt x="1" y="119218"/>
                  </a:cubicBezTo>
                  <a:cubicBezTo>
                    <a:pt x="1" y="185059"/>
                    <a:pt x="53377" y="238435"/>
                    <a:pt x="119218" y="238435"/>
                  </a:cubicBezTo>
                  <a:cubicBezTo>
                    <a:pt x="185060" y="238435"/>
                    <a:pt x="238435" y="185059"/>
                    <a:pt x="238435" y="119218"/>
                  </a:cubicBezTo>
                  <a:cubicBezTo>
                    <a:pt x="238435" y="53376"/>
                    <a:pt x="185060" y="1"/>
                    <a:pt x="119218" y="1"/>
                  </a:cubicBezTo>
                  <a:close/>
                </a:path>
              </a:pathLst>
            </a:custGeom>
            <a:solidFill>
              <a:srgbClr val="006D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5796;p48">
              <a:extLst>
                <a:ext uri="{FF2B5EF4-FFF2-40B4-BE49-F238E27FC236}">
                  <a16:creationId xmlns:a16="http://schemas.microsoft.com/office/drawing/2014/main" id="{41578267-D48C-45B2-B224-D9FA3A74FAE8}"/>
                </a:ext>
              </a:extLst>
            </p:cNvPr>
            <p:cNvSpPr/>
            <p:nvPr/>
          </p:nvSpPr>
          <p:spPr>
            <a:xfrm>
              <a:off x="-4967225" y="464775"/>
              <a:ext cx="114425" cy="98350"/>
            </a:xfrm>
            <a:custGeom>
              <a:avLst/>
              <a:gdLst/>
              <a:ahLst/>
              <a:cxnLst/>
              <a:rect l="l" t="t" r="r" b="b"/>
              <a:pathLst>
                <a:path w="4577" h="3934" extrusionOk="0">
                  <a:moveTo>
                    <a:pt x="1840" y="1"/>
                  </a:moveTo>
                  <a:cubicBezTo>
                    <a:pt x="655" y="1"/>
                    <a:pt x="0" y="3437"/>
                    <a:pt x="1391" y="3846"/>
                  </a:cubicBezTo>
                  <a:cubicBezTo>
                    <a:pt x="1584" y="3905"/>
                    <a:pt x="1781" y="3933"/>
                    <a:pt x="1974" y="3933"/>
                  </a:cubicBezTo>
                  <a:cubicBezTo>
                    <a:pt x="3378" y="3933"/>
                    <a:pt x="4576" y="2434"/>
                    <a:pt x="2462" y="310"/>
                  </a:cubicBezTo>
                  <a:cubicBezTo>
                    <a:pt x="2245" y="94"/>
                    <a:pt x="2035" y="1"/>
                    <a:pt x="1840" y="1"/>
                  </a:cubicBez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5797;p48">
              <a:extLst>
                <a:ext uri="{FF2B5EF4-FFF2-40B4-BE49-F238E27FC236}">
                  <a16:creationId xmlns:a16="http://schemas.microsoft.com/office/drawing/2014/main" id="{A8637FAE-0083-4ED7-8092-69BD65125BC0}"/>
                </a:ext>
              </a:extLst>
            </p:cNvPr>
            <p:cNvSpPr/>
            <p:nvPr/>
          </p:nvSpPr>
          <p:spPr>
            <a:xfrm>
              <a:off x="-7323550" y="4612400"/>
              <a:ext cx="533125" cy="499700"/>
            </a:xfrm>
            <a:custGeom>
              <a:avLst/>
              <a:gdLst/>
              <a:ahLst/>
              <a:cxnLst/>
              <a:rect l="l" t="t" r="r" b="b"/>
              <a:pathLst>
                <a:path w="21325" h="19988" extrusionOk="0">
                  <a:moveTo>
                    <a:pt x="7713" y="0"/>
                  </a:moveTo>
                  <a:cubicBezTo>
                    <a:pt x="6004" y="0"/>
                    <a:pt x="4204" y="474"/>
                    <a:pt x="2941" y="1044"/>
                  </a:cubicBezTo>
                  <a:cubicBezTo>
                    <a:pt x="1" y="2390"/>
                    <a:pt x="525" y="8807"/>
                    <a:pt x="1429" y="12617"/>
                  </a:cubicBezTo>
                  <a:cubicBezTo>
                    <a:pt x="7740" y="15641"/>
                    <a:pt x="14360" y="18106"/>
                    <a:pt x="21218" y="19987"/>
                  </a:cubicBezTo>
                  <a:cubicBezTo>
                    <a:pt x="21325" y="19356"/>
                    <a:pt x="21170" y="18594"/>
                    <a:pt x="20622" y="17654"/>
                  </a:cubicBezTo>
                  <a:cubicBezTo>
                    <a:pt x="19110" y="15082"/>
                    <a:pt x="13395" y="8010"/>
                    <a:pt x="12586" y="3461"/>
                  </a:cubicBezTo>
                  <a:cubicBezTo>
                    <a:pt x="12129" y="851"/>
                    <a:pt x="10002" y="0"/>
                    <a:pt x="7713" y="0"/>
                  </a:cubicBez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5798;p48">
              <a:extLst>
                <a:ext uri="{FF2B5EF4-FFF2-40B4-BE49-F238E27FC236}">
                  <a16:creationId xmlns:a16="http://schemas.microsoft.com/office/drawing/2014/main" id="{5ABB2E65-FCA1-4B8F-9F58-BC7B979EAF6A}"/>
                </a:ext>
              </a:extLst>
            </p:cNvPr>
            <p:cNvSpPr/>
            <p:nvPr/>
          </p:nvSpPr>
          <p:spPr>
            <a:xfrm>
              <a:off x="-5649225" y="-596375"/>
              <a:ext cx="2481275" cy="2314775"/>
            </a:xfrm>
            <a:custGeom>
              <a:avLst/>
              <a:gdLst/>
              <a:ahLst/>
              <a:cxnLst/>
              <a:rect l="l" t="t" r="r" b="b"/>
              <a:pathLst>
                <a:path w="99251" h="92591" extrusionOk="0">
                  <a:moveTo>
                    <a:pt x="22825" y="1"/>
                  </a:moveTo>
                  <a:lnTo>
                    <a:pt x="22825" y="1"/>
                  </a:lnTo>
                  <a:cubicBezTo>
                    <a:pt x="20896" y="4989"/>
                    <a:pt x="20360" y="9811"/>
                    <a:pt x="24646" y="10073"/>
                  </a:cubicBezTo>
                  <a:cubicBezTo>
                    <a:pt x="28932" y="10335"/>
                    <a:pt x="31349" y="11419"/>
                    <a:pt x="30004" y="14633"/>
                  </a:cubicBezTo>
                  <a:cubicBezTo>
                    <a:pt x="28671" y="17848"/>
                    <a:pt x="26789" y="18384"/>
                    <a:pt x="23837" y="20253"/>
                  </a:cubicBezTo>
                  <a:cubicBezTo>
                    <a:pt x="21786" y="21565"/>
                    <a:pt x="19602" y="23265"/>
                    <a:pt x="18286" y="23265"/>
                  </a:cubicBezTo>
                  <a:cubicBezTo>
                    <a:pt x="17715" y="23265"/>
                    <a:pt x="17307" y="22945"/>
                    <a:pt x="17145" y="22134"/>
                  </a:cubicBezTo>
                  <a:cubicBezTo>
                    <a:pt x="16610" y="19455"/>
                    <a:pt x="13395" y="15169"/>
                    <a:pt x="12323" y="12216"/>
                  </a:cubicBezTo>
                  <a:cubicBezTo>
                    <a:pt x="11547" y="10087"/>
                    <a:pt x="11190" y="7952"/>
                    <a:pt x="10238" y="7952"/>
                  </a:cubicBezTo>
                  <a:cubicBezTo>
                    <a:pt x="9875" y="7952"/>
                    <a:pt x="9426" y="8262"/>
                    <a:pt x="8835" y="9002"/>
                  </a:cubicBezTo>
                  <a:cubicBezTo>
                    <a:pt x="6704" y="11681"/>
                    <a:pt x="4144" y="14098"/>
                    <a:pt x="2072" y="17038"/>
                  </a:cubicBezTo>
                  <a:cubicBezTo>
                    <a:pt x="0" y="19991"/>
                    <a:pt x="4287" y="20253"/>
                    <a:pt x="8299" y="21860"/>
                  </a:cubicBezTo>
                  <a:cubicBezTo>
                    <a:pt x="12323" y="23468"/>
                    <a:pt x="13133" y="26147"/>
                    <a:pt x="12061" y="28028"/>
                  </a:cubicBezTo>
                  <a:cubicBezTo>
                    <a:pt x="10978" y="29897"/>
                    <a:pt x="13800" y="30516"/>
                    <a:pt x="14728" y="32576"/>
                  </a:cubicBezTo>
                  <a:cubicBezTo>
                    <a:pt x="15383" y="34005"/>
                    <a:pt x="16883" y="36862"/>
                    <a:pt x="14728" y="38208"/>
                  </a:cubicBezTo>
                  <a:cubicBezTo>
                    <a:pt x="14415" y="38402"/>
                    <a:pt x="13999" y="38483"/>
                    <a:pt x="13511" y="38483"/>
                  </a:cubicBezTo>
                  <a:cubicBezTo>
                    <a:pt x="11142" y="38483"/>
                    <a:pt x="7064" y="36587"/>
                    <a:pt x="4702" y="36587"/>
                  </a:cubicBezTo>
                  <a:cubicBezTo>
                    <a:pt x="4214" y="36587"/>
                    <a:pt x="3800" y="36668"/>
                    <a:pt x="3489" y="36862"/>
                  </a:cubicBezTo>
                  <a:cubicBezTo>
                    <a:pt x="1334" y="38208"/>
                    <a:pt x="2953" y="46244"/>
                    <a:pt x="2143" y="47852"/>
                  </a:cubicBezTo>
                  <a:cubicBezTo>
                    <a:pt x="1334" y="49459"/>
                    <a:pt x="7585" y="49995"/>
                    <a:pt x="9013" y="51328"/>
                  </a:cubicBezTo>
                  <a:cubicBezTo>
                    <a:pt x="9263" y="51563"/>
                    <a:pt x="9633" y="51667"/>
                    <a:pt x="10080" y="51667"/>
                  </a:cubicBezTo>
                  <a:cubicBezTo>
                    <a:pt x="12194" y="51667"/>
                    <a:pt x="16045" y="49347"/>
                    <a:pt x="17145" y="47578"/>
                  </a:cubicBezTo>
                  <a:cubicBezTo>
                    <a:pt x="18479" y="45435"/>
                    <a:pt x="18217" y="43030"/>
                    <a:pt x="20896" y="40613"/>
                  </a:cubicBezTo>
                  <a:cubicBezTo>
                    <a:pt x="23575" y="38208"/>
                    <a:pt x="25992" y="39279"/>
                    <a:pt x="28135" y="38470"/>
                  </a:cubicBezTo>
                  <a:cubicBezTo>
                    <a:pt x="29613" y="37916"/>
                    <a:pt x="29041" y="37100"/>
                    <a:pt x="29262" y="37100"/>
                  </a:cubicBezTo>
                  <a:cubicBezTo>
                    <a:pt x="29360" y="37100"/>
                    <a:pt x="29613" y="37259"/>
                    <a:pt x="30266" y="37672"/>
                  </a:cubicBezTo>
                  <a:cubicBezTo>
                    <a:pt x="32421" y="39005"/>
                    <a:pt x="40982" y="44363"/>
                    <a:pt x="40458" y="45971"/>
                  </a:cubicBezTo>
                  <a:cubicBezTo>
                    <a:pt x="39922" y="47578"/>
                    <a:pt x="36171" y="46506"/>
                    <a:pt x="35898" y="48649"/>
                  </a:cubicBezTo>
                  <a:cubicBezTo>
                    <a:pt x="35643" y="50729"/>
                    <a:pt x="37654" y="51676"/>
                    <a:pt x="38992" y="51676"/>
                  </a:cubicBezTo>
                  <a:cubicBezTo>
                    <a:pt x="39032" y="51676"/>
                    <a:pt x="39073" y="51675"/>
                    <a:pt x="39112" y="51674"/>
                  </a:cubicBezTo>
                  <a:cubicBezTo>
                    <a:pt x="40458" y="51602"/>
                    <a:pt x="42601" y="48114"/>
                    <a:pt x="43934" y="47316"/>
                  </a:cubicBezTo>
                  <a:cubicBezTo>
                    <a:pt x="44075" y="47231"/>
                    <a:pt x="44231" y="47192"/>
                    <a:pt x="44400" y="47192"/>
                  </a:cubicBezTo>
                  <a:cubicBezTo>
                    <a:pt x="45846" y="47192"/>
                    <a:pt x="48295" y="50053"/>
                    <a:pt x="51173" y="51674"/>
                  </a:cubicBezTo>
                  <a:cubicBezTo>
                    <a:pt x="51526" y="51871"/>
                    <a:pt x="51853" y="51960"/>
                    <a:pt x="52158" y="51960"/>
                  </a:cubicBezTo>
                  <a:cubicBezTo>
                    <a:pt x="54630" y="51960"/>
                    <a:pt x="55636" y="46127"/>
                    <a:pt x="57067" y="45173"/>
                  </a:cubicBezTo>
                  <a:cubicBezTo>
                    <a:pt x="57712" y="44743"/>
                    <a:pt x="59994" y="44528"/>
                    <a:pt x="62513" y="44528"/>
                  </a:cubicBezTo>
                  <a:cubicBezTo>
                    <a:pt x="66275" y="44528"/>
                    <a:pt x="70567" y="45008"/>
                    <a:pt x="70723" y="45971"/>
                  </a:cubicBezTo>
                  <a:cubicBezTo>
                    <a:pt x="70997" y="47578"/>
                    <a:pt x="59746" y="45709"/>
                    <a:pt x="58400" y="49185"/>
                  </a:cubicBezTo>
                  <a:cubicBezTo>
                    <a:pt x="57067" y="52674"/>
                    <a:pt x="62687" y="53745"/>
                    <a:pt x="65639" y="55888"/>
                  </a:cubicBezTo>
                  <a:cubicBezTo>
                    <a:pt x="68580" y="58032"/>
                    <a:pt x="70473" y="65532"/>
                    <a:pt x="70735" y="70890"/>
                  </a:cubicBezTo>
                  <a:cubicBezTo>
                    <a:pt x="70997" y="76248"/>
                    <a:pt x="77153" y="92321"/>
                    <a:pt x="82511" y="92583"/>
                  </a:cubicBezTo>
                  <a:cubicBezTo>
                    <a:pt x="82606" y="92588"/>
                    <a:pt x="82703" y="92591"/>
                    <a:pt x="82800" y="92591"/>
                  </a:cubicBezTo>
                  <a:cubicBezTo>
                    <a:pt x="88143" y="92591"/>
                    <a:pt x="95624" y="85304"/>
                    <a:pt x="94572" y="82404"/>
                  </a:cubicBezTo>
                  <a:cubicBezTo>
                    <a:pt x="93500" y="79463"/>
                    <a:pt x="87071" y="80796"/>
                    <a:pt x="85201" y="76248"/>
                  </a:cubicBezTo>
                  <a:cubicBezTo>
                    <a:pt x="83320" y="71688"/>
                    <a:pt x="80367" y="67938"/>
                    <a:pt x="82249" y="67140"/>
                  </a:cubicBezTo>
                  <a:cubicBezTo>
                    <a:pt x="82307" y="67115"/>
                    <a:pt x="82367" y="67102"/>
                    <a:pt x="82430" y="67102"/>
                  </a:cubicBezTo>
                  <a:cubicBezTo>
                    <a:pt x="84194" y="67102"/>
                    <a:pt x="87576" y="76916"/>
                    <a:pt x="96568" y="76916"/>
                  </a:cubicBezTo>
                  <a:cubicBezTo>
                    <a:pt x="97412" y="76916"/>
                    <a:pt x="98305" y="76830"/>
                    <a:pt x="99251" y="76641"/>
                  </a:cubicBezTo>
                  <a:cubicBezTo>
                    <a:pt x="99239" y="76617"/>
                    <a:pt x="99239" y="76581"/>
                    <a:pt x="99227" y="76558"/>
                  </a:cubicBezTo>
                  <a:cubicBezTo>
                    <a:pt x="98989" y="75903"/>
                    <a:pt x="97441" y="71724"/>
                    <a:pt x="95512" y="66616"/>
                  </a:cubicBezTo>
                  <a:cubicBezTo>
                    <a:pt x="92012" y="58401"/>
                    <a:pt x="87606" y="50674"/>
                    <a:pt x="82439" y="43530"/>
                  </a:cubicBezTo>
                  <a:lnTo>
                    <a:pt x="82439" y="43530"/>
                  </a:lnTo>
                  <a:cubicBezTo>
                    <a:pt x="83201" y="44661"/>
                    <a:pt x="86237" y="54543"/>
                    <a:pt x="82249" y="54817"/>
                  </a:cubicBezTo>
                  <a:cubicBezTo>
                    <a:pt x="82196" y="54820"/>
                    <a:pt x="82144" y="54822"/>
                    <a:pt x="82093" y="54822"/>
                  </a:cubicBezTo>
                  <a:cubicBezTo>
                    <a:pt x="78204" y="54822"/>
                    <a:pt x="77427" y="45155"/>
                    <a:pt x="77427" y="43827"/>
                  </a:cubicBezTo>
                  <a:cubicBezTo>
                    <a:pt x="77427" y="42506"/>
                    <a:pt x="73569" y="32778"/>
                    <a:pt x="73498" y="32588"/>
                  </a:cubicBezTo>
                  <a:cubicBezTo>
                    <a:pt x="73343" y="32421"/>
                    <a:pt x="73176" y="32255"/>
                    <a:pt x="73021" y="32076"/>
                  </a:cubicBezTo>
                  <a:cubicBezTo>
                    <a:pt x="72509" y="31540"/>
                    <a:pt x="71616" y="30612"/>
                    <a:pt x="70461" y="29409"/>
                  </a:cubicBezTo>
                  <a:cubicBezTo>
                    <a:pt x="63723" y="22622"/>
                    <a:pt x="56186" y="16634"/>
                    <a:pt x="47994" y="11621"/>
                  </a:cubicBezTo>
                  <a:lnTo>
                    <a:pt x="47994" y="11621"/>
                  </a:lnTo>
                  <a:cubicBezTo>
                    <a:pt x="47518" y="12978"/>
                    <a:pt x="48363" y="15372"/>
                    <a:pt x="47423" y="16503"/>
                  </a:cubicBezTo>
                  <a:cubicBezTo>
                    <a:pt x="46121" y="18057"/>
                    <a:pt x="42325" y="21874"/>
                    <a:pt x="37950" y="21874"/>
                  </a:cubicBezTo>
                  <a:cubicBezTo>
                    <a:pt x="37803" y="21874"/>
                    <a:pt x="37654" y="21869"/>
                    <a:pt x="37505" y="21860"/>
                  </a:cubicBezTo>
                  <a:cubicBezTo>
                    <a:pt x="32957" y="21599"/>
                    <a:pt x="30814" y="19455"/>
                    <a:pt x="33493" y="17848"/>
                  </a:cubicBezTo>
                  <a:cubicBezTo>
                    <a:pt x="36160" y="16241"/>
                    <a:pt x="37707" y="17312"/>
                    <a:pt x="38850" y="12216"/>
                  </a:cubicBezTo>
                  <a:cubicBezTo>
                    <a:pt x="39886" y="7573"/>
                    <a:pt x="38779" y="6561"/>
                    <a:pt x="38577" y="6418"/>
                  </a:cubicBezTo>
                  <a:cubicBezTo>
                    <a:pt x="33516" y="3918"/>
                    <a:pt x="28254" y="1775"/>
                    <a:pt x="22825" y="1"/>
                  </a:cubicBez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5799;p48">
              <a:extLst>
                <a:ext uri="{FF2B5EF4-FFF2-40B4-BE49-F238E27FC236}">
                  <a16:creationId xmlns:a16="http://schemas.microsoft.com/office/drawing/2014/main" id="{5D166488-C6EE-448F-A7DF-67E9402876C2}"/>
                </a:ext>
              </a:extLst>
            </p:cNvPr>
            <p:cNvSpPr/>
            <p:nvPr/>
          </p:nvSpPr>
          <p:spPr>
            <a:xfrm>
              <a:off x="-5890325" y="666875"/>
              <a:ext cx="2404475" cy="2952775"/>
            </a:xfrm>
            <a:custGeom>
              <a:avLst/>
              <a:gdLst/>
              <a:ahLst/>
              <a:cxnLst/>
              <a:rect l="l" t="t" r="r" b="b"/>
              <a:pathLst>
                <a:path w="96179" h="118111" extrusionOk="0">
                  <a:moveTo>
                    <a:pt x="37505" y="1"/>
                  </a:moveTo>
                  <a:cubicBezTo>
                    <a:pt x="34482" y="1"/>
                    <a:pt x="24022" y="2611"/>
                    <a:pt x="19021" y="2611"/>
                  </a:cubicBezTo>
                  <a:cubicBezTo>
                    <a:pt x="18251" y="2611"/>
                    <a:pt x="17609" y="2549"/>
                    <a:pt x="17145" y="2406"/>
                  </a:cubicBezTo>
                  <a:cubicBezTo>
                    <a:pt x="16859" y="2319"/>
                    <a:pt x="16548" y="2273"/>
                    <a:pt x="16222" y="2273"/>
                  </a:cubicBezTo>
                  <a:cubicBezTo>
                    <a:pt x="14270" y="2273"/>
                    <a:pt x="11803" y="3905"/>
                    <a:pt x="11180" y="8037"/>
                  </a:cubicBezTo>
                  <a:cubicBezTo>
                    <a:pt x="10442" y="12859"/>
                    <a:pt x="6430" y="13931"/>
                    <a:pt x="3751" y="17681"/>
                  </a:cubicBezTo>
                  <a:cubicBezTo>
                    <a:pt x="1072" y="21432"/>
                    <a:pt x="0" y="36719"/>
                    <a:pt x="1334" y="42065"/>
                  </a:cubicBezTo>
                  <a:cubicBezTo>
                    <a:pt x="2679" y="47411"/>
                    <a:pt x="10180" y="55722"/>
                    <a:pt x="15264" y="56531"/>
                  </a:cubicBezTo>
                  <a:cubicBezTo>
                    <a:pt x="17812" y="56930"/>
                    <a:pt x="21095" y="57130"/>
                    <a:pt x="24344" y="57130"/>
                  </a:cubicBezTo>
                  <a:cubicBezTo>
                    <a:pt x="27593" y="57130"/>
                    <a:pt x="30808" y="56930"/>
                    <a:pt x="33219" y="56531"/>
                  </a:cubicBezTo>
                  <a:cubicBezTo>
                    <a:pt x="33563" y="56474"/>
                    <a:pt x="33907" y="56446"/>
                    <a:pt x="34249" y="56446"/>
                  </a:cubicBezTo>
                  <a:cubicBezTo>
                    <a:pt x="38704" y="56446"/>
                    <a:pt x="42863" y="61151"/>
                    <a:pt x="42863" y="65640"/>
                  </a:cubicBezTo>
                  <a:cubicBezTo>
                    <a:pt x="42863" y="70462"/>
                    <a:pt x="48221" y="75546"/>
                    <a:pt x="47959" y="79832"/>
                  </a:cubicBezTo>
                  <a:cubicBezTo>
                    <a:pt x="47685" y="84118"/>
                    <a:pt x="44220" y="92964"/>
                    <a:pt x="47971" y="100465"/>
                  </a:cubicBezTo>
                  <a:cubicBezTo>
                    <a:pt x="51709" y="107966"/>
                    <a:pt x="57067" y="114931"/>
                    <a:pt x="57329" y="117336"/>
                  </a:cubicBezTo>
                  <a:cubicBezTo>
                    <a:pt x="57389" y="117863"/>
                    <a:pt x="57931" y="118110"/>
                    <a:pt x="58796" y="118110"/>
                  </a:cubicBezTo>
                  <a:cubicBezTo>
                    <a:pt x="61900" y="118110"/>
                    <a:pt x="69155" y="114933"/>
                    <a:pt x="73140" y="110109"/>
                  </a:cubicBezTo>
                  <a:cubicBezTo>
                    <a:pt x="78224" y="103942"/>
                    <a:pt x="78498" y="104478"/>
                    <a:pt x="80105" y="98048"/>
                  </a:cubicBezTo>
                  <a:cubicBezTo>
                    <a:pt x="81713" y="91619"/>
                    <a:pt x="85189" y="89214"/>
                    <a:pt x="85725" y="85725"/>
                  </a:cubicBezTo>
                  <a:cubicBezTo>
                    <a:pt x="86261" y="82249"/>
                    <a:pt x="86261" y="78498"/>
                    <a:pt x="85725" y="73403"/>
                  </a:cubicBezTo>
                  <a:cubicBezTo>
                    <a:pt x="85189" y="68319"/>
                    <a:pt x="95107" y="56531"/>
                    <a:pt x="95643" y="51971"/>
                  </a:cubicBezTo>
                  <a:cubicBezTo>
                    <a:pt x="96179" y="47411"/>
                    <a:pt x="90011" y="47411"/>
                    <a:pt x="87606" y="43935"/>
                  </a:cubicBezTo>
                  <a:cubicBezTo>
                    <a:pt x="85189" y="40446"/>
                    <a:pt x="76891" y="24373"/>
                    <a:pt x="76081" y="19289"/>
                  </a:cubicBezTo>
                  <a:cubicBezTo>
                    <a:pt x="75283" y="14193"/>
                    <a:pt x="65639" y="13121"/>
                    <a:pt x="62960" y="11514"/>
                  </a:cubicBezTo>
                  <a:cubicBezTo>
                    <a:pt x="62314" y="11126"/>
                    <a:pt x="61605" y="11004"/>
                    <a:pt x="60845" y="11004"/>
                  </a:cubicBezTo>
                  <a:cubicBezTo>
                    <a:pt x="59547" y="11004"/>
                    <a:pt x="58099" y="11361"/>
                    <a:pt x="56558" y="11361"/>
                  </a:cubicBezTo>
                  <a:cubicBezTo>
                    <a:pt x="55262" y="11361"/>
                    <a:pt x="53901" y="11109"/>
                    <a:pt x="52507" y="10180"/>
                  </a:cubicBezTo>
                  <a:cubicBezTo>
                    <a:pt x="48494" y="7502"/>
                    <a:pt x="40993" y="1"/>
                    <a:pt x="37505" y="1"/>
                  </a:cubicBez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5800;p48">
              <a:extLst>
                <a:ext uri="{FF2B5EF4-FFF2-40B4-BE49-F238E27FC236}">
                  <a16:creationId xmlns:a16="http://schemas.microsoft.com/office/drawing/2014/main" id="{91FA158A-26F6-4A3F-A8FC-A2E953CC9469}"/>
                </a:ext>
              </a:extLst>
            </p:cNvPr>
            <p:cNvSpPr/>
            <p:nvPr/>
          </p:nvSpPr>
          <p:spPr>
            <a:xfrm>
              <a:off x="-8214425" y="1790150"/>
              <a:ext cx="1654400" cy="2598875"/>
            </a:xfrm>
            <a:custGeom>
              <a:avLst/>
              <a:gdLst/>
              <a:ahLst/>
              <a:cxnLst/>
              <a:rect l="l" t="t" r="r" b="b"/>
              <a:pathLst>
                <a:path w="66176" h="103955" extrusionOk="0">
                  <a:moveTo>
                    <a:pt x="11855" y="1"/>
                  </a:moveTo>
                  <a:cubicBezTo>
                    <a:pt x="10872" y="1"/>
                    <a:pt x="9986" y="267"/>
                    <a:pt x="9216" y="873"/>
                  </a:cubicBezTo>
                  <a:cubicBezTo>
                    <a:pt x="6156" y="3290"/>
                    <a:pt x="3632" y="7350"/>
                    <a:pt x="4013" y="8874"/>
                  </a:cubicBezTo>
                  <a:cubicBezTo>
                    <a:pt x="4322" y="10076"/>
                    <a:pt x="5084" y="13994"/>
                    <a:pt x="2941" y="17887"/>
                  </a:cubicBezTo>
                  <a:cubicBezTo>
                    <a:pt x="798" y="21780"/>
                    <a:pt x="0" y="24995"/>
                    <a:pt x="2941" y="31424"/>
                  </a:cubicBezTo>
                  <a:cubicBezTo>
                    <a:pt x="5894" y="37854"/>
                    <a:pt x="10180" y="39997"/>
                    <a:pt x="13395" y="45890"/>
                  </a:cubicBezTo>
                  <a:cubicBezTo>
                    <a:pt x="16609" y="51784"/>
                    <a:pt x="16074" y="61154"/>
                    <a:pt x="16609" y="75084"/>
                  </a:cubicBezTo>
                  <a:cubicBezTo>
                    <a:pt x="17145" y="89015"/>
                    <a:pt x="21967" y="100004"/>
                    <a:pt x="30004" y="103219"/>
                  </a:cubicBezTo>
                  <a:cubicBezTo>
                    <a:pt x="31277" y="103728"/>
                    <a:pt x="32073" y="103955"/>
                    <a:pt x="32514" y="103955"/>
                  </a:cubicBezTo>
                  <a:cubicBezTo>
                    <a:pt x="34859" y="103955"/>
                    <a:pt x="27189" y="97548"/>
                    <a:pt x="27861" y="93039"/>
                  </a:cubicBezTo>
                  <a:cubicBezTo>
                    <a:pt x="28659" y="87681"/>
                    <a:pt x="28397" y="84728"/>
                    <a:pt x="31349" y="80716"/>
                  </a:cubicBezTo>
                  <a:cubicBezTo>
                    <a:pt x="34290" y="76692"/>
                    <a:pt x="36088" y="78299"/>
                    <a:pt x="39743" y="71072"/>
                  </a:cubicBezTo>
                  <a:cubicBezTo>
                    <a:pt x="43399" y="63833"/>
                    <a:pt x="42327" y="61428"/>
                    <a:pt x="46613" y="59011"/>
                  </a:cubicBezTo>
                  <a:cubicBezTo>
                    <a:pt x="50899" y="56606"/>
                    <a:pt x="57067" y="59285"/>
                    <a:pt x="58400" y="50974"/>
                  </a:cubicBezTo>
                  <a:cubicBezTo>
                    <a:pt x="59746" y="42676"/>
                    <a:pt x="54388" y="45081"/>
                    <a:pt x="60282" y="37580"/>
                  </a:cubicBezTo>
                  <a:cubicBezTo>
                    <a:pt x="66175" y="30079"/>
                    <a:pt x="60008" y="28745"/>
                    <a:pt x="54924" y="25793"/>
                  </a:cubicBezTo>
                  <a:cubicBezTo>
                    <a:pt x="49828" y="22852"/>
                    <a:pt x="44744" y="22578"/>
                    <a:pt x="42327" y="19637"/>
                  </a:cubicBezTo>
                  <a:cubicBezTo>
                    <a:pt x="39922" y="16684"/>
                    <a:pt x="40184" y="17494"/>
                    <a:pt x="35898" y="12934"/>
                  </a:cubicBezTo>
                  <a:cubicBezTo>
                    <a:pt x="31611" y="8374"/>
                    <a:pt x="28397" y="8921"/>
                    <a:pt x="22765" y="5159"/>
                  </a:cubicBezTo>
                  <a:cubicBezTo>
                    <a:pt x="18561" y="2353"/>
                    <a:pt x="14776" y="1"/>
                    <a:pt x="11855" y="1"/>
                  </a:cubicBez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5801;p48">
              <a:extLst>
                <a:ext uri="{FF2B5EF4-FFF2-40B4-BE49-F238E27FC236}">
                  <a16:creationId xmlns:a16="http://schemas.microsoft.com/office/drawing/2014/main" id="{1D51F7A4-F6CE-4596-8473-197D76C16506}"/>
                </a:ext>
              </a:extLst>
            </p:cNvPr>
            <p:cNvSpPr/>
            <p:nvPr/>
          </p:nvSpPr>
          <p:spPr>
            <a:xfrm>
              <a:off x="-8826125" y="-277800"/>
              <a:ext cx="1625175" cy="2289775"/>
            </a:xfrm>
            <a:custGeom>
              <a:avLst/>
              <a:gdLst/>
              <a:ahLst/>
              <a:cxnLst/>
              <a:rect l="l" t="t" r="r" b="b"/>
              <a:pathLst>
                <a:path w="65007" h="91591" extrusionOk="0">
                  <a:moveTo>
                    <a:pt x="54955" y="0"/>
                  </a:moveTo>
                  <a:cubicBezTo>
                    <a:pt x="53811" y="0"/>
                    <a:pt x="50981" y="4061"/>
                    <a:pt x="48590" y="4295"/>
                  </a:cubicBezTo>
                  <a:cubicBezTo>
                    <a:pt x="48501" y="4305"/>
                    <a:pt x="48416" y="4309"/>
                    <a:pt x="48336" y="4309"/>
                  </a:cubicBezTo>
                  <a:cubicBezTo>
                    <a:pt x="46063" y="4309"/>
                    <a:pt x="47877" y="648"/>
                    <a:pt x="48590" y="188"/>
                  </a:cubicBezTo>
                  <a:lnTo>
                    <a:pt x="48590" y="188"/>
                  </a:lnTo>
                  <a:cubicBezTo>
                    <a:pt x="45780" y="1986"/>
                    <a:pt x="43066" y="3903"/>
                    <a:pt x="40423" y="5927"/>
                  </a:cubicBezTo>
                  <a:cubicBezTo>
                    <a:pt x="41375" y="10225"/>
                    <a:pt x="37053" y="12332"/>
                    <a:pt x="35720" y="14213"/>
                  </a:cubicBezTo>
                  <a:cubicBezTo>
                    <a:pt x="34374" y="16083"/>
                    <a:pt x="35982" y="20905"/>
                    <a:pt x="34648" y="21178"/>
                  </a:cubicBezTo>
                  <a:cubicBezTo>
                    <a:pt x="34618" y="21184"/>
                    <a:pt x="34587" y="21187"/>
                    <a:pt x="34557" y="21187"/>
                  </a:cubicBezTo>
                  <a:cubicBezTo>
                    <a:pt x="33243" y="21187"/>
                    <a:pt x="31965" y="15762"/>
                    <a:pt x="31791" y="13213"/>
                  </a:cubicBezTo>
                  <a:cubicBezTo>
                    <a:pt x="17479" y="26501"/>
                    <a:pt x="6430" y="43253"/>
                    <a:pt x="1" y="62136"/>
                  </a:cubicBezTo>
                  <a:cubicBezTo>
                    <a:pt x="2061" y="67196"/>
                    <a:pt x="3299" y="71542"/>
                    <a:pt x="4109" y="76364"/>
                  </a:cubicBezTo>
                  <a:cubicBezTo>
                    <a:pt x="4906" y="81186"/>
                    <a:pt x="12407" y="78507"/>
                    <a:pt x="14824" y="82257"/>
                  </a:cubicBezTo>
                  <a:cubicBezTo>
                    <a:pt x="17229" y="86008"/>
                    <a:pt x="21789" y="89223"/>
                    <a:pt x="24730" y="91092"/>
                  </a:cubicBezTo>
                  <a:cubicBezTo>
                    <a:pt x="25268" y="91434"/>
                    <a:pt x="25609" y="91590"/>
                    <a:pt x="25798" y="91590"/>
                  </a:cubicBezTo>
                  <a:cubicBezTo>
                    <a:pt x="26644" y="91590"/>
                    <a:pt x="24390" y="88442"/>
                    <a:pt x="22861" y="84936"/>
                  </a:cubicBezTo>
                  <a:cubicBezTo>
                    <a:pt x="20980" y="80650"/>
                    <a:pt x="18575" y="75828"/>
                    <a:pt x="19110" y="72732"/>
                  </a:cubicBezTo>
                  <a:cubicBezTo>
                    <a:pt x="19444" y="70807"/>
                    <a:pt x="18326" y="69674"/>
                    <a:pt x="16918" y="69674"/>
                  </a:cubicBezTo>
                  <a:cubicBezTo>
                    <a:pt x="16062" y="69674"/>
                    <a:pt x="15099" y="70092"/>
                    <a:pt x="14288" y="71006"/>
                  </a:cubicBezTo>
                  <a:cubicBezTo>
                    <a:pt x="13365" y="72042"/>
                    <a:pt x="12590" y="72731"/>
                    <a:pt x="11921" y="72731"/>
                  </a:cubicBezTo>
                  <a:cubicBezTo>
                    <a:pt x="11037" y="72731"/>
                    <a:pt x="10338" y="71527"/>
                    <a:pt x="9728" y="68327"/>
                  </a:cubicBezTo>
                  <a:cubicBezTo>
                    <a:pt x="8657" y="62695"/>
                    <a:pt x="14824" y="61898"/>
                    <a:pt x="18039" y="60552"/>
                  </a:cubicBezTo>
                  <a:cubicBezTo>
                    <a:pt x="18687" y="60284"/>
                    <a:pt x="19269" y="60167"/>
                    <a:pt x="19804" y="60167"/>
                  </a:cubicBezTo>
                  <a:cubicBezTo>
                    <a:pt x="21923" y="60167"/>
                    <a:pt x="23293" y="62003"/>
                    <a:pt x="25004" y="63505"/>
                  </a:cubicBezTo>
                  <a:cubicBezTo>
                    <a:pt x="25417" y="63865"/>
                    <a:pt x="25740" y="64037"/>
                    <a:pt x="25996" y="64037"/>
                  </a:cubicBezTo>
                  <a:cubicBezTo>
                    <a:pt x="27072" y="64037"/>
                    <a:pt x="26976" y="61024"/>
                    <a:pt x="27409" y="56266"/>
                  </a:cubicBezTo>
                  <a:cubicBezTo>
                    <a:pt x="27945" y="50373"/>
                    <a:pt x="37327" y="39121"/>
                    <a:pt x="40280" y="33632"/>
                  </a:cubicBezTo>
                  <a:cubicBezTo>
                    <a:pt x="43221" y="28156"/>
                    <a:pt x="46435" y="26262"/>
                    <a:pt x="47233" y="23322"/>
                  </a:cubicBezTo>
                  <a:cubicBezTo>
                    <a:pt x="47569" y="22077"/>
                    <a:pt x="48908" y="21596"/>
                    <a:pt x="50746" y="21596"/>
                  </a:cubicBezTo>
                  <a:cubicBezTo>
                    <a:pt x="53268" y="21596"/>
                    <a:pt x="56730" y="22502"/>
                    <a:pt x="59830" y="23584"/>
                  </a:cubicBezTo>
                  <a:cubicBezTo>
                    <a:pt x="60889" y="23955"/>
                    <a:pt x="61728" y="24117"/>
                    <a:pt x="62376" y="24117"/>
                  </a:cubicBezTo>
                  <a:cubicBezTo>
                    <a:pt x="65006" y="24117"/>
                    <a:pt x="64490" y="21447"/>
                    <a:pt x="62771" y="19297"/>
                  </a:cubicBezTo>
                  <a:cubicBezTo>
                    <a:pt x="60628" y="16618"/>
                    <a:pt x="58758" y="15821"/>
                    <a:pt x="60901" y="13939"/>
                  </a:cubicBezTo>
                  <a:cubicBezTo>
                    <a:pt x="63044" y="12070"/>
                    <a:pt x="60366" y="10463"/>
                    <a:pt x="58222" y="7772"/>
                  </a:cubicBezTo>
                  <a:cubicBezTo>
                    <a:pt x="56079" y="5105"/>
                    <a:pt x="56079" y="1355"/>
                    <a:pt x="55282" y="176"/>
                  </a:cubicBezTo>
                  <a:cubicBezTo>
                    <a:pt x="55198" y="55"/>
                    <a:pt x="55088" y="0"/>
                    <a:pt x="54955" y="0"/>
                  </a:cubicBez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5802;p48">
              <a:extLst>
                <a:ext uri="{FF2B5EF4-FFF2-40B4-BE49-F238E27FC236}">
                  <a16:creationId xmlns:a16="http://schemas.microsoft.com/office/drawing/2014/main" id="{18042181-F11E-4F7A-B850-1B3C23EA9F0E}"/>
                </a:ext>
              </a:extLst>
            </p:cNvPr>
            <p:cNvSpPr/>
            <p:nvPr/>
          </p:nvSpPr>
          <p:spPr>
            <a:xfrm>
              <a:off x="-7055650" y="-674350"/>
              <a:ext cx="412275" cy="360550"/>
            </a:xfrm>
            <a:custGeom>
              <a:avLst/>
              <a:gdLst/>
              <a:ahLst/>
              <a:cxnLst/>
              <a:rect l="l" t="t" r="r" b="b"/>
              <a:pathLst>
                <a:path w="16491" h="14422" extrusionOk="0">
                  <a:moveTo>
                    <a:pt x="16490" y="0"/>
                  </a:moveTo>
                  <a:lnTo>
                    <a:pt x="16490" y="0"/>
                  </a:lnTo>
                  <a:cubicBezTo>
                    <a:pt x="10835" y="1238"/>
                    <a:pt x="5322" y="2881"/>
                    <a:pt x="0" y="4882"/>
                  </a:cubicBezTo>
                  <a:cubicBezTo>
                    <a:pt x="1608" y="6763"/>
                    <a:pt x="2941" y="7834"/>
                    <a:pt x="4822" y="11049"/>
                  </a:cubicBezTo>
                  <a:cubicBezTo>
                    <a:pt x="5878" y="12864"/>
                    <a:pt x="7450" y="14421"/>
                    <a:pt x="8955" y="14421"/>
                  </a:cubicBezTo>
                  <a:cubicBezTo>
                    <a:pt x="10115" y="14421"/>
                    <a:pt x="11236" y="13496"/>
                    <a:pt x="12049" y="11049"/>
                  </a:cubicBezTo>
                  <a:cubicBezTo>
                    <a:pt x="13919" y="5453"/>
                    <a:pt x="16467" y="60"/>
                    <a:pt x="16490" y="0"/>
                  </a:cubicBez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5803;p48">
              <a:extLst>
                <a:ext uri="{FF2B5EF4-FFF2-40B4-BE49-F238E27FC236}">
                  <a16:creationId xmlns:a16="http://schemas.microsoft.com/office/drawing/2014/main" id="{A0717208-A676-4CC4-B176-73991915B3D3}"/>
                </a:ext>
              </a:extLst>
            </p:cNvPr>
            <p:cNvSpPr/>
            <p:nvPr/>
          </p:nvSpPr>
          <p:spPr>
            <a:xfrm>
              <a:off x="-3914500" y="2667325"/>
              <a:ext cx="390300" cy="705600"/>
            </a:xfrm>
            <a:custGeom>
              <a:avLst/>
              <a:gdLst/>
              <a:ahLst/>
              <a:cxnLst/>
              <a:rect l="l" t="t" r="r" b="b"/>
              <a:pathLst>
                <a:path w="15612" h="28224" extrusionOk="0">
                  <a:moveTo>
                    <a:pt x="14768" y="0"/>
                  </a:moveTo>
                  <a:cubicBezTo>
                    <a:pt x="14585" y="0"/>
                    <a:pt x="14314" y="192"/>
                    <a:pt x="13931" y="624"/>
                  </a:cubicBezTo>
                  <a:cubicBezTo>
                    <a:pt x="11788" y="3029"/>
                    <a:pt x="6692" y="7589"/>
                    <a:pt x="6692" y="11065"/>
                  </a:cubicBezTo>
                  <a:lnTo>
                    <a:pt x="6692" y="14554"/>
                  </a:lnTo>
                  <a:cubicBezTo>
                    <a:pt x="4549" y="18566"/>
                    <a:pt x="1" y="23662"/>
                    <a:pt x="1072" y="26341"/>
                  </a:cubicBezTo>
                  <a:cubicBezTo>
                    <a:pt x="1542" y="27514"/>
                    <a:pt x="2061" y="28224"/>
                    <a:pt x="2767" y="28224"/>
                  </a:cubicBezTo>
                  <a:cubicBezTo>
                    <a:pt x="3673" y="28224"/>
                    <a:pt x="4885" y="27055"/>
                    <a:pt x="6692" y="24198"/>
                  </a:cubicBezTo>
                  <a:cubicBezTo>
                    <a:pt x="9907" y="19102"/>
                    <a:pt x="13122" y="11875"/>
                    <a:pt x="13931" y="7589"/>
                  </a:cubicBezTo>
                  <a:cubicBezTo>
                    <a:pt x="14587" y="4068"/>
                    <a:pt x="15611" y="0"/>
                    <a:pt x="14768" y="0"/>
                  </a:cubicBez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5804;p48">
              <a:extLst>
                <a:ext uri="{FF2B5EF4-FFF2-40B4-BE49-F238E27FC236}">
                  <a16:creationId xmlns:a16="http://schemas.microsoft.com/office/drawing/2014/main" id="{BCC1B9B6-FE29-4BBC-A44F-D29EB5CB0F30}"/>
                </a:ext>
              </a:extLst>
            </p:cNvPr>
            <p:cNvSpPr/>
            <p:nvPr/>
          </p:nvSpPr>
          <p:spPr>
            <a:xfrm>
              <a:off x="-6000475" y="4933325"/>
              <a:ext cx="1227875" cy="284425"/>
            </a:xfrm>
            <a:custGeom>
              <a:avLst/>
              <a:gdLst/>
              <a:ahLst/>
              <a:cxnLst/>
              <a:rect l="l" t="t" r="r" b="b"/>
              <a:pathLst>
                <a:path w="49115" h="11377" extrusionOk="0">
                  <a:moveTo>
                    <a:pt x="45832" y="1"/>
                  </a:moveTo>
                  <a:cubicBezTo>
                    <a:pt x="42318" y="1"/>
                    <a:pt x="38332" y="1976"/>
                    <a:pt x="33886" y="2209"/>
                  </a:cubicBezTo>
                  <a:cubicBezTo>
                    <a:pt x="27731" y="2531"/>
                    <a:pt x="19956" y="2697"/>
                    <a:pt x="13526" y="5912"/>
                  </a:cubicBezTo>
                  <a:cubicBezTo>
                    <a:pt x="7097" y="9127"/>
                    <a:pt x="6835" y="8853"/>
                    <a:pt x="942" y="10996"/>
                  </a:cubicBezTo>
                  <a:cubicBezTo>
                    <a:pt x="596" y="11127"/>
                    <a:pt x="287" y="11246"/>
                    <a:pt x="1" y="11377"/>
                  </a:cubicBezTo>
                  <a:cubicBezTo>
                    <a:pt x="17503" y="11353"/>
                    <a:pt x="34136" y="7555"/>
                    <a:pt x="49114" y="757"/>
                  </a:cubicBezTo>
                  <a:cubicBezTo>
                    <a:pt x="48070" y="210"/>
                    <a:pt x="46976" y="1"/>
                    <a:pt x="45832" y="1"/>
                  </a:cubicBezTo>
                  <a:close/>
                </a:path>
              </a:pathLst>
            </a:custGeom>
            <a:solidFill>
              <a:srgbClr val="0048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5805;p48">
              <a:extLst>
                <a:ext uri="{FF2B5EF4-FFF2-40B4-BE49-F238E27FC236}">
                  <a16:creationId xmlns:a16="http://schemas.microsoft.com/office/drawing/2014/main" id="{64DD6E84-24A4-4274-9B44-7DC284194827}"/>
                </a:ext>
              </a:extLst>
            </p:cNvPr>
            <p:cNvSpPr/>
            <p:nvPr/>
          </p:nvSpPr>
          <p:spPr>
            <a:xfrm>
              <a:off x="-8560300" y="409600"/>
              <a:ext cx="1719275" cy="2347750"/>
            </a:xfrm>
            <a:custGeom>
              <a:avLst/>
              <a:gdLst/>
              <a:ahLst/>
              <a:cxnLst/>
              <a:rect l="l" t="t" r="r" b="b"/>
              <a:pathLst>
                <a:path w="68771" h="93910" extrusionOk="0">
                  <a:moveTo>
                    <a:pt x="21554" y="1"/>
                  </a:moveTo>
                  <a:cubicBezTo>
                    <a:pt x="18135" y="1"/>
                    <a:pt x="14648" y="1255"/>
                    <a:pt x="14085" y="2303"/>
                  </a:cubicBezTo>
                  <a:cubicBezTo>
                    <a:pt x="13145" y="4077"/>
                    <a:pt x="10775" y="12125"/>
                    <a:pt x="10775" y="12125"/>
                  </a:cubicBezTo>
                  <a:cubicBezTo>
                    <a:pt x="0" y="25270"/>
                    <a:pt x="0" y="30949"/>
                    <a:pt x="0" y="30949"/>
                  </a:cubicBezTo>
                  <a:cubicBezTo>
                    <a:pt x="953" y="38283"/>
                    <a:pt x="21539" y="56559"/>
                    <a:pt x="21539" y="56559"/>
                  </a:cubicBezTo>
                  <a:lnTo>
                    <a:pt x="20241" y="93909"/>
                  </a:lnTo>
                  <a:lnTo>
                    <a:pt x="58353" y="93909"/>
                  </a:lnTo>
                  <a:lnTo>
                    <a:pt x="57519" y="58643"/>
                  </a:lnTo>
                  <a:cubicBezTo>
                    <a:pt x="61782" y="57809"/>
                    <a:pt x="66520" y="44082"/>
                    <a:pt x="67580" y="39938"/>
                  </a:cubicBezTo>
                  <a:cubicBezTo>
                    <a:pt x="68652" y="35807"/>
                    <a:pt x="68771" y="17102"/>
                    <a:pt x="66044" y="11899"/>
                  </a:cubicBezTo>
                  <a:cubicBezTo>
                    <a:pt x="63978" y="7947"/>
                    <a:pt x="58589" y="7469"/>
                    <a:pt x="56100" y="7469"/>
                  </a:cubicBezTo>
                  <a:cubicBezTo>
                    <a:pt x="55304" y="7469"/>
                    <a:pt x="54805" y="7517"/>
                    <a:pt x="54805" y="7517"/>
                  </a:cubicBezTo>
                  <a:cubicBezTo>
                    <a:pt x="51344" y="3871"/>
                    <a:pt x="48078" y="2999"/>
                    <a:pt x="45746" y="2999"/>
                  </a:cubicBezTo>
                  <a:cubicBezTo>
                    <a:pt x="43609" y="2999"/>
                    <a:pt x="42255" y="3731"/>
                    <a:pt x="42255" y="3731"/>
                  </a:cubicBezTo>
                  <a:cubicBezTo>
                    <a:pt x="39753" y="1419"/>
                    <a:pt x="36911" y="723"/>
                    <a:pt x="34399" y="723"/>
                  </a:cubicBezTo>
                  <a:cubicBezTo>
                    <a:pt x="30613" y="723"/>
                    <a:pt x="27575" y="2303"/>
                    <a:pt x="27575" y="2303"/>
                  </a:cubicBezTo>
                  <a:cubicBezTo>
                    <a:pt x="26268" y="605"/>
                    <a:pt x="23927" y="1"/>
                    <a:pt x="21554" y="1"/>
                  </a:cubicBezTo>
                  <a:close/>
                </a:path>
              </a:pathLst>
            </a:custGeom>
            <a:solidFill>
              <a:srgbClr val="F8A4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5806;p48">
              <a:extLst>
                <a:ext uri="{FF2B5EF4-FFF2-40B4-BE49-F238E27FC236}">
                  <a16:creationId xmlns:a16="http://schemas.microsoft.com/office/drawing/2014/main" id="{58DB7566-6C6E-49F9-9B7D-479AC9DF3CDB}"/>
                </a:ext>
              </a:extLst>
            </p:cNvPr>
            <p:cNvSpPr/>
            <p:nvPr/>
          </p:nvSpPr>
          <p:spPr>
            <a:xfrm>
              <a:off x="-8296550" y="470500"/>
              <a:ext cx="1322960" cy="705622"/>
            </a:xfrm>
            <a:custGeom>
              <a:avLst/>
              <a:gdLst/>
              <a:ahLst/>
              <a:cxnLst/>
              <a:rect l="l" t="t" r="r" b="b"/>
              <a:pathLst>
                <a:path w="54696" h="29026" extrusionOk="0">
                  <a:moveTo>
                    <a:pt x="18842" y="1"/>
                  </a:moveTo>
                  <a:cubicBezTo>
                    <a:pt x="18547" y="1"/>
                    <a:pt x="18252" y="191"/>
                    <a:pt x="18252" y="572"/>
                  </a:cubicBezTo>
                  <a:lnTo>
                    <a:pt x="18252" y="11050"/>
                  </a:lnTo>
                  <a:cubicBezTo>
                    <a:pt x="16716" y="10859"/>
                    <a:pt x="15157" y="10752"/>
                    <a:pt x="13645" y="10633"/>
                  </a:cubicBezTo>
                  <a:cubicBezTo>
                    <a:pt x="11692" y="10466"/>
                    <a:pt x="9751" y="10324"/>
                    <a:pt x="7799" y="10193"/>
                  </a:cubicBezTo>
                  <a:cubicBezTo>
                    <a:pt x="7334" y="8549"/>
                    <a:pt x="6858" y="6906"/>
                    <a:pt x="6394" y="5263"/>
                  </a:cubicBezTo>
                  <a:cubicBezTo>
                    <a:pt x="6309" y="4975"/>
                    <a:pt x="6078" y="4850"/>
                    <a:pt x="5843" y="4850"/>
                  </a:cubicBezTo>
                  <a:cubicBezTo>
                    <a:pt x="5486" y="4850"/>
                    <a:pt x="5121" y="5139"/>
                    <a:pt x="5251" y="5585"/>
                  </a:cubicBezTo>
                  <a:cubicBezTo>
                    <a:pt x="5679" y="7097"/>
                    <a:pt x="6108" y="8609"/>
                    <a:pt x="6549" y="10121"/>
                  </a:cubicBezTo>
                  <a:cubicBezTo>
                    <a:pt x="4632" y="10002"/>
                    <a:pt x="2715" y="9895"/>
                    <a:pt x="798" y="9800"/>
                  </a:cubicBezTo>
                  <a:cubicBezTo>
                    <a:pt x="786" y="9799"/>
                    <a:pt x="774" y="9799"/>
                    <a:pt x="763" y="9799"/>
                  </a:cubicBezTo>
                  <a:cubicBezTo>
                    <a:pt x="0" y="9799"/>
                    <a:pt x="12" y="10943"/>
                    <a:pt x="798" y="10990"/>
                  </a:cubicBezTo>
                  <a:cubicBezTo>
                    <a:pt x="3715" y="11121"/>
                    <a:pt x="6620" y="11300"/>
                    <a:pt x="9525" y="11502"/>
                  </a:cubicBezTo>
                  <a:cubicBezTo>
                    <a:pt x="12466" y="11705"/>
                    <a:pt x="15609" y="11764"/>
                    <a:pt x="18598" y="12240"/>
                  </a:cubicBezTo>
                  <a:cubicBezTo>
                    <a:pt x="18681" y="12276"/>
                    <a:pt x="18776" y="12288"/>
                    <a:pt x="18871" y="12288"/>
                  </a:cubicBezTo>
                  <a:cubicBezTo>
                    <a:pt x="19645" y="12419"/>
                    <a:pt x="20407" y="12562"/>
                    <a:pt x="21157" y="12764"/>
                  </a:cubicBezTo>
                  <a:cubicBezTo>
                    <a:pt x="22110" y="13014"/>
                    <a:pt x="21908" y="14872"/>
                    <a:pt x="21884" y="15574"/>
                  </a:cubicBezTo>
                  <a:cubicBezTo>
                    <a:pt x="21800" y="17753"/>
                    <a:pt x="20860" y="19884"/>
                    <a:pt x="19407" y="21563"/>
                  </a:cubicBezTo>
                  <a:cubicBezTo>
                    <a:pt x="17584" y="23682"/>
                    <a:pt x="14277" y="25066"/>
                    <a:pt x="11172" y="25066"/>
                  </a:cubicBezTo>
                  <a:cubicBezTo>
                    <a:pt x="8904" y="25066"/>
                    <a:pt x="6743" y="24328"/>
                    <a:pt x="5346" y="22599"/>
                  </a:cubicBezTo>
                  <a:cubicBezTo>
                    <a:pt x="5205" y="22423"/>
                    <a:pt x="5011" y="22350"/>
                    <a:pt x="4819" y="22350"/>
                  </a:cubicBezTo>
                  <a:cubicBezTo>
                    <a:pt x="4362" y="22350"/>
                    <a:pt x="3922" y="22766"/>
                    <a:pt x="4274" y="23194"/>
                  </a:cubicBezTo>
                  <a:cubicBezTo>
                    <a:pt x="5986" y="25320"/>
                    <a:pt x="8522" y="26198"/>
                    <a:pt x="11147" y="26198"/>
                  </a:cubicBezTo>
                  <a:cubicBezTo>
                    <a:pt x="13579" y="26198"/>
                    <a:pt x="16087" y="25444"/>
                    <a:pt x="18086" y="24230"/>
                  </a:cubicBezTo>
                  <a:cubicBezTo>
                    <a:pt x="19995" y="26588"/>
                    <a:pt x="22395" y="27771"/>
                    <a:pt x="25037" y="27771"/>
                  </a:cubicBezTo>
                  <a:cubicBezTo>
                    <a:pt x="26383" y="27771"/>
                    <a:pt x="27791" y="27464"/>
                    <a:pt x="29230" y="26849"/>
                  </a:cubicBezTo>
                  <a:cubicBezTo>
                    <a:pt x="29516" y="26730"/>
                    <a:pt x="30016" y="26540"/>
                    <a:pt x="30409" y="26290"/>
                  </a:cubicBezTo>
                  <a:cubicBezTo>
                    <a:pt x="32240" y="27882"/>
                    <a:pt x="34366" y="29004"/>
                    <a:pt x="36544" y="29004"/>
                  </a:cubicBezTo>
                  <a:cubicBezTo>
                    <a:pt x="37835" y="29004"/>
                    <a:pt x="39145" y="28609"/>
                    <a:pt x="40422" y="27683"/>
                  </a:cubicBezTo>
                  <a:cubicBezTo>
                    <a:pt x="40791" y="27421"/>
                    <a:pt x="41065" y="27159"/>
                    <a:pt x="41291" y="26897"/>
                  </a:cubicBezTo>
                  <a:cubicBezTo>
                    <a:pt x="42255" y="27957"/>
                    <a:pt x="43625" y="28600"/>
                    <a:pt x="45006" y="28885"/>
                  </a:cubicBezTo>
                  <a:cubicBezTo>
                    <a:pt x="45433" y="28971"/>
                    <a:pt x="45996" y="29026"/>
                    <a:pt x="46605" y="29026"/>
                  </a:cubicBezTo>
                  <a:cubicBezTo>
                    <a:pt x="48354" y="29026"/>
                    <a:pt x="50487" y="28578"/>
                    <a:pt x="50911" y="27147"/>
                  </a:cubicBezTo>
                  <a:cubicBezTo>
                    <a:pt x="52126" y="23063"/>
                    <a:pt x="53340" y="18979"/>
                    <a:pt x="54566" y="14884"/>
                  </a:cubicBezTo>
                  <a:cubicBezTo>
                    <a:pt x="54696" y="14446"/>
                    <a:pt x="54331" y="14155"/>
                    <a:pt x="53975" y="14155"/>
                  </a:cubicBezTo>
                  <a:cubicBezTo>
                    <a:pt x="53740" y="14155"/>
                    <a:pt x="53509" y="14281"/>
                    <a:pt x="53423" y="14574"/>
                  </a:cubicBezTo>
                  <a:cubicBezTo>
                    <a:pt x="52435" y="17884"/>
                    <a:pt x="51447" y="21206"/>
                    <a:pt x="50459" y="24516"/>
                  </a:cubicBezTo>
                  <a:cubicBezTo>
                    <a:pt x="50256" y="25230"/>
                    <a:pt x="50042" y="25933"/>
                    <a:pt x="49840" y="26635"/>
                  </a:cubicBezTo>
                  <a:cubicBezTo>
                    <a:pt x="49554" y="27588"/>
                    <a:pt x="48947" y="27349"/>
                    <a:pt x="47899" y="27623"/>
                  </a:cubicBezTo>
                  <a:cubicBezTo>
                    <a:pt x="47409" y="27752"/>
                    <a:pt x="46881" y="27818"/>
                    <a:pt x="46345" y="27818"/>
                  </a:cubicBezTo>
                  <a:cubicBezTo>
                    <a:pt x="44654" y="27818"/>
                    <a:pt x="42874" y="27167"/>
                    <a:pt x="41898" y="25802"/>
                  </a:cubicBezTo>
                  <a:cubicBezTo>
                    <a:pt x="42124" y="25147"/>
                    <a:pt x="42184" y="24409"/>
                    <a:pt x="42339" y="23456"/>
                  </a:cubicBezTo>
                  <a:cubicBezTo>
                    <a:pt x="42946" y="19706"/>
                    <a:pt x="43565" y="15967"/>
                    <a:pt x="44172" y="12229"/>
                  </a:cubicBezTo>
                  <a:cubicBezTo>
                    <a:pt x="44351" y="11121"/>
                    <a:pt x="44529" y="10026"/>
                    <a:pt x="44708" y="8919"/>
                  </a:cubicBezTo>
                  <a:cubicBezTo>
                    <a:pt x="44827" y="8204"/>
                    <a:pt x="46053" y="6859"/>
                    <a:pt x="46565" y="6073"/>
                  </a:cubicBezTo>
                  <a:cubicBezTo>
                    <a:pt x="46865" y="5632"/>
                    <a:pt x="46455" y="5209"/>
                    <a:pt x="46039" y="5209"/>
                  </a:cubicBezTo>
                  <a:cubicBezTo>
                    <a:pt x="45860" y="5209"/>
                    <a:pt x="45679" y="5288"/>
                    <a:pt x="45553" y="5478"/>
                  </a:cubicBezTo>
                  <a:cubicBezTo>
                    <a:pt x="44494" y="7061"/>
                    <a:pt x="43648" y="8097"/>
                    <a:pt x="43363" y="9931"/>
                  </a:cubicBezTo>
                  <a:cubicBezTo>
                    <a:pt x="42863" y="12955"/>
                    <a:pt x="42363" y="15979"/>
                    <a:pt x="41874" y="19015"/>
                  </a:cubicBezTo>
                  <a:cubicBezTo>
                    <a:pt x="41505" y="21277"/>
                    <a:pt x="41136" y="23528"/>
                    <a:pt x="40767" y="25790"/>
                  </a:cubicBezTo>
                  <a:cubicBezTo>
                    <a:pt x="40774" y="25744"/>
                    <a:pt x="40777" y="25723"/>
                    <a:pt x="40771" y="25723"/>
                  </a:cubicBezTo>
                  <a:lnTo>
                    <a:pt x="40771" y="25723"/>
                  </a:lnTo>
                  <a:cubicBezTo>
                    <a:pt x="40758" y="25723"/>
                    <a:pt x="40697" y="25843"/>
                    <a:pt x="40529" y="26028"/>
                  </a:cubicBezTo>
                  <a:cubicBezTo>
                    <a:pt x="40065" y="26516"/>
                    <a:pt x="39517" y="26909"/>
                    <a:pt x="38934" y="27242"/>
                  </a:cubicBezTo>
                  <a:cubicBezTo>
                    <a:pt x="38140" y="27705"/>
                    <a:pt x="37333" y="27901"/>
                    <a:pt x="36537" y="27901"/>
                  </a:cubicBezTo>
                  <a:cubicBezTo>
                    <a:pt x="34526" y="27901"/>
                    <a:pt x="32578" y="26651"/>
                    <a:pt x="31052" y="25278"/>
                  </a:cubicBezTo>
                  <a:cubicBezTo>
                    <a:pt x="31123" y="24313"/>
                    <a:pt x="31194" y="23349"/>
                    <a:pt x="31266" y="22385"/>
                  </a:cubicBezTo>
                  <a:cubicBezTo>
                    <a:pt x="31599" y="18146"/>
                    <a:pt x="31921" y="13919"/>
                    <a:pt x="32242" y="9681"/>
                  </a:cubicBezTo>
                  <a:cubicBezTo>
                    <a:pt x="32349" y="8335"/>
                    <a:pt x="32445" y="6990"/>
                    <a:pt x="32552" y="5644"/>
                  </a:cubicBezTo>
                  <a:cubicBezTo>
                    <a:pt x="32564" y="5406"/>
                    <a:pt x="32576" y="5537"/>
                    <a:pt x="32885" y="4835"/>
                  </a:cubicBezTo>
                  <a:cubicBezTo>
                    <a:pt x="33266" y="3989"/>
                    <a:pt x="33647" y="3132"/>
                    <a:pt x="34028" y="2287"/>
                  </a:cubicBezTo>
                  <a:cubicBezTo>
                    <a:pt x="34240" y="1813"/>
                    <a:pt x="33826" y="1384"/>
                    <a:pt x="33444" y="1384"/>
                  </a:cubicBezTo>
                  <a:cubicBezTo>
                    <a:pt x="33269" y="1384"/>
                    <a:pt x="33101" y="1475"/>
                    <a:pt x="33004" y="1691"/>
                  </a:cubicBezTo>
                  <a:cubicBezTo>
                    <a:pt x="32171" y="3561"/>
                    <a:pt x="31421" y="4990"/>
                    <a:pt x="31266" y="7002"/>
                  </a:cubicBezTo>
                  <a:cubicBezTo>
                    <a:pt x="30992" y="10609"/>
                    <a:pt x="30706" y="14205"/>
                    <a:pt x="30432" y="17813"/>
                  </a:cubicBezTo>
                  <a:cubicBezTo>
                    <a:pt x="30254" y="20253"/>
                    <a:pt x="30063" y="22694"/>
                    <a:pt x="29873" y="25135"/>
                  </a:cubicBezTo>
                  <a:cubicBezTo>
                    <a:pt x="29801" y="25194"/>
                    <a:pt x="29682" y="25302"/>
                    <a:pt x="29432" y="25433"/>
                  </a:cubicBezTo>
                  <a:cubicBezTo>
                    <a:pt x="28647" y="25873"/>
                    <a:pt x="27789" y="26171"/>
                    <a:pt x="26920" y="26409"/>
                  </a:cubicBezTo>
                  <a:cubicBezTo>
                    <a:pt x="26258" y="26590"/>
                    <a:pt x="25612" y="26676"/>
                    <a:pt x="24987" y="26676"/>
                  </a:cubicBezTo>
                  <a:cubicBezTo>
                    <a:pt x="22652" y="26676"/>
                    <a:pt x="20599" y="25479"/>
                    <a:pt x="19050" y="23563"/>
                  </a:cubicBezTo>
                  <a:cubicBezTo>
                    <a:pt x="22134" y="21146"/>
                    <a:pt x="23848" y="16812"/>
                    <a:pt x="22920" y="13133"/>
                  </a:cubicBezTo>
                  <a:cubicBezTo>
                    <a:pt x="22646" y="12026"/>
                    <a:pt x="21908" y="11693"/>
                    <a:pt x="20812" y="11467"/>
                  </a:cubicBezTo>
                  <a:cubicBezTo>
                    <a:pt x="20348" y="11371"/>
                    <a:pt x="19895" y="11288"/>
                    <a:pt x="19431" y="11216"/>
                  </a:cubicBezTo>
                  <a:lnTo>
                    <a:pt x="19431" y="572"/>
                  </a:lnTo>
                  <a:cubicBezTo>
                    <a:pt x="19431" y="191"/>
                    <a:pt x="19136" y="1"/>
                    <a:pt x="18842" y="1"/>
                  </a:cubicBezTo>
                  <a:close/>
                </a:path>
              </a:pathLst>
            </a:custGeom>
            <a:solidFill>
              <a:srgbClr val="EA80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5807;p48">
              <a:extLst>
                <a:ext uri="{FF2B5EF4-FFF2-40B4-BE49-F238E27FC236}">
                  <a16:creationId xmlns:a16="http://schemas.microsoft.com/office/drawing/2014/main" id="{514EA6F9-0939-4BA1-9FA6-BB4A045D3990}"/>
                </a:ext>
              </a:extLst>
            </p:cNvPr>
            <p:cNvSpPr/>
            <p:nvPr/>
          </p:nvSpPr>
          <p:spPr>
            <a:xfrm>
              <a:off x="-8185250" y="2054850"/>
              <a:ext cx="1182300" cy="1822275"/>
            </a:xfrm>
            <a:custGeom>
              <a:avLst/>
              <a:gdLst/>
              <a:ahLst/>
              <a:cxnLst/>
              <a:rect l="l" t="t" r="r" b="b"/>
              <a:pathLst>
                <a:path w="47292" h="72891" extrusionOk="0">
                  <a:moveTo>
                    <a:pt x="0" y="0"/>
                  </a:moveTo>
                  <a:lnTo>
                    <a:pt x="0" y="72890"/>
                  </a:lnTo>
                  <a:lnTo>
                    <a:pt x="47292" y="72890"/>
                  </a:lnTo>
                  <a:lnTo>
                    <a:pt x="47292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5808;p48">
              <a:extLst>
                <a:ext uri="{FF2B5EF4-FFF2-40B4-BE49-F238E27FC236}">
                  <a16:creationId xmlns:a16="http://schemas.microsoft.com/office/drawing/2014/main" id="{87A6D287-ECBE-44A9-AAC1-D1432BD0042F}"/>
                </a:ext>
              </a:extLst>
            </p:cNvPr>
            <p:cNvSpPr/>
            <p:nvPr/>
          </p:nvSpPr>
          <p:spPr>
            <a:xfrm>
              <a:off x="-8185250" y="2054850"/>
              <a:ext cx="1182300" cy="426550"/>
            </a:xfrm>
            <a:custGeom>
              <a:avLst/>
              <a:gdLst/>
              <a:ahLst/>
              <a:cxnLst/>
              <a:rect l="l" t="t" r="r" b="b"/>
              <a:pathLst>
                <a:path w="47292" h="17062" extrusionOk="0">
                  <a:moveTo>
                    <a:pt x="0" y="0"/>
                  </a:moveTo>
                  <a:lnTo>
                    <a:pt x="0" y="17062"/>
                  </a:lnTo>
                  <a:lnTo>
                    <a:pt x="47292" y="17062"/>
                  </a:lnTo>
                  <a:lnTo>
                    <a:pt x="4729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5809;p48">
              <a:extLst>
                <a:ext uri="{FF2B5EF4-FFF2-40B4-BE49-F238E27FC236}">
                  <a16:creationId xmlns:a16="http://schemas.microsoft.com/office/drawing/2014/main" id="{B874E386-EAB9-4847-ABB1-97A83239382F}"/>
                </a:ext>
              </a:extLst>
            </p:cNvPr>
            <p:cNvSpPr/>
            <p:nvPr/>
          </p:nvSpPr>
          <p:spPr>
            <a:xfrm>
              <a:off x="-6976475" y="364350"/>
              <a:ext cx="1718975" cy="3239825"/>
            </a:xfrm>
            <a:custGeom>
              <a:avLst/>
              <a:gdLst/>
              <a:ahLst/>
              <a:cxnLst/>
              <a:rect l="l" t="t" r="r" b="b"/>
              <a:pathLst>
                <a:path w="68759" h="129593" extrusionOk="0">
                  <a:moveTo>
                    <a:pt x="21546" y="1"/>
                  </a:moveTo>
                  <a:cubicBezTo>
                    <a:pt x="18125" y="1"/>
                    <a:pt x="14641" y="1256"/>
                    <a:pt x="14085" y="2303"/>
                  </a:cubicBezTo>
                  <a:cubicBezTo>
                    <a:pt x="13133" y="4077"/>
                    <a:pt x="10764" y="12125"/>
                    <a:pt x="10764" y="12125"/>
                  </a:cubicBezTo>
                  <a:cubicBezTo>
                    <a:pt x="0" y="25270"/>
                    <a:pt x="0" y="30949"/>
                    <a:pt x="0" y="30949"/>
                  </a:cubicBezTo>
                  <a:cubicBezTo>
                    <a:pt x="941" y="38283"/>
                    <a:pt x="21539" y="56559"/>
                    <a:pt x="21539" y="56559"/>
                  </a:cubicBezTo>
                  <a:lnTo>
                    <a:pt x="20241" y="129592"/>
                  </a:lnTo>
                  <a:lnTo>
                    <a:pt x="58341" y="129592"/>
                  </a:lnTo>
                  <a:lnTo>
                    <a:pt x="57519" y="58643"/>
                  </a:lnTo>
                  <a:cubicBezTo>
                    <a:pt x="61782" y="57810"/>
                    <a:pt x="66509" y="44082"/>
                    <a:pt x="67580" y="39938"/>
                  </a:cubicBezTo>
                  <a:cubicBezTo>
                    <a:pt x="68640" y="35795"/>
                    <a:pt x="68759" y="17102"/>
                    <a:pt x="66044" y="11887"/>
                  </a:cubicBezTo>
                  <a:cubicBezTo>
                    <a:pt x="63979" y="7947"/>
                    <a:pt x="58588" y="7469"/>
                    <a:pt x="56094" y="7469"/>
                  </a:cubicBezTo>
                  <a:cubicBezTo>
                    <a:pt x="55295" y="7469"/>
                    <a:pt x="54793" y="7518"/>
                    <a:pt x="54793" y="7518"/>
                  </a:cubicBezTo>
                  <a:cubicBezTo>
                    <a:pt x="51326" y="3865"/>
                    <a:pt x="48055" y="2993"/>
                    <a:pt x="45722" y="2993"/>
                  </a:cubicBezTo>
                  <a:cubicBezTo>
                    <a:pt x="43592" y="2993"/>
                    <a:pt x="42244" y="3720"/>
                    <a:pt x="42244" y="3720"/>
                  </a:cubicBezTo>
                  <a:cubicBezTo>
                    <a:pt x="39750" y="1411"/>
                    <a:pt x="36916" y="716"/>
                    <a:pt x="34409" y="716"/>
                  </a:cubicBezTo>
                  <a:cubicBezTo>
                    <a:pt x="30619" y="716"/>
                    <a:pt x="27575" y="2303"/>
                    <a:pt x="27575" y="2303"/>
                  </a:cubicBezTo>
                  <a:cubicBezTo>
                    <a:pt x="26263" y="605"/>
                    <a:pt x="23920" y="1"/>
                    <a:pt x="21546" y="1"/>
                  </a:cubicBezTo>
                  <a:close/>
                </a:path>
              </a:pathLst>
            </a:custGeom>
            <a:solidFill>
              <a:srgbClr val="B2533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5810;p48">
              <a:extLst>
                <a:ext uri="{FF2B5EF4-FFF2-40B4-BE49-F238E27FC236}">
                  <a16:creationId xmlns:a16="http://schemas.microsoft.com/office/drawing/2014/main" id="{09E6E6AC-E063-4AED-B4B9-12390F74BB7D}"/>
                </a:ext>
              </a:extLst>
            </p:cNvPr>
            <p:cNvSpPr/>
            <p:nvPr/>
          </p:nvSpPr>
          <p:spPr>
            <a:xfrm>
              <a:off x="-6597575" y="2499850"/>
              <a:ext cx="1182025" cy="1557350"/>
            </a:xfrm>
            <a:custGeom>
              <a:avLst/>
              <a:gdLst/>
              <a:ahLst/>
              <a:cxnLst/>
              <a:rect l="l" t="t" r="r" b="b"/>
              <a:pathLst>
                <a:path w="47281" h="62294" extrusionOk="0">
                  <a:moveTo>
                    <a:pt x="1" y="0"/>
                  </a:moveTo>
                  <a:lnTo>
                    <a:pt x="1" y="62294"/>
                  </a:lnTo>
                  <a:lnTo>
                    <a:pt x="47281" y="62294"/>
                  </a:lnTo>
                  <a:lnTo>
                    <a:pt x="47281" y="0"/>
                  </a:lnTo>
                  <a:close/>
                </a:path>
              </a:pathLst>
            </a:custGeom>
            <a:solidFill>
              <a:srgbClr val="001E4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5811;p48">
              <a:extLst>
                <a:ext uri="{FF2B5EF4-FFF2-40B4-BE49-F238E27FC236}">
                  <a16:creationId xmlns:a16="http://schemas.microsoft.com/office/drawing/2014/main" id="{D00B4FA6-D94B-4CE9-ADD3-0B20ABBCCACC}"/>
                </a:ext>
              </a:extLst>
            </p:cNvPr>
            <p:cNvSpPr/>
            <p:nvPr/>
          </p:nvSpPr>
          <p:spPr>
            <a:xfrm>
              <a:off x="-6597575" y="2073300"/>
              <a:ext cx="1182025" cy="426575"/>
            </a:xfrm>
            <a:custGeom>
              <a:avLst/>
              <a:gdLst/>
              <a:ahLst/>
              <a:cxnLst/>
              <a:rect l="l" t="t" r="r" b="b"/>
              <a:pathLst>
                <a:path w="47281" h="17063" extrusionOk="0">
                  <a:moveTo>
                    <a:pt x="1" y="1"/>
                  </a:moveTo>
                  <a:lnTo>
                    <a:pt x="1" y="17062"/>
                  </a:lnTo>
                  <a:lnTo>
                    <a:pt x="47281" y="17062"/>
                  </a:lnTo>
                  <a:lnTo>
                    <a:pt x="47281" y="1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5812;p48">
              <a:extLst>
                <a:ext uri="{FF2B5EF4-FFF2-40B4-BE49-F238E27FC236}">
                  <a16:creationId xmlns:a16="http://schemas.microsoft.com/office/drawing/2014/main" id="{9AFCD826-1755-4625-B9F4-7A3172B6584D}"/>
                </a:ext>
              </a:extLst>
            </p:cNvPr>
            <p:cNvSpPr/>
            <p:nvPr/>
          </p:nvSpPr>
          <p:spPr>
            <a:xfrm>
              <a:off x="-5392950" y="530750"/>
              <a:ext cx="1719300" cy="2347725"/>
            </a:xfrm>
            <a:custGeom>
              <a:avLst/>
              <a:gdLst/>
              <a:ahLst/>
              <a:cxnLst/>
              <a:rect l="l" t="t" r="r" b="b"/>
              <a:pathLst>
                <a:path w="68772" h="93909" extrusionOk="0">
                  <a:moveTo>
                    <a:pt x="21554" y="1"/>
                  </a:moveTo>
                  <a:cubicBezTo>
                    <a:pt x="18135" y="1"/>
                    <a:pt x="14648" y="1255"/>
                    <a:pt x="14086" y="2302"/>
                  </a:cubicBezTo>
                  <a:cubicBezTo>
                    <a:pt x="13145" y="4076"/>
                    <a:pt x="10776" y="12125"/>
                    <a:pt x="10776" y="12125"/>
                  </a:cubicBezTo>
                  <a:cubicBezTo>
                    <a:pt x="1" y="25258"/>
                    <a:pt x="1" y="30937"/>
                    <a:pt x="1" y="30937"/>
                  </a:cubicBezTo>
                  <a:cubicBezTo>
                    <a:pt x="953" y="38283"/>
                    <a:pt x="21539" y="56547"/>
                    <a:pt x="21539" y="56547"/>
                  </a:cubicBezTo>
                  <a:lnTo>
                    <a:pt x="20241" y="93909"/>
                  </a:lnTo>
                  <a:lnTo>
                    <a:pt x="58353" y="93909"/>
                  </a:lnTo>
                  <a:lnTo>
                    <a:pt x="57520" y="58631"/>
                  </a:lnTo>
                  <a:cubicBezTo>
                    <a:pt x="61782" y="57809"/>
                    <a:pt x="66521" y="44081"/>
                    <a:pt x="67580" y="39938"/>
                  </a:cubicBezTo>
                  <a:cubicBezTo>
                    <a:pt x="68652" y="35795"/>
                    <a:pt x="68771" y="17090"/>
                    <a:pt x="66045" y="11887"/>
                  </a:cubicBezTo>
                  <a:cubicBezTo>
                    <a:pt x="63978" y="7935"/>
                    <a:pt x="58589" y="7457"/>
                    <a:pt x="56100" y="7457"/>
                  </a:cubicBezTo>
                  <a:cubicBezTo>
                    <a:pt x="55304" y="7457"/>
                    <a:pt x="54805" y="7505"/>
                    <a:pt x="54805" y="7505"/>
                  </a:cubicBezTo>
                  <a:cubicBezTo>
                    <a:pt x="51341" y="3861"/>
                    <a:pt x="48073" y="2991"/>
                    <a:pt x="45740" y="2991"/>
                  </a:cubicBezTo>
                  <a:cubicBezTo>
                    <a:pt x="43606" y="2991"/>
                    <a:pt x="42256" y="3719"/>
                    <a:pt x="42256" y="3719"/>
                  </a:cubicBezTo>
                  <a:cubicBezTo>
                    <a:pt x="39757" y="1410"/>
                    <a:pt x="36921" y="716"/>
                    <a:pt x="34412" y="716"/>
                  </a:cubicBezTo>
                  <a:cubicBezTo>
                    <a:pt x="30620" y="716"/>
                    <a:pt x="27575" y="2302"/>
                    <a:pt x="27575" y="2302"/>
                  </a:cubicBezTo>
                  <a:cubicBezTo>
                    <a:pt x="26268" y="605"/>
                    <a:pt x="23928" y="1"/>
                    <a:pt x="21554" y="1"/>
                  </a:cubicBezTo>
                  <a:close/>
                </a:path>
              </a:pathLst>
            </a:custGeom>
            <a:solidFill>
              <a:srgbClr val="F2BDA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5813;p48">
              <a:extLst>
                <a:ext uri="{FF2B5EF4-FFF2-40B4-BE49-F238E27FC236}">
                  <a16:creationId xmlns:a16="http://schemas.microsoft.com/office/drawing/2014/main" id="{3D677779-A443-46F6-BE5E-87AFDC090838}"/>
                </a:ext>
              </a:extLst>
            </p:cNvPr>
            <p:cNvSpPr/>
            <p:nvPr/>
          </p:nvSpPr>
          <p:spPr>
            <a:xfrm>
              <a:off x="-5129100" y="591500"/>
              <a:ext cx="1322984" cy="705598"/>
            </a:xfrm>
            <a:custGeom>
              <a:avLst/>
              <a:gdLst/>
              <a:ahLst/>
              <a:cxnLst/>
              <a:rect l="l" t="t" r="r" b="b"/>
              <a:pathLst>
                <a:path w="54697" h="29031" extrusionOk="0">
                  <a:moveTo>
                    <a:pt x="18842" y="1"/>
                  </a:moveTo>
                  <a:cubicBezTo>
                    <a:pt x="18547" y="1"/>
                    <a:pt x="18253" y="191"/>
                    <a:pt x="18253" y="572"/>
                  </a:cubicBezTo>
                  <a:lnTo>
                    <a:pt x="18253" y="11062"/>
                  </a:lnTo>
                  <a:cubicBezTo>
                    <a:pt x="16717" y="10871"/>
                    <a:pt x="15169" y="10764"/>
                    <a:pt x="13645" y="10633"/>
                  </a:cubicBezTo>
                  <a:cubicBezTo>
                    <a:pt x="11692" y="10466"/>
                    <a:pt x="9752" y="10323"/>
                    <a:pt x="7799" y="10204"/>
                  </a:cubicBezTo>
                  <a:cubicBezTo>
                    <a:pt x="7335" y="8561"/>
                    <a:pt x="6858" y="6918"/>
                    <a:pt x="6394" y="5275"/>
                  </a:cubicBezTo>
                  <a:cubicBezTo>
                    <a:pt x="6309" y="4980"/>
                    <a:pt x="6075" y="4853"/>
                    <a:pt x="5839" y="4853"/>
                  </a:cubicBezTo>
                  <a:cubicBezTo>
                    <a:pt x="5483" y="4853"/>
                    <a:pt x="5122" y="5141"/>
                    <a:pt x="5251" y="5585"/>
                  </a:cubicBezTo>
                  <a:cubicBezTo>
                    <a:pt x="5680" y="7097"/>
                    <a:pt x="6120" y="8609"/>
                    <a:pt x="6549" y="10121"/>
                  </a:cubicBezTo>
                  <a:cubicBezTo>
                    <a:pt x="4632" y="10002"/>
                    <a:pt x="2715" y="9895"/>
                    <a:pt x="810" y="9811"/>
                  </a:cubicBezTo>
                  <a:cubicBezTo>
                    <a:pt x="794" y="9811"/>
                    <a:pt x="779" y="9810"/>
                    <a:pt x="763" y="9810"/>
                  </a:cubicBezTo>
                  <a:cubicBezTo>
                    <a:pt x="1" y="9810"/>
                    <a:pt x="16" y="10955"/>
                    <a:pt x="810" y="10990"/>
                  </a:cubicBezTo>
                  <a:cubicBezTo>
                    <a:pt x="3715" y="11133"/>
                    <a:pt x="6620" y="11312"/>
                    <a:pt x="9525" y="11502"/>
                  </a:cubicBezTo>
                  <a:cubicBezTo>
                    <a:pt x="12466" y="11705"/>
                    <a:pt x="15610" y="11776"/>
                    <a:pt x="18598" y="12240"/>
                  </a:cubicBezTo>
                  <a:cubicBezTo>
                    <a:pt x="18681" y="12276"/>
                    <a:pt x="18777" y="12288"/>
                    <a:pt x="18872" y="12288"/>
                  </a:cubicBezTo>
                  <a:cubicBezTo>
                    <a:pt x="19646" y="12419"/>
                    <a:pt x="20408" y="12574"/>
                    <a:pt x="21158" y="12764"/>
                  </a:cubicBezTo>
                  <a:cubicBezTo>
                    <a:pt x="22110" y="13014"/>
                    <a:pt x="21908" y="14884"/>
                    <a:pt x="21884" y="15574"/>
                  </a:cubicBezTo>
                  <a:cubicBezTo>
                    <a:pt x="21801" y="17753"/>
                    <a:pt x="20860" y="19884"/>
                    <a:pt x="19408" y="21563"/>
                  </a:cubicBezTo>
                  <a:cubicBezTo>
                    <a:pt x="17582" y="23685"/>
                    <a:pt x="14270" y="25073"/>
                    <a:pt x="11164" y="25073"/>
                  </a:cubicBezTo>
                  <a:cubicBezTo>
                    <a:pt x="8901" y="25073"/>
                    <a:pt x="6748" y="24337"/>
                    <a:pt x="5358" y="22611"/>
                  </a:cubicBezTo>
                  <a:cubicBezTo>
                    <a:pt x="5214" y="22431"/>
                    <a:pt x="5017" y="22357"/>
                    <a:pt x="4825" y="22357"/>
                  </a:cubicBezTo>
                  <a:cubicBezTo>
                    <a:pt x="4367" y="22357"/>
                    <a:pt x="3931" y="22778"/>
                    <a:pt x="4275" y="23206"/>
                  </a:cubicBezTo>
                  <a:cubicBezTo>
                    <a:pt x="5987" y="25326"/>
                    <a:pt x="8523" y="26201"/>
                    <a:pt x="11148" y="26201"/>
                  </a:cubicBezTo>
                  <a:cubicBezTo>
                    <a:pt x="13580" y="26201"/>
                    <a:pt x="16088" y="25450"/>
                    <a:pt x="18086" y="24242"/>
                  </a:cubicBezTo>
                  <a:cubicBezTo>
                    <a:pt x="20002" y="26591"/>
                    <a:pt x="22404" y="27772"/>
                    <a:pt x="25042" y="27772"/>
                  </a:cubicBezTo>
                  <a:cubicBezTo>
                    <a:pt x="26388" y="27772"/>
                    <a:pt x="27795" y="27465"/>
                    <a:pt x="29230" y="26849"/>
                  </a:cubicBezTo>
                  <a:cubicBezTo>
                    <a:pt x="29516" y="26730"/>
                    <a:pt x="30016" y="26552"/>
                    <a:pt x="30409" y="26290"/>
                  </a:cubicBezTo>
                  <a:cubicBezTo>
                    <a:pt x="32240" y="27882"/>
                    <a:pt x="34366" y="29004"/>
                    <a:pt x="36547" y="29004"/>
                  </a:cubicBezTo>
                  <a:cubicBezTo>
                    <a:pt x="37841" y="29004"/>
                    <a:pt x="39153" y="28609"/>
                    <a:pt x="40434" y="27683"/>
                  </a:cubicBezTo>
                  <a:cubicBezTo>
                    <a:pt x="40791" y="27421"/>
                    <a:pt x="41065" y="27171"/>
                    <a:pt x="41291" y="26909"/>
                  </a:cubicBezTo>
                  <a:cubicBezTo>
                    <a:pt x="42256" y="27957"/>
                    <a:pt x="43625" y="28611"/>
                    <a:pt x="45006" y="28885"/>
                  </a:cubicBezTo>
                  <a:cubicBezTo>
                    <a:pt x="45439" y="28975"/>
                    <a:pt x="46006" y="29031"/>
                    <a:pt x="46619" y="29031"/>
                  </a:cubicBezTo>
                  <a:cubicBezTo>
                    <a:pt x="48368" y="29031"/>
                    <a:pt x="50488" y="28575"/>
                    <a:pt x="50912" y="27147"/>
                  </a:cubicBezTo>
                  <a:cubicBezTo>
                    <a:pt x="52138" y="23063"/>
                    <a:pt x="53352" y="18979"/>
                    <a:pt x="54567" y="14895"/>
                  </a:cubicBezTo>
                  <a:cubicBezTo>
                    <a:pt x="54696" y="14450"/>
                    <a:pt x="54331" y="14161"/>
                    <a:pt x="53975" y="14161"/>
                  </a:cubicBezTo>
                  <a:cubicBezTo>
                    <a:pt x="53740" y="14161"/>
                    <a:pt x="53509" y="14286"/>
                    <a:pt x="53424" y="14574"/>
                  </a:cubicBezTo>
                  <a:cubicBezTo>
                    <a:pt x="52436" y="17896"/>
                    <a:pt x="51447" y="21206"/>
                    <a:pt x="50459" y="24528"/>
                  </a:cubicBezTo>
                  <a:cubicBezTo>
                    <a:pt x="50257" y="25230"/>
                    <a:pt x="50042" y="25933"/>
                    <a:pt x="49840" y="26635"/>
                  </a:cubicBezTo>
                  <a:cubicBezTo>
                    <a:pt x="49554" y="27599"/>
                    <a:pt x="48947" y="27361"/>
                    <a:pt x="47899" y="27635"/>
                  </a:cubicBezTo>
                  <a:cubicBezTo>
                    <a:pt x="47411" y="27761"/>
                    <a:pt x="46887" y="27825"/>
                    <a:pt x="46353" y="27825"/>
                  </a:cubicBezTo>
                  <a:cubicBezTo>
                    <a:pt x="44660" y="27825"/>
                    <a:pt x="42879" y="27180"/>
                    <a:pt x="41910" y="25813"/>
                  </a:cubicBezTo>
                  <a:cubicBezTo>
                    <a:pt x="42125" y="25159"/>
                    <a:pt x="42184" y="24409"/>
                    <a:pt x="42339" y="23456"/>
                  </a:cubicBezTo>
                  <a:cubicBezTo>
                    <a:pt x="42958" y="19717"/>
                    <a:pt x="43565" y="15979"/>
                    <a:pt x="44173" y="12228"/>
                  </a:cubicBezTo>
                  <a:cubicBezTo>
                    <a:pt x="44351" y="11133"/>
                    <a:pt x="44542" y="10026"/>
                    <a:pt x="44708" y="8919"/>
                  </a:cubicBezTo>
                  <a:cubicBezTo>
                    <a:pt x="44828" y="8216"/>
                    <a:pt x="46054" y="6859"/>
                    <a:pt x="46578" y="6085"/>
                  </a:cubicBezTo>
                  <a:cubicBezTo>
                    <a:pt x="46868" y="5637"/>
                    <a:pt x="46460" y="5213"/>
                    <a:pt x="46045" y="5213"/>
                  </a:cubicBezTo>
                  <a:cubicBezTo>
                    <a:pt x="45863" y="5213"/>
                    <a:pt x="45680" y="5294"/>
                    <a:pt x="45554" y="5490"/>
                  </a:cubicBezTo>
                  <a:cubicBezTo>
                    <a:pt x="44494" y="7061"/>
                    <a:pt x="43661" y="8109"/>
                    <a:pt x="43363" y="9931"/>
                  </a:cubicBezTo>
                  <a:cubicBezTo>
                    <a:pt x="42863" y="12955"/>
                    <a:pt x="42375" y="15991"/>
                    <a:pt x="41875" y="19015"/>
                  </a:cubicBezTo>
                  <a:cubicBezTo>
                    <a:pt x="41506" y="21277"/>
                    <a:pt x="41137" y="23539"/>
                    <a:pt x="40767" y="25802"/>
                  </a:cubicBezTo>
                  <a:cubicBezTo>
                    <a:pt x="40775" y="25752"/>
                    <a:pt x="40779" y="25730"/>
                    <a:pt x="40774" y="25730"/>
                  </a:cubicBezTo>
                  <a:lnTo>
                    <a:pt x="40774" y="25730"/>
                  </a:lnTo>
                  <a:cubicBezTo>
                    <a:pt x="40763" y="25730"/>
                    <a:pt x="40705" y="25852"/>
                    <a:pt x="40529" y="26028"/>
                  </a:cubicBezTo>
                  <a:cubicBezTo>
                    <a:pt x="40065" y="26528"/>
                    <a:pt x="39517" y="26909"/>
                    <a:pt x="38934" y="27242"/>
                  </a:cubicBezTo>
                  <a:cubicBezTo>
                    <a:pt x="38140" y="27705"/>
                    <a:pt x="37333" y="27901"/>
                    <a:pt x="36537" y="27901"/>
                  </a:cubicBezTo>
                  <a:cubicBezTo>
                    <a:pt x="34526" y="27901"/>
                    <a:pt x="32578" y="26651"/>
                    <a:pt x="31052" y="25278"/>
                  </a:cubicBezTo>
                  <a:cubicBezTo>
                    <a:pt x="31123" y="24313"/>
                    <a:pt x="31195" y="23349"/>
                    <a:pt x="31278" y="22384"/>
                  </a:cubicBezTo>
                  <a:cubicBezTo>
                    <a:pt x="31600" y="18158"/>
                    <a:pt x="31921" y="13919"/>
                    <a:pt x="32243" y="9692"/>
                  </a:cubicBezTo>
                  <a:cubicBezTo>
                    <a:pt x="32350" y="8347"/>
                    <a:pt x="32445" y="7002"/>
                    <a:pt x="32552" y="5656"/>
                  </a:cubicBezTo>
                  <a:cubicBezTo>
                    <a:pt x="32576" y="5418"/>
                    <a:pt x="32576" y="5537"/>
                    <a:pt x="32886" y="4835"/>
                  </a:cubicBezTo>
                  <a:cubicBezTo>
                    <a:pt x="33267" y="3989"/>
                    <a:pt x="33648" y="3144"/>
                    <a:pt x="34029" y="2299"/>
                  </a:cubicBezTo>
                  <a:cubicBezTo>
                    <a:pt x="34242" y="1823"/>
                    <a:pt x="33823" y="1387"/>
                    <a:pt x="33440" y="1387"/>
                  </a:cubicBezTo>
                  <a:cubicBezTo>
                    <a:pt x="33267" y="1387"/>
                    <a:pt x="33101" y="1476"/>
                    <a:pt x="33005" y="1691"/>
                  </a:cubicBezTo>
                  <a:cubicBezTo>
                    <a:pt x="32171" y="3561"/>
                    <a:pt x="31421" y="5001"/>
                    <a:pt x="31266" y="7002"/>
                  </a:cubicBezTo>
                  <a:cubicBezTo>
                    <a:pt x="30992" y="10609"/>
                    <a:pt x="30719" y="14217"/>
                    <a:pt x="30433" y="17812"/>
                  </a:cubicBezTo>
                  <a:cubicBezTo>
                    <a:pt x="30254" y="20253"/>
                    <a:pt x="30064" y="22694"/>
                    <a:pt x="29873" y="25147"/>
                  </a:cubicBezTo>
                  <a:cubicBezTo>
                    <a:pt x="29814" y="25206"/>
                    <a:pt x="29683" y="25301"/>
                    <a:pt x="29445" y="25432"/>
                  </a:cubicBezTo>
                  <a:cubicBezTo>
                    <a:pt x="28647" y="25873"/>
                    <a:pt x="27802" y="26171"/>
                    <a:pt x="26921" y="26409"/>
                  </a:cubicBezTo>
                  <a:cubicBezTo>
                    <a:pt x="26255" y="26591"/>
                    <a:pt x="25607" y="26677"/>
                    <a:pt x="24978" y="26677"/>
                  </a:cubicBezTo>
                  <a:cubicBezTo>
                    <a:pt x="22647" y="26677"/>
                    <a:pt x="20598" y="25488"/>
                    <a:pt x="19050" y="23575"/>
                  </a:cubicBezTo>
                  <a:cubicBezTo>
                    <a:pt x="22134" y="21158"/>
                    <a:pt x="23849" y="16824"/>
                    <a:pt x="22920" y="13133"/>
                  </a:cubicBezTo>
                  <a:cubicBezTo>
                    <a:pt x="22646" y="12026"/>
                    <a:pt x="21920" y="11693"/>
                    <a:pt x="20813" y="11466"/>
                  </a:cubicBezTo>
                  <a:cubicBezTo>
                    <a:pt x="20360" y="11371"/>
                    <a:pt x="19896" y="11288"/>
                    <a:pt x="19431" y="11216"/>
                  </a:cubicBezTo>
                  <a:lnTo>
                    <a:pt x="19431" y="572"/>
                  </a:lnTo>
                  <a:cubicBezTo>
                    <a:pt x="19431" y="191"/>
                    <a:pt x="19137" y="1"/>
                    <a:pt x="18842" y="1"/>
                  </a:cubicBezTo>
                  <a:close/>
                </a:path>
              </a:pathLst>
            </a:custGeom>
            <a:solidFill>
              <a:srgbClr val="DB95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5814;p48">
              <a:extLst>
                <a:ext uri="{FF2B5EF4-FFF2-40B4-BE49-F238E27FC236}">
                  <a16:creationId xmlns:a16="http://schemas.microsoft.com/office/drawing/2014/main" id="{D0727661-CBD7-4BED-A240-D07F136A8732}"/>
                </a:ext>
              </a:extLst>
            </p:cNvPr>
            <p:cNvSpPr/>
            <p:nvPr/>
          </p:nvSpPr>
          <p:spPr>
            <a:xfrm>
              <a:off x="-5006000" y="2175700"/>
              <a:ext cx="1182325" cy="1881500"/>
            </a:xfrm>
            <a:custGeom>
              <a:avLst/>
              <a:gdLst/>
              <a:ahLst/>
              <a:cxnLst/>
              <a:rect l="l" t="t" r="r" b="b"/>
              <a:pathLst>
                <a:path w="47293" h="75260" extrusionOk="0">
                  <a:moveTo>
                    <a:pt x="1" y="0"/>
                  </a:moveTo>
                  <a:lnTo>
                    <a:pt x="1" y="75260"/>
                  </a:lnTo>
                  <a:lnTo>
                    <a:pt x="47292" y="75260"/>
                  </a:lnTo>
                  <a:lnTo>
                    <a:pt x="47292" y="0"/>
                  </a:lnTo>
                  <a:close/>
                </a:path>
              </a:pathLst>
            </a:cu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4" name="Google Shape;5815;p48">
              <a:extLst>
                <a:ext uri="{FF2B5EF4-FFF2-40B4-BE49-F238E27FC236}">
                  <a16:creationId xmlns:a16="http://schemas.microsoft.com/office/drawing/2014/main" id="{7BC380DD-CEB2-4704-937A-70958CF7506B}"/>
                </a:ext>
              </a:extLst>
            </p:cNvPr>
            <p:cNvSpPr/>
            <p:nvPr/>
          </p:nvSpPr>
          <p:spPr>
            <a:xfrm>
              <a:off x="-5006000" y="2175700"/>
              <a:ext cx="1182325" cy="426850"/>
            </a:xfrm>
            <a:custGeom>
              <a:avLst/>
              <a:gdLst/>
              <a:ahLst/>
              <a:cxnLst/>
              <a:rect l="l" t="t" r="r" b="b"/>
              <a:pathLst>
                <a:path w="47293" h="17074" extrusionOk="0">
                  <a:moveTo>
                    <a:pt x="1" y="0"/>
                  </a:moveTo>
                  <a:lnTo>
                    <a:pt x="1" y="17074"/>
                  </a:lnTo>
                  <a:lnTo>
                    <a:pt x="47292" y="17074"/>
                  </a:lnTo>
                  <a:lnTo>
                    <a:pt x="47292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85" name="Google Shape;5821;p48">
              <a:extLst>
                <a:ext uri="{FF2B5EF4-FFF2-40B4-BE49-F238E27FC236}">
                  <a16:creationId xmlns:a16="http://schemas.microsoft.com/office/drawing/2014/main" id="{1C15EBA5-DA16-465B-A22D-EAE2F3D2AAC1}"/>
                </a:ext>
              </a:extLst>
            </p:cNvPr>
            <p:cNvSpPr/>
            <p:nvPr/>
          </p:nvSpPr>
          <p:spPr>
            <a:xfrm>
              <a:off x="-6712950" y="425300"/>
              <a:ext cx="1322960" cy="705622"/>
            </a:xfrm>
            <a:custGeom>
              <a:avLst/>
              <a:gdLst/>
              <a:ahLst/>
              <a:cxnLst/>
              <a:rect l="l" t="t" r="r" b="b"/>
              <a:pathLst>
                <a:path w="54696" h="29026" extrusionOk="0">
                  <a:moveTo>
                    <a:pt x="18848" y="0"/>
                  </a:moveTo>
                  <a:cubicBezTo>
                    <a:pt x="18550" y="0"/>
                    <a:pt x="18253" y="191"/>
                    <a:pt x="18253" y="572"/>
                  </a:cubicBezTo>
                  <a:lnTo>
                    <a:pt x="18253" y="11049"/>
                  </a:lnTo>
                  <a:cubicBezTo>
                    <a:pt x="16717" y="10859"/>
                    <a:pt x="15169" y="10751"/>
                    <a:pt x="13645" y="10632"/>
                  </a:cubicBezTo>
                  <a:cubicBezTo>
                    <a:pt x="11704" y="10466"/>
                    <a:pt x="9752" y="10323"/>
                    <a:pt x="7811" y="10192"/>
                  </a:cubicBezTo>
                  <a:cubicBezTo>
                    <a:pt x="7335" y="8549"/>
                    <a:pt x="6870" y="6906"/>
                    <a:pt x="6394" y="5263"/>
                  </a:cubicBezTo>
                  <a:cubicBezTo>
                    <a:pt x="6313" y="4974"/>
                    <a:pt x="6084" y="4849"/>
                    <a:pt x="5850" y="4849"/>
                  </a:cubicBezTo>
                  <a:cubicBezTo>
                    <a:pt x="5495" y="4849"/>
                    <a:pt x="5129" y="5135"/>
                    <a:pt x="5251" y="5572"/>
                  </a:cubicBezTo>
                  <a:cubicBezTo>
                    <a:pt x="5692" y="7084"/>
                    <a:pt x="6120" y="8596"/>
                    <a:pt x="6549" y="10120"/>
                  </a:cubicBezTo>
                  <a:cubicBezTo>
                    <a:pt x="4644" y="10001"/>
                    <a:pt x="2727" y="9894"/>
                    <a:pt x="810" y="9799"/>
                  </a:cubicBezTo>
                  <a:cubicBezTo>
                    <a:pt x="798" y="9798"/>
                    <a:pt x="786" y="9798"/>
                    <a:pt x="774" y="9798"/>
                  </a:cubicBezTo>
                  <a:cubicBezTo>
                    <a:pt x="1" y="9798"/>
                    <a:pt x="24" y="10942"/>
                    <a:pt x="810" y="10978"/>
                  </a:cubicBezTo>
                  <a:cubicBezTo>
                    <a:pt x="3715" y="11120"/>
                    <a:pt x="6620" y="11299"/>
                    <a:pt x="9525" y="11501"/>
                  </a:cubicBezTo>
                  <a:cubicBezTo>
                    <a:pt x="12478" y="11704"/>
                    <a:pt x="15621" y="11763"/>
                    <a:pt x="18598" y="12240"/>
                  </a:cubicBezTo>
                  <a:cubicBezTo>
                    <a:pt x="18681" y="12275"/>
                    <a:pt x="18776" y="12287"/>
                    <a:pt x="18872" y="12287"/>
                  </a:cubicBezTo>
                  <a:cubicBezTo>
                    <a:pt x="19646" y="12406"/>
                    <a:pt x="20420" y="12561"/>
                    <a:pt x="21158" y="12764"/>
                  </a:cubicBezTo>
                  <a:cubicBezTo>
                    <a:pt x="22110" y="13014"/>
                    <a:pt x="21920" y="14871"/>
                    <a:pt x="21896" y="15562"/>
                  </a:cubicBezTo>
                  <a:cubicBezTo>
                    <a:pt x="21801" y="17752"/>
                    <a:pt x="20872" y="19883"/>
                    <a:pt x="19419" y="21562"/>
                  </a:cubicBezTo>
                  <a:cubicBezTo>
                    <a:pt x="17589" y="23681"/>
                    <a:pt x="14280" y="25065"/>
                    <a:pt x="11176" y="25065"/>
                  </a:cubicBezTo>
                  <a:cubicBezTo>
                    <a:pt x="8908" y="25065"/>
                    <a:pt x="6750" y="24327"/>
                    <a:pt x="5358" y="22598"/>
                  </a:cubicBezTo>
                  <a:cubicBezTo>
                    <a:pt x="5218" y="22422"/>
                    <a:pt x="5023" y="22349"/>
                    <a:pt x="4831" y="22349"/>
                  </a:cubicBezTo>
                  <a:cubicBezTo>
                    <a:pt x="4373" y="22349"/>
                    <a:pt x="3931" y="22765"/>
                    <a:pt x="4275" y="23193"/>
                  </a:cubicBezTo>
                  <a:cubicBezTo>
                    <a:pt x="5986" y="25319"/>
                    <a:pt x="8526" y="26197"/>
                    <a:pt x="11153" y="26197"/>
                  </a:cubicBezTo>
                  <a:cubicBezTo>
                    <a:pt x="13588" y="26197"/>
                    <a:pt x="16099" y="25443"/>
                    <a:pt x="18098" y="24229"/>
                  </a:cubicBezTo>
                  <a:cubicBezTo>
                    <a:pt x="20007" y="26588"/>
                    <a:pt x="22407" y="27770"/>
                    <a:pt x="25049" y="27770"/>
                  </a:cubicBezTo>
                  <a:cubicBezTo>
                    <a:pt x="26395" y="27770"/>
                    <a:pt x="27803" y="27463"/>
                    <a:pt x="29242" y="26849"/>
                  </a:cubicBezTo>
                  <a:cubicBezTo>
                    <a:pt x="29528" y="26718"/>
                    <a:pt x="30016" y="26539"/>
                    <a:pt x="30421" y="26289"/>
                  </a:cubicBezTo>
                  <a:cubicBezTo>
                    <a:pt x="32252" y="27881"/>
                    <a:pt x="34378" y="29004"/>
                    <a:pt x="36556" y="29004"/>
                  </a:cubicBezTo>
                  <a:cubicBezTo>
                    <a:pt x="37848" y="29004"/>
                    <a:pt x="39157" y="28609"/>
                    <a:pt x="40434" y="27682"/>
                  </a:cubicBezTo>
                  <a:cubicBezTo>
                    <a:pt x="40791" y="27420"/>
                    <a:pt x="41077" y="27158"/>
                    <a:pt x="41291" y="26896"/>
                  </a:cubicBezTo>
                  <a:cubicBezTo>
                    <a:pt x="42256" y="27956"/>
                    <a:pt x="43625" y="28599"/>
                    <a:pt x="45018" y="28885"/>
                  </a:cubicBezTo>
                  <a:cubicBezTo>
                    <a:pt x="45445" y="28971"/>
                    <a:pt x="46008" y="29025"/>
                    <a:pt x="46617" y="29025"/>
                  </a:cubicBezTo>
                  <a:cubicBezTo>
                    <a:pt x="48366" y="29025"/>
                    <a:pt x="50499" y="28577"/>
                    <a:pt x="50923" y="27146"/>
                  </a:cubicBezTo>
                  <a:cubicBezTo>
                    <a:pt x="52138" y="23062"/>
                    <a:pt x="53352" y="18967"/>
                    <a:pt x="54567" y="14883"/>
                  </a:cubicBezTo>
                  <a:cubicBezTo>
                    <a:pt x="54695" y="14439"/>
                    <a:pt x="54334" y="14151"/>
                    <a:pt x="53979" y="14151"/>
                  </a:cubicBezTo>
                  <a:cubicBezTo>
                    <a:pt x="53743" y="14151"/>
                    <a:pt x="53509" y="14278"/>
                    <a:pt x="53424" y="14573"/>
                  </a:cubicBezTo>
                  <a:cubicBezTo>
                    <a:pt x="52435" y="17883"/>
                    <a:pt x="51459" y="21205"/>
                    <a:pt x="50471" y="24515"/>
                  </a:cubicBezTo>
                  <a:cubicBezTo>
                    <a:pt x="50257" y="25229"/>
                    <a:pt x="50054" y="25932"/>
                    <a:pt x="49840" y="26634"/>
                  </a:cubicBezTo>
                  <a:cubicBezTo>
                    <a:pt x="49554" y="27587"/>
                    <a:pt x="48947" y="27349"/>
                    <a:pt x="47899" y="27623"/>
                  </a:cubicBezTo>
                  <a:cubicBezTo>
                    <a:pt x="47412" y="27752"/>
                    <a:pt x="46886" y="27817"/>
                    <a:pt x="46352" y="27817"/>
                  </a:cubicBezTo>
                  <a:cubicBezTo>
                    <a:pt x="44666" y="27817"/>
                    <a:pt x="42887" y="27166"/>
                    <a:pt x="41910" y="25801"/>
                  </a:cubicBezTo>
                  <a:cubicBezTo>
                    <a:pt x="42125" y="25146"/>
                    <a:pt x="42196" y="24408"/>
                    <a:pt x="42351" y="23455"/>
                  </a:cubicBezTo>
                  <a:cubicBezTo>
                    <a:pt x="42958" y="19705"/>
                    <a:pt x="43565" y="15966"/>
                    <a:pt x="44184" y="12228"/>
                  </a:cubicBezTo>
                  <a:cubicBezTo>
                    <a:pt x="44363" y="11120"/>
                    <a:pt x="44542" y="10025"/>
                    <a:pt x="44720" y="8918"/>
                  </a:cubicBezTo>
                  <a:cubicBezTo>
                    <a:pt x="44839" y="8203"/>
                    <a:pt x="46054" y="6846"/>
                    <a:pt x="46578" y="6072"/>
                  </a:cubicBezTo>
                  <a:cubicBezTo>
                    <a:pt x="46877" y="5631"/>
                    <a:pt x="46467" y="5208"/>
                    <a:pt x="46047" y="5208"/>
                  </a:cubicBezTo>
                  <a:cubicBezTo>
                    <a:pt x="45866" y="5208"/>
                    <a:pt x="45683" y="5287"/>
                    <a:pt x="45554" y="5477"/>
                  </a:cubicBezTo>
                  <a:cubicBezTo>
                    <a:pt x="44506" y="7049"/>
                    <a:pt x="43661" y="8096"/>
                    <a:pt x="43363" y="9930"/>
                  </a:cubicBezTo>
                  <a:cubicBezTo>
                    <a:pt x="42863" y="12954"/>
                    <a:pt x="42375" y="15978"/>
                    <a:pt x="41887" y="19014"/>
                  </a:cubicBezTo>
                  <a:cubicBezTo>
                    <a:pt x="41506" y="21265"/>
                    <a:pt x="41136" y="23527"/>
                    <a:pt x="40779" y="25789"/>
                  </a:cubicBezTo>
                  <a:cubicBezTo>
                    <a:pt x="40786" y="25740"/>
                    <a:pt x="40789" y="25717"/>
                    <a:pt x="40784" y="25717"/>
                  </a:cubicBezTo>
                  <a:lnTo>
                    <a:pt x="40784" y="25717"/>
                  </a:lnTo>
                  <a:cubicBezTo>
                    <a:pt x="40770" y="25717"/>
                    <a:pt x="40709" y="25843"/>
                    <a:pt x="40541" y="26027"/>
                  </a:cubicBezTo>
                  <a:cubicBezTo>
                    <a:pt x="40077" y="26515"/>
                    <a:pt x="39529" y="26896"/>
                    <a:pt x="38946" y="27242"/>
                  </a:cubicBezTo>
                  <a:cubicBezTo>
                    <a:pt x="38148" y="27704"/>
                    <a:pt x="37340" y="27901"/>
                    <a:pt x="36543" y="27901"/>
                  </a:cubicBezTo>
                  <a:cubicBezTo>
                    <a:pt x="34531" y="27901"/>
                    <a:pt x="32587" y="26650"/>
                    <a:pt x="31052" y="25277"/>
                  </a:cubicBezTo>
                  <a:cubicBezTo>
                    <a:pt x="31135" y="24313"/>
                    <a:pt x="31207" y="23348"/>
                    <a:pt x="31278" y="22384"/>
                  </a:cubicBezTo>
                  <a:cubicBezTo>
                    <a:pt x="31600" y="18145"/>
                    <a:pt x="31921" y="13918"/>
                    <a:pt x="32254" y="9680"/>
                  </a:cubicBezTo>
                  <a:cubicBezTo>
                    <a:pt x="32350" y="8334"/>
                    <a:pt x="32457" y="6989"/>
                    <a:pt x="32552" y="5644"/>
                  </a:cubicBezTo>
                  <a:cubicBezTo>
                    <a:pt x="32576" y="5405"/>
                    <a:pt x="32576" y="5536"/>
                    <a:pt x="32897" y="4834"/>
                  </a:cubicBezTo>
                  <a:cubicBezTo>
                    <a:pt x="33266" y="3977"/>
                    <a:pt x="33647" y="3131"/>
                    <a:pt x="34028" y="2286"/>
                  </a:cubicBezTo>
                  <a:cubicBezTo>
                    <a:pt x="34241" y="1813"/>
                    <a:pt x="33831" y="1384"/>
                    <a:pt x="33450" y="1384"/>
                  </a:cubicBezTo>
                  <a:cubicBezTo>
                    <a:pt x="33275" y="1384"/>
                    <a:pt x="33105" y="1474"/>
                    <a:pt x="33004" y="1691"/>
                  </a:cubicBezTo>
                  <a:cubicBezTo>
                    <a:pt x="32171" y="3560"/>
                    <a:pt x="31421" y="4989"/>
                    <a:pt x="31266" y="7001"/>
                  </a:cubicBezTo>
                  <a:cubicBezTo>
                    <a:pt x="30992" y="10597"/>
                    <a:pt x="30718" y="14204"/>
                    <a:pt x="30445" y="17812"/>
                  </a:cubicBezTo>
                  <a:cubicBezTo>
                    <a:pt x="30254" y="20253"/>
                    <a:pt x="30076" y="22693"/>
                    <a:pt x="29885" y="25134"/>
                  </a:cubicBezTo>
                  <a:cubicBezTo>
                    <a:pt x="29814" y="25194"/>
                    <a:pt x="29683" y="25289"/>
                    <a:pt x="29444" y="25432"/>
                  </a:cubicBezTo>
                  <a:cubicBezTo>
                    <a:pt x="28659" y="25872"/>
                    <a:pt x="27801" y="26170"/>
                    <a:pt x="26932" y="26408"/>
                  </a:cubicBezTo>
                  <a:cubicBezTo>
                    <a:pt x="26270" y="26589"/>
                    <a:pt x="25624" y="26675"/>
                    <a:pt x="24998" y="26675"/>
                  </a:cubicBezTo>
                  <a:cubicBezTo>
                    <a:pt x="22660" y="26675"/>
                    <a:pt x="20602" y="25478"/>
                    <a:pt x="19062" y="23562"/>
                  </a:cubicBezTo>
                  <a:cubicBezTo>
                    <a:pt x="22146" y="21146"/>
                    <a:pt x="23849" y="16812"/>
                    <a:pt x="22932" y="13133"/>
                  </a:cubicBezTo>
                  <a:cubicBezTo>
                    <a:pt x="22646" y="12025"/>
                    <a:pt x="21920" y="11692"/>
                    <a:pt x="20812" y="11466"/>
                  </a:cubicBezTo>
                  <a:cubicBezTo>
                    <a:pt x="20360" y="11371"/>
                    <a:pt x="19896" y="11287"/>
                    <a:pt x="19443" y="11216"/>
                  </a:cubicBezTo>
                  <a:lnTo>
                    <a:pt x="19443" y="572"/>
                  </a:lnTo>
                  <a:cubicBezTo>
                    <a:pt x="19443" y="191"/>
                    <a:pt x="19146" y="0"/>
                    <a:pt x="18848" y="0"/>
                  </a:cubicBezTo>
                  <a:close/>
                </a:path>
              </a:pathLst>
            </a:custGeom>
            <a:solidFill>
              <a:srgbClr val="7F362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Civics Lesson by Slidesgo">
  <a:themeElements>
    <a:clrScheme name="Simple Light">
      <a:dk1>
        <a:srgbClr val="FFFFFF"/>
      </a:dk1>
      <a:lt1>
        <a:srgbClr val="000000"/>
      </a:lt1>
      <a:dk2>
        <a:srgbClr val="2A5DDB"/>
      </a:dk2>
      <a:lt2>
        <a:srgbClr val="E486DB"/>
      </a:lt2>
      <a:accent1>
        <a:srgbClr val="E04047"/>
      </a:accent1>
      <a:accent2>
        <a:srgbClr val="7D99E6"/>
      </a:accent2>
      <a:accent3>
        <a:srgbClr val="000000"/>
      </a:accent3>
      <a:accent4>
        <a:srgbClr val="2A5DDB"/>
      </a:accent4>
      <a:accent5>
        <a:srgbClr val="E486DB"/>
      </a:accent5>
      <a:accent6>
        <a:srgbClr val="E04047"/>
      </a:accent6>
      <a:hlink>
        <a:srgbClr val="19161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53FBC5A5CF6974C8147F21280C51A1E" ma:contentTypeVersion="9" ma:contentTypeDescription="Crée un document." ma:contentTypeScope="" ma:versionID="05f6638e6fd7059859b7f0ee6fa99e8d">
  <xsd:schema xmlns:xsd="http://www.w3.org/2001/XMLSchema" xmlns:xs="http://www.w3.org/2001/XMLSchema" xmlns:p="http://schemas.microsoft.com/office/2006/metadata/properties" xmlns:ns2="10a17174-9f8d-4644-b0ec-f6e3bb3f59f0" targetNamespace="http://schemas.microsoft.com/office/2006/metadata/properties" ma:root="true" ma:fieldsID="5c2e09fa6d59ad01e4257a74b19059fc" ns2:_="">
    <xsd:import namespace="10a17174-9f8d-4644-b0ec-f6e3bb3f59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a17174-9f8d-4644-b0ec-f6e3bb3f59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D08A86C-8A3A-445C-A883-AB7B5934FB6A}">
  <ds:schemaRefs>
    <ds:schemaRef ds:uri="10a17174-9f8d-4644-b0ec-f6e3bb3f59f0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B02F87C3-CBCF-4D1F-809D-67EDD0D7A7BA}">
  <ds:schemaRefs>
    <ds:schemaRef ds:uri="10a17174-9f8d-4644-b0ec-f6e3bb3f59f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5BC65AE-5011-4E57-ABDA-233A2BC5BB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2486</TotalTime>
  <Words>1006</Words>
  <Application>Microsoft Office PowerPoint</Application>
  <PresentationFormat>Affichage à l'écran (16:9)</PresentationFormat>
  <Paragraphs>216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21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40" baseType="lpstr">
      <vt:lpstr>Franklin Gothic Heavy</vt:lpstr>
      <vt:lpstr>Gungsuh</vt:lpstr>
      <vt:lpstr>Josefin Sans</vt:lpstr>
      <vt:lpstr>Catamaran</vt:lpstr>
      <vt:lpstr>Franklin Gothic Demi Cond</vt:lpstr>
      <vt:lpstr>Hammersmith One</vt:lpstr>
      <vt:lpstr>Montserrat Black</vt:lpstr>
      <vt:lpstr>Franklin Gothic Medium Cond</vt:lpstr>
      <vt:lpstr>Barlow Semi Condensed Light</vt:lpstr>
      <vt:lpstr>Arial Black</vt:lpstr>
      <vt:lpstr>Roboto</vt:lpstr>
      <vt:lpstr>Roboto Slab</vt:lpstr>
      <vt:lpstr>Arial Narrow</vt:lpstr>
      <vt:lpstr>Calibri</vt:lpstr>
      <vt:lpstr>Black Hold</vt:lpstr>
      <vt:lpstr>Atlanta</vt:lpstr>
      <vt:lpstr>Times New Roman</vt:lpstr>
      <vt:lpstr>Montserrat</vt:lpstr>
      <vt:lpstr>Wingdings</vt:lpstr>
      <vt:lpstr>Passion One</vt:lpstr>
      <vt:lpstr>Arial</vt:lpstr>
      <vt:lpstr>Civics Lesson by Slidesgo</vt:lpstr>
      <vt:lpstr>THE NOTION OF RESPONSIBILITY: INJUNCTIONS AND MOVEMENTS  From free will to free market</vt:lpstr>
      <vt:lpstr>   ACKNOWLEDGEMENTS</vt:lpstr>
      <vt:lpstr>FOREWORD :  THE CONFERENCE AND THE RAISED FIST </vt:lpstr>
      <vt:lpstr>Présentation PowerPoint</vt:lpstr>
      <vt:lpstr>Présentation PowerPoint</vt:lpstr>
      <vt:lpstr>01</vt:lpstr>
      <vt:lpstr>Présentation PowerPoint</vt:lpstr>
      <vt:lpstr>CONTEXT </vt:lpstr>
      <vt:lpstr>Présentation PowerPoint</vt:lpstr>
      <vt:lpstr>Présentation PowerPoint</vt:lpstr>
      <vt:lpstr>Visions of responsible convict (persistant model)</vt:lpstr>
      <vt:lpstr>Présentation PowerPoint</vt:lpstr>
      <vt:lpstr>Massive increase in the number of sentences taking place in the community</vt:lpstr>
      <vt:lpstr>Technologies reshape the territories of freedom and constraint</vt:lpstr>
      <vt:lpstr>New market opportunities are expanding in the penal field</vt:lpstr>
      <vt:lpstr>CONCLUSION  TOWARDS A CAPITALIZATION OF                    RESPONSIBILITY ?</vt:lpstr>
      <vt:lpstr>What about social Justice ?</vt:lpstr>
      <vt:lpstr>THANK YOU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CIVICS LESSON</dc:title>
  <dc:creator>Marie-Sophie Devresse</dc:creator>
  <cp:lastModifiedBy>Marie-Sophie Devresse</cp:lastModifiedBy>
  <cp:revision>242</cp:revision>
  <dcterms:modified xsi:type="dcterms:W3CDTF">2022-03-23T14:25:27Z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0x010100B53FBC5A5CF6974C8147F21280C51A1E</vt:lpwstr>
  </property>
</Properties>
</file>