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27" r:id="rId4"/>
  </p:sldMasterIdLst>
  <p:notesMasterIdLst>
    <p:notesMasterId r:id="rId19"/>
  </p:notesMasterIdLst>
  <p:sldIdLst>
    <p:sldId id="278" r:id="rId5"/>
    <p:sldId id="279" r:id="rId6"/>
    <p:sldId id="260" r:id="rId7"/>
    <p:sldId id="268" r:id="rId8"/>
    <p:sldId id="269" r:id="rId9"/>
    <p:sldId id="270" r:id="rId10"/>
    <p:sldId id="272" r:id="rId11"/>
    <p:sldId id="271" r:id="rId12"/>
    <p:sldId id="273" r:id="rId13"/>
    <p:sldId id="274" r:id="rId14"/>
    <p:sldId id="275" r:id="rId15"/>
    <p:sldId id="276" r:id="rId16"/>
    <p:sldId id="277" r:id="rId17"/>
    <p:sldId id="280" r:id="rId18"/>
  </p:sldIdLst>
  <p:sldSz cx="12192000" cy="6858000"/>
  <p:notesSz cx="6858000" cy="9144000"/>
  <p:embeddedFontLst>
    <p:embeddedFont>
      <p:font typeface="Flanders Art Sans" panose="020B0604020202020204" charset="0"/>
      <p:regular r:id="rId20"/>
      <p:bold r:id="rId21"/>
      <p:italic r:id="rId22"/>
    </p:embeddedFont>
    <p:embeddedFont>
      <p:font typeface="FlandersArtSans" panose="020B0604020202020204" charset="0"/>
      <p:regular r:id="rId23"/>
      <p:bold r:id="rId24"/>
      <p:italic r:id="rId25"/>
      <p:boldItalic r:id="rId26"/>
    </p:embeddedFont>
  </p:embeddedFontLst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A0487237-6D1D-40A6-8020-5C75379032EF}">
          <p14:sldIdLst>
            <p14:sldId id="278"/>
            <p14:sldId id="279"/>
            <p14:sldId id="260"/>
            <p14:sldId id="268"/>
            <p14:sldId id="269"/>
            <p14:sldId id="270"/>
            <p14:sldId id="272"/>
            <p14:sldId id="271"/>
            <p14:sldId id="273"/>
            <p14:sldId id="274"/>
            <p14:sldId id="275"/>
            <p14:sldId id="276"/>
            <p14:sldId id="277"/>
            <p14:sldId id="2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8D43700-37FE-CDD3-B692-B7900A10A74C}" name="Elmar Willems" initials="EW" userId="S::elmar.willems@ovam.be::7e3db2c1-6034-4fbd-8dd1-fe894374c582" providerId="AD"/>
  <p188:author id="{73F69337-3E96-1F3C-4164-8D7C6AC8166F}" name="Helen Versluys" initials="HV" userId="S::helen.versluys@mobius.eu::c8903722-5de5-438f-8977-c5e862a37d03" providerId="AD"/>
  <p188:author id="{F3388C67-AFC4-101F-9630-627E36A296B2}" name="Karen Van Obbergen" initials="KVO" userId="S::Karen.VanObbergen@mobius.eu::2da11648-494a-4629-9755-0ccdde62ed80" providerId="AD"/>
  <p188:author id="{121D9E76-F415-AE6E-B160-6C178FC4497F}" name="Helen Versluys" initials="HV" userId="S::Helen.Versluys@mobius.eu::c8903722-5de5-438f-8977-c5e862a37d03" providerId="AD"/>
  <p188:author id="{16A90D8A-4E38-29A7-650D-8365AFFD537A}" name="Ania Coen" initials="AC" userId="S::Ania.Coen@mobius.eu::fa131ef6-721e-4e6c-b641-cd2becb700c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ia Coen" initials="AC" lastIdx="17" clrIdx="0">
    <p:extLst>
      <p:ext uri="{19B8F6BF-5375-455C-9EA6-DF929625EA0E}">
        <p15:presenceInfo xmlns:p15="http://schemas.microsoft.com/office/powerpoint/2012/main" userId="S::Ania.Coen@mobius.eu::fa131ef6-721e-4e6c-b641-cd2becb700cc" providerId="AD"/>
      </p:ext>
    </p:extLst>
  </p:cmAuthor>
  <p:cmAuthor id="2" name="Danielle Dewickere" initials="DD" lastIdx="41" clrIdx="1">
    <p:extLst>
      <p:ext uri="{19B8F6BF-5375-455C-9EA6-DF929625EA0E}">
        <p15:presenceInfo xmlns:p15="http://schemas.microsoft.com/office/powerpoint/2012/main" userId="S::Danielle.Dewickere@mobius.eu::67810c92-9ee0-4134-9b51-f60354712a7d" providerId="AD"/>
      </p:ext>
    </p:extLst>
  </p:cmAuthor>
  <p:cmAuthor id="3" name="Helen Versluys" initials="HV" lastIdx="10" clrIdx="2">
    <p:extLst>
      <p:ext uri="{19B8F6BF-5375-455C-9EA6-DF929625EA0E}">
        <p15:presenceInfo xmlns:p15="http://schemas.microsoft.com/office/powerpoint/2012/main" userId="S::helen.versluys@mobius.eu::c8903722-5de5-438f-8977-c5e862a37d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476B"/>
    <a:srgbClr val="1F98A7"/>
    <a:srgbClr val="535353"/>
    <a:srgbClr val="FFF57F"/>
    <a:srgbClr val="FFE1E1"/>
    <a:srgbClr val="FFD5D5"/>
    <a:srgbClr val="FFB3B3"/>
    <a:srgbClr val="FFF5D5"/>
    <a:srgbClr val="FFE697"/>
    <a:srgbClr val="EAF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45"/>
    <p:restoredTop sz="95606" autoAdjust="0"/>
  </p:normalViewPr>
  <p:slideViewPr>
    <p:cSldViewPr snapToGrid="0">
      <p:cViewPr varScale="1">
        <p:scale>
          <a:sx n="93" d="100"/>
          <a:sy n="93" d="100"/>
        </p:scale>
        <p:origin x="250" y="82"/>
      </p:cViewPr>
      <p:guideLst>
        <p:guide orient="horz" pos="2183"/>
        <p:guide pos="3840"/>
      </p:guideLst>
    </p:cSldViewPr>
  </p:slideViewPr>
  <p:outlineViewPr>
    <p:cViewPr>
      <p:scale>
        <a:sx n="33" d="100"/>
        <a:sy n="33" d="100"/>
      </p:scale>
      <p:origin x="0" y="-5380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BE"/>
              <a:t>Main</a:t>
            </a:r>
            <a:r>
              <a:rPr lang="fr-BE" baseline="0"/>
              <a:t> o</a:t>
            </a:r>
            <a:r>
              <a:rPr lang="fr-BE"/>
              <a:t>bstacles in the application of CAMs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Lack of training</c:v>
                </c:pt>
              </c:strCache>
            </c:strRef>
          </c:tx>
          <c:spPr>
            <a:solidFill>
              <a:schemeClr val="accent5">
                <a:tint val="58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28</c:v>
                </c:pt>
                <c:pt idx="1">
                  <c:v>25.6</c:v>
                </c:pt>
                <c:pt idx="2">
                  <c:v>25.5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D1-4C9C-8D40-F62BD877B8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Difficulties in drafting tender documents</c:v>
                </c:pt>
              </c:strCache>
            </c:strRef>
          </c:tx>
          <c:spPr>
            <a:solidFill>
              <a:schemeClr val="accent5">
                <a:tint val="8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26</c:v>
                </c:pt>
                <c:pt idx="1">
                  <c:v>26.7</c:v>
                </c:pt>
                <c:pt idx="2">
                  <c:v>23.5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D1-4C9C-8D40-F62BD877B8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Lack of economic operators</c:v>
                </c:pt>
              </c:strCache>
            </c:strRef>
          </c:tx>
          <c:spPr>
            <a:solidFill>
              <a:schemeClr val="accent5">
                <a:shade val="8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11</c:v>
                </c:pt>
                <c:pt idx="1">
                  <c:v>14.4</c:v>
                </c:pt>
                <c:pt idx="2">
                  <c:v>16.3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D1-4C9C-8D40-F62BD877B87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Other difficulty, lack of preference between the three or combination of different difficulties</c:v>
                </c:pt>
              </c:strCache>
            </c:strRef>
          </c:tx>
          <c:spPr>
            <a:solidFill>
              <a:schemeClr val="accent5">
                <a:shade val="58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35</c:v>
                </c:pt>
                <c:pt idx="1">
                  <c:v>33.300000000000004</c:v>
                </c:pt>
                <c:pt idx="2">
                  <c:v>34.700000000000003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7D1-4C9C-8D40-F62BD877B87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28362271"/>
        <c:axId val="1550864015"/>
      </c:barChart>
      <c:catAx>
        <c:axId val="4283622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550864015"/>
        <c:crosses val="autoZero"/>
        <c:auto val="1"/>
        <c:lblAlgn val="ctr"/>
        <c:lblOffset val="100"/>
        <c:noMultiLvlLbl val="0"/>
      </c:catAx>
      <c:valAx>
        <c:axId val="1550864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28362271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Flanders Art Sans" pitchFamily="2" charset="77"/>
              </a:defRPr>
            </a:lvl1pPr>
          </a:lstStyle>
          <a:p>
            <a:endParaRPr lang="nl-BE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Flanders Art Sans" pitchFamily="2" charset="77"/>
              </a:defRPr>
            </a:lvl1pPr>
          </a:lstStyle>
          <a:p>
            <a:fld id="{56D3A690-5AEF-4F8E-A70D-C70DF4F84C28}" type="datetimeFigureOut">
              <a:rPr lang="nl-BE" smtClean="0"/>
              <a:pPr/>
              <a:t>28/06/2024</a:t>
            </a:fld>
            <a:endParaRPr lang="nl-BE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Flanders Art Sans" pitchFamily="2" charset="77"/>
              </a:defRPr>
            </a:lvl1pPr>
          </a:lstStyle>
          <a:p>
            <a:endParaRPr lang="nl-BE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Flanders Art Sans" pitchFamily="2" charset="77"/>
              </a:defRPr>
            </a:lvl1pPr>
          </a:lstStyle>
          <a:p>
            <a:fld id="{556C5D05-40F6-436D-A39C-A375C2995A5B}" type="slidenum">
              <a:rPr lang="nl-BE" smtClean="0"/>
              <a:pPr/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211294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Flanders Art Sans" pitchFamily="2" charset="77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Flanders Art Sans" pitchFamily="2" charset="77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Flanders Art Sans" pitchFamily="2" charset="77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Flanders Art Sans" pitchFamily="2" charset="77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Flanders Art Sans" pitchFamily="2" charset="7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6C5D05-40F6-436D-A39C-A375C2995A5B}" type="slidenum">
              <a:rPr lang="nl-BE" smtClean="0"/>
              <a:pPr/>
              <a:t>10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70543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6C5D05-40F6-436D-A39C-A375C2995A5B}" type="slidenum">
              <a:rPr lang="nl-BE" smtClean="0"/>
              <a:pPr/>
              <a:t>11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54828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6C5D05-40F6-436D-A39C-A375C2995A5B}" type="slidenum">
              <a:rPr lang="nl-BE" smtClean="0"/>
              <a:pPr/>
              <a:t>12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74812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6C5D05-40F6-436D-A39C-A375C2995A5B}" type="slidenum">
              <a:rPr lang="nl-BE" smtClean="0"/>
              <a:pPr/>
              <a:t>13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207943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 descr="Afbeelding met tekst, kantoorartikelen, envelop, visitekaartje&#10;&#10;Automatisch gegenereerde beschrijving">
            <a:extLst>
              <a:ext uri="{FF2B5EF4-FFF2-40B4-BE49-F238E27FC236}">
                <a16:creationId xmlns:a16="http://schemas.microsoft.com/office/drawing/2014/main" id="{EF968F5A-1108-CD24-7444-0C863913754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419" y="-17896"/>
            <a:ext cx="12256655" cy="6894368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D9B5F7B0-C89A-EECF-EEF2-C226EC4A9FF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26" y="136382"/>
            <a:ext cx="5104764" cy="2006456"/>
          </a:xfrm>
          <a:prstGeom prst="rect">
            <a:avLst/>
          </a:prstGeom>
        </p:spPr>
      </p:pic>
      <p:sp>
        <p:nvSpPr>
          <p:cNvPr id="35" name="Titel 1">
            <a:extLst>
              <a:ext uri="{FF2B5EF4-FFF2-40B4-BE49-F238E27FC236}">
                <a16:creationId xmlns:a16="http://schemas.microsoft.com/office/drawing/2014/main" id="{8CD5BE9C-85B6-1650-7C73-5104DBC0DC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995" y="2390295"/>
            <a:ext cx="5553005" cy="149658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VOEG EEN TITEL TOE</a:t>
            </a:r>
            <a:endParaRPr lang="nl-BE" dirty="0"/>
          </a:p>
        </p:txBody>
      </p:sp>
      <p:sp>
        <p:nvSpPr>
          <p:cNvPr id="51" name="Tijdelijke aanduiding voor tekst 50">
            <a:extLst>
              <a:ext uri="{FF2B5EF4-FFF2-40B4-BE49-F238E27FC236}">
                <a16:creationId xmlns:a16="http://schemas.microsoft.com/office/drawing/2014/main" id="{20FED42A-9CC2-17A2-0820-993EE9F602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2995" y="3928372"/>
            <a:ext cx="5553005" cy="8694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  <a:endParaRPr lang="nl-BE" dirty="0"/>
          </a:p>
        </p:txBody>
      </p:sp>
      <p:pic>
        <p:nvPicPr>
          <p:cNvPr id="2" name="Afbeelding 1" descr="Afbeelding met tekst&#10;&#10;Automatisch gegenereerde beschrijving">
            <a:extLst>
              <a:ext uri="{FF2B5EF4-FFF2-40B4-BE49-F238E27FC236}">
                <a16:creationId xmlns:a16="http://schemas.microsoft.com/office/drawing/2014/main" id="{A3C3F142-BCFC-0D39-3A89-13CC0D180F1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35" y="6126986"/>
            <a:ext cx="1130008" cy="407347"/>
          </a:xfrm>
          <a:prstGeom prst="rect">
            <a:avLst/>
          </a:prstGeom>
        </p:spPr>
      </p:pic>
      <p:pic>
        <p:nvPicPr>
          <p:cNvPr id="3" name="Afbeelding 2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2DEDD7D2-2417-EE2A-68B5-160F58EABED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1" y="6148246"/>
            <a:ext cx="705862" cy="397795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BCBBF4F9-2A3C-E482-CAFC-B08C6FCA7D8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465" y="6136538"/>
            <a:ext cx="1112714" cy="397795"/>
          </a:xfrm>
          <a:prstGeom prst="rect">
            <a:avLst/>
          </a:prstGeom>
        </p:spPr>
      </p:pic>
      <p:pic>
        <p:nvPicPr>
          <p:cNvPr id="5" name="Afbeelding 4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D74A6597-321E-DD41-0A77-6240986EA9F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438" y="6136538"/>
            <a:ext cx="1326796" cy="424575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89C346D4-435F-0275-A6CB-47B09CC9E73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672" y="5955542"/>
            <a:ext cx="921604" cy="696439"/>
          </a:xfrm>
          <a:prstGeom prst="rect">
            <a:avLst/>
          </a:prstGeom>
        </p:spPr>
      </p:pic>
      <p:pic>
        <p:nvPicPr>
          <p:cNvPr id="7" name="Afbeelding 6" descr="Afbeelding met tekst, illustratie, bijl&#10;&#10;Automatisch gegenereerde beschrijving">
            <a:extLst>
              <a:ext uri="{FF2B5EF4-FFF2-40B4-BE49-F238E27FC236}">
                <a16:creationId xmlns:a16="http://schemas.microsoft.com/office/drawing/2014/main" id="{EA0EFB16-E156-CA2D-67C1-9D2E5C0CB52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240" y="6084600"/>
            <a:ext cx="1344827" cy="488221"/>
          </a:xfrm>
          <a:prstGeom prst="rect">
            <a:avLst/>
          </a:prstGeom>
        </p:spPr>
      </p:pic>
      <p:pic>
        <p:nvPicPr>
          <p:cNvPr id="8" name="Afbeelding 7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7C988C84-BA26-6A4A-590B-980445C63E7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714" y="6136538"/>
            <a:ext cx="1423186" cy="334449"/>
          </a:xfrm>
          <a:prstGeom prst="rect">
            <a:avLst/>
          </a:prstGeom>
        </p:spPr>
      </p:pic>
      <p:pic>
        <p:nvPicPr>
          <p:cNvPr id="10" name="Afbeelding 9" descr="Afbeelding met tekst&#10;&#10;Automatisch gegenereerde beschrijving">
            <a:extLst>
              <a:ext uri="{FF2B5EF4-FFF2-40B4-BE49-F238E27FC236}">
                <a16:creationId xmlns:a16="http://schemas.microsoft.com/office/drawing/2014/main" id="{0E0ACEC4-69F0-C67E-C3FE-937E7797D874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08" y="6101015"/>
            <a:ext cx="1135385" cy="40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764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visitekaartje, envelop&#10;&#10;Automatisch gegenereerde beschrijving">
            <a:extLst>
              <a:ext uri="{FF2B5EF4-FFF2-40B4-BE49-F238E27FC236}">
                <a16:creationId xmlns:a16="http://schemas.microsoft.com/office/drawing/2014/main" id="{F66DE7B4-AF43-499E-ED3C-AAF969DE9A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D9B5F7B0-C89A-EECF-EEF2-C226EC4A9FF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26" y="136382"/>
            <a:ext cx="5104764" cy="2006456"/>
          </a:xfrm>
          <a:prstGeom prst="rect">
            <a:avLst/>
          </a:prstGeom>
        </p:spPr>
      </p:pic>
      <p:pic>
        <p:nvPicPr>
          <p:cNvPr id="17" name="Afbeelding 16" descr="Afbeelding met tekst&#10;&#10;Automatisch gegenereerde beschrijving">
            <a:extLst>
              <a:ext uri="{FF2B5EF4-FFF2-40B4-BE49-F238E27FC236}">
                <a16:creationId xmlns:a16="http://schemas.microsoft.com/office/drawing/2014/main" id="{32B404B7-3D54-F6F6-D7AF-125A39CDBB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54" y="6156346"/>
            <a:ext cx="1130008" cy="407347"/>
          </a:xfrm>
          <a:prstGeom prst="rect">
            <a:avLst/>
          </a:prstGeom>
        </p:spPr>
      </p:pic>
      <p:pic>
        <p:nvPicPr>
          <p:cNvPr id="19" name="Afbeelding 1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5BB8591A-2AE4-2F40-AEE1-FE66207D17C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610" y="6177606"/>
            <a:ext cx="705862" cy="397795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369D06CB-1744-2D62-9287-2587BE1DC9D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284" y="6165898"/>
            <a:ext cx="1112714" cy="397795"/>
          </a:xfrm>
          <a:prstGeom prst="rect">
            <a:avLst/>
          </a:prstGeom>
        </p:spPr>
      </p:pic>
      <p:pic>
        <p:nvPicPr>
          <p:cNvPr id="23" name="Afbeelding 22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607B28B8-B324-0088-D9E1-CF8F9342865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257" y="6165898"/>
            <a:ext cx="1326796" cy="424575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5E787674-9835-FB6B-56FD-514D4D9669F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491" y="5984902"/>
            <a:ext cx="921604" cy="696439"/>
          </a:xfrm>
          <a:prstGeom prst="rect">
            <a:avLst/>
          </a:prstGeom>
        </p:spPr>
      </p:pic>
      <p:pic>
        <p:nvPicPr>
          <p:cNvPr id="27" name="Afbeelding 26" descr="Afbeelding met tekst, illustratie, bijl&#10;&#10;Automatisch gegenereerde beschrijving">
            <a:extLst>
              <a:ext uri="{FF2B5EF4-FFF2-40B4-BE49-F238E27FC236}">
                <a16:creationId xmlns:a16="http://schemas.microsoft.com/office/drawing/2014/main" id="{33196D5D-7636-332B-B956-75C38928374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059" y="6113960"/>
            <a:ext cx="1344827" cy="488221"/>
          </a:xfrm>
          <a:prstGeom prst="rect">
            <a:avLst/>
          </a:prstGeom>
        </p:spPr>
      </p:pic>
      <p:sp>
        <p:nvSpPr>
          <p:cNvPr id="35" name="Titel 1">
            <a:extLst>
              <a:ext uri="{FF2B5EF4-FFF2-40B4-BE49-F238E27FC236}">
                <a16:creationId xmlns:a16="http://schemas.microsoft.com/office/drawing/2014/main" id="{8CD5BE9C-85B6-1650-7C73-5104DBC0DC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995" y="2390295"/>
            <a:ext cx="5553005" cy="149658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VOEG EEN TITEL TOE</a:t>
            </a:r>
            <a:endParaRPr lang="nl-BE" dirty="0"/>
          </a:p>
        </p:txBody>
      </p:sp>
      <p:sp>
        <p:nvSpPr>
          <p:cNvPr id="51" name="Tijdelijke aanduiding voor tekst 50">
            <a:extLst>
              <a:ext uri="{FF2B5EF4-FFF2-40B4-BE49-F238E27FC236}">
                <a16:creationId xmlns:a16="http://schemas.microsoft.com/office/drawing/2014/main" id="{20FED42A-9CC2-17A2-0820-993EE9F602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2995" y="3928372"/>
            <a:ext cx="5553005" cy="8694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  <a:endParaRPr lang="nl-BE" dirty="0"/>
          </a:p>
        </p:txBody>
      </p:sp>
      <p:pic>
        <p:nvPicPr>
          <p:cNvPr id="5" name="Afbeelding 4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FD0434FA-57A4-DA6B-64FE-02E4511286AC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533" y="6165898"/>
            <a:ext cx="1423186" cy="334449"/>
          </a:xfrm>
          <a:prstGeom prst="rect">
            <a:avLst/>
          </a:prstGeom>
        </p:spPr>
      </p:pic>
      <p:pic>
        <p:nvPicPr>
          <p:cNvPr id="7" name="Afbeelding 6" descr="Afbeelding met tekst&#10;&#10;Automatisch gegenereerde beschrijving">
            <a:extLst>
              <a:ext uri="{FF2B5EF4-FFF2-40B4-BE49-F238E27FC236}">
                <a16:creationId xmlns:a16="http://schemas.microsoft.com/office/drawing/2014/main" id="{CD32244C-A470-0A82-F9D9-A57FAA45E046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227" y="6130375"/>
            <a:ext cx="1135385" cy="40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526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ep 8">
            <a:extLst>
              <a:ext uri="{FF2B5EF4-FFF2-40B4-BE49-F238E27FC236}">
                <a16:creationId xmlns:a16="http://schemas.microsoft.com/office/drawing/2014/main" id="{82AC92C0-EB7B-5F5F-3414-5BB07F247C53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0C50506F-1126-EB66-A1BB-2DF8443716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858000" cy="6858000"/>
            </a:xfrm>
            <a:prstGeom prst="rect">
              <a:avLst/>
            </a:prstGeom>
          </p:spPr>
        </p:pic>
        <p:pic>
          <p:nvPicPr>
            <p:cNvPr id="8" name="Afbeelding 7">
              <a:extLst>
                <a:ext uri="{FF2B5EF4-FFF2-40B4-BE49-F238E27FC236}">
                  <a16:creationId xmlns:a16="http://schemas.microsoft.com/office/drawing/2014/main" id="{A0B7472A-2CB4-53D4-F3B3-57F7DD438FB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63"/>
            <a:stretch/>
          </p:blipFill>
          <p:spPr>
            <a:xfrm rot="10800000">
              <a:off x="6853954" y="0"/>
              <a:ext cx="5338046" cy="6858000"/>
            </a:xfrm>
            <a:prstGeom prst="rect">
              <a:avLst/>
            </a:prstGeom>
          </p:spPr>
        </p:pic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8625D323-E0B4-14D5-AD06-EC12134F91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65692"/>
            <a:ext cx="10618694" cy="23871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nl-NL" dirty="0"/>
              <a:t>VOEG EEN TITEL TOE</a:t>
            </a:r>
            <a:endParaRPr lang="nl-BE" dirty="0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9717BB70-9BBD-228E-EEED-A83FDE318F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087" y="2459584"/>
            <a:ext cx="8673913" cy="119650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800" b="1">
                <a:solidFill>
                  <a:schemeClr val="accent1"/>
                </a:solidFill>
                <a:latin typeface="Flanders Art Sans" pitchFamily="2" charset="77"/>
              </a:defRPr>
            </a:lvl1pPr>
          </a:lstStyle>
          <a:p>
            <a:pPr lvl="0"/>
            <a:r>
              <a:rPr lang="nl-NL" dirty="0"/>
              <a:t>01/</a:t>
            </a:r>
            <a:endParaRPr lang="nl-BE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7C416263-E18C-1C31-AC2C-7C882E71CA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064" y="198158"/>
            <a:ext cx="437948" cy="60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722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uss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CB73369-A588-E803-5A96-810A3A3CD9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21"/>
          <a:stretch/>
        </p:blipFill>
        <p:spPr>
          <a:xfrm>
            <a:off x="-1" y="-4728"/>
            <a:ext cx="12192001" cy="686272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625D323-E0B4-14D5-AD06-EC12134F91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65692"/>
            <a:ext cx="10659035" cy="238715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Voeg een titel toe</a:t>
            </a:r>
            <a:endParaRPr lang="nl-BE" dirty="0"/>
          </a:p>
        </p:txBody>
      </p:sp>
      <p:sp>
        <p:nvSpPr>
          <p:cNvPr id="5" name="Tijdelijke aanduiding voor tekst 11">
            <a:extLst>
              <a:ext uri="{FF2B5EF4-FFF2-40B4-BE49-F238E27FC236}">
                <a16:creationId xmlns:a16="http://schemas.microsoft.com/office/drawing/2014/main" id="{4A009A04-60ED-580D-5FE5-730CE53FD8C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087" y="2446137"/>
            <a:ext cx="8673913" cy="119650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800" b="1">
                <a:solidFill>
                  <a:schemeClr val="bg1"/>
                </a:solidFill>
                <a:latin typeface="Flanders Art Sans" pitchFamily="2" charset="77"/>
              </a:defRPr>
            </a:lvl1pPr>
          </a:lstStyle>
          <a:p>
            <a:pPr lvl="0"/>
            <a:r>
              <a:rPr lang="nl-NL" dirty="0"/>
              <a:t>01/</a:t>
            </a:r>
            <a:endParaRPr lang="nl-BE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0BD2959-3F4C-4475-EB66-56EEC99F87C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064" y="198158"/>
            <a:ext cx="437948" cy="60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402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g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ep 1">
            <a:extLst>
              <a:ext uri="{FF2B5EF4-FFF2-40B4-BE49-F238E27FC236}">
                <a16:creationId xmlns:a16="http://schemas.microsoft.com/office/drawing/2014/main" id="{695B4FC1-8CEA-8681-B526-B1E7AF25065C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9" name="Afbeelding 8">
              <a:extLst>
                <a:ext uri="{FF2B5EF4-FFF2-40B4-BE49-F238E27FC236}">
                  <a16:creationId xmlns:a16="http://schemas.microsoft.com/office/drawing/2014/main" id="{EB7AA4D3-44FF-CE29-A422-B9EED4AE7F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858000" cy="6858000"/>
            </a:xfrm>
            <a:prstGeom prst="rect">
              <a:avLst/>
            </a:prstGeom>
          </p:spPr>
        </p:pic>
        <p:pic>
          <p:nvPicPr>
            <p:cNvPr id="10" name="Afbeelding 9">
              <a:extLst>
                <a:ext uri="{FF2B5EF4-FFF2-40B4-BE49-F238E27FC236}">
                  <a16:creationId xmlns:a16="http://schemas.microsoft.com/office/drawing/2014/main" id="{90AD7865-9B8E-2495-B81C-EDAF8269EA2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63"/>
            <a:stretch/>
          </p:blipFill>
          <p:spPr>
            <a:xfrm rot="10800000">
              <a:off x="6853954" y="0"/>
              <a:ext cx="5338046" cy="6858000"/>
            </a:xfrm>
            <a:prstGeom prst="rect">
              <a:avLst/>
            </a:prstGeom>
          </p:spPr>
        </p:pic>
      </p:grpSp>
      <p:grpSp>
        <p:nvGrpSpPr>
          <p:cNvPr id="3" name="Groep 2">
            <a:extLst>
              <a:ext uri="{FF2B5EF4-FFF2-40B4-BE49-F238E27FC236}">
                <a16:creationId xmlns:a16="http://schemas.microsoft.com/office/drawing/2014/main" id="{7487206A-E720-9120-8279-46C7F6B1C827}"/>
              </a:ext>
            </a:extLst>
          </p:cNvPr>
          <p:cNvGrpSpPr/>
          <p:nvPr userDrawn="1"/>
        </p:nvGrpSpPr>
        <p:grpSpPr>
          <a:xfrm>
            <a:off x="10987790" y="-7496"/>
            <a:ext cx="1219611" cy="3128431"/>
            <a:chOff x="10987790" y="-7496"/>
            <a:chExt cx="1219611" cy="3128431"/>
          </a:xfrm>
        </p:grpSpPr>
        <p:sp>
          <p:nvSpPr>
            <p:cNvPr id="6" name="Rechthoek 8">
              <a:extLst>
                <a:ext uri="{FF2B5EF4-FFF2-40B4-BE49-F238E27FC236}">
                  <a16:creationId xmlns:a16="http://schemas.microsoft.com/office/drawing/2014/main" id="{7883A578-C851-70A2-E99E-659A15E3043D}"/>
                </a:ext>
              </a:extLst>
            </p:cNvPr>
            <p:cNvSpPr/>
            <p:nvPr userDrawn="1"/>
          </p:nvSpPr>
          <p:spPr>
            <a:xfrm>
              <a:off x="10987790" y="-7496"/>
              <a:ext cx="1219611" cy="3128431"/>
            </a:xfrm>
            <a:custGeom>
              <a:avLst/>
              <a:gdLst>
                <a:gd name="connsiteX0" fmla="*/ 0 w 12192000"/>
                <a:gd name="connsiteY0" fmla="*/ 0 h 1464658"/>
                <a:gd name="connsiteX1" fmla="*/ 12192000 w 12192000"/>
                <a:gd name="connsiteY1" fmla="*/ 0 h 1464658"/>
                <a:gd name="connsiteX2" fmla="*/ 12192000 w 12192000"/>
                <a:gd name="connsiteY2" fmla="*/ 1464658 h 1464658"/>
                <a:gd name="connsiteX3" fmla="*/ 0 w 12192000"/>
                <a:gd name="connsiteY3" fmla="*/ 1464658 h 1464658"/>
                <a:gd name="connsiteX4" fmla="*/ 0 w 12192000"/>
                <a:gd name="connsiteY4" fmla="*/ 0 h 1464658"/>
                <a:gd name="connsiteX0" fmla="*/ 0 w 12192000"/>
                <a:gd name="connsiteY0" fmla="*/ 0 h 1764064"/>
                <a:gd name="connsiteX1" fmla="*/ 12192000 w 12192000"/>
                <a:gd name="connsiteY1" fmla="*/ 0 h 1764064"/>
                <a:gd name="connsiteX2" fmla="*/ 12192000 w 12192000"/>
                <a:gd name="connsiteY2" fmla="*/ 1464658 h 1764064"/>
                <a:gd name="connsiteX3" fmla="*/ 0 w 12192000"/>
                <a:gd name="connsiteY3" fmla="*/ 1764064 h 1764064"/>
                <a:gd name="connsiteX4" fmla="*/ 0 w 12192000"/>
                <a:gd name="connsiteY4" fmla="*/ 0 h 1764064"/>
                <a:gd name="connsiteX0" fmla="*/ 0 w 12192000"/>
                <a:gd name="connsiteY0" fmla="*/ 0 h 1764064"/>
                <a:gd name="connsiteX1" fmla="*/ 12192000 w 12192000"/>
                <a:gd name="connsiteY1" fmla="*/ 0 h 1764064"/>
                <a:gd name="connsiteX2" fmla="*/ 12192000 w 12192000"/>
                <a:gd name="connsiteY2" fmla="*/ 962952 h 1764064"/>
                <a:gd name="connsiteX3" fmla="*/ 0 w 12192000"/>
                <a:gd name="connsiteY3" fmla="*/ 1764064 h 1764064"/>
                <a:gd name="connsiteX4" fmla="*/ 0 w 12192000"/>
                <a:gd name="connsiteY4" fmla="*/ 0 h 1764064"/>
                <a:gd name="connsiteX0" fmla="*/ 8092 w 12200092"/>
                <a:gd name="connsiteY0" fmla="*/ 0 h 1416106"/>
                <a:gd name="connsiteX1" fmla="*/ 12200092 w 12200092"/>
                <a:gd name="connsiteY1" fmla="*/ 0 h 1416106"/>
                <a:gd name="connsiteX2" fmla="*/ 12200092 w 12200092"/>
                <a:gd name="connsiteY2" fmla="*/ 962952 h 1416106"/>
                <a:gd name="connsiteX3" fmla="*/ 0 w 12200092"/>
                <a:gd name="connsiteY3" fmla="*/ 1416106 h 1416106"/>
                <a:gd name="connsiteX4" fmla="*/ 8092 w 12200092"/>
                <a:gd name="connsiteY4" fmla="*/ 0 h 1416106"/>
                <a:gd name="connsiteX0" fmla="*/ 16184 w 12208184"/>
                <a:gd name="connsiteY0" fmla="*/ 0 h 1569855"/>
                <a:gd name="connsiteX1" fmla="*/ 12208184 w 12208184"/>
                <a:gd name="connsiteY1" fmla="*/ 0 h 1569855"/>
                <a:gd name="connsiteX2" fmla="*/ 12208184 w 12208184"/>
                <a:gd name="connsiteY2" fmla="*/ 962952 h 1569855"/>
                <a:gd name="connsiteX3" fmla="*/ 0 w 12208184"/>
                <a:gd name="connsiteY3" fmla="*/ 1569855 h 1569855"/>
                <a:gd name="connsiteX4" fmla="*/ 16184 w 12208184"/>
                <a:gd name="connsiteY4" fmla="*/ 0 h 1569855"/>
                <a:gd name="connsiteX0" fmla="*/ 16184 w 12208184"/>
                <a:gd name="connsiteY0" fmla="*/ 0 h 1569855"/>
                <a:gd name="connsiteX1" fmla="*/ 12208184 w 12208184"/>
                <a:gd name="connsiteY1" fmla="*/ 0 h 1569855"/>
                <a:gd name="connsiteX2" fmla="*/ 12208184 w 12208184"/>
                <a:gd name="connsiteY2" fmla="*/ 1165253 h 1569855"/>
                <a:gd name="connsiteX3" fmla="*/ 0 w 12208184"/>
                <a:gd name="connsiteY3" fmla="*/ 1569855 h 1569855"/>
                <a:gd name="connsiteX4" fmla="*/ 16184 w 12208184"/>
                <a:gd name="connsiteY4" fmla="*/ 0 h 1569855"/>
                <a:gd name="connsiteX0" fmla="*/ 16184 w 12230670"/>
                <a:gd name="connsiteY0" fmla="*/ 0 h 2198625"/>
                <a:gd name="connsiteX1" fmla="*/ 12208184 w 12230670"/>
                <a:gd name="connsiteY1" fmla="*/ 0 h 2198625"/>
                <a:gd name="connsiteX2" fmla="*/ 12230670 w 12230670"/>
                <a:gd name="connsiteY2" fmla="*/ 2184584 h 2198625"/>
                <a:gd name="connsiteX3" fmla="*/ 0 w 12230670"/>
                <a:gd name="connsiteY3" fmla="*/ 1569855 h 2198625"/>
                <a:gd name="connsiteX4" fmla="*/ 16184 w 12230670"/>
                <a:gd name="connsiteY4" fmla="*/ 0 h 2198625"/>
                <a:gd name="connsiteX0" fmla="*/ 10906538 w 12230670"/>
                <a:gd name="connsiteY0" fmla="*/ 0 h 2198625"/>
                <a:gd name="connsiteX1" fmla="*/ 12208184 w 12230670"/>
                <a:gd name="connsiteY1" fmla="*/ 0 h 2198625"/>
                <a:gd name="connsiteX2" fmla="*/ 12230670 w 12230670"/>
                <a:gd name="connsiteY2" fmla="*/ 2184584 h 2198625"/>
                <a:gd name="connsiteX3" fmla="*/ 0 w 12230670"/>
                <a:gd name="connsiteY3" fmla="*/ 1569855 h 2198625"/>
                <a:gd name="connsiteX4" fmla="*/ 10906538 w 12230670"/>
                <a:gd name="connsiteY4" fmla="*/ 0 h 2198625"/>
                <a:gd name="connsiteX0" fmla="*/ 1117961 w 2442093"/>
                <a:gd name="connsiteY0" fmla="*/ 0 h 2589186"/>
                <a:gd name="connsiteX1" fmla="*/ 2419607 w 2442093"/>
                <a:gd name="connsiteY1" fmla="*/ 0 h 2589186"/>
                <a:gd name="connsiteX2" fmla="*/ 2442093 w 2442093"/>
                <a:gd name="connsiteY2" fmla="*/ 2184584 h 2589186"/>
                <a:gd name="connsiteX3" fmla="*/ 0 w 2442093"/>
                <a:gd name="connsiteY3" fmla="*/ 2589186 h 2589186"/>
                <a:gd name="connsiteX4" fmla="*/ 1117961 w 2442093"/>
                <a:gd name="connsiteY4" fmla="*/ 0 h 2589186"/>
                <a:gd name="connsiteX0" fmla="*/ 1399534 w 2723666"/>
                <a:gd name="connsiteY0" fmla="*/ 0 h 2605440"/>
                <a:gd name="connsiteX1" fmla="*/ 2701180 w 2723666"/>
                <a:gd name="connsiteY1" fmla="*/ 0 h 2605440"/>
                <a:gd name="connsiteX2" fmla="*/ 2723666 w 2723666"/>
                <a:gd name="connsiteY2" fmla="*/ 2184584 h 2605440"/>
                <a:gd name="connsiteX3" fmla="*/ 281573 w 2723666"/>
                <a:gd name="connsiteY3" fmla="*/ 2589186 h 2605440"/>
                <a:gd name="connsiteX4" fmla="*/ 1399534 w 2723666"/>
                <a:gd name="connsiteY4" fmla="*/ 0 h 2605440"/>
                <a:gd name="connsiteX0" fmla="*/ 1399534 w 2723666"/>
                <a:gd name="connsiteY0" fmla="*/ 0 h 2605440"/>
                <a:gd name="connsiteX1" fmla="*/ 2701180 w 2723666"/>
                <a:gd name="connsiteY1" fmla="*/ 0 h 2605440"/>
                <a:gd name="connsiteX2" fmla="*/ 2723666 w 2723666"/>
                <a:gd name="connsiteY2" fmla="*/ 2184584 h 2605440"/>
                <a:gd name="connsiteX3" fmla="*/ 281573 w 2723666"/>
                <a:gd name="connsiteY3" fmla="*/ 2589186 h 2605440"/>
                <a:gd name="connsiteX4" fmla="*/ 1399534 w 2723666"/>
                <a:gd name="connsiteY4" fmla="*/ 0 h 2605440"/>
                <a:gd name="connsiteX0" fmla="*/ 1118217 w 2442349"/>
                <a:gd name="connsiteY0" fmla="*/ 0 h 2599737"/>
                <a:gd name="connsiteX1" fmla="*/ 2419863 w 2442349"/>
                <a:gd name="connsiteY1" fmla="*/ 0 h 2599737"/>
                <a:gd name="connsiteX2" fmla="*/ 2442349 w 2442349"/>
                <a:gd name="connsiteY2" fmla="*/ 2184584 h 2599737"/>
                <a:gd name="connsiteX3" fmla="*/ 256 w 2442349"/>
                <a:gd name="connsiteY3" fmla="*/ 2589186 h 2599737"/>
                <a:gd name="connsiteX4" fmla="*/ 1118217 w 2442349"/>
                <a:gd name="connsiteY4" fmla="*/ 0 h 2599737"/>
                <a:gd name="connsiteX0" fmla="*/ 1118217 w 2442349"/>
                <a:gd name="connsiteY0" fmla="*/ 0 h 2597370"/>
                <a:gd name="connsiteX1" fmla="*/ 2419863 w 2442349"/>
                <a:gd name="connsiteY1" fmla="*/ 0 h 2597370"/>
                <a:gd name="connsiteX2" fmla="*/ 2442349 w 2442349"/>
                <a:gd name="connsiteY2" fmla="*/ 2184584 h 2597370"/>
                <a:gd name="connsiteX3" fmla="*/ 256 w 2442349"/>
                <a:gd name="connsiteY3" fmla="*/ 2589186 h 2597370"/>
                <a:gd name="connsiteX4" fmla="*/ 1118217 w 2442349"/>
                <a:gd name="connsiteY4" fmla="*/ 0 h 2597370"/>
                <a:gd name="connsiteX0" fmla="*/ 1118217 w 2442349"/>
                <a:gd name="connsiteY0" fmla="*/ 0 h 2589186"/>
                <a:gd name="connsiteX1" fmla="*/ 2419863 w 2442349"/>
                <a:gd name="connsiteY1" fmla="*/ 0 h 2589186"/>
                <a:gd name="connsiteX2" fmla="*/ 2442349 w 2442349"/>
                <a:gd name="connsiteY2" fmla="*/ 2184584 h 2589186"/>
                <a:gd name="connsiteX3" fmla="*/ 256 w 2442349"/>
                <a:gd name="connsiteY3" fmla="*/ 2589186 h 2589186"/>
                <a:gd name="connsiteX4" fmla="*/ 1118217 w 2442349"/>
                <a:gd name="connsiteY4" fmla="*/ 0 h 2589186"/>
                <a:gd name="connsiteX0" fmla="*/ 5 w 1352714"/>
                <a:gd name="connsiteY0" fmla="*/ 0 h 2199446"/>
                <a:gd name="connsiteX1" fmla="*/ 1301651 w 1352714"/>
                <a:gd name="connsiteY1" fmla="*/ 0 h 2199446"/>
                <a:gd name="connsiteX2" fmla="*/ 1324137 w 1352714"/>
                <a:gd name="connsiteY2" fmla="*/ 2184584 h 2199446"/>
                <a:gd name="connsiteX3" fmla="*/ 1332936 w 1352714"/>
                <a:gd name="connsiteY3" fmla="*/ 2199442 h 2199446"/>
                <a:gd name="connsiteX4" fmla="*/ 5 w 1352714"/>
                <a:gd name="connsiteY4" fmla="*/ 0 h 2199446"/>
                <a:gd name="connsiteX0" fmla="*/ 0 w 1352709"/>
                <a:gd name="connsiteY0" fmla="*/ 0 h 2199446"/>
                <a:gd name="connsiteX1" fmla="*/ 1301646 w 1352709"/>
                <a:gd name="connsiteY1" fmla="*/ 0 h 2199446"/>
                <a:gd name="connsiteX2" fmla="*/ 1324132 w 1352709"/>
                <a:gd name="connsiteY2" fmla="*/ 2184584 h 2199446"/>
                <a:gd name="connsiteX3" fmla="*/ 1332931 w 1352709"/>
                <a:gd name="connsiteY3" fmla="*/ 2199442 h 2199446"/>
                <a:gd name="connsiteX4" fmla="*/ 0 w 1352709"/>
                <a:gd name="connsiteY4" fmla="*/ 0 h 2199446"/>
                <a:gd name="connsiteX0" fmla="*/ 0 w 1324132"/>
                <a:gd name="connsiteY0" fmla="*/ 0 h 2469265"/>
                <a:gd name="connsiteX1" fmla="*/ 1301646 w 1324132"/>
                <a:gd name="connsiteY1" fmla="*/ 0 h 2469265"/>
                <a:gd name="connsiteX2" fmla="*/ 1324132 w 1324132"/>
                <a:gd name="connsiteY2" fmla="*/ 2184584 h 2469265"/>
                <a:gd name="connsiteX3" fmla="*/ 815770 w 1324132"/>
                <a:gd name="connsiteY3" fmla="*/ 2469265 h 2469265"/>
                <a:gd name="connsiteX4" fmla="*/ 0 w 1324132"/>
                <a:gd name="connsiteY4" fmla="*/ 0 h 2469265"/>
                <a:gd name="connsiteX0" fmla="*/ 0 w 1309141"/>
                <a:gd name="connsiteY0" fmla="*/ 0 h 3114224"/>
                <a:gd name="connsiteX1" fmla="*/ 1301646 w 1309141"/>
                <a:gd name="connsiteY1" fmla="*/ 0 h 3114224"/>
                <a:gd name="connsiteX2" fmla="*/ 1309141 w 1309141"/>
                <a:gd name="connsiteY2" fmla="*/ 3113974 h 3114224"/>
                <a:gd name="connsiteX3" fmla="*/ 815770 w 1309141"/>
                <a:gd name="connsiteY3" fmla="*/ 2469265 h 3114224"/>
                <a:gd name="connsiteX4" fmla="*/ 0 w 1309141"/>
                <a:gd name="connsiteY4" fmla="*/ 0 h 3114224"/>
                <a:gd name="connsiteX0" fmla="*/ 0 w 1309141"/>
                <a:gd name="connsiteY0" fmla="*/ 0 h 3114224"/>
                <a:gd name="connsiteX1" fmla="*/ 1301646 w 1309141"/>
                <a:gd name="connsiteY1" fmla="*/ 0 h 3114224"/>
                <a:gd name="connsiteX2" fmla="*/ 1309141 w 1309141"/>
                <a:gd name="connsiteY2" fmla="*/ 3113974 h 3114224"/>
                <a:gd name="connsiteX3" fmla="*/ 815770 w 1309141"/>
                <a:gd name="connsiteY3" fmla="*/ 2469265 h 3114224"/>
                <a:gd name="connsiteX4" fmla="*/ 0 w 1309141"/>
                <a:gd name="connsiteY4" fmla="*/ 0 h 3114224"/>
                <a:gd name="connsiteX0" fmla="*/ 0 w 1343868"/>
                <a:gd name="connsiteY0" fmla="*/ 0 h 3143822"/>
                <a:gd name="connsiteX1" fmla="*/ 1301646 w 1343868"/>
                <a:gd name="connsiteY1" fmla="*/ 0 h 3143822"/>
                <a:gd name="connsiteX2" fmla="*/ 1309141 w 1343868"/>
                <a:gd name="connsiteY2" fmla="*/ 3113974 h 3143822"/>
                <a:gd name="connsiteX3" fmla="*/ 1325436 w 1343868"/>
                <a:gd name="connsiteY3" fmla="*/ 3143822 h 3143822"/>
                <a:gd name="connsiteX4" fmla="*/ 0 w 1343868"/>
                <a:gd name="connsiteY4" fmla="*/ 0 h 3143822"/>
                <a:gd name="connsiteX0" fmla="*/ 0 w 1246432"/>
                <a:gd name="connsiteY0" fmla="*/ 0 h 3151317"/>
                <a:gd name="connsiteX1" fmla="*/ 1204210 w 1246432"/>
                <a:gd name="connsiteY1" fmla="*/ 7495 h 3151317"/>
                <a:gd name="connsiteX2" fmla="*/ 1211705 w 1246432"/>
                <a:gd name="connsiteY2" fmla="*/ 3121469 h 3151317"/>
                <a:gd name="connsiteX3" fmla="*/ 1228000 w 1246432"/>
                <a:gd name="connsiteY3" fmla="*/ 3151317 h 3151317"/>
                <a:gd name="connsiteX4" fmla="*/ 0 w 1246432"/>
                <a:gd name="connsiteY4" fmla="*/ 0 h 3151317"/>
                <a:gd name="connsiteX0" fmla="*/ 0 w 1211705"/>
                <a:gd name="connsiteY0" fmla="*/ 0 h 3138734"/>
                <a:gd name="connsiteX1" fmla="*/ 1204210 w 1211705"/>
                <a:gd name="connsiteY1" fmla="*/ 7495 h 3138734"/>
                <a:gd name="connsiteX2" fmla="*/ 1211705 w 1211705"/>
                <a:gd name="connsiteY2" fmla="*/ 3121469 h 3138734"/>
                <a:gd name="connsiteX3" fmla="*/ 1009886 w 1211705"/>
                <a:gd name="connsiteY3" fmla="*/ 3138734 h 3138734"/>
                <a:gd name="connsiteX4" fmla="*/ 0 w 1211705"/>
                <a:gd name="connsiteY4" fmla="*/ 0 h 3138734"/>
                <a:gd name="connsiteX0" fmla="*/ 0 w 1211705"/>
                <a:gd name="connsiteY0" fmla="*/ 0 h 3125150"/>
                <a:gd name="connsiteX1" fmla="*/ 1204210 w 1211705"/>
                <a:gd name="connsiteY1" fmla="*/ 7495 h 3125150"/>
                <a:gd name="connsiteX2" fmla="*/ 1211705 w 1211705"/>
                <a:gd name="connsiteY2" fmla="*/ 3121469 h 3125150"/>
                <a:gd name="connsiteX3" fmla="*/ 1148305 w 1211705"/>
                <a:gd name="connsiteY3" fmla="*/ 3100984 h 3125150"/>
                <a:gd name="connsiteX4" fmla="*/ 0 w 1211705"/>
                <a:gd name="connsiteY4" fmla="*/ 0 h 3125150"/>
                <a:gd name="connsiteX0" fmla="*/ 0 w 1211705"/>
                <a:gd name="connsiteY0" fmla="*/ 0 h 3122159"/>
                <a:gd name="connsiteX1" fmla="*/ 1204210 w 1211705"/>
                <a:gd name="connsiteY1" fmla="*/ 7495 h 3122159"/>
                <a:gd name="connsiteX2" fmla="*/ 1211705 w 1211705"/>
                <a:gd name="connsiteY2" fmla="*/ 3121469 h 3122159"/>
                <a:gd name="connsiteX3" fmla="*/ 976330 w 1211705"/>
                <a:gd name="connsiteY3" fmla="*/ 2903842 h 3122159"/>
                <a:gd name="connsiteX4" fmla="*/ 0 w 1211705"/>
                <a:gd name="connsiteY4" fmla="*/ 0 h 3122159"/>
                <a:gd name="connsiteX0" fmla="*/ 0 w 1211705"/>
                <a:gd name="connsiteY0" fmla="*/ 0 h 3122148"/>
                <a:gd name="connsiteX1" fmla="*/ 1204210 w 1211705"/>
                <a:gd name="connsiteY1" fmla="*/ 7495 h 3122148"/>
                <a:gd name="connsiteX2" fmla="*/ 1211705 w 1211705"/>
                <a:gd name="connsiteY2" fmla="*/ 3121469 h 3122148"/>
                <a:gd name="connsiteX3" fmla="*/ 976330 w 1211705"/>
                <a:gd name="connsiteY3" fmla="*/ 2903842 h 3122148"/>
                <a:gd name="connsiteX4" fmla="*/ 0 w 1211705"/>
                <a:gd name="connsiteY4" fmla="*/ 0 h 3122148"/>
                <a:gd name="connsiteX0" fmla="*/ 0 w 1211705"/>
                <a:gd name="connsiteY0" fmla="*/ 0 h 3122184"/>
                <a:gd name="connsiteX1" fmla="*/ 1204210 w 1211705"/>
                <a:gd name="connsiteY1" fmla="*/ 7495 h 3122184"/>
                <a:gd name="connsiteX2" fmla="*/ 1211705 w 1211705"/>
                <a:gd name="connsiteY2" fmla="*/ 3121469 h 3122184"/>
                <a:gd name="connsiteX3" fmla="*/ 997302 w 1211705"/>
                <a:gd name="connsiteY3" fmla="*/ 2916426 h 3122184"/>
                <a:gd name="connsiteX4" fmla="*/ 0 w 1211705"/>
                <a:gd name="connsiteY4" fmla="*/ 0 h 3122184"/>
                <a:gd name="connsiteX0" fmla="*/ 0 w 1219611"/>
                <a:gd name="connsiteY0" fmla="*/ 0 h 3128431"/>
                <a:gd name="connsiteX1" fmla="*/ 1204210 w 1219611"/>
                <a:gd name="connsiteY1" fmla="*/ 7495 h 3128431"/>
                <a:gd name="connsiteX2" fmla="*/ 1211705 w 1219611"/>
                <a:gd name="connsiteY2" fmla="*/ 3121469 h 3128431"/>
                <a:gd name="connsiteX3" fmla="*/ 1219611 w 1219611"/>
                <a:gd name="connsiteY3" fmla="*/ 3126151 h 3128431"/>
                <a:gd name="connsiteX4" fmla="*/ 0 w 1219611"/>
                <a:gd name="connsiteY4" fmla="*/ 0 h 3128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611" h="3128431">
                  <a:moveTo>
                    <a:pt x="0" y="0"/>
                  </a:moveTo>
                  <a:lnTo>
                    <a:pt x="1204210" y="7495"/>
                  </a:lnTo>
                  <a:cubicBezTo>
                    <a:pt x="1206708" y="1045486"/>
                    <a:pt x="1201712" y="3125294"/>
                    <a:pt x="1211705" y="3121469"/>
                  </a:cubicBezTo>
                  <a:cubicBezTo>
                    <a:pt x="1204644" y="3136415"/>
                    <a:pt x="1217113" y="3122001"/>
                    <a:pt x="1219611" y="3126151"/>
                  </a:cubicBezTo>
                  <a:cubicBezTo>
                    <a:pt x="1199823" y="3118811"/>
                    <a:pt x="4798" y="14835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D466C307-C9C2-342C-60ED-79286BF63D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61064" y="198158"/>
              <a:ext cx="437948" cy="603295"/>
            </a:xfrm>
            <a:prstGeom prst="rect">
              <a:avLst/>
            </a:prstGeom>
          </p:spPr>
        </p:pic>
      </p:grpSp>
      <p:sp>
        <p:nvSpPr>
          <p:cNvPr id="8" name="Rechthoek 10">
            <a:extLst>
              <a:ext uri="{FF2B5EF4-FFF2-40B4-BE49-F238E27FC236}">
                <a16:creationId xmlns:a16="http://schemas.microsoft.com/office/drawing/2014/main" id="{9479112E-B8AE-88E5-EF9C-A538B6E91D17}"/>
              </a:ext>
            </a:extLst>
          </p:cNvPr>
          <p:cNvSpPr/>
          <p:nvPr userDrawn="1"/>
        </p:nvSpPr>
        <p:spPr>
          <a:xfrm>
            <a:off x="1" y="6415791"/>
            <a:ext cx="2968052" cy="442210"/>
          </a:xfrm>
          <a:custGeom>
            <a:avLst/>
            <a:gdLst>
              <a:gd name="connsiteX0" fmla="*/ 0 w 1641423"/>
              <a:gd name="connsiteY0" fmla="*/ 0 h 891915"/>
              <a:gd name="connsiteX1" fmla="*/ 1641423 w 1641423"/>
              <a:gd name="connsiteY1" fmla="*/ 0 h 891915"/>
              <a:gd name="connsiteX2" fmla="*/ 1641423 w 1641423"/>
              <a:gd name="connsiteY2" fmla="*/ 891915 h 891915"/>
              <a:gd name="connsiteX3" fmla="*/ 0 w 1641423"/>
              <a:gd name="connsiteY3" fmla="*/ 891915 h 891915"/>
              <a:gd name="connsiteX4" fmla="*/ 0 w 1641423"/>
              <a:gd name="connsiteY4" fmla="*/ 0 h 891915"/>
              <a:gd name="connsiteX0" fmla="*/ 0 w 2968052"/>
              <a:gd name="connsiteY0" fmla="*/ 0 h 891915"/>
              <a:gd name="connsiteX1" fmla="*/ 1641423 w 2968052"/>
              <a:gd name="connsiteY1" fmla="*/ 0 h 891915"/>
              <a:gd name="connsiteX2" fmla="*/ 2968052 w 2968052"/>
              <a:gd name="connsiteY2" fmla="*/ 891915 h 891915"/>
              <a:gd name="connsiteX3" fmla="*/ 0 w 2968052"/>
              <a:gd name="connsiteY3" fmla="*/ 891915 h 891915"/>
              <a:gd name="connsiteX4" fmla="*/ 0 w 2968052"/>
              <a:gd name="connsiteY4" fmla="*/ 0 h 891915"/>
              <a:gd name="connsiteX0" fmla="*/ 0 w 2968052"/>
              <a:gd name="connsiteY0" fmla="*/ 0 h 891915"/>
              <a:gd name="connsiteX1" fmla="*/ 2953062 w 2968052"/>
              <a:gd name="connsiteY1" fmla="*/ 891915 h 891915"/>
              <a:gd name="connsiteX2" fmla="*/ 2968052 w 2968052"/>
              <a:gd name="connsiteY2" fmla="*/ 891915 h 891915"/>
              <a:gd name="connsiteX3" fmla="*/ 0 w 2968052"/>
              <a:gd name="connsiteY3" fmla="*/ 891915 h 891915"/>
              <a:gd name="connsiteX4" fmla="*/ 0 w 2968052"/>
              <a:gd name="connsiteY4" fmla="*/ 0 h 891915"/>
              <a:gd name="connsiteX0" fmla="*/ 0 w 2968052"/>
              <a:gd name="connsiteY0" fmla="*/ 0 h 442210"/>
              <a:gd name="connsiteX1" fmla="*/ 2953062 w 2968052"/>
              <a:gd name="connsiteY1" fmla="*/ 442210 h 442210"/>
              <a:gd name="connsiteX2" fmla="*/ 2968052 w 2968052"/>
              <a:gd name="connsiteY2" fmla="*/ 442210 h 442210"/>
              <a:gd name="connsiteX3" fmla="*/ 0 w 2968052"/>
              <a:gd name="connsiteY3" fmla="*/ 442210 h 442210"/>
              <a:gd name="connsiteX4" fmla="*/ 0 w 2968052"/>
              <a:gd name="connsiteY4" fmla="*/ 0 h 442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8052" h="442210">
                <a:moveTo>
                  <a:pt x="0" y="0"/>
                </a:moveTo>
                <a:lnTo>
                  <a:pt x="2953062" y="442210"/>
                </a:lnTo>
                <a:lnTo>
                  <a:pt x="2968052" y="442210"/>
                </a:lnTo>
                <a:lnTo>
                  <a:pt x="0" y="44221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2" name="Titel 2">
            <a:extLst>
              <a:ext uri="{FF2B5EF4-FFF2-40B4-BE49-F238E27FC236}">
                <a16:creationId xmlns:a16="http://schemas.microsoft.com/office/drawing/2014/main" id="{B362ED6A-E84A-99E0-A5E9-B66A8EB68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5325"/>
          </a:xfrm>
          <a:prstGeom prst="rect">
            <a:avLst/>
          </a:prstGeom>
        </p:spPr>
        <p:txBody>
          <a:bodyPr/>
          <a:lstStyle>
            <a:lvl1pPr>
              <a:defRPr sz="4400">
                <a:solidFill>
                  <a:srgbClr val="0F476B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3" name="Tijdelijke aanduiding voor datum 1">
            <a:extLst>
              <a:ext uri="{FF2B5EF4-FFF2-40B4-BE49-F238E27FC236}">
                <a16:creationId xmlns:a16="http://schemas.microsoft.com/office/drawing/2014/main" id="{A7DE9110-492A-1320-9E9D-8CC574CB41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1299" y="6356350"/>
            <a:ext cx="2743200" cy="365125"/>
          </a:xfrm>
        </p:spPr>
        <p:txBody>
          <a:bodyPr/>
          <a:lstStyle/>
          <a:p>
            <a:fld id="{54E20551-3E3C-6949-A354-C8D6170D6A34}" type="datetimeFigureOut">
              <a:rPr lang="nl-BE" smtClean="0"/>
              <a:t>28/06/2024</a:t>
            </a:fld>
            <a:endParaRPr lang="nl-BE" dirty="0"/>
          </a:p>
        </p:txBody>
      </p:sp>
      <p:sp>
        <p:nvSpPr>
          <p:cNvPr id="14" name="Tijdelijke aanduiding voor voettekst 3">
            <a:extLst>
              <a:ext uri="{FF2B5EF4-FFF2-40B4-BE49-F238E27FC236}">
                <a16:creationId xmlns:a16="http://schemas.microsoft.com/office/drawing/2014/main" id="{8B0CB72D-2944-349E-69D6-87BC4A258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86878" y="6356350"/>
            <a:ext cx="4114800" cy="365125"/>
          </a:xfrm>
        </p:spPr>
        <p:txBody>
          <a:bodyPr/>
          <a:lstStyle>
            <a:lvl1pPr algn="r">
              <a:defRPr/>
            </a:lvl1pPr>
          </a:lstStyle>
          <a:p>
            <a:endParaRPr lang="nl-BE" dirty="0"/>
          </a:p>
        </p:txBody>
      </p:sp>
      <p:sp>
        <p:nvSpPr>
          <p:cNvPr id="15" name="Tijdelijke aanduiding voor dianummer 4">
            <a:extLst>
              <a:ext uri="{FF2B5EF4-FFF2-40B4-BE49-F238E27FC236}">
                <a16:creationId xmlns:a16="http://schemas.microsoft.com/office/drawing/2014/main" id="{02ADA543-31D9-2CC4-AA4E-0801284D3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1678" y="6356350"/>
            <a:ext cx="559023" cy="365125"/>
          </a:xfrm>
        </p:spPr>
        <p:txBody>
          <a:bodyPr/>
          <a:lstStyle/>
          <a:p>
            <a:fld id="{1BC61E3E-8C48-4E98-ACBB-7FB919386844}" type="slidenum">
              <a:rPr lang="nl-NL" noProof="0" smtClean="0"/>
              <a:pPr/>
              <a:t>‹#›</a:t>
            </a:fld>
            <a:endParaRPr lang="nl-NL" noProof="0"/>
          </a:p>
        </p:txBody>
      </p:sp>
      <p:sp>
        <p:nvSpPr>
          <p:cNvPr id="16" name="Tijdelijke aanduiding voor tekst 2">
            <a:extLst>
              <a:ext uri="{FF2B5EF4-FFF2-40B4-BE49-F238E27FC236}">
                <a16:creationId xmlns:a16="http://schemas.microsoft.com/office/drawing/2014/main" id="{8D81726C-86BD-8509-38A3-0C94F36CE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7947"/>
            <a:ext cx="10515600" cy="45990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rgbClr val="535353"/>
                </a:solidFill>
              </a:defRPr>
            </a:lvl1pPr>
            <a:lvl2pPr marL="541338" indent="-269875">
              <a:buClr>
                <a:srgbClr val="535353"/>
              </a:buClr>
              <a:buFont typeface="FlandersArtSans" panose="020B0604020202020204" charset="0"/>
              <a:buChar char="•"/>
              <a:defRPr>
                <a:solidFill>
                  <a:srgbClr val="535353"/>
                </a:solidFill>
              </a:defRPr>
            </a:lvl2pPr>
            <a:lvl3pPr>
              <a:defRPr>
                <a:solidFill>
                  <a:srgbClr val="535353"/>
                </a:solidFill>
              </a:defRPr>
            </a:lvl3pPr>
            <a:lvl4pPr>
              <a:defRPr>
                <a:solidFill>
                  <a:srgbClr val="535353"/>
                </a:solidFill>
              </a:defRPr>
            </a:lvl4pPr>
            <a:lvl5pPr>
              <a:defRPr>
                <a:solidFill>
                  <a:srgbClr val="535353"/>
                </a:solidFill>
              </a:defRPr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Click </a:t>
            </a:r>
            <a:r>
              <a:rPr kumimoji="0" 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to</a:t>
            </a: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edit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</a:endParaRPr>
          </a:p>
          <a:p>
            <a:pPr marL="541338" marR="0" lvl="1" indent="-269875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Tx/>
              <a:buBlip>
                <a:blip r:embed="rId4"/>
              </a:buBlip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Second level</a:t>
            </a:r>
          </a:p>
          <a:p>
            <a:pPr marL="827088" marR="0" lvl="2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5000"/>
              <a:buFontTx/>
              <a:buBlip>
                <a:blip r:embed="rId4"/>
              </a:buBlip>
              <a:tabLst/>
              <a:defRPr/>
            </a:pPr>
            <a:r>
              <a:rPr kumimoji="0" lang="nl-N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Third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</a:t>
            </a:r>
          </a:p>
          <a:p>
            <a:pPr marL="1074738" marR="0" lvl="3" indent="-261938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Tx/>
              <a:buBlip>
                <a:blip r:embed="rId4"/>
              </a:buBlip>
              <a:tabLst/>
              <a:defRPr/>
            </a:pPr>
            <a:r>
              <a:rPr kumimoji="0" lang="nl-NL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Fourth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</a:t>
            </a:r>
          </a:p>
          <a:p>
            <a:pPr marL="1346200" marR="0" lvl="4" indent="-2667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55000"/>
              <a:buFontTx/>
              <a:buBlip>
                <a:blip r:embed="rId4"/>
              </a:buBlip>
              <a:tabLst/>
              <a:defRPr/>
            </a:pPr>
            <a:r>
              <a:rPr kumimoji="0" lang="nl-N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Fifth</a:t>
            </a: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 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1218346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eeg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ep 1">
            <a:extLst>
              <a:ext uri="{FF2B5EF4-FFF2-40B4-BE49-F238E27FC236}">
                <a16:creationId xmlns:a16="http://schemas.microsoft.com/office/drawing/2014/main" id="{695B4FC1-8CEA-8681-B526-B1E7AF25065C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9" name="Afbeelding 8">
              <a:extLst>
                <a:ext uri="{FF2B5EF4-FFF2-40B4-BE49-F238E27FC236}">
                  <a16:creationId xmlns:a16="http://schemas.microsoft.com/office/drawing/2014/main" id="{EB7AA4D3-44FF-CE29-A422-B9EED4AE7F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858000" cy="6858000"/>
            </a:xfrm>
            <a:prstGeom prst="rect">
              <a:avLst/>
            </a:prstGeom>
          </p:spPr>
        </p:pic>
        <p:pic>
          <p:nvPicPr>
            <p:cNvPr id="10" name="Afbeelding 9">
              <a:extLst>
                <a:ext uri="{FF2B5EF4-FFF2-40B4-BE49-F238E27FC236}">
                  <a16:creationId xmlns:a16="http://schemas.microsoft.com/office/drawing/2014/main" id="{90AD7865-9B8E-2495-B81C-EDAF8269EA2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63"/>
            <a:stretch/>
          </p:blipFill>
          <p:spPr>
            <a:xfrm rot="10800000">
              <a:off x="6853954" y="0"/>
              <a:ext cx="5338046" cy="6858000"/>
            </a:xfrm>
            <a:prstGeom prst="rect">
              <a:avLst/>
            </a:prstGeom>
          </p:spPr>
        </p:pic>
      </p:grpSp>
      <p:grpSp>
        <p:nvGrpSpPr>
          <p:cNvPr id="3" name="Groep 2">
            <a:extLst>
              <a:ext uri="{FF2B5EF4-FFF2-40B4-BE49-F238E27FC236}">
                <a16:creationId xmlns:a16="http://schemas.microsoft.com/office/drawing/2014/main" id="{7487206A-E720-9120-8279-46C7F6B1C827}"/>
              </a:ext>
            </a:extLst>
          </p:cNvPr>
          <p:cNvGrpSpPr/>
          <p:nvPr userDrawn="1"/>
        </p:nvGrpSpPr>
        <p:grpSpPr>
          <a:xfrm>
            <a:off x="10987790" y="-7496"/>
            <a:ext cx="1219611" cy="3128431"/>
            <a:chOff x="10987790" y="-7496"/>
            <a:chExt cx="1219611" cy="3128431"/>
          </a:xfrm>
        </p:grpSpPr>
        <p:sp>
          <p:nvSpPr>
            <p:cNvPr id="6" name="Rechthoek 8">
              <a:extLst>
                <a:ext uri="{FF2B5EF4-FFF2-40B4-BE49-F238E27FC236}">
                  <a16:creationId xmlns:a16="http://schemas.microsoft.com/office/drawing/2014/main" id="{7883A578-C851-70A2-E99E-659A15E3043D}"/>
                </a:ext>
              </a:extLst>
            </p:cNvPr>
            <p:cNvSpPr/>
            <p:nvPr userDrawn="1"/>
          </p:nvSpPr>
          <p:spPr>
            <a:xfrm>
              <a:off x="10987790" y="-7496"/>
              <a:ext cx="1219611" cy="3128431"/>
            </a:xfrm>
            <a:custGeom>
              <a:avLst/>
              <a:gdLst>
                <a:gd name="connsiteX0" fmla="*/ 0 w 12192000"/>
                <a:gd name="connsiteY0" fmla="*/ 0 h 1464658"/>
                <a:gd name="connsiteX1" fmla="*/ 12192000 w 12192000"/>
                <a:gd name="connsiteY1" fmla="*/ 0 h 1464658"/>
                <a:gd name="connsiteX2" fmla="*/ 12192000 w 12192000"/>
                <a:gd name="connsiteY2" fmla="*/ 1464658 h 1464658"/>
                <a:gd name="connsiteX3" fmla="*/ 0 w 12192000"/>
                <a:gd name="connsiteY3" fmla="*/ 1464658 h 1464658"/>
                <a:gd name="connsiteX4" fmla="*/ 0 w 12192000"/>
                <a:gd name="connsiteY4" fmla="*/ 0 h 1464658"/>
                <a:gd name="connsiteX0" fmla="*/ 0 w 12192000"/>
                <a:gd name="connsiteY0" fmla="*/ 0 h 1764064"/>
                <a:gd name="connsiteX1" fmla="*/ 12192000 w 12192000"/>
                <a:gd name="connsiteY1" fmla="*/ 0 h 1764064"/>
                <a:gd name="connsiteX2" fmla="*/ 12192000 w 12192000"/>
                <a:gd name="connsiteY2" fmla="*/ 1464658 h 1764064"/>
                <a:gd name="connsiteX3" fmla="*/ 0 w 12192000"/>
                <a:gd name="connsiteY3" fmla="*/ 1764064 h 1764064"/>
                <a:gd name="connsiteX4" fmla="*/ 0 w 12192000"/>
                <a:gd name="connsiteY4" fmla="*/ 0 h 1764064"/>
                <a:gd name="connsiteX0" fmla="*/ 0 w 12192000"/>
                <a:gd name="connsiteY0" fmla="*/ 0 h 1764064"/>
                <a:gd name="connsiteX1" fmla="*/ 12192000 w 12192000"/>
                <a:gd name="connsiteY1" fmla="*/ 0 h 1764064"/>
                <a:gd name="connsiteX2" fmla="*/ 12192000 w 12192000"/>
                <a:gd name="connsiteY2" fmla="*/ 962952 h 1764064"/>
                <a:gd name="connsiteX3" fmla="*/ 0 w 12192000"/>
                <a:gd name="connsiteY3" fmla="*/ 1764064 h 1764064"/>
                <a:gd name="connsiteX4" fmla="*/ 0 w 12192000"/>
                <a:gd name="connsiteY4" fmla="*/ 0 h 1764064"/>
                <a:gd name="connsiteX0" fmla="*/ 8092 w 12200092"/>
                <a:gd name="connsiteY0" fmla="*/ 0 h 1416106"/>
                <a:gd name="connsiteX1" fmla="*/ 12200092 w 12200092"/>
                <a:gd name="connsiteY1" fmla="*/ 0 h 1416106"/>
                <a:gd name="connsiteX2" fmla="*/ 12200092 w 12200092"/>
                <a:gd name="connsiteY2" fmla="*/ 962952 h 1416106"/>
                <a:gd name="connsiteX3" fmla="*/ 0 w 12200092"/>
                <a:gd name="connsiteY3" fmla="*/ 1416106 h 1416106"/>
                <a:gd name="connsiteX4" fmla="*/ 8092 w 12200092"/>
                <a:gd name="connsiteY4" fmla="*/ 0 h 1416106"/>
                <a:gd name="connsiteX0" fmla="*/ 16184 w 12208184"/>
                <a:gd name="connsiteY0" fmla="*/ 0 h 1569855"/>
                <a:gd name="connsiteX1" fmla="*/ 12208184 w 12208184"/>
                <a:gd name="connsiteY1" fmla="*/ 0 h 1569855"/>
                <a:gd name="connsiteX2" fmla="*/ 12208184 w 12208184"/>
                <a:gd name="connsiteY2" fmla="*/ 962952 h 1569855"/>
                <a:gd name="connsiteX3" fmla="*/ 0 w 12208184"/>
                <a:gd name="connsiteY3" fmla="*/ 1569855 h 1569855"/>
                <a:gd name="connsiteX4" fmla="*/ 16184 w 12208184"/>
                <a:gd name="connsiteY4" fmla="*/ 0 h 1569855"/>
                <a:gd name="connsiteX0" fmla="*/ 16184 w 12208184"/>
                <a:gd name="connsiteY0" fmla="*/ 0 h 1569855"/>
                <a:gd name="connsiteX1" fmla="*/ 12208184 w 12208184"/>
                <a:gd name="connsiteY1" fmla="*/ 0 h 1569855"/>
                <a:gd name="connsiteX2" fmla="*/ 12208184 w 12208184"/>
                <a:gd name="connsiteY2" fmla="*/ 1165253 h 1569855"/>
                <a:gd name="connsiteX3" fmla="*/ 0 w 12208184"/>
                <a:gd name="connsiteY3" fmla="*/ 1569855 h 1569855"/>
                <a:gd name="connsiteX4" fmla="*/ 16184 w 12208184"/>
                <a:gd name="connsiteY4" fmla="*/ 0 h 1569855"/>
                <a:gd name="connsiteX0" fmla="*/ 16184 w 12230670"/>
                <a:gd name="connsiteY0" fmla="*/ 0 h 2198625"/>
                <a:gd name="connsiteX1" fmla="*/ 12208184 w 12230670"/>
                <a:gd name="connsiteY1" fmla="*/ 0 h 2198625"/>
                <a:gd name="connsiteX2" fmla="*/ 12230670 w 12230670"/>
                <a:gd name="connsiteY2" fmla="*/ 2184584 h 2198625"/>
                <a:gd name="connsiteX3" fmla="*/ 0 w 12230670"/>
                <a:gd name="connsiteY3" fmla="*/ 1569855 h 2198625"/>
                <a:gd name="connsiteX4" fmla="*/ 16184 w 12230670"/>
                <a:gd name="connsiteY4" fmla="*/ 0 h 2198625"/>
                <a:gd name="connsiteX0" fmla="*/ 10906538 w 12230670"/>
                <a:gd name="connsiteY0" fmla="*/ 0 h 2198625"/>
                <a:gd name="connsiteX1" fmla="*/ 12208184 w 12230670"/>
                <a:gd name="connsiteY1" fmla="*/ 0 h 2198625"/>
                <a:gd name="connsiteX2" fmla="*/ 12230670 w 12230670"/>
                <a:gd name="connsiteY2" fmla="*/ 2184584 h 2198625"/>
                <a:gd name="connsiteX3" fmla="*/ 0 w 12230670"/>
                <a:gd name="connsiteY3" fmla="*/ 1569855 h 2198625"/>
                <a:gd name="connsiteX4" fmla="*/ 10906538 w 12230670"/>
                <a:gd name="connsiteY4" fmla="*/ 0 h 2198625"/>
                <a:gd name="connsiteX0" fmla="*/ 1117961 w 2442093"/>
                <a:gd name="connsiteY0" fmla="*/ 0 h 2589186"/>
                <a:gd name="connsiteX1" fmla="*/ 2419607 w 2442093"/>
                <a:gd name="connsiteY1" fmla="*/ 0 h 2589186"/>
                <a:gd name="connsiteX2" fmla="*/ 2442093 w 2442093"/>
                <a:gd name="connsiteY2" fmla="*/ 2184584 h 2589186"/>
                <a:gd name="connsiteX3" fmla="*/ 0 w 2442093"/>
                <a:gd name="connsiteY3" fmla="*/ 2589186 h 2589186"/>
                <a:gd name="connsiteX4" fmla="*/ 1117961 w 2442093"/>
                <a:gd name="connsiteY4" fmla="*/ 0 h 2589186"/>
                <a:gd name="connsiteX0" fmla="*/ 1399534 w 2723666"/>
                <a:gd name="connsiteY0" fmla="*/ 0 h 2605440"/>
                <a:gd name="connsiteX1" fmla="*/ 2701180 w 2723666"/>
                <a:gd name="connsiteY1" fmla="*/ 0 h 2605440"/>
                <a:gd name="connsiteX2" fmla="*/ 2723666 w 2723666"/>
                <a:gd name="connsiteY2" fmla="*/ 2184584 h 2605440"/>
                <a:gd name="connsiteX3" fmla="*/ 281573 w 2723666"/>
                <a:gd name="connsiteY3" fmla="*/ 2589186 h 2605440"/>
                <a:gd name="connsiteX4" fmla="*/ 1399534 w 2723666"/>
                <a:gd name="connsiteY4" fmla="*/ 0 h 2605440"/>
                <a:gd name="connsiteX0" fmla="*/ 1399534 w 2723666"/>
                <a:gd name="connsiteY0" fmla="*/ 0 h 2605440"/>
                <a:gd name="connsiteX1" fmla="*/ 2701180 w 2723666"/>
                <a:gd name="connsiteY1" fmla="*/ 0 h 2605440"/>
                <a:gd name="connsiteX2" fmla="*/ 2723666 w 2723666"/>
                <a:gd name="connsiteY2" fmla="*/ 2184584 h 2605440"/>
                <a:gd name="connsiteX3" fmla="*/ 281573 w 2723666"/>
                <a:gd name="connsiteY3" fmla="*/ 2589186 h 2605440"/>
                <a:gd name="connsiteX4" fmla="*/ 1399534 w 2723666"/>
                <a:gd name="connsiteY4" fmla="*/ 0 h 2605440"/>
                <a:gd name="connsiteX0" fmla="*/ 1118217 w 2442349"/>
                <a:gd name="connsiteY0" fmla="*/ 0 h 2599737"/>
                <a:gd name="connsiteX1" fmla="*/ 2419863 w 2442349"/>
                <a:gd name="connsiteY1" fmla="*/ 0 h 2599737"/>
                <a:gd name="connsiteX2" fmla="*/ 2442349 w 2442349"/>
                <a:gd name="connsiteY2" fmla="*/ 2184584 h 2599737"/>
                <a:gd name="connsiteX3" fmla="*/ 256 w 2442349"/>
                <a:gd name="connsiteY3" fmla="*/ 2589186 h 2599737"/>
                <a:gd name="connsiteX4" fmla="*/ 1118217 w 2442349"/>
                <a:gd name="connsiteY4" fmla="*/ 0 h 2599737"/>
                <a:gd name="connsiteX0" fmla="*/ 1118217 w 2442349"/>
                <a:gd name="connsiteY0" fmla="*/ 0 h 2597370"/>
                <a:gd name="connsiteX1" fmla="*/ 2419863 w 2442349"/>
                <a:gd name="connsiteY1" fmla="*/ 0 h 2597370"/>
                <a:gd name="connsiteX2" fmla="*/ 2442349 w 2442349"/>
                <a:gd name="connsiteY2" fmla="*/ 2184584 h 2597370"/>
                <a:gd name="connsiteX3" fmla="*/ 256 w 2442349"/>
                <a:gd name="connsiteY3" fmla="*/ 2589186 h 2597370"/>
                <a:gd name="connsiteX4" fmla="*/ 1118217 w 2442349"/>
                <a:gd name="connsiteY4" fmla="*/ 0 h 2597370"/>
                <a:gd name="connsiteX0" fmla="*/ 1118217 w 2442349"/>
                <a:gd name="connsiteY0" fmla="*/ 0 h 2589186"/>
                <a:gd name="connsiteX1" fmla="*/ 2419863 w 2442349"/>
                <a:gd name="connsiteY1" fmla="*/ 0 h 2589186"/>
                <a:gd name="connsiteX2" fmla="*/ 2442349 w 2442349"/>
                <a:gd name="connsiteY2" fmla="*/ 2184584 h 2589186"/>
                <a:gd name="connsiteX3" fmla="*/ 256 w 2442349"/>
                <a:gd name="connsiteY3" fmla="*/ 2589186 h 2589186"/>
                <a:gd name="connsiteX4" fmla="*/ 1118217 w 2442349"/>
                <a:gd name="connsiteY4" fmla="*/ 0 h 2589186"/>
                <a:gd name="connsiteX0" fmla="*/ 5 w 1352714"/>
                <a:gd name="connsiteY0" fmla="*/ 0 h 2199446"/>
                <a:gd name="connsiteX1" fmla="*/ 1301651 w 1352714"/>
                <a:gd name="connsiteY1" fmla="*/ 0 h 2199446"/>
                <a:gd name="connsiteX2" fmla="*/ 1324137 w 1352714"/>
                <a:gd name="connsiteY2" fmla="*/ 2184584 h 2199446"/>
                <a:gd name="connsiteX3" fmla="*/ 1332936 w 1352714"/>
                <a:gd name="connsiteY3" fmla="*/ 2199442 h 2199446"/>
                <a:gd name="connsiteX4" fmla="*/ 5 w 1352714"/>
                <a:gd name="connsiteY4" fmla="*/ 0 h 2199446"/>
                <a:gd name="connsiteX0" fmla="*/ 0 w 1352709"/>
                <a:gd name="connsiteY0" fmla="*/ 0 h 2199446"/>
                <a:gd name="connsiteX1" fmla="*/ 1301646 w 1352709"/>
                <a:gd name="connsiteY1" fmla="*/ 0 h 2199446"/>
                <a:gd name="connsiteX2" fmla="*/ 1324132 w 1352709"/>
                <a:gd name="connsiteY2" fmla="*/ 2184584 h 2199446"/>
                <a:gd name="connsiteX3" fmla="*/ 1332931 w 1352709"/>
                <a:gd name="connsiteY3" fmla="*/ 2199442 h 2199446"/>
                <a:gd name="connsiteX4" fmla="*/ 0 w 1352709"/>
                <a:gd name="connsiteY4" fmla="*/ 0 h 2199446"/>
                <a:gd name="connsiteX0" fmla="*/ 0 w 1324132"/>
                <a:gd name="connsiteY0" fmla="*/ 0 h 2469265"/>
                <a:gd name="connsiteX1" fmla="*/ 1301646 w 1324132"/>
                <a:gd name="connsiteY1" fmla="*/ 0 h 2469265"/>
                <a:gd name="connsiteX2" fmla="*/ 1324132 w 1324132"/>
                <a:gd name="connsiteY2" fmla="*/ 2184584 h 2469265"/>
                <a:gd name="connsiteX3" fmla="*/ 815770 w 1324132"/>
                <a:gd name="connsiteY3" fmla="*/ 2469265 h 2469265"/>
                <a:gd name="connsiteX4" fmla="*/ 0 w 1324132"/>
                <a:gd name="connsiteY4" fmla="*/ 0 h 2469265"/>
                <a:gd name="connsiteX0" fmla="*/ 0 w 1309141"/>
                <a:gd name="connsiteY0" fmla="*/ 0 h 3114224"/>
                <a:gd name="connsiteX1" fmla="*/ 1301646 w 1309141"/>
                <a:gd name="connsiteY1" fmla="*/ 0 h 3114224"/>
                <a:gd name="connsiteX2" fmla="*/ 1309141 w 1309141"/>
                <a:gd name="connsiteY2" fmla="*/ 3113974 h 3114224"/>
                <a:gd name="connsiteX3" fmla="*/ 815770 w 1309141"/>
                <a:gd name="connsiteY3" fmla="*/ 2469265 h 3114224"/>
                <a:gd name="connsiteX4" fmla="*/ 0 w 1309141"/>
                <a:gd name="connsiteY4" fmla="*/ 0 h 3114224"/>
                <a:gd name="connsiteX0" fmla="*/ 0 w 1309141"/>
                <a:gd name="connsiteY0" fmla="*/ 0 h 3114224"/>
                <a:gd name="connsiteX1" fmla="*/ 1301646 w 1309141"/>
                <a:gd name="connsiteY1" fmla="*/ 0 h 3114224"/>
                <a:gd name="connsiteX2" fmla="*/ 1309141 w 1309141"/>
                <a:gd name="connsiteY2" fmla="*/ 3113974 h 3114224"/>
                <a:gd name="connsiteX3" fmla="*/ 815770 w 1309141"/>
                <a:gd name="connsiteY3" fmla="*/ 2469265 h 3114224"/>
                <a:gd name="connsiteX4" fmla="*/ 0 w 1309141"/>
                <a:gd name="connsiteY4" fmla="*/ 0 h 3114224"/>
                <a:gd name="connsiteX0" fmla="*/ 0 w 1343868"/>
                <a:gd name="connsiteY0" fmla="*/ 0 h 3143822"/>
                <a:gd name="connsiteX1" fmla="*/ 1301646 w 1343868"/>
                <a:gd name="connsiteY1" fmla="*/ 0 h 3143822"/>
                <a:gd name="connsiteX2" fmla="*/ 1309141 w 1343868"/>
                <a:gd name="connsiteY2" fmla="*/ 3113974 h 3143822"/>
                <a:gd name="connsiteX3" fmla="*/ 1325436 w 1343868"/>
                <a:gd name="connsiteY3" fmla="*/ 3143822 h 3143822"/>
                <a:gd name="connsiteX4" fmla="*/ 0 w 1343868"/>
                <a:gd name="connsiteY4" fmla="*/ 0 h 3143822"/>
                <a:gd name="connsiteX0" fmla="*/ 0 w 1246432"/>
                <a:gd name="connsiteY0" fmla="*/ 0 h 3151317"/>
                <a:gd name="connsiteX1" fmla="*/ 1204210 w 1246432"/>
                <a:gd name="connsiteY1" fmla="*/ 7495 h 3151317"/>
                <a:gd name="connsiteX2" fmla="*/ 1211705 w 1246432"/>
                <a:gd name="connsiteY2" fmla="*/ 3121469 h 3151317"/>
                <a:gd name="connsiteX3" fmla="*/ 1228000 w 1246432"/>
                <a:gd name="connsiteY3" fmla="*/ 3151317 h 3151317"/>
                <a:gd name="connsiteX4" fmla="*/ 0 w 1246432"/>
                <a:gd name="connsiteY4" fmla="*/ 0 h 3151317"/>
                <a:gd name="connsiteX0" fmla="*/ 0 w 1211705"/>
                <a:gd name="connsiteY0" fmla="*/ 0 h 3138734"/>
                <a:gd name="connsiteX1" fmla="*/ 1204210 w 1211705"/>
                <a:gd name="connsiteY1" fmla="*/ 7495 h 3138734"/>
                <a:gd name="connsiteX2" fmla="*/ 1211705 w 1211705"/>
                <a:gd name="connsiteY2" fmla="*/ 3121469 h 3138734"/>
                <a:gd name="connsiteX3" fmla="*/ 1009886 w 1211705"/>
                <a:gd name="connsiteY3" fmla="*/ 3138734 h 3138734"/>
                <a:gd name="connsiteX4" fmla="*/ 0 w 1211705"/>
                <a:gd name="connsiteY4" fmla="*/ 0 h 3138734"/>
                <a:gd name="connsiteX0" fmla="*/ 0 w 1211705"/>
                <a:gd name="connsiteY0" fmla="*/ 0 h 3125150"/>
                <a:gd name="connsiteX1" fmla="*/ 1204210 w 1211705"/>
                <a:gd name="connsiteY1" fmla="*/ 7495 h 3125150"/>
                <a:gd name="connsiteX2" fmla="*/ 1211705 w 1211705"/>
                <a:gd name="connsiteY2" fmla="*/ 3121469 h 3125150"/>
                <a:gd name="connsiteX3" fmla="*/ 1148305 w 1211705"/>
                <a:gd name="connsiteY3" fmla="*/ 3100984 h 3125150"/>
                <a:gd name="connsiteX4" fmla="*/ 0 w 1211705"/>
                <a:gd name="connsiteY4" fmla="*/ 0 h 3125150"/>
                <a:gd name="connsiteX0" fmla="*/ 0 w 1211705"/>
                <a:gd name="connsiteY0" fmla="*/ 0 h 3122159"/>
                <a:gd name="connsiteX1" fmla="*/ 1204210 w 1211705"/>
                <a:gd name="connsiteY1" fmla="*/ 7495 h 3122159"/>
                <a:gd name="connsiteX2" fmla="*/ 1211705 w 1211705"/>
                <a:gd name="connsiteY2" fmla="*/ 3121469 h 3122159"/>
                <a:gd name="connsiteX3" fmla="*/ 976330 w 1211705"/>
                <a:gd name="connsiteY3" fmla="*/ 2903842 h 3122159"/>
                <a:gd name="connsiteX4" fmla="*/ 0 w 1211705"/>
                <a:gd name="connsiteY4" fmla="*/ 0 h 3122159"/>
                <a:gd name="connsiteX0" fmla="*/ 0 w 1211705"/>
                <a:gd name="connsiteY0" fmla="*/ 0 h 3122148"/>
                <a:gd name="connsiteX1" fmla="*/ 1204210 w 1211705"/>
                <a:gd name="connsiteY1" fmla="*/ 7495 h 3122148"/>
                <a:gd name="connsiteX2" fmla="*/ 1211705 w 1211705"/>
                <a:gd name="connsiteY2" fmla="*/ 3121469 h 3122148"/>
                <a:gd name="connsiteX3" fmla="*/ 976330 w 1211705"/>
                <a:gd name="connsiteY3" fmla="*/ 2903842 h 3122148"/>
                <a:gd name="connsiteX4" fmla="*/ 0 w 1211705"/>
                <a:gd name="connsiteY4" fmla="*/ 0 h 3122148"/>
                <a:gd name="connsiteX0" fmla="*/ 0 w 1211705"/>
                <a:gd name="connsiteY0" fmla="*/ 0 h 3122184"/>
                <a:gd name="connsiteX1" fmla="*/ 1204210 w 1211705"/>
                <a:gd name="connsiteY1" fmla="*/ 7495 h 3122184"/>
                <a:gd name="connsiteX2" fmla="*/ 1211705 w 1211705"/>
                <a:gd name="connsiteY2" fmla="*/ 3121469 h 3122184"/>
                <a:gd name="connsiteX3" fmla="*/ 997302 w 1211705"/>
                <a:gd name="connsiteY3" fmla="*/ 2916426 h 3122184"/>
                <a:gd name="connsiteX4" fmla="*/ 0 w 1211705"/>
                <a:gd name="connsiteY4" fmla="*/ 0 h 3122184"/>
                <a:gd name="connsiteX0" fmla="*/ 0 w 1219611"/>
                <a:gd name="connsiteY0" fmla="*/ 0 h 3128431"/>
                <a:gd name="connsiteX1" fmla="*/ 1204210 w 1219611"/>
                <a:gd name="connsiteY1" fmla="*/ 7495 h 3128431"/>
                <a:gd name="connsiteX2" fmla="*/ 1211705 w 1219611"/>
                <a:gd name="connsiteY2" fmla="*/ 3121469 h 3128431"/>
                <a:gd name="connsiteX3" fmla="*/ 1219611 w 1219611"/>
                <a:gd name="connsiteY3" fmla="*/ 3126151 h 3128431"/>
                <a:gd name="connsiteX4" fmla="*/ 0 w 1219611"/>
                <a:gd name="connsiteY4" fmla="*/ 0 h 3128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611" h="3128431">
                  <a:moveTo>
                    <a:pt x="0" y="0"/>
                  </a:moveTo>
                  <a:lnTo>
                    <a:pt x="1204210" y="7495"/>
                  </a:lnTo>
                  <a:cubicBezTo>
                    <a:pt x="1206708" y="1045486"/>
                    <a:pt x="1201712" y="3125294"/>
                    <a:pt x="1211705" y="3121469"/>
                  </a:cubicBezTo>
                  <a:cubicBezTo>
                    <a:pt x="1204644" y="3136415"/>
                    <a:pt x="1217113" y="3122001"/>
                    <a:pt x="1219611" y="3126151"/>
                  </a:cubicBezTo>
                  <a:cubicBezTo>
                    <a:pt x="1199823" y="3118811"/>
                    <a:pt x="4798" y="14835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D466C307-C9C2-342C-60ED-79286BF63D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61064" y="198158"/>
              <a:ext cx="437948" cy="603295"/>
            </a:xfrm>
            <a:prstGeom prst="rect">
              <a:avLst/>
            </a:prstGeom>
          </p:spPr>
        </p:pic>
      </p:grpSp>
      <p:sp>
        <p:nvSpPr>
          <p:cNvPr id="8" name="Rechthoek 10">
            <a:extLst>
              <a:ext uri="{FF2B5EF4-FFF2-40B4-BE49-F238E27FC236}">
                <a16:creationId xmlns:a16="http://schemas.microsoft.com/office/drawing/2014/main" id="{9479112E-B8AE-88E5-EF9C-A538B6E91D17}"/>
              </a:ext>
            </a:extLst>
          </p:cNvPr>
          <p:cNvSpPr/>
          <p:nvPr userDrawn="1"/>
        </p:nvSpPr>
        <p:spPr>
          <a:xfrm>
            <a:off x="1" y="6415791"/>
            <a:ext cx="2968052" cy="442210"/>
          </a:xfrm>
          <a:custGeom>
            <a:avLst/>
            <a:gdLst>
              <a:gd name="connsiteX0" fmla="*/ 0 w 1641423"/>
              <a:gd name="connsiteY0" fmla="*/ 0 h 891915"/>
              <a:gd name="connsiteX1" fmla="*/ 1641423 w 1641423"/>
              <a:gd name="connsiteY1" fmla="*/ 0 h 891915"/>
              <a:gd name="connsiteX2" fmla="*/ 1641423 w 1641423"/>
              <a:gd name="connsiteY2" fmla="*/ 891915 h 891915"/>
              <a:gd name="connsiteX3" fmla="*/ 0 w 1641423"/>
              <a:gd name="connsiteY3" fmla="*/ 891915 h 891915"/>
              <a:gd name="connsiteX4" fmla="*/ 0 w 1641423"/>
              <a:gd name="connsiteY4" fmla="*/ 0 h 891915"/>
              <a:gd name="connsiteX0" fmla="*/ 0 w 2968052"/>
              <a:gd name="connsiteY0" fmla="*/ 0 h 891915"/>
              <a:gd name="connsiteX1" fmla="*/ 1641423 w 2968052"/>
              <a:gd name="connsiteY1" fmla="*/ 0 h 891915"/>
              <a:gd name="connsiteX2" fmla="*/ 2968052 w 2968052"/>
              <a:gd name="connsiteY2" fmla="*/ 891915 h 891915"/>
              <a:gd name="connsiteX3" fmla="*/ 0 w 2968052"/>
              <a:gd name="connsiteY3" fmla="*/ 891915 h 891915"/>
              <a:gd name="connsiteX4" fmla="*/ 0 w 2968052"/>
              <a:gd name="connsiteY4" fmla="*/ 0 h 891915"/>
              <a:gd name="connsiteX0" fmla="*/ 0 w 2968052"/>
              <a:gd name="connsiteY0" fmla="*/ 0 h 891915"/>
              <a:gd name="connsiteX1" fmla="*/ 2953062 w 2968052"/>
              <a:gd name="connsiteY1" fmla="*/ 891915 h 891915"/>
              <a:gd name="connsiteX2" fmla="*/ 2968052 w 2968052"/>
              <a:gd name="connsiteY2" fmla="*/ 891915 h 891915"/>
              <a:gd name="connsiteX3" fmla="*/ 0 w 2968052"/>
              <a:gd name="connsiteY3" fmla="*/ 891915 h 891915"/>
              <a:gd name="connsiteX4" fmla="*/ 0 w 2968052"/>
              <a:gd name="connsiteY4" fmla="*/ 0 h 891915"/>
              <a:gd name="connsiteX0" fmla="*/ 0 w 2968052"/>
              <a:gd name="connsiteY0" fmla="*/ 0 h 442210"/>
              <a:gd name="connsiteX1" fmla="*/ 2953062 w 2968052"/>
              <a:gd name="connsiteY1" fmla="*/ 442210 h 442210"/>
              <a:gd name="connsiteX2" fmla="*/ 2968052 w 2968052"/>
              <a:gd name="connsiteY2" fmla="*/ 442210 h 442210"/>
              <a:gd name="connsiteX3" fmla="*/ 0 w 2968052"/>
              <a:gd name="connsiteY3" fmla="*/ 442210 h 442210"/>
              <a:gd name="connsiteX4" fmla="*/ 0 w 2968052"/>
              <a:gd name="connsiteY4" fmla="*/ 0 h 442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8052" h="442210">
                <a:moveTo>
                  <a:pt x="0" y="0"/>
                </a:moveTo>
                <a:lnTo>
                  <a:pt x="2953062" y="442210"/>
                </a:lnTo>
                <a:lnTo>
                  <a:pt x="2968052" y="442210"/>
                </a:lnTo>
                <a:lnTo>
                  <a:pt x="0" y="44221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2" name="Titel 2">
            <a:extLst>
              <a:ext uri="{FF2B5EF4-FFF2-40B4-BE49-F238E27FC236}">
                <a16:creationId xmlns:a16="http://schemas.microsoft.com/office/drawing/2014/main" id="{B362ED6A-E84A-99E0-A5E9-B66A8EB68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5325"/>
          </a:xfrm>
          <a:prstGeom prst="rect">
            <a:avLst/>
          </a:prstGeom>
        </p:spPr>
        <p:txBody>
          <a:bodyPr/>
          <a:lstStyle>
            <a:lvl1pPr>
              <a:defRPr sz="4400">
                <a:solidFill>
                  <a:srgbClr val="0F476B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3" name="Tijdelijke aanduiding voor datum 1">
            <a:extLst>
              <a:ext uri="{FF2B5EF4-FFF2-40B4-BE49-F238E27FC236}">
                <a16:creationId xmlns:a16="http://schemas.microsoft.com/office/drawing/2014/main" id="{A7DE9110-492A-1320-9E9D-8CC574CB41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1299" y="6356350"/>
            <a:ext cx="2743200" cy="365125"/>
          </a:xfrm>
        </p:spPr>
        <p:txBody>
          <a:bodyPr/>
          <a:lstStyle/>
          <a:p>
            <a:fld id="{54E20551-3E3C-6949-A354-C8D6170D6A34}" type="datetimeFigureOut">
              <a:rPr lang="nl-BE" smtClean="0"/>
              <a:t>28/06/2024</a:t>
            </a:fld>
            <a:endParaRPr lang="nl-BE" dirty="0"/>
          </a:p>
        </p:txBody>
      </p:sp>
      <p:sp>
        <p:nvSpPr>
          <p:cNvPr id="14" name="Tijdelijke aanduiding voor voettekst 3">
            <a:extLst>
              <a:ext uri="{FF2B5EF4-FFF2-40B4-BE49-F238E27FC236}">
                <a16:creationId xmlns:a16="http://schemas.microsoft.com/office/drawing/2014/main" id="{8B0CB72D-2944-349E-69D6-87BC4A258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86878" y="6356350"/>
            <a:ext cx="4114800" cy="365125"/>
          </a:xfrm>
        </p:spPr>
        <p:txBody>
          <a:bodyPr/>
          <a:lstStyle>
            <a:lvl1pPr algn="r">
              <a:defRPr/>
            </a:lvl1pPr>
          </a:lstStyle>
          <a:p>
            <a:endParaRPr lang="nl-BE" dirty="0"/>
          </a:p>
        </p:txBody>
      </p:sp>
      <p:sp>
        <p:nvSpPr>
          <p:cNvPr id="15" name="Tijdelijke aanduiding voor dianummer 4">
            <a:extLst>
              <a:ext uri="{FF2B5EF4-FFF2-40B4-BE49-F238E27FC236}">
                <a16:creationId xmlns:a16="http://schemas.microsoft.com/office/drawing/2014/main" id="{02ADA543-31D9-2CC4-AA4E-0801284D3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1678" y="6356350"/>
            <a:ext cx="559023" cy="365125"/>
          </a:xfrm>
        </p:spPr>
        <p:txBody>
          <a:bodyPr/>
          <a:lstStyle/>
          <a:p>
            <a:fld id="{1BC61E3E-8C48-4E98-ACBB-7FB919386844}" type="slidenum">
              <a:rPr lang="nl-NL" noProof="0" smtClean="0"/>
              <a:pPr/>
              <a:t>‹#›</a:t>
            </a:fld>
            <a:endParaRPr lang="nl-NL" noProof="0"/>
          </a:p>
        </p:txBody>
      </p:sp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3CC95D9E-8FE4-8C4E-9077-B9CF0B26E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7947"/>
            <a:ext cx="5157998" cy="45990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rgbClr val="535353"/>
                </a:solidFill>
              </a:defRPr>
            </a:lvl1pPr>
            <a:lvl2pPr>
              <a:defRPr>
                <a:solidFill>
                  <a:srgbClr val="535353"/>
                </a:solidFill>
              </a:defRPr>
            </a:lvl2pPr>
            <a:lvl3pPr>
              <a:defRPr>
                <a:solidFill>
                  <a:srgbClr val="535353"/>
                </a:solidFill>
              </a:defRPr>
            </a:lvl3pPr>
            <a:lvl4pPr>
              <a:defRPr>
                <a:solidFill>
                  <a:srgbClr val="535353"/>
                </a:solidFill>
              </a:defRPr>
            </a:lvl4pPr>
            <a:lvl5pPr>
              <a:defRPr>
                <a:solidFill>
                  <a:srgbClr val="535353"/>
                </a:solidFill>
              </a:defRPr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Click </a:t>
            </a:r>
            <a:r>
              <a:rPr kumimoji="0" 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to</a:t>
            </a: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edit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</a:endParaRPr>
          </a:p>
          <a:p>
            <a:pPr marL="541338" marR="0" lvl="1" indent="-269875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Tx/>
              <a:buBlip>
                <a:blip r:embed="rId4"/>
              </a:buBlip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Second level</a:t>
            </a:r>
          </a:p>
          <a:p>
            <a:pPr marL="827088" marR="0" lvl="2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5000"/>
              <a:buFontTx/>
              <a:buBlip>
                <a:blip r:embed="rId4"/>
              </a:buBlip>
              <a:tabLst/>
              <a:defRPr/>
            </a:pPr>
            <a:r>
              <a:rPr kumimoji="0" lang="nl-N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Third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</a:t>
            </a:r>
          </a:p>
          <a:p>
            <a:pPr marL="1074738" marR="0" lvl="3" indent="-261938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Tx/>
              <a:buBlip>
                <a:blip r:embed="rId4"/>
              </a:buBlip>
              <a:tabLst/>
              <a:defRPr/>
            </a:pPr>
            <a:r>
              <a:rPr kumimoji="0" lang="nl-NL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Fourth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</a:t>
            </a:r>
          </a:p>
          <a:p>
            <a:pPr marL="1346200" marR="0" lvl="4" indent="-2667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55000"/>
              <a:buFontTx/>
              <a:buBlip>
                <a:blip r:embed="rId4"/>
              </a:buBlip>
              <a:tabLst/>
              <a:defRPr/>
            </a:pPr>
            <a:r>
              <a:rPr kumimoji="0" lang="nl-N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Fifth</a:t>
            </a: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 </a:t>
            </a:r>
            <a:endParaRPr lang="nl-NL" noProof="0" dirty="0"/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BDE7DD44-0555-B9DC-BDCF-9EC9A514B78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187036" y="1577947"/>
            <a:ext cx="5157998" cy="45990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rgbClr val="535353"/>
                </a:solidFill>
              </a:defRPr>
            </a:lvl1pPr>
            <a:lvl2pPr>
              <a:defRPr>
                <a:solidFill>
                  <a:srgbClr val="535353"/>
                </a:solidFill>
              </a:defRPr>
            </a:lvl2pPr>
            <a:lvl3pPr>
              <a:defRPr>
                <a:solidFill>
                  <a:srgbClr val="535353"/>
                </a:solidFill>
              </a:defRPr>
            </a:lvl3pPr>
            <a:lvl4pPr>
              <a:defRPr>
                <a:solidFill>
                  <a:srgbClr val="535353"/>
                </a:solidFill>
              </a:defRPr>
            </a:lvl4pPr>
            <a:lvl5pPr>
              <a:defRPr>
                <a:solidFill>
                  <a:srgbClr val="535353"/>
                </a:solidFill>
              </a:defRPr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Click </a:t>
            </a:r>
            <a:r>
              <a:rPr kumimoji="0" 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to</a:t>
            </a: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edit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</a:endParaRPr>
          </a:p>
          <a:p>
            <a:pPr marL="541338" marR="0" lvl="1" indent="-269875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Tx/>
              <a:buBlip>
                <a:blip r:embed="rId4"/>
              </a:buBlip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Second level</a:t>
            </a:r>
          </a:p>
          <a:p>
            <a:pPr marL="827088" marR="0" lvl="2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5000"/>
              <a:buFontTx/>
              <a:buBlip>
                <a:blip r:embed="rId4"/>
              </a:buBlip>
              <a:tabLst/>
              <a:defRPr/>
            </a:pPr>
            <a:r>
              <a:rPr kumimoji="0" lang="nl-N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Third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</a:t>
            </a:r>
          </a:p>
          <a:p>
            <a:pPr marL="1074738" marR="0" lvl="3" indent="-261938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Tx/>
              <a:buBlip>
                <a:blip r:embed="rId4"/>
              </a:buBlip>
              <a:tabLst/>
              <a:defRPr/>
            </a:pPr>
            <a:r>
              <a:rPr kumimoji="0" lang="nl-NL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Fourth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</a:t>
            </a:r>
          </a:p>
          <a:p>
            <a:pPr marL="1346200" marR="0" lvl="4" indent="-2667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55000"/>
              <a:buFontTx/>
              <a:buBlip>
                <a:blip r:embed="rId4"/>
              </a:buBlip>
              <a:tabLst/>
              <a:defRPr/>
            </a:pPr>
            <a:r>
              <a:rPr kumimoji="0" lang="nl-N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Fifth</a:t>
            </a: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 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5441666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eeg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792D1153-02BF-97E5-3F93-5E86509ADC21}"/>
              </a:ext>
            </a:extLst>
          </p:cNvPr>
          <p:cNvSpPr/>
          <p:nvPr userDrawn="1"/>
        </p:nvSpPr>
        <p:spPr>
          <a:xfrm>
            <a:off x="0" y="-7496"/>
            <a:ext cx="12207401" cy="68654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Tijdelijke aanduiding voor tekst 2">
            <a:extLst>
              <a:ext uri="{FF2B5EF4-FFF2-40B4-BE49-F238E27FC236}">
                <a16:creationId xmlns:a16="http://schemas.microsoft.com/office/drawing/2014/main" id="{8D81726C-86BD-8509-38A3-0C94F36CE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7947"/>
            <a:ext cx="10515600" cy="45990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Click </a:t>
            </a:r>
            <a:r>
              <a:rPr kumimoji="0" 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to</a:t>
            </a: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edit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</a:endParaRPr>
          </a:p>
          <a:p>
            <a:pPr marL="541338" marR="0" lvl="1" indent="-269875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Tx/>
              <a:buBlip>
                <a:blip r:embed="rId2"/>
              </a:buBlip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Second level</a:t>
            </a:r>
          </a:p>
          <a:p>
            <a:pPr marL="827088" marR="0" lvl="2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5000"/>
              <a:buFontTx/>
              <a:buBlip>
                <a:blip r:embed="rId2"/>
              </a:buBlip>
              <a:tabLst/>
              <a:defRPr/>
            </a:pPr>
            <a:r>
              <a:rPr kumimoji="0" lang="nl-N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Third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</a:t>
            </a:r>
          </a:p>
          <a:p>
            <a:pPr marL="1074738" marR="0" lvl="3" indent="-261938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Tx/>
              <a:buBlip>
                <a:blip r:embed="rId2"/>
              </a:buBlip>
              <a:tabLst/>
              <a:defRPr/>
            </a:pPr>
            <a:r>
              <a:rPr kumimoji="0" lang="nl-NL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Fourth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</a:t>
            </a:r>
          </a:p>
          <a:p>
            <a:pPr marL="1346200" marR="0" lvl="4" indent="-2667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55000"/>
              <a:buFontTx/>
              <a:buBlip>
                <a:blip r:embed="rId2"/>
              </a:buBlip>
              <a:tabLst/>
              <a:defRPr/>
            </a:pPr>
            <a:r>
              <a:rPr kumimoji="0" lang="nl-N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Fifth</a:t>
            </a: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 </a:t>
            </a:r>
            <a:endParaRPr lang="nl-NL" noProof="0" dirty="0"/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7487206A-E720-9120-8279-46C7F6B1C827}"/>
              </a:ext>
            </a:extLst>
          </p:cNvPr>
          <p:cNvGrpSpPr/>
          <p:nvPr userDrawn="1"/>
        </p:nvGrpSpPr>
        <p:grpSpPr>
          <a:xfrm>
            <a:off x="10999079" y="-18785"/>
            <a:ext cx="1219611" cy="3128431"/>
            <a:chOff x="10987790" y="-7496"/>
            <a:chExt cx="1219611" cy="3128431"/>
          </a:xfrm>
        </p:grpSpPr>
        <p:sp>
          <p:nvSpPr>
            <p:cNvPr id="6" name="Rechthoek 8">
              <a:extLst>
                <a:ext uri="{FF2B5EF4-FFF2-40B4-BE49-F238E27FC236}">
                  <a16:creationId xmlns:a16="http://schemas.microsoft.com/office/drawing/2014/main" id="{7883A578-C851-70A2-E99E-659A15E3043D}"/>
                </a:ext>
              </a:extLst>
            </p:cNvPr>
            <p:cNvSpPr/>
            <p:nvPr userDrawn="1"/>
          </p:nvSpPr>
          <p:spPr>
            <a:xfrm>
              <a:off x="10987790" y="-7496"/>
              <a:ext cx="1219611" cy="3128431"/>
            </a:xfrm>
            <a:custGeom>
              <a:avLst/>
              <a:gdLst>
                <a:gd name="connsiteX0" fmla="*/ 0 w 12192000"/>
                <a:gd name="connsiteY0" fmla="*/ 0 h 1464658"/>
                <a:gd name="connsiteX1" fmla="*/ 12192000 w 12192000"/>
                <a:gd name="connsiteY1" fmla="*/ 0 h 1464658"/>
                <a:gd name="connsiteX2" fmla="*/ 12192000 w 12192000"/>
                <a:gd name="connsiteY2" fmla="*/ 1464658 h 1464658"/>
                <a:gd name="connsiteX3" fmla="*/ 0 w 12192000"/>
                <a:gd name="connsiteY3" fmla="*/ 1464658 h 1464658"/>
                <a:gd name="connsiteX4" fmla="*/ 0 w 12192000"/>
                <a:gd name="connsiteY4" fmla="*/ 0 h 1464658"/>
                <a:gd name="connsiteX0" fmla="*/ 0 w 12192000"/>
                <a:gd name="connsiteY0" fmla="*/ 0 h 1764064"/>
                <a:gd name="connsiteX1" fmla="*/ 12192000 w 12192000"/>
                <a:gd name="connsiteY1" fmla="*/ 0 h 1764064"/>
                <a:gd name="connsiteX2" fmla="*/ 12192000 w 12192000"/>
                <a:gd name="connsiteY2" fmla="*/ 1464658 h 1764064"/>
                <a:gd name="connsiteX3" fmla="*/ 0 w 12192000"/>
                <a:gd name="connsiteY3" fmla="*/ 1764064 h 1764064"/>
                <a:gd name="connsiteX4" fmla="*/ 0 w 12192000"/>
                <a:gd name="connsiteY4" fmla="*/ 0 h 1764064"/>
                <a:gd name="connsiteX0" fmla="*/ 0 w 12192000"/>
                <a:gd name="connsiteY0" fmla="*/ 0 h 1764064"/>
                <a:gd name="connsiteX1" fmla="*/ 12192000 w 12192000"/>
                <a:gd name="connsiteY1" fmla="*/ 0 h 1764064"/>
                <a:gd name="connsiteX2" fmla="*/ 12192000 w 12192000"/>
                <a:gd name="connsiteY2" fmla="*/ 962952 h 1764064"/>
                <a:gd name="connsiteX3" fmla="*/ 0 w 12192000"/>
                <a:gd name="connsiteY3" fmla="*/ 1764064 h 1764064"/>
                <a:gd name="connsiteX4" fmla="*/ 0 w 12192000"/>
                <a:gd name="connsiteY4" fmla="*/ 0 h 1764064"/>
                <a:gd name="connsiteX0" fmla="*/ 8092 w 12200092"/>
                <a:gd name="connsiteY0" fmla="*/ 0 h 1416106"/>
                <a:gd name="connsiteX1" fmla="*/ 12200092 w 12200092"/>
                <a:gd name="connsiteY1" fmla="*/ 0 h 1416106"/>
                <a:gd name="connsiteX2" fmla="*/ 12200092 w 12200092"/>
                <a:gd name="connsiteY2" fmla="*/ 962952 h 1416106"/>
                <a:gd name="connsiteX3" fmla="*/ 0 w 12200092"/>
                <a:gd name="connsiteY3" fmla="*/ 1416106 h 1416106"/>
                <a:gd name="connsiteX4" fmla="*/ 8092 w 12200092"/>
                <a:gd name="connsiteY4" fmla="*/ 0 h 1416106"/>
                <a:gd name="connsiteX0" fmla="*/ 16184 w 12208184"/>
                <a:gd name="connsiteY0" fmla="*/ 0 h 1569855"/>
                <a:gd name="connsiteX1" fmla="*/ 12208184 w 12208184"/>
                <a:gd name="connsiteY1" fmla="*/ 0 h 1569855"/>
                <a:gd name="connsiteX2" fmla="*/ 12208184 w 12208184"/>
                <a:gd name="connsiteY2" fmla="*/ 962952 h 1569855"/>
                <a:gd name="connsiteX3" fmla="*/ 0 w 12208184"/>
                <a:gd name="connsiteY3" fmla="*/ 1569855 h 1569855"/>
                <a:gd name="connsiteX4" fmla="*/ 16184 w 12208184"/>
                <a:gd name="connsiteY4" fmla="*/ 0 h 1569855"/>
                <a:gd name="connsiteX0" fmla="*/ 16184 w 12208184"/>
                <a:gd name="connsiteY0" fmla="*/ 0 h 1569855"/>
                <a:gd name="connsiteX1" fmla="*/ 12208184 w 12208184"/>
                <a:gd name="connsiteY1" fmla="*/ 0 h 1569855"/>
                <a:gd name="connsiteX2" fmla="*/ 12208184 w 12208184"/>
                <a:gd name="connsiteY2" fmla="*/ 1165253 h 1569855"/>
                <a:gd name="connsiteX3" fmla="*/ 0 w 12208184"/>
                <a:gd name="connsiteY3" fmla="*/ 1569855 h 1569855"/>
                <a:gd name="connsiteX4" fmla="*/ 16184 w 12208184"/>
                <a:gd name="connsiteY4" fmla="*/ 0 h 1569855"/>
                <a:gd name="connsiteX0" fmla="*/ 16184 w 12230670"/>
                <a:gd name="connsiteY0" fmla="*/ 0 h 2198625"/>
                <a:gd name="connsiteX1" fmla="*/ 12208184 w 12230670"/>
                <a:gd name="connsiteY1" fmla="*/ 0 h 2198625"/>
                <a:gd name="connsiteX2" fmla="*/ 12230670 w 12230670"/>
                <a:gd name="connsiteY2" fmla="*/ 2184584 h 2198625"/>
                <a:gd name="connsiteX3" fmla="*/ 0 w 12230670"/>
                <a:gd name="connsiteY3" fmla="*/ 1569855 h 2198625"/>
                <a:gd name="connsiteX4" fmla="*/ 16184 w 12230670"/>
                <a:gd name="connsiteY4" fmla="*/ 0 h 2198625"/>
                <a:gd name="connsiteX0" fmla="*/ 10906538 w 12230670"/>
                <a:gd name="connsiteY0" fmla="*/ 0 h 2198625"/>
                <a:gd name="connsiteX1" fmla="*/ 12208184 w 12230670"/>
                <a:gd name="connsiteY1" fmla="*/ 0 h 2198625"/>
                <a:gd name="connsiteX2" fmla="*/ 12230670 w 12230670"/>
                <a:gd name="connsiteY2" fmla="*/ 2184584 h 2198625"/>
                <a:gd name="connsiteX3" fmla="*/ 0 w 12230670"/>
                <a:gd name="connsiteY3" fmla="*/ 1569855 h 2198625"/>
                <a:gd name="connsiteX4" fmla="*/ 10906538 w 12230670"/>
                <a:gd name="connsiteY4" fmla="*/ 0 h 2198625"/>
                <a:gd name="connsiteX0" fmla="*/ 1117961 w 2442093"/>
                <a:gd name="connsiteY0" fmla="*/ 0 h 2589186"/>
                <a:gd name="connsiteX1" fmla="*/ 2419607 w 2442093"/>
                <a:gd name="connsiteY1" fmla="*/ 0 h 2589186"/>
                <a:gd name="connsiteX2" fmla="*/ 2442093 w 2442093"/>
                <a:gd name="connsiteY2" fmla="*/ 2184584 h 2589186"/>
                <a:gd name="connsiteX3" fmla="*/ 0 w 2442093"/>
                <a:gd name="connsiteY3" fmla="*/ 2589186 h 2589186"/>
                <a:gd name="connsiteX4" fmla="*/ 1117961 w 2442093"/>
                <a:gd name="connsiteY4" fmla="*/ 0 h 2589186"/>
                <a:gd name="connsiteX0" fmla="*/ 1399534 w 2723666"/>
                <a:gd name="connsiteY0" fmla="*/ 0 h 2605440"/>
                <a:gd name="connsiteX1" fmla="*/ 2701180 w 2723666"/>
                <a:gd name="connsiteY1" fmla="*/ 0 h 2605440"/>
                <a:gd name="connsiteX2" fmla="*/ 2723666 w 2723666"/>
                <a:gd name="connsiteY2" fmla="*/ 2184584 h 2605440"/>
                <a:gd name="connsiteX3" fmla="*/ 281573 w 2723666"/>
                <a:gd name="connsiteY3" fmla="*/ 2589186 h 2605440"/>
                <a:gd name="connsiteX4" fmla="*/ 1399534 w 2723666"/>
                <a:gd name="connsiteY4" fmla="*/ 0 h 2605440"/>
                <a:gd name="connsiteX0" fmla="*/ 1399534 w 2723666"/>
                <a:gd name="connsiteY0" fmla="*/ 0 h 2605440"/>
                <a:gd name="connsiteX1" fmla="*/ 2701180 w 2723666"/>
                <a:gd name="connsiteY1" fmla="*/ 0 h 2605440"/>
                <a:gd name="connsiteX2" fmla="*/ 2723666 w 2723666"/>
                <a:gd name="connsiteY2" fmla="*/ 2184584 h 2605440"/>
                <a:gd name="connsiteX3" fmla="*/ 281573 w 2723666"/>
                <a:gd name="connsiteY3" fmla="*/ 2589186 h 2605440"/>
                <a:gd name="connsiteX4" fmla="*/ 1399534 w 2723666"/>
                <a:gd name="connsiteY4" fmla="*/ 0 h 2605440"/>
                <a:gd name="connsiteX0" fmla="*/ 1118217 w 2442349"/>
                <a:gd name="connsiteY0" fmla="*/ 0 h 2599737"/>
                <a:gd name="connsiteX1" fmla="*/ 2419863 w 2442349"/>
                <a:gd name="connsiteY1" fmla="*/ 0 h 2599737"/>
                <a:gd name="connsiteX2" fmla="*/ 2442349 w 2442349"/>
                <a:gd name="connsiteY2" fmla="*/ 2184584 h 2599737"/>
                <a:gd name="connsiteX3" fmla="*/ 256 w 2442349"/>
                <a:gd name="connsiteY3" fmla="*/ 2589186 h 2599737"/>
                <a:gd name="connsiteX4" fmla="*/ 1118217 w 2442349"/>
                <a:gd name="connsiteY4" fmla="*/ 0 h 2599737"/>
                <a:gd name="connsiteX0" fmla="*/ 1118217 w 2442349"/>
                <a:gd name="connsiteY0" fmla="*/ 0 h 2597370"/>
                <a:gd name="connsiteX1" fmla="*/ 2419863 w 2442349"/>
                <a:gd name="connsiteY1" fmla="*/ 0 h 2597370"/>
                <a:gd name="connsiteX2" fmla="*/ 2442349 w 2442349"/>
                <a:gd name="connsiteY2" fmla="*/ 2184584 h 2597370"/>
                <a:gd name="connsiteX3" fmla="*/ 256 w 2442349"/>
                <a:gd name="connsiteY3" fmla="*/ 2589186 h 2597370"/>
                <a:gd name="connsiteX4" fmla="*/ 1118217 w 2442349"/>
                <a:gd name="connsiteY4" fmla="*/ 0 h 2597370"/>
                <a:gd name="connsiteX0" fmla="*/ 1118217 w 2442349"/>
                <a:gd name="connsiteY0" fmla="*/ 0 h 2589186"/>
                <a:gd name="connsiteX1" fmla="*/ 2419863 w 2442349"/>
                <a:gd name="connsiteY1" fmla="*/ 0 h 2589186"/>
                <a:gd name="connsiteX2" fmla="*/ 2442349 w 2442349"/>
                <a:gd name="connsiteY2" fmla="*/ 2184584 h 2589186"/>
                <a:gd name="connsiteX3" fmla="*/ 256 w 2442349"/>
                <a:gd name="connsiteY3" fmla="*/ 2589186 h 2589186"/>
                <a:gd name="connsiteX4" fmla="*/ 1118217 w 2442349"/>
                <a:gd name="connsiteY4" fmla="*/ 0 h 2589186"/>
                <a:gd name="connsiteX0" fmla="*/ 5 w 1352714"/>
                <a:gd name="connsiteY0" fmla="*/ 0 h 2199446"/>
                <a:gd name="connsiteX1" fmla="*/ 1301651 w 1352714"/>
                <a:gd name="connsiteY1" fmla="*/ 0 h 2199446"/>
                <a:gd name="connsiteX2" fmla="*/ 1324137 w 1352714"/>
                <a:gd name="connsiteY2" fmla="*/ 2184584 h 2199446"/>
                <a:gd name="connsiteX3" fmla="*/ 1332936 w 1352714"/>
                <a:gd name="connsiteY3" fmla="*/ 2199442 h 2199446"/>
                <a:gd name="connsiteX4" fmla="*/ 5 w 1352714"/>
                <a:gd name="connsiteY4" fmla="*/ 0 h 2199446"/>
                <a:gd name="connsiteX0" fmla="*/ 0 w 1352709"/>
                <a:gd name="connsiteY0" fmla="*/ 0 h 2199446"/>
                <a:gd name="connsiteX1" fmla="*/ 1301646 w 1352709"/>
                <a:gd name="connsiteY1" fmla="*/ 0 h 2199446"/>
                <a:gd name="connsiteX2" fmla="*/ 1324132 w 1352709"/>
                <a:gd name="connsiteY2" fmla="*/ 2184584 h 2199446"/>
                <a:gd name="connsiteX3" fmla="*/ 1332931 w 1352709"/>
                <a:gd name="connsiteY3" fmla="*/ 2199442 h 2199446"/>
                <a:gd name="connsiteX4" fmla="*/ 0 w 1352709"/>
                <a:gd name="connsiteY4" fmla="*/ 0 h 2199446"/>
                <a:gd name="connsiteX0" fmla="*/ 0 w 1324132"/>
                <a:gd name="connsiteY0" fmla="*/ 0 h 2469265"/>
                <a:gd name="connsiteX1" fmla="*/ 1301646 w 1324132"/>
                <a:gd name="connsiteY1" fmla="*/ 0 h 2469265"/>
                <a:gd name="connsiteX2" fmla="*/ 1324132 w 1324132"/>
                <a:gd name="connsiteY2" fmla="*/ 2184584 h 2469265"/>
                <a:gd name="connsiteX3" fmla="*/ 815770 w 1324132"/>
                <a:gd name="connsiteY3" fmla="*/ 2469265 h 2469265"/>
                <a:gd name="connsiteX4" fmla="*/ 0 w 1324132"/>
                <a:gd name="connsiteY4" fmla="*/ 0 h 2469265"/>
                <a:gd name="connsiteX0" fmla="*/ 0 w 1309141"/>
                <a:gd name="connsiteY0" fmla="*/ 0 h 3114224"/>
                <a:gd name="connsiteX1" fmla="*/ 1301646 w 1309141"/>
                <a:gd name="connsiteY1" fmla="*/ 0 h 3114224"/>
                <a:gd name="connsiteX2" fmla="*/ 1309141 w 1309141"/>
                <a:gd name="connsiteY2" fmla="*/ 3113974 h 3114224"/>
                <a:gd name="connsiteX3" fmla="*/ 815770 w 1309141"/>
                <a:gd name="connsiteY3" fmla="*/ 2469265 h 3114224"/>
                <a:gd name="connsiteX4" fmla="*/ 0 w 1309141"/>
                <a:gd name="connsiteY4" fmla="*/ 0 h 3114224"/>
                <a:gd name="connsiteX0" fmla="*/ 0 w 1309141"/>
                <a:gd name="connsiteY0" fmla="*/ 0 h 3114224"/>
                <a:gd name="connsiteX1" fmla="*/ 1301646 w 1309141"/>
                <a:gd name="connsiteY1" fmla="*/ 0 h 3114224"/>
                <a:gd name="connsiteX2" fmla="*/ 1309141 w 1309141"/>
                <a:gd name="connsiteY2" fmla="*/ 3113974 h 3114224"/>
                <a:gd name="connsiteX3" fmla="*/ 815770 w 1309141"/>
                <a:gd name="connsiteY3" fmla="*/ 2469265 h 3114224"/>
                <a:gd name="connsiteX4" fmla="*/ 0 w 1309141"/>
                <a:gd name="connsiteY4" fmla="*/ 0 h 3114224"/>
                <a:gd name="connsiteX0" fmla="*/ 0 w 1343868"/>
                <a:gd name="connsiteY0" fmla="*/ 0 h 3143822"/>
                <a:gd name="connsiteX1" fmla="*/ 1301646 w 1343868"/>
                <a:gd name="connsiteY1" fmla="*/ 0 h 3143822"/>
                <a:gd name="connsiteX2" fmla="*/ 1309141 w 1343868"/>
                <a:gd name="connsiteY2" fmla="*/ 3113974 h 3143822"/>
                <a:gd name="connsiteX3" fmla="*/ 1325436 w 1343868"/>
                <a:gd name="connsiteY3" fmla="*/ 3143822 h 3143822"/>
                <a:gd name="connsiteX4" fmla="*/ 0 w 1343868"/>
                <a:gd name="connsiteY4" fmla="*/ 0 h 3143822"/>
                <a:gd name="connsiteX0" fmla="*/ 0 w 1246432"/>
                <a:gd name="connsiteY0" fmla="*/ 0 h 3151317"/>
                <a:gd name="connsiteX1" fmla="*/ 1204210 w 1246432"/>
                <a:gd name="connsiteY1" fmla="*/ 7495 h 3151317"/>
                <a:gd name="connsiteX2" fmla="*/ 1211705 w 1246432"/>
                <a:gd name="connsiteY2" fmla="*/ 3121469 h 3151317"/>
                <a:gd name="connsiteX3" fmla="*/ 1228000 w 1246432"/>
                <a:gd name="connsiteY3" fmla="*/ 3151317 h 3151317"/>
                <a:gd name="connsiteX4" fmla="*/ 0 w 1246432"/>
                <a:gd name="connsiteY4" fmla="*/ 0 h 3151317"/>
                <a:gd name="connsiteX0" fmla="*/ 0 w 1211705"/>
                <a:gd name="connsiteY0" fmla="*/ 0 h 3138734"/>
                <a:gd name="connsiteX1" fmla="*/ 1204210 w 1211705"/>
                <a:gd name="connsiteY1" fmla="*/ 7495 h 3138734"/>
                <a:gd name="connsiteX2" fmla="*/ 1211705 w 1211705"/>
                <a:gd name="connsiteY2" fmla="*/ 3121469 h 3138734"/>
                <a:gd name="connsiteX3" fmla="*/ 1009886 w 1211705"/>
                <a:gd name="connsiteY3" fmla="*/ 3138734 h 3138734"/>
                <a:gd name="connsiteX4" fmla="*/ 0 w 1211705"/>
                <a:gd name="connsiteY4" fmla="*/ 0 h 3138734"/>
                <a:gd name="connsiteX0" fmla="*/ 0 w 1211705"/>
                <a:gd name="connsiteY0" fmla="*/ 0 h 3125150"/>
                <a:gd name="connsiteX1" fmla="*/ 1204210 w 1211705"/>
                <a:gd name="connsiteY1" fmla="*/ 7495 h 3125150"/>
                <a:gd name="connsiteX2" fmla="*/ 1211705 w 1211705"/>
                <a:gd name="connsiteY2" fmla="*/ 3121469 h 3125150"/>
                <a:gd name="connsiteX3" fmla="*/ 1148305 w 1211705"/>
                <a:gd name="connsiteY3" fmla="*/ 3100984 h 3125150"/>
                <a:gd name="connsiteX4" fmla="*/ 0 w 1211705"/>
                <a:gd name="connsiteY4" fmla="*/ 0 h 3125150"/>
                <a:gd name="connsiteX0" fmla="*/ 0 w 1211705"/>
                <a:gd name="connsiteY0" fmla="*/ 0 h 3122159"/>
                <a:gd name="connsiteX1" fmla="*/ 1204210 w 1211705"/>
                <a:gd name="connsiteY1" fmla="*/ 7495 h 3122159"/>
                <a:gd name="connsiteX2" fmla="*/ 1211705 w 1211705"/>
                <a:gd name="connsiteY2" fmla="*/ 3121469 h 3122159"/>
                <a:gd name="connsiteX3" fmla="*/ 976330 w 1211705"/>
                <a:gd name="connsiteY3" fmla="*/ 2903842 h 3122159"/>
                <a:gd name="connsiteX4" fmla="*/ 0 w 1211705"/>
                <a:gd name="connsiteY4" fmla="*/ 0 h 3122159"/>
                <a:gd name="connsiteX0" fmla="*/ 0 w 1211705"/>
                <a:gd name="connsiteY0" fmla="*/ 0 h 3122148"/>
                <a:gd name="connsiteX1" fmla="*/ 1204210 w 1211705"/>
                <a:gd name="connsiteY1" fmla="*/ 7495 h 3122148"/>
                <a:gd name="connsiteX2" fmla="*/ 1211705 w 1211705"/>
                <a:gd name="connsiteY2" fmla="*/ 3121469 h 3122148"/>
                <a:gd name="connsiteX3" fmla="*/ 976330 w 1211705"/>
                <a:gd name="connsiteY3" fmla="*/ 2903842 h 3122148"/>
                <a:gd name="connsiteX4" fmla="*/ 0 w 1211705"/>
                <a:gd name="connsiteY4" fmla="*/ 0 h 3122148"/>
                <a:gd name="connsiteX0" fmla="*/ 0 w 1211705"/>
                <a:gd name="connsiteY0" fmla="*/ 0 h 3122184"/>
                <a:gd name="connsiteX1" fmla="*/ 1204210 w 1211705"/>
                <a:gd name="connsiteY1" fmla="*/ 7495 h 3122184"/>
                <a:gd name="connsiteX2" fmla="*/ 1211705 w 1211705"/>
                <a:gd name="connsiteY2" fmla="*/ 3121469 h 3122184"/>
                <a:gd name="connsiteX3" fmla="*/ 997302 w 1211705"/>
                <a:gd name="connsiteY3" fmla="*/ 2916426 h 3122184"/>
                <a:gd name="connsiteX4" fmla="*/ 0 w 1211705"/>
                <a:gd name="connsiteY4" fmla="*/ 0 h 3122184"/>
                <a:gd name="connsiteX0" fmla="*/ 0 w 1219611"/>
                <a:gd name="connsiteY0" fmla="*/ 0 h 3128431"/>
                <a:gd name="connsiteX1" fmla="*/ 1204210 w 1219611"/>
                <a:gd name="connsiteY1" fmla="*/ 7495 h 3128431"/>
                <a:gd name="connsiteX2" fmla="*/ 1211705 w 1219611"/>
                <a:gd name="connsiteY2" fmla="*/ 3121469 h 3128431"/>
                <a:gd name="connsiteX3" fmla="*/ 1219611 w 1219611"/>
                <a:gd name="connsiteY3" fmla="*/ 3126151 h 3128431"/>
                <a:gd name="connsiteX4" fmla="*/ 0 w 1219611"/>
                <a:gd name="connsiteY4" fmla="*/ 0 h 3128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611" h="3128431">
                  <a:moveTo>
                    <a:pt x="0" y="0"/>
                  </a:moveTo>
                  <a:lnTo>
                    <a:pt x="1204210" y="7495"/>
                  </a:lnTo>
                  <a:cubicBezTo>
                    <a:pt x="1206708" y="1045486"/>
                    <a:pt x="1201712" y="3125294"/>
                    <a:pt x="1211705" y="3121469"/>
                  </a:cubicBezTo>
                  <a:cubicBezTo>
                    <a:pt x="1204644" y="3136415"/>
                    <a:pt x="1217113" y="3122001"/>
                    <a:pt x="1219611" y="3126151"/>
                  </a:cubicBezTo>
                  <a:cubicBezTo>
                    <a:pt x="1199823" y="3118811"/>
                    <a:pt x="4798" y="14835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D466C307-C9C2-342C-60ED-79286BF63D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61064" y="198158"/>
              <a:ext cx="437948" cy="603295"/>
            </a:xfrm>
            <a:prstGeom prst="rect">
              <a:avLst/>
            </a:prstGeom>
          </p:spPr>
        </p:pic>
      </p:grpSp>
      <p:sp>
        <p:nvSpPr>
          <p:cNvPr id="8" name="Rechthoek 10">
            <a:extLst>
              <a:ext uri="{FF2B5EF4-FFF2-40B4-BE49-F238E27FC236}">
                <a16:creationId xmlns:a16="http://schemas.microsoft.com/office/drawing/2014/main" id="{9479112E-B8AE-88E5-EF9C-A538B6E91D17}"/>
              </a:ext>
            </a:extLst>
          </p:cNvPr>
          <p:cNvSpPr/>
          <p:nvPr userDrawn="1"/>
        </p:nvSpPr>
        <p:spPr>
          <a:xfrm>
            <a:off x="1" y="6415791"/>
            <a:ext cx="2968052" cy="442210"/>
          </a:xfrm>
          <a:custGeom>
            <a:avLst/>
            <a:gdLst>
              <a:gd name="connsiteX0" fmla="*/ 0 w 1641423"/>
              <a:gd name="connsiteY0" fmla="*/ 0 h 891915"/>
              <a:gd name="connsiteX1" fmla="*/ 1641423 w 1641423"/>
              <a:gd name="connsiteY1" fmla="*/ 0 h 891915"/>
              <a:gd name="connsiteX2" fmla="*/ 1641423 w 1641423"/>
              <a:gd name="connsiteY2" fmla="*/ 891915 h 891915"/>
              <a:gd name="connsiteX3" fmla="*/ 0 w 1641423"/>
              <a:gd name="connsiteY3" fmla="*/ 891915 h 891915"/>
              <a:gd name="connsiteX4" fmla="*/ 0 w 1641423"/>
              <a:gd name="connsiteY4" fmla="*/ 0 h 891915"/>
              <a:gd name="connsiteX0" fmla="*/ 0 w 2968052"/>
              <a:gd name="connsiteY0" fmla="*/ 0 h 891915"/>
              <a:gd name="connsiteX1" fmla="*/ 1641423 w 2968052"/>
              <a:gd name="connsiteY1" fmla="*/ 0 h 891915"/>
              <a:gd name="connsiteX2" fmla="*/ 2968052 w 2968052"/>
              <a:gd name="connsiteY2" fmla="*/ 891915 h 891915"/>
              <a:gd name="connsiteX3" fmla="*/ 0 w 2968052"/>
              <a:gd name="connsiteY3" fmla="*/ 891915 h 891915"/>
              <a:gd name="connsiteX4" fmla="*/ 0 w 2968052"/>
              <a:gd name="connsiteY4" fmla="*/ 0 h 891915"/>
              <a:gd name="connsiteX0" fmla="*/ 0 w 2968052"/>
              <a:gd name="connsiteY0" fmla="*/ 0 h 891915"/>
              <a:gd name="connsiteX1" fmla="*/ 2953062 w 2968052"/>
              <a:gd name="connsiteY1" fmla="*/ 891915 h 891915"/>
              <a:gd name="connsiteX2" fmla="*/ 2968052 w 2968052"/>
              <a:gd name="connsiteY2" fmla="*/ 891915 h 891915"/>
              <a:gd name="connsiteX3" fmla="*/ 0 w 2968052"/>
              <a:gd name="connsiteY3" fmla="*/ 891915 h 891915"/>
              <a:gd name="connsiteX4" fmla="*/ 0 w 2968052"/>
              <a:gd name="connsiteY4" fmla="*/ 0 h 891915"/>
              <a:gd name="connsiteX0" fmla="*/ 0 w 2968052"/>
              <a:gd name="connsiteY0" fmla="*/ 0 h 442210"/>
              <a:gd name="connsiteX1" fmla="*/ 2953062 w 2968052"/>
              <a:gd name="connsiteY1" fmla="*/ 442210 h 442210"/>
              <a:gd name="connsiteX2" fmla="*/ 2968052 w 2968052"/>
              <a:gd name="connsiteY2" fmla="*/ 442210 h 442210"/>
              <a:gd name="connsiteX3" fmla="*/ 0 w 2968052"/>
              <a:gd name="connsiteY3" fmla="*/ 442210 h 442210"/>
              <a:gd name="connsiteX4" fmla="*/ 0 w 2968052"/>
              <a:gd name="connsiteY4" fmla="*/ 0 h 442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8052" h="442210">
                <a:moveTo>
                  <a:pt x="0" y="0"/>
                </a:moveTo>
                <a:lnTo>
                  <a:pt x="2953062" y="442210"/>
                </a:lnTo>
                <a:lnTo>
                  <a:pt x="2968052" y="442210"/>
                </a:lnTo>
                <a:lnTo>
                  <a:pt x="0" y="442210"/>
                </a:lnTo>
                <a:lnTo>
                  <a:pt x="0" y="0"/>
                </a:lnTo>
                <a:close/>
              </a:path>
            </a:pathLst>
          </a:custGeom>
          <a:solidFill>
            <a:srgbClr val="0F47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2" name="Titel 2">
            <a:extLst>
              <a:ext uri="{FF2B5EF4-FFF2-40B4-BE49-F238E27FC236}">
                <a16:creationId xmlns:a16="http://schemas.microsoft.com/office/drawing/2014/main" id="{B362ED6A-E84A-99E0-A5E9-B66A8EB68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5325"/>
          </a:xfrm>
          <a:prstGeom prst="rect">
            <a:avLst/>
          </a:prstGeo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3" name="Tijdelijke aanduiding voor datum 1">
            <a:extLst>
              <a:ext uri="{FF2B5EF4-FFF2-40B4-BE49-F238E27FC236}">
                <a16:creationId xmlns:a16="http://schemas.microsoft.com/office/drawing/2014/main" id="{A7DE9110-492A-1320-9E9D-8CC574CB41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1299" y="6356350"/>
            <a:ext cx="2743200" cy="365125"/>
          </a:xfrm>
        </p:spPr>
        <p:txBody>
          <a:bodyPr/>
          <a:lstStyle/>
          <a:p>
            <a:fld id="{54E20551-3E3C-6949-A354-C8D6170D6A34}" type="datetimeFigureOut">
              <a:rPr lang="nl-BE" smtClean="0"/>
              <a:t>28/06/2024</a:t>
            </a:fld>
            <a:endParaRPr lang="nl-BE" dirty="0"/>
          </a:p>
        </p:txBody>
      </p:sp>
      <p:sp>
        <p:nvSpPr>
          <p:cNvPr id="14" name="Tijdelijke aanduiding voor voettekst 3">
            <a:extLst>
              <a:ext uri="{FF2B5EF4-FFF2-40B4-BE49-F238E27FC236}">
                <a16:creationId xmlns:a16="http://schemas.microsoft.com/office/drawing/2014/main" id="{8B0CB72D-2944-349E-69D6-87BC4A258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86878" y="6356350"/>
            <a:ext cx="4114800" cy="365125"/>
          </a:xfrm>
        </p:spPr>
        <p:txBody>
          <a:bodyPr/>
          <a:lstStyle>
            <a:lvl1pPr algn="r">
              <a:defRPr/>
            </a:lvl1pPr>
          </a:lstStyle>
          <a:p>
            <a:endParaRPr lang="nl-BE" dirty="0"/>
          </a:p>
        </p:txBody>
      </p:sp>
      <p:sp>
        <p:nvSpPr>
          <p:cNvPr id="15" name="Tijdelijke aanduiding voor dianummer 4">
            <a:extLst>
              <a:ext uri="{FF2B5EF4-FFF2-40B4-BE49-F238E27FC236}">
                <a16:creationId xmlns:a16="http://schemas.microsoft.com/office/drawing/2014/main" id="{02ADA543-31D9-2CC4-AA4E-0801284D3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1678" y="6356350"/>
            <a:ext cx="559023" cy="365125"/>
          </a:xfrm>
        </p:spPr>
        <p:txBody>
          <a:bodyPr/>
          <a:lstStyle/>
          <a:p>
            <a:fld id="{1BC61E3E-8C48-4E98-ACBB-7FB919386844}" type="slidenum">
              <a:rPr lang="nl-NL" noProof="0" smtClean="0"/>
              <a:pPr/>
              <a:t>‹#›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220229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eeg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792D1153-02BF-97E5-3F93-5E86509ADC21}"/>
              </a:ext>
            </a:extLst>
          </p:cNvPr>
          <p:cNvSpPr/>
          <p:nvPr userDrawn="1"/>
        </p:nvSpPr>
        <p:spPr>
          <a:xfrm>
            <a:off x="0" y="-7496"/>
            <a:ext cx="12207401" cy="68654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7487206A-E720-9120-8279-46C7F6B1C827}"/>
              </a:ext>
            </a:extLst>
          </p:cNvPr>
          <p:cNvGrpSpPr/>
          <p:nvPr userDrawn="1"/>
        </p:nvGrpSpPr>
        <p:grpSpPr>
          <a:xfrm>
            <a:off x="10999079" y="-18785"/>
            <a:ext cx="1219611" cy="3128431"/>
            <a:chOff x="10987790" y="-7496"/>
            <a:chExt cx="1219611" cy="3128431"/>
          </a:xfrm>
        </p:grpSpPr>
        <p:sp>
          <p:nvSpPr>
            <p:cNvPr id="6" name="Rechthoek 8">
              <a:extLst>
                <a:ext uri="{FF2B5EF4-FFF2-40B4-BE49-F238E27FC236}">
                  <a16:creationId xmlns:a16="http://schemas.microsoft.com/office/drawing/2014/main" id="{7883A578-C851-70A2-E99E-659A15E3043D}"/>
                </a:ext>
              </a:extLst>
            </p:cNvPr>
            <p:cNvSpPr/>
            <p:nvPr userDrawn="1"/>
          </p:nvSpPr>
          <p:spPr>
            <a:xfrm>
              <a:off x="10987790" y="-7496"/>
              <a:ext cx="1219611" cy="3128431"/>
            </a:xfrm>
            <a:custGeom>
              <a:avLst/>
              <a:gdLst>
                <a:gd name="connsiteX0" fmla="*/ 0 w 12192000"/>
                <a:gd name="connsiteY0" fmla="*/ 0 h 1464658"/>
                <a:gd name="connsiteX1" fmla="*/ 12192000 w 12192000"/>
                <a:gd name="connsiteY1" fmla="*/ 0 h 1464658"/>
                <a:gd name="connsiteX2" fmla="*/ 12192000 w 12192000"/>
                <a:gd name="connsiteY2" fmla="*/ 1464658 h 1464658"/>
                <a:gd name="connsiteX3" fmla="*/ 0 w 12192000"/>
                <a:gd name="connsiteY3" fmla="*/ 1464658 h 1464658"/>
                <a:gd name="connsiteX4" fmla="*/ 0 w 12192000"/>
                <a:gd name="connsiteY4" fmla="*/ 0 h 1464658"/>
                <a:gd name="connsiteX0" fmla="*/ 0 w 12192000"/>
                <a:gd name="connsiteY0" fmla="*/ 0 h 1764064"/>
                <a:gd name="connsiteX1" fmla="*/ 12192000 w 12192000"/>
                <a:gd name="connsiteY1" fmla="*/ 0 h 1764064"/>
                <a:gd name="connsiteX2" fmla="*/ 12192000 w 12192000"/>
                <a:gd name="connsiteY2" fmla="*/ 1464658 h 1764064"/>
                <a:gd name="connsiteX3" fmla="*/ 0 w 12192000"/>
                <a:gd name="connsiteY3" fmla="*/ 1764064 h 1764064"/>
                <a:gd name="connsiteX4" fmla="*/ 0 w 12192000"/>
                <a:gd name="connsiteY4" fmla="*/ 0 h 1764064"/>
                <a:gd name="connsiteX0" fmla="*/ 0 w 12192000"/>
                <a:gd name="connsiteY0" fmla="*/ 0 h 1764064"/>
                <a:gd name="connsiteX1" fmla="*/ 12192000 w 12192000"/>
                <a:gd name="connsiteY1" fmla="*/ 0 h 1764064"/>
                <a:gd name="connsiteX2" fmla="*/ 12192000 w 12192000"/>
                <a:gd name="connsiteY2" fmla="*/ 962952 h 1764064"/>
                <a:gd name="connsiteX3" fmla="*/ 0 w 12192000"/>
                <a:gd name="connsiteY3" fmla="*/ 1764064 h 1764064"/>
                <a:gd name="connsiteX4" fmla="*/ 0 w 12192000"/>
                <a:gd name="connsiteY4" fmla="*/ 0 h 1764064"/>
                <a:gd name="connsiteX0" fmla="*/ 8092 w 12200092"/>
                <a:gd name="connsiteY0" fmla="*/ 0 h 1416106"/>
                <a:gd name="connsiteX1" fmla="*/ 12200092 w 12200092"/>
                <a:gd name="connsiteY1" fmla="*/ 0 h 1416106"/>
                <a:gd name="connsiteX2" fmla="*/ 12200092 w 12200092"/>
                <a:gd name="connsiteY2" fmla="*/ 962952 h 1416106"/>
                <a:gd name="connsiteX3" fmla="*/ 0 w 12200092"/>
                <a:gd name="connsiteY3" fmla="*/ 1416106 h 1416106"/>
                <a:gd name="connsiteX4" fmla="*/ 8092 w 12200092"/>
                <a:gd name="connsiteY4" fmla="*/ 0 h 1416106"/>
                <a:gd name="connsiteX0" fmla="*/ 16184 w 12208184"/>
                <a:gd name="connsiteY0" fmla="*/ 0 h 1569855"/>
                <a:gd name="connsiteX1" fmla="*/ 12208184 w 12208184"/>
                <a:gd name="connsiteY1" fmla="*/ 0 h 1569855"/>
                <a:gd name="connsiteX2" fmla="*/ 12208184 w 12208184"/>
                <a:gd name="connsiteY2" fmla="*/ 962952 h 1569855"/>
                <a:gd name="connsiteX3" fmla="*/ 0 w 12208184"/>
                <a:gd name="connsiteY3" fmla="*/ 1569855 h 1569855"/>
                <a:gd name="connsiteX4" fmla="*/ 16184 w 12208184"/>
                <a:gd name="connsiteY4" fmla="*/ 0 h 1569855"/>
                <a:gd name="connsiteX0" fmla="*/ 16184 w 12208184"/>
                <a:gd name="connsiteY0" fmla="*/ 0 h 1569855"/>
                <a:gd name="connsiteX1" fmla="*/ 12208184 w 12208184"/>
                <a:gd name="connsiteY1" fmla="*/ 0 h 1569855"/>
                <a:gd name="connsiteX2" fmla="*/ 12208184 w 12208184"/>
                <a:gd name="connsiteY2" fmla="*/ 1165253 h 1569855"/>
                <a:gd name="connsiteX3" fmla="*/ 0 w 12208184"/>
                <a:gd name="connsiteY3" fmla="*/ 1569855 h 1569855"/>
                <a:gd name="connsiteX4" fmla="*/ 16184 w 12208184"/>
                <a:gd name="connsiteY4" fmla="*/ 0 h 1569855"/>
                <a:gd name="connsiteX0" fmla="*/ 16184 w 12230670"/>
                <a:gd name="connsiteY0" fmla="*/ 0 h 2198625"/>
                <a:gd name="connsiteX1" fmla="*/ 12208184 w 12230670"/>
                <a:gd name="connsiteY1" fmla="*/ 0 h 2198625"/>
                <a:gd name="connsiteX2" fmla="*/ 12230670 w 12230670"/>
                <a:gd name="connsiteY2" fmla="*/ 2184584 h 2198625"/>
                <a:gd name="connsiteX3" fmla="*/ 0 w 12230670"/>
                <a:gd name="connsiteY3" fmla="*/ 1569855 h 2198625"/>
                <a:gd name="connsiteX4" fmla="*/ 16184 w 12230670"/>
                <a:gd name="connsiteY4" fmla="*/ 0 h 2198625"/>
                <a:gd name="connsiteX0" fmla="*/ 10906538 w 12230670"/>
                <a:gd name="connsiteY0" fmla="*/ 0 h 2198625"/>
                <a:gd name="connsiteX1" fmla="*/ 12208184 w 12230670"/>
                <a:gd name="connsiteY1" fmla="*/ 0 h 2198625"/>
                <a:gd name="connsiteX2" fmla="*/ 12230670 w 12230670"/>
                <a:gd name="connsiteY2" fmla="*/ 2184584 h 2198625"/>
                <a:gd name="connsiteX3" fmla="*/ 0 w 12230670"/>
                <a:gd name="connsiteY3" fmla="*/ 1569855 h 2198625"/>
                <a:gd name="connsiteX4" fmla="*/ 10906538 w 12230670"/>
                <a:gd name="connsiteY4" fmla="*/ 0 h 2198625"/>
                <a:gd name="connsiteX0" fmla="*/ 1117961 w 2442093"/>
                <a:gd name="connsiteY0" fmla="*/ 0 h 2589186"/>
                <a:gd name="connsiteX1" fmla="*/ 2419607 w 2442093"/>
                <a:gd name="connsiteY1" fmla="*/ 0 h 2589186"/>
                <a:gd name="connsiteX2" fmla="*/ 2442093 w 2442093"/>
                <a:gd name="connsiteY2" fmla="*/ 2184584 h 2589186"/>
                <a:gd name="connsiteX3" fmla="*/ 0 w 2442093"/>
                <a:gd name="connsiteY3" fmla="*/ 2589186 h 2589186"/>
                <a:gd name="connsiteX4" fmla="*/ 1117961 w 2442093"/>
                <a:gd name="connsiteY4" fmla="*/ 0 h 2589186"/>
                <a:gd name="connsiteX0" fmla="*/ 1399534 w 2723666"/>
                <a:gd name="connsiteY0" fmla="*/ 0 h 2605440"/>
                <a:gd name="connsiteX1" fmla="*/ 2701180 w 2723666"/>
                <a:gd name="connsiteY1" fmla="*/ 0 h 2605440"/>
                <a:gd name="connsiteX2" fmla="*/ 2723666 w 2723666"/>
                <a:gd name="connsiteY2" fmla="*/ 2184584 h 2605440"/>
                <a:gd name="connsiteX3" fmla="*/ 281573 w 2723666"/>
                <a:gd name="connsiteY3" fmla="*/ 2589186 h 2605440"/>
                <a:gd name="connsiteX4" fmla="*/ 1399534 w 2723666"/>
                <a:gd name="connsiteY4" fmla="*/ 0 h 2605440"/>
                <a:gd name="connsiteX0" fmla="*/ 1399534 w 2723666"/>
                <a:gd name="connsiteY0" fmla="*/ 0 h 2605440"/>
                <a:gd name="connsiteX1" fmla="*/ 2701180 w 2723666"/>
                <a:gd name="connsiteY1" fmla="*/ 0 h 2605440"/>
                <a:gd name="connsiteX2" fmla="*/ 2723666 w 2723666"/>
                <a:gd name="connsiteY2" fmla="*/ 2184584 h 2605440"/>
                <a:gd name="connsiteX3" fmla="*/ 281573 w 2723666"/>
                <a:gd name="connsiteY3" fmla="*/ 2589186 h 2605440"/>
                <a:gd name="connsiteX4" fmla="*/ 1399534 w 2723666"/>
                <a:gd name="connsiteY4" fmla="*/ 0 h 2605440"/>
                <a:gd name="connsiteX0" fmla="*/ 1118217 w 2442349"/>
                <a:gd name="connsiteY0" fmla="*/ 0 h 2599737"/>
                <a:gd name="connsiteX1" fmla="*/ 2419863 w 2442349"/>
                <a:gd name="connsiteY1" fmla="*/ 0 h 2599737"/>
                <a:gd name="connsiteX2" fmla="*/ 2442349 w 2442349"/>
                <a:gd name="connsiteY2" fmla="*/ 2184584 h 2599737"/>
                <a:gd name="connsiteX3" fmla="*/ 256 w 2442349"/>
                <a:gd name="connsiteY3" fmla="*/ 2589186 h 2599737"/>
                <a:gd name="connsiteX4" fmla="*/ 1118217 w 2442349"/>
                <a:gd name="connsiteY4" fmla="*/ 0 h 2599737"/>
                <a:gd name="connsiteX0" fmla="*/ 1118217 w 2442349"/>
                <a:gd name="connsiteY0" fmla="*/ 0 h 2597370"/>
                <a:gd name="connsiteX1" fmla="*/ 2419863 w 2442349"/>
                <a:gd name="connsiteY1" fmla="*/ 0 h 2597370"/>
                <a:gd name="connsiteX2" fmla="*/ 2442349 w 2442349"/>
                <a:gd name="connsiteY2" fmla="*/ 2184584 h 2597370"/>
                <a:gd name="connsiteX3" fmla="*/ 256 w 2442349"/>
                <a:gd name="connsiteY3" fmla="*/ 2589186 h 2597370"/>
                <a:gd name="connsiteX4" fmla="*/ 1118217 w 2442349"/>
                <a:gd name="connsiteY4" fmla="*/ 0 h 2597370"/>
                <a:gd name="connsiteX0" fmla="*/ 1118217 w 2442349"/>
                <a:gd name="connsiteY0" fmla="*/ 0 h 2589186"/>
                <a:gd name="connsiteX1" fmla="*/ 2419863 w 2442349"/>
                <a:gd name="connsiteY1" fmla="*/ 0 h 2589186"/>
                <a:gd name="connsiteX2" fmla="*/ 2442349 w 2442349"/>
                <a:gd name="connsiteY2" fmla="*/ 2184584 h 2589186"/>
                <a:gd name="connsiteX3" fmla="*/ 256 w 2442349"/>
                <a:gd name="connsiteY3" fmla="*/ 2589186 h 2589186"/>
                <a:gd name="connsiteX4" fmla="*/ 1118217 w 2442349"/>
                <a:gd name="connsiteY4" fmla="*/ 0 h 2589186"/>
                <a:gd name="connsiteX0" fmla="*/ 5 w 1352714"/>
                <a:gd name="connsiteY0" fmla="*/ 0 h 2199446"/>
                <a:gd name="connsiteX1" fmla="*/ 1301651 w 1352714"/>
                <a:gd name="connsiteY1" fmla="*/ 0 h 2199446"/>
                <a:gd name="connsiteX2" fmla="*/ 1324137 w 1352714"/>
                <a:gd name="connsiteY2" fmla="*/ 2184584 h 2199446"/>
                <a:gd name="connsiteX3" fmla="*/ 1332936 w 1352714"/>
                <a:gd name="connsiteY3" fmla="*/ 2199442 h 2199446"/>
                <a:gd name="connsiteX4" fmla="*/ 5 w 1352714"/>
                <a:gd name="connsiteY4" fmla="*/ 0 h 2199446"/>
                <a:gd name="connsiteX0" fmla="*/ 0 w 1352709"/>
                <a:gd name="connsiteY0" fmla="*/ 0 h 2199446"/>
                <a:gd name="connsiteX1" fmla="*/ 1301646 w 1352709"/>
                <a:gd name="connsiteY1" fmla="*/ 0 h 2199446"/>
                <a:gd name="connsiteX2" fmla="*/ 1324132 w 1352709"/>
                <a:gd name="connsiteY2" fmla="*/ 2184584 h 2199446"/>
                <a:gd name="connsiteX3" fmla="*/ 1332931 w 1352709"/>
                <a:gd name="connsiteY3" fmla="*/ 2199442 h 2199446"/>
                <a:gd name="connsiteX4" fmla="*/ 0 w 1352709"/>
                <a:gd name="connsiteY4" fmla="*/ 0 h 2199446"/>
                <a:gd name="connsiteX0" fmla="*/ 0 w 1324132"/>
                <a:gd name="connsiteY0" fmla="*/ 0 h 2469265"/>
                <a:gd name="connsiteX1" fmla="*/ 1301646 w 1324132"/>
                <a:gd name="connsiteY1" fmla="*/ 0 h 2469265"/>
                <a:gd name="connsiteX2" fmla="*/ 1324132 w 1324132"/>
                <a:gd name="connsiteY2" fmla="*/ 2184584 h 2469265"/>
                <a:gd name="connsiteX3" fmla="*/ 815770 w 1324132"/>
                <a:gd name="connsiteY3" fmla="*/ 2469265 h 2469265"/>
                <a:gd name="connsiteX4" fmla="*/ 0 w 1324132"/>
                <a:gd name="connsiteY4" fmla="*/ 0 h 2469265"/>
                <a:gd name="connsiteX0" fmla="*/ 0 w 1309141"/>
                <a:gd name="connsiteY0" fmla="*/ 0 h 3114224"/>
                <a:gd name="connsiteX1" fmla="*/ 1301646 w 1309141"/>
                <a:gd name="connsiteY1" fmla="*/ 0 h 3114224"/>
                <a:gd name="connsiteX2" fmla="*/ 1309141 w 1309141"/>
                <a:gd name="connsiteY2" fmla="*/ 3113974 h 3114224"/>
                <a:gd name="connsiteX3" fmla="*/ 815770 w 1309141"/>
                <a:gd name="connsiteY3" fmla="*/ 2469265 h 3114224"/>
                <a:gd name="connsiteX4" fmla="*/ 0 w 1309141"/>
                <a:gd name="connsiteY4" fmla="*/ 0 h 3114224"/>
                <a:gd name="connsiteX0" fmla="*/ 0 w 1309141"/>
                <a:gd name="connsiteY0" fmla="*/ 0 h 3114224"/>
                <a:gd name="connsiteX1" fmla="*/ 1301646 w 1309141"/>
                <a:gd name="connsiteY1" fmla="*/ 0 h 3114224"/>
                <a:gd name="connsiteX2" fmla="*/ 1309141 w 1309141"/>
                <a:gd name="connsiteY2" fmla="*/ 3113974 h 3114224"/>
                <a:gd name="connsiteX3" fmla="*/ 815770 w 1309141"/>
                <a:gd name="connsiteY3" fmla="*/ 2469265 h 3114224"/>
                <a:gd name="connsiteX4" fmla="*/ 0 w 1309141"/>
                <a:gd name="connsiteY4" fmla="*/ 0 h 3114224"/>
                <a:gd name="connsiteX0" fmla="*/ 0 w 1343868"/>
                <a:gd name="connsiteY0" fmla="*/ 0 h 3143822"/>
                <a:gd name="connsiteX1" fmla="*/ 1301646 w 1343868"/>
                <a:gd name="connsiteY1" fmla="*/ 0 h 3143822"/>
                <a:gd name="connsiteX2" fmla="*/ 1309141 w 1343868"/>
                <a:gd name="connsiteY2" fmla="*/ 3113974 h 3143822"/>
                <a:gd name="connsiteX3" fmla="*/ 1325436 w 1343868"/>
                <a:gd name="connsiteY3" fmla="*/ 3143822 h 3143822"/>
                <a:gd name="connsiteX4" fmla="*/ 0 w 1343868"/>
                <a:gd name="connsiteY4" fmla="*/ 0 h 3143822"/>
                <a:gd name="connsiteX0" fmla="*/ 0 w 1246432"/>
                <a:gd name="connsiteY0" fmla="*/ 0 h 3151317"/>
                <a:gd name="connsiteX1" fmla="*/ 1204210 w 1246432"/>
                <a:gd name="connsiteY1" fmla="*/ 7495 h 3151317"/>
                <a:gd name="connsiteX2" fmla="*/ 1211705 w 1246432"/>
                <a:gd name="connsiteY2" fmla="*/ 3121469 h 3151317"/>
                <a:gd name="connsiteX3" fmla="*/ 1228000 w 1246432"/>
                <a:gd name="connsiteY3" fmla="*/ 3151317 h 3151317"/>
                <a:gd name="connsiteX4" fmla="*/ 0 w 1246432"/>
                <a:gd name="connsiteY4" fmla="*/ 0 h 3151317"/>
                <a:gd name="connsiteX0" fmla="*/ 0 w 1211705"/>
                <a:gd name="connsiteY0" fmla="*/ 0 h 3138734"/>
                <a:gd name="connsiteX1" fmla="*/ 1204210 w 1211705"/>
                <a:gd name="connsiteY1" fmla="*/ 7495 h 3138734"/>
                <a:gd name="connsiteX2" fmla="*/ 1211705 w 1211705"/>
                <a:gd name="connsiteY2" fmla="*/ 3121469 h 3138734"/>
                <a:gd name="connsiteX3" fmla="*/ 1009886 w 1211705"/>
                <a:gd name="connsiteY3" fmla="*/ 3138734 h 3138734"/>
                <a:gd name="connsiteX4" fmla="*/ 0 w 1211705"/>
                <a:gd name="connsiteY4" fmla="*/ 0 h 3138734"/>
                <a:gd name="connsiteX0" fmla="*/ 0 w 1211705"/>
                <a:gd name="connsiteY0" fmla="*/ 0 h 3125150"/>
                <a:gd name="connsiteX1" fmla="*/ 1204210 w 1211705"/>
                <a:gd name="connsiteY1" fmla="*/ 7495 h 3125150"/>
                <a:gd name="connsiteX2" fmla="*/ 1211705 w 1211705"/>
                <a:gd name="connsiteY2" fmla="*/ 3121469 h 3125150"/>
                <a:gd name="connsiteX3" fmla="*/ 1148305 w 1211705"/>
                <a:gd name="connsiteY3" fmla="*/ 3100984 h 3125150"/>
                <a:gd name="connsiteX4" fmla="*/ 0 w 1211705"/>
                <a:gd name="connsiteY4" fmla="*/ 0 h 3125150"/>
                <a:gd name="connsiteX0" fmla="*/ 0 w 1211705"/>
                <a:gd name="connsiteY0" fmla="*/ 0 h 3122159"/>
                <a:gd name="connsiteX1" fmla="*/ 1204210 w 1211705"/>
                <a:gd name="connsiteY1" fmla="*/ 7495 h 3122159"/>
                <a:gd name="connsiteX2" fmla="*/ 1211705 w 1211705"/>
                <a:gd name="connsiteY2" fmla="*/ 3121469 h 3122159"/>
                <a:gd name="connsiteX3" fmla="*/ 976330 w 1211705"/>
                <a:gd name="connsiteY3" fmla="*/ 2903842 h 3122159"/>
                <a:gd name="connsiteX4" fmla="*/ 0 w 1211705"/>
                <a:gd name="connsiteY4" fmla="*/ 0 h 3122159"/>
                <a:gd name="connsiteX0" fmla="*/ 0 w 1211705"/>
                <a:gd name="connsiteY0" fmla="*/ 0 h 3122148"/>
                <a:gd name="connsiteX1" fmla="*/ 1204210 w 1211705"/>
                <a:gd name="connsiteY1" fmla="*/ 7495 h 3122148"/>
                <a:gd name="connsiteX2" fmla="*/ 1211705 w 1211705"/>
                <a:gd name="connsiteY2" fmla="*/ 3121469 h 3122148"/>
                <a:gd name="connsiteX3" fmla="*/ 976330 w 1211705"/>
                <a:gd name="connsiteY3" fmla="*/ 2903842 h 3122148"/>
                <a:gd name="connsiteX4" fmla="*/ 0 w 1211705"/>
                <a:gd name="connsiteY4" fmla="*/ 0 h 3122148"/>
                <a:gd name="connsiteX0" fmla="*/ 0 w 1211705"/>
                <a:gd name="connsiteY0" fmla="*/ 0 h 3122184"/>
                <a:gd name="connsiteX1" fmla="*/ 1204210 w 1211705"/>
                <a:gd name="connsiteY1" fmla="*/ 7495 h 3122184"/>
                <a:gd name="connsiteX2" fmla="*/ 1211705 w 1211705"/>
                <a:gd name="connsiteY2" fmla="*/ 3121469 h 3122184"/>
                <a:gd name="connsiteX3" fmla="*/ 997302 w 1211705"/>
                <a:gd name="connsiteY3" fmla="*/ 2916426 h 3122184"/>
                <a:gd name="connsiteX4" fmla="*/ 0 w 1211705"/>
                <a:gd name="connsiteY4" fmla="*/ 0 h 3122184"/>
                <a:gd name="connsiteX0" fmla="*/ 0 w 1219611"/>
                <a:gd name="connsiteY0" fmla="*/ 0 h 3128431"/>
                <a:gd name="connsiteX1" fmla="*/ 1204210 w 1219611"/>
                <a:gd name="connsiteY1" fmla="*/ 7495 h 3128431"/>
                <a:gd name="connsiteX2" fmla="*/ 1211705 w 1219611"/>
                <a:gd name="connsiteY2" fmla="*/ 3121469 h 3128431"/>
                <a:gd name="connsiteX3" fmla="*/ 1219611 w 1219611"/>
                <a:gd name="connsiteY3" fmla="*/ 3126151 h 3128431"/>
                <a:gd name="connsiteX4" fmla="*/ 0 w 1219611"/>
                <a:gd name="connsiteY4" fmla="*/ 0 h 3128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611" h="3128431">
                  <a:moveTo>
                    <a:pt x="0" y="0"/>
                  </a:moveTo>
                  <a:lnTo>
                    <a:pt x="1204210" y="7495"/>
                  </a:lnTo>
                  <a:cubicBezTo>
                    <a:pt x="1206708" y="1045486"/>
                    <a:pt x="1201712" y="3125294"/>
                    <a:pt x="1211705" y="3121469"/>
                  </a:cubicBezTo>
                  <a:cubicBezTo>
                    <a:pt x="1204644" y="3136415"/>
                    <a:pt x="1217113" y="3122001"/>
                    <a:pt x="1219611" y="3126151"/>
                  </a:cubicBezTo>
                  <a:cubicBezTo>
                    <a:pt x="1199823" y="3118811"/>
                    <a:pt x="4798" y="14835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D466C307-C9C2-342C-60ED-79286BF63D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61064" y="198158"/>
              <a:ext cx="437948" cy="603295"/>
            </a:xfrm>
            <a:prstGeom prst="rect">
              <a:avLst/>
            </a:prstGeom>
          </p:spPr>
        </p:pic>
      </p:grpSp>
      <p:sp>
        <p:nvSpPr>
          <p:cNvPr id="8" name="Rechthoek 10">
            <a:extLst>
              <a:ext uri="{FF2B5EF4-FFF2-40B4-BE49-F238E27FC236}">
                <a16:creationId xmlns:a16="http://schemas.microsoft.com/office/drawing/2014/main" id="{9479112E-B8AE-88E5-EF9C-A538B6E91D17}"/>
              </a:ext>
            </a:extLst>
          </p:cNvPr>
          <p:cNvSpPr/>
          <p:nvPr userDrawn="1"/>
        </p:nvSpPr>
        <p:spPr>
          <a:xfrm>
            <a:off x="1" y="6415791"/>
            <a:ext cx="2968052" cy="442210"/>
          </a:xfrm>
          <a:custGeom>
            <a:avLst/>
            <a:gdLst>
              <a:gd name="connsiteX0" fmla="*/ 0 w 1641423"/>
              <a:gd name="connsiteY0" fmla="*/ 0 h 891915"/>
              <a:gd name="connsiteX1" fmla="*/ 1641423 w 1641423"/>
              <a:gd name="connsiteY1" fmla="*/ 0 h 891915"/>
              <a:gd name="connsiteX2" fmla="*/ 1641423 w 1641423"/>
              <a:gd name="connsiteY2" fmla="*/ 891915 h 891915"/>
              <a:gd name="connsiteX3" fmla="*/ 0 w 1641423"/>
              <a:gd name="connsiteY3" fmla="*/ 891915 h 891915"/>
              <a:gd name="connsiteX4" fmla="*/ 0 w 1641423"/>
              <a:gd name="connsiteY4" fmla="*/ 0 h 891915"/>
              <a:gd name="connsiteX0" fmla="*/ 0 w 2968052"/>
              <a:gd name="connsiteY0" fmla="*/ 0 h 891915"/>
              <a:gd name="connsiteX1" fmla="*/ 1641423 w 2968052"/>
              <a:gd name="connsiteY1" fmla="*/ 0 h 891915"/>
              <a:gd name="connsiteX2" fmla="*/ 2968052 w 2968052"/>
              <a:gd name="connsiteY2" fmla="*/ 891915 h 891915"/>
              <a:gd name="connsiteX3" fmla="*/ 0 w 2968052"/>
              <a:gd name="connsiteY3" fmla="*/ 891915 h 891915"/>
              <a:gd name="connsiteX4" fmla="*/ 0 w 2968052"/>
              <a:gd name="connsiteY4" fmla="*/ 0 h 891915"/>
              <a:gd name="connsiteX0" fmla="*/ 0 w 2968052"/>
              <a:gd name="connsiteY0" fmla="*/ 0 h 891915"/>
              <a:gd name="connsiteX1" fmla="*/ 2953062 w 2968052"/>
              <a:gd name="connsiteY1" fmla="*/ 891915 h 891915"/>
              <a:gd name="connsiteX2" fmla="*/ 2968052 w 2968052"/>
              <a:gd name="connsiteY2" fmla="*/ 891915 h 891915"/>
              <a:gd name="connsiteX3" fmla="*/ 0 w 2968052"/>
              <a:gd name="connsiteY3" fmla="*/ 891915 h 891915"/>
              <a:gd name="connsiteX4" fmla="*/ 0 w 2968052"/>
              <a:gd name="connsiteY4" fmla="*/ 0 h 891915"/>
              <a:gd name="connsiteX0" fmla="*/ 0 w 2968052"/>
              <a:gd name="connsiteY0" fmla="*/ 0 h 442210"/>
              <a:gd name="connsiteX1" fmla="*/ 2953062 w 2968052"/>
              <a:gd name="connsiteY1" fmla="*/ 442210 h 442210"/>
              <a:gd name="connsiteX2" fmla="*/ 2968052 w 2968052"/>
              <a:gd name="connsiteY2" fmla="*/ 442210 h 442210"/>
              <a:gd name="connsiteX3" fmla="*/ 0 w 2968052"/>
              <a:gd name="connsiteY3" fmla="*/ 442210 h 442210"/>
              <a:gd name="connsiteX4" fmla="*/ 0 w 2968052"/>
              <a:gd name="connsiteY4" fmla="*/ 0 h 442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8052" h="442210">
                <a:moveTo>
                  <a:pt x="0" y="0"/>
                </a:moveTo>
                <a:lnTo>
                  <a:pt x="2953062" y="442210"/>
                </a:lnTo>
                <a:lnTo>
                  <a:pt x="2968052" y="442210"/>
                </a:lnTo>
                <a:lnTo>
                  <a:pt x="0" y="442210"/>
                </a:lnTo>
                <a:lnTo>
                  <a:pt x="0" y="0"/>
                </a:lnTo>
                <a:close/>
              </a:path>
            </a:pathLst>
          </a:custGeom>
          <a:solidFill>
            <a:srgbClr val="0F47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2" name="Titel 2">
            <a:extLst>
              <a:ext uri="{FF2B5EF4-FFF2-40B4-BE49-F238E27FC236}">
                <a16:creationId xmlns:a16="http://schemas.microsoft.com/office/drawing/2014/main" id="{B362ED6A-E84A-99E0-A5E9-B66A8EB68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5325"/>
          </a:xfrm>
          <a:prstGeom prst="rect">
            <a:avLst/>
          </a:prstGeo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3" name="Tijdelijke aanduiding voor datum 1">
            <a:extLst>
              <a:ext uri="{FF2B5EF4-FFF2-40B4-BE49-F238E27FC236}">
                <a16:creationId xmlns:a16="http://schemas.microsoft.com/office/drawing/2014/main" id="{A7DE9110-492A-1320-9E9D-8CC574CB41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1299" y="6356350"/>
            <a:ext cx="2743200" cy="365125"/>
          </a:xfrm>
        </p:spPr>
        <p:txBody>
          <a:bodyPr/>
          <a:lstStyle/>
          <a:p>
            <a:fld id="{54E20551-3E3C-6949-A354-C8D6170D6A34}" type="datetimeFigureOut">
              <a:rPr lang="nl-BE" smtClean="0"/>
              <a:t>28/06/2024</a:t>
            </a:fld>
            <a:endParaRPr lang="nl-BE" dirty="0"/>
          </a:p>
        </p:txBody>
      </p:sp>
      <p:sp>
        <p:nvSpPr>
          <p:cNvPr id="14" name="Tijdelijke aanduiding voor voettekst 3">
            <a:extLst>
              <a:ext uri="{FF2B5EF4-FFF2-40B4-BE49-F238E27FC236}">
                <a16:creationId xmlns:a16="http://schemas.microsoft.com/office/drawing/2014/main" id="{8B0CB72D-2944-349E-69D6-87BC4A258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86878" y="6356350"/>
            <a:ext cx="4114800" cy="365125"/>
          </a:xfrm>
        </p:spPr>
        <p:txBody>
          <a:bodyPr/>
          <a:lstStyle>
            <a:lvl1pPr algn="r">
              <a:defRPr/>
            </a:lvl1pPr>
          </a:lstStyle>
          <a:p>
            <a:endParaRPr lang="nl-BE" dirty="0"/>
          </a:p>
        </p:txBody>
      </p:sp>
      <p:sp>
        <p:nvSpPr>
          <p:cNvPr id="15" name="Tijdelijke aanduiding voor dianummer 4">
            <a:extLst>
              <a:ext uri="{FF2B5EF4-FFF2-40B4-BE49-F238E27FC236}">
                <a16:creationId xmlns:a16="http://schemas.microsoft.com/office/drawing/2014/main" id="{02ADA543-31D9-2CC4-AA4E-0801284D3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1678" y="6356350"/>
            <a:ext cx="559023" cy="365125"/>
          </a:xfrm>
        </p:spPr>
        <p:txBody>
          <a:bodyPr/>
          <a:lstStyle/>
          <a:p>
            <a:fld id="{1BC61E3E-8C48-4E98-ACBB-7FB919386844}" type="slidenum">
              <a:rPr lang="nl-NL" noProof="0" smtClean="0"/>
              <a:pPr/>
              <a:t>‹#›</a:t>
            </a:fld>
            <a:endParaRPr lang="nl-NL" noProof="0"/>
          </a:p>
        </p:txBody>
      </p:sp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6AAD5F69-321F-6223-DCC1-8929BCA93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7947"/>
            <a:ext cx="5157998" cy="45990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 marL="541338" indent="-269875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827088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1074738" indent="-261938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1346200" indent="-2667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Click </a:t>
            </a:r>
            <a:r>
              <a:rPr kumimoji="0" 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to</a:t>
            </a: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edit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</a:endParaRPr>
          </a:p>
          <a:p>
            <a:pPr marL="541338" marR="0" lvl="1" indent="-269875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Second level</a:t>
            </a:r>
          </a:p>
          <a:p>
            <a:pPr marL="827088" marR="0" lvl="2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5000"/>
              <a:buFontTx/>
              <a:buBlip>
                <a:blip r:embed="rId3"/>
              </a:buBlip>
              <a:tabLst/>
              <a:defRPr/>
            </a:pPr>
            <a:r>
              <a:rPr kumimoji="0" lang="nl-N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Third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</a:t>
            </a:r>
          </a:p>
          <a:p>
            <a:pPr marL="1074738" marR="0" lvl="3" indent="-261938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Tx/>
              <a:buBlip>
                <a:blip r:embed="rId3"/>
              </a:buBlip>
              <a:tabLst/>
              <a:defRPr/>
            </a:pPr>
            <a:r>
              <a:rPr kumimoji="0" lang="nl-NL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Fourth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</a:t>
            </a:r>
          </a:p>
          <a:p>
            <a:pPr marL="1346200" marR="0" lvl="4" indent="-2667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55000"/>
              <a:buFontTx/>
              <a:buBlip>
                <a:blip r:embed="rId3"/>
              </a:buBlip>
              <a:tabLst/>
              <a:defRPr/>
            </a:pPr>
            <a:r>
              <a:rPr kumimoji="0" lang="nl-N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Fifth</a:t>
            </a: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 </a:t>
            </a:r>
            <a:endParaRPr lang="nl-NL" noProof="0" dirty="0"/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4CDC10A6-6D35-0812-5135-58C3D969C28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187036" y="1577947"/>
            <a:ext cx="5157998" cy="45990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 marL="541338" indent="-269875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827088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1074738" indent="-261938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1346200" indent="-2667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Click </a:t>
            </a:r>
            <a:r>
              <a:rPr kumimoji="0" 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to</a:t>
            </a: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edit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</a:endParaRPr>
          </a:p>
          <a:p>
            <a:pPr marL="541338" marR="0" lvl="1" indent="-269875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Second level</a:t>
            </a:r>
          </a:p>
          <a:p>
            <a:pPr marL="827088" marR="0" lvl="2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5000"/>
              <a:buFontTx/>
              <a:buBlip>
                <a:blip r:embed="rId3"/>
              </a:buBlip>
              <a:tabLst/>
              <a:defRPr/>
            </a:pPr>
            <a:r>
              <a:rPr kumimoji="0" lang="nl-N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Third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</a:t>
            </a:r>
          </a:p>
          <a:p>
            <a:pPr marL="1074738" marR="0" lvl="3" indent="-261938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Tx/>
              <a:buBlip>
                <a:blip r:embed="rId3"/>
              </a:buBlip>
              <a:tabLst/>
              <a:defRPr/>
            </a:pPr>
            <a:r>
              <a:rPr kumimoji="0" lang="nl-NL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Fourth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</a:t>
            </a:r>
          </a:p>
          <a:p>
            <a:pPr marL="1346200" marR="0" lvl="4" indent="-2667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55000"/>
              <a:buFontTx/>
              <a:buBlip>
                <a:blip r:embed="rId3"/>
              </a:buBlip>
              <a:tabLst/>
              <a:defRPr/>
            </a:pPr>
            <a:r>
              <a:rPr kumimoji="0" lang="nl-N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Fifth</a:t>
            </a: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 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11720240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eeg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792D1153-02BF-97E5-3F93-5E86509ADC21}"/>
              </a:ext>
            </a:extLst>
          </p:cNvPr>
          <p:cNvSpPr/>
          <p:nvPr userDrawn="1"/>
        </p:nvSpPr>
        <p:spPr>
          <a:xfrm>
            <a:off x="0" y="-7496"/>
            <a:ext cx="12207401" cy="6865496"/>
          </a:xfrm>
          <a:prstGeom prst="rect">
            <a:avLst/>
          </a:prstGeom>
          <a:solidFill>
            <a:srgbClr val="0F47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Tijdelijke aanduiding voor tekst 2">
            <a:extLst>
              <a:ext uri="{FF2B5EF4-FFF2-40B4-BE49-F238E27FC236}">
                <a16:creationId xmlns:a16="http://schemas.microsoft.com/office/drawing/2014/main" id="{8D81726C-86BD-8509-38A3-0C94F36CE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7947"/>
            <a:ext cx="10515600" cy="45990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Click </a:t>
            </a:r>
            <a:r>
              <a:rPr kumimoji="0" 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to</a:t>
            </a: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edit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</a:endParaRPr>
          </a:p>
          <a:p>
            <a:pPr marL="541338" marR="0" lvl="1" indent="-269875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Tx/>
              <a:buBlip>
                <a:blip r:embed="rId2"/>
              </a:buBlip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Second level</a:t>
            </a:r>
          </a:p>
          <a:p>
            <a:pPr marL="827088" marR="0" lvl="2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5000"/>
              <a:buFontTx/>
              <a:buBlip>
                <a:blip r:embed="rId2"/>
              </a:buBlip>
              <a:tabLst/>
              <a:defRPr/>
            </a:pPr>
            <a:r>
              <a:rPr kumimoji="0" lang="nl-N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Third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</a:t>
            </a:r>
          </a:p>
          <a:p>
            <a:pPr marL="1074738" marR="0" lvl="3" indent="-261938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Tx/>
              <a:buBlip>
                <a:blip r:embed="rId2"/>
              </a:buBlip>
              <a:tabLst/>
              <a:defRPr/>
            </a:pPr>
            <a:r>
              <a:rPr kumimoji="0" lang="nl-NL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Fourth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</a:t>
            </a:r>
          </a:p>
          <a:p>
            <a:pPr marL="1346200" marR="0" lvl="4" indent="-2667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55000"/>
              <a:buFontTx/>
              <a:buBlip>
                <a:blip r:embed="rId2"/>
              </a:buBlip>
              <a:tabLst/>
              <a:defRPr/>
            </a:pPr>
            <a:r>
              <a:rPr kumimoji="0" lang="nl-N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Fifth</a:t>
            </a: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 </a:t>
            </a:r>
            <a:endParaRPr lang="nl-NL" noProof="0" dirty="0"/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7487206A-E720-9120-8279-46C7F6B1C827}"/>
              </a:ext>
            </a:extLst>
          </p:cNvPr>
          <p:cNvGrpSpPr/>
          <p:nvPr userDrawn="1"/>
        </p:nvGrpSpPr>
        <p:grpSpPr>
          <a:xfrm>
            <a:off x="10999079" y="-18785"/>
            <a:ext cx="1219611" cy="3128431"/>
            <a:chOff x="10987790" y="-7496"/>
            <a:chExt cx="1219611" cy="3128431"/>
          </a:xfrm>
        </p:grpSpPr>
        <p:sp>
          <p:nvSpPr>
            <p:cNvPr id="6" name="Rechthoek 8">
              <a:extLst>
                <a:ext uri="{FF2B5EF4-FFF2-40B4-BE49-F238E27FC236}">
                  <a16:creationId xmlns:a16="http://schemas.microsoft.com/office/drawing/2014/main" id="{7883A578-C851-70A2-E99E-659A15E3043D}"/>
                </a:ext>
              </a:extLst>
            </p:cNvPr>
            <p:cNvSpPr/>
            <p:nvPr userDrawn="1"/>
          </p:nvSpPr>
          <p:spPr>
            <a:xfrm>
              <a:off x="10987790" y="-7496"/>
              <a:ext cx="1219611" cy="3128431"/>
            </a:xfrm>
            <a:custGeom>
              <a:avLst/>
              <a:gdLst>
                <a:gd name="connsiteX0" fmla="*/ 0 w 12192000"/>
                <a:gd name="connsiteY0" fmla="*/ 0 h 1464658"/>
                <a:gd name="connsiteX1" fmla="*/ 12192000 w 12192000"/>
                <a:gd name="connsiteY1" fmla="*/ 0 h 1464658"/>
                <a:gd name="connsiteX2" fmla="*/ 12192000 w 12192000"/>
                <a:gd name="connsiteY2" fmla="*/ 1464658 h 1464658"/>
                <a:gd name="connsiteX3" fmla="*/ 0 w 12192000"/>
                <a:gd name="connsiteY3" fmla="*/ 1464658 h 1464658"/>
                <a:gd name="connsiteX4" fmla="*/ 0 w 12192000"/>
                <a:gd name="connsiteY4" fmla="*/ 0 h 1464658"/>
                <a:gd name="connsiteX0" fmla="*/ 0 w 12192000"/>
                <a:gd name="connsiteY0" fmla="*/ 0 h 1764064"/>
                <a:gd name="connsiteX1" fmla="*/ 12192000 w 12192000"/>
                <a:gd name="connsiteY1" fmla="*/ 0 h 1764064"/>
                <a:gd name="connsiteX2" fmla="*/ 12192000 w 12192000"/>
                <a:gd name="connsiteY2" fmla="*/ 1464658 h 1764064"/>
                <a:gd name="connsiteX3" fmla="*/ 0 w 12192000"/>
                <a:gd name="connsiteY3" fmla="*/ 1764064 h 1764064"/>
                <a:gd name="connsiteX4" fmla="*/ 0 w 12192000"/>
                <a:gd name="connsiteY4" fmla="*/ 0 h 1764064"/>
                <a:gd name="connsiteX0" fmla="*/ 0 w 12192000"/>
                <a:gd name="connsiteY0" fmla="*/ 0 h 1764064"/>
                <a:gd name="connsiteX1" fmla="*/ 12192000 w 12192000"/>
                <a:gd name="connsiteY1" fmla="*/ 0 h 1764064"/>
                <a:gd name="connsiteX2" fmla="*/ 12192000 w 12192000"/>
                <a:gd name="connsiteY2" fmla="*/ 962952 h 1764064"/>
                <a:gd name="connsiteX3" fmla="*/ 0 w 12192000"/>
                <a:gd name="connsiteY3" fmla="*/ 1764064 h 1764064"/>
                <a:gd name="connsiteX4" fmla="*/ 0 w 12192000"/>
                <a:gd name="connsiteY4" fmla="*/ 0 h 1764064"/>
                <a:gd name="connsiteX0" fmla="*/ 8092 w 12200092"/>
                <a:gd name="connsiteY0" fmla="*/ 0 h 1416106"/>
                <a:gd name="connsiteX1" fmla="*/ 12200092 w 12200092"/>
                <a:gd name="connsiteY1" fmla="*/ 0 h 1416106"/>
                <a:gd name="connsiteX2" fmla="*/ 12200092 w 12200092"/>
                <a:gd name="connsiteY2" fmla="*/ 962952 h 1416106"/>
                <a:gd name="connsiteX3" fmla="*/ 0 w 12200092"/>
                <a:gd name="connsiteY3" fmla="*/ 1416106 h 1416106"/>
                <a:gd name="connsiteX4" fmla="*/ 8092 w 12200092"/>
                <a:gd name="connsiteY4" fmla="*/ 0 h 1416106"/>
                <a:gd name="connsiteX0" fmla="*/ 16184 w 12208184"/>
                <a:gd name="connsiteY0" fmla="*/ 0 h 1569855"/>
                <a:gd name="connsiteX1" fmla="*/ 12208184 w 12208184"/>
                <a:gd name="connsiteY1" fmla="*/ 0 h 1569855"/>
                <a:gd name="connsiteX2" fmla="*/ 12208184 w 12208184"/>
                <a:gd name="connsiteY2" fmla="*/ 962952 h 1569855"/>
                <a:gd name="connsiteX3" fmla="*/ 0 w 12208184"/>
                <a:gd name="connsiteY3" fmla="*/ 1569855 h 1569855"/>
                <a:gd name="connsiteX4" fmla="*/ 16184 w 12208184"/>
                <a:gd name="connsiteY4" fmla="*/ 0 h 1569855"/>
                <a:gd name="connsiteX0" fmla="*/ 16184 w 12208184"/>
                <a:gd name="connsiteY0" fmla="*/ 0 h 1569855"/>
                <a:gd name="connsiteX1" fmla="*/ 12208184 w 12208184"/>
                <a:gd name="connsiteY1" fmla="*/ 0 h 1569855"/>
                <a:gd name="connsiteX2" fmla="*/ 12208184 w 12208184"/>
                <a:gd name="connsiteY2" fmla="*/ 1165253 h 1569855"/>
                <a:gd name="connsiteX3" fmla="*/ 0 w 12208184"/>
                <a:gd name="connsiteY3" fmla="*/ 1569855 h 1569855"/>
                <a:gd name="connsiteX4" fmla="*/ 16184 w 12208184"/>
                <a:gd name="connsiteY4" fmla="*/ 0 h 1569855"/>
                <a:gd name="connsiteX0" fmla="*/ 16184 w 12230670"/>
                <a:gd name="connsiteY0" fmla="*/ 0 h 2198625"/>
                <a:gd name="connsiteX1" fmla="*/ 12208184 w 12230670"/>
                <a:gd name="connsiteY1" fmla="*/ 0 h 2198625"/>
                <a:gd name="connsiteX2" fmla="*/ 12230670 w 12230670"/>
                <a:gd name="connsiteY2" fmla="*/ 2184584 h 2198625"/>
                <a:gd name="connsiteX3" fmla="*/ 0 w 12230670"/>
                <a:gd name="connsiteY3" fmla="*/ 1569855 h 2198625"/>
                <a:gd name="connsiteX4" fmla="*/ 16184 w 12230670"/>
                <a:gd name="connsiteY4" fmla="*/ 0 h 2198625"/>
                <a:gd name="connsiteX0" fmla="*/ 10906538 w 12230670"/>
                <a:gd name="connsiteY0" fmla="*/ 0 h 2198625"/>
                <a:gd name="connsiteX1" fmla="*/ 12208184 w 12230670"/>
                <a:gd name="connsiteY1" fmla="*/ 0 h 2198625"/>
                <a:gd name="connsiteX2" fmla="*/ 12230670 w 12230670"/>
                <a:gd name="connsiteY2" fmla="*/ 2184584 h 2198625"/>
                <a:gd name="connsiteX3" fmla="*/ 0 w 12230670"/>
                <a:gd name="connsiteY3" fmla="*/ 1569855 h 2198625"/>
                <a:gd name="connsiteX4" fmla="*/ 10906538 w 12230670"/>
                <a:gd name="connsiteY4" fmla="*/ 0 h 2198625"/>
                <a:gd name="connsiteX0" fmla="*/ 1117961 w 2442093"/>
                <a:gd name="connsiteY0" fmla="*/ 0 h 2589186"/>
                <a:gd name="connsiteX1" fmla="*/ 2419607 w 2442093"/>
                <a:gd name="connsiteY1" fmla="*/ 0 h 2589186"/>
                <a:gd name="connsiteX2" fmla="*/ 2442093 w 2442093"/>
                <a:gd name="connsiteY2" fmla="*/ 2184584 h 2589186"/>
                <a:gd name="connsiteX3" fmla="*/ 0 w 2442093"/>
                <a:gd name="connsiteY3" fmla="*/ 2589186 h 2589186"/>
                <a:gd name="connsiteX4" fmla="*/ 1117961 w 2442093"/>
                <a:gd name="connsiteY4" fmla="*/ 0 h 2589186"/>
                <a:gd name="connsiteX0" fmla="*/ 1399534 w 2723666"/>
                <a:gd name="connsiteY0" fmla="*/ 0 h 2605440"/>
                <a:gd name="connsiteX1" fmla="*/ 2701180 w 2723666"/>
                <a:gd name="connsiteY1" fmla="*/ 0 h 2605440"/>
                <a:gd name="connsiteX2" fmla="*/ 2723666 w 2723666"/>
                <a:gd name="connsiteY2" fmla="*/ 2184584 h 2605440"/>
                <a:gd name="connsiteX3" fmla="*/ 281573 w 2723666"/>
                <a:gd name="connsiteY3" fmla="*/ 2589186 h 2605440"/>
                <a:gd name="connsiteX4" fmla="*/ 1399534 w 2723666"/>
                <a:gd name="connsiteY4" fmla="*/ 0 h 2605440"/>
                <a:gd name="connsiteX0" fmla="*/ 1399534 w 2723666"/>
                <a:gd name="connsiteY0" fmla="*/ 0 h 2605440"/>
                <a:gd name="connsiteX1" fmla="*/ 2701180 w 2723666"/>
                <a:gd name="connsiteY1" fmla="*/ 0 h 2605440"/>
                <a:gd name="connsiteX2" fmla="*/ 2723666 w 2723666"/>
                <a:gd name="connsiteY2" fmla="*/ 2184584 h 2605440"/>
                <a:gd name="connsiteX3" fmla="*/ 281573 w 2723666"/>
                <a:gd name="connsiteY3" fmla="*/ 2589186 h 2605440"/>
                <a:gd name="connsiteX4" fmla="*/ 1399534 w 2723666"/>
                <a:gd name="connsiteY4" fmla="*/ 0 h 2605440"/>
                <a:gd name="connsiteX0" fmla="*/ 1118217 w 2442349"/>
                <a:gd name="connsiteY0" fmla="*/ 0 h 2599737"/>
                <a:gd name="connsiteX1" fmla="*/ 2419863 w 2442349"/>
                <a:gd name="connsiteY1" fmla="*/ 0 h 2599737"/>
                <a:gd name="connsiteX2" fmla="*/ 2442349 w 2442349"/>
                <a:gd name="connsiteY2" fmla="*/ 2184584 h 2599737"/>
                <a:gd name="connsiteX3" fmla="*/ 256 w 2442349"/>
                <a:gd name="connsiteY3" fmla="*/ 2589186 h 2599737"/>
                <a:gd name="connsiteX4" fmla="*/ 1118217 w 2442349"/>
                <a:gd name="connsiteY4" fmla="*/ 0 h 2599737"/>
                <a:gd name="connsiteX0" fmla="*/ 1118217 w 2442349"/>
                <a:gd name="connsiteY0" fmla="*/ 0 h 2597370"/>
                <a:gd name="connsiteX1" fmla="*/ 2419863 w 2442349"/>
                <a:gd name="connsiteY1" fmla="*/ 0 h 2597370"/>
                <a:gd name="connsiteX2" fmla="*/ 2442349 w 2442349"/>
                <a:gd name="connsiteY2" fmla="*/ 2184584 h 2597370"/>
                <a:gd name="connsiteX3" fmla="*/ 256 w 2442349"/>
                <a:gd name="connsiteY3" fmla="*/ 2589186 h 2597370"/>
                <a:gd name="connsiteX4" fmla="*/ 1118217 w 2442349"/>
                <a:gd name="connsiteY4" fmla="*/ 0 h 2597370"/>
                <a:gd name="connsiteX0" fmla="*/ 1118217 w 2442349"/>
                <a:gd name="connsiteY0" fmla="*/ 0 h 2589186"/>
                <a:gd name="connsiteX1" fmla="*/ 2419863 w 2442349"/>
                <a:gd name="connsiteY1" fmla="*/ 0 h 2589186"/>
                <a:gd name="connsiteX2" fmla="*/ 2442349 w 2442349"/>
                <a:gd name="connsiteY2" fmla="*/ 2184584 h 2589186"/>
                <a:gd name="connsiteX3" fmla="*/ 256 w 2442349"/>
                <a:gd name="connsiteY3" fmla="*/ 2589186 h 2589186"/>
                <a:gd name="connsiteX4" fmla="*/ 1118217 w 2442349"/>
                <a:gd name="connsiteY4" fmla="*/ 0 h 2589186"/>
                <a:gd name="connsiteX0" fmla="*/ 5 w 1352714"/>
                <a:gd name="connsiteY0" fmla="*/ 0 h 2199446"/>
                <a:gd name="connsiteX1" fmla="*/ 1301651 w 1352714"/>
                <a:gd name="connsiteY1" fmla="*/ 0 h 2199446"/>
                <a:gd name="connsiteX2" fmla="*/ 1324137 w 1352714"/>
                <a:gd name="connsiteY2" fmla="*/ 2184584 h 2199446"/>
                <a:gd name="connsiteX3" fmla="*/ 1332936 w 1352714"/>
                <a:gd name="connsiteY3" fmla="*/ 2199442 h 2199446"/>
                <a:gd name="connsiteX4" fmla="*/ 5 w 1352714"/>
                <a:gd name="connsiteY4" fmla="*/ 0 h 2199446"/>
                <a:gd name="connsiteX0" fmla="*/ 0 w 1352709"/>
                <a:gd name="connsiteY0" fmla="*/ 0 h 2199446"/>
                <a:gd name="connsiteX1" fmla="*/ 1301646 w 1352709"/>
                <a:gd name="connsiteY1" fmla="*/ 0 h 2199446"/>
                <a:gd name="connsiteX2" fmla="*/ 1324132 w 1352709"/>
                <a:gd name="connsiteY2" fmla="*/ 2184584 h 2199446"/>
                <a:gd name="connsiteX3" fmla="*/ 1332931 w 1352709"/>
                <a:gd name="connsiteY3" fmla="*/ 2199442 h 2199446"/>
                <a:gd name="connsiteX4" fmla="*/ 0 w 1352709"/>
                <a:gd name="connsiteY4" fmla="*/ 0 h 2199446"/>
                <a:gd name="connsiteX0" fmla="*/ 0 w 1324132"/>
                <a:gd name="connsiteY0" fmla="*/ 0 h 2469265"/>
                <a:gd name="connsiteX1" fmla="*/ 1301646 w 1324132"/>
                <a:gd name="connsiteY1" fmla="*/ 0 h 2469265"/>
                <a:gd name="connsiteX2" fmla="*/ 1324132 w 1324132"/>
                <a:gd name="connsiteY2" fmla="*/ 2184584 h 2469265"/>
                <a:gd name="connsiteX3" fmla="*/ 815770 w 1324132"/>
                <a:gd name="connsiteY3" fmla="*/ 2469265 h 2469265"/>
                <a:gd name="connsiteX4" fmla="*/ 0 w 1324132"/>
                <a:gd name="connsiteY4" fmla="*/ 0 h 2469265"/>
                <a:gd name="connsiteX0" fmla="*/ 0 w 1309141"/>
                <a:gd name="connsiteY0" fmla="*/ 0 h 3114224"/>
                <a:gd name="connsiteX1" fmla="*/ 1301646 w 1309141"/>
                <a:gd name="connsiteY1" fmla="*/ 0 h 3114224"/>
                <a:gd name="connsiteX2" fmla="*/ 1309141 w 1309141"/>
                <a:gd name="connsiteY2" fmla="*/ 3113974 h 3114224"/>
                <a:gd name="connsiteX3" fmla="*/ 815770 w 1309141"/>
                <a:gd name="connsiteY3" fmla="*/ 2469265 h 3114224"/>
                <a:gd name="connsiteX4" fmla="*/ 0 w 1309141"/>
                <a:gd name="connsiteY4" fmla="*/ 0 h 3114224"/>
                <a:gd name="connsiteX0" fmla="*/ 0 w 1309141"/>
                <a:gd name="connsiteY0" fmla="*/ 0 h 3114224"/>
                <a:gd name="connsiteX1" fmla="*/ 1301646 w 1309141"/>
                <a:gd name="connsiteY1" fmla="*/ 0 h 3114224"/>
                <a:gd name="connsiteX2" fmla="*/ 1309141 w 1309141"/>
                <a:gd name="connsiteY2" fmla="*/ 3113974 h 3114224"/>
                <a:gd name="connsiteX3" fmla="*/ 815770 w 1309141"/>
                <a:gd name="connsiteY3" fmla="*/ 2469265 h 3114224"/>
                <a:gd name="connsiteX4" fmla="*/ 0 w 1309141"/>
                <a:gd name="connsiteY4" fmla="*/ 0 h 3114224"/>
                <a:gd name="connsiteX0" fmla="*/ 0 w 1343868"/>
                <a:gd name="connsiteY0" fmla="*/ 0 h 3143822"/>
                <a:gd name="connsiteX1" fmla="*/ 1301646 w 1343868"/>
                <a:gd name="connsiteY1" fmla="*/ 0 h 3143822"/>
                <a:gd name="connsiteX2" fmla="*/ 1309141 w 1343868"/>
                <a:gd name="connsiteY2" fmla="*/ 3113974 h 3143822"/>
                <a:gd name="connsiteX3" fmla="*/ 1325436 w 1343868"/>
                <a:gd name="connsiteY3" fmla="*/ 3143822 h 3143822"/>
                <a:gd name="connsiteX4" fmla="*/ 0 w 1343868"/>
                <a:gd name="connsiteY4" fmla="*/ 0 h 3143822"/>
                <a:gd name="connsiteX0" fmla="*/ 0 w 1246432"/>
                <a:gd name="connsiteY0" fmla="*/ 0 h 3151317"/>
                <a:gd name="connsiteX1" fmla="*/ 1204210 w 1246432"/>
                <a:gd name="connsiteY1" fmla="*/ 7495 h 3151317"/>
                <a:gd name="connsiteX2" fmla="*/ 1211705 w 1246432"/>
                <a:gd name="connsiteY2" fmla="*/ 3121469 h 3151317"/>
                <a:gd name="connsiteX3" fmla="*/ 1228000 w 1246432"/>
                <a:gd name="connsiteY3" fmla="*/ 3151317 h 3151317"/>
                <a:gd name="connsiteX4" fmla="*/ 0 w 1246432"/>
                <a:gd name="connsiteY4" fmla="*/ 0 h 3151317"/>
                <a:gd name="connsiteX0" fmla="*/ 0 w 1211705"/>
                <a:gd name="connsiteY0" fmla="*/ 0 h 3138734"/>
                <a:gd name="connsiteX1" fmla="*/ 1204210 w 1211705"/>
                <a:gd name="connsiteY1" fmla="*/ 7495 h 3138734"/>
                <a:gd name="connsiteX2" fmla="*/ 1211705 w 1211705"/>
                <a:gd name="connsiteY2" fmla="*/ 3121469 h 3138734"/>
                <a:gd name="connsiteX3" fmla="*/ 1009886 w 1211705"/>
                <a:gd name="connsiteY3" fmla="*/ 3138734 h 3138734"/>
                <a:gd name="connsiteX4" fmla="*/ 0 w 1211705"/>
                <a:gd name="connsiteY4" fmla="*/ 0 h 3138734"/>
                <a:gd name="connsiteX0" fmla="*/ 0 w 1211705"/>
                <a:gd name="connsiteY0" fmla="*/ 0 h 3125150"/>
                <a:gd name="connsiteX1" fmla="*/ 1204210 w 1211705"/>
                <a:gd name="connsiteY1" fmla="*/ 7495 h 3125150"/>
                <a:gd name="connsiteX2" fmla="*/ 1211705 w 1211705"/>
                <a:gd name="connsiteY2" fmla="*/ 3121469 h 3125150"/>
                <a:gd name="connsiteX3" fmla="*/ 1148305 w 1211705"/>
                <a:gd name="connsiteY3" fmla="*/ 3100984 h 3125150"/>
                <a:gd name="connsiteX4" fmla="*/ 0 w 1211705"/>
                <a:gd name="connsiteY4" fmla="*/ 0 h 3125150"/>
                <a:gd name="connsiteX0" fmla="*/ 0 w 1211705"/>
                <a:gd name="connsiteY0" fmla="*/ 0 h 3122159"/>
                <a:gd name="connsiteX1" fmla="*/ 1204210 w 1211705"/>
                <a:gd name="connsiteY1" fmla="*/ 7495 h 3122159"/>
                <a:gd name="connsiteX2" fmla="*/ 1211705 w 1211705"/>
                <a:gd name="connsiteY2" fmla="*/ 3121469 h 3122159"/>
                <a:gd name="connsiteX3" fmla="*/ 976330 w 1211705"/>
                <a:gd name="connsiteY3" fmla="*/ 2903842 h 3122159"/>
                <a:gd name="connsiteX4" fmla="*/ 0 w 1211705"/>
                <a:gd name="connsiteY4" fmla="*/ 0 h 3122159"/>
                <a:gd name="connsiteX0" fmla="*/ 0 w 1211705"/>
                <a:gd name="connsiteY0" fmla="*/ 0 h 3122148"/>
                <a:gd name="connsiteX1" fmla="*/ 1204210 w 1211705"/>
                <a:gd name="connsiteY1" fmla="*/ 7495 h 3122148"/>
                <a:gd name="connsiteX2" fmla="*/ 1211705 w 1211705"/>
                <a:gd name="connsiteY2" fmla="*/ 3121469 h 3122148"/>
                <a:gd name="connsiteX3" fmla="*/ 976330 w 1211705"/>
                <a:gd name="connsiteY3" fmla="*/ 2903842 h 3122148"/>
                <a:gd name="connsiteX4" fmla="*/ 0 w 1211705"/>
                <a:gd name="connsiteY4" fmla="*/ 0 h 3122148"/>
                <a:gd name="connsiteX0" fmla="*/ 0 w 1211705"/>
                <a:gd name="connsiteY0" fmla="*/ 0 h 3122184"/>
                <a:gd name="connsiteX1" fmla="*/ 1204210 w 1211705"/>
                <a:gd name="connsiteY1" fmla="*/ 7495 h 3122184"/>
                <a:gd name="connsiteX2" fmla="*/ 1211705 w 1211705"/>
                <a:gd name="connsiteY2" fmla="*/ 3121469 h 3122184"/>
                <a:gd name="connsiteX3" fmla="*/ 997302 w 1211705"/>
                <a:gd name="connsiteY3" fmla="*/ 2916426 h 3122184"/>
                <a:gd name="connsiteX4" fmla="*/ 0 w 1211705"/>
                <a:gd name="connsiteY4" fmla="*/ 0 h 3122184"/>
                <a:gd name="connsiteX0" fmla="*/ 0 w 1219611"/>
                <a:gd name="connsiteY0" fmla="*/ 0 h 3128431"/>
                <a:gd name="connsiteX1" fmla="*/ 1204210 w 1219611"/>
                <a:gd name="connsiteY1" fmla="*/ 7495 h 3128431"/>
                <a:gd name="connsiteX2" fmla="*/ 1211705 w 1219611"/>
                <a:gd name="connsiteY2" fmla="*/ 3121469 h 3128431"/>
                <a:gd name="connsiteX3" fmla="*/ 1219611 w 1219611"/>
                <a:gd name="connsiteY3" fmla="*/ 3126151 h 3128431"/>
                <a:gd name="connsiteX4" fmla="*/ 0 w 1219611"/>
                <a:gd name="connsiteY4" fmla="*/ 0 h 3128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611" h="3128431">
                  <a:moveTo>
                    <a:pt x="0" y="0"/>
                  </a:moveTo>
                  <a:lnTo>
                    <a:pt x="1204210" y="7495"/>
                  </a:lnTo>
                  <a:cubicBezTo>
                    <a:pt x="1206708" y="1045486"/>
                    <a:pt x="1201712" y="3125294"/>
                    <a:pt x="1211705" y="3121469"/>
                  </a:cubicBezTo>
                  <a:cubicBezTo>
                    <a:pt x="1204644" y="3136415"/>
                    <a:pt x="1217113" y="3122001"/>
                    <a:pt x="1219611" y="3126151"/>
                  </a:cubicBezTo>
                  <a:cubicBezTo>
                    <a:pt x="1199823" y="3118811"/>
                    <a:pt x="4798" y="14835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D466C307-C9C2-342C-60ED-79286BF63D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61064" y="198158"/>
              <a:ext cx="437948" cy="603295"/>
            </a:xfrm>
            <a:prstGeom prst="rect">
              <a:avLst/>
            </a:prstGeom>
          </p:spPr>
        </p:pic>
      </p:grpSp>
      <p:sp>
        <p:nvSpPr>
          <p:cNvPr id="8" name="Rechthoek 10">
            <a:extLst>
              <a:ext uri="{FF2B5EF4-FFF2-40B4-BE49-F238E27FC236}">
                <a16:creationId xmlns:a16="http://schemas.microsoft.com/office/drawing/2014/main" id="{9479112E-B8AE-88E5-EF9C-A538B6E91D17}"/>
              </a:ext>
            </a:extLst>
          </p:cNvPr>
          <p:cNvSpPr/>
          <p:nvPr userDrawn="1"/>
        </p:nvSpPr>
        <p:spPr>
          <a:xfrm>
            <a:off x="1" y="6415791"/>
            <a:ext cx="2968052" cy="442210"/>
          </a:xfrm>
          <a:custGeom>
            <a:avLst/>
            <a:gdLst>
              <a:gd name="connsiteX0" fmla="*/ 0 w 1641423"/>
              <a:gd name="connsiteY0" fmla="*/ 0 h 891915"/>
              <a:gd name="connsiteX1" fmla="*/ 1641423 w 1641423"/>
              <a:gd name="connsiteY1" fmla="*/ 0 h 891915"/>
              <a:gd name="connsiteX2" fmla="*/ 1641423 w 1641423"/>
              <a:gd name="connsiteY2" fmla="*/ 891915 h 891915"/>
              <a:gd name="connsiteX3" fmla="*/ 0 w 1641423"/>
              <a:gd name="connsiteY3" fmla="*/ 891915 h 891915"/>
              <a:gd name="connsiteX4" fmla="*/ 0 w 1641423"/>
              <a:gd name="connsiteY4" fmla="*/ 0 h 891915"/>
              <a:gd name="connsiteX0" fmla="*/ 0 w 2968052"/>
              <a:gd name="connsiteY0" fmla="*/ 0 h 891915"/>
              <a:gd name="connsiteX1" fmla="*/ 1641423 w 2968052"/>
              <a:gd name="connsiteY1" fmla="*/ 0 h 891915"/>
              <a:gd name="connsiteX2" fmla="*/ 2968052 w 2968052"/>
              <a:gd name="connsiteY2" fmla="*/ 891915 h 891915"/>
              <a:gd name="connsiteX3" fmla="*/ 0 w 2968052"/>
              <a:gd name="connsiteY3" fmla="*/ 891915 h 891915"/>
              <a:gd name="connsiteX4" fmla="*/ 0 w 2968052"/>
              <a:gd name="connsiteY4" fmla="*/ 0 h 891915"/>
              <a:gd name="connsiteX0" fmla="*/ 0 w 2968052"/>
              <a:gd name="connsiteY0" fmla="*/ 0 h 891915"/>
              <a:gd name="connsiteX1" fmla="*/ 2953062 w 2968052"/>
              <a:gd name="connsiteY1" fmla="*/ 891915 h 891915"/>
              <a:gd name="connsiteX2" fmla="*/ 2968052 w 2968052"/>
              <a:gd name="connsiteY2" fmla="*/ 891915 h 891915"/>
              <a:gd name="connsiteX3" fmla="*/ 0 w 2968052"/>
              <a:gd name="connsiteY3" fmla="*/ 891915 h 891915"/>
              <a:gd name="connsiteX4" fmla="*/ 0 w 2968052"/>
              <a:gd name="connsiteY4" fmla="*/ 0 h 891915"/>
              <a:gd name="connsiteX0" fmla="*/ 0 w 2968052"/>
              <a:gd name="connsiteY0" fmla="*/ 0 h 442210"/>
              <a:gd name="connsiteX1" fmla="*/ 2953062 w 2968052"/>
              <a:gd name="connsiteY1" fmla="*/ 442210 h 442210"/>
              <a:gd name="connsiteX2" fmla="*/ 2968052 w 2968052"/>
              <a:gd name="connsiteY2" fmla="*/ 442210 h 442210"/>
              <a:gd name="connsiteX3" fmla="*/ 0 w 2968052"/>
              <a:gd name="connsiteY3" fmla="*/ 442210 h 442210"/>
              <a:gd name="connsiteX4" fmla="*/ 0 w 2968052"/>
              <a:gd name="connsiteY4" fmla="*/ 0 h 442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8052" h="442210">
                <a:moveTo>
                  <a:pt x="0" y="0"/>
                </a:moveTo>
                <a:lnTo>
                  <a:pt x="2953062" y="442210"/>
                </a:lnTo>
                <a:lnTo>
                  <a:pt x="2968052" y="442210"/>
                </a:lnTo>
                <a:lnTo>
                  <a:pt x="0" y="442210"/>
                </a:lnTo>
                <a:lnTo>
                  <a:pt x="0" y="0"/>
                </a:lnTo>
                <a:close/>
              </a:path>
            </a:pathLst>
          </a:custGeom>
          <a:solidFill>
            <a:srgbClr val="1F98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2" name="Titel 2">
            <a:extLst>
              <a:ext uri="{FF2B5EF4-FFF2-40B4-BE49-F238E27FC236}">
                <a16:creationId xmlns:a16="http://schemas.microsoft.com/office/drawing/2014/main" id="{B362ED6A-E84A-99E0-A5E9-B66A8EB68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5325"/>
          </a:xfrm>
          <a:prstGeom prst="rect">
            <a:avLst/>
          </a:prstGeo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3" name="Tijdelijke aanduiding voor datum 1">
            <a:extLst>
              <a:ext uri="{FF2B5EF4-FFF2-40B4-BE49-F238E27FC236}">
                <a16:creationId xmlns:a16="http://schemas.microsoft.com/office/drawing/2014/main" id="{A7DE9110-492A-1320-9E9D-8CC574CB41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1299" y="6356350"/>
            <a:ext cx="2743200" cy="365125"/>
          </a:xfrm>
        </p:spPr>
        <p:txBody>
          <a:bodyPr/>
          <a:lstStyle/>
          <a:p>
            <a:fld id="{54E20551-3E3C-6949-A354-C8D6170D6A34}" type="datetimeFigureOut">
              <a:rPr lang="nl-BE" smtClean="0"/>
              <a:t>28/06/2024</a:t>
            </a:fld>
            <a:endParaRPr lang="nl-BE" dirty="0"/>
          </a:p>
        </p:txBody>
      </p:sp>
      <p:sp>
        <p:nvSpPr>
          <p:cNvPr id="14" name="Tijdelijke aanduiding voor voettekst 3">
            <a:extLst>
              <a:ext uri="{FF2B5EF4-FFF2-40B4-BE49-F238E27FC236}">
                <a16:creationId xmlns:a16="http://schemas.microsoft.com/office/drawing/2014/main" id="{8B0CB72D-2944-349E-69D6-87BC4A258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86878" y="6356350"/>
            <a:ext cx="4114800" cy="365125"/>
          </a:xfrm>
        </p:spPr>
        <p:txBody>
          <a:bodyPr/>
          <a:lstStyle>
            <a:lvl1pPr algn="r">
              <a:defRPr/>
            </a:lvl1pPr>
          </a:lstStyle>
          <a:p>
            <a:endParaRPr lang="nl-BE" dirty="0"/>
          </a:p>
        </p:txBody>
      </p:sp>
      <p:sp>
        <p:nvSpPr>
          <p:cNvPr id="15" name="Tijdelijke aanduiding voor dianummer 4">
            <a:extLst>
              <a:ext uri="{FF2B5EF4-FFF2-40B4-BE49-F238E27FC236}">
                <a16:creationId xmlns:a16="http://schemas.microsoft.com/office/drawing/2014/main" id="{02ADA543-31D9-2CC4-AA4E-0801284D3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1678" y="6356350"/>
            <a:ext cx="559023" cy="365125"/>
          </a:xfrm>
        </p:spPr>
        <p:txBody>
          <a:bodyPr/>
          <a:lstStyle/>
          <a:p>
            <a:fld id="{1BC61E3E-8C48-4E98-ACBB-7FB919386844}" type="slidenum">
              <a:rPr lang="nl-NL" noProof="0" smtClean="0"/>
              <a:pPr/>
              <a:t>‹#›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7802578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eeg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792D1153-02BF-97E5-3F93-5E86509ADC21}"/>
              </a:ext>
            </a:extLst>
          </p:cNvPr>
          <p:cNvSpPr/>
          <p:nvPr userDrawn="1"/>
        </p:nvSpPr>
        <p:spPr>
          <a:xfrm>
            <a:off x="0" y="-7496"/>
            <a:ext cx="12207401" cy="6865496"/>
          </a:xfrm>
          <a:prstGeom prst="rect">
            <a:avLst/>
          </a:prstGeom>
          <a:solidFill>
            <a:srgbClr val="0F47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7487206A-E720-9120-8279-46C7F6B1C827}"/>
              </a:ext>
            </a:extLst>
          </p:cNvPr>
          <p:cNvGrpSpPr/>
          <p:nvPr userDrawn="1"/>
        </p:nvGrpSpPr>
        <p:grpSpPr>
          <a:xfrm>
            <a:off x="10999079" y="-18785"/>
            <a:ext cx="1219611" cy="3128431"/>
            <a:chOff x="10987790" y="-7496"/>
            <a:chExt cx="1219611" cy="3128431"/>
          </a:xfrm>
        </p:grpSpPr>
        <p:sp>
          <p:nvSpPr>
            <p:cNvPr id="6" name="Rechthoek 8">
              <a:extLst>
                <a:ext uri="{FF2B5EF4-FFF2-40B4-BE49-F238E27FC236}">
                  <a16:creationId xmlns:a16="http://schemas.microsoft.com/office/drawing/2014/main" id="{7883A578-C851-70A2-E99E-659A15E3043D}"/>
                </a:ext>
              </a:extLst>
            </p:cNvPr>
            <p:cNvSpPr/>
            <p:nvPr userDrawn="1"/>
          </p:nvSpPr>
          <p:spPr>
            <a:xfrm>
              <a:off x="10987790" y="-7496"/>
              <a:ext cx="1219611" cy="3128431"/>
            </a:xfrm>
            <a:custGeom>
              <a:avLst/>
              <a:gdLst>
                <a:gd name="connsiteX0" fmla="*/ 0 w 12192000"/>
                <a:gd name="connsiteY0" fmla="*/ 0 h 1464658"/>
                <a:gd name="connsiteX1" fmla="*/ 12192000 w 12192000"/>
                <a:gd name="connsiteY1" fmla="*/ 0 h 1464658"/>
                <a:gd name="connsiteX2" fmla="*/ 12192000 w 12192000"/>
                <a:gd name="connsiteY2" fmla="*/ 1464658 h 1464658"/>
                <a:gd name="connsiteX3" fmla="*/ 0 w 12192000"/>
                <a:gd name="connsiteY3" fmla="*/ 1464658 h 1464658"/>
                <a:gd name="connsiteX4" fmla="*/ 0 w 12192000"/>
                <a:gd name="connsiteY4" fmla="*/ 0 h 1464658"/>
                <a:gd name="connsiteX0" fmla="*/ 0 w 12192000"/>
                <a:gd name="connsiteY0" fmla="*/ 0 h 1764064"/>
                <a:gd name="connsiteX1" fmla="*/ 12192000 w 12192000"/>
                <a:gd name="connsiteY1" fmla="*/ 0 h 1764064"/>
                <a:gd name="connsiteX2" fmla="*/ 12192000 w 12192000"/>
                <a:gd name="connsiteY2" fmla="*/ 1464658 h 1764064"/>
                <a:gd name="connsiteX3" fmla="*/ 0 w 12192000"/>
                <a:gd name="connsiteY3" fmla="*/ 1764064 h 1764064"/>
                <a:gd name="connsiteX4" fmla="*/ 0 w 12192000"/>
                <a:gd name="connsiteY4" fmla="*/ 0 h 1764064"/>
                <a:gd name="connsiteX0" fmla="*/ 0 w 12192000"/>
                <a:gd name="connsiteY0" fmla="*/ 0 h 1764064"/>
                <a:gd name="connsiteX1" fmla="*/ 12192000 w 12192000"/>
                <a:gd name="connsiteY1" fmla="*/ 0 h 1764064"/>
                <a:gd name="connsiteX2" fmla="*/ 12192000 w 12192000"/>
                <a:gd name="connsiteY2" fmla="*/ 962952 h 1764064"/>
                <a:gd name="connsiteX3" fmla="*/ 0 w 12192000"/>
                <a:gd name="connsiteY3" fmla="*/ 1764064 h 1764064"/>
                <a:gd name="connsiteX4" fmla="*/ 0 w 12192000"/>
                <a:gd name="connsiteY4" fmla="*/ 0 h 1764064"/>
                <a:gd name="connsiteX0" fmla="*/ 8092 w 12200092"/>
                <a:gd name="connsiteY0" fmla="*/ 0 h 1416106"/>
                <a:gd name="connsiteX1" fmla="*/ 12200092 w 12200092"/>
                <a:gd name="connsiteY1" fmla="*/ 0 h 1416106"/>
                <a:gd name="connsiteX2" fmla="*/ 12200092 w 12200092"/>
                <a:gd name="connsiteY2" fmla="*/ 962952 h 1416106"/>
                <a:gd name="connsiteX3" fmla="*/ 0 w 12200092"/>
                <a:gd name="connsiteY3" fmla="*/ 1416106 h 1416106"/>
                <a:gd name="connsiteX4" fmla="*/ 8092 w 12200092"/>
                <a:gd name="connsiteY4" fmla="*/ 0 h 1416106"/>
                <a:gd name="connsiteX0" fmla="*/ 16184 w 12208184"/>
                <a:gd name="connsiteY0" fmla="*/ 0 h 1569855"/>
                <a:gd name="connsiteX1" fmla="*/ 12208184 w 12208184"/>
                <a:gd name="connsiteY1" fmla="*/ 0 h 1569855"/>
                <a:gd name="connsiteX2" fmla="*/ 12208184 w 12208184"/>
                <a:gd name="connsiteY2" fmla="*/ 962952 h 1569855"/>
                <a:gd name="connsiteX3" fmla="*/ 0 w 12208184"/>
                <a:gd name="connsiteY3" fmla="*/ 1569855 h 1569855"/>
                <a:gd name="connsiteX4" fmla="*/ 16184 w 12208184"/>
                <a:gd name="connsiteY4" fmla="*/ 0 h 1569855"/>
                <a:gd name="connsiteX0" fmla="*/ 16184 w 12208184"/>
                <a:gd name="connsiteY0" fmla="*/ 0 h 1569855"/>
                <a:gd name="connsiteX1" fmla="*/ 12208184 w 12208184"/>
                <a:gd name="connsiteY1" fmla="*/ 0 h 1569855"/>
                <a:gd name="connsiteX2" fmla="*/ 12208184 w 12208184"/>
                <a:gd name="connsiteY2" fmla="*/ 1165253 h 1569855"/>
                <a:gd name="connsiteX3" fmla="*/ 0 w 12208184"/>
                <a:gd name="connsiteY3" fmla="*/ 1569855 h 1569855"/>
                <a:gd name="connsiteX4" fmla="*/ 16184 w 12208184"/>
                <a:gd name="connsiteY4" fmla="*/ 0 h 1569855"/>
                <a:gd name="connsiteX0" fmla="*/ 16184 w 12230670"/>
                <a:gd name="connsiteY0" fmla="*/ 0 h 2198625"/>
                <a:gd name="connsiteX1" fmla="*/ 12208184 w 12230670"/>
                <a:gd name="connsiteY1" fmla="*/ 0 h 2198625"/>
                <a:gd name="connsiteX2" fmla="*/ 12230670 w 12230670"/>
                <a:gd name="connsiteY2" fmla="*/ 2184584 h 2198625"/>
                <a:gd name="connsiteX3" fmla="*/ 0 w 12230670"/>
                <a:gd name="connsiteY3" fmla="*/ 1569855 h 2198625"/>
                <a:gd name="connsiteX4" fmla="*/ 16184 w 12230670"/>
                <a:gd name="connsiteY4" fmla="*/ 0 h 2198625"/>
                <a:gd name="connsiteX0" fmla="*/ 10906538 w 12230670"/>
                <a:gd name="connsiteY0" fmla="*/ 0 h 2198625"/>
                <a:gd name="connsiteX1" fmla="*/ 12208184 w 12230670"/>
                <a:gd name="connsiteY1" fmla="*/ 0 h 2198625"/>
                <a:gd name="connsiteX2" fmla="*/ 12230670 w 12230670"/>
                <a:gd name="connsiteY2" fmla="*/ 2184584 h 2198625"/>
                <a:gd name="connsiteX3" fmla="*/ 0 w 12230670"/>
                <a:gd name="connsiteY3" fmla="*/ 1569855 h 2198625"/>
                <a:gd name="connsiteX4" fmla="*/ 10906538 w 12230670"/>
                <a:gd name="connsiteY4" fmla="*/ 0 h 2198625"/>
                <a:gd name="connsiteX0" fmla="*/ 1117961 w 2442093"/>
                <a:gd name="connsiteY0" fmla="*/ 0 h 2589186"/>
                <a:gd name="connsiteX1" fmla="*/ 2419607 w 2442093"/>
                <a:gd name="connsiteY1" fmla="*/ 0 h 2589186"/>
                <a:gd name="connsiteX2" fmla="*/ 2442093 w 2442093"/>
                <a:gd name="connsiteY2" fmla="*/ 2184584 h 2589186"/>
                <a:gd name="connsiteX3" fmla="*/ 0 w 2442093"/>
                <a:gd name="connsiteY3" fmla="*/ 2589186 h 2589186"/>
                <a:gd name="connsiteX4" fmla="*/ 1117961 w 2442093"/>
                <a:gd name="connsiteY4" fmla="*/ 0 h 2589186"/>
                <a:gd name="connsiteX0" fmla="*/ 1399534 w 2723666"/>
                <a:gd name="connsiteY0" fmla="*/ 0 h 2605440"/>
                <a:gd name="connsiteX1" fmla="*/ 2701180 w 2723666"/>
                <a:gd name="connsiteY1" fmla="*/ 0 h 2605440"/>
                <a:gd name="connsiteX2" fmla="*/ 2723666 w 2723666"/>
                <a:gd name="connsiteY2" fmla="*/ 2184584 h 2605440"/>
                <a:gd name="connsiteX3" fmla="*/ 281573 w 2723666"/>
                <a:gd name="connsiteY3" fmla="*/ 2589186 h 2605440"/>
                <a:gd name="connsiteX4" fmla="*/ 1399534 w 2723666"/>
                <a:gd name="connsiteY4" fmla="*/ 0 h 2605440"/>
                <a:gd name="connsiteX0" fmla="*/ 1399534 w 2723666"/>
                <a:gd name="connsiteY0" fmla="*/ 0 h 2605440"/>
                <a:gd name="connsiteX1" fmla="*/ 2701180 w 2723666"/>
                <a:gd name="connsiteY1" fmla="*/ 0 h 2605440"/>
                <a:gd name="connsiteX2" fmla="*/ 2723666 w 2723666"/>
                <a:gd name="connsiteY2" fmla="*/ 2184584 h 2605440"/>
                <a:gd name="connsiteX3" fmla="*/ 281573 w 2723666"/>
                <a:gd name="connsiteY3" fmla="*/ 2589186 h 2605440"/>
                <a:gd name="connsiteX4" fmla="*/ 1399534 w 2723666"/>
                <a:gd name="connsiteY4" fmla="*/ 0 h 2605440"/>
                <a:gd name="connsiteX0" fmla="*/ 1118217 w 2442349"/>
                <a:gd name="connsiteY0" fmla="*/ 0 h 2599737"/>
                <a:gd name="connsiteX1" fmla="*/ 2419863 w 2442349"/>
                <a:gd name="connsiteY1" fmla="*/ 0 h 2599737"/>
                <a:gd name="connsiteX2" fmla="*/ 2442349 w 2442349"/>
                <a:gd name="connsiteY2" fmla="*/ 2184584 h 2599737"/>
                <a:gd name="connsiteX3" fmla="*/ 256 w 2442349"/>
                <a:gd name="connsiteY3" fmla="*/ 2589186 h 2599737"/>
                <a:gd name="connsiteX4" fmla="*/ 1118217 w 2442349"/>
                <a:gd name="connsiteY4" fmla="*/ 0 h 2599737"/>
                <a:gd name="connsiteX0" fmla="*/ 1118217 w 2442349"/>
                <a:gd name="connsiteY0" fmla="*/ 0 h 2597370"/>
                <a:gd name="connsiteX1" fmla="*/ 2419863 w 2442349"/>
                <a:gd name="connsiteY1" fmla="*/ 0 h 2597370"/>
                <a:gd name="connsiteX2" fmla="*/ 2442349 w 2442349"/>
                <a:gd name="connsiteY2" fmla="*/ 2184584 h 2597370"/>
                <a:gd name="connsiteX3" fmla="*/ 256 w 2442349"/>
                <a:gd name="connsiteY3" fmla="*/ 2589186 h 2597370"/>
                <a:gd name="connsiteX4" fmla="*/ 1118217 w 2442349"/>
                <a:gd name="connsiteY4" fmla="*/ 0 h 2597370"/>
                <a:gd name="connsiteX0" fmla="*/ 1118217 w 2442349"/>
                <a:gd name="connsiteY0" fmla="*/ 0 h 2589186"/>
                <a:gd name="connsiteX1" fmla="*/ 2419863 w 2442349"/>
                <a:gd name="connsiteY1" fmla="*/ 0 h 2589186"/>
                <a:gd name="connsiteX2" fmla="*/ 2442349 w 2442349"/>
                <a:gd name="connsiteY2" fmla="*/ 2184584 h 2589186"/>
                <a:gd name="connsiteX3" fmla="*/ 256 w 2442349"/>
                <a:gd name="connsiteY3" fmla="*/ 2589186 h 2589186"/>
                <a:gd name="connsiteX4" fmla="*/ 1118217 w 2442349"/>
                <a:gd name="connsiteY4" fmla="*/ 0 h 2589186"/>
                <a:gd name="connsiteX0" fmla="*/ 5 w 1352714"/>
                <a:gd name="connsiteY0" fmla="*/ 0 h 2199446"/>
                <a:gd name="connsiteX1" fmla="*/ 1301651 w 1352714"/>
                <a:gd name="connsiteY1" fmla="*/ 0 h 2199446"/>
                <a:gd name="connsiteX2" fmla="*/ 1324137 w 1352714"/>
                <a:gd name="connsiteY2" fmla="*/ 2184584 h 2199446"/>
                <a:gd name="connsiteX3" fmla="*/ 1332936 w 1352714"/>
                <a:gd name="connsiteY3" fmla="*/ 2199442 h 2199446"/>
                <a:gd name="connsiteX4" fmla="*/ 5 w 1352714"/>
                <a:gd name="connsiteY4" fmla="*/ 0 h 2199446"/>
                <a:gd name="connsiteX0" fmla="*/ 0 w 1352709"/>
                <a:gd name="connsiteY0" fmla="*/ 0 h 2199446"/>
                <a:gd name="connsiteX1" fmla="*/ 1301646 w 1352709"/>
                <a:gd name="connsiteY1" fmla="*/ 0 h 2199446"/>
                <a:gd name="connsiteX2" fmla="*/ 1324132 w 1352709"/>
                <a:gd name="connsiteY2" fmla="*/ 2184584 h 2199446"/>
                <a:gd name="connsiteX3" fmla="*/ 1332931 w 1352709"/>
                <a:gd name="connsiteY3" fmla="*/ 2199442 h 2199446"/>
                <a:gd name="connsiteX4" fmla="*/ 0 w 1352709"/>
                <a:gd name="connsiteY4" fmla="*/ 0 h 2199446"/>
                <a:gd name="connsiteX0" fmla="*/ 0 w 1324132"/>
                <a:gd name="connsiteY0" fmla="*/ 0 h 2469265"/>
                <a:gd name="connsiteX1" fmla="*/ 1301646 w 1324132"/>
                <a:gd name="connsiteY1" fmla="*/ 0 h 2469265"/>
                <a:gd name="connsiteX2" fmla="*/ 1324132 w 1324132"/>
                <a:gd name="connsiteY2" fmla="*/ 2184584 h 2469265"/>
                <a:gd name="connsiteX3" fmla="*/ 815770 w 1324132"/>
                <a:gd name="connsiteY3" fmla="*/ 2469265 h 2469265"/>
                <a:gd name="connsiteX4" fmla="*/ 0 w 1324132"/>
                <a:gd name="connsiteY4" fmla="*/ 0 h 2469265"/>
                <a:gd name="connsiteX0" fmla="*/ 0 w 1309141"/>
                <a:gd name="connsiteY0" fmla="*/ 0 h 3114224"/>
                <a:gd name="connsiteX1" fmla="*/ 1301646 w 1309141"/>
                <a:gd name="connsiteY1" fmla="*/ 0 h 3114224"/>
                <a:gd name="connsiteX2" fmla="*/ 1309141 w 1309141"/>
                <a:gd name="connsiteY2" fmla="*/ 3113974 h 3114224"/>
                <a:gd name="connsiteX3" fmla="*/ 815770 w 1309141"/>
                <a:gd name="connsiteY3" fmla="*/ 2469265 h 3114224"/>
                <a:gd name="connsiteX4" fmla="*/ 0 w 1309141"/>
                <a:gd name="connsiteY4" fmla="*/ 0 h 3114224"/>
                <a:gd name="connsiteX0" fmla="*/ 0 w 1309141"/>
                <a:gd name="connsiteY0" fmla="*/ 0 h 3114224"/>
                <a:gd name="connsiteX1" fmla="*/ 1301646 w 1309141"/>
                <a:gd name="connsiteY1" fmla="*/ 0 h 3114224"/>
                <a:gd name="connsiteX2" fmla="*/ 1309141 w 1309141"/>
                <a:gd name="connsiteY2" fmla="*/ 3113974 h 3114224"/>
                <a:gd name="connsiteX3" fmla="*/ 815770 w 1309141"/>
                <a:gd name="connsiteY3" fmla="*/ 2469265 h 3114224"/>
                <a:gd name="connsiteX4" fmla="*/ 0 w 1309141"/>
                <a:gd name="connsiteY4" fmla="*/ 0 h 3114224"/>
                <a:gd name="connsiteX0" fmla="*/ 0 w 1343868"/>
                <a:gd name="connsiteY0" fmla="*/ 0 h 3143822"/>
                <a:gd name="connsiteX1" fmla="*/ 1301646 w 1343868"/>
                <a:gd name="connsiteY1" fmla="*/ 0 h 3143822"/>
                <a:gd name="connsiteX2" fmla="*/ 1309141 w 1343868"/>
                <a:gd name="connsiteY2" fmla="*/ 3113974 h 3143822"/>
                <a:gd name="connsiteX3" fmla="*/ 1325436 w 1343868"/>
                <a:gd name="connsiteY3" fmla="*/ 3143822 h 3143822"/>
                <a:gd name="connsiteX4" fmla="*/ 0 w 1343868"/>
                <a:gd name="connsiteY4" fmla="*/ 0 h 3143822"/>
                <a:gd name="connsiteX0" fmla="*/ 0 w 1246432"/>
                <a:gd name="connsiteY0" fmla="*/ 0 h 3151317"/>
                <a:gd name="connsiteX1" fmla="*/ 1204210 w 1246432"/>
                <a:gd name="connsiteY1" fmla="*/ 7495 h 3151317"/>
                <a:gd name="connsiteX2" fmla="*/ 1211705 w 1246432"/>
                <a:gd name="connsiteY2" fmla="*/ 3121469 h 3151317"/>
                <a:gd name="connsiteX3" fmla="*/ 1228000 w 1246432"/>
                <a:gd name="connsiteY3" fmla="*/ 3151317 h 3151317"/>
                <a:gd name="connsiteX4" fmla="*/ 0 w 1246432"/>
                <a:gd name="connsiteY4" fmla="*/ 0 h 3151317"/>
                <a:gd name="connsiteX0" fmla="*/ 0 w 1211705"/>
                <a:gd name="connsiteY0" fmla="*/ 0 h 3138734"/>
                <a:gd name="connsiteX1" fmla="*/ 1204210 w 1211705"/>
                <a:gd name="connsiteY1" fmla="*/ 7495 h 3138734"/>
                <a:gd name="connsiteX2" fmla="*/ 1211705 w 1211705"/>
                <a:gd name="connsiteY2" fmla="*/ 3121469 h 3138734"/>
                <a:gd name="connsiteX3" fmla="*/ 1009886 w 1211705"/>
                <a:gd name="connsiteY3" fmla="*/ 3138734 h 3138734"/>
                <a:gd name="connsiteX4" fmla="*/ 0 w 1211705"/>
                <a:gd name="connsiteY4" fmla="*/ 0 h 3138734"/>
                <a:gd name="connsiteX0" fmla="*/ 0 w 1211705"/>
                <a:gd name="connsiteY0" fmla="*/ 0 h 3125150"/>
                <a:gd name="connsiteX1" fmla="*/ 1204210 w 1211705"/>
                <a:gd name="connsiteY1" fmla="*/ 7495 h 3125150"/>
                <a:gd name="connsiteX2" fmla="*/ 1211705 w 1211705"/>
                <a:gd name="connsiteY2" fmla="*/ 3121469 h 3125150"/>
                <a:gd name="connsiteX3" fmla="*/ 1148305 w 1211705"/>
                <a:gd name="connsiteY3" fmla="*/ 3100984 h 3125150"/>
                <a:gd name="connsiteX4" fmla="*/ 0 w 1211705"/>
                <a:gd name="connsiteY4" fmla="*/ 0 h 3125150"/>
                <a:gd name="connsiteX0" fmla="*/ 0 w 1211705"/>
                <a:gd name="connsiteY0" fmla="*/ 0 h 3122159"/>
                <a:gd name="connsiteX1" fmla="*/ 1204210 w 1211705"/>
                <a:gd name="connsiteY1" fmla="*/ 7495 h 3122159"/>
                <a:gd name="connsiteX2" fmla="*/ 1211705 w 1211705"/>
                <a:gd name="connsiteY2" fmla="*/ 3121469 h 3122159"/>
                <a:gd name="connsiteX3" fmla="*/ 976330 w 1211705"/>
                <a:gd name="connsiteY3" fmla="*/ 2903842 h 3122159"/>
                <a:gd name="connsiteX4" fmla="*/ 0 w 1211705"/>
                <a:gd name="connsiteY4" fmla="*/ 0 h 3122159"/>
                <a:gd name="connsiteX0" fmla="*/ 0 w 1211705"/>
                <a:gd name="connsiteY0" fmla="*/ 0 h 3122148"/>
                <a:gd name="connsiteX1" fmla="*/ 1204210 w 1211705"/>
                <a:gd name="connsiteY1" fmla="*/ 7495 h 3122148"/>
                <a:gd name="connsiteX2" fmla="*/ 1211705 w 1211705"/>
                <a:gd name="connsiteY2" fmla="*/ 3121469 h 3122148"/>
                <a:gd name="connsiteX3" fmla="*/ 976330 w 1211705"/>
                <a:gd name="connsiteY3" fmla="*/ 2903842 h 3122148"/>
                <a:gd name="connsiteX4" fmla="*/ 0 w 1211705"/>
                <a:gd name="connsiteY4" fmla="*/ 0 h 3122148"/>
                <a:gd name="connsiteX0" fmla="*/ 0 w 1211705"/>
                <a:gd name="connsiteY0" fmla="*/ 0 h 3122184"/>
                <a:gd name="connsiteX1" fmla="*/ 1204210 w 1211705"/>
                <a:gd name="connsiteY1" fmla="*/ 7495 h 3122184"/>
                <a:gd name="connsiteX2" fmla="*/ 1211705 w 1211705"/>
                <a:gd name="connsiteY2" fmla="*/ 3121469 h 3122184"/>
                <a:gd name="connsiteX3" fmla="*/ 997302 w 1211705"/>
                <a:gd name="connsiteY3" fmla="*/ 2916426 h 3122184"/>
                <a:gd name="connsiteX4" fmla="*/ 0 w 1211705"/>
                <a:gd name="connsiteY4" fmla="*/ 0 h 3122184"/>
                <a:gd name="connsiteX0" fmla="*/ 0 w 1219611"/>
                <a:gd name="connsiteY0" fmla="*/ 0 h 3128431"/>
                <a:gd name="connsiteX1" fmla="*/ 1204210 w 1219611"/>
                <a:gd name="connsiteY1" fmla="*/ 7495 h 3128431"/>
                <a:gd name="connsiteX2" fmla="*/ 1211705 w 1219611"/>
                <a:gd name="connsiteY2" fmla="*/ 3121469 h 3128431"/>
                <a:gd name="connsiteX3" fmla="*/ 1219611 w 1219611"/>
                <a:gd name="connsiteY3" fmla="*/ 3126151 h 3128431"/>
                <a:gd name="connsiteX4" fmla="*/ 0 w 1219611"/>
                <a:gd name="connsiteY4" fmla="*/ 0 h 3128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611" h="3128431">
                  <a:moveTo>
                    <a:pt x="0" y="0"/>
                  </a:moveTo>
                  <a:lnTo>
                    <a:pt x="1204210" y="7495"/>
                  </a:lnTo>
                  <a:cubicBezTo>
                    <a:pt x="1206708" y="1045486"/>
                    <a:pt x="1201712" y="3125294"/>
                    <a:pt x="1211705" y="3121469"/>
                  </a:cubicBezTo>
                  <a:cubicBezTo>
                    <a:pt x="1204644" y="3136415"/>
                    <a:pt x="1217113" y="3122001"/>
                    <a:pt x="1219611" y="3126151"/>
                  </a:cubicBezTo>
                  <a:cubicBezTo>
                    <a:pt x="1199823" y="3118811"/>
                    <a:pt x="4798" y="14835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D466C307-C9C2-342C-60ED-79286BF63D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61064" y="198158"/>
              <a:ext cx="437948" cy="603295"/>
            </a:xfrm>
            <a:prstGeom prst="rect">
              <a:avLst/>
            </a:prstGeom>
          </p:spPr>
        </p:pic>
      </p:grpSp>
      <p:sp>
        <p:nvSpPr>
          <p:cNvPr id="8" name="Rechthoek 10">
            <a:extLst>
              <a:ext uri="{FF2B5EF4-FFF2-40B4-BE49-F238E27FC236}">
                <a16:creationId xmlns:a16="http://schemas.microsoft.com/office/drawing/2014/main" id="{9479112E-B8AE-88E5-EF9C-A538B6E91D17}"/>
              </a:ext>
            </a:extLst>
          </p:cNvPr>
          <p:cNvSpPr/>
          <p:nvPr userDrawn="1"/>
        </p:nvSpPr>
        <p:spPr>
          <a:xfrm>
            <a:off x="1" y="6415791"/>
            <a:ext cx="2968052" cy="442210"/>
          </a:xfrm>
          <a:custGeom>
            <a:avLst/>
            <a:gdLst>
              <a:gd name="connsiteX0" fmla="*/ 0 w 1641423"/>
              <a:gd name="connsiteY0" fmla="*/ 0 h 891915"/>
              <a:gd name="connsiteX1" fmla="*/ 1641423 w 1641423"/>
              <a:gd name="connsiteY1" fmla="*/ 0 h 891915"/>
              <a:gd name="connsiteX2" fmla="*/ 1641423 w 1641423"/>
              <a:gd name="connsiteY2" fmla="*/ 891915 h 891915"/>
              <a:gd name="connsiteX3" fmla="*/ 0 w 1641423"/>
              <a:gd name="connsiteY3" fmla="*/ 891915 h 891915"/>
              <a:gd name="connsiteX4" fmla="*/ 0 w 1641423"/>
              <a:gd name="connsiteY4" fmla="*/ 0 h 891915"/>
              <a:gd name="connsiteX0" fmla="*/ 0 w 2968052"/>
              <a:gd name="connsiteY0" fmla="*/ 0 h 891915"/>
              <a:gd name="connsiteX1" fmla="*/ 1641423 w 2968052"/>
              <a:gd name="connsiteY1" fmla="*/ 0 h 891915"/>
              <a:gd name="connsiteX2" fmla="*/ 2968052 w 2968052"/>
              <a:gd name="connsiteY2" fmla="*/ 891915 h 891915"/>
              <a:gd name="connsiteX3" fmla="*/ 0 w 2968052"/>
              <a:gd name="connsiteY3" fmla="*/ 891915 h 891915"/>
              <a:gd name="connsiteX4" fmla="*/ 0 w 2968052"/>
              <a:gd name="connsiteY4" fmla="*/ 0 h 891915"/>
              <a:gd name="connsiteX0" fmla="*/ 0 w 2968052"/>
              <a:gd name="connsiteY0" fmla="*/ 0 h 891915"/>
              <a:gd name="connsiteX1" fmla="*/ 2953062 w 2968052"/>
              <a:gd name="connsiteY1" fmla="*/ 891915 h 891915"/>
              <a:gd name="connsiteX2" fmla="*/ 2968052 w 2968052"/>
              <a:gd name="connsiteY2" fmla="*/ 891915 h 891915"/>
              <a:gd name="connsiteX3" fmla="*/ 0 w 2968052"/>
              <a:gd name="connsiteY3" fmla="*/ 891915 h 891915"/>
              <a:gd name="connsiteX4" fmla="*/ 0 w 2968052"/>
              <a:gd name="connsiteY4" fmla="*/ 0 h 891915"/>
              <a:gd name="connsiteX0" fmla="*/ 0 w 2968052"/>
              <a:gd name="connsiteY0" fmla="*/ 0 h 442210"/>
              <a:gd name="connsiteX1" fmla="*/ 2953062 w 2968052"/>
              <a:gd name="connsiteY1" fmla="*/ 442210 h 442210"/>
              <a:gd name="connsiteX2" fmla="*/ 2968052 w 2968052"/>
              <a:gd name="connsiteY2" fmla="*/ 442210 h 442210"/>
              <a:gd name="connsiteX3" fmla="*/ 0 w 2968052"/>
              <a:gd name="connsiteY3" fmla="*/ 442210 h 442210"/>
              <a:gd name="connsiteX4" fmla="*/ 0 w 2968052"/>
              <a:gd name="connsiteY4" fmla="*/ 0 h 442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8052" h="442210">
                <a:moveTo>
                  <a:pt x="0" y="0"/>
                </a:moveTo>
                <a:lnTo>
                  <a:pt x="2953062" y="442210"/>
                </a:lnTo>
                <a:lnTo>
                  <a:pt x="2968052" y="442210"/>
                </a:lnTo>
                <a:lnTo>
                  <a:pt x="0" y="442210"/>
                </a:lnTo>
                <a:lnTo>
                  <a:pt x="0" y="0"/>
                </a:lnTo>
                <a:close/>
              </a:path>
            </a:pathLst>
          </a:custGeom>
          <a:solidFill>
            <a:srgbClr val="1F98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2" name="Titel 2">
            <a:extLst>
              <a:ext uri="{FF2B5EF4-FFF2-40B4-BE49-F238E27FC236}">
                <a16:creationId xmlns:a16="http://schemas.microsoft.com/office/drawing/2014/main" id="{B362ED6A-E84A-99E0-A5E9-B66A8EB68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5325"/>
          </a:xfrm>
          <a:prstGeom prst="rect">
            <a:avLst/>
          </a:prstGeo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3" name="Tijdelijke aanduiding voor datum 1">
            <a:extLst>
              <a:ext uri="{FF2B5EF4-FFF2-40B4-BE49-F238E27FC236}">
                <a16:creationId xmlns:a16="http://schemas.microsoft.com/office/drawing/2014/main" id="{A7DE9110-492A-1320-9E9D-8CC574CB41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1299" y="6356350"/>
            <a:ext cx="2743200" cy="365125"/>
          </a:xfrm>
        </p:spPr>
        <p:txBody>
          <a:bodyPr/>
          <a:lstStyle/>
          <a:p>
            <a:fld id="{54E20551-3E3C-6949-A354-C8D6170D6A34}" type="datetimeFigureOut">
              <a:rPr lang="nl-BE" smtClean="0"/>
              <a:t>28/06/2024</a:t>
            </a:fld>
            <a:endParaRPr lang="nl-BE" dirty="0"/>
          </a:p>
        </p:txBody>
      </p:sp>
      <p:sp>
        <p:nvSpPr>
          <p:cNvPr id="14" name="Tijdelijke aanduiding voor voettekst 3">
            <a:extLst>
              <a:ext uri="{FF2B5EF4-FFF2-40B4-BE49-F238E27FC236}">
                <a16:creationId xmlns:a16="http://schemas.microsoft.com/office/drawing/2014/main" id="{8B0CB72D-2944-349E-69D6-87BC4A258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86878" y="6356350"/>
            <a:ext cx="4114800" cy="365125"/>
          </a:xfrm>
        </p:spPr>
        <p:txBody>
          <a:bodyPr/>
          <a:lstStyle>
            <a:lvl1pPr algn="r">
              <a:defRPr/>
            </a:lvl1pPr>
          </a:lstStyle>
          <a:p>
            <a:endParaRPr lang="nl-BE" dirty="0"/>
          </a:p>
        </p:txBody>
      </p:sp>
      <p:sp>
        <p:nvSpPr>
          <p:cNvPr id="15" name="Tijdelijke aanduiding voor dianummer 4">
            <a:extLst>
              <a:ext uri="{FF2B5EF4-FFF2-40B4-BE49-F238E27FC236}">
                <a16:creationId xmlns:a16="http://schemas.microsoft.com/office/drawing/2014/main" id="{02ADA543-31D9-2CC4-AA4E-0801284D3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1678" y="6356350"/>
            <a:ext cx="559023" cy="365125"/>
          </a:xfrm>
        </p:spPr>
        <p:txBody>
          <a:bodyPr/>
          <a:lstStyle/>
          <a:p>
            <a:fld id="{1BC61E3E-8C48-4E98-ACBB-7FB919386844}" type="slidenum">
              <a:rPr lang="nl-NL" noProof="0" smtClean="0"/>
              <a:pPr/>
              <a:t>‹#›</a:t>
            </a:fld>
            <a:endParaRPr lang="nl-NL" noProof="0"/>
          </a:p>
        </p:txBody>
      </p:sp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6AAD5F69-321F-6223-DCC1-8929BCA93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7947"/>
            <a:ext cx="5157998" cy="45990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 marL="541338" indent="-269875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827088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1074738" indent="-261938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1346200" indent="-2667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Click </a:t>
            </a:r>
            <a:r>
              <a:rPr kumimoji="0" 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to</a:t>
            </a: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edit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</a:endParaRPr>
          </a:p>
          <a:p>
            <a:pPr marL="541338" marR="0" lvl="1" indent="-269875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Second level</a:t>
            </a:r>
          </a:p>
          <a:p>
            <a:pPr marL="827088" marR="0" lvl="2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5000"/>
              <a:buFontTx/>
              <a:buBlip>
                <a:blip r:embed="rId3"/>
              </a:buBlip>
              <a:tabLst/>
              <a:defRPr/>
            </a:pPr>
            <a:r>
              <a:rPr kumimoji="0" lang="nl-N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Third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</a:t>
            </a:r>
          </a:p>
          <a:p>
            <a:pPr marL="1074738" marR="0" lvl="3" indent="-261938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Tx/>
              <a:buBlip>
                <a:blip r:embed="rId3"/>
              </a:buBlip>
              <a:tabLst/>
              <a:defRPr/>
            </a:pPr>
            <a:r>
              <a:rPr kumimoji="0" lang="nl-NL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Fourth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</a:t>
            </a:r>
          </a:p>
          <a:p>
            <a:pPr marL="1346200" marR="0" lvl="4" indent="-2667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55000"/>
              <a:buFontTx/>
              <a:buBlip>
                <a:blip r:embed="rId3"/>
              </a:buBlip>
              <a:tabLst/>
              <a:defRPr/>
            </a:pPr>
            <a:r>
              <a:rPr kumimoji="0" lang="nl-N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Fifth</a:t>
            </a: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 </a:t>
            </a:r>
            <a:endParaRPr lang="nl-NL" noProof="0" dirty="0"/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4CDC10A6-6D35-0812-5135-58C3D969C28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187036" y="1577947"/>
            <a:ext cx="5157998" cy="45990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 marL="541338" indent="-269875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827088" indent="-28575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1074738" indent="-261938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  <a:lvl5pPr marL="1346200" indent="-2667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Click </a:t>
            </a:r>
            <a:r>
              <a:rPr kumimoji="0" 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to</a:t>
            </a: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edit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</a:endParaRPr>
          </a:p>
          <a:p>
            <a:pPr marL="541338" marR="0" lvl="1" indent="-269875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Second level</a:t>
            </a:r>
          </a:p>
          <a:p>
            <a:pPr marL="827088" marR="0" lvl="2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5000"/>
              <a:buFontTx/>
              <a:buBlip>
                <a:blip r:embed="rId3"/>
              </a:buBlip>
              <a:tabLst/>
              <a:defRPr/>
            </a:pPr>
            <a:r>
              <a:rPr kumimoji="0" lang="nl-N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Third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</a:t>
            </a:r>
          </a:p>
          <a:p>
            <a:pPr marL="1074738" marR="0" lvl="3" indent="-261938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Tx/>
              <a:buBlip>
                <a:blip r:embed="rId3"/>
              </a:buBlip>
              <a:tabLst/>
              <a:defRPr/>
            </a:pPr>
            <a:r>
              <a:rPr kumimoji="0" lang="nl-NL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Fourth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</a:t>
            </a:r>
          </a:p>
          <a:p>
            <a:pPr marL="1346200" marR="0" lvl="4" indent="-2667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55000"/>
              <a:buFontTx/>
              <a:buBlip>
                <a:blip r:embed="rId3"/>
              </a:buBlip>
              <a:tabLst/>
              <a:defRPr/>
            </a:pPr>
            <a:r>
              <a:rPr kumimoji="0" lang="nl-N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Fifth</a:t>
            </a: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 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1595212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eg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8">
            <a:extLst>
              <a:ext uri="{FF2B5EF4-FFF2-40B4-BE49-F238E27FC236}">
                <a16:creationId xmlns:a16="http://schemas.microsoft.com/office/drawing/2014/main" id="{7883A578-C851-70A2-E99E-659A15E3043D}"/>
              </a:ext>
            </a:extLst>
          </p:cNvPr>
          <p:cNvSpPr/>
          <p:nvPr userDrawn="1"/>
        </p:nvSpPr>
        <p:spPr>
          <a:xfrm>
            <a:off x="10987790" y="-7496"/>
            <a:ext cx="1219611" cy="3128431"/>
          </a:xfrm>
          <a:custGeom>
            <a:avLst/>
            <a:gdLst>
              <a:gd name="connsiteX0" fmla="*/ 0 w 12192000"/>
              <a:gd name="connsiteY0" fmla="*/ 0 h 1464658"/>
              <a:gd name="connsiteX1" fmla="*/ 12192000 w 12192000"/>
              <a:gd name="connsiteY1" fmla="*/ 0 h 1464658"/>
              <a:gd name="connsiteX2" fmla="*/ 12192000 w 12192000"/>
              <a:gd name="connsiteY2" fmla="*/ 1464658 h 1464658"/>
              <a:gd name="connsiteX3" fmla="*/ 0 w 12192000"/>
              <a:gd name="connsiteY3" fmla="*/ 1464658 h 1464658"/>
              <a:gd name="connsiteX4" fmla="*/ 0 w 12192000"/>
              <a:gd name="connsiteY4" fmla="*/ 0 h 1464658"/>
              <a:gd name="connsiteX0" fmla="*/ 0 w 12192000"/>
              <a:gd name="connsiteY0" fmla="*/ 0 h 1764064"/>
              <a:gd name="connsiteX1" fmla="*/ 12192000 w 12192000"/>
              <a:gd name="connsiteY1" fmla="*/ 0 h 1764064"/>
              <a:gd name="connsiteX2" fmla="*/ 12192000 w 12192000"/>
              <a:gd name="connsiteY2" fmla="*/ 1464658 h 1764064"/>
              <a:gd name="connsiteX3" fmla="*/ 0 w 12192000"/>
              <a:gd name="connsiteY3" fmla="*/ 1764064 h 1764064"/>
              <a:gd name="connsiteX4" fmla="*/ 0 w 12192000"/>
              <a:gd name="connsiteY4" fmla="*/ 0 h 1764064"/>
              <a:gd name="connsiteX0" fmla="*/ 0 w 12192000"/>
              <a:gd name="connsiteY0" fmla="*/ 0 h 1764064"/>
              <a:gd name="connsiteX1" fmla="*/ 12192000 w 12192000"/>
              <a:gd name="connsiteY1" fmla="*/ 0 h 1764064"/>
              <a:gd name="connsiteX2" fmla="*/ 12192000 w 12192000"/>
              <a:gd name="connsiteY2" fmla="*/ 962952 h 1764064"/>
              <a:gd name="connsiteX3" fmla="*/ 0 w 12192000"/>
              <a:gd name="connsiteY3" fmla="*/ 1764064 h 1764064"/>
              <a:gd name="connsiteX4" fmla="*/ 0 w 12192000"/>
              <a:gd name="connsiteY4" fmla="*/ 0 h 1764064"/>
              <a:gd name="connsiteX0" fmla="*/ 8092 w 12200092"/>
              <a:gd name="connsiteY0" fmla="*/ 0 h 1416106"/>
              <a:gd name="connsiteX1" fmla="*/ 12200092 w 12200092"/>
              <a:gd name="connsiteY1" fmla="*/ 0 h 1416106"/>
              <a:gd name="connsiteX2" fmla="*/ 12200092 w 12200092"/>
              <a:gd name="connsiteY2" fmla="*/ 962952 h 1416106"/>
              <a:gd name="connsiteX3" fmla="*/ 0 w 12200092"/>
              <a:gd name="connsiteY3" fmla="*/ 1416106 h 1416106"/>
              <a:gd name="connsiteX4" fmla="*/ 8092 w 12200092"/>
              <a:gd name="connsiteY4" fmla="*/ 0 h 1416106"/>
              <a:gd name="connsiteX0" fmla="*/ 16184 w 12208184"/>
              <a:gd name="connsiteY0" fmla="*/ 0 h 1569855"/>
              <a:gd name="connsiteX1" fmla="*/ 12208184 w 12208184"/>
              <a:gd name="connsiteY1" fmla="*/ 0 h 1569855"/>
              <a:gd name="connsiteX2" fmla="*/ 12208184 w 12208184"/>
              <a:gd name="connsiteY2" fmla="*/ 962952 h 1569855"/>
              <a:gd name="connsiteX3" fmla="*/ 0 w 12208184"/>
              <a:gd name="connsiteY3" fmla="*/ 1569855 h 1569855"/>
              <a:gd name="connsiteX4" fmla="*/ 16184 w 12208184"/>
              <a:gd name="connsiteY4" fmla="*/ 0 h 1569855"/>
              <a:gd name="connsiteX0" fmla="*/ 16184 w 12208184"/>
              <a:gd name="connsiteY0" fmla="*/ 0 h 1569855"/>
              <a:gd name="connsiteX1" fmla="*/ 12208184 w 12208184"/>
              <a:gd name="connsiteY1" fmla="*/ 0 h 1569855"/>
              <a:gd name="connsiteX2" fmla="*/ 12208184 w 12208184"/>
              <a:gd name="connsiteY2" fmla="*/ 1165253 h 1569855"/>
              <a:gd name="connsiteX3" fmla="*/ 0 w 12208184"/>
              <a:gd name="connsiteY3" fmla="*/ 1569855 h 1569855"/>
              <a:gd name="connsiteX4" fmla="*/ 16184 w 12208184"/>
              <a:gd name="connsiteY4" fmla="*/ 0 h 1569855"/>
              <a:gd name="connsiteX0" fmla="*/ 16184 w 12230670"/>
              <a:gd name="connsiteY0" fmla="*/ 0 h 2198625"/>
              <a:gd name="connsiteX1" fmla="*/ 12208184 w 12230670"/>
              <a:gd name="connsiteY1" fmla="*/ 0 h 2198625"/>
              <a:gd name="connsiteX2" fmla="*/ 12230670 w 12230670"/>
              <a:gd name="connsiteY2" fmla="*/ 2184584 h 2198625"/>
              <a:gd name="connsiteX3" fmla="*/ 0 w 12230670"/>
              <a:gd name="connsiteY3" fmla="*/ 1569855 h 2198625"/>
              <a:gd name="connsiteX4" fmla="*/ 16184 w 12230670"/>
              <a:gd name="connsiteY4" fmla="*/ 0 h 2198625"/>
              <a:gd name="connsiteX0" fmla="*/ 10906538 w 12230670"/>
              <a:gd name="connsiteY0" fmla="*/ 0 h 2198625"/>
              <a:gd name="connsiteX1" fmla="*/ 12208184 w 12230670"/>
              <a:gd name="connsiteY1" fmla="*/ 0 h 2198625"/>
              <a:gd name="connsiteX2" fmla="*/ 12230670 w 12230670"/>
              <a:gd name="connsiteY2" fmla="*/ 2184584 h 2198625"/>
              <a:gd name="connsiteX3" fmla="*/ 0 w 12230670"/>
              <a:gd name="connsiteY3" fmla="*/ 1569855 h 2198625"/>
              <a:gd name="connsiteX4" fmla="*/ 10906538 w 12230670"/>
              <a:gd name="connsiteY4" fmla="*/ 0 h 2198625"/>
              <a:gd name="connsiteX0" fmla="*/ 1117961 w 2442093"/>
              <a:gd name="connsiteY0" fmla="*/ 0 h 2589186"/>
              <a:gd name="connsiteX1" fmla="*/ 2419607 w 2442093"/>
              <a:gd name="connsiteY1" fmla="*/ 0 h 2589186"/>
              <a:gd name="connsiteX2" fmla="*/ 2442093 w 2442093"/>
              <a:gd name="connsiteY2" fmla="*/ 2184584 h 2589186"/>
              <a:gd name="connsiteX3" fmla="*/ 0 w 2442093"/>
              <a:gd name="connsiteY3" fmla="*/ 2589186 h 2589186"/>
              <a:gd name="connsiteX4" fmla="*/ 1117961 w 2442093"/>
              <a:gd name="connsiteY4" fmla="*/ 0 h 2589186"/>
              <a:gd name="connsiteX0" fmla="*/ 1399534 w 2723666"/>
              <a:gd name="connsiteY0" fmla="*/ 0 h 2605440"/>
              <a:gd name="connsiteX1" fmla="*/ 2701180 w 2723666"/>
              <a:gd name="connsiteY1" fmla="*/ 0 h 2605440"/>
              <a:gd name="connsiteX2" fmla="*/ 2723666 w 2723666"/>
              <a:gd name="connsiteY2" fmla="*/ 2184584 h 2605440"/>
              <a:gd name="connsiteX3" fmla="*/ 281573 w 2723666"/>
              <a:gd name="connsiteY3" fmla="*/ 2589186 h 2605440"/>
              <a:gd name="connsiteX4" fmla="*/ 1399534 w 2723666"/>
              <a:gd name="connsiteY4" fmla="*/ 0 h 2605440"/>
              <a:gd name="connsiteX0" fmla="*/ 1399534 w 2723666"/>
              <a:gd name="connsiteY0" fmla="*/ 0 h 2605440"/>
              <a:gd name="connsiteX1" fmla="*/ 2701180 w 2723666"/>
              <a:gd name="connsiteY1" fmla="*/ 0 h 2605440"/>
              <a:gd name="connsiteX2" fmla="*/ 2723666 w 2723666"/>
              <a:gd name="connsiteY2" fmla="*/ 2184584 h 2605440"/>
              <a:gd name="connsiteX3" fmla="*/ 281573 w 2723666"/>
              <a:gd name="connsiteY3" fmla="*/ 2589186 h 2605440"/>
              <a:gd name="connsiteX4" fmla="*/ 1399534 w 2723666"/>
              <a:gd name="connsiteY4" fmla="*/ 0 h 2605440"/>
              <a:gd name="connsiteX0" fmla="*/ 1118217 w 2442349"/>
              <a:gd name="connsiteY0" fmla="*/ 0 h 2599737"/>
              <a:gd name="connsiteX1" fmla="*/ 2419863 w 2442349"/>
              <a:gd name="connsiteY1" fmla="*/ 0 h 2599737"/>
              <a:gd name="connsiteX2" fmla="*/ 2442349 w 2442349"/>
              <a:gd name="connsiteY2" fmla="*/ 2184584 h 2599737"/>
              <a:gd name="connsiteX3" fmla="*/ 256 w 2442349"/>
              <a:gd name="connsiteY3" fmla="*/ 2589186 h 2599737"/>
              <a:gd name="connsiteX4" fmla="*/ 1118217 w 2442349"/>
              <a:gd name="connsiteY4" fmla="*/ 0 h 2599737"/>
              <a:gd name="connsiteX0" fmla="*/ 1118217 w 2442349"/>
              <a:gd name="connsiteY0" fmla="*/ 0 h 2597370"/>
              <a:gd name="connsiteX1" fmla="*/ 2419863 w 2442349"/>
              <a:gd name="connsiteY1" fmla="*/ 0 h 2597370"/>
              <a:gd name="connsiteX2" fmla="*/ 2442349 w 2442349"/>
              <a:gd name="connsiteY2" fmla="*/ 2184584 h 2597370"/>
              <a:gd name="connsiteX3" fmla="*/ 256 w 2442349"/>
              <a:gd name="connsiteY3" fmla="*/ 2589186 h 2597370"/>
              <a:gd name="connsiteX4" fmla="*/ 1118217 w 2442349"/>
              <a:gd name="connsiteY4" fmla="*/ 0 h 2597370"/>
              <a:gd name="connsiteX0" fmla="*/ 1118217 w 2442349"/>
              <a:gd name="connsiteY0" fmla="*/ 0 h 2589186"/>
              <a:gd name="connsiteX1" fmla="*/ 2419863 w 2442349"/>
              <a:gd name="connsiteY1" fmla="*/ 0 h 2589186"/>
              <a:gd name="connsiteX2" fmla="*/ 2442349 w 2442349"/>
              <a:gd name="connsiteY2" fmla="*/ 2184584 h 2589186"/>
              <a:gd name="connsiteX3" fmla="*/ 256 w 2442349"/>
              <a:gd name="connsiteY3" fmla="*/ 2589186 h 2589186"/>
              <a:gd name="connsiteX4" fmla="*/ 1118217 w 2442349"/>
              <a:gd name="connsiteY4" fmla="*/ 0 h 2589186"/>
              <a:gd name="connsiteX0" fmla="*/ 5 w 1352714"/>
              <a:gd name="connsiteY0" fmla="*/ 0 h 2199446"/>
              <a:gd name="connsiteX1" fmla="*/ 1301651 w 1352714"/>
              <a:gd name="connsiteY1" fmla="*/ 0 h 2199446"/>
              <a:gd name="connsiteX2" fmla="*/ 1324137 w 1352714"/>
              <a:gd name="connsiteY2" fmla="*/ 2184584 h 2199446"/>
              <a:gd name="connsiteX3" fmla="*/ 1332936 w 1352714"/>
              <a:gd name="connsiteY3" fmla="*/ 2199442 h 2199446"/>
              <a:gd name="connsiteX4" fmla="*/ 5 w 1352714"/>
              <a:gd name="connsiteY4" fmla="*/ 0 h 2199446"/>
              <a:gd name="connsiteX0" fmla="*/ 0 w 1352709"/>
              <a:gd name="connsiteY0" fmla="*/ 0 h 2199446"/>
              <a:gd name="connsiteX1" fmla="*/ 1301646 w 1352709"/>
              <a:gd name="connsiteY1" fmla="*/ 0 h 2199446"/>
              <a:gd name="connsiteX2" fmla="*/ 1324132 w 1352709"/>
              <a:gd name="connsiteY2" fmla="*/ 2184584 h 2199446"/>
              <a:gd name="connsiteX3" fmla="*/ 1332931 w 1352709"/>
              <a:gd name="connsiteY3" fmla="*/ 2199442 h 2199446"/>
              <a:gd name="connsiteX4" fmla="*/ 0 w 1352709"/>
              <a:gd name="connsiteY4" fmla="*/ 0 h 2199446"/>
              <a:gd name="connsiteX0" fmla="*/ 0 w 1324132"/>
              <a:gd name="connsiteY0" fmla="*/ 0 h 2469265"/>
              <a:gd name="connsiteX1" fmla="*/ 1301646 w 1324132"/>
              <a:gd name="connsiteY1" fmla="*/ 0 h 2469265"/>
              <a:gd name="connsiteX2" fmla="*/ 1324132 w 1324132"/>
              <a:gd name="connsiteY2" fmla="*/ 2184584 h 2469265"/>
              <a:gd name="connsiteX3" fmla="*/ 815770 w 1324132"/>
              <a:gd name="connsiteY3" fmla="*/ 2469265 h 2469265"/>
              <a:gd name="connsiteX4" fmla="*/ 0 w 1324132"/>
              <a:gd name="connsiteY4" fmla="*/ 0 h 2469265"/>
              <a:gd name="connsiteX0" fmla="*/ 0 w 1309141"/>
              <a:gd name="connsiteY0" fmla="*/ 0 h 3114224"/>
              <a:gd name="connsiteX1" fmla="*/ 1301646 w 1309141"/>
              <a:gd name="connsiteY1" fmla="*/ 0 h 3114224"/>
              <a:gd name="connsiteX2" fmla="*/ 1309141 w 1309141"/>
              <a:gd name="connsiteY2" fmla="*/ 3113974 h 3114224"/>
              <a:gd name="connsiteX3" fmla="*/ 815770 w 1309141"/>
              <a:gd name="connsiteY3" fmla="*/ 2469265 h 3114224"/>
              <a:gd name="connsiteX4" fmla="*/ 0 w 1309141"/>
              <a:gd name="connsiteY4" fmla="*/ 0 h 3114224"/>
              <a:gd name="connsiteX0" fmla="*/ 0 w 1309141"/>
              <a:gd name="connsiteY0" fmla="*/ 0 h 3114224"/>
              <a:gd name="connsiteX1" fmla="*/ 1301646 w 1309141"/>
              <a:gd name="connsiteY1" fmla="*/ 0 h 3114224"/>
              <a:gd name="connsiteX2" fmla="*/ 1309141 w 1309141"/>
              <a:gd name="connsiteY2" fmla="*/ 3113974 h 3114224"/>
              <a:gd name="connsiteX3" fmla="*/ 815770 w 1309141"/>
              <a:gd name="connsiteY3" fmla="*/ 2469265 h 3114224"/>
              <a:gd name="connsiteX4" fmla="*/ 0 w 1309141"/>
              <a:gd name="connsiteY4" fmla="*/ 0 h 3114224"/>
              <a:gd name="connsiteX0" fmla="*/ 0 w 1343868"/>
              <a:gd name="connsiteY0" fmla="*/ 0 h 3143822"/>
              <a:gd name="connsiteX1" fmla="*/ 1301646 w 1343868"/>
              <a:gd name="connsiteY1" fmla="*/ 0 h 3143822"/>
              <a:gd name="connsiteX2" fmla="*/ 1309141 w 1343868"/>
              <a:gd name="connsiteY2" fmla="*/ 3113974 h 3143822"/>
              <a:gd name="connsiteX3" fmla="*/ 1325436 w 1343868"/>
              <a:gd name="connsiteY3" fmla="*/ 3143822 h 3143822"/>
              <a:gd name="connsiteX4" fmla="*/ 0 w 1343868"/>
              <a:gd name="connsiteY4" fmla="*/ 0 h 3143822"/>
              <a:gd name="connsiteX0" fmla="*/ 0 w 1246432"/>
              <a:gd name="connsiteY0" fmla="*/ 0 h 3151317"/>
              <a:gd name="connsiteX1" fmla="*/ 1204210 w 1246432"/>
              <a:gd name="connsiteY1" fmla="*/ 7495 h 3151317"/>
              <a:gd name="connsiteX2" fmla="*/ 1211705 w 1246432"/>
              <a:gd name="connsiteY2" fmla="*/ 3121469 h 3151317"/>
              <a:gd name="connsiteX3" fmla="*/ 1228000 w 1246432"/>
              <a:gd name="connsiteY3" fmla="*/ 3151317 h 3151317"/>
              <a:gd name="connsiteX4" fmla="*/ 0 w 1246432"/>
              <a:gd name="connsiteY4" fmla="*/ 0 h 3151317"/>
              <a:gd name="connsiteX0" fmla="*/ 0 w 1211705"/>
              <a:gd name="connsiteY0" fmla="*/ 0 h 3138734"/>
              <a:gd name="connsiteX1" fmla="*/ 1204210 w 1211705"/>
              <a:gd name="connsiteY1" fmla="*/ 7495 h 3138734"/>
              <a:gd name="connsiteX2" fmla="*/ 1211705 w 1211705"/>
              <a:gd name="connsiteY2" fmla="*/ 3121469 h 3138734"/>
              <a:gd name="connsiteX3" fmla="*/ 1009886 w 1211705"/>
              <a:gd name="connsiteY3" fmla="*/ 3138734 h 3138734"/>
              <a:gd name="connsiteX4" fmla="*/ 0 w 1211705"/>
              <a:gd name="connsiteY4" fmla="*/ 0 h 3138734"/>
              <a:gd name="connsiteX0" fmla="*/ 0 w 1211705"/>
              <a:gd name="connsiteY0" fmla="*/ 0 h 3125150"/>
              <a:gd name="connsiteX1" fmla="*/ 1204210 w 1211705"/>
              <a:gd name="connsiteY1" fmla="*/ 7495 h 3125150"/>
              <a:gd name="connsiteX2" fmla="*/ 1211705 w 1211705"/>
              <a:gd name="connsiteY2" fmla="*/ 3121469 h 3125150"/>
              <a:gd name="connsiteX3" fmla="*/ 1148305 w 1211705"/>
              <a:gd name="connsiteY3" fmla="*/ 3100984 h 3125150"/>
              <a:gd name="connsiteX4" fmla="*/ 0 w 1211705"/>
              <a:gd name="connsiteY4" fmla="*/ 0 h 3125150"/>
              <a:gd name="connsiteX0" fmla="*/ 0 w 1211705"/>
              <a:gd name="connsiteY0" fmla="*/ 0 h 3122159"/>
              <a:gd name="connsiteX1" fmla="*/ 1204210 w 1211705"/>
              <a:gd name="connsiteY1" fmla="*/ 7495 h 3122159"/>
              <a:gd name="connsiteX2" fmla="*/ 1211705 w 1211705"/>
              <a:gd name="connsiteY2" fmla="*/ 3121469 h 3122159"/>
              <a:gd name="connsiteX3" fmla="*/ 976330 w 1211705"/>
              <a:gd name="connsiteY3" fmla="*/ 2903842 h 3122159"/>
              <a:gd name="connsiteX4" fmla="*/ 0 w 1211705"/>
              <a:gd name="connsiteY4" fmla="*/ 0 h 3122159"/>
              <a:gd name="connsiteX0" fmla="*/ 0 w 1211705"/>
              <a:gd name="connsiteY0" fmla="*/ 0 h 3122148"/>
              <a:gd name="connsiteX1" fmla="*/ 1204210 w 1211705"/>
              <a:gd name="connsiteY1" fmla="*/ 7495 h 3122148"/>
              <a:gd name="connsiteX2" fmla="*/ 1211705 w 1211705"/>
              <a:gd name="connsiteY2" fmla="*/ 3121469 h 3122148"/>
              <a:gd name="connsiteX3" fmla="*/ 976330 w 1211705"/>
              <a:gd name="connsiteY3" fmla="*/ 2903842 h 3122148"/>
              <a:gd name="connsiteX4" fmla="*/ 0 w 1211705"/>
              <a:gd name="connsiteY4" fmla="*/ 0 h 3122148"/>
              <a:gd name="connsiteX0" fmla="*/ 0 w 1211705"/>
              <a:gd name="connsiteY0" fmla="*/ 0 h 3122184"/>
              <a:gd name="connsiteX1" fmla="*/ 1204210 w 1211705"/>
              <a:gd name="connsiteY1" fmla="*/ 7495 h 3122184"/>
              <a:gd name="connsiteX2" fmla="*/ 1211705 w 1211705"/>
              <a:gd name="connsiteY2" fmla="*/ 3121469 h 3122184"/>
              <a:gd name="connsiteX3" fmla="*/ 997302 w 1211705"/>
              <a:gd name="connsiteY3" fmla="*/ 2916426 h 3122184"/>
              <a:gd name="connsiteX4" fmla="*/ 0 w 1211705"/>
              <a:gd name="connsiteY4" fmla="*/ 0 h 3122184"/>
              <a:gd name="connsiteX0" fmla="*/ 0 w 1219611"/>
              <a:gd name="connsiteY0" fmla="*/ 0 h 3128431"/>
              <a:gd name="connsiteX1" fmla="*/ 1204210 w 1219611"/>
              <a:gd name="connsiteY1" fmla="*/ 7495 h 3128431"/>
              <a:gd name="connsiteX2" fmla="*/ 1211705 w 1219611"/>
              <a:gd name="connsiteY2" fmla="*/ 3121469 h 3128431"/>
              <a:gd name="connsiteX3" fmla="*/ 1219611 w 1219611"/>
              <a:gd name="connsiteY3" fmla="*/ 3126151 h 3128431"/>
              <a:gd name="connsiteX4" fmla="*/ 0 w 1219611"/>
              <a:gd name="connsiteY4" fmla="*/ 0 h 3128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611" h="3128431">
                <a:moveTo>
                  <a:pt x="0" y="0"/>
                </a:moveTo>
                <a:lnTo>
                  <a:pt x="1204210" y="7495"/>
                </a:lnTo>
                <a:cubicBezTo>
                  <a:pt x="1206708" y="1045486"/>
                  <a:pt x="1201712" y="3125294"/>
                  <a:pt x="1211705" y="3121469"/>
                </a:cubicBezTo>
                <a:cubicBezTo>
                  <a:pt x="1204644" y="3136415"/>
                  <a:pt x="1217113" y="3122001"/>
                  <a:pt x="1219611" y="3126151"/>
                </a:cubicBezTo>
                <a:cubicBezTo>
                  <a:pt x="1199823" y="3118811"/>
                  <a:pt x="4798" y="14835"/>
                  <a:pt x="0" y="0"/>
                </a:cubicBezTo>
                <a:close/>
              </a:path>
            </a:pathLst>
          </a:custGeom>
          <a:solidFill>
            <a:srgbClr val="1F98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hthoek 10">
            <a:extLst>
              <a:ext uri="{FF2B5EF4-FFF2-40B4-BE49-F238E27FC236}">
                <a16:creationId xmlns:a16="http://schemas.microsoft.com/office/drawing/2014/main" id="{9479112E-B8AE-88E5-EF9C-A538B6E91D17}"/>
              </a:ext>
            </a:extLst>
          </p:cNvPr>
          <p:cNvSpPr/>
          <p:nvPr userDrawn="1"/>
        </p:nvSpPr>
        <p:spPr>
          <a:xfrm>
            <a:off x="1" y="6415791"/>
            <a:ext cx="2968052" cy="442210"/>
          </a:xfrm>
          <a:custGeom>
            <a:avLst/>
            <a:gdLst>
              <a:gd name="connsiteX0" fmla="*/ 0 w 1641423"/>
              <a:gd name="connsiteY0" fmla="*/ 0 h 891915"/>
              <a:gd name="connsiteX1" fmla="*/ 1641423 w 1641423"/>
              <a:gd name="connsiteY1" fmla="*/ 0 h 891915"/>
              <a:gd name="connsiteX2" fmla="*/ 1641423 w 1641423"/>
              <a:gd name="connsiteY2" fmla="*/ 891915 h 891915"/>
              <a:gd name="connsiteX3" fmla="*/ 0 w 1641423"/>
              <a:gd name="connsiteY3" fmla="*/ 891915 h 891915"/>
              <a:gd name="connsiteX4" fmla="*/ 0 w 1641423"/>
              <a:gd name="connsiteY4" fmla="*/ 0 h 891915"/>
              <a:gd name="connsiteX0" fmla="*/ 0 w 2968052"/>
              <a:gd name="connsiteY0" fmla="*/ 0 h 891915"/>
              <a:gd name="connsiteX1" fmla="*/ 1641423 w 2968052"/>
              <a:gd name="connsiteY1" fmla="*/ 0 h 891915"/>
              <a:gd name="connsiteX2" fmla="*/ 2968052 w 2968052"/>
              <a:gd name="connsiteY2" fmla="*/ 891915 h 891915"/>
              <a:gd name="connsiteX3" fmla="*/ 0 w 2968052"/>
              <a:gd name="connsiteY3" fmla="*/ 891915 h 891915"/>
              <a:gd name="connsiteX4" fmla="*/ 0 w 2968052"/>
              <a:gd name="connsiteY4" fmla="*/ 0 h 891915"/>
              <a:gd name="connsiteX0" fmla="*/ 0 w 2968052"/>
              <a:gd name="connsiteY0" fmla="*/ 0 h 891915"/>
              <a:gd name="connsiteX1" fmla="*/ 2953062 w 2968052"/>
              <a:gd name="connsiteY1" fmla="*/ 891915 h 891915"/>
              <a:gd name="connsiteX2" fmla="*/ 2968052 w 2968052"/>
              <a:gd name="connsiteY2" fmla="*/ 891915 h 891915"/>
              <a:gd name="connsiteX3" fmla="*/ 0 w 2968052"/>
              <a:gd name="connsiteY3" fmla="*/ 891915 h 891915"/>
              <a:gd name="connsiteX4" fmla="*/ 0 w 2968052"/>
              <a:gd name="connsiteY4" fmla="*/ 0 h 891915"/>
              <a:gd name="connsiteX0" fmla="*/ 0 w 2968052"/>
              <a:gd name="connsiteY0" fmla="*/ 0 h 442210"/>
              <a:gd name="connsiteX1" fmla="*/ 2953062 w 2968052"/>
              <a:gd name="connsiteY1" fmla="*/ 442210 h 442210"/>
              <a:gd name="connsiteX2" fmla="*/ 2968052 w 2968052"/>
              <a:gd name="connsiteY2" fmla="*/ 442210 h 442210"/>
              <a:gd name="connsiteX3" fmla="*/ 0 w 2968052"/>
              <a:gd name="connsiteY3" fmla="*/ 442210 h 442210"/>
              <a:gd name="connsiteX4" fmla="*/ 0 w 2968052"/>
              <a:gd name="connsiteY4" fmla="*/ 0 h 442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8052" h="442210">
                <a:moveTo>
                  <a:pt x="0" y="0"/>
                </a:moveTo>
                <a:lnTo>
                  <a:pt x="2953062" y="442210"/>
                </a:lnTo>
                <a:lnTo>
                  <a:pt x="2968052" y="442210"/>
                </a:lnTo>
                <a:lnTo>
                  <a:pt x="0" y="442210"/>
                </a:lnTo>
                <a:lnTo>
                  <a:pt x="0" y="0"/>
                </a:lnTo>
                <a:close/>
              </a:path>
            </a:pathLst>
          </a:custGeom>
          <a:solidFill>
            <a:srgbClr val="0F47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1" name="Titel 2">
            <a:extLst>
              <a:ext uri="{FF2B5EF4-FFF2-40B4-BE49-F238E27FC236}">
                <a16:creationId xmlns:a16="http://schemas.microsoft.com/office/drawing/2014/main" id="{84678220-2B0D-D2E2-59D6-48F699B86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5325"/>
          </a:xfrm>
          <a:prstGeom prst="rect">
            <a:avLst/>
          </a:prstGeom>
        </p:spPr>
        <p:txBody>
          <a:bodyPr/>
          <a:lstStyle>
            <a:lvl1pPr>
              <a:defRPr sz="4400">
                <a:solidFill>
                  <a:srgbClr val="0F476B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2" name="Tijdelijke aanduiding voor datum 1">
            <a:extLst>
              <a:ext uri="{FF2B5EF4-FFF2-40B4-BE49-F238E27FC236}">
                <a16:creationId xmlns:a16="http://schemas.microsoft.com/office/drawing/2014/main" id="{2218D294-DD61-E84B-D7F1-2DC37F11AC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1299" y="6356350"/>
            <a:ext cx="2743200" cy="365125"/>
          </a:xfrm>
        </p:spPr>
        <p:txBody>
          <a:bodyPr/>
          <a:lstStyle/>
          <a:p>
            <a:fld id="{54E20551-3E3C-6949-A354-C8D6170D6A34}" type="datetimeFigureOut">
              <a:rPr lang="nl-BE" smtClean="0"/>
              <a:t>28/06/2024</a:t>
            </a:fld>
            <a:endParaRPr lang="nl-BE" dirty="0"/>
          </a:p>
        </p:txBody>
      </p:sp>
      <p:sp>
        <p:nvSpPr>
          <p:cNvPr id="13" name="Tijdelijke aanduiding voor voettekst 3">
            <a:extLst>
              <a:ext uri="{FF2B5EF4-FFF2-40B4-BE49-F238E27FC236}">
                <a16:creationId xmlns:a16="http://schemas.microsoft.com/office/drawing/2014/main" id="{C76B44C3-E43F-9544-9347-DA90F6720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86878" y="6356350"/>
            <a:ext cx="4114800" cy="365125"/>
          </a:xfrm>
        </p:spPr>
        <p:txBody>
          <a:bodyPr/>
          <a:lstStyle>
            <a:lvl1pPr algn="r">
              <a:defRPr/>
            </a:lvl1pPr>
          </a:lstStyle>
          <a:p>
            <a:endParaRPr lang="nl-BE" dirty="0"/>
          </a:p>
        </p:txBody>
      </p:sp>
      <p:sp>
        <p:nvSpPr>
          <p:cNvPr id="14" name="Tijdelijke aanduiding voor dianummer 4">
            <a:extLst>
              <a:ext uri="{FF2B5EF4-FFF2-40B4-BE49-F238E27FC236}">
                <a16:creationId xmlns:a16="http://schemas.microsoft.com/office/drawing/2014/main" id="{0764916A-933C-F85C-EE10-2A560986B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1678" y="6356350"/>
            <a:ext cx="559023" cy="365125"/>
          </a:xfrm>
        </p:spPr>
        <p:txBody>
          <a:bodyPr/>
          <a:lstStyle/>
          <a:p>
            <a:fld id="{1BC61E3E-8C48-4E98-ACBB-7FB919386844}" type="slidenum">
              <a:rPr lang="nl-NL" noProof="0" smtClean="0"/>
              <a:pPr/>
              <a:t>‹#›</a:t>
            </a:fld>
            <a:endParaRPr lang="nl-NL" noProof="0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ABEB8A06-02A0-9D13-69AA-47C327729B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51684" y="136525"/>
            <a:ext cx="643067" cy="767887"/>
          </a:xfrm>
          <a:prstGeom prst="rect">
            <a:avLst/>
          </a:prstGeom>
        </p:spPr>
      </p:pic>
      <p:sp>
        <p:nvSpPr>
          <p:cNvPr id="21" name="Tijdelijke aanduiding voor tekst 2">
            <a:extLst>
              <a:ext uri="{FF2B5EF4-FFF2-40B4-BE49-F238E27FC236}">
                <a16:creationId xmlns:a16="http://schemas.microsoft.com/office/drawing/2014/main" id="{DA66B3E5-6A94-3C4A-36A7-666730543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7947"/>
            <a:ext cx="10515600" cy="45990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rgbClr val="535353"/>
                </a:solidFill>
              </a:defRPr>
            </a:lvl1pPr>
            <a:lvl2pPr>
              <a:defRPr>
                <a:solidFill>
                  <a:srgbClr val="535353"/>
                </a:solidFill>
              </a:defRPr>
            </a:lvl2pPr>
            <a:lvl3pPr>
              <a:defRPr>
                <a:solidFill>
                  <a:srgbClr val="535353"/>
                </a:solidFill>
              </a:defRPr>
            </a:lvl3pPr>
            <a:lvl4pPr>
              <a:defRPr>
                <a:solidFill>
                  <a:srgbClr val="535353"/>
                </a:solidFill>
              </a:defRPr>
            </a:lvl4pPr>
            <a:lvl5pPr>
              <a:defRPr>
                <a:solidFill>
                  <a:srgbClr val="535353"/>
                </a:solidFill>
              </a:defRPr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Click </a:t>
            </a:r>
            <a:r>
              <a:rPr kumimoji="0" 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to</a:t>
            </a: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edit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</a:endParaRPr>
          </a:p>
          <a:p>
            <a:pPr marL="541338" marR="0" lvl="1" indent="-269875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Tx/>
              <a:buBlip>
                <a:blip r:embed="rId3"/>
              </a:buBlip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Second level</a:t>
            </a:r>
          </a:p>
          <a:p>
            <a:pPr marL="827088" marR="0" lvl="2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5000"/>
              <a:buFontTx/>
              <a:buBlip>
                <a:blip r:embed="rId3"/>
              </a:buBlip>
              <a:tabLst/>
              <a:defRPr/>
            </a:pPr>
            <a:r>
              <a:rPr kumimoji="0" lang="nl-N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Third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</a:t>
            </a:r>
          </a:p>
          <a:p>
            <a:pPr marL="1074738" marR="0" lvl="3" indent="-261938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Tx/>
              <a:buBlip>
                <a:blip r:embed="rId3"/>
              </a:buBlip>
              <a:tabLst/>
              <a:defRPr/>
            </a:pPr>
            <a:r>
              <a:rPr kumimoji="0" lang="nl-NL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Fourth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</a:t>
            </a:r>
          </a:p>
          <a:p>
            <a:pPr marL="1346200" marR="0" lvl="4" indent="-2667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55000"/>
              <a:buFontTx/>
              <a:buBlip>
                <a:blip r:embed="rId3"/>
              </a:buBlip>
              <a:tabLst/>
              <a:defRPr/>
            </a:pPr>
            <a:r>
              <a:rPr kumimoji="0" lang="nl-N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Fifth</a:t>
            </a: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 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9863890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eeg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8">
            <a:extLst>
              <a:ext uri="{FF2B5EF4-FFF2-40B4-BE49-F238E27FC236}">
                <a16:creationId xmlns:a16="http://schemas.microsoft.com/office/drawing/2014/main" id="{7883A578-C851-70A2-E99E-659A15E3043D}"/>
              </a:ext>
            </a:extLst>
          </p:cNvPr>
          <p:cNvSpPr/>
          <p:nvPr userDrawn="1"/>
        </p:nvSpPr>
        <p:spPr>
          <a:xfrm>
            <a:off x="10987790" y="-7496"/>
            <a:ext cx="1219611" cy="3128431"/>
          </a:xfrm>
          <a:custGeom>
            <a:avLst/>
            <a:gdLst>
              <a:gd name="connsiteX0" fmla="*/ 0 w 12192000"/>
              <a:gd name="connsiteY0" fmla="*/ 0 h 1464658"/>
              <a:gd name="connsiteX1" fmla="*/ 12192000 w 12192000"/>
              <a:gd name="connsiteY1" fmla="*/ 0 h 1464658"/>
              <a:gd name="connsiteX2" fmla="*/ 12192000 w 12192000"/>
              <a:gd name="connsiteY2" fmla="*/ 1464658 h 1464658"/>
              <a:gd name="connsiteX3" fmla="*/ 0 w 12192000"/>
              <a:gd name="connsiteY3" fmla="*/ 1464658 h 1464658"/>
              <a:gd name="connsiteX4" fmla="*/ 0 w 12192000"/>
              <a:gd name="connsiteY4" fmla="*/ 0 h 1464658"/>
              <a:gd name="connsiteX0" fmla="*/ 0 w 12192000"/>
              <a:gd name="connsiteY0" fmla="*/ 0 h 1764064"/>
              <a:gd name="connsiteX1" fmla="*/ 12192000 w 12192000"/>
              <a:gd name="connsiteY1" fmla="*/ 0 h 1764064"/>
              <a:gd name="connsiteX2" fmla="*/ 12192000 w 12192000"/>
              <a:gd name="connsiteY2" fmla="*/ 1464658 h 1764064"/>
              <a:gd name="connsiteX3" fmla="*/ 0 w 12192000"/>
              <a:gd name="connsiteY3" fmla="*/ 1764064 h 1764064"/>
              <a:gd name="connsiteX4" fmla="*/ 0 w 12192000"/>
              <a:gd name="connsiteY4" fmla="*/ 0 h 1764064"/>
              <a:gd name="connsiteX0" fmla="*/ 0 w 12192000"/>
              <a:gd name="connsiteY0" fmla="*/ 0 h 1764064"/>
              <a:gd name="connsiteX1" fmla="*/ 12192000 w 12192000"/>
              <a:gd name="connsiteY1" fmla="*/ 0 h 1764064"/>
              <a:gd name="connsiteX2" fmla="*/ 12192000 w 12192000"/>
              <a:gd name="connsiteY2" fmla="*/ 962952 h 1764064"/>
              <a:gd name="connsiteX3" fmla="*/ 0 w 12192000"/>
              <a:gd name="connsiteY3" fmla="*/ 1764064 h 1764064"/>
              <a:gd name="connsiteX4" fmla="*/ 0 w 12192000"/>
              <a:gd name="connsiteY4" fmla="*/ 0 h 1764064"/>
              <a:gd name="connsiteX0" fmla="*/ 8092 w 12200092"/>
              <a:gd name="connsiteY0" fmla="*/ 0 h 1416106"/>
              <a:gd name="connsiteX1" fmla="*/ 12200092 w 12200092"/>
              <a:gd name="connsiteY1" fmla="*/ 0 h 1416106"/>
              <a:gd name="connsiteX2" fmla="*/ 12200092 w 12200092"/>
              <a:gd name="connsiteY2" fmla="*/ 962952 h 1416106"/>
              <a:gd name="connsiteX3" fmla="*/ 0 w 12200092"/>
              <a:gd name="connsiteY3" fmla="*/ 1416106 h 1416106"/>
              <a:gd name="connsiteX4" fmla="*/ 8092 w 12200092"/>
              <a:gd name="connsiteY4" fmla="*/ 0 h 1416106"/>
              <a:gd name="connsiteX0" fmla="*/ 16184 w 12208184"/>
              <a:gd name="connsiteY0" fmla="*/ 0 h 1569855"/>
              <a:gd name="connsiteX1" fmla="*/ 12208184 w 12208184"/>
              <a:gd name="connsiteY1" fmla="*/ 0 h 1569855"/>
              <a:gd name="connsiteX2" fmla="*/ 12208184 w 12208184"/>
              <a:gd name="connsiteY2" fmla="*/ 962952 h 1569855"/>
              <a:gd name="connsiteX3" fmla="*/ 0 w 12208184"/>
              <a:gd name="connsiteY3" fmla="*/ 1569855 h 1569855"/>
              <a:gd name="connsiteX4" fmla="*/ 16184 w 12208184"/>
              <a:gd name="connsiteY4" fmla="*/ 0 h 1569855"/>
              <a:gd name="connsiteX0" fmla="*/ 16184 w 12208184"/>
              <a:gd name="connsiteY0" fmla="*/ 0 h 1569855"/>
              <a:gd name="connsiteX1" fmla="*/ 12208184 w 12208184"/>
              <a:gd name="connsiteY1" fmla="*/ 0 h 1569855"/>
              <a:gd name="connsiteX2" fmla="*/ 12208184 w 12208184"/>
              <a:gd name="connsiteY2" fmla="*/ 1165253 h 1569855"/>
              <a:gd name="connsiteX3" fmla="*/ 0 w 12208184"/>
              <a:gd name="connsiteY3" fmla="*/ 1569855 h 1569855"/>
              <a:gd name="connsiteX4" fmla="*/ 16184 w 12208184"/>
              <a:gd name="connsiteY4" fmla="*/ 0 h 1569855"/>
              <a:gd name="connsiteX0" fmla="*/ 16184 w 12230670"/>
              <a:gd name="connsiteY0" fmla="*/ 0 h 2198625"/>
              <a:gd name="connsiteX1" fmla="*/ 12208184 w 12230670"/>
              <a:gd name="connsiteY1" fmla="*/ 0 h 2198625"/>
              <a:gd name="connsiteX2" fmla="*/ 12230670 w 12230670"/>
              <a:gd name="connsiteY2" fmla="*/ 2184584 h 2198625"/>
              <a:gd name="connsiteX3" fmla="*/ 0 w 12230670"/>
              <a:gd name="connsiteY3" fmla="*/ 1569855 h 2198625"/>
              <a:gd name="connsiteX4" fmla="*/ 16184 w 12230670"/>
              <a:gd name="connsiteY4" fmla="*/ 0 h 2198625"/>
              <a:gd name="connsiteX0" fmla="*/ 10906538 w 12230670"/>
              <a:gd name="connsiteY0" fmla="*/ 0 h 2198625"/>
              <a:gd name="connsiteX1" fmla="*/ 12208184 w 12230670"/>
              <a:gd name="connsiteY1" fmla="*/ 0 h 2198625"/>
              <a:gd name="connsiteX2" fmla="*/ 12230670 w 12230670"/>
              <a:gd name="connsiteY2" fmla="*/ 2184584 h 2198625"/>
              <a:gd name="connsiteX3" fmla="*/ 0 w 12230670"/>
              <a:gd name="connsiteY3" fmla="*/ 1569855 h 2198625"/>
              <a:gd name="connsiteX4" fmla="*/ 10906538 w 12230670"/>
              <a:gd name="connsiteY4" fmla="*/ 0 h 2198625"/>
              <a:gd name="connsiteX0" fmla="*/ 1117961 w 2442093"/>
              <a:gd name="connsiteY0" fmla="*/ 0 h 2589186"/>
              <a:gd name="connsiteX1" fmla="*/ 2419607 w 2442093"/>
              <a:gd name="connsiteY1" fmla="*/ 0 h 2589186"/>
              <a:gd name="connsiteX2" fmla="*/ 2442093 w 2442093"/>
              <a:gd name="connsiteY2" fmla="*/ 2184584 h 2589186"/>
              <a:gd name="connsiteX3" fmla="*/ 0 w 2442093"/>
              <a:gd name="connsiteY3" fmla="*/ 2589186 h 2589186"/>
              <a:gd name="connsiteX4" fmla="*/ 1117961 w 2442093"/>
              <a:gd name="connsiteY4" fmla="*/ 0 h 2589186"/>
              <a:gd name="connsiteX0" fmla="*/ 1399534 w 2723666"/>
              <a:gd name="connsiteY0" fmla="*/ 0 h 2605440"/>
              <a:gd name="connsiteX1" fmla="*/ 2701180 w 2723666"/>
              <a:gd name="connsiteY1" fmla="*/ 0 h 2605440"/>
              <a:gd name="connsiteX2" fmla="*/ 2723666 w 2723666"/>
              <a:gd name="connsiteY2" fmla="*/ 2184584 h 2605440"/>
              <a:gd name="connsiteX3" fmla="*/ 281573 w 2723666"/>
              <a:gd name="connsiteY3" fmla="*/ 2589186 h 2605440"/>
              <a:gd name="connsiteX4" fmla="*/ 1399534 w 2723666"/>
              <a:gd name="connsiteY4" fmla="*/ 0 h 2605440"/>
              <a:gd name="connsiteX0" fmla="*/ 1399534 w 2723666"/>
              <a:gd name="connsiteY0" fmla="*/ 0 h 2605440"/>
              <a:gd name="connsiteX1" fmla="*/ 2701180 w 2723666"/>
              <a:gd name="connsiteY1" fmla="*/ 0 h 2605440"/>
              <a:gd name="connsiteX2" fmla="*/ 2723666 w 2723666"/>
              <a:gd name="connsiteY2" fmla="*/ 2184584 h 2605440"/>
              <a:gd name="connsiteX3" fmla="*/ 281573 w 2723666"/>
              <a:gd name="connsiteY3" fmla="*/ 2589186 h 2605440"/>
              <a:gd name="connsiteX4" fmla="*/ 1399534 w 2723666"/>
              <a:gd name="connsiteY4" fmla="*/ 0 h 2605440"/>
              <a:gd name="connsiteX0" fmla="*/ 1118217 w 2442349"/>
              <a:gd name="connsiteY0" fmla="*/ 0 h 2599737"/>
              <a:gd name="connsiteX1" fmla="*/ 2419863 w 2442349"/>
              <a:gd name="connsiteY1" fmla="*/ 0 h 2599737"/>
              <a:gd name="connsiteX2" fmla="*/ 2442349 w 2442349"/>
              <a:gd name="connsiteY2" fmla="*/ 2184584 h 2599737"/>
              <a:gd name="connsiteX3" fmla="*/ 256 w 2442349"/>
              <a:gd name="connsiteY3" fmla="*/ 2589186 h 2599737"/>
              <a:gd name="connsiteX4" fmla="*/ 1118217 w 2442349"/>
              <a:gd name="connsiteY4" fmla="*/ 0 h 2599737"/>
              <a:gd name="connsiteX0" fmla="*/ 1118217 w 2442349"/>
              <a:gd name="connsiteY0" fmla="*/ 0 h 2597370"/>
              <a:gd name="connsiteX1" fmla="*/ 2419863 w 2442349"/>
              <a:gd name="connsiteY1" fmla="*/ 0 h 2597370"/>
              <a:gd name="connsiteX2" fmla="*/ 2442349 w 2442349"/>
              <a:gd name="connsiteY2" fmla="*/ 2184584 h 2597370"/>
              <a:gd name="connsiteX3" fmla="*/ 256 w 2442349"/>
              <a:gd name="connsiteY3" fmla="*/ 2589186 h 2597370"/>
              <a:gd name="connsiteX4" fmla="*/ 1118217 w 2442349"/>
              <a:gd name="connsiteY4" fmla="*/ 0 h 2597370"/>
              <a:gd name="connsiteX0" fmla="*/ 1118217 w 2442349"/>
              <a:gd name="connsiteY0" fmla="*/ 0 h 2589186"/>
              <a:gd name="connsiteX1" fmla="*/ 2419863 w 2442349"/>
              <a:gd name="connsiteY1" fmla="*/ 0 h 2589186"/>
              <a:gd name="connsiteX2" fmla="*/ 2442349 w 2442349"/>
              <a:gd name="connsiteY2" fmla="*/ 2184584 h 2589186"/>
              <a:gd name="connsiteX3" fmla="*/ 256 w 2442349"/>
              <a:gd name="connsiteY3" fmla="*/ 2589186 h 2589186"/>
              <a:gd name="connsiteX4" fmla="*/ 1118217 w 2442349"/>
              <a:gd name="connsiteY4" fmla="*/ 0 h 2589186"/>
              <a:gd name="connsiteX0" fmla="*/ 5 w 1352714"/>
              <a:gd name="connsiteY0" fmla="*/ 0 h 2199446"/>
              <a:gd name="connsiteX1" fmla="*/ 1301651 w 1352714"/>
              <a:gd name="connsiteY1" fmla="*/ 0 h 2199446"/>
              <a:gd name="connsiteX2" fmla="*/ 1324137 w 1352714"/>
              <a:gd name="connsiteY2" fmla="*/ 2184584 h 2199446"/>
              <a:gd name="connsiteX3" fmla="*/ 1332936 w 1352714"/>
              <a:gd name="connsiteY3" fmla="*/ 2199442 h 2199446"/>
              <a:gd name="connsiteX4" fmla="*/ 5 w 1352714"/>
              <a:gd name="connsiteY4" fmla="*/ 0 h 2199446"/>
              <a:gd name="connsiteX0" fmla="*/ 0 w 1352709"/>
              <a:gd name="connsiteY0" fmla="*/ 0 h 2199446"/>
              <a:gd name="connsiteX1" fmla="*/ 1301646 w 1352709"/>
              <a:gd name="connsiteY1" fmla="*/ 0 h 2199446"/>
              <a:gd name="connsiteX2" fmla="*/ 1324132 w 1352709"/>
              <a:gd name="connsiteY2" fmla="*/ 2184584 h 2199446"/>
              <a:gd name="connsiteX3" fmla="*/ 1332931 w 1352709"/>
              <a:gd name="connsiteY3" fmla="*/ 2199442 h 2199446"/>
              <a:gd name="connsiteX4" fmla="*/ 0 w 1352709"/>
              <a:gd name="connsiteY4" fmla="*/ 0 h 2199446"/>
              <a:gd name="connsiteX0" fmla="*/ 0 w 1324132"/>
              <a:gd name="connsiteY0" fmla="*/ 0 h 2469265"/>
              <a:gd name="connsiteX1" fmla="*/ 1301646 w 1324132"/>
              <a:gd name="connsiteY1" fmla="*/ 0 h 2469265"/>
              <a:gd name="connsiteX2" fmla="*/ 1324132 w 1324132"/>
              <a:gd name="connsiteY2" fmla="*/ 2184584 h 2469265"/>
              <a:gd name="connsiteX3" fmla="*/ 815770 w 1324132"/>
              <a:gd name="connsiteY3" fmla="*/ 2469265 h 2469265"/>
              <a:gd name="connsiteX4" fmla="*/ 0 w 1324132"/>
              <a:gd name="connsiteY4" fmla="*/ 0 h 2469265"/>
              <a:gd name="connsiteX0" fmla="*/ 0 w 1309141"/>
              <a:gd name="connsiteY0" fmla="*/ 0 h 3114224"/>
              <a:gd name="connsiteX1" fmla="*/ 1301646 w 1309141"/>
              <a:gd name="connsiteY1" fmla="*/ 0 h 3114224"/>
              <a:gd name="connsiteX2" fmla="*/ 1309141 w 1309141"/>
              <a:gd name="connsiteY2" fmla="*/ 3113974 h 3114224"/>
              <a:gd name="connsiteX3" fmla="*/ 815770 w 1309141"/>
              <a:gd name="connsiteY3" fmla="*/ 2469265 h 3114224"/>
              <a:gd name="connsiteX4" fmla="*/ 0 w 1309141"/>
              <a:gd name="connsiteY4" fmla="*/ 0 h 3114224"/>
              <a:gd name="connsiteX0" fmla="*/ 0 w 1309141"/>
              <a:gd name="connsiteY0" fmla="*/ 0 h 3114224"/>
              <a:gd name="connsiteX1" fmla="*/ 1301646 w 1309141"/>
              <a:gd name="connsiteY1" fmla="*/ 0 h 3114224"/>
              <a:gd name="connsiteX2" fmla="*/ 1309141 w 1309141"/>
              <a:gd name="connsiteY2" fmla="*/ 3113974 h 3114224"/>
              <a:gd name="connsiteX3" fmla="*/ 815770 w 1309141"/>
              <a:gd name="connsiteY3" fmla="*/ 2469265 h 3114224"/>
              <a:gd name="connsiteX4" fmla="*/ 0 w 1309141"/>
              <a:gd name="connsiteY4" fmla="*/ 0 h 3114224"/>
              <a:gd name="connsiteX0" fmla="*/ 0 w 1343868"/>
              <a:gd name="connsiteY0" fmla="*/ 0 h 3143822"/>
              <a:gd name="connsiteX1" fmla="*/ 1301646 w 1343868"/>
              <a:gd name="connsiteY1" fmla="*/ 0 h 3143822"/>
              <a:gd name="connsiteX2" fmla="*/ 1309141 w 1343868"/>
              <a:gd name="connsiteY2" fmla="*/ 3113974 h 3143822"/>
              <a:gd name="connsiteX3" fmla="*/ 1325436 w 1343868"/>
              <a:gd name="connsiteY3" fmla="*/ 3143822 h 3143822"/>
              <a:gd name="connsiteX4" fmla="*/ 0 w 1343868"/>
              <a:gd name="connsiteY4" fmla="*/ 0 h 3143822"/>
              <a:gd name="connsiteX0" fmla="*/ 0 w 1246432"/>
              <a:gd name="connsiteY0" fmla="*/ 0 h 3151317"/>
              <a:gd name="connsiteX1" fmla="*/ 1204210 w 1246432"/>
              <a:gd name="connsiteY1" fmla="*/ 7495 h 3151317"/>
              <a:gd name="connsiteX2" fmla="*/ 1211705 w 1246432"/>
              <a:gd name="connsiteY2" fmla="*/ 3121469 h 3151317"/>
              <a:gd name="connsiteX3" fmla="*/ 1228000 w 1246432"/>
              <a:gd name="connsiteY3" fmla="*/ 3151317 h 3151317"/>
              <a:gd name="connsiteX4" fmla="*/ 0 w 1246432"/>
              <a:gd name="connsiteY4" fmla="*/ 0 h 3151317"/>
              <a:gd name="connsiteX0" fmla="*/ 0 w 1211705"/>
              <a:gd name="connsiteY0" fmla="*/ 0 h 3138734"/>
              <a:gd name="connsiteX1" fmla="*/ 1204210 w 1211705"/>
              <a:gd name="connsiteY1" fmla="*/ 7495 h 3138734"/>
              <a:gd name="connsiteX2" fmla="*/ 1211705 w 1211705"/>
              <a:gd name="connsiteY2" fmla="*/ 3121469 h 3138734"/>
              <a:gd name="connsiteX3" fmla="*/ 1009886 w 1211705"/>
              <a:gd name="connsiteY3" fmla="*/ 3138734 h 3138734"/>
              <a:gd name="connsiteX4" fmla="*/ 0 w 1211705"/>
              <a:gd name="connsiteY4" fmla="*/ 0 h 3138734"/>
              <a:gd name="connsiteX0" fmla="*/ 0 w 1211705"/>
              <a:gd name="connsiteY0" fmla="*/ 0 h 3125150"/>
              <a:gd name="connsiteX1" fmla="*/ 1204210 w 1211705"/>
              <a:gd name="connsiteY1" fmla="*/ 7495 h 3125150"/>
              <a:gd name="connsiteX2" fmla="*/ 1211705 w 1211705"/>
              <a:gd name="connsiteY2" fmla="*/ 3121469 h 3125150"/>
              <a:gd name="connsiteX3" fmla="*/ 1148305 w 1211705"/>
              <a:gd name="connsiteY3" fmla="*/ 3100984 h 3125150"/>
              <a:gd name="connsiteX4" fmla="*/ 0 w 1211705"/>
              <a:gd name="connsiteY4" fmla="*/ 0 h 3125150"/>
              <a:gd name="connsiteX0" fmla="*/ 0 w 1211705"/>
              <a:gd name="connsiteY0" fmla="*/ 0 h 3122159"/>
              <a:gd name="connsiteX1" fmla="*/ 1204210 w 1211705"/>
              <a:gd name="connsiteY1" fmla="*/ 7495 h 3122159"/>
              <a:gd name="connsiteX2" fmla="*/ 1211705 w 1211705"/>
              <a:gd name="connsiteY2" fmla="*/ 3121469 h 3122159"/>
              <a:gd name="connsiteX3" fmla="*/ 976330 w 1211705"/>
              <a:gd name="connsiteY3" fmla="*/ 2903842 h 3122159"/>
              <a:gd name="connsiteX4" fmla="*/ 0 w 1211705"/>
              <a:gd name="connsiteY4" fmla="*/ 0 h 3122159"/>
              <a:gd name="connsiteX0" fmla="*/ 0 w 1211705"/>
              <a:gd name="connsiteY0" fmla="*/ 0 h 3122148"/>
              <a:gd name="connsiteX1" fmla="*/ 1204210 w 1211705"/>
              <a:gd name="connsiteY1" fmla="*/ 7495 h 3122148"/>
              <a:gd name="connsiteX2" fmla="*/ 1211705 w 1211705"/>
              <a:gd name="connsiteY2" fmla="*/ 3121469 h 3122148"/>
              <a:gd name="connsiteX3" fmla="*/ 976330 w 1211705"/>
              <a:gd name="connsiteY3" fmla="*/ 2903842 h 3122148"/>
              <a:gd name="connsiteX4" fmla="*/ 0 w 1211705"/>
              <a:gd name="connsiteY4" fmla="*/ 0 h 3122148"/>
              <a:gd name="connsiteX0" fmla="*/ 0 w 1211705"/>
              <a:gd name="connsiteY0" fmla="*/ 0 h 3122184"/>
              <a:gd name="connsiteX1" fmla="*/ 1204210 w 1211705"/>
              <a:gd name="connsiteY1" fmla="*/ 7495 h 3122184"/>
              <a:gd name="connsiteX2" fmla="*/ 1211705 w 1211705"/>
              <a:gd name="connsiteY2" fmla="*/ 3121469 h 3122184"/>
              <a:gd name="connsiteX3" fmla="*/ 997302 w 1211705"/>
              <a:gd name="connsiteY3" fmla="*/ 2916426 h 3122184"/>
              <a:gd name="connsiteX4" fmla="*/ 0 w 1211705"/>
              <a:gd name="connsiteY4" fmla="*/ 0 h 3122184"/>
              <a:gd name="connsiteX0" fmla="*/ 0 w 1219611"/>
              <a:gd name="connsiteY0" fmla="*/ 0 h 3128431"/>
              <a:gd name="connsiteX1" fmla="*/ 1204210 w 1219611"/>
              <a:gd name="connsiteY1" fmla="*/ 7495 h 3128431"/>
              <a:gd name="connsiteX2" fmla="*/ 1211705 w 1219611"/>
              <a:gd name="connsiteY2" fmla="*/ 3121469 h 3128431"/>
              <a:gd name="connsiteX3" fmla="*/ 1219611 w 1219611"/>
              <a:gd name="connsiteY3" fmla="*/ 3126151 h 3128431"/>
              <a:gd name="connsiteX4" fmla="*/ 0 w 1219611"/>
              <a:gd name="connsiteY4" fmla="*/ 0 h 3128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611" h="3128431">
                <a:moveTo>
                  <a:pt x="0" y="0"/>
                </a:moveTo>
                <a:lnTo>
                  <a:pt x="1204210" y="7495"/>
                </a:lnTo>
                <a:cubicBezTo>
                  <a:pt x="1206708" y="1045486"/>
                  <a:pt x="1201712" y="3125294"/>
                  <a:pt x="1211705" y="3121469"/>
                </a:cubicBezTo>
                <a:cubicBezTo>
                  <a:pt x="1204644" y="3136415"/>
                  <a:pt x="1217113" y="3122001"/>
                  <a:pt x="1219611" y="3126151"/>
                </a:cubicBezTo>
                <a:cubicBezTo>
                  <a:pt x="1199823" y="3118811"/>
                  <a:pt x="4798" y="14835"/>
                  <a:pt x="0" y="0"/>
                </a:cubicBezTo>
                <a:close/>
              </a:path>
            </a:pathLst>
          </a:custGeom>
          <a:solidFill>
            <a:srgbClr val="1F98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hthoek 10">
            <a:extLst>
              <a:ext uri="{FF2B5EF4-FFF2-40B4-BE49-F238E27FC236}">
                <a16:creationId xmlns:a16="http://schemas.microsoft.com/office/drawing/2014/main" id="{9479112E-B8AE-88E5-EF9C-A538B6E91D17}"/>
              </a:ext>
            </a:extLst>
          </p:cNvPr>
          <p:cNvSpPr/>
          <p:nvPr userDrawn="1"/>
        </p:nvSpPr>
        <p:spPr>
          <a:xfrm>
            <a:off x="1" y="6415791"/>
            <a:ext cx="2968052" cy="442210"/>
          </a:xfrm>
          <a:custGeom>
            <a:avLst/>
            <a:gdLst>
              <a:gd name="connsiteX0" fmla="*/ 0 w 1641423"/>
              <a:gd name="connsiteY0" fmla="*/ 0 h 891915"/>
              <a:gd name="connsiteX1" fmla="*/ 1641423 w 1641423"/>
              <a:gd name="connsiteY1" fmla="*/ 0 h 891915"/>
              <a:gd name="connsiteX2" fmla="*/ 1641423 w 1641423"/>
              <a:gd name="connsiteY2" fmla="*/ 891915 h 891915"/>
              <a:gd name="connsiteX3" fmla="*/ 0 w 1641423"/>
              <a:gd name="connsiteY3" fmla="*/ 891915 h 891915"/>
              <a:gd name="connsiteX4" fmla="*/ 0 w 1641423"/>
              <a:gd name="connsiteY4" fmla="*/ 0 h 891915"/>
              <a:gd name="connsiteX0" fmla="*/ 0 w 2968052"/>
              <a:gd name="connsiteY0" fmla="*/ 0 h 891915"/>
              <a:gd name="connsiteX1" fmla="*/ 1641423 w 2968052"/>
              <a:gd name="connsiteY1" fmla="*/ 0 h 891915"/>
              <a:gd name="connsiteX2" fmla="*/ 2968052 w 2968052"/>
              <a:gd name="connsiteY2" fmla="*/ 891915 h 891915"/>
              <a:gd name="connsiteX3" fmla="*/ 0 w 2968052"/>
              <a:gd name="connsiteY3" fmla="*/ 891915 h 891915"/>
              <a:gd name="connsiteX4" fmla="*/ 0 w 2968052"/>
              <a:gd name="connsiteY4" fmla="*/ 0 h 891915"/>
              <a:gd name="connsiteX0" fmla="*/ 0 w 2968052"/>
              <a:gd name="connsiteY0" fmla="*/ 0 h 891915"/>
              <a:gd name="connsiteX1" fmla="*/ 2953062 w 2968052"/>
              <a:gd name="connsiteY1" fmla="*/ 891915 h 891915"/>
              <a:gd name="connsiteX2" fmla="*/ 2968052 w 2968052"/>
              <a:gd name="connsiteY2" fmla="*/ 891915 h 891915"/>
              <a:gd name="connsiteX3" fmla="*/ 0 w 2968052"/>
              <a:gd name="connsiteY3" fmla="*/ 891915 h 891915"/>
              <a:gd name="connsiteX4" fmla="*/ 0 w 2968052"/>
              <a:gd name="connsiteY4" fmla="*/ 0 h 891915"/>
              <a:gd name="connsiteX0" fmla="*/ 0 w 2968052"/>
              <a:gd name="connsiteY0" fmla="*/ 0 h 442210"/>
              <a:gd name="connsiteX1" fmla="*/ 2953062 w 2968052"/>
              <a:gd name="connsiteY1" fmla="*/ 442210 h 442210"/>
              <a:gd name="connsiteX2" fmla="*/ 2968052 w 2968052"/>
              <a:gd name="connsiteY2" fmla="*/ 442210 h 442210"/>
              <a:gd name="connsiteX3" fmla="*/ 0 w 2968052"/>
              <a:gd name="connsiteY3" fmla="*/ 442210 h 442210"/>
              <a:gd name="connsiteX4" fmla="*/ 0 w 2968052"/>
              <a:gd name="connsiteY4" fmla="*/ 0 h 442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8052" h="442210">
                <a:moveTo>
                  <a:pt x="0" y="0"/>
                </a:moveTo>
                <a:lnTo>
                  <a:pt x="2953062" y="442210"/>
                </a:lnTo>
                <a:lnTo>
                  <a:pt x="2968052" y="442210"/>
                </a:lnTo>
                <a:lnTo>
                  <a:pt x="0" y="442210"/>
                </a:lnTo>
                <a:lnTo>
                  <a:pt x="0" y="0"/>
                </a:lnTo>
                <a:close/>
              </a:path>
            </a:pathLst>
          </a:custGeom>
          <a:solidFill>
            <a:srgbClr val="0F47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1" name="Titel 2">
            <a:extLst>
              <a:ext uri="{FF2B5EF4-FFF2-40B4-BE49-F238E27FC236}">
                <a16:creationId xmlns:a16="http://schemas.microsoft.com/office/drawing/2014/main" id="{84678220-2B0D-D2E2-59D6-48F699B86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5325"/>
          </a:xfrm>
          <a:prstGeom prst="rect">
            <a:avLst/>
          </a:prstGeom>
        </p:spPr>
        <p:txBody>
          <a:bodyPr/>
          <a:lstStyle>
            <a:lvl1pPr>
              <a:defRPr sz="4400">
                <a:solidFill>
                  <a:srgbClr val="0F476B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2" name="Tijdelijke aanduiding voor datum 1">
            <a:extLst>
              <a:ext uri="{FF2B5EF4-FFF2-40B4-BE49-F238E27FC236}">
                <a16:creationId xmlns:a16="http://schemas.microsoft.com/office/drawing/2014/main" id="{2218D294-DD61-E84B-D7F1-2DC37F11AC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1299" y="6356350"/>
            <a:ext cx="2743200" cy="365125"/>
          </a:xfrm>
        </p:spPr>
        <p:txBody>
          <a:bodyPr/>
          <a:lstStyle/>
          <a:p>
            <a:fld id="{54E20551-3E3C-6949-A354-C8D6170D6A34}" type="datetimeFigureOut">
              <a:rPr lang="nl-BE" smtClean="0"/>
              <a:t>28/06/2024</a:t>
            </a:fld>
            <a:endParaRPr lang="nl-BE" dirty="0"/>
          </a:p>
        </p:txBody>
      </p:sp>
      <p:sp>
        <p:nvSpPr>
          <p:cNvPr id="13" name="Tijdelijke aanduiding voor voettekst 3">
            <a:extLst>
              <a:ext uri="{FF2B5EF4-FFF2-40B4-BE49-F238E27FC236}">
                <a16:creationId xmlns:a16="http://schemas.microsoft.com/office/drawing/2014/main" id="{C76B44C3-E43F-9544-9347-DA90F6720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86878" y="6356350"/>
            <a:ext cx="4114800" cy="365125"/>
          </a:xfrm>
        </p:spPr>
        <p:txBody>
          <a:bodyPr/>
          <a:lstStyle>
            <a:lvl1pPr algn="r">
              <a:defRPr/>
            </a:lvl1pPr>
          </a:lstStyle>
          <a:p>
            <a:endParaRPr lang="nl-BE" dirty="0"/>
          </a:p>
        </p:txBody>
      </p:sp>
      <p:sp>
        <p:nvSpPr>
          <p:cNvPr id="14" name="Tijdelijke aanduiding voor dianummer 4">
            <a:extLst>
              <a:ext uri="{FF2B5EF4-FFF2-40B4-BE49-F238E27FC236}">
                <a16:creationId xmlns:a16="http://schemas.microsoft.com/office/drawing/2014/main" id="{0764916A-933C-F85C-EE10-2A560986B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1678" y="6356350"/>
            <a:ext cx="559023" cy="365125"/>
          </a:xfrm>
        </p:spPr>
        <p:txBody>
          <a:bodyPr/>
          <a:lstStyle/>
          <a:p>
            <a:fld id="{1BC61E3E-8C48-4E98-ACBB-7FB919386844}" type="slidenum">
              <a:rPr lang="nl-NL" noProof="0" smtClean="0"/>
              <a:pPr/>
              <a:t>‹#›</a:t>
            </a:fld>
            <a:endParaRPr lang="nl-NL" noProof="0"/>
          </a:p>
        </p:txBody>
      </p:sp>
      <p:sp>
        <p:nvSpPr>
          <p:cNvPr id="15" name="Tijdelijke aanduiding voor tekst 2">
            <a:extLst>
              <a:ext uri="{FF2B5EF4-FFF2-40B4-BE49-F238E27FC236}">
                <a16:creationId xmlns:a16="http://schemas.microsoft.com/office/drawing/2014/main" id="{19DBA5C7-0407-AEC0-EE37-9D284ED15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7947"/>
            <a:ext cx="5157998" cy="45990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rgbClr val="535353"/>
                </a:solidFill>
              </a:defRPr>
            </a:lvl1pPr>
            <a:lvl2pPr>
              <a:defRPr>
                <a:solidFill>
                  <a:srgbClr val="535353"/>
                </a:solidFill>
              </a:defRPr>
            </a:lvl2pPr>
            <a:lvl3pPr>
              <a:defRPr>
                <a:solidFill>
                  <a:srgbClr val="535353"/>
                </a:solidFill>
              </a:defRPr>
            </a:lvl3pPr>
            <a:lvl4pPr>
              <a:defRPr>
                <a:solidFill>
                  <a:srgbClr val="535353"/>
                </a:solidFill>
              </a:defRPr>
            </a:lvl4pPr>
            <a:lvl5pPr>
              <a:defRPr>
                <a:solidFill>
                  <a:srgbClr val="535353"/>
                </a:solidFill>
              </a:defRPr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Click </a:t>
            </a:r>
            <a:r>
              <a:rPr kumimoji="0" 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to</a:t>
            </a: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edit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</a:endParaRPr>
          </a:p>
          <a:p>
            <a:pPr marL="541338" marR="0" lvl="1" indent="-269875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Tx/>
              <a:buBlip>
                <a:blip r:embed="rId2"/>
              </a:buBlip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Second level</a:t>
            </a:r>
          </a:p>
          <a:p>
            <a:pPr marL="827088" marR="0" lvl="2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5000"/>
              <a:buFontTx/>
              <a:buBlip>
                <a:blip r:embed="rId2"/>
              </a:buBlip>
              <a:tabLst/>
              <a:defRPr/>
            </a:pPr>
            <a:r>
              <a:rPr kumimoji="0" lang="nl-N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Third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</a:t>
            </a:r>
          </a:p>
          <a:p>
            <a:pPr marL="1074738" marR="0" lvl="3" indent="-261938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Tx/>
              <a:buBlip>
                <a:blip r:embed="rId2"/>
              </a:buBlip>
              <a:tabLst/>
              <a:defRPr/>
            </a:pPr>
            <a:r>
              <a:rPr kumimoji="0" lang="nl-NL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Fourth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</a:t>
            </a:r>
          </a:p>
          <a:p>
            <a:pPr marL="1346200" marR="0" lvl="4" indent="-2667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55000"/>
              <a:buFontTx/>
              <a:buBlip>
                <a:blip r:embed="rId2"/>
              </a:buBlip>
              <a:tabLst/>
              <a:defRPr/>
            </a:pPr>
            <a:r>
              <a:rPr kumimoji="0" lang="nl-N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Fifth</a:t>
            </a: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 </a:t>
            </a:r>
            <a:endParaRPr lang="nl-NL" noProof="0" dirty="0"/>
          </a:p>
        </p:txBody>
      </p:sp>
      <p:sp>
        <p:nvSpPr>
          <p:cNvPr id="16" name="Tijdelijke aanduiding voor tekst 2">
            <a:extLst>
              <a:ext uri="{FF2B5EF4-FFF2-40B4-BE49-F238E27FC236}">
                <a16:creationId xmlns:a16="http://schemas.microsoft.com/office/drawing/2014/main" id="{8E597DEA-2AED-429D-A96D-264CEEAB725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187036" y="1577947"/>
            <a:ext cx="5157998" cy="45990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rgbClr val="535353"/>
                </a:solidFill>
              </a:defRPr>
            </a:lvl1pPr>
            <a:lvl2pPr>
              <a:defRPr>
                <a:solidFill>
                  <a:srgbClr val="535353"/>
                </a:solidFill>
              </a:defRPr>
            </a:lvl2pPr>
            <a:lvl3pPr>
              <a:defRPr>
                <a:solidFill>
                  <a:srgbClr val="535353"/>
                </a:solidFill>
              </a:defRPr>
            </a:lvl3pPr>
            <a:lvl4pPr>
              <a:defRPr>
                <a:solidFill>
                  <a:srgbClr val="535353"/>
                </a:solidFill>
              </a:defRPr>
            </a:lvl4pPr>
            <a:lvl5pPr>
              <a:defRPr>
                <a:solidFill>
                  <a:srgbClr val="535353"/>
                </a:solidFill>
              </a:defRPr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Click </a:t>
            </a:r>
            <a:r>
              <a:rPr kumimoji="0" 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to</a:t>
            </a: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edit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</a:endParaRPr>
          </a:p>
          <a:p>
            <a:pPr marL="541338" marR="0" lvl="1" indent="-269875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Tx/>
              <a:buBlip>
                <a:blip r:embed="rId2"/>
              </a:buBlip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Second level</a:t>
            </a:r>
          </a:p>
          <a:p>
            <a:pPr marL="827088" marR="0" lvl="2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5000"/>
              <a:buFontTx/>
              <a:buBlip>
                <a:blip r:embed="rId2"/>
              </a:buBlip>
              <a:tabLst/>
              <a:defRPr/>
            </a:pPr>
            <a:r>
              <a:rPr kumimoji="0" lang="nl-N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Third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</a:t>
            </a:r>
          </a:p>
          <a:p>
            <a:pPr marL="1074738" marR="0" lvl="3" indent="-261938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60000"/>
              <a:buFontTx/>
              <a:buBlip>
                <a:blip r:embed="rId2"/>
              </a:buBlip>
              <a:tabLst/>
              <a:defRPr/>
            </a:pPr>
            <a:r>
              <a:rPr kumimoji="0" lang="nl-NL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Fourth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</a:t>
            </a:r>
          </a:p>
          <a:p>
            <a:pPr marL="1346200" marR="0" lvl="4" indent="-2667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55000"/>
              <a:buFontTx/>
              <a:buBlip>
                <a:blip r:embed="rId2"/>
              </a:buBlip>
              <a:tabLst/>
              <a:defRPr/>
            </a:pPr>
            <a:r>
              <a:rPr kumimoji="0" lang="nl-N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Fifth</a:t>
            </a: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 level </a:t>
            </a:r>
            <a:endParaRPr lang="nl-NL" noProof="0" dirty="0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ABEB8A06-02A0-9D13-69AA-47C327729B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51684" y="136525"/>
            <a:ext cx="643067" cy="76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532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 descr="Afbeelding met tekst, kantoorartikelen, envelop, visitekaartje&#10;&#10;Automatisch gegenereerde beschrijving">
            <a:extLst>
              <a:ext uri="{FF2B5EF4-FFF2-40B4-BE49-F238E27FC236}">
                <a16:creationId xmlns:a16="http://schemas.microsoft.com/office/drawing/2014/main" id="{EF968F5A-1108-CD24-7444-0C863913754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419" y="-17896"/>
            <a:ext cx="12256655" cy="6894368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D9B5F7B0-C89A-EECF-EEF2-C226EC4A9FF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26" y="136382"/>
            <a:ext cx="5104764" cy="2006456"/>
          </a:xfrm>
          <a:prstGeom prst="rect">
            <a:avLst/>
          </a:prstGeom>
        </p:spPr>
      </p:pic>
      <p:sp>
        <p:nvSpPr>
          <p:cNvPr id="35" name="Titel 1">
            <a:extLst>
              <a:ext uri="{FF2B5EF4-FFF2-40B4-BE49-F238E27FC236}">
                <a16:creationId xmlns:a16="http://schemas.microsoft.com/office/drawing/2014/main" id="{8CD5BE9C-85B6-1650-7C73-5104DBC0DC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995" y="2390295"/>
            <a:ext cx="5553005" cy="149658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VOEG EEN TITEL TOE</a:t>
            </a:r>
            <a:endParaRPr lang="nl-BE" dirty="0"/>
          </a:p>
        </p:txBody>
      </p:sp>
      <p:sp>
        <p:nvSpPr>
          <p:cNvPr id="51" name="Tijdelijke aanduiding voor tekst 50">
            <a:extLst>
              <a:ext uri="{FF2B5EF4-FFF2-40B4-BE49-F238E27FC236}">
                <a16:creationId xmlns:a16="http://schemas.microsoft.com/office/drawing/2014/main" id="{20FED42A-9CC2-17A2-0820-993EE9F602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2995" y="3928372"/>
            <a:ext cx="5553005" cy="86940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  <a:endParaRPr lang="nl-BE" dirty="0"/>
          </a:p>
        </p:txBody>
      </p:sp>
      <p:pic>
        <p:nvPicPr>
          <p:cNvPr id="2" name="Afbeelding 1" descr="Afbeelding met tekst&#10;&#10;Automatisch gegenereerde beschrijving">
            <a:extLst>
              <a:ext uri="{FF2B5EF4-FFF2-40B4-BE49-F238E27FC236}">
                <a16:creationId xmlns:a16="http://schemas.microsoft.com/office/drawing/2014/main" id="{E97712A4-0BDF-B3B1-F2BD-A44A8347A1F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54" y="6156346"/>
            <a:ext cx="1130008" cy="407347"/>
          </a:xfrm>
          <a:prstGeom prst="rect">
            <a:avLst/>
          </a:prstGeom>
        </p:spPr>
      </p:pic>
      <p:pic>
        <p:nvPicPr>
          <p:cNvPr id="3" name="Afbeelding 2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7FE01A09-8333-C7EC-44EC-36E7EC95664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610" y="6177606"/>
            <a:ext cx="705862" cy="397795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A0A7A88C-D096-06EB-A6D4-D3E1863B9BA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284" y="6165898"/>
            <a:ext cx="1112714" cy="397795"/>
          </a:xfrm>
          <a:prstGeom prst="rect">
            <a:avLst/>
          </a:prstGeom>
        </p:spPr>
      </p:pic>
      <p:pic>
        <p:nvPicPr>
          <p:cNvPr id="5" name="Afbeelding 4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5193CD18-D44B-6FD4-3FD5-6583EDE2E41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257" y="6165898"/>
            <a:ext cx="1326796" cy="424575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30C77FD8-B4BA-C088-F5FC-841E4D139AE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491" y="5984902"/>
            <a:ext cx="921604" cy="696439"/>
          </a:xfrm>
          <a:prstGeom prst="rect">
            <a:avLst/>
          </a:prstGeom>
        </p:spPr>
      </p:pic>
      <p:pic>
        <p:nvPicPr>
          <p:cNvPr id="7" name="Afbeelding 6" descr="Afbeelding met tekst, illustratie, bijl&#10;&#10;Automatisch gegenereerde beschrijving">
            <a:extLst>
              <a:ext uri="{FF2B5EF4-FFF2-40B4-BE49-F238E27FC236}">
                <a16:creationId xmlns:a16="http://schemas.microsoft.com/office/drawing/2014/main" id="{C302A204-DF7F-F424-5C2E-84DA5F5C2E1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059" y="6113960"/>
            <a:ext cx="1344827" cy="488221"/>
          </a:xfrm>
          <a:prstGeom prst="rect">
            <a:avLst/>
          </a:prstGeom>
        </p:spPr>
      </p:pic>
      <p:pic>
        <p:nvPicPr>
          <p:cNvPr id="8" name="Afbeelding 7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CD036EAF-CC7A-AAEE-0845-CFDEFFD7DF26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533" y="6165898"/>
            <a:ext cx="1423186" cy="334449"/>
          </a:xfrm>
          <a:prstGeom prst="rect">
            <a:avLst/>
          </a:prstGeom>
        </p:spPr>
      </p:pic>
      <p:pic>
        <p:nvPicPr>
          <p:cNvPr id="10" name="Afbeelding 9" descr="Afbeelding met tekst&#10;&#10;Automatisch gegenereerde beschrijving">
            <a:extLst>
              <a:ext uri="{FF2B5EF4-FFF2-40B4-BE49-F238E27FC236}">
                <a16:creationId xmlns:a16="http://schemas.microsoft.com/office/drawing/2014/main" id="{AA8DE308-C28D-28D1-746E-D6D5181DF3D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227" y="6130375"/>
            <a:ext cx="1135385" cy="40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990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D442855-262D-41A2-AA5F-1853B15048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1BC61E3E-8C48-4E98-ACBB-7FB919386844}" type="slidenum">
              <a:rPr lang="nl-NL" noProof="0" smtClean="0"/>
              <a:pPr/>
              <a:t>‹#›</a:t>
            </a:fld>
            <a:endParaRPr lang="nl-NL" noProof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2E4EB7E-28B1-ADEC-D522-4E02B62127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1FA7E9E-BDBA-2978-560C-417B3EC3D0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20551-3E3C-6949-A354-C8D6170D6A34}" type="datetimeFigureOut">
              <a:rPr lang="nl-BE" smtClean="0"/>
              <a:t>28/06/2024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80433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67" r:id="rId2"/>
    <p:sldLayoutId id="2147483938" r:id="rId3"/>
    <p:sldLayoutId id="2147483942" r:id="rId4"/>
    <p:sldLayoutId id="2147483956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57" r:id="rId11"/>
    <p:sldLayoutId id="2147483961" r:id="rId12"/>
    <p:sldLayoutId id="214748396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Flanders Art Sans" pitchFamily="2" charset="77"/>
          <a:ea typeface="+mj-ea"/>
          <a:cs typeface="+mj-cs"/>
        </a:defRPr>
      </a:lvl1pPr>
    </p:titleStyle>
    <p:bodyStyle>
      <a:lvl1pPr marL="0" marR="0" indent="0" algn="l" defTabSz="4572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/>
        <a:buNone/>
        <a:tabLst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1338" marR="0" indent="-269875" algn="l" defTabSz="4572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70000"/>
        <a:buFontTx/>
        <a:buBlip>
          <a:blip r:embed="rId15"/>
        </a:buBlip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7088" marR="0" indent="-285750" algn="l" defTabSz="4572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65000"/>
        <a:buFontTx/>
        <a:buBlip>
          <a:blip r:embed="rId15"/>
        </a:buBlip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4738" marR="0" indent="-261938" algn="l" defTabSz="4572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60000"/>
        <a:buFontTx/>
        <a:buBlip>
          <a:blip r:embed="rId15"/>
        </a:buBlip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46200" marR="0" indent="-266700" algn="l" defTabSz="4572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55000"/>
        <a:buFontTx/>
        <a:buBlip>
          <a:blip r:embed="rId15"/>
        </a:buBlip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bl.nl/uploads/default/downloads/pbl-2016-circular-economy-measuring-innovation-in-product-chains-2544.pdf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vicriteria.nl/en" TargetMode="External"/><Relationship Id="rId2" Type="http://schemas.openxmlformats.org/officeDocument/2006/relationships/hyperlink" Target="https://www.mvoocriteria.be/nl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jonas.voorter@uhasselt.be" TargetMode="External"/><Relationship Id="rId2" Type="http://schemas.openxmlformats.org/officeDocument/2006/relationships/hyperlink" Target="mailto:steven.vangarsse@uhasselt.be" TargetMode="Externa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jpg"/><Relationship Id="rId5" Type="http://schemas.openxmlformats.org/officeDocument/2006/relationships/hyperlink" Target="mailto:maelle.rixhon@uhasselt.be" TargetMode="External"/><Relationship Id="rId4" Type="http://schemas.openxmlformats.org/officeDocument/2006/relationships/hyperlink" Target="mailto:alexander.vershave@uhasselt.b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0B8D4-C91C-3D80-BD20-6F78C9A35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/>
              <a:t>Green public procurement and the </a:t>
            </a:r>
            <a:r>
              <a:rPr lang="fr-BE" dirty="0" err="1"/>
              <a:t>circular</a:t>
            </a:r>
            <a:r>
              <a:rPr lang="fr-BE" dirty="0"/>
              <a:t> </a:t>
            </a:r>
            <a:r>
              <a:rPr lang="fr-BE" dirty="0" err="1"/>
              <a:t>economy</a:t>
            </a:r>
            <a:endParaRPr lang="fr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45DC20-3CDF-F63F-3208-181E4D7886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2995" y="4401900"/>
            <a:ext cx="5939449" cy="869406"/>
          </a:xfrm>
        </p:spPr>
        <p:txBody>
          <a:bodyPr/>
          <a:lstStyle/>
          <a:p>
            <a:pPr algn="r"/>
            <a:r>
              <a:rPr lang="fr-BE" dirty="0"/>
              <a:t>Intra-</a:t>
            </a:r>
            <a:r>
              <a:rPr lang="fr-BE" dirty="0" err="1"/>
              <a:t>Belgisch</a:t>
            </a:r>
            <a:r>
              <a:rPr lang="fr-BE" dirty="0"/>
              <a:t> Platform CE - GT barrières juridiques - WG </a:t>
            </a:r>
            <a:r>
              <a:rPr lang="fr-BE" dirty="0" err="1"/>
              <a:t>juridische</a:t>
            </a:r>
            <a:r>
              <a:rPr lang="fr-BE" dirty="0"/>
              <a:t> </a:t>
            </a:r>
            <a:r>
              <a:rPr lang="fr-BE" dirty="0" err="1"/>
              <a:t>belemmeringen</a:t>
            </a:r>
            <a:r>
              <a:rPr lang="fr-BE" dirty="0"/>
              <a:t> 28 June 2024 </a:t>
            </a:r>
          </a:p>
        </p:txBody>
      </p:sp>
    </p:spTree>
    <p:extLst>
      <p:ext uri="{BB962C8B-B14F-4D97-AF65-F5344CB8AC3E}">
        <p14:creationId xmlns:p14="http://schemas.microsoft.com/office/powerpoint/2010/main" val="2538244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591B8-F14B-889D-2287-721242411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BE" dirty="0"/>
              <a:t>At the European </a:t>
            </a:r>
            <a:r>
              <a:rPr lang="fr-BE" dirty="0" err="1"/>
              <a:t>level</a:t>
            </a:r>
            <a:endParaRPr lang="fr-BE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fr-BE" dirty="0"/>
              <a:t>Hard law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BE" dirty="0"/>
              <a:t>Soft law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BE" dirty="0"/>
              <a:t>At the </a:t>
            </a:r>
            <a:r>
              <a:rPr lang="fr-BE" dirty="0" err="1"/>
              <a:t>Member</a:t>
            </a:r>
            <a:r>
              <a:rPr lang="fr-BE" dirty="0"/>
              <a:t> States </a:t>
            </a:r>
            <a:r>
              <a:rPr lang="fr-BE" dirty="0" err="1"/>
              <a:t>level</a:t>
            </a:r>
            <a:endParaRPr lang="fr-BE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Main obstacles to achieving a circular economy in public procurement with the use of GPP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Conclusions and policy recommendations</a:t>
            </a:r>
            <a:endParaRPr lang="fr-BE" dirty="0"/>
          </a:p>
          <a:p>
            <a:pPr marL="271463" lvl="1" indent="0">
              <a:buNone/>
            </a:pPr>
            <a:endParaRPr lang="fr-B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DFF66D-E613-59B0-4D5F-52BE2A9E7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Agenda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071EB8-B79C-FAA0-ADB7-B1F1BE14CC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4066" y="5952674"/>
            <a:ext cx="1897934" cy="90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284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FEFEEC0-3597-3C2E-5E79-61F1405D9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At the European level – hard law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88A33A81-A5CA-92FA-C5AC-A15D68F7A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2800" dirty="0"/>
              <a:t>The Classic Directive, the Utilities Directive and the Concession Directive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2800" dirty="0"/>
              <a:t>The Energy Efficiency Directive (Article 7) – to be transposed </a:t>
            </a:r>
            <a:r>
              <a:rPr lang="en-GB" dirty="0"/>
              <a:t>by 11 October 2025</a:t>
            </a:r>
            <a:endParaRPr lang="en-GB" sz="28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2800" dirty="0"/>
              <a:t>The Batteries Regulation (Article 85) – in application since 18 February 2024 (+ delegated acts needed)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dirty="0"/>
              <a:t>The Packaging and Packing Waste Regulation (Article 63) – decision by EP, 1</a:t>
            </a:r>
            <a:r>
              <a:rPr lang="en-GB" baseline="30000" dirty="0"/>
              <a:t>st</a:t>
            </a:r>
            <a:r>
              <a:rPr lang="en-GB" dirty="0"/>
              <a:t> reading, on 24 April 2024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dirty="0"/>
              <a:t>The Construction Products Regulation (Article 83) – decision by EP, 1</a:t>
            </a:r>
            <a:r>
              <a:rPr lang="en-GB" baseline="30000" dirty="0"/>
              <a:t>st</a:t>
            </a:r>
            <a:r>
              <a:rPr lang="en-GB" dirty="0"/>
              <a:t> reading, on 10 April 2024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dirty="0"/>
              <a:t>The </a:t>
            </a:r>
            <a:r>
              <a:rPr lang="en-GB" dirty="0" err="1"/>
              <a:t>Ecodesign</a:t>
            </a:r>
            <a:r>
              <a:rPr lang="en-GB" dirty="0"/>
              <a:t> for Sustainable Products Regulation (Article 65) – awaiting publication in the EU Official Journal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5CF444-4680-780B-970C-5B318E7D0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4066" y="5952674"/>
            <a:ext cx="1897934" cy="90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990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FEFEEC0-3597-3C2E-5E79-61F1405D9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At the European level – soft law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88A33A81-A5CA-92FA-C5AC-A15D68F7A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9492"/>
            <a:ext cx="10515600" cy="4599016"/>
          </a:xfrm>
        </p:spPr>
        <p:txBody>
          <a:bodyPr/>
          <a:lstStyle/>
          <a:p>
            <a:r>
              <a:rPr lang="nl-BE" dirty="0" err="1"/>
              <a:t>Commission</a:t>
            </a:r>
            <a:r>
              <a:rPr lang="nl-BE" dirty="0"/>
              <a:t> </a:t>
            </a:r>
            <a:r>
              <a:rPr lang="nl-BE" dirty="0" err="1"/>
              <a:t>working</a:t>
            </a:r>
            <a:r>
              <a:rPr lang="nl-BE" dirty="0"/>
              <a:t> documents – extract of the </a:t>
            </a:r>
            <a:r>
              <a:rPr lang="nl-BE" dirty="0" err="1"/>
              <a:t>overview</a:t>
            </a:r>
            <a:endParaRPr lang="nl-BE" dirty="0"/>
          </a:p>
          <a:p>
            <a:endParaRPr lang="nl-BE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7722E386-2626-0B49-6E7C-587613EE58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6646153"/>
              </p:ext>
            </p:extLst>
          </p:nvPr>
        </p:nvGraphicFramePr>
        <p:xfrm>
          <a:off x="515941" y="1809115"/>
          <a:ext cx="11160118" cy="4683760"/>
        </p:xfrm>
        <a:graphic>
          <a:graphicData uri="http://schemas.openxmlformats.org/drawingml/2006/table">
            <a:tbl>
              <a:tblPr firstRow="1" bandRow="1"/>
              <a:tblGrid>
                <a:gridCol w="537007">
                  <a:extLst>
                    <a:ext uri="{9D8B030D-6E8A-4147-A177-3AD203B41FA5}">
                      <a16:colId xmlns:a16="http://schemas.microsoft.com/office/drawing/2014/main" val="3955805593"/>
                    </a:ext>
                  </a:extLst>
                </a:gridCol>
                <a:gridCol w="2124364">
                  <a:extLst>
                    <a:ext uri="{9D8B030D-6E8A-4147-A177-3AD203B41FA5}">
                      <a16:colId xmlns:a16="http://schemas.microsoft.com/office/drawing/2014/main" val="4202743280"/>
                    </a:ext>
                  </a:extLst>
                </a:gridCol>
                <a:gridCol w="4350327">
                  <a:extLst>
                    <a:ext uri="{9D8B030D-6E8A-4147-A177-3AD203B41FA5}">
                      <a16:colId xmlns:a16="http://schemas.microsoft.com/office/drawing/2014/main" val="946357776"/>
                    </a:ext>
                  </a:extLst>
                </a:gridCol>
                <a:gridCol w="829684">
                  <a:extLst>
                    <a:ext uri="{9D8B030D-6E8A-4147-A177-3AD203B41FA5}">
                      <a16:colId xmlns:a16="http://schemas.microsoft.com/office/drawing/2014/main" val="2473093697"/>
                    </a:ext>
                  </a:extLst>
                </a:gridCol>
                <a:gridCol w="829684">
                  <a:extLst>
                    <a:ext uri="{9D8B030D-6E8A-4147-A177-3AD203B41FA5}">
                      <a16:colId xmlns:a16="http://schemas.microsoft.com/office/drawing/2014/main" val="245667673"/>
                    </a:ext>
                  </a:extLst>
                </a:gridCol>
                <a:gridCol w="829684">
                  <a:extLst>
                    <a:ext uri="{9D8B030D-6E8A-4147-A177-3AD203B41FA5}">
                      <a16:colId xmlns:a16="http://schemas.microsoft.com/office/drawing/2014/main" val="3515196047"/>
                    </a:ext>
                  </a:extLst>
                </a:gridCol>
                <a:gridCol w="829684">
                  <a:extLst>
                    <a:ext uri="{9D8B030D-6E8A-4147-A177-3AD203B41FA5}">
                      <a16:colId xmlns:a16="http://schemas.microsoft.com/office/drawing/2014/main" val="3794472572"/>
                    </a:ext>
                  </a:extLst>
                </a:gridCol>
                <a:gridCol w="829684">
                  <a:extLst>
                    <a:ext uri="{9D8B030D-6E8A-4147-A177-3AD203B41FA5}">
                      <a16:colId xmlns:a16="http://schemas.microsoft.com/office/drawing/2014/main" val="945038481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GB" sz="1300" dirty="0"/>
                    </a:p>
                  </a:txBody>
                  <a:tcPr>
                    <a:lnL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244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GB" sz="1300" dirty="0"/>
                        <a:t>Category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244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GB" sz="1300" dirty="0"/>
                        <a:t>Subcategory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244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SM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244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SC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244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TS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244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AC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244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CPC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24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659588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GB" sz="1300" dirty="0"/>
                        <a:t>1</a:t>
                      </a:r>
                    </a:p>
                  </a:txBody>
                  <a:tcPr>
                    <a:lnL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2440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GB" sz="1300" dirty="0"/>
                        <a:t>Road transport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2440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GB" sz="1300" dirty="0"/>
                        <a:t>Purchase, lease or rental of cars, LCVs and L-category vehicles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2440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2A4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2A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949150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GB" sz="1300"/>
                    </a:p>
                  </a:txBody>
                  <a:tcPr>
                    <a:lnL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2440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GB" sz="1300" dirty="0"/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2440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GB" sz="1300" dirty="0"/>
                        <a:t>Procurement of mobility services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2440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4730587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GB" sz="1300"/>
                    </a:p>
                  </a:txBody>
                  <a:tcPr>
                    <a:lnL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2440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GB" sz="1300" dirty="0"/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2440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GB" sz="1300" dirty="0"/>
                        <a:t>Purchase or lease of heavy duty vehicles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2440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2A4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2A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65989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GB" sz="1300"/>
                    </a:p>
                  </a:txBody>
                  <a:tcPr>
                    <a:lnL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2440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GB" sz="1300" dirty="0"/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2440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GB" sz="1300" dirty="0"/>
                        <a:t>Outsourcing of public road transport services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2440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453319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GB" sz="1300"/>
                    </a:p>
                  </a:txBody>
                  <a:tcPr>
                    <a:lnL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2440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GB" sz="1300" dirty="0"/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2440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GB" sz="1300" dirty="0"/>
                        <a:t>Procurement of post, courier and moving services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2440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239879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GB" sz="1300" dirty="0"/>
                        <a:t>2</a:t>
                      </a:r>
                    </a:p>
                  </a:txBody>
                  <a:tcPr>
                    <a:lnL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GB" sz="1300" dirty="0"/>
                        <a:t>Road lighting and traffic signals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GB" sz="1300" dirty="0"/>
                        <a:t>Preliminary assessment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2A4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2A4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2A4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2A4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3974136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GB" sz="1300"/>
                    </a:p>
                  </a:txBody>
                  <a:tcPr>
                    <a:lnL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GB" sz="1300" dirty="0"/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GB" sz="1300" dirty="0"/>
                        <a:t>Design and/or installation team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2A4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2A4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2A4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48044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GB" sz="1300"/>
                    </a:p>
                  </a:txBody>
                  <a:tcPr>
                    <a:lnL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GB" sz="1300" dirty="0"/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GB" sz="1300" dirty="0"/>
                        <a:t>Energy efficient lighting equipment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2A4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2A4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7434439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GB" sz="1300"/>
                    </a:p>
                  </a:txBody>
                  <a:tcPr>
                    <a:lnL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GB" sz="1300" dirty="0"/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GB" sz="1300" dirty="0"/>
                        <a:t>Low light pollution lighting equipment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2A4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 No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2A4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7497763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GB" sz="1300" dirty="0"/>
                    </a:p>
                  </a:txBody>
                  <a:tcPr>
                    <a:lnL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GB" sz="1300"/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GB" sz="1300" dirty="0"/>
                        <a:t>Good quality and durable lighting equipment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2A4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2A4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05595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GB" sz="1300" dirty="0"/>
                    </a:p>
                  </a:txBody>
                  <a:tcPr>
                    <a:lnL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GB" sz="1300"/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GB" sz="1300" dirty="0"/>
                        <a:t>Purchase of traffic signals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2A4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2A4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GB" sz="1300" dirty="0"/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R>
                    <a:lnT w="12700" cap="flat" cmpd="sng" algn="ctr">
                      <a:solidFill>
                        <a:srgbClr val="1824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82440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A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1313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1005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FEFEEC0-3597-3C2E-5E79-61F1405D9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At the European level – soft law</a:t>
            </a:r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F13EA22F-E820-7193-7BAC-569537A553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70526" y="951843"/>
            <a:ext cx="6326660" cy="59061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9D346D8-135D-77FE-22A8-707D0622D2CD}"/>
              </a:ext>
            </a:extLst>
          </p:cNvPr>
          <p:cNvSpPr txBox="1"/>
          <p:nvPr/>
        </p:nvSpPr>
        <p:spPr>
          <a:xfrm>
            <a:off x="9127524" y="5411450"/>
            <a:ext cx="30644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100" dirty="0"/>
          </a:p>
          <a:p>
            <a:r>
              <a:rPr lang="en-GB" sz="1100" dirty="0"/>
              <a:t>POTTING </a:t>
            </a:r>
            <a:r>
              <a:rPr lang="en-GB" sz="1100" i="1" dirty="0"/>
              <a:t>et al., Circular economy: measuring innovation in the product chain. Policy report</a:t>
            </a:r>
            <a:r>
              <a:rPr lang="en-GB" sz="1100" dirty="0"/>
              <a:t>, January 2017, p. 5, available on: </a:t>
            </a:r>
            <a:r>
              <a:rPr lang="en-GB" sz="1100" dirty="0">
                <a:hlinkClick r:id="rId3"/>
              </a:rPr>
              <a:t>https://www.pbl.nl/uploads/default/downloads/pbl-2016-circular-economy-measuring-innovation-in-product-chains-2544.pdf</a:t>
            </a:r>
            <a:endParaRPr lang="en-GB" sz="1100" dirty="0"/>
          </a:p>
          <a:p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2535950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FEFEEC0-3597-3C2E-5E79-61F1405D9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At the European level – soft law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6F09C4-02C1-2290-EBDD-B69AE6B9E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9492"/>
            <a:ext cx="10515600" cy="4599016"/>
          </a:xfrm>
        </p:spPr>
        <p:txBody>
          <a:bodyPr/>
          <a:lstStyle/>
          <a:p>
            <a:r>
              <a:rPr lang="fr-BE" dirty="0"/>
              <a:t>Example of the road </a:t>
            </a:r>
            <a:r>
              <a:rPr lang="fr-BE" dirty="0" err="1"/>
              <a:t>lightning</a:t>
            </a:r>
            <a:r>
              <a:rPr lang="fr-BE" dirty="0"/>
              <a:t> and </a:t>
            </a:r>
            <a:r>
              <a:rPr lang="fr-BE" dirty="0" err="1"/>
              <a:t>traffic</a:t>
            </a:r>
            <a:r>
              <a:rPr lang="fr-BE" dirty="0"/>
              <a:t> </a:t>
            </a:r>
            <a:r>
              <a:rPr lang="fr-BE" dirty="0" err="1"/>
              <a:t>signals</a:t>
            </a:r>
            <a:r>
              <a:rPr lang="fr-BE" dirty="0"/>
              <a:t> </a:t>
            </a:r>
            <a:r>
              <a:rPr lang="fr-BE" dirty="0" err="1"/>
              <a:t>GPP</a:t>
            </a:r>
            <a:r>
              <a:rPr lang="fr-BE" dirty="0"/>
              <a:t> clauses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6F9527F-6F0B-D122-E39F-7B25E4A06C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541382"/>
              </p:ext>
            </p:extLst>
          </p:nvPr>
        </p:nvGraphicFramePr>
        <p:xfrm>
          <a:off x="515937" y="1744670"/>
          <a:ext cx="11160126" cy="45821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08133">
                  <a:extLst>
                    <a:ext uri="{9D8B030D-6E8A-4147-A177-3AD203B41FA5}">
                      <a16:colId xmlns:a16="http://schemas.microsoft.com/office/drawing/2014/main" val="1407187824"/>
                    </a:ext>
                  </a:extLst>
                </a:gridCol>
                <a:gridCol w="4380856">
                  <a:extLst>
                    <a:ext uri="{9D8B030D-6E8A-4147-A177-3AD203B41FA5}">
                      <a16:colId xmlns:a16="http://schemas.microsoft.com/office/drawing/2014/main" val="1329027927"/>
                    </a:ext>
                  </a:extLst>
                </a:gridCol>
                <a:gridCol w="4371137">
                  <a:extLst>
                    <a:ext uri="{9D8B030D-6E8A-4147-A177-3AD203B41FA5}">
                      <a16:colId xmlns:a16="http://schemas.microsoft.com/office/drawing/2014/main" val="678105086"/>
                    </a:ext>
                  </a:extLst>
                </a:gridCol>
              </a:tblGrid>
              <a:tr h="122723">
                <a:tc>
                  <a:txBody>
                    <a:bodyPr/>
                    <a:lstStyle/>
                    <a:p>
                      <a:r>
                        <a:rPr lang="en-GB" dirty="0">
                          <a:ln>
                            <a:noFill/>
                          </a:ln>
                          <a:solidFill>
                            <a:schemeClr val="bg1"/>
                          </a:solidFill>
                        </a:rPr>
                        <a:t>Circularity</a:t>
                      </a:r>
                      <a:endParaRPr lang="en-GB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</a:rPr>
                        <a:t>Clause</a:t>
                      </a:r>
                      <a:endParaRPr lang="en-GB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</a:rPr>
                        <a:t>Subcategory</a:t>
                      </a:r>
                      <a:endParaRPr lang="en-GB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024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R0: Refuse</a:t>
                      </a:r>
                      <a:endParaRPr lang="en-GB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CPC1. Preliminary assessment of existing lighting infrastructure and installation of dedicated metering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Preliminary assessment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729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R1: Rethink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TS13. Reparability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Good quality and durable lighting equipment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224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R2: Reduce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TS12. Product lifetime, spare parts and warranty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Good quality and durable lighting equipment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279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R2: Reduce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AC3. Extended Warranty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Good quality and durable lighting equipment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521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R2: Reduce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TS1. Life cycle cost (</a:t>
                      </a:r>
                      <a:r>
                        <a:rPr lang="en-GB" sz="1800" b="1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LCC</a:t>
                      </a:r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Purchase of traffic signals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367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R2: Reduce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TS2. Product lifetime, spare parts and warranty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Purchase of traffic signals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361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R2: Reduce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AC1. Lowest life cycle 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Purchase of traffic signals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9750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2957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FEFEEC0-3597-3C2E-5E79-61F1405D9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At the European level – soft law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6F09C4-02C1-2290-EBDD-B69AE6B9E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9492"/>
            <a:ext cx="10515600" cy="4599016"/>
          </a:xfrm>
        </p:spPr>
        <p:txBody>
          <a:bodyPr/>
          <a:lstStyle/>
          <a:p>
            <a:r>
              <a:rPr lang="fr-BE" dirty="0"/>
              <a:t>Example of the road </a:t>
            </a:r>
            <a:r>
              <a:rPr lang="fr-BE" dirty="0" err="1"/>
              <a:t>lightning</a:t>
            </a:r>
            <a:r>
              <a:rPr lang="fr-BE" dirty="0"/>
              <a:t> and </a:t>
            </a:r>
            <a:r>
              <a:rPr lang="fr-BE" dirty="0" err="1"/>
              <a:t>traffic</a:t>
            </a:r>
            <a:r>
              <a:rPr lang="fr-BE" dirty="0"/>
              <a:t> </a:t>
            </a:r>
            <a:r>
              <a:rPr lang="fr-BE" dirty="0" err="1"/>
              <a:t>signals</a:t>
            </a:r>
            <a:r>
              <a:rPr lang="fr-BE" dirty="0"/>
              <a:t> </a:t>
            </a:r>
            <a:r>
              <a:rPr lang="fr-BE" dirty="0" err="1"/>
              <a:t>GPP</a:t>
            </a:r>
            <a:r>
              <a:rPr lang="fr-BE" dirty="0"/>
              <a:t> clauses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A097D21-2CB7-06BB-C1A1-8981969CD6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562687"/>
              </p:ext>
            </p:extLst>
          </p:nvPr>
        </p:nvGraphicFramePr>
        <p:xfrm>
          <a:off x="515937" y="1793655"/>
          <a:ext cx="11160126" cy="45770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08133">
                  <a:extLst>
                    <a:ext uri="{9D8B030D-6E8A-4147-A177-3AD203B41FA5}">
                      <a16:colId xmlns:a16="http://schemas.microsoft.com/office/drawing/2014/main" val="1407187824"/>
                    </a:ext>
                  </a:extLst>
                </a:gridCol>
                <a:gridCol w="4380856">
                  <a:extLst>
                    <a:ext uri="{9D8B030D-6E8A-4147-A177-3AD203B41FA5}">
                      <a16:colId xmlns:a16="http://schemas.microsoft.com/office/drawing/2014/main" val="1329027927"/>
                    </a:ext>
                  </a:extLst>
                </a:gridCol>
                <a:gridCol w="4371137">
                  <a:extLst>
                    <a:ext uri="{9D8B030D-6E8A-4147-A177-3AD203B41FA5}">
                      <a16:colId xmlns:a16="http://schemas.microsoft.com/office/drawing/2014/main" val="678105086"/>
                    </a:ext>
                  </a:extLst>
                </a:gridCol>
              </a:tblGrid>
              <a:tr h="122723">
                <a:tc>
                  <a:txBody>
                    <a:bodyPr/>
                    <a:lstStyle/>
                    <a:p>
                      <a:r>
                        <a:rPr lang="en-GB" dirty="0">
                          <a:ln>
                            <a:noFill/>
                          </a:ln>
                          <a:solidFill>
                            <a:schemeClr val="bg1"/>
                          </a:solidFill>
                        </a:rPr>
                        <a:t>Circularity</a:t>
                      </a:r>
                      <a:endParaRPr lang="en-GB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</a:rPr>
                        <a:t>Clause</a:t>
                      </a:r>
                      <a:endParaRPr lang="en-GB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</a:rPr>
                        <a:t>Subcategory</a:t>
                      </a:r>
                      <a:endParaRPr lang="en-GB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024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R2: Reduce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AC2. Extended warranty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Purchase of traffic signals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729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R4: Repair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TS13. Reparability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Good quality and durable lighting equipment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224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R4: Repair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TS12. Product lifetime, spare parts and warranty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Good quality and durable lighting equipment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279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R6: Remanufacture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CPC7. Commitment to waste recovery and transport to suitable 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Good quality and durable lighting equipment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521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R7: Reproduce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CPC7. Commitment to waste recovery and transport to suitable 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Good quality and durable lighting equipment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367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R8: Recycle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TS11. Waste recovery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Good quality and durable lighting equipment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361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R8: Recycle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CPC7. Commitment to waste recovery and transport to suitable 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Good quality and durable lighting equipment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9750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358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FEFEEC0-3597-3C2E-5E79-61F1405D9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At the European level – soft law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6F09C4-02C1-2290-EBDD-B69AE6B9E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9492"/>
            <a:ext cx="10515600" cy="4599016"/>
          </a:xfrm>
        </p:spPr>
        <p:txBody>
          <a:bodyPr/>
          <a:lstStyle/>
          <a:p>
            <a:r>
              <a:rPr lang="fr-BE" dirty="0"/>
              <a:t>Example of the road </a:t>
            </a:r>
            <a:r>
              <a:rPr lang="fr-BE" dirty="0" err="1"/>
              <a:t>lightning</a:t>
            </a:r>
            <a:r>
              <a:rPr lang="fr-BE" dirty="0"/>
              <a:t> and </a:t>
            </a:r>
            <a:r>
              <a:rPr lang="fr-BE" dirty="0" err="1"/>
              <a:t>traffic</a:t>
            </a:r>
            <a:r>
              <a:rPr lang="fr-BE" dirty="0"/>
              <a:t> </a:t>
            </a:r>
            <a:r>
              <a:rPr lang="fr-BE" dirty="0" err="1"/>
              <a:t>signals</a:t>
            </a:r>
            <a:r>
              <a:rPr lang="fr-BE" dirty="0"/>
              <a:t> </a:t>
            </a:r>
            <a:r>
              <a:rPr lang="fr-BE" dirty="0" err="1"/>
              <a:t>GPP</a:t>
            </a:r>
            <a:r>
              <a:rPr lang="fr-BE" dirty="0"/>
              <a:t> clauses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D039F27-3FB7-9E9C-3CF3-3750DC06C4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795432"/>
              </p:ext>
            </p:extLst>
          </p:nvPr>
        </p:nvGraphicFramePr>
        <p:xfrm>
          <a:off x="515937" y="1853559"/>
          <a:ext cx="11160126" cy="16459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408133">
                  <a:extLst>
                    <a:ext uri="{9D8B030D-6E8A-4147-A177-3AD203B41FA5}">
                      <a16:colId xmlns:a16="http://schemas.microsoft.com/office/drawing/2014/main" val="1407187824"/>
                    </a:ext>
                  </a:extLst>
                </a:gridCol>
                <a:gridCol w="4380856">
                  <a:extLst>
                    <a:ext uri="{9D8B030D-6E8A-4147-A177-3AD203B41FA5}">
                      <a16:colId xmlns:a16="http://schemas.microsoft.com/office/drawing/2014/main" val="1329027927"/>
                    </a:ext>
                  </a:extLst>
                </a:gridCol>
                <a:gridCol w="4371137">
                  <a:extLst>
                    <a:ext uri="{9D8B030D-6E8A-4147-A177-3AD203B41FA5}">
                      <a16:colId xmlns:a16="http://schemas.microsoft.com/office/drawing/2014/main" val="678105086"/>
                    </a:ext>
                  </a:extLst>
                </a:gridCol>
              </a:tblGrid>
              <a:tr h="122723">
                <a:tc>
                  <a:txBody>
                    <a:bodyPr/>
                    <a:lstStyle/>
                    <a:p>
                      <a:r>
                        <a:rPr lang="en-GB" dirty="0">
                          <a:ln>
                            <a:noFill/>
                          </a:ln>
                          <a:solidFill>
                            <a:schemeClr val="bg1"/>
                          </a:solidFill>
                        </a:rPr>
                        <a:t>Circularity</a:t>
                      </a:r>
                      <a:endParaRPr lang="en-GB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</a:rPr>
                        <a:t>Clause</a:t>
                      </a:r>
                      <a:endParaRPr lang="en-GB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 dirty="0">
                          <a:ln>
                            <a:noFill/>
                          </a:ln>
                          <a:solidFill>
                            <a:schemeClr val="bg1"/>
                          </a:solidFill>
                        </a:rPr>
                        <a:t>Subcategory</a:t>
                      </a:r>
                      <a:endParaRPr lang="en-GB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024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R9: Recover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TS11. Waste recovery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Good quality and durable lighting equipment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729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GB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R9: Recover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CPC7. Commitment to waste recovery and transport to suitable 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Good quality and durable lighting equipment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224861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EF342D25-E26D-369C-34DB-3CC5F2266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4066" y="5952674"/>
            <a:ext cx="1897934" cy="90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415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FEFEEC0-3597-3C2E-5E79-61F1405D9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At the Member </a:t>
            </a:r>
            <a:r>
              <a:rPr lang="nl-BE" dirty="0" err="1"/>
              <a:t>States</a:t>
            </a:r>
            <a:r>
              <a:rPr lang="nl-BE" dirty="0"/>
              <a:t> level - </a:t>
            </a:r>
            <a:r>
              <a:rPr lang="nl-BE" dirty="0" err="1"/>
              <a:t>overview</a:t>
            </a:r>
            <a:endParaRPr lang="nl-BE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88A33A81-A5CA-92FA-C5AC-A15D68F7A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2800" dirty="0"/>
              <a:t>Belgium</a:t>
            </a:r>
          </a:p>
          <a:p>
            <a:pPr marL="998538" lvl="1" indent="-457200" algn="just">
              <a:buFont typeface="Arial" panose="020B0604020202020204" pitchFamily="34" charset="0"/>
              <a:buChar char="•"/>
            </a:pPr>
            <a:r>
              <a:rPr lang="en-GB" dirty="0"/>
              <a:t>Important update: </a:t>
            </a:r>
            <a:r>
              <a:rPr lang="fr-BE" dirty="0" err="1">
                <a:hlinkClick r:id="rId2"/>
              </a:rPr>
              <a:t>MVOO-criteriatool</a:t>
            </a:r>
            <a:r>
              <a:rPr lang="fr-BE" dirty="0">
                <a:hlinkClick r:id="rId2"/>
              </a:rPr>
              <a:t> (</a:t>
            </a:r>
            <a:r>
              <a:rPr lang="fr-BE" dirty="0" err="1">
                <a:hlinkClick r:id="rId2"/>
              </a:rPr>
              <a:t>mvoocriteria.be</a:t>
            </a:r>
            <a:r>
              <a:rPr lang="fr-BE" dirty="0">
                <a:hlinkClick r:id="rId2"/>
              </a:rPr>
              <a:t>)</a:t>
            </a:r>
            <a:r>
              <a:rPr lang="en-GB" dirty="0"/>
              <a:t> (launched in May 2024)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2800" dirty="0"/>
              <a:t>Italy </a:t>
            </a:r>
          </a:p>
          <a:p>
            <a:pPr marL="998538" lvl="1" indent="-457200" algn="just">
              <a:buFont typeface="Arial" panose="020B0604020202020204" pitchFamily="34" charset="0"/>
              <a:buChar char="•"/>
            </a:pPr>
            <a:r>
              <a:rPr lang="en-GB" dirty="0"/>
              <a:t>New public procurement code in 2023 - art. 57, § 2</a:t>
            </a:r>
          </a:p>
          <a:p>
            <a:pPr marL="998538" lvl="1" indent="-457200" algn="just">
              <a:buFont typeface="Arial" panose="020B0604020202020204" pitchFamily="34" charset="0"/>
              <a:buChar char="•"/>
            </a:pPr>
            <a:r>
              <a:rPr lang="en-GB" dirty="0"/>
              <a:t>‘</a:t>
            </a:r>
            <a:r>
              <a:rPr lang="en-GB" dirty="0" err="1"/>
              <a:t>Criteri</a:t>
            </a:r>
            <a:r>
              <a:rPr lang="en-GB" dirty="0"/>
              <a:t> </a:t>
            </a:r>
            <a:r>
              <a:rPr lang="en-GB" dirty="0" err="1"/>
              <a:t>Ambientali</a:t>
            </a:r>
            <a:r>
              <a:rPr lang="en-GB" dirty="0"/>
              <a:t> </a:t>
            </a:r>
            <a:r>
              <a:rPr lang="en-GB" dirty="0" err="1"/>
              <a:t>Minimi</a:t>
            </a:r>
            <a:r>
              <a:rPr lang="en-GB" dirty="0"/>
              <a:t>’ – TS and CPC = mandatory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dirty="0"/>
              <a:t>The Netherlands</a:t>
            </a:r>
          </a:p>
          <a:p>
            <a:pPr marL="998538" lvl="1" indent="-457200" algn="just">
              <a:buFont typeface="Arial" panose="020B0604020202020204" pitchFamily="34" charset="0"/>
              <a:buChar char="•"/>
            </a:pPr>
            <a:r>
              <a:rPr lang="en-GB" dirty="0"/>
              <a:t>Comply or explain – art. 2.114 of the public procurement act</a:t>
            </a:r>
          </a:p>
          <a:p>
            <a:pPr marL="998538" lvl="1" indent="-457200" algn="just">
              <a:buFont typeface="Arial" panose="020B0604020202020204" pitchFamily="34" charset="0"/>
              <a:buChar char="•"/>
            </a:pPr>
            <a:r>
              <a:rPr lang="en-US" dirty="0">
                <a:hlinkClick r:id="rId3"/>
              </a:rPr>
              <a:t>Sustainable Public Procurement Webtool (</a:t>
            </a:r>
            <a:r>
              <a:rPr lang="en-US" dirty="0" err="1">
                <a:hlinkClick r:id="rId3"/>
              </a:rPr>
              <a:t>mvicriteria.nl</a:t>
            </a:r>
            <a:r>
              <a:rPr lang="en-US" dirty="0">
                <a:hlinkClick r:id="rId3"/>
              </a:rPr>
              <a:t>)</a:t>
            </a:r>
            <a:endParaRPr lang="en-GB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dirty="0"/>
              <a:t>Spain</a:t>
            </a:r>
          </a:p>
          <a:p>
            <a:pPr marL="998538" lvl="1" indent="-457200" algn="just">
              <a:buFont typeface="Arial" panose="020B0604020202020204" pitchFamily="34" charset="0"/>
              <a:buChar char="•"/>
            </a:pPr>
            <a:r>
              <a:rPr lang="en-GB" dirty="0"/>
              <a:t>Division of competences between the State and the Autonomous Communities</a:t>
            </a:r>
          </a:p>
          <a:p>
            <a:pPr marL="998538" lvl="1" indent="-457200" algn="just">
              <a:buFont typeface="Arial" panose="020B0604020202020204" pitchFamily="34" charset="0"/>
              <a:buChar char="•"/>
            </a:pPr>
            <a:r>
              <a:rPr lang="en-GB" dirty="0"/>
              <a:t>Ambitious and pragmatic regulations (comply or explain)</a:t>
            </a:r>
          </a:p>
          <a:p>
            <a:pPr marL="998538" lvl="1" indent="-457200" algn="just">
              <a:buFont typeface="Arial" panose="020B0604020202020204" pitchFamily="34" charset="0"/>
              <a:buChar char="•"/>
            </a:pPr>
            <a:r>
              <a:rPr lang="en-GB" dirty="0"/>
              <a:t>Several texts make direct link between GPP and the circular economy</a:t>
            </a:r>
          </a:p>
          <a:p>
            <a:pPr algn="just"/>
            <a:endParaRPr lang="en-GB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C1B3F6-3A86-E262-09DB-57CA643CB5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4066" y="5952674"/>
            <a:ext cx="1897934" cy="90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72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FEFEEC0-3597-3C2E-5E79-61F1405D9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At the Member States level – Italy</a:t>
            </a:r>
            <a:endParaRPr lang="nl-BE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88A33A81-A5CA-92FA-C5AC-A15D68F7A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endParaRPr lang="en-GB" sz="280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28591A6C-E14A-258D-442D-8E7735380C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822106"/>
              </p:ext>
            </p:extLst>
          </p:nvPr>
        </p:nvGraphicFramePr>
        <p:xfrm>
          <a:off x="1793289" y="1207363"/>
          <a:ext cx="8495929" cy="496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D24DEC0A-53FE-E476-CC09-8DE8A2C2E7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4066" y="5952674"/>
            <a:ext cx="1897934" cy="90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156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FEFEEC0-3597-3C2E-5E79-61F1405D9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At the Member </a:t>
            </a:r>
            <a:r>
              <a:rPr lang="nl-BE" dirty="0" err="1"/>
              <a:t>States</a:t>
            </a:r>
            <a:r>
              <a:rPr lang="nl-BE" dirty="0"/>
              <a:t> level – Spain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88A33A81-A5CA-92FA-C5AC-A15D68F7A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1800" b="1" dirty="0">
                <a:solidFill>
                  <a:srgbClr val="595959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Example</a:t>
            </a:r>
          </a:p>
          <a:p>
            <a:pPr algn="just"/>
            <a:endParaRPr lang="en-US" sz="1800" dirty="0">
              <a:solidFill>
                <a:srgbClr val="595959"/>
              </a:solidFill>
              <a:effectLst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algn="just"/>
            <a:r>
              <a:rPr lang="en-US" sz="1800" dirty="0">
                <a:solidFill>
                  <a:srgbClr val="595959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In the Basque Country, Article 84, § 3 of Act 10/2021, of 9 December 2021, on Environmental Administration in the Basque Country, on GPP probably inspired Article 20, paragraph 3 of the Asturias Environment Act, because it contains the same idea: </a:t>
            </a:r>
            <a:endParaRPr lang="fr-BE" sz="1800" dirty="0">
              <a:solidFill>
                <a:srgbClr val="595959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/>
            <a:r>
              <a:rPr lang="en-US" sz="1800" dirty="0">
                <a:solidFill>
                  <a:srgbClr val="595959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 </a:t>
            </a:r>
            <a:endParaRPr lang="fr-BE" sz="1800" dirty="0">
              <a:solidFill>
                <a:srgbClr val="595959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449580" algn="just"/>
            <a:r>
              <a:rPr lang="en-US" sz="1800" dirty="0">
                <a:solidFill>
                  <a:srgbClr val="595959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“</a:t>
            </a:r>
            <a:r>
              <a:rPr lang="en-US" sz="1800" i="1" dirty="0">
                <a:solidFill>
                  <a:srgbClr val="595959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In the drafting of the specifications of administrative clauses and specific technical prescriptions for the execution of </a:t>
            </a:r>
            <a:r>
              <a:rPr lang="en-US" sz="1800" b="1" i="1" dirty="0">
                <a:solidFill>
                  <a:srgbClr val="595959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works</a:t>
            </a:r>
            <a:r>
              <a:rPr lang="en-US" sz="1800" i="1" dirty="0">
                <a:solidFill>
                  <a:srgbClr val="595959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 contracts, the percentages of </a:t>
            </a:r>
            <a:r>
              <a:rPr lang="en-US" sz="1800" b="1" i="1" dirty="0">
                <a:solidFill>
                  <a:srgbClr val="595959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by-products</a:t>
            </a:r>
            <a:r>
              <a:rPr lang="en-US" sz="1800" i="1" dirty="0">
                <a:solidFill>
                  <a:srgbClr val="595959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, </a:t>
            </a:r>
            <a:r>
              <a:rPr lang="en-US" sz="1800" b="1" i="1" dirty="0">
                <a:solidFill>
                  <a:srgbClr val="595959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secondary raw</a:t>
            </a:r>
            <a:r>
              <a:rPr lang="en-US" sz="1800" i="1" dirty="0">
                <a:solidFill>
                  <a:srgbClr val="595959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 materials, </a:t>
            </a:r>
            <a:r>
              <a:rPr lang="en-US" sz="1800" b="1" i="1" dirty="0">
                <a:solidFill>
                  <a:srgbClr val="595959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recycled</a:t>
            </a:r>
            <a:r>
              <a:rPr lang="en-US" sz="1800" i="1" dirty="0">
                <a:solidFill>
                  <a:srgbClr val="595959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 materials or materials from preparation processes for </a:t>
            </a:r>
            <a:r>
              <a:rPr lang="en-US" sz="1800" b="1" i="1" dirty="0">
                <a:solidFill>
                  <a:srgbClr val="595959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reuse</a:t>
            </a:r>
            <a:r>
              <a:rPr lang="en-US" sz="1800" i="1" dirty="0">
                <a:solidFill>
                  <a:srgbClr val="595959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 to be used for each of them shall be indicated. The </a:t>
            </a:r>
            <a:r>
              <a:rPr lang="en-US" sz="1800" b="1" i="1" dirty="0">
                <a:solidFill>
                  <a:srgbClr val="595959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minimum percentage of use of such materials shall be 40 %, unless for justified technical reasons</a:t>
            </a:r>
            <a:r>
              <a:rPr lang="en-US" sz="1800" i="1" dirty="0">
                <a:solidFill>
                  <a:srgbClr val="595959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 this percentage must be reduced</a:t>
            </a:r>
            <a:r>
              <a:rPr lang="en-US" sz="1800" dirty="0">
                <a:solidFill>
                  <a:srgbClr val="595959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.” (we underline)</a:t>
            </a:r>
            <a:endParaRPr lang="fr-BE" sz="1800" dirty="0">
              <a:solidFill>
                <a:srgbClr val="595959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FD50C0-DE0B-6EB5-0E97-658A2E542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4066" y="5952674"/>
            <a:ext cx="1897934" cy="90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453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FEFEEC0-3597-3C2E-5E79-61F1405D9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Main obstacles to achieving a circular economy in public procurement with the use of GPP</a:t>
            </a:r>
            <a:endParaRPr lang="nl-BE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88A33A81-A5CA-92FA-C5AC-A15D68F7A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8984"/>
            <a:ext cx="10515600" cy="4599016"/>
          </a:xfrm>
        </p:spPr>
        <p:txBody>
          <a:bodyPr>
            <a:normAutofit fontScale="92500" lnSpcReduction="10000"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l-BE" dirty="0" err="1"/>
              <a:t>Lack</a:t>
            </a:r>
            <a:r>
              <a:rPr lang="nl-BE" dirty="0"/>
              <a:t> of training, information, </a:t>
            </a:r>
            <a:r>
              <a:rPr lang="nl-BE" dirty="0" err="1"/>
              <a:t>knowledge</a:t>
            </a:r>
            <a:r>
              <a:rPr lang="nl-BE" dirty="0"/>
              <a:t> and/or </a:t>
            </a:r>
            <a:r>
              <a:rPr lang="nl-BE" dirty="0" err="1"/>
              <a:t>competences</a:t>
            </a:r>
            <a:endParaRPr lang="nl-BE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l-BE" dirty="0"/>
              <a:t>Multitasking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l-BE" dirty="0" err="1"/>
              <a:t>Lack</a:t>
            </a:r>
            <a:r>
              <a:rPr lang="nl-BE" dirty="0"/>
              <a:t> of long-term </a:t>
            </a:r>
            <a:r>
              <a:rPr lang="nl-BE" dirty="0" err="1"/>
              <a:t>vision</a:t>
            </a:r>
            <a:endParaRPr lang="nl-BE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l-BE" dirty="0" err="1"/>
              <a:t>Sometimes</a:t>
            </a:r>
            <a:r>
              <a:rPr lang="nl-BE" dirty="0"/>
              <a:t> </a:t>
            </a:r>
            <a:r>
              <a:rPr lang="nl-BE" dirty="0" err="1"/>
              <a:t>reluctance</a:t>
            </a:r>
            <a:r>
              <a:rPr lang="nl-BE" dirty="0"/>
              <a:t> </a:t>
            </a:r>
            <a:r>
              <a:rPr lang="nl-BE" dirty="0" err="1"/>
              <a:t>from</a:t>
            </a:r>
            <a:r>
              <a:rPr lang="nl-BE" dirty="0"/>
              <a:t> the </a:t>
            </a:r>
            <a:r>
              <a:rPr lang="nl-BE" dirty="0" err="1"/>
              <a:t>Inspectorate</a:t>
            </a:r>
            <a:r>
              <a:rPr lang="nl-BE" dirty="0"/>
              <a:t> of Finance – </a:t>
            </a:r>
            <a:r>
              <a:rPr lang="nl-BE" dirty="0" err="1"/>
              <a:t>price</a:t>
            </a:r>
            <a:r>
              <a:rPr lang="nl-BE" dirty="0"/>
              <a:t> criteria v. </a:t>
            </a:r>
            <a:r>
              <a:rPr lang="nl-BE" dirty="0" err="1"/>
              <a:t>quality</a:t>
            </a:r>
            <a:r>
              <a:rPr lang="nl-BE" dirty="0"/>
              <a:t> criteria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l-BE" dirty="0" err="1"/>
              <a:t>Lack</a:t>
            </a:r>
            <a:r>
              <a:rPr lang="nl-BE" dirty="0"/>
              <a:t> of budget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l-BE" dirty="0" err="1"/>
              <a:t>Lack</a:t>
            </a:r>
            <a:r>
              <a:rPr lang="nl-BE" dirty="0"/>
              <a:t> of monitoring and/or control of the performance of </a:t>
            </a:r>
            <a:r>
              <a:rPr lang="nl-BE" dirty="0" err="1"/>
              <a:t>GPP</a:t>
            </a:r>
            <a:r>
              <a:rPr lang="nl-BE" dirty="0"/>
              <a:t> </a:t>
            </a:r>
            <a:r>
              <a:rPr lang="nl-BE" dirty="0" err="1"/>
              <a:t>clauses</a:t>
            </a:r>
            <a:endParaRPr lang="nl-BE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enough</a:t>
            </a:r>
            <a:r>
              <a:rPr lang="nl-BE" dirty="0"/>
              <a:t> private actors – </a:t>
            </a:r>
            <a:r>
              <a:rPr lang="nl-BE" dirty="0" err="1"/>
              <a:t>lack</a:t>
            </a:r>
            <a:r>
              <a:rPr lang="nl-BE" dirty="0"/>
              <a:t> of </a:t>
            </a:r>
            <a:r>
              <a:rPr lang="nl-BE" dirty="0" err="1"/>
              <a:t>competition</a:t>
            </a:r>
            <a:endParaRPr lang="nl-BE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l-BE" dirty="0"/>
              <a:t>Legal </a:t>
            </a:r>
            <a:r>
              <a:rPr lang="nl-BE" dirty="0" err="1"/>
              <a:t>uncertainty</a:t>
            </a:r>
            <a:r>
              <a:rPr lang="nl-BE" dirty="0"/>
              <a:t> </a:t>
            </a:r>
            <a:r>
              <a:rPr lang="nl-BE" dirty="0" err="1"/>
              <a:t>while</a:t>
            </a:r>
            <a:r>
              <a:rPr lang="nl-BE" dirty="0"/>
              <a:t> </a:t>
            </a:r>
            <a:r>
              <a:rPr lang="nl-BE" dirty="0" err="1"/>
              <a:t>innovating</a:t>
            </a:r>
            <a:r>
              <a:rPr lang="nl-BE" dirty="0"/>
              <a:t> in </a:t>
            </a:r>
            <a:r>
              <a:rPr lang="nl-BE" dirty="0" err="1"/>
              <a:t>circular</a:t>
            </a:r>
            <a:r>
              <a:rPr lang="nl-BE" dirty="0"/>
              <a:t> </a:t>
            </a:r>
            <a:r>
              <a:rPr lang="nl-BE" dirty="0" err="1"/>
              <a:t>economy</a:t>
            </a:r>
            <a:endParaRPr lang="nl-BE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l-BE" dirty="0" err="1"/>
              <a:t>Dispersal</a:t>
            </a:r>
            <a:r>
              <a:rPr lang="nl-BE" dirty="0"/>
              <a:t> of </a:t>
            </a:r>
            <a:r>
              <a:rPr lang="nl-BE" dirty="0" err="1"/>
              <a:t>rules</a:t>
            </a:r>
            <a:r>
              <a:rPr lang="nl-BE" dirty="0"/>
              <a:t> relating to public procurement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B98CEB-F812-7D35-7AA5-CA3A71F68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4066" y="5952674"/>
            <a:ext cx="1897934" cy="90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938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FEFEEC0-3597-3C2E-5E79-61F1405D9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071" y="365125"/>
            <a:ext cx="11173287" cy="905325"/>
          </a:xfrm>
        </p:spPr>
        <p:txBody>
          <a:bodyPr/>
          <a:lstStyle/>
          <a:p>
            <a:r>
              <a:rPr lang="en-GB" dirty="0"/>
              <a:t>Conclusions and policy recommendations</a:t>
            </a:r>
            <a:endParaRPr lang="nl-BE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88A33A81-A5CA-92FA-C5AC-A15D68F7A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914" y="1270449"/>
            <a:ext cx="10515600" cy="5222425"/>
          </a:xfrm>
        </p:spPr>
        <p:txBody>
          <a:bodyPr>
            <a:normAutofit fontScale="70000" lnSpcReduction="20000"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l-BE" dirty="0" err="1"/>
              <a:t>Procedural</a:t>
            </a:r>
            <a:r>
              <a:rPr lang="nl-BE" dirty="0"/>
              <a:t> </a:t>
            </a:r>
            <a:r>
              <a:rPr lang="nl-BE" dirty="0" err="1"/>
              <a:t>guidelines</a:t>
            </a:r>
            <a:r>
              <a:rPr lang="nl-BE" dirty="0"/>
              <a:t> </a:t>
            </a:r>
            <a:r>
              <a:rPr lang="nl-BE" dirty="0" err="1"/>
              <a:t>aligned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what</a:t>
            </a:r>
            <a:r>
              <a:rPr lang="nl-BE" dirty="0"/>
              <a:t> </a:t>
            </a:r>
            <a:r>
              <a:rPr lang="nl-BE" dirty="0" err="1"/>
              <a:t>can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procured</a:t>
            </a:r>
            <a:endParaRPr lang="nl-BE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l-BE" dirty="0"/>
              <a:t>Training and workshops </a:t>
            </a:r>
            <a:r>
              <a:rPr lang="nl-BE" dirty="0" err="1"/>
              <a:t>about</a:t>
            </a:r>
            <a:r>
              <a:rPr lang="nl-BE" dirty="0"/>
              <a:t> the </a:t>
            </a:r>
            <a:r>
              <a:rPr lang="nl-BE" dirty="0" err="1"/>
              <a:t>existing</a:t>
            </a:r>
            <a:r>
              <a:rPr lang="nl-BE" dirty="0"/>
              <a:t> tools to public </a:t>
            </a:r>
            <a:r>
              <a:rPr lang="nl-BE" dirty="0" err="1"/>
              <a:t>purchaser</a:t>
            </a:r>
            <a:endParaRPr lang="nl-BE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l-BE" dirty="0"/>
              <a:t>Training </a:t>
            </a:r>
            <a:r>
              <a:rPr lang="nl-BE" dirty="0" err="1"/>
              <a:t>operational</a:t>
            </a:r>
            <a:r>
              <a:rPr lang="nl-BE" dirty="0"/>
              <a:t> </a:t>
            </a:r>
            <a:r>
              <a:rPr lang="nl-BE" dirty="0" err="1"/>
              <a:t>staff</a:t>
            </a:r>
            <a:r>
              <a:rPr lang="nl-BE" dirty="0"/>
              <a:t> to </a:t>
            </a:r>
            <a:r>
              <a:rPr lang="nl-BE" dirty="0" err="1"/>
              <a:t>better</a:t>
            </a:r>
            <a:r>
              <a:rPr lang="nl-BE" dirty="0"/>
              <a:t> inform the public </a:t>
            </a:r>
            <a:r>
              <a:rPr lang="nl-BE" dirty="0" err="1"/>
              <a:t>purchasers</a:t>
            </a:r>
            <a:endParaRPr lang="nl-BE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l-BE" dirty="0" err="1"/>
              <a:t>Encourage</a:t>
            </a:r>
            <a:r>
              <a:rPr lang="nl-BE" dirty="0"/>
              <a:t> </a:t>
            </a:r>
            <a:r>
              <a:rPr lang="nl-BE" dirty="0" err="1"/>
              <a:t>interaction</a:t>
            </a:r>
            <a:r>
              <a:rPr lang="nl-BE" dirty="0"/>
              <a:t> </a:t>
            </a:r>
            <a:r>
              <a:rPr lang="nl-BE" dirty="0" err="1"/>
              <a:t>between</a:t>
            </a:r>
            <a:r>
              <a:rPr lang="nl-BE" dirty="0"/>
              <a:t> public </a:t>
            </a:r>
            <a:r>
              <a:rPr lang="nl-BE" dirty="0" err="1"/>
              <a:t>purchasers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basic skills and expert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l-BE" dirty="0" err="1"/>
              <a:t>Organisation</a:t>
            </a:r>
            <a:r>
              <a:rPr lang="nl-BE" dirty="0"/>
              <a:t> of </a:t>
            </a:r>
            <a:r>
              <a:rPr lang="nl-BE" dirty="0" err="1"/>
              <a:t>knowledge</a:t>
            </a:r>
            <a:r>
              <a:rPr lang="nl-BE" dirty="0"/>
              <a:t> </a:t>
            </a:r>
            <a:r>
              <a:rPr lang="nl-BE" dirty="0" err="1"/>
              <a:t>sharing</a:t>
            </a:r>
            <a:endParaRPr lang="nl-BE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l-BE" dirty="0"/>
              <a:t>Workshops and meeting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economic</a:t>
            </a:r>
            <a:r>
              <a:rPr lang="nl-BE" dirty="0"/>
              <a:t> operators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l-BE" dirty="0" err="1"/>
              <a:t>Involving</a:t>
            </a:r>
            <a:r>
              <a:rPr lang="nl-BE" dirty="0"/>
              <a:t> </a:t>
            </a:r>
            <a:r>
              <a:rPr lang="nl-BE" dirty="0" err="1"/>
              <a:t>all</a:t>
            </a:r>
            <a:r>
              <a:rPr lang="en-US" dirty="0"/>
              <a:t> the relevant stakeholders to develop a solid policy around a product group / operation as a whole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dirty="0"/>
              <a:t>If AC = price </a:t>
            </a:r>
            <a:r>
              <a:rPr lang="en-US" dirty="0">
                <a:sym typeface="Wingdings" panose="05000000000000000000" pitchFamily="2" charset="2"/>
              </a:rPr>
              <a:t> verifiable minimum requirements (irregularity + special penalty)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Going beyond the first EU mandatory clauses with a preference for the comply or explain (/!\ division of competences)</a:t>
            </a:r>
            <a:endParaRPr lang="nl-BE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l-BE" dirty="0"/>
              <a:t>In the SM: “</a:t>
            </a:r>
            <a:r>
              <a:rPr lang="nl-BE" dirty="0" err="1"/>
              <a:t>circular</a:t>
            </a:r>
            <a:r>
              <a:rPr lang="nl-BE" dirty="0"/>
              <a:t> </a:t>
            </a:r>
            <a:r>
              <a:rPr lang="nl-BE" dirty="0" err="1"/>
              <a:t>economy</a:t>
            </a:r>
            <a:r>
              <a:rPr lang="nl-BE" dirty="0"/>
              <a:t> approach”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l-BE" dirty="0" err="1"/>
              <a:t>Raising</a:t>
            </a:r>
            <a:r>
              <a:rPr lang="nl-BE" dirty="0"/>
              <a:t> the issue of </a:t>
            </a:r>
            <a:r>
              <a:rPr lang="nl-BE" dirty="0" err="1"/>
              <a:t>LCC</a:t>
            </a:r>
            <a:r>
              <a:rPr lang="nl-BE" dirty="0"/>
              <a:t> at EU level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l-BE" dirty="0" err="1"/>
              <a:t>Developing</a:t>
            </a:r>
            <a:r>
              <a:rPr lang="nl-BE" dirty="0"/>
              <a:t> even more the </a:t>
            </a:r>
            <a:r>
              <a:rPr lang="nl-BE" dirty="0" err="1"/>
              <a:t>MVOOcriteria</a:t>
            </a:r>
            <a:r>
              <a:rPr lang="nl-BE" dirty="0"/>
              <a:t>-tool (incl. special penalty clause, bonus clause and review clause)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nl-BE" dirty="0" err="1"/>
              <a:t>Asking</a:t>
            </a:r>
            <a:r>
              <a:rPr lang="nl-BE" dirty="0"/>
              <a:t> feedback </a:t>
            </a:r>
            <a:r>
              <a:rPr lang="nl-BE" dirty="0" err="1"/>
              <a:t>from</a:t>
            </a:r>
            <a:r>
              <a:rPr lang="nl-BE" dirty="0"/>
              <a:t> the users of the standard clause (most </a:t>
            </a:r>
            <a:r>
              <a:rPr lang="nl-BE" dirty="0" err="1"/>
              <a:t>used</a:t>
            </a:r>
            <a:r>
              <a:rPr lang="nl-BE" dirty="0"/>
              <a:t>, most </a:t>
            </a:r>
            <a:r>
              <a:rPr lang="nl-BE" dirty="0" err="1"/>
              <a:t>effective</a:t>
            </a:r>
            <a:r>
              <a:rPr lang="nl-BE" dirty="0"/>
              <a:t>, </a:t>
            </a:r>
            <a:r>
              <a:rPr lang="nl-BE" dirty="0" err="1"/>
              <a:t>difficulties</a:t>
            </a:r>
            <a:r>
              <a:rPr lang="nl-BE" dirty="0"/>
              <a:t>, </a:t>
            </a:r>
            <a:r>
              <a:rPr lang="nl-BE" dirty="0" err="1"/>
              <a:t>improvment</a:t>
            </a:r>
            <a:r>
              <a:rPr lang="nl-BE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D1F297-3F92-D607-9374-E9D3F5D5E7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4066" y="5952674"/>
            <a:ext cx="1897934" cy="90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532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F0FBB90-FC11-ABFF-09B9-5C9A62591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BE" dirty="0" err="1"/>
              <a:t>Thank</a:t>
            </a:r>
            <a:r>
              <a:rPr lang="fr-BE" dirty="0"/>
              <a:t> </a:t>
            </a:r>
            <a:r>
              <a:rPr lang="fr-BE" dirty="0" err="1"/>
              <a:t>you</a:t>
            </a:r>
            <a:r>
              <a:rPr lang="fr-BE" dirty="0"/>
              <a:t> for </a:t>
            </a:r>
            <a:r>
              <a:rPr lang="fr-BE" dirty="0" err="1"/>
              <a:t>your</a:t>
            </a:r>
            <a:r>
              <a:rPr lang="fr-BE" dirty="0"/>
              <a:t> attention!</a:t>
            </a:r>
          </a:p>
          <a:p>
            <a:endParaRPr lang="fr-BE" dirty="0"/>
          </a:p>
          <a:p>
            <a:endParaRPr lang="fr-BE" dirty="0"/>
          </a:p>
          <a:p>
            <a:endParaRPr lang="fr-BE" dirty="0"/>
          </a:p>
          <a:p>
            <a:endParaRPr lang="fr-BE" dirty="0"/>
          </a:p>
          <a:p>
            <a:r>
              <a:rPr lang="fr-BE" dirty="0"/>
              <a:t>Steven Van Garsse (</a:t>
            </a:r>
            <a:r>
              <a:rPr lang="fr-BE" dirty="0" err="1">
                <a:hlinkClick r:id="rId2"/>
              </a:rPr>
              <a:t>steven.vangarsse@uhasselt.be</a:t>
            </a:r>
            <a:r>
              <a:rPr lang="fr-BE" dirty="0"/>
              <a:t>) </a:t>
            </a:r>
          </a:p>
          <a:p>
            <a:r>
              <a:rPr lang="fr-BE" dirty="0"/>
              <a:t>Jonas </a:t>
            </a:r>
            <a:r>
              <a:rPr lang="fr-BE" dirty="0" err="1"/>
              <a:t>Voorter</a:t>
            </a:r>
            <a:r>
              <a:rPr lang="fr-BE" dirty="0"/>
              <a:t> (</a:t>
            </a:r>
            <a:r>
              <a:rPr lang="fr-BE" dirty="0" err="1">
                <a:hlinkClick r:id="rId3"/>
              </a:rPr>
              <a:t>jonas.voorter@uhasselt.be</a:t>
            </a:r>
            <a:r>
              <a:rPr lang="fr-BE" dirty="0"/>
              <a:t>) </a:t>
            </a:r>
          </a:p>
          <a:p>
            <a:r>
              <a:rPr lang="fr-BE" dirty="0"/>
              <a:t>Alexander </a:t>
            </a:r>
            <a:r>
              <a:rPr lang="fr-BE" dirty="0" err="1"/>
              <a:t>Verschave</a:t>
            </a:r>
            <a:r>
              <a:rPr lang="fr-BE" dirty="0"/>
              <a:t> (</a:t>
            </a:r>
            <a:r>
              <a:rPr lang="fr-BE" dirty="0" err="1">
                <a:hlinkClick r:id="rId4"/>
              </a:rPr>
              <a:t>alexander.vershave@uhasselt.be</a:t>
            </a:r>
            <a:r>
              <a:rPr lang="fr-BE" dirty="0"/>
              <a:t>) </a:t>
            </a:r>
          </a:p>
          <a:p>
            <a:r>
              <a:rPr lang="fr-BE" dirty="0"/>
              <a:t>Maëlle Rixhon (</a:t>
            </a:r>
            <a:r>
              <a:rPr lang="fr-BE" dirty="0" err="1">
                <a:hlinkClick r:id="rId5"/>
              </a:rPr>
              <a:t>maelle.rixhon@uhasselt.be</a:t>
            </a:r>
            <a:r>
              <a:rPr lang="fr-BE" dirty="0"/>
              <a:t>)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8C3C147-0087-448C-FBFF-F03451287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fr-BE" dirty="0"/>
            </a:br>
            <a:endParaRPr lang="fr-B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03CF9C-7776-223D-5482-93DF087E9C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94066" y="5952674"/>
            <a:ext cx="1897934" cy="90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33591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 NL">
  <a:themeElements>
    <a:clrScheme name="OVAM - Colors 1">
      <a:dk1>
        <a:srgbClr val="151515"/>
      </a:dk1>
      <a:lt1>
        <a:srgbClr val="FFFFFF"/>
      </a:lt1>
      <a:dk2>
        <a:srgbClr val="151515"/>
      </a:dk2>
      <a:lt2>
        <a:srgbClr val="EFEFEF"/>
      </a:lt2>
      <a:accent1>
        <a:srgbClr val="1F98A7"/>
      </a:accent1>
      <a:accent2>
        <a:srgbClr val="154969"/>
      </a:accent2>
      <a:accent3>
        <a:srgbClr val="058270"/>
      </a:accent3>
      <a:accent4>
        <a:srgbClr val="38DF7F"/>
      </a:accent4>
      <a:accent5>
        <a:srgbClr val="FAB610"/>
      </a:accent5>
      <a:accent6>
        <a:srgbClr val="FF4100"/>
      </a:accent6>
      <a:hlink>
        <a:srgbClr val="6B9FDD"/>
      </a:hlink>
      <a:folHlink>
        <a:srgbClr val="9F6789"/>
      </a:folHlink>
    </a:clrScheme>
    <a:fontScheme name="OVAM">
      <a:majorFont>
        <a:latin typeface="FlandersArtSans"/>
        <a:ea typeface=""/>
        <a:cs typeface=""/>
      </a:majorFont>
      <a:minorFont>
        <a:latin typeface="FlandersArt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PT Offerte Template Society-Health_NL_sophie.potx" id="{DC89B750-FA27-47F9-A846-15CE851BEE7E}" vid="{E996F4DF-760D-4106-8D2F-3EEA3B92B4EF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mbria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1B05C1A7824143B389EAFCE4B17AAC" ma:contentTypeVersion="9" ma:contentTypeDescription="Create a new document." ma:contentTypeScope="" ma:versionID="fa2918e47f72bdbd9e85f75e7c95bce0">
  <xsd:schema xmlns:xsd="http://www.w3.org/2001/XMLSchema" xmlns:xs="http://www.w3.org/2001/XMLSchema" xmlns:p="http://schemas.microsoft.com/office/2006/metadata/properties" xmlns:ns2="024a0c29-3e3a-451b-8bbd-eb8667d43233" xmlns:ns3="55f9720d-3ed9-47cc-9fcf-399e2338e520" targetNamespace="http://schemas.microsoft.com/office/2006/metadata/properties" ma:root="true" ma:fieldsID="c1b1cc888acd8e334cbe5e6bf265dfb4" ns2:_="" ns3:_="">
    <xsd:import namespace="024a0c29-3e3a-451b-8bbd-eb8667d43233"/>
    <xsd:import namespace="55f9720d-3ed9-47cc-9fcf-399e2338e5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4a0c29-3e3a-451b-8bbd-eb8667d4323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b6fc0cd-01fe-45a4-a6f7-42bcc5426b5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f9720d-3ed9-47cc-9fcf-399e2338e52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2d3a3db-a9ea-4fbb-a519-0210e5aebf5d}" ma:internalName="TaxCatchAll" ma:showField="CatchAllData" ma:web="55f9720d-3ed9-47cc-9fcf-399e2338e5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24a0c29-3e3a-451b-8bbd-eb8667d43233">
      <Terms xmlns="http://schemas.microsoft.com/office/infopath/2007/PartnerControls"/>
    </lcf76f155ced4ddcb4097134ff3c332f>
    <TaxCatchAll xmlns="55f9720d-3ed9-47cc-9fcf-399e2338e52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42FC59E-E531-44D4-AE70-6BB4232492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4a0c29-3e3a-451b-8bbd-eb8667d43233"/>
    <ds:schemaRef ds:uri="55f9720d-3ed9-47cc-9fcf-399e2338e5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DDCEB7A-6C59-4ADE-8BAA-EC015D8D2611}">
  <ds:schemaRefs>
    <ds:schemaRef ds:uri="http://schemas.microsoft.com/office/2006/documentManagement/types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024a0c29-3e3a-451b-8bbd-eb8667d43233"/>
    <ds:schemaRef ds:uri="http://purl.org/dc/elements/1.1/"/>
    <ds:schemaRef ds:uri="55f9720d-3ed9-47cc-9fcf-399e2338e520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4520467-35FA-4871-9F8D-8BE0ED51F9B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 Proposal NL</Template>
  <TotalTime>132</TotalTime>
  <Words>1230</Words>
  <Application>Microsoft Office PowerPoint</Application>
  <PresentationFormat>Widescreen</PresentationFormat>
  <Paragraphs>224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FlandersArtSans</vt:lpstr>
      <vt:lpstr>Arial</vt:lpstr>
      <vt:lpstr>Flanders Art Sans</vt:lpstr>
      <vt:lpstr>Kantoorthema NL</vt:lpstr>
      <vt:lpstr>Green public procurement and the circular economy</vt:lpstr>
      <vt:lpstr>Agenda</vt:lpstr>
      <vt:lpstr>At the European level – hard law</vt:lpstr>
      <vt:lpstr>At the European level – soft law</vt:lpstr>
      <vt:lpstr>At the European level – soft law</vt:lpstr>
      <vt:lpstr>At the European level – soft law</vt:lpstr>
      <vt:lpstr>At the European level – soft law</vt:lpstr>
      <vt:lpstr>At the European level – soft law</vt:lpstr>
      <vt:lpstr>At the Member States level - overview</vt:lpstr>
      <vt:lpstr>At the Member States level – Italy</vt:lpstr>
      <vt:lpstr>At the Member States level – Spain</vt:lpstr>
      <vt:lpstr>Main obstacles to achieving a circular economy in public procurement with the use of GPP</vt:lpstr>
      <vt:lpstr>Conclusions and policy recommendations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Danielle Dewickere</dc:creator>
  <cp:lastModifiedBy>DLA Piper</cp:lastModifiedBy>
  <cp:revision>555</cp:revision>
  <dcterms:created xsi:type="dcterms:W3CDTF">2020-07-30T10:52:10Z</dcterms:created>
  <dcterms:modified xsi:type="dcterms:W3CDTF">2024-06-27T23:07:57Z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oposal client name tag">
    <vt:lpwstr>1174;#Stad Turnhout|2a3805be-6a1d-47a3-841b-5b025b5e1885</vt:lpwstr>
  </property>
  <property fmtid="{D5CDD505-2E9C-101B-9397-08002B2CF9AE}" pid="3" name="Proposal theme tags">
    <vt:lpwstr>761;#Blue (circular economy)|f31e980f-2220-4c71-8c54-df518518ebf7</vt:lpwstr>
  </property>
  <property fmtid="{D5CDD505-2E9C-101B-9397-08002B2CF9AE}" pid="4" name="TagsTaxHTField0">
    <vt:lpwstr/>
  </property>
  <property fmtid="{D5CDD505-2E9C-101B-9397-08002B2CF9AE}" pid="5" name="Branch">
    <vt:lpwstr/>
  </property>
  <property fmtid="{D5CDD505-2E9C-101B-9397-08002B2CF9AE}" pid="6" name="BranchTaxHTField0">
    <vt:lpwstr/>
  </property>
  <property fmtid="{D5CDD505-2E9C-101B-9397-08002B2CF9AE}" pid="7" name="Tags">
    <vt:lpwstr/>
  </property>
  <property fmtid="{D5CDD505-2E9C-101B-9397-08002B2CF9AE}" pid="8" name="_dlc_DocIdItemGuid">
    <vt:lpwstr>fc32d47c-894b-474f-9996-39207fd9c28e</vt:lpwstr>
  </property>
  <property fmtid="{D5CDD505-2E9C-101B-9397-08002B2CF9AE}" pid="9" name="ContentTypeId">
    <vt:lpwstr>0x010100171B05C1A7824143B389EAFCE4B17AAC</vt:lpwstr>
  </property>
  <property fmtid="{D5CDD505-2E9C-101B-9397-08002B2CF9AE}" pid="10" name="MediaServiceImageTags">
    <vt:lpwstr/>
  </property>
</Properties>
</file>