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1.xml" ContentType="application/inkml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23"/>
  </p:notesMasterIdLst>
  <p:sldIdLst>
    <p:sldId id="321" r:id="rId2"/>
    <p:sldId id="256" r:id="rId3"/>
    <p:sldId id="307" r:id="rId4"/>
    <p:sldId id="257" r:id="rId5"/>
    <p:sldId id="303" r:id="rId6"/>
    <p:sldId id="323" r:id="rId7"/>
    <p:sldId id="313" r:id="rId8"/>
    <p:sldId id="308" r:id="rId9"/>
    <p:sldId id="273" r:id="rId10"/>
    <p:sldId id="285" r:id="rId11"/>
    <p:sldId id="286" r:id="rId12"/>
    <p:sldId id="314" r:id="rId13"/>
    <p:sldId id="316" r:id="rId14"/>
    <p:sldId id="317" r:id="rId15"/>
    <p:sldId id="318" r:id="rId16"/>
    <p:sldId id="319" r:id="rId17"/>
    <p:sldId id="302" r:id="rId18"/>
    <p:sldId id="293" r:id="rId19"/>
    <p:sldId id="271" r:id="rId20"/>
    <p:sldId id="287" r:id="rId21"/>
    <p:sldId id="28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D66741-6C87-4430-B9CC-5AA2A6B2B970}" v="26" dt="2026-07-28T14:25:45.5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96" autoAdjust="0"/>
    <p:restoredTop sz="69830" autoAdjust="0"/>
  </p:normalViewPr>
  <p:slideViewPr>
    <p:cSldViewPr snapToGrid="0">
      <p:cViewPr varScale="1">
        <p:scale>
          <a:sx n="51" d="100"/>
          <a:sy n="51" d="100"/>
        </p:scale>
        <p:origin x="856" y="52"/>
      </p:cViewPr>
      <p:guideLst/>
    </p:cSldViewPr>
  </p:slideViewPr>
  <p:notesTextViewPr>
    <p:cViewPr>
      <p:scale>
        <a:sx n="25" d="100"/>
        <a:sy n="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ïc Fierens" userId="63487747-38af-44cd-bb97-8b7381f0d576" providerId="ADAL" clId="{2BF3D539-C584-46A1-A6D1-ADE3E0391506}"/>
    <pc:docChg chg="undo redo custSel addSld delSld modSld sldOrd">
      <pc:chgData name="Loïc Fierens" userId="63487747-38af-44cd-bb97-8b7381f0d576" providerId="ADAL" clId="{2BF3D539-C584-46A1-A6D1-ADE3E0391506}" dt="2026-07-28T17:34:14.938" v="25874" actId="47"/>
      <pc:docMkLst>
        <pc:docMk/>
      </pc:docMkLst>
      <pc:sldChg chg="addSp delSp modSp mod">
        <pc:chgData name="Loïc Fierens" userId="63487747-38af-44cd-bb97-8b7381f0d576" providerId="ADAL" clId="{2BF3D539-C584-46A1-A6D1-ADE3E0391506}" dt="2026-07-28T17:33:51.426" v="25872" actId="313"/>
        <pc:sldMkLst>
          <pc:docMk/>
          <pc:sldMk cId="4232756872" sldId="256"/>
        </pc:sldMkLst>
        <pc:spChg chg="mod">
          <ac:chgData name="Loïc Fierens" userId="63487747-38af-44cd-bb97-8b7381f0d576" providerId="ADAL" clId="{2BF3D539-C584-46A1-A6D1-ADE3E0391506}" dt="2026-07-28T17:33:51.426" v="25872" actId="313"/>
          <ac:spMkLst>
            <pc:docMk/>
            <pc:sldMk cId="4232756872" sldId="256"/>
            <ac:spMk id="2" creationId="{C7ADB66F-69D8-15EE-E0B2-AC8D746C2F3C}"/>
          </ac:spMkLst>
        </pc:spChg>
        <pc:spChg chg="add mod">
          <ac:chgData name="Loïc Fierens" userId="63487747-38af-44cd-bb97-8b7381f0d576" providerId="ADAL" clId="{2BF3D539-C584-46A1-A6D1-ADE3E0391506}" dt="2026-07-26T17:34:47.487" v="22045" actId="1076"/>
          <ac:spMkLst>
            <pc:docMk/>
            <pc:sldMk cId="4232756872" sldId="256"/>
            <ac:spMk id="7" creationId="{13321514-183C-41DD-5976-ED742A1354BE}"/>
          </ac:spMkLst>
        </pc:spChg>
        <pc:spChg chg="add mod">
          <ac:chgData name="Loïc Fierens" userId="63487747-38af-44cd-bb97-8b7381f0d576" providerId="ADAL" clId="{2BF3D539-C584-46A1-A6D1-ADE3E0391506}" dt="2026-06-28T15:59:03.987" v="18938" actId="790"/>
          <ac:spMkLst>
            <pc:docMk/>
            <pc:sldMk cId="4232756872" sldId="256"/>
            <ac:spMk id="9" creationId="{F495E510-FC7D-7C78-5A6D-06EB738497FF}"/>
          </ac:spMkLst>
        </pc:spChg>
        <pc:picChg chg="add mod">
          <ac:chgData name="Loïc Fierens" userId="63487747-38af-44cd-bb97-8b7381f0d576" providerId="ADAL" clId="{2BF3D539-C584-46A1-A6D1-ADE3E0391506}" dt="2026-07-28T13:31:21.847" v="25445" actId="1076"/>
          <ac:picMkLst>
            <pc:docMk/>
            <pc:sldMk cId="4232756872" sldId="256"/>
            <ac:picMk id="3" creationId="{5C49B250-ED50-35DF-EB16-B3D82E61E8E0}"/>
          </ac:picMkLst>
        </pc:picChg>
      </pc:sldChg>
      <pc:sldChg chg="addSp delSp modSp new mod ord">
        <pc:chgData name="Loïc Fierens" userId="63487747-38af-44cd-bb97-8b7381f0d576" providerId="ADAL" clId="{2BF3D539-C584-46A1-A6D1-ADE3E0391506}" dt="2026-07-26T17:36:08.161" v="22066" actId="14100"/>
        <pc:sldMkLst>
          <pc:docMk/>
          <pc:sldMk cId="3944496646" sldId="257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3944496646" sldId="257"/>
            <ac:spMk id="2" creationId="{88D050C8-84A3-EEB9-5ACE-A000E921EE23}"/>
          </ac:spMkLst>
        </pc:spChg>
        <pc:picChg chg="mod">
          <ac:chgData name="Loïc Fierens" userId="63487747-38af-44cd-bb97-8b7381f0d576" providerId="ADAL" clId="{2BF3D539-C584-46A1-A6D1-ADE3E0391506}" dt="2026-07-26T17:36:04.152" v="22065" actId="14100"/>
          <ac:picMkLst>
            <pc:docMk/>
            <pc:sldMk cId="3944496646" sldId="257"/>
            <ac:picMk id="4" creationId="{7109AC0B-3031-97A8-46BE-20F2DF392A16}"/>
          </ac:picMkLst>
        </pc:picChg>
        <pc:picChg chg="mod">
          <ac:chgData name="Loïc Fierens" userId="63487747-38af-44cd-bb97-8b7381f0d576" providerId="ADAL" clId="{2BF3D539-C584-46A1-A6D1-ADE3E0391506}" dt="2026-07-26T17:36:08.161" v="22066" actId="14100"/>
          <ac:picMkLst>
            <pc:docMk/>
            <pc:sldMk cId="3944496646" sldId="257"/>
            <ac:picMk id="5" creationId="{556D5816-05F1-0D2E-D64D-6DE40D230A40}"/>
          </ac:picMkLst>
        </pc:picChg>
      </pc:sldChg>
      <pc:sldChg chg="add del ord">
        <pc:chgData name="Loïc Fierens" userId="63487747-38af-44cd-bb97-8b7381f0d576" providerId="ADAL" clId="{2BF3D539-C584-46A1-A6D1-ADE3E0391506}" dt="2026-07-28T14:15:36.427" v="25830" actId="2696"/>
        <pc:sldMkLst>
          <pc:docMk/>
          <pc:sldMk cId="1321781560" sldId="271"/>
        </pc:sldMkLst>
      </pc:sldChg>
      <pc:sldChg chg="addSp delSp modSp add del mod">
        <pc:chgData name="Loïc Fierens" userId="63487747-38af-44cd-bb97-8b7381f0d576" providerId="ADAL" clId="{2BF3D539-C584-46A1-A6D1-ADE3E0391506}" dt="2026-07-28T14:14:22.335" v="25824" actId="2696"/>
        <pc:sldMkLst>
          <pc:docMk/>
          <pc:sldMk cId="1858070598" sldId="271"/>
        </pc:sldMkLst>
      </pc:sldChg>
      <pc:sldChg chg="add">
        <pc:chgData name="Loïc Fierens" userId="63487747-38af-44cd-bb97-8b7381f0d576" providerId="ADAL" clId="{2BF3D539-C584-46A1-A6D1-ADE3E0391506}" dt="2026-07-28T14:15:42.230" v="25831"/>
        <pc:sldMkLst>
          <pc:docMk/>
          <pc:sldMk cId="3837031906" sldId="271"/>
        </pc:sldMkLst>
      </pc:sldChg>
      <pc:sldChg chg="modSp add mod modNotesTx">
        <pc:chgData name="Loïc Fierens" userId="63487747-38af-44cd-bb97-8b7381f0d576" providerId="ADAL" clId="{2BF3D539-C584-46A1-A6D1-ADE3E0391506}" dt="2026-07-26T17:38:50.229" v="22131" actId="14100"/>
        <pc:sldMkLst>
          <pc:docMk/>
          <pc:sldMk cId="2154308071" sldId="273"/>
        </pc:sldMkLst>
        <pc:spChg chg="mod">
          <ac:chgData name="Loïc Fierens" userId="63487747-38af-44cd-bb97-8b7381f0d576" providerId="ADAL" clId="{2BF3D539-C584-46A1-A6D1-ADE3E0391506}" dt="2026-07-26T17:38:50.229" v="22131" actId="14100"/>
          <ac:spMkLst>
            <pc:docMk/>
            <pc:sldMk cId="2154308071" sldId="273"/>
            <ac:spMk id="2" creationId="{40C4B272-8B1B-02B3-AE82-7F8F93A131E4}"/>
          </ac:spMkLst>
        </pc:spChg>
        <pc:picChg chg="mod">
          <ac:chgData name="Loïc Fierens" userId="63487747-38af-44cd-bb97-8b7381f0d576" providerId="ADAL" clId="{2BF3D539-C584-46A1-A6D1-ADE3E0391506}" dt="2026-07-26T17:38:46.134" v="22130" actId="1076"/>
          <ac:picMkLst>
            <pc:docMk/>
            <pc:sldMk cId="2154308071" sldId="273"/>
            <ac:picMk id="5" creationId="{E957059B-5F6B-9738-A188-0A1E9B2C662C}"/>
          </ac:picMkLst>
        </pc:picChg>
        <pc:cxnChg chg="mod">
          <ac:chgData name="Loïc Fierens" userId="63487747-38af-44cd-bb97-8b7381f0d576" providerId="ADAL" clId="{2BF3D539-C584-46A1-A6D1-ADE3E0391506}" dt="2026-07-26T17:38:46.134" v="22130" actId="1076"/>
          <ac:cxnSpMkLst>
            <pc:docMk/>
            <pc:sldMk cId="2154308071" sldId="273"/>
            <ac:cxnSpMk id="6" creationId="{AF32BC39-780D-D44A-DE7C-655FC9F407FC}"/>
          </ac:cxnSpMkLst>
        </pc:cxnChg>
      </pc:sldChg>
      <pc:sldChg chg="addSp delSp modSp new del mod ord modNotesTx">
        <pc:chgData name="Loïc Fierens" userId="63487747-38af-44cd-bb97-8b7381f0d576" providerId="ADAL" clId="{2BF3D539-C584-46A1-A6D1-ADE3E0391506}" dt="2026-07-28T17:34:00.915" v="25873" actId="47"/>
        <pc:sldMkLst>
          <pc:docMk/>
          <pc:sldMk cId="4188248376" sldId="282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4188248376" sldId="282"/>
            <ac:spMk id="2" creationId="{802CE739-6C20-E4F3-2915-F28859BBB5FD}"/>
          </ac:spMkLst>
        </pc:spChg>
        <pc:graphicFrameChg chg="add mod modGraphic">
          <ac:chgData name="Loïc Fierens" userId="63487747-38af-44cd-bb97-8b7381f0d576" providerId="ADAL" clId="{2BF3D539-C584-46A1-A6D1-ADE3E0391506}" dt="2026-06-28T15:59:03.987" v="18938" actId="790"/>
          <ac:graphicFrameMkLst>
            <pc:docMk/>
            <pc:sldMk cId="4188248376" sldId="282"/>
            <ac:graphicFrameMk id="3" creationId="{F61CCF1D-567C-1C3C-ADD9-809EEA048EE5}"/>
          </ac:graphicFrameMkLst>
        </pc:graphicFrameChg>
        <pc:graphicFrameChg chg="add mod modGraphic">
          <ac:chgData name="Loïc Fierens" userId="63487747-38af-44cd-bb97-8b7381f0d576" providerId="ADAL" clId="{2BF3D539-C584-46A1-A6D1-ADE3E0391506}" dt="2026-06-28T15:59:03.987" v="18938" actId="790"/>
          <ac:graphicFrameMkLst>
            <pc:docMk/>
            <pc:sldMk cId="4188248376" sldId="282"/>
            <ac:graphicFrameMk id="4" creationId="{7369775A-B39A-45D9-B4D2-2906F0FCA5BD}"/>
          </ac:graphicFrameMkLst>
        </pc:graphicFrameChg>
      </pc:sldChg>
      <pc:sldChg chg="addSp delSp modSp add mod modNotesTx">
        <pc:chgData name="Loïc Fierens" userId="63487747-38af-44cd-bb97-8b7381f0d576" providerId="ADAL" clId="{2BF3D539-C584-46A1-A6D1-ADE3E0391506}" dt="2026-07-09T12:12:23.874" v="20800" actId="113"/>
        <pc:sldMkLst>
          <pc:docMk/>
          <pc:sldMk cId="2880712030" sldId="283"/>
        </pc:sldMkLst>
        <pc:spChg chg="add mod ord">
          <ac:chgData name="Loïc Fierens" userId="63487747-38af-44cd-bb97-8b7381f0d576" providerId="ADAL" clId="{2BF3D539-C584-46A1-A6D1-ADE3E0391506}" dt="2026-07-09T11:32:20.477" v="19094" actId="208"/>
          <ac:spMkLst>
            <pc:docMk/>
            <pc:sldMk cId="2880712030" sldId="283"/>
            <ac:spMk id="3" creationId="{AB1E8191-E541-AC6B-86F9-82C88B56D532}"/>
          </ac:spMkLst>
        </pc:spChg>
        <pc:spChg chg="add mod">
          <ac:chgData name="Loïc Fierens" userId="63487747-38af-44cd-bb97-8b7381f0d576" providerId="ADAL" clId="{2BF3D539-C584-46A1-A6D1-ADE3E0391506}" dt="2026-07-09T11:32:43.032" v="19100" actId="208"/>
          <ac:spMkLst>
            <pc:docMk/>
            <pc:sldMk cId="2880712030" sldId="283"/>
            <ac:spMk id="6" creationId="{D00842A3-3FC9-C23B-DCB3-0FA7236CBFA3}"/>
          </ac:spMkLst>
        </pc:spChg>
        <pc:spChg chg="add mod">
          <ac:chgData name="Loïc Fierens" userId="63487747-38af-44cd-bb97-8b7381f0d576" providerId="ADAL" clId="{2BF3D539-C584-46A1-A6D1-ADE3E0391506}" dt="2026-07-09T11:32:36.279" v="19099" actId="208"/>
          <ac:spMkLst>
            <pc:docMk/>
            <pc:sldMk cId="2880712030" sldId="283"/>
            <ac:spMk id="7" creationId="{549E4846-81AE-5A2D-2F1C-59AC713297E6}"/>
          </ac:spMkLst>
        </pc:spChg>
        <pc:spChg chg="mod">
          <ac:chgData name="Loïc Fierens" userId="63487747-38af-44cd-bb97-8b7381f0d576" providerId="ADAL" clId="{2BF3D539-C584-46A1-A6D1-ADE3E0391506}" dt="2026-06-28T15:59:03.987" v="18938" actId="790"/>
          <ac:spMkLst>
            <pc:docMk/>
            <pc:sldMk cId="2880712030" sldId="283"/>
            <ac:spMk id="12" creationId="{38BC69C9-97C8-BE30-ACCC-15DD0C7EC66D}"/>
          </ac:spMkLst>
        </pc:spChg>
        <pc:spChg chg="mod">
          <ac:chgData name="Loïc Fierens" userId="63487747-38af-44cd-bb97-8b7381f0d576" providerId="ADAL" clId="{2BF3D539-C584-46A1-A6D1-ADE3E0391506}" dt="2026-06-28T15:59:03.987" v="18938" actId="790"/>
          <ac:spMkLst>
            <pc:docMk/>
            <pc:sldMk cId="2880712030" sldId="283"/>
            <ac:spMk id="13" creationId="{ED42EBA7-C996-EFB7-4B39-7B79BF87F4E8}"/>
          </ac:spMkLst>
        </pc:spChg>
        <pc:picChg chg="add mod ord">
          <ac:chgData name="Loïc Fierens" userId="63487747-38af-44cd-bb97-8b7381f0d576" providerId="ADAL" clId="{2BF3D539-C584-46A1-A6D1-ADE3E0391506}" dt="2026-07-09T11:44:48.209" v="19457" actId="171"/>
          <ac:picMkLst>
            <pc:docMk/>
            <pc:sldMk cId="2880712030" sldId="283"/>
            <ac:picMk id="15" creationId="{35E82100-9B48-B0F2-8A03-C546AC490220}"/>
          </ac:picMkLst>
        </pc:picChg>
      </pc:sldChg>
      <pc:sldChg chg="addSp modSp add mod modNotesTx">
        <pc:chgData name="Loïc Fierens" userId="63487747-38af-44cd-bb97-8b7381f0d576" providerId="ADAL" clId="{2BF3D539-C584-46A1-A6D1-ADE3E0391506}" dt="2026-07-28T14:10:39.667" v="25800" actId="1076"/>
        <pc:sldMkLst>
          <pc:docMk/>
          <pc:sldMk cId="623762950" sldId="285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623762950" sldId="285"/>
            <ac:spMk id="2" creationId="{6FFE0CBD-3ADB-5C77-9B95-2D81805E8901}"/>
          </ac:spMkLst>
        </pc:spChg>
        <pc:picChg chg="mod modCrop">
          <ac:chgData name="Loïc Fierens" userId="63487747-38af-44cd-bb97-8b7381f0d576" providerId="ADAL" clId="{2BF3D539-C584-46A1-A6D1-ADE3E0391506}" dt="2026-07-26T17:39:53.821" v="22141" actId="1076"/>
          <ac:picMkLst>
            <pc:docMk/>
            <pc:sldMk cId="623762950" sldId="285"/>
            <ac:picMk id="5" creationId="{B4A9C289-EBA1-3873-C256-924E30C93F47}"/>
          </ac:picMkLst>
        </pc:picChg>
        <pc:cxnChg chg="add mod">
          <ac:chgData name="Loïc Fierens" userId="63487747-38af-44cd-bb97-8b7381f0d576" providerId="ADAL" clId="{2BF3D539-C584-46A1-A6D1-ADE3E0391506}" dt="2026-07-28T14:09:41.166" v="25796" actId="1582"/>
          <ac:cxnSpMkLst>
            <pc:docMk/>
            <pc:sldMk cId="623762950" sldId="285"/>
            <ac:cxnSpMk id="4" creationId="{8146E05E-778B-5B08-A721-477098BFD67E}"/>
          </ac:cxnSpMkLst>
        </pc:cxnChg>
        <pc:cxnChg chg="mod">
          <ac:chgData name="Loïc Fierens" userId="63487747-38af-44cd-bb97-8b7381f0d576" providerId="ADAL" clId="{2BF3D539-C584-46A1-A6D1-ADE3E0391506}" dt="2026-07-26T17:39:53.821" v="22141" actId="1076"/>
          <ac:cxnSpMkLst>
            <pc:docMk/>
            <pc:sldMk cId="623762950" sldId="285"/>
            <ac:cxnSpMk id="6" creationId="{A5870E0A-4F07-7ED3-C251-F47E534F3967}"/>
          </ac:cxnSpMkLst>
        </pc:cxnChg>
        <pc:cxnChg chg="add mod">
          <ac:chgData name="Loïc Fierens" userId="63487747-38af-44cd-bb97-8b7381f0d576" providerId="ADAL" clId="{2BF3D539-C584-46A1-A6D1-ADE3E0391506}" dt="2026-07-28T14:09:35.790" v="25795" actId="1582"/>
          <ac:cxnSpMkLst>
            <pc:docMk/>
            <pc:sldMk cId="623762950" sldId="285"/>
            <ac:cxnSpMk id="7" creationId="{0A529BB7-4C18-D2F6-ECDA-592A12E99F18}"/>
          </ac:cxnSpMkLst>
        </pc:cxnChg>
        <pc:cxnChg chg="add mod">
          <ac:chgData name="Loïc Fierens" userId="63487747-38af-44cd-bb97-8b7381f0d576" providerId="ADAL" clId="{2BF3D539-C584-46A1-A6D1-ADE3E0391506}" dt="2026-07-28T14:09:22.759" v="25793" actId="1582"/>
          <ac:cxnSpMkLst>
            <pc:docMk/>
            <pc:sldMk cId="623762950" sldId="285"/>
            <ac:cxnSpMk id="9" creationId="{88162E6B-EADF-10EB-24F7-63D123EA7B4E}"/>
          </ac:cxnSpMkLst>
        </pc:cxnChg>
        <pc:cxnChg chg="add mod">
          <ac:chgData name="Loïc Fierens" userId="63487747-38af-44cd-bb97-8b7381f0d576" providerId="ADAL" clId="{2BF3D539-C584-46A1-A6D1-ADE3E0391506}" dt="2026-07-28T14:09:30.341" v="25794" actId="1582"/>
          <ac:cxnSpMkLst>
            <pc:docMk/>
            <pc:sldMk cId="623762950" sldId="285"/>
            <ac:cxnSpMk id="11" creationId="{453B0435-72CB-4155-1126-B04191EA1160}"/>
          </ac:cxnSpMkLst>
        </pc:cxnChg>
        <pc:cxnChg chg="add mod">
          <ac:chgData name="Loïc Fierens" userId="63487747-38af-44cd-bb97-8b7381f0d576" providerId="ADAL" clId="{2BF3D539-C584-46A1-A6D1-ADE3E0391506}" dt="2026-07-28T14:10:33.209" v="25798" actId="1076"/>
          <ac:cxnSpMkLst>
            <pc:docMk/>
            <pc:sldMk cId="623762950" sldId="285"/>
            <ac:cxnSpMk id="14" creationId="{DEA51891-E13A-9805-40E4-1CF1E0FC521D}"/>
          </ac:cxnSpMkLst>
        </pc:cxnChg>
        <pc:cxnChg chg="add mod">
          <ac:chgData name="Loïc Fierens" userId="63487747-38af-44cd-bb97-8b7381f0d576" providerId="ADAL" clId="{2BF3D539-C584-46A1-A6D1-ADE3E0391506}" dt="2026-07-28T14:10:39.667" v="25800" actId="1076"/>
          <ac:cxnSpMkLst>
            <pc:docMk/>
            <pc:sldMk cId="623762950" sldId="285"/>
            <ac:cxnSpMk id="15" creationId="{22A237C8-F9CE-0984-FF7B-44BC0DEA3D50}"/>
          </ac:cxnSpMkLst>
        </pc:cxnChg>
      </pc:sldChg>
      <pc:sldChg chg="addSp modSp add mod">
        <pc:chgData name="Loïc Fierens" userId="63487747-38af-44cd-bb97-8b7381f0d576" providerId="ADAL" clId="{2BF3D539-C584-46A1-A6D1-ADE3E0391506}" dt="2026-07-28T14:13:18.790" v="25821" actId="1076"/>
        <pc:sldMkLst>
          <pc:docMk/>
          <pc:sldMk cId="2929020148" sldId="286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2929020148" sldId="286"/>
            <ac:spMk id="2" creationId="{E3A941BA-DDA1-1FFA-F374-FB812560623F}"/>
          </ac:spMkLst>
        </pc:spChg>
        <pc:picChg chg="mod modCrop">
          <ac:chgData name="Loïc Fierens" userId="63487747-38af-44cd-bb97-8b7381f0d576" providerId="ADAL" clId="{2BF3D539-C584-46A1-A6D1-ADE3E0391506}" dt="2026-07-28T14:12:17.282" v="25803" actId="1076"/>
          <ac:picMkLst>
            <pc:docMk/>
            <pc:sldMk cId="2929020148" sldId="286"/>
            <ac:picMk id="5" creationId="{C96ED2F6-C6AA-E02A-4920-F3FE0A043495}"/>
          </ac:picMkLst>
        </pc:picChg>
        <pc:cxnChg chg="add mod">
          <ac:chgData name="Loïc Fierens" userId="63487747-38af-44cd-bb97-8b7381f0d576" providerId="ADAL" clId="{2BF3D539-C584-46A1-A6D1-ADE3E0391506}" dt="2026-07-28T14:12:42.758" v="25813" actId="14100"/>
          <ac:cxnSpMkLst>
            <pc:docMk/>
            <pc:sldMk cId="2929020148" sldId="286"/>
            <ac:cxnSpMk id="3" creationId="{D2EF7BDE-B189-C579-2172-0C2D3DA1D18E}"/>
          </ac:cxnSpMkLst>
        </pc:cxnChg>
        <pc:cxnChg chg="add mod">
          <ac:chgData name="Loïc Fierens" userId="63487747-38af-44cd-bb97-8b7381f0d576" providerId="ADAL" clId="{2BF3D539-C584-46A1-A6D1-ADE3E0391506}" dt="2026-07-28T14:12:32.934" v="25811" actId="1076"/>
          <ac:cxnSpMkLst>
            <pc:docMk/>
            <pc:sldMk cId="2929020148" sldId="286"/>
            <ac:cxnSpMk id="4" creationId="{EA4E9205-1483-1696-2195-50B0F4B14570}"/>
          </ac:cxnSpMkLst>
        </pc:cxnChg>
        <pc:cxnChg chg="mod">
          <ac:chgData name="Loïc Fierens" userId="63487747-38af-44cd-bb97-8b7381f0d576" providerId="ADAL" clId="{2BF3D539-C584-46A1-A6D1-ADE3E0391506}" dt="2026-07-26T17:40:32.847" v="22150" actId="14100"/>
          <ac:cxnSpMkLst>
            <pc:docMk/>
            <pc:sldMk cId="2929020148" sldId="286"/>
            <ac:cxnSpMk id="6" creationId="{CA183533-4627-EBAD-116A-E4D0286492CB}"/>
          </ac:cxnSpMkLst>
        </pc:cxnChg>
        <pc:cxnChg chg="add mod">
          <ac:chgData name="Loïc Fierens" userId="63487747-38af-44cd-bb97-8b7381f0d576" providerId="ADAL" clId="{2BF3D539-C584-46A1-A6D1-ADE3E0391506}" dt="2026-07-28T14:12:52.338" v="25816" actId="14100"/>
          <ac:cxnSpMkLst>
            <pc:docMk/>
            <pc:sldMk cId="2929020148" sldId="286"/>
            <ac:cxnSpMk id="9" creationId="{01A537C3-4AC6-4EEB-50F6-3FA9BB8E669E}"/>
          </ac:cxnSpMkLst>
        </pc:cxnChg>
        <pc:cxnChg chg="add mod">
          <ac:chgData name="Loïc Fierens" userId="63487747-38af-44cd-bb97-8b7381f0d576" providerId="ADAL" clId="{2BF3D539-C584-46A1-A6D1-ADE3E0391506}" dt="2026-07-28T14:13:14.287" v="25819" actId="1076"/>
          <ac:cxnSpMkLst>
            <pc:docMk/>
            <pc:sldMk cId="2929020148" sldId="286"/>
            <ac:cxnSpMk id="11" creationId="{E2DE0AFF-B154-9F05-95A4-40F693267F05}"/>
          </ac:cxnSpMkLst>
        </pc:cxnChg>
        <pc:cxnChg chg="add mod">
          <ac:chgData name="Loïc Fierens" userId="63487747-38af-44cd-bb97-8b7381f0d576" providerId="ADAL" clId="{2BF3D539-C584-46A1-A6D1-ADE3E0391506}" dt="2026-07-28T14:13:18.790" v="25821" actId="1076"/>
          <ac:cxnSpMkLst>
            <pc:docMk/>
            <pc:sldMk cId="2929020148" sldId="286"/>
            <ac:cxnSpMk id="13" creationId="{0CAEC815-4827-BCF8-5E92-E1142CFCA90D}"/>
          </ac:cxnSpMkLst>
        </pc:cxnChg>
      </pc:sldChg>
      <pc:sldChg chg="add">
        <pc:chgData name="Loïc Fierens" userId="63487747-38af-44cd-bb97-8b7381f0d576" providerId="ADAL" clId="{2BF3D539-C584-46A1-A6D1-ADE3E0391506}" dt="2026-07-28T14:15:42.230" v="25831"/>
        <pc:sldMkLst>
          <pc:docMk/>
          <pc:sldMk cId="556362517" sldId="287"/>
        </pc:sldMkLst>
      </pc:sldChg>
      <pc:sldChg chg="add del ord">
        <pc:chgData name="Loïc Fierens" userId="63487747-38af-44cd-bb97-8b7381f0d576" providerId="ADAL" clId="{2BF3D539-C584-46A1-A6D1-ADE3E0391506}" dt="2026-07-28T14:15:36.427" v="25830" actId="2696"/>
        <pc:sldMkLst>
          <pc:docMk/>
          <pc:sldMk cId="641960836" sldId="287"/>
        </pc:sldMkLst>
      </pc:sldChg>
      <pc:sldChg chg="addSp modSp add del mod ord">
        <pc:chgData name="Loïc Fierens" userId="63487747-38af-44cd-bb97-8b7381f0d576" providerId="ADAL" clId="{2BF3D539-C584-46A1-A6D1-ADE3E0391506}" dt="2026-07-28T14:14:22.335" v="25824" actId="2696"/>
        <pc:sldMkLst>
          <pc:docMk/>
          <pc:sldMk cId="3640449385" sldId="287"/>
        </pc:sldMkLst>
      </pc:sldChg>
      <pc:sldChg chg="modSp add mod ord">
        <pc:chgData name="Loïc Fierens" userId="63487747-38af-44cd-bb97-8b7381f0d576" providerId="ADAL" clId="{2BF3D539-C584-46A1-A6D1-ADE3E0391506}" dt="2026-07-26T17:33:57.760" v="22026"/>
        <pc:sldMkLst>
          <pc:docMk/>
          <pc:sldMk cId="3759214218" sldId="293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3759214218" sldId="293"/>
            <ac:spMk id="2" creationId="{09697BF2-A99A-15E6-02EB-B3B628257C5B}"/>
          </ac:spMkLst>
        </pc:spChg>
        <pc:spChg chg="mod">
          <ac:chgData name="Loïc Fierens" userId="63487747-38af-44cd-bb97-8b7381f0d576" providerId="ADAL" clId="{2BF3D539-C584-46A1-A6D1-ADE3E0391506}" dt="2026-07-26T17:33:57.210" v="22024"/>
          <ac:spMkLst>
            <pc:docMk/>
            <pc:sldMk cId="3759214218" sldId="293"/>
            <ac:spMk id="3" creationId="{6D1DF99C-7C7D-AF47-E867-49A276767154}"/>
          </ac:spMkLst>
        </pc:spChg>
      </pc:sldChg>
      <pc:sldChg chg="addSp delSp modSp new del mod ord modNotesTx">
        <pc:chgData name="Loïc Fierens" userId="63487747-38af-44cd-bb97-8b7381f0d576" providerId="ADAL" clId="{2BF3D539-C584-46A1-A6D1-ADE3E0391506}" dt="2026-07-28T14:05:43.106" v="25780" actId="47"/>
        <pc:sldMkLst>
          <pc:docMk/>
          <pc:sldMk cId="832552759" sldId="300"/>
        </pc:sldMkLst>
      </pc:sldChg>
      <pc:sldChg chg="addSp delSp modSp add del mod ord setBg addAnim modAnim modNotesTx">
        <pc:chgData name="Loïc Fierens" userId="63487747-38af-44cd-bb97-8b7381f0d576" providerId="ADAL" clId="{2BF3D539-C584-46A1-A6D1-ADE3E0391506}" dt="2026-07-28T14:25:45.594" v="25871"/>
        <pc:sldMkLst>
          <pc:docMk/>
          <pc:sldMk cId="4088612378" sldId="302"/>
        </pc:sldMkLst>
        <pc:spChg chg="mod ord">
          <ac:chgData name="Loïc Fierens" userId="63487747-38af-44cd-bb97-8b7381f0d576" providerId="ADAL" clId="{2BF3D539-C584-46A1-A6D1-ADE3E0391506}" dt="2026-07-28T14:25:15.479" v="25869" actId="26606"/>
          <ac:spMkLst>
            <pc:docMk/>
            <pc:sldMk cId="4088612378" sldId="302"/>
            <ac:spMk id="2" creationId="{E8CA12C3-FBCE-BAB6-C930-501BBDD6C0DD}"/>
          </ac:spMkLst>
        </pc:spChg>
        <pc:spChg chg="add mod">
          <ac:chgData name="Loïc Fierens" userId="63487747-38af-44cd-bb97-8b7381f0d576" providerId="ADAL" clId="{2BF3D539-C584-46A1-A6D1-ADE3E0391506}" dt="2026-07-28T14:25:15.479" v="25869" actId="26606"/>
          <ac:spMkLst>
            <pc:docMk/>
            <pc:sldMk cId="4088612378" sldId="302"/>
            <ac:spMk id="40" creationId="{FC2D2CE4-36E8-10FB-726A-BC63781D3460}"/>
          </ac:spMkLst>
        </pc:spChg>
        <pc:spChg chg="add">
          <ac:chgData name="Loïc Fierens" userId="63487747-38af-44cd-bb97-8b7381f0d576" providerId="ADAL" clId="{2BF3D539-C584-46A1-A6D1-ADE3E0391506}" dt="2026-07-28T14:25:15.479" v="25869" actId="26606"/>
          <ac:spMkLst>
            <pc:docMk/>
            <pc:sldMk cId="4088612378" sldId="302"/>
            <ac:spMk id="57" creationId="{2783C067-F8BF-4755-B516-8A0CD74CF60C}"/>
          </ac:spMkLst>
        </pc:spChg>
        <pc:spChg chg="add">
          <ac:chgData name="Loïc Fierens" userId="63487747-38af-44cd-bb97-8b7381f0d576" providerId="ADAL" clId="{2BF3D539-C584-46A1-A6D1-ADE3E0391506}" dt="2026-07-28T14:25:15.479" v="25869" actId="26606"/>
          <ac:spMkLst>
            <pc:docMk/>
            <pc:sldMk cId="4088612378" sldId="302"/>
            <ac:spMk id="59" creationId="{2ED796EC-E7FF-46DB-B912-FB08BF12AA6E}"/>
          </ac:spMkLst>
        </pc:spChg>
        <pc:spChg chg="add">
          <ac:chgData name="Loïc Fierens" userId="63487747-38af-44cd-bb97-8b7381f0d576" providerId="ADAL" clId="{2BF3D539-C584-46A1-A6D1-ADE3E0391506}" dt="2026-07-28T14:25:15.479" v="25869" actId="26606"/>
          <ac:spMkLst>
            <pc:docMk/>
            <pc:sldMk cId="4088612378" sldId="302"/>
            <ac:spMk id="61" creationId="{549A2DAB-B431-487D-95AD-BB0FECB49E57}"/>
          </ac:spMkLst>
        </pc:spChg>
        <pc:spChg chg="add">
          <ac:chgData name="Loïc Fierens" userId="63487747-38af-44cd-bb97-8b7381f0d576" providerId="ADAL" clId="{2BF3D539-C584-46A1-A6D1-ADE3E0391506}" dt="2026-07-28T14:25:15.479" v="25869" actId="26606"/>
          <ac:spMkLst>
            <pc:docMk/>
            <pc:sldMk cId="4088612378" sldId="302"/>
            <ac:spMk id="63" creationId="{0819F787-32B4-46A8-BC57-C6571BCEE243}"/>
          </ac:spMkLst>
        </pc:spChg>
        <pc:grpChg chg="add">
          <ac:chgData name="Loïc Fierens" userId="63487747-38af-44cd-bb97-8b7381f0d576" providerId="ADAL" clId="{2BF3D539-C584-46A1-A6D1-ADE3E0391506}" dt="2026-07-28T14:25:15.479" v="25869" actId="26606"/>
          <ac:grpSpMkLst>
            <pc:docMk/>
            <pc:sldMk cId="4088612378" sldId="302"/>
            <ac:grpSpMk id="45" creationId="{28460BD8-AE3F-4AC9-9D0B-717052AA5D3A}"/>
          </ac:grpSpMkLst>
        </pc:grpChg>
        <pc:picChg chg="add">
          <ac:chgData name="Loïc Fierens" userId="63487747-38af-44cd-bb97-8b7381f0d576" providerId="ADAL" clId="{2BF3D539-C584-46A1-A6D1-ADE3E0391506}" dt="2026-07-28T14:25:11.300" v="25868" actId="22"/>
          <ac:picMkLst>
            <pc:docMk/>
            <pc:sldMk cId="4088612378" sldId="302"/>
            <ac:picMk id="4" creationId="{C0C7B625-7875-BA6E-85DA-33BCA955CB52}"/>
          </ac:picMkLst>
        </pc:picChg>
        <pc:cxnChg chg="add">
          <ac:chgData name="Loïc Fierens" userId="63487747-38af-44cd-bb97-8b7381f0d576" providerId="ADAL" clId="{2BF3D539-C584-46A1-A6D1-ADE3E0391506}" dt="2026-07-28T14:25:15.479" v="25869" actId="26606"/>
          <ac:cxnSpMkLst>
            <pc:docMk/>
            <pc:sldMk cId="4088612378" sldId="302"/>
            <ac:cxnSpMk id="65" creationId="{C5ECDEE1-7093-418F-9CF5-24EEB115C1C1}"/>
          </ac:cxnSpMkLst>
        </pc:cxnChg>
        <pc:cxnChg chg="add">
          <ac:chgData name="Loïc Fierens" userId="63487747-38af-44cd-bb97-8b7381f0d576" providerId="ADAL" clId="{2BF3D539-C584-46A1-A6D1-ADE3E0391506}" dt="2026-07-28T14:25:15.479" v="25869" actId="26606"/>
          <ac:cxnSpMkLst>
            <pc:docMk/>
            <pc:sldMk cId="4088612378" sldId="302"/>
            <ac:cxnSpMk id="67" creationId="{045062AF-EB11-4651-BC4A-4DA21768DE8E}"/>
          </ac:cxnSpMkLst>
        </pc:cxnChg>
      </pc:sldChg>
      <pc:sldChg chg="addSp delSp modSp new mod modNotesTx">
        <pc:chgData name="Loïc Fierens" userId="63487747-38af-44cd-bb97-8b7381f0d576" providerId="ADAL" clId="{2BF3D539-C584-46A1-A6D1-ADE3E0391506}" dt="2026-07-28T13:52:20.573" v="25721" actId="20577"/>
        <pc:sldMkLst>
          <pc:docMk/>
          <pc:sldMk cId="883693339" sldId="303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883693339" sldId="303"/>
            <ac:spMk id="2" creationId="{F3E8D27C-6E3D-F9FD-6CE4-6F2FBD53F66D}"/>
          </ac:spMkLst>
        </pc:spChg>
        <pc:graphicFrameChg chg="add mod modGraphic">
          <ac:chgData name="Loïc Fierens" userId="63487747-38af-44cd-bb97-8b7381f0d576" providerId="ADAL" clId="{2BF3D539-C584-46A1-A6D1-ADE3E0391506}" dt="2026-07-28T13:52:20.573" v="25721" actId="20577"/>
          <ac:graphicFrameMkLst>
            <pc:docMk/>
            <pc:sldMk cId="883693339" sldId="303"/>
            <ac:graphicFrameMk id="4" creationId="{EFB97FBC-CE7C-DC44-CF99-73D501013574}"/>
          </ac:graphicFrameMkLst>
        </pc:graphicFrameChg>
      </pc:sldChg>
      <pc:sldChg chg="addSp delSp modSp mod ord">
        <pc:chgData name="Loïc Fierens" userId="63487747-38af-44cd-bb97-8b7381f0d576" providerId="ADAL" clId="{2BF3D539-C584-46A1-A6D1-ADE3E0391506}" dt="2026-07-28T13:51:41.464" v="25684" actId="1076"/>
        <pc:sldMkLst>
          <pc:docMk/>
          <pc:sldMk cId="741661627" sldId="307"/>
        </pc:sldMkLst>
        <pc:picChg chg="add del">
          <ac:chgData name="Loïc Fierens" userId="63487747-38af-44cd-bb97-8b7381f0d576" providerId="ADAL" clId="{2BF3D539-C584-46A1-A6D1-ADE3E0391506}" dt="2026-07-28T13:10:19.871" v="24758" actId="478"/>
          <ac:picMkLst>
            <pc:docMk/>
            <pc:sldMk cId="741661627" sldId="307"/>
            <ac:picMk id="2" creationId="{220DBDDF-B1E7-9DD9-C7C6-119E5B2C8DDC}"/>
          </ac:picMkLst>
        </pc:picChg>
        <pc:picChg chg="add del mod">
          <ac:chgData name="Loïc Fierens" userId="63487747-38af-44cd-bb97-8b7381f0d576" providerId="ADAL" clId="{2BF3D539-C584-46A1-A6D1-ADE3E0391506}" dt="2026-07-28T13:11:02.213" v="24769" actId="478"/>
          <ac:picMkLst>
            <pc:docMk/>
            <pc:sldMk cId="741661627" sldId="307"/>
            <ac:picMk id="3" creationId="{78703C57-B9D3-E931-16E2-E53ABCEE1A70}"/>
          </ac:picMkLst>
        </pc:picChg>
        <pc:picChg chg="add mod">
          <ac:chgData name="Loïc Fierens" userId="63487747-38af-44cd-bb97-8b7381f0d576" providerId="ADAL" clId="{2BF3D539-C584-46A1-A6D1-ADE3E0391506}" dt="2026-07-28T13:51:41.464" v="25684" actId="1076"/>
          <ac:picMkLst>
            <pc:docMk/>
            <pc:sldMk cId="741661627" sldId="307"/>
            <ac:picMk id="4" creationId="{275BEC33-7202-B5D7-077C-19B6D84EFF84}"/>
          </ac:picMkLst>
        </pc:picChg>
        <pc:picChg chg="add del mod">
          <ac:chgData name="Loïc Fierens" userId="63487747-38af-44cd-bb97-8b7381f0d576" providerId="ADAL" clId="{2BF3D539-C584-46A1-A6D1-ADE3E0391506}" dt="2026-07-28T13:51:31.440" v="25678" actId="478"/>
          <ac:picMkLst>
            <pc:docMk/>
            <pc:sldMk cId="741661627" sldId="307"/>
            <ac:picMk id="6" creationId="{40E2D281-CE36-DF55-442A-A3158CAD931B}"/>
          </ac:picMkLst>
        </pc:picChg>
        <pc:picChg chg="add mod">
          <ac:chgData name="Loïc Fierens" userId="63487747-38af-44cd-bb97-8b7381f0d576" providerId="ADAL" clId="{2BF3D539-C584-46A1-A6D1-ADE3E0391506}" dt="2026-07-28T13:51:38.294" v="25682" actId="1076"/>
          <ac:picMkLst>
            <pc:docMk/>
            <pc:sldMk cId="741661627" sldId="307"/>
            <ac:picMk id="8" creationId="{0E8D2692-EEC5-BF71-3768-29AD5FE0CE22}"/>
          </ac:picMkLst>
        </pc:picChg>
        <pc:picChg chg="del">
          <ac:chgData name="Loïc Fierens" userId="63487747-38af-44cd-bb97-8b7381f0d576" providerId="ADAL" clId="{2BF3D539-C584-46A1-A6D1-ADE3E0391506}" dt="2026-07-28T13:06:23.125" v="24755" actId="478"/>
          <ac:picMkLst>
            <pc:docMk/>
            <pc:sldMk cId="741661627" sldId="307"/>
            <ac:picMk id="9" creationId="{FCD7A94E-311A-17AB-95B3-9D9632A0FED7}"/>
          </ac:picMkLst>
        </pc:picChg>
        <pc:picChg chg="del">
          <ac:chgData name="Loïc Fierens" userId="63487747-38af-44cd-bb97-8b7381f0d576" providerId="ADAL" clId="{2BF3D539-C584-46A1-A6D1-ADE3E0391506}" dt="2026-07-28T13:06:23.125" v="24755" actId="478"/>
          <ac:picMkLst>
            <pc:docMk/>
            <pc:sldMk cId="741661627" sldId="307"/>
            <ac:picMk id="10" creationId="{1D4AA21F-BD39-43CF-76CC-3F0226D0CE40}"/>
          </ac:picMkLst>
        </pc:picChg>
        <pc:picChg chg="del">
          <ac:chgData name="Loïc Fierens" userId="63487747-38af-44cd-bb97-8b7381f0d576" providerId="ADAL" clId="{2BF3D539-C584-46A1-A6D1-ADE3E0391506}" dt="2026-07-28T13:06:23.125" v="24755" actId="478"/>
          <ac:picMkLst>
            <pc:docMk/>
            <pc:sldMk cId="741661627" sldId="307"/>
            <ac:picMk id="11" creationId="{ADF0DC33-BCCE-71B0-3019-ED29A6406C27}"/>
          </ac:picMkLst>
        </pc:picChg>
        <pc:picChg chg="del">
          <ac:chgData name="Loïc Fierens" userId="63487747-38af-44cd-bb97-8b7381f0d576" providerId="ADAL" clId="{2BF3D539-C584-46A1-A6D1-ADE3E0391506}" dt="2026-07-28T13:06:23.125" v="24755" actId="478"/>
          <ac:picMkLst>
            <pc:docMk/>
            <pc:sldMk cId="741661627" sldId="307"/>
            <ac:picMk id="12" creationId="{016D2756-B73C-FA1F-BEF8-8234939B0BB9}"/>
          </ac:picMkLst>
        </pc:picChg>
      </pc:sldChg>
      <pc:sldChg chg="addSp delSp modSp add mod ord setBg delDesignElem modNotesTx">
        <pc:chgData name="Loïc Fierens" userId="63487747-38af-44cd-bb97-8b7381f0d576" providerId="ADAL" clId="{2BF3D539-C584-46A1-A6D1-ADE3E0391506}" dt="2026-07-28T13:44:38.821" v="25646"/>
        <pc:sldMkLst>
          <pc:docMk/>
          <pc:sldMk cId="2658808532" sldId="308"/>
        </pc:sldMkLst>
        <pc:spChg chg="mod">
          <ac:chgData name="Loïc Fierens" userId="63487747-38af-44cd-bb97-8b7381f0d576" providerId="ADAL" clId="{2BF3D539-C584-46A1-A6D1-ADE3E0391506}" dt="2026-07-28T13:40:38.736" v="25458" actId="1076"/>
          <ac:spMkLst>
            <pc:docMk/>
            <pc:sldMk cId="2658808532" sldId="308"/>
            <ac:spMk id="2" creationId="{9C4228C8-A39D-3257-FD96-0EC698064BA5}"/>
          </ac:spMkLst>
        </pc:spChg>
        <pc:spChg chg="mod">
          <ac:chgData name="Loïc Fierens" userId="63487747-38af-44cd-bb97-8b7381f0d576" providerId="ADAL" clId="{2BF3D539-C584-46A1-A6D1-ADE3E0391506}" dt="2026-07-28T13:40:23.551" v="25455" actId="14100"/>
          <ac:spMkLst>
            <pc:docMk/>
            <pc:sldMk cId="2658808532" sldId="308"/>
            <ac:spMk id="6" creationId="{B9281EA7-13CD-FF93-9C8C-49485A8D2FA6}"/>
          </ac:spMkLst>
        </pc:spChg>
        <pc:spChg chg="mod">
          <ac:chgData name="Loïc Fierens" userId="63487747-38af-44cd-bb97-8b7381f0d576" providerId="ADAL" clId="{2BF3D539-C584-46A1-A6D1-ADE3E0391506}" dt="2026-07-28T13:40:20.024" v="25454" actId="14100"/>
          <ac:spMkLst>
            <pc:docMk/>
            <pc:sldMk cId="2658808532" sldId="308"/>
            <ac:spMk id="8" creationId="{313B560D-954C-6B3F-0AB5-8496A32ED313}"/>
          </ac:spMkLst>
        </pc:spChg>
        <pc:spChg chg="mod">
          <ac:chgData name="Loïc Fierens" userId="63487747-38af-44cd-bb97-8b7381f0d576" providerId="ADAL" clId="{2BF3D539-C584-46A1-A6D1-ADE3E0391506}" dt="2026-07-28T13:40:15.929" v="25453" actId="14100"/>
          <ac:spMkLst>
            <pc:docMk/>
            <pc:sldMk cId="2658808532" sldId="308"/>
            <ac:spMk id="12" creationId="{BF3E16B1-3346-BCC5-359A-979DFE063688}"/>
          </ac:spMkLst>
        </pc:spChg>
        <pc:picChg chg="mod">
          <ac:chgData name="Loïc Fierens" userId="63487747-38af-44cd-bb97-8b7381f0d576" providerId="ADAL" clId="{2BF3D539-C584-46A1-A6D1-ADE3E0391506}" dt="2026-07-28T13:40:35.103" v="25457" actId="1076"/>
          <ac:picMkLst>
            <pc:docMk/>
            <pc:sldMk cId="2658808532" sldId="308"/>
            <ac:picMk id="4" creationId="{D58403AE-D12A-7779-D885-A6669FFBA30A}"/>
          </ac:picMkLst>
        </pc:picChg>
        <pc:cxnChg chg="add mod">
          <ac:chgData name="Loïc Fierens" userId="63487747-38af-44cd-bb97-8b7381f0d576" providerId="ADAL" clId="{2BF3D539-C584-46A1-A6D1-ADE3E0391506}" dt="2026-07-28T13:40:35.103" v="25457" actId="1076"/>
          <ac:cxnSpMkLst>
            <pc:docMk/>
            <pc:sldMk cId="2658808532" sldId="308"/>
            <ac:cxnSpMk id="3" creationId="{AED71701-2187-D6A8-CB0F-CC90C92DE5AA}"/>
          </ac:cxnSpMkLst>
        </pc:cxnChg>
      </pc:sldChg>
      <pc:sldChg chg="modSp new del mod ord">
        <pc:chgData name="Loïc Fierens" userId="63487747-38af-44cd-bb97-8b7381f0d576" providerId="ADAL" clId="{2BF3D539-C584-46A1-A6D1-ADE3E0391506}" dt="2026-07-28T17:34:14.938" v="25874" actId="47"/>
        <pc:sldMkLst>
          <pc:docMk/>
          <pc:sldMk cId="1709208721" sldId="312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1709208721" sldId="312"/>
            <ac:spMk id="2" creationId="{B4F1CF47-D3AF-F439-DEE3-3FD778852A0A}"/>
          </ac:spMkLst>
        </pc:spChg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1709208721" sldId="312"/>
            <ac:spMk id="3" creationId="{78D3FAC9-6FD0-49FA-8FA5-2B38DD1AEE08}"/>
          </ac:spMkLst>
        </pc:spChg>
      </pc:sldChg>
      <pc:sldChg chg="modSp new mod ord">
        <pc:chgData name="Loïc Fierens" userId="63487747-38af-44cd-bb97-8b7381f0d576" providerId="ADAL" clId="{2BF3D539-C584-46A1-A6D1-ADE3E0391506}" dt="2026-07-28T13:42:19.004" v="25460"/>
        <pc:sldMkLst>
          <pc:docMk/>
          <pc:sldMk cId="1733519971" sldId="313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1733519971" sldId="313"/>
            <ac:spMk id="2" creationId="{F9CF08FB-2AE9-53D1-4207-7CBD3F79C80A}"/>
          </ac:spMkLst>
        </pc:spChg>
        <pc:spChg chg="mod">
          <ac:chgData name="Loïc Fierens" userId="63487747-38af-44cd-bb97-8b7381f0d576" providerId="ADAL" clId="{2BF3D539-C584-46A1-A6D1-ADE3E0391506}" dt="2026-07-26T18:01:17.390" v="24029" actId="27636"/>
          <ac:spMkLst>
            <pc:docMk/>
            <pc:sldMk cId="1733519971" sldId="313"/>
            <ac:spMk id="3" creationId="{6BA26B74-60C4-4309-C3E6-21B7C25298BB}"/>
          </ac:spMkLst>
        </pc:spChg>
      </pc:sldChg>
      <pc:sldChg chg="addSp delSp modSp new mod ord modNotesTx">
        <pc:chgData name="Loïc Fierens" userId="63487747-38af-44cd-bb97-8b7381f0d576" providerId="ADAL" clId="{2BF3D539-C584-46A1-A6D1-ADE3E0391506}" dt="2026-07-28T14:16:09.818" v="25846" actId="20577"/>
        <pc:sldMkLst>
          <pc:docMk/>
          <pc:sldMk cId="197245784" sldId="314"/>
        </pc:sldMkLst>
        <pc:spChg chg="mod">
          <ac:chgData name="Loïc Fierens" userId="63487747-38af-44cd-bb97-8b7381f0d576" providerId="ADAL" clId="{2BF3D539-C584-46A1-A6D1-ADE3E0391506}" dt="2026-07-28T14:16:09.818" v="25846" actId="20577"/>
          <ac:spMkLst>
            <pc:docMk/>
            <pc:sldMk cId="197245784" sldId="314"/>
            <ac:spMk id="2" creationId="{524DA443-DA70-3454-E3F3-70B72F4F5CFC}"/>
          </ac:spMkLst>
        </pc:spChg>
        <pc:spChg chg="add mod">
          <ac:chgData name="Loïc Fierens" userId="63487747-38af-44cd-bb97-8b7381f0d576" providerId="ADAL" clId="{2BF3D539-C584-46A1-A6D1-ADE3E0391506}" dt="2026-07-26T18:02:43.144" v="24037" actId="1076"/>
          <ac:spMkLst>
            <pc:docMk/>
            <pc:sldMk cId="197245784" sldId="314"/>
            <ac:spMk id="4" creationId="{0180970B-C64A-91A0-17A2-220F500E6DF0}"/>
          </ac:spMkLst>
        </pc:spChg>
        <pc:spChg chg="add mod">
          <ac:chgData name="Loïc Fierens" userId="63487747-38af-44cd-bb97-8b7381f0d576" providerId="ADAL" clId="{2BF3D539-C584-46A1-A6D1-ADE3E0391506}" dt="2026-07-09T12:47:36.479" v="21316" actId="1076"/>
          <ac:spMkLst>
            <pc:docMk/>
            <pc:sldMk cId="197245784" sldId="314"/>
            <ac:spMk id="10" creationId="{B7697154-139D-7BC7-FF3C-8D883982EE9D}"/>
          </ac:spMkLst>
        </pc:spChg>
        <pc:picChg chg="add mod ord">
          <ac:chgData name="Loïc Fierens" userId="63487747-38af-44cd-bb97-8b7381f0d576" providerId="ADAL" clId="{2BF3D539-C584-46A1-A6D1-ADE3E0391506}" dt="2026-07-26T18:02:24.765" v="24036" actId="1076"/>
          <ac:picMkLst>
            <pc:docMk/>
            <pc:sldMk cId="197245784" sldId="314"/>
            <ac:picMk id="9" creationId="{1A94045C-C554-9091-3D90-45D6D759B033}"/>
          </ac:picMkLst>
        </pc:picChg>
        <pc:picChg chg="add mod">
          <ac:chgData name="Loïc Fierens" userId="63487747-38af-44cd-bb97-8b7381f0d576" providerId="ADAL" clId="{2BF3D539-C584-46A1-A6D1-ADE3E0391506}" dt="2026-07-26T18:02:09.783" v="24032" actId="207"/>
          <ac:picMkLst>
            <pc:docMk/>
            <pc:sldMk cId="197245784" sldId="314"/>
            <ac:picMk id="14" creationId="{3AA90714-5954-4459-27F1-EB8B0C7BE404}"/>
          </ac:picMkLst>
        </pc:picChg>
        <pc:picChg chg="add mod">
          <ac:chgData name="Loïc Fierens" userId="63487747-38af-44cd-bb97-8b7381f0d576" providerId="ADAL" clId="{2BF3D539-C584-46A1-A6D1-ADE3E0391506}" dt="2026-07-26T18:02:12.742" v="24033" actId="207"/>
          <ac:picMkLst>
            <pc:docMk/>
            <pc:sldMk cId="197245784" sldId="314"/>
            <ac:picMk id="15" creationId="{AC6B9459-7FBF-3F42-A282-47CC256EDEDD}"/>
          </ac:picMkLst>
        </pc:picChg>
        <pc:picChg chg="add mod">
          <ac:chgData name="Loïc Fierens" userId="63487747-38af-44cd-bb97-8b7381f0d576" providerId="ADAL" clId="{2BF3D539-C584-46A1-A6D1-ADE3E0391506}" dt="2026-07-26T18:02:12.742" v="24033" actId="207"/>
          <ac:picMkLst>
            <pc:docMk/>
            <pc:sldMk cId="197245784" sldId="314"/>
            <ac:picMk id="16" creationId="{1097A1D6-655A-59EC-E168-293FE1AF9615}"/>
          </ac:picMkLst>
        </pc:picChg>
        <pc:picChg chg="add mod">
          <ac:chgData name="Loïc Fierens" userId="63487747-38af-44cd-bb97-8b7381f0d576" providerId="ADAL" clId="{2BF3D539-C584-46A1-A6D1-ADE3E0391506}" dt="2026-07-26T18:02:06.267" v="24031" actId="207"/>
          <ac:picMkLst>
            <pc:docMk/>
            <pc:sldMk cId="197245784" sldId="314"/>
            <ac:picMk id="18" creationId="{6B7A882D-1163-715C-ADB8-B0E2824554B9}"/>
          </ac:picMkLst>
        </pc:picChg>
      </pc:sldChg>
      <pc:sldChg chg="addSp delSp modSp new mod">
        <pc:chgData name="Loïc Fierens" userId="63487747-38af-44cd-bb97-8b7381f0d576" providerId="ADAL" clId="{2BF3D539-C584-46A1-A6D1-ADE3E0391506}" dt="2026-07-26T17:46:44.914" v="22272" actId="1076"/>
        <pc:sldMkLst>
          <pc:docMk/>
          <pc:sldMk cId="927083475" sldId="316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927083475" sldId="316"/>
            <ac:spMk id="2" creationId="{DC8DBD53-0F79-06F8-138B-24E43DF2F6FF}"/>
          </ac:spMkLst>
        </pc:spChg>
        <pc:spChg chg="add mod">
          <ac:chgData name="Loïc Fierens" userId="63487747-38af-44cd-bb97-8b7381f0d576" providerId="ADAL" clId="{2BF3D539-C584-46A1-A6D1-ADE3E0391506}" dt="2026-07-26T17:45:05.308" v="22258" actId="1076"/>
          <ac:spMkLst>
            <pc:docMk/>
            <pc:sldMk cId="927083475" sldId="316"/>
            <ac:spMk id="6" creationId="{37B1251F-A09B-0759-D109-883414BA96D0}"/>
          </ac:spMkLst>
        </pc:spChg>
        <pc:graphicFrameChg chg="add mod">
          <ac:chgData name="Loïc Fierens" userId="63487747-38af-44cd-bb97-8b7381f0d576" providerId="ADAL" clId="{2BF3D539-C584-46A1-A6D1-ADE3E0391506}" dt="2026-07-26T17:46:40.587" v="22271" actId="14100"/>
          <ac:graphicFrameMkLst>
            <pc:docMk/>
            <pc:sldMk cId="927083475" sldId="316"/>
            <ac:graphicFrameMk id="4" creationId="{0CAFC107-A37D-E987-419D-161AC2F4CE80}"/>
          </ac:graphicFrameMkLst>
        </pc:graphicFrameChg>
        <pc:cxnChg chg="add mod">
          <ac:chgData name="Loïc Fierens" userId="63487747-38af-44cd-bb97-8b7381f0d576" providerId="ADAL" clId="{2BF3D539-C584-46A1-A6D1-ADE3E0391506}" dt="2026-07-26T17:46:44.914" v="22272" actId="1076"/>
          <ac:cxnSpMkLst>
            <pc:docMk/>
            <pc:sldMk cId="927083475" sldId="316"/>
            <ac:cxnSpMk id="8" creationId="{5BF21E02-B8F6-A685-039E-D3D2A1CD43EB}"/>
          </ac:cxnSpMkLst>
        </pc:cxnChg>
      </pc:sldChg>
      <pc:sldChg chg="addSp delSp modSp new mod">
        <pc:chgData name="Loïc Fierens" userId="63487747-38af-44cd-bb97-8b7381f0d576" providerId="ADAL" clId="{2BF3D539-C584-46A1-A6D1-ADE3E0391506}" dt="2026-07-28T14:21:58.646" v="25855" actId="1076"/>
        <pc:sldMkLst>
          <pc:docMk/>
          <pc:sldMk cId="4034456147" sldId="317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4034456147" sldId="317"/>
            <ac:spMk id="2" creationId="{839B3B21-C2A1-16F9-587F-C76DA11D4AFB}"/>
          </ac:spMkLst>
        </pc:spChg>
        <pc:spChg chg="add mod">
          <ac:chgData name="Loïc Fierens" userId="63487747-38af-44cd-bb97-8b7381f0d576" providerId="ADAL" clId="{2BF3D539-C584-46A1-A6D1-ADE3E0391506}" dt="2026-07-28T14:21:56.211" v="25853" actId="1076"/>
          <ac:spMkLst>
            <pc:docMk/>
            <pc:sldMk cId="4034456147" sldId="317"/>
            <ac:spMk id="8" creationId="{16B8F814-6A82-7651-4785-F4A6A2D2B9C3}"/>
          </ac:spMkLst>
        </pc:spChg>
        <pc:picChg chg="add mod">
          <ac:chgData name="Loïc Fierens" userId="63487747-38af-44cd-bb97-8b7381f0d576" providerId="ADAL" clId="{2BF3D539-C584-46A1-A6D1-ADE3E0391506}" dt="2026-07-28T14:20:25.133" v="25849" actId="1076"/>
          <ac:picMkLst>
            <pc:docMk/>
            <pc:sldMk cId="4034456147" sldId="317"/>
            <ac:picMk id="4" creationId="{AAF58762-DB6E-A680-190C-BAD20A07AF24}"/>
          </ac:picMkLst>
        </pc:picChg>
        <pc:picChg chg="add mod ord">
          <ac:chgData name="Loïc Fierens" userId="63487747-38af-44cd-bb97-8b7381f0d576" providerId="ADAL" clId="{2BF3D539-C584-46A1-A6D1-ADE3E0391506}" dt="2026-07-28T14:21:58.646" v="25855" actId="1076"/>
          <ac:picMkLst>
            <pc:docMk/>
            <pc:sldMk cId="4034456147" sldId="317"/>
            <ac:picMk id="5" creationId="{ADAE4D96-3F58-3D0C-F709-6B1391195000}"/>
          </ac:picMkLst>
        </pc:picChg>
        <pc:picChg chg="add mod">
          <ac:chgData name="Loïc Fierens" userId="63487747-38af-44cd-bb97-8b7381f0d576" providerId="ADAL" clId="{2BF3D539-C584-46A1-A6D1-ADE3E0391506}" dt="2026-07-28T14:20:36.426" v="25850" actId="1076"/>
          <ac:picMkLst>
            <pc:docMk/>
            <pc:sldMk cId="4034456147" sldId="317"/>
            <ac:picMk id="7" creationId="{4F4C1F6E-889D-68D0-7DA3-0912C010937F}"/>
          </ac:picMkLst>
        </pc:picChg>
        <pc:picChg chg="add mod">
          <ac:chgData name="Loïc Fierens" userId="63487747-38af-44cd-bb97-8b7381f0d576" providerId="ADAL" clId="{2BF3D539-C584-46A1-A6D1-ADE3E0391506}" dt="2026-07-26T17:45:53.566" v="22266" actId="1076"/>
          <ac:picMkLst>
            <pc:docMk/>
            <pc:sldMk cId="4034456147" sldId="317"/>
            <ac:picMk id="10" creationId="{96064B87-697A-EFC2-FA4C-07E9C2667FAB}"/>
          </ac:picMkLst>
        </pc:picChg>
        <pc:picChg chg="add mod">
          <ac:chgData name="Loïc Fierens" userId="63487747-38af-44cd-bb97-8b7381f0d576" providerId="ADAL" clId="{2BF3D539-C584-46A1-A6D1-ADE3E0391506}" dt="2026-07-26T17:49:41.064" v="22670" actId="1076"/>
          <ac:picMkLst>
            <pc:docMk/>
            <pc:sldMk cId="4034456147" sldId="317"/>
            <ac:picMk id="11" creationId="{50DBEE9D-9FB6-9628-1870-0C7C116DFF01}"/>
          </ac:picMkLst>
        </pc:picChg>
      </pc:sldChg>
      <pc:sldChg chg="addSp delSp modSp add mod">
        <pc:chgData name="Loïc Fierens" userId="63487747-38af-44cd-bb97-8b7381f0d576" providerId="ADAL" clId="{2BF3D539-C584-46A1-A6D1-ADE3E0391506}" dt="2026-07-26T17:47:06.841" v="22276" actId="1076"/>
        <pc:sldMkLst>
          <pc:docMk/>
          <pc:sldMk cId="351110103" sldId="318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351110103" sldId="318"/>
            <ac:spMk id="2" creationId="{E37D3BF8-3188-5F1A-25E6-283D2B8CDF19}"/>
          </ac:spMkLst>
        </pc:spChg>
        <pc:spChg chg="mod">
          <ac:chgData name="Loïc Fierens" userId="63487747-38af-44cd-bb97-8b7381f0d576" providerId="ADAL" clId="{2BF3D539-C584-46A1-A6D1-ADE3E0391506}" dt="2026-07-09T13:12:55.331" v="21397" actId="20577"/>
          <ac:spMkLst>
            <pc:docMk/>
            <pc:sldMk cId="351110103" sldId="318"/>
            <ac:spMk id="6" creationId="{D0158DFE-043B-FDE5-5304-3218C4D2F6EF}"/>
          </ac:spMkLst>
        </pc:spChg>
        <pc:graphicFrameChg chg="mod">
          <ac:chgData name="Loïc Fierens" userId="63487747-38af-44cd-bb97-8b7381f0d576" providerId="ADAL" clId="{2BF3D539-C584-46A1-A6D1-ADE3E0391506}" dt="2026-07-26T17:46:27.106" v="22269" actId="14100"/>
          <ac:graphicFrameMkLst>
            <pc:docMk/>
            <pc:sldMk cId="351110103" sldId="318"/>
            <ac:graphicFrameMk id="4" creationId="{882C75DD-7D5A-F70C-CBDD-4C5467E05F66}"/>
          </ac:graphicFrameMkLst>
        </pc:graphicFrameChg>
        <pc:cxnChg chg="add mod">
          <ac:chgData name="Loïc Fierens" userId="63487747-38af-44cd-bb97-8b7381f0d576" providerId="ADAL" clId="{2BF3D539-C584-46A1-A6D1-ADE3E0391506}" dt="2026-07-26T17:47:06.841" v="22276" actId="1076"/>
          <ac:cxnSpMkLst>
            <pc:docMk/>
            <pc:sldMk cId="351110103" sldId="318"/>
            <ac:cxnSpMk id="5" creationId="{F652CA25-BD15-840D-978F-E875E067FC84}"/>
          </ac:cxnSpMkLst>
        </pc:cxnChg>
        <pc:cxnChg chg="add del mod">
          <ac:chgData name="Loïc Fierens" userId="63487747-38af-44cd-bb97-8b7381f0d576" providerId="ADAL" clId="{2BF3D539-C584-46A1-A6D1-ADE3E0391506}" dt="2026-07-26T17:46:27.106" v="22269" actId="14100"/>
          <ac:cxnSpMkLst>
            <pc:docMk/>
            <pc:sldMk cId="351110103" sldId="318"/>
            <ac:cxnSpMk id="8" creationId="{FDAA7CF5-6CD9-140B-2CC0-7810DE579DE6}"/>
          </ac:cxnSpMkLst>
        </pc:cxnChg>
      </pc:sldChg>
      <pc:sldChg chg="modSp new mod modNotesTx">
        <pc:chgData name="Loïc Fierens" userId="63487747-38af-44cd-bb97-8b7381f0d576" providerId="ADAL" clId="{2BF3D539-C584-46A1-A6D1-ADE3E0391506}" dt="2026-07-28T14:23:22.917" v="25861" actId="20577"/>
        <pc:sldMkLst>
          <pc:docMk/>
          <pc:sldMk cId="1832383425" sldId="319"/>
        </pc:sldMkLst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1832383425" sldId="319"/>
            <ac:spMk id="2" creationId="{0923C1F7-62D9-A0A6-0B55-7D0FB438C1C2}"/>
          </ac:spMkLst>
        </pc:spChg>
        <pc:spChg chg="mod">
          <ac:chgData name="Loïc Fierens" userId="63487747-38af-44cd-bb97-8b7381f0d576" providerId="ADAL" clId="{2BF3D539-C584-46A1-A6D1-ADE3E0391506}" dt="2026-07-28T14:23:22.917" v="25861" actId="20577"/>
          <ac:spMkLst>
            <pc:docMk/>
            <pc:sldMk cId="1832383425" sldId="319"/>
            <ac:spMk id="3" creationId="{2A096EC5-EEC1-8BE9-9A99-C068C97C6470}"/>
          </ac:spMkLst>
        </pc:spChg>
      </pc:sldChg>
      <pc:sldChg chg="addSp modSp new mod">
        <pc:chgData name="Loïc Fierens" userId="63487747-38af-44cd-bb97-8b7381f0d576" providerId="ADAL" clId="{2BF3D539-C584-46A1-A6D1-ADE3E0391506}" dt="2026-07-28T13:31:33.564" v="25447" actId="1076"/>
        <pc:sldMkLst>
          <pc:docMk/>
          <pc:sldMk cId="1424541716" sldId="321"/>
        </pc:sldMkLst>
        <pc:spChg chg="mod">
          <ac:chgData name="Loïc Fierens" userId="63487747-38af-44cd-bb97-8b7381f0d576" providerId="ADAL" clId="{2BF3D539-C584-46A1-A6D1-ADE3E0391506}" dt="2026-07-26T17:34:16.224" v="22042" actId="20577"/>
          <ac:spMkLst>
            <pc:docMk/>
            <pc:sldMk cId="1424541716" sldId="321"/>
            <ac:spMk id="2" creationId="{E2BB9496-8A4F-C708-802B-81D502D950B8}"/>
          </ac:spMkLst>
        </pc:spChg>
        <pc:spChg chg="mod">
          <ac:chgData name="Loïc Fierens" userId="63487747-38af-44cd-bb97-8b7381f0d576" providerId="ADAL" clId="{2BF3D539-C584-46A1-A6D1-ADE3E0391506}" dt="2026-07-26T17:33:57.760" v="22026"/>
          <ac:spMkLst>
            <pc:docMk/>
            <pc:sldMk cId="1424541716" sldId="321"/>
            <ac:spMk id="3" creationId="{0578C469-0B0F-4C11-0174-C913FDBD8D67}"/>
          </ac:spMkLst>
        </pc:spChg>
        <pc:picChg chg="add mod">
          <ac:chgData name="Loïc Fierens" userId="63487747-38af-44cd-bb97-8b7381f0d576" providerId="ADAL" clId="{2BF3D539-C584-46A1-A6D1-ADE3E0391506}" dt="2026-07-28T13:31:33.564" v="25447" actId="1076"/>
          <ac:picMkLst>
            <pc:docMk/>
            <pc:sldMk cId="1424541716" sldId="321"/>
            <ac:picMk id="5" creationId="{8377962F-F3F9-B4D5-8944-B8AFF04DA123}"/>
          </ac:picMkLst>
        </pc:picChg>
      </pc:sldChg>
      <pc:sldChg chg="modSp new del mod">
        <pc:chgData name="Loïc Fierens" userId="63487747-38af-44cd-bb97-8b7381f0d576" providerId="ADAL" clId="{2BF3D539-C584-46A1-A6D1-ADE3E0391506}" dt="2026-07-28T13:22:14.537" v="24962" actId="47"/>
        <pc:sldMkLst>
          <pc:docMk/>
          <pc:sldMk cId="426922340" sldId="322"/>
        </pc:sldMkLst>
      </pc:sldChg>
      <pc:sldChg chg="addSp delSp modSp new mod">
        <pc:chgData name="Loïc Fierens" userId="63487747-38af-44cd-bb97-8b7381f0d576" providerId="ADAL" clId="{2BF3D539-C584-46A1-A6D1-ADE3E0391506}" dt="2026-07-28T14:04:37.858" v="25775" actId="20577"/>
        <pc:sldMkLst>
          <pc:docMk/>
          <pc:sldMk cId="1281647065" sldId="323"/>
        </pc:sldMkLst>
        <pc:spChg chg="mod">
          <ac:chgData name="Loïc Fierens" userId="63487747-38af-44cd-bb97-8b7381f0d576" providerId="ADAL" clId="{2BF3D539-C584-46A1-A6D1-ADE3E0391506}" dt="2026-07-28T14:00:43.511" v="25735" actId="20577"/>
          <ac:spMkLst>
            <pc:docMk/>
            <pc:sldMk cId="1281647065" sldId="323"/>
            <ac:spMk id="2" creationId="{BBA01E52-9698-5DF3-9BA7-4FF901ACAE89}"/>
          </ac:spMkLst>
        </pc:spChg>
        <pc:spChg chg="add del mod">
          <ac:chgData name="Loïc Fierens" userId="63487747-38af-44cd-bb97-8b7381f0d576" providerId="ADAL" clId="{2BF3D539-C584-46A1-A6D1-ADE3E0391506}" dt="2026-07-28T14:04:37.858" v="25775" actId="20577"/>
          <ac:spMkLst>
            <pc:docMk/>
            <pc:sldMk cId="1281647065" sldId="323"/>
            <ac:spMk id="3" creationId="{BE6507CA-B15A-DA92-CF1D-DB174054F115}"/>
          </ac:spMkLst>
        </pc:spChg>
        <pc:spChg chg="add del mod">
          <ac:chgData name="Loïc Fierens" userId="63487747-38af-44cd-bb97-8b7381f0d576" providerId="ADAL" clId="{2BF3D539-C584-46A1-A6D1-ADE3E0391506}" dt="2026-07-28T13:43:00.258" v="25532" actId="478"/>
          <ac:spMkLst>
            <pc:docMk/>
            <pc:sldMk cId="1281647065" sldId="323"/>
            <ac:spMk id="5" creationId="{18E79A91-972C-DF53-B998-E165A373306F}"/>
          </ac:spMkLst>
        </pc:spChg>
      </pc:sldChg>
      <pc:sldChg chg="new del">
        <pc:chgData name="Loïc Fierens" userId="63487747-38af-44cd-bb97-8b7381f0d576" providerId="ADAL" clId="{2BF3D539-C584-46A1-A6D1-ADE3E0391506}" dt="2026-07-28T14:04:54.649" v="25779" actId="680"/>
        <pc:sldMkLst>
          <pc:docMk/>
          <pc:sldMk cId="622119300" sldId="32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noProof="0" dirty="0"/>
              <a:t>R² Peace</a:t>
            </a:r>
            <a:r>
              <a:rPr lang="en-US" baseline="0" noProof="0" dirty="0"/>
              <a:t> attitudes (% variance explained)</a:t>
            </a:r>
            <a:endParaRPr lang="en-US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R2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Feuil1!$A$2:$A$10</c:f>
              <c:strCache>
                <c:ptCount val="9"/>
                <c:pt idx="0">
                  <c:v>Gender</c:v>
                </c:pt>
                <c:pt idx="1">
                  <c:v>Age</c:v>
                </c:pt>
                <c:pt idx="2">
                  <c:v>Left-right</c:v>
                </c:pt>
                <c:pt idx="3">
                  <c:v>Social dominance</c:v>
                </c:pt>
                <c:pt idx="4">
                  <c:v>RWA</c:v>
                </c:pt>
                <c:pt idx="5">
                  <c:v>Hope-fear</c:v>
                </c:pt>
                <c:pt idx="6">
                  <c:v>Decline-progress</c:v>
                </c:pt>
                <c:pt idx="7">
                  <c:v>Shame-proud</c:v>
                </c:pt>
                <c:pt idx="8">
                  <c:v>Between countries</c:v>
                </c:pt>
              </c:strCache>
            </c:strRef>
          </c:cat>
          <c:val>
            <c:numRef>
              <c:f>Feuil1!$B$2:$B$10</c:f>
              <c:numCache>
                <c:formatCode>General</c:formatCode>
                <c:ptCount val="9"/>
                <c:pt idx="0">
                  <c:v>3.36</c:v>
                </c:pt>
                <c:pt idx="1">
                  <c:v>0.01</c:v>
                </c:pt>
                <c:pt idx="2">
                  <c:v>5</c:v>
                </c:pt>
                <c:pt idx="3">
                  <c:v>6.43</c:v>
                </c:pt>
                <c:pt idx="4">
                  <c:v>0.01</c:v>
                </c:pt>
                <c:pt idx="5">
                  <c:v>1.97</c:v>
                </c:pt>
                <c:pt idx="6">
                  <c:v>0.37</c:v>
                </c:pt>
                <c:pt idx="7">
                  <c:v>0.44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25-4864-BEAF-5F32EA349D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272592992"/>
        <c:axId val="1272608832"/>
      </c:barChart>
      <c:valAx>
        <c:axId val="1272608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72592992"/>
        <c:crosses val="autoZero"/>
        <c:crossBetween val="between"/>
      </c:valAx>
      <c:catAx>
        <c:axId val="1272592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72608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noProof="0" dirty="0"/>
              <a:t>R² War</a:t>
            </a:r>
            <a:r>
              <a:rPr lang="en-US" baseline="0" noProof="0" dirty="0"/>
              <a:t> attitudes (% variance explained)</a:t>
            </a:r>
            <a:endParaRPr lang="en-US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R2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Feuil1!$A$2:$A$10</c:f>
              <c:strCache>
                <c:ptCount val="9"/>
                <c:pt idx="0">
                  <c:v>Gender</c:v>
                </c:pt>
                <c:pt idx="1">
                  <c:v>Age</c:v>
                </c:pt>
                <c:pt idx="2">
                  <c:v>Left-right</c:v>
                </c:pt>
                <c:pt idx="3">
                  <c:v>Social dominance</c:v>
                </c:pt>
                <c:pt idx="4">
                  <c:v>RWA</c:v>
                </c:pt>
                <c:pt idx="5">
                  <c:v>Hope-fear</c:v>
                </c:pt>
                <c:pt idx="6">
                  <c:v>Shame-proud</c:v>
                </c:pt>
                <c:pt idx="7">
                  <c:v>Decline-progres</c:v>
                </c:pt>
                <c:pt idx="8">
                  <c:v>Between countries</c:v>
                </c:pt>
              </c:strCache>
            </c:strRef>
          </c:cat>
          <c:val>
            <c:numRef>
              <c:f>Feuil1!$B$2:$B$10</c:f>
              <c:numCache>
                <c:formatCode>General</c:formatCode>
                <c:ptCount val="9"/>
                <c:pt idx="0">
                  <c:v>7.47</c:v>
                </c:pt>
                <c:pt idx="1">
                  <c:v>0.01</c:v>
                </c:pt>
                <c:pt idx="2">
                  <c:v>3.03</c:v>
                </c:pt>
                <c:pt idx="3">
                  <c:v>3.45</c:v>
                </c:pt>
                <c:pt idx="4">
                  <c:v>0.01</c:v>
                </c:pt>
                <c:pt idx="5">
                  <c:v>0.1</c:v>
                </c:pt>
                <c:pt idx="6">
                  <c:v>0.49</c:v>
                </c:pt>
                <c:pt idx="7">
                  <c:v>0.16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25-4864-BEAF-5F32EA349D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272592992"/>
        <c:axId val="1272608832"/>
      </c:barChart>
      <c:valAx>
        <c:axId val="1272608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72592992"/>
        <c:crosses val="autoZero"/>
        <c:crossBetween val="between"/>
      </c:valAx>
      <c:catAx>
        <c:axId val="1272592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726088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AB0BDD-AE42-41A9-8C5E-6A4925F8256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B6872FC-D0A6-45F9-9D6B-F50E59702316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i="1" dirty="0"/>
            <a:t>How do collective emotions about the past and the future interplay with attitudes towards peace and war ? </a:t>
          </a:r>
          <a:endParaRPr lang="en-US" i="1" noProof="0" dirty="0"/>
        </a:p>
      </dgm:t>
    </dgm:pt>
    <dgm:pt modelId="{CDA6C016-F966-4E69-8EBD-223FA20B3223}" type="parTrans" cxnId="{D89B1D3C-CF83-4466-A907-B28212EC5ED2}">
      <dgm:prSet/>
      <dgm:spPr/>
      <dgm:t>
        <a:bodyPr/>
        <a:lstStyle/>
        <a:p>
          <a:endParaRPr lang="en-GB"/>
        </a:p>
      </dgm:t>
    </dgm:pt>
    <dgm:pt modelId="{AF009D55-ECE5-4D22-95F8-E46EA13F2A50}" type="sibTrans" cxnId="{D89B1D3C-CF83-4466-A907-B28212EC5ED2}">
      <dgm:prSet/>
      <dgm:spPr/>
      <dgm:t>
        <a:bodyPr/>
        <a:lstStyle/>
        <a:p>
          <a:endParaRPr lang="en-GB"/>
        </a:p>
      </dgm:t>
    </dgm:pt>
    <dgm:pt modelId="{21367821-2E38-4050-86BF-B0AEA39B5759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/>
            <a:t>Collected past emotions: ashamed or proud</a:t>
          </a:r>
        </a:p>
      </dgm:t>
    </dgm:pt>
    <dgm:pt modelId="{CEBAB5BC-78DA-4555-818F-5E127CBDF761}" type="parTrans" cxnId="{94A5AAF9-8DAB-4C92-B9AD-6E402E91AC0B}">
      <dgm:prSet/>
      <dgm:spPr/>
      <dgm:t>
        <a:bodyPr/>
        <a:lstStyle/>
        <a:p>
          <a:endParaRPr lang="en-GB"/>
        </a:p>
      </dgm:t>
    </dgm:pt>
    <dgm:pt modelId="{142018C0-11E9-4766-8143-AE8E420F0FEF}" type="sibTrans" cxnId="{94A5AAF9-8DAB-4C92-B9AD-6E402E91AC0B}">
      <dgm:prSet/>
      <dgm:spPr/>
      <dgm:t>
        <a:bodyPr/>
        <a:lstStyle/>
        <a:p>
          <a:endParaRPr lang="en-GB"/>
        </a:p>
      </dgm:t>
    </dgm:pt>
    <dgm:pt modelId="{53F100A1-CF41-4559-9A8E-E2223B584E76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/>
            <a:t>Collective future emotions: fearful or hopeful</a:t>
          </a:r>
        </a:p>
      </dgm:t>
    </dgm:pt>
    <dgm:pt modelId="{10600479-8B0D-4601-A28A-7C697DD8D61D}" type="parTrans" cxnId="{8E7F56BD-528B-474A-BDE4-C17E32DB72F2}">
      <dgm:prSet/>
      <dgm:spPr/>
      <dgm:t>
        <a:bodyPr/>
        <a:lstStyle/>
        <a:p>
          <a:endParaRPr lang="en-GB"/>
        </a:p>
      </dgm:t>
    </dgm:pt>
    <dgm:pt modelId="{954B2063-2C70-405A-8525-CF51D842A72E}" type="sibTrans" cxnId="{8E7F56BD-528B-474A-BDE4-C17E32DB72F2}">
      <dgm:prSet/>
      <dgm:spPr/>
      <dgm:t>
        <a:bodyPr/>
        <a:lstStyle/>
        <a:p>
          <a:endParaRPr lang="en-GB"/>
        </a:p>
      </dgm:t>
    </dgm:pt>
    <dgm:pt modelId="{4F9A1424-3510-4CF5-987F-92969B492916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/>
            <a:t>[exploration: the role of intertemporal trajectories - decline or progress]</a:t>
          </a:r>
        </a:p>
      </dgm:t>
    </dgm:pt>
    <dgm:pt modelId="{3470EEF3-1171-4538-84A2-1FBC63569FF7}" type="parTrans" cxnId="{CDC9F464-A5EE-4392-82B7-817719FD543D}">
      <dgm:prSet/>
      <dgm:spPr/>
      <dgm:t>
        <a:bodyPr/>
        <a:lstStyle/>
        <a:p>
          <a:endParaRPr lang="en-GB"/>
        </a:p>
      </dgm:t>
    </dgm:pt>
    <dgm:pt modelId="{951CE58C-DC6F-4069-8418-DDE861FCABB2}" type="sibTrans" cxnId="{CDC9F464-A5EE-4392-82B7-817719FD543D}">
      <dgm:prSet/>
      <dgm:spPr/>
      <dgm:t>
        <a:bodyPr/>
        <a:lstStyle/>
        <a:p>
          <a:endParaRPr lang="en-GB"/>
        </a:p>
      </dgm:t>
    </dgm:pt>
    <dgm:pt modelId="{20B820AD-BB42-4179-AD64-CBFAB07E5A44}" type="pres">
      <dgm:prSet presAssocID="{D2AB0BDD-AE42-41A9-8C5E-6A4925F8256C}" presName="Name0" presStyleCnt="0">
        <dgm:presLayoutVars>
          <dgm:dir/>
          <dgm:resizeHandles val="exact"/>
        </dgm:presLayoutVars>
      </dgm:prSet>
      <dgm:spPr/>
    </dgm:pt>
    <dgm:pt modelId="{3C921040-050D-40AC-A644-170DC18CCBF1}" type="pres">
      <dgm:prSet presAssocID="{AB6872FC-D0A6-45F9-9D6B-F50E59702316}" presName="node" presStyleLbl="node1" presStyleIdx="0" presStyleCnt="1">
        <dgm:presLayoutVars>
          <dgm:bulletEnabled val="1"/>
        </dgm:presLayoutVars>
      </dgm:prSet>
      <dgm:spPr/>
    </dgm:pt>
  </dgm:ptLst>
  <dgm:cxnLst>
    <dgm:cxn modelId="{D89B1D3C-CF83-4466-A907-B28212EC5ED2}" srcId="{D2AB0BDD-AE42-41A9-8C5E-6A4925F8256C}" destId="{AB6872FC-D0A6-45F9-9D6B-F50E59702316}" srcOrd="0" destOrd="0" parTransId="{CDA6C016-F966-4E69-8EBD-223FA20B3223}" sibTransId="{AF009D55-ECE5-4D22-95F8-E46EA13F2A50}"/>
    <dgm:cxn modelId="{CDC9F464-A5EE-4392-82B7-817719FD543D}" srcId="{AB6872FC-D0A6-45F9-9D6B-F50E59702316}" destId="{4F9A1424-3510-4CF5-987F-92969B492916}" srcOrd="2" destOrd="0" parTransId="{3470EEF3-1171-4538-84A2-1FBC63569FF7}" sibTransId="{951CE58C-DC6F-4069-8418-DDE861FCABB2}"/>
    <dgm:cxn modelId="{6FBB134F-CC41-41D2-90D6-61F149C1E434}" type="presOf" srcId="{4F9A1424-3510-4CF5-987F-92969B492916}" destId="{3C921040-050D-40AC-A644-170DC18CCBF1}" srcOrd="0" destOrd="3" presId="urn:microsoft.com/office/officeart/2005/8/layout/process1"/>
    <dgm:cxn modelId="{E27E1984-3F91-4CB7-838D-700E9D2819D7}" type="presOf" srcId="{AB6872FC-D0A6-45F9-9D6B-F50E59702316}" destId="{3C921040-050D-40AC-A644-170DC18CCBF1}" srcOrd="0" destOrd="0" presId="urn:microsoft.com/office/officeart/2005/8/layout/process1"/>
    <dgm:cxn modelId="{7E282FA3-8B4F-4168-AC93-2F176A0C44FA}" type="presOf" srcId="{D2AB0BDD-AE42-41A9-8C5E-6A4925F8256C}" destId="{20B820AD-BB42-4179-AD64-CBFAB07E5A44}" srcOrd="0" destOrd="0" presId="urn:microsoft.com/office/officeart/2005/8/layout/process1"/>
    <dgm:cxn modelId="{8E7F56BD-528B-474A-BDE4-C17E32DB72F2}" srcId="{AB6872FC-D0A6-45F9-9D6B-F50E59702316}" destId="{53F100A1-CF41-4559-9A8E-E2223B584E76}" srcOrd="1" destOrd="0" parTransId="{10600479-8B0D-4601-A28A-7C697DD8D61D}" sibTransId="{954B2063-2C70-405A-8525-CF51D842A72E}"/>
    <dgm:cxn modelId="{0F423EED-E121-4918-8F4E-03DEE9759154}" type="presOf" srcId="{21367821-2E38-4050-86BF-B0AEA39B5759}" destId="{3C921040-050D-40AC-A644-170DC18CCBF1}" srcOrd="0" destOrd="1" presId="urn:microsoft.com/office/officeart/2005/8/layout/process1"/>
    <dgm:cxn modelId="{F3D1D3ED-ECF0-4928-9C24-4DF454123526}" type="presOf" srcId="{53F100A1-CF41-4559-9A8E-E2223B584E76}" destId="{3C921040-050D-40AC-A644-170DC18CCBF1}" srcOrd="0" destOrd="2" presId="urn:microsoft.com/office/officeart/2005/8/layout/process1"/>
    <dgm:cxn modelId="{94A5AAF9-8DAB-4C92-B9AD-6E402E91AC0B}" srcId="{AB6872FC-D0A6-45F9-9D6B-F50E59702316}" destId="{21367821-2E38-4050-86BF-B0AEA39B5759}" srcOrd="0" destOrd="0" parTransId="{CEBAB5BC-78DA-4555-818F-5E127CBDF761}" sibTransId="{142018C0-11E9-4766-8143-AE8E420F0FEF}"/>
    <dgm:cxn modelId="{86A462FF-3BA5-4F0E-9AC2-18776895F966}" type="presParOf" srcId="{20B820AD-BB42-4179-AD64-CBFAB07E5A44}" destId="{3C921040-050D-40AC-A644-170DC18CCBF1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921040-050D-40AC-A644-170DC18CCBF1}">
      <dsp:nvSpPr>
        <dsp:cNvPr id="0" name=""/>
        <dsp:cNvSpPr/>
      </dsp:nvSpPr>
      <dsp:spPr>
        <a:xfrm>
          <a:off x="4197" y="0"/>
          <a:ext cx="8587917" cy="3881437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i="1" kern="1200" dirty="0"/>
            <a:t>How do collective emotions about the past and the future interplay with attitudes towards peace and war ? </a:t>
          </a:r>
          <a:endParaRPr lang="en-US" sz="3700" i="1" kern="1200" noProof="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noProof="0" dirty="0"/>
            <a:t>Collected past emotions: ashamed or proud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noProof="0" dirty="0"/>
            <a:t>Collective future emotions: fearful or hopeful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 noProof="0" dirty="0"/>
            <a:t>[exploration: the role of intertemporal trajectories - decline or progress]</a:t>
          </a:r>
        </a:p>
      </dsp:txBody>
      <dsp:txXfrm>
        <a:off x="117880" y="113683"/>
        <a:ext cx="8360551" cy="3654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7-26T17:41:18.2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1,'47'0,"-1"2,58 11,-86-10,0-1,0-1,1 0,-1-2,0 0,0-1,25-6,-27 7,0 0,0 0,0 1,-1 1,1 1,17 4,41 3,336-8,-210-2,-175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6E627-7B4E-4932-A121-50E1B2CD4EC3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24B8F-BF6A-4F95-98BF-4502AFDEE0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895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202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12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009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Pro-peace and anti-war are two separated constructs</a:t>
            </a:r>
          </a:p>
          <a:p>
            <a:pPr marL="171450" indent="-171450">
              <a:buFontTx/>
              <a:buChar char="-"/>
            </a:pPr>
            <a:r>
              <a:rPr lang="en-GB" dirty="0"/>
              <a:t>peace seems more future future-oriented (and shame) whereas pro-war is partly driven by past-oriented emotions</a:t>
            </a:r>
          </a:p>
          <a:p>
            <a:pPr marL="171450" indent="-171450">
              <a:buFontTx/>
              <a:buChar char="-"/>
            </a:pPr>
            <a:r>
              <a:rPr lang="en-GB" dirty="0"/>
              <a:t>RWA seems to fade away compared to equalitarian values to predict anti-war attitudes </a:t>
            </a:r>
          </a:p>
          <a:p>
            <a:endParaRPr lang="en-GB" dirty="0"/>
          </a:p>
          <a:p>
            <a:r>
              <a:rPr lang="en-GB" dirty="0"/>
              <a:t>Fear of the national future seems associated with pro-peace attitudes across the European youth</a:t>
            </a:r>
          </a:p>
          <a:p>
            <a:endParaRPr lang="en-GB" dirty="0"/>
          </a:p>
          <a:p>
            <a:r>
              <a:rPr lang="en-GB" dirty="0"/>
              <a:t>At the same time, belief in future progress for one’s country leads to higher pro-peace attitudes</a:t>
            </a:r>
          </a:p>
          <a:p>
            <a:endParaRPr lang="en-GB" dirty="0"/>
          </a:p>
          <a:p>
            <a:r>
              <a:rPr lang="en-GB" dirty="0"/>
              <a:t>Ideologies and political orientation are a central factor </a:t>
            </a:r>
          </a:p>
          <a:p>
            <a:endParaRPr lang="en-GB" dirty="0"/>
          </a:p>
          <a:p>
            <a:r>
              <a:rPr lang="en-GB" dirty="0"/>
              <a:t>Gender differences is least explained for anti-war attitudes, reflecting a gender-gap still present across the European youth </a:t>
            </a:r>
            <a:r>
              <a:rPr lang="en-GB" dirty="0">
                <a:sym typeface="Wingdings" panose="05000000000000000000" pitchFamily="2" charset="2"/>
              </a:rPr>
              <a:t> check for countries with female in the army for a longer time? </a:t>
            </a:r>
          </a:p>
          <a:p>
            <a:endParaRPr lang="en-GB" dirty="0">
              <a:sym typeface="Wingdings" panose="05000000000000000000" pitchFamily="2" charset="2"/>
            </a:endParaRPr>
          </a:p>
          <a:p>
            <a:r>
              <a:rPr lang="en-GB" dirty="0">
                <a:sym typeface="Wingdings" panose="05000000000000000000" pitchFamily="2" charset="2"/>
              </a:rPr>
              <a:t>Future-oriented emotions can partly bridge the gap between right and left-leaning citizens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182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60749-6416-A4F5-FC2F-C14E516E8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45D12B4-3549-0B77-154A-D328755F05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493C491-4368-2F07-D93C-8D719792B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Norms: do you think people should defend your country in case of war</a:t>
            </a:r>
          </a:p>
          <a:p>
            <a:endParaRPr lang="en-GB" dirty="0"/>
          </a:p>
          <a:p>
            <a:r>
              <a:rPr lang="en-GB" dirty="0"/>
              <a:t>Around Europe anti-war and pro-peace attitudes are the norm </a:t>
            </a:r>
          </a:p>
          <a:p>
            <a:r>
              <a:rPr lang="en-GB" dirty="0"/>
              <a:t>Between countries differences are subtle for attitudes, but more pronounced for behavioural intentions</a:t>
            </a:r>
          </a:p>
          <a:p>
            <a:r>
              <a:rPr lang="en-GB" dirty="0"/>
              <a:t>Memory of WWII are significantly associated, 82 years later with:</a:t>
            </a:r>
          </a:p>
          <a:p>
            <a:pPr lvl="1"/>
            <a:r>
              <a:rPr lang="en-GB" i="0" dirty="0"/>
              <a:t>general war attitudes (small effect)</a:t>
            </a:r>
          </a:p>
          <a:p>
            <a:pPr lvl="1"/>
            <a:r>
              <a:rPr lang="en-GB" i="0" dirty="0"/>
              <a:t>norms of collective defence (moderate effect) </a:t>
            </a:r>
          </a:p>
          <a:p>
            <a:pPr lvl="1"/>
            <a:r>
              <a:rPr lang="en-GB" i="0" dirty="0"/>
              <a:t>perceived control on defence behaviours (small)</a:t>
            </a:r>
          </a:p>
          <a:p>
            <a:r>
              <a:rPr lang="en-GB" dirty="0"/>
              <a:t>Way forward: attitudes regarding specific conflict</a:t>
            </a:r>
            <a:endParaRPr lang="en-GB" i="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91B24E-D401-F99D-7BF9-D121D8540B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803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010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2BD5F-B2FB-427B-4788-33D232B31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B04B23D-856E-9CE6-C701-D75DC49B28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100C205-006A-E493-7127-700253AC33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u="sng" dirty="0" err="1"/>
              <a:t>Refaire</a:t>
            </a:r>
            <a:r>
              <a:rPr lang="en-GB" b="1" u="sng" dirty="0"/>
              <a:t> avec </a:t>
            </a:r>
            <a:r>
              <a:rPr lang="en-GB" b="1" u="sng" dirty="0" err="1"/>
              <a:t>seulement</a:t>
            </a:r>
            <a:r>
              <a:rPr lang="en-GB" b="1" u="sng" dirty="0"/>
              <a:t> les variables des hypotheses!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!! All centred around the group-mean</a:t>
            </a:r>
          </a:p>
          <a:p>
            <a:pPr marL="0" indent="0">
              <a:buNone/>
            </a:pPr>
            <a:endParaRPr lang="en-GB" dirty="0"/>
          </a:p>
          <a:p>
            <a:pPr marL="171450" indent="-171450">
              <a:buFontTx/>
              <a:buChar char="-"/>
            </a:pPr>
            <a:r>
              <a:rPr lang="en-GB" dirty="0"/>
              <a:t>Seeing more one’s country as a hero: pro-peace and anti-war</a:t>
            </a:r>
          </a:p>
          <a:p>
            <a:pPr marL="171450" indent="-171450">
              <a:buFontTx/>
              <a:buChar char="-"/>
            </a:pPr>
            <a:r>
              <a:rPr lang="en-GB" dirty="0"/>
              <a:t>Seeing more one’s country as a villain: anti-war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Social roles of WWII</a:t>
            </a:r>
          </a:p>
          <a:p>
            <a:pPr lvl="1"/>
            <a:r>
              <a:rPr lang="en-GB" dirty="0"/>
              <a:t>Hero (country) + villain (country and family) = higher pro-war attitudes </a:t>
            </a:r>
          </a:p>
          <a:p>
            <a:pPr lvl="1"/>
            <a:r>
              <a:rPr lang="en-GB" dirty="0"/>
              <a:t>Modest contribution 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Potential double effect</a:t>
            </a:r>
          </a:p>
          <a:p>
            <a:pPr lvl="1"/>
            <a:r>
              <a:rPr lang="en-GB" dirty="0"/>
              <a:t>Heroic justification (war can be justified to bring about peace)</a:t>
            </a:r>
          </a:p>
          <a:p>
            <a:pPr lvl="1"/>
            <a:r>
              <a:rPr lang="en-GB" dirty="0"/>
              <a:t>Villain identity management (war can be justified as such)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Level 2 effect: mean of country-villain and country-hero drives up the anti-militarism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1) Victorious justification (</a:t>
            </a:r>
            <a:r>
              <a:rPr lang="en-GB" dirty="0" err="1"/>
              <a:t>Bobowik</a:t>
            </a:r>
            <a:r>
              <a:rPr lang="en-GB" dirty="0"/>
              <a:t> et al., 2014)</a:t>
            </a:r>
          </a:p>
          <a:p>
            <a:pPr marL="685800" lvl="1" indent="-228600">
              <a:buAutoNum type="arabicParenR"/>
            </a:pPr>
            <a:r>
              <a:rPr lang="en-GB" dirty="0"/>
              <a:t>BUT also, villain justification through identity management </a:t>
            </a:r>
            <a:r>
              <a:rPr lang="en-GB" dirty="0">
                <a:sym typeface="Wingdings" panose="05000000000000000000" pitchFamily="2" charset="2"/>
              </a:rPr>
              <a:t> if we were villain/ashamed then war is sometimes necessary</a:t>
            </a:r>
          </a:p>
          <a:p>
            <a:pPr marL="685800" lvl="1" indent="-228600">
              <a:buAutoNum type="arabicParenR"/>
            </a:pPr>
            <a:r>
              <a:rPr lang="en-GB" dirty="0">
                <a:sym typeface="Wingdings" panose="05000000000000000000" pitchFamily="2" charset="2"/>
              </a:rPr>
              <a:t>Works both at the collective and familial level</a:t>
            </a:r>
            <a:br>
              <a:rPr lang="en-GB" dirty="0">
                <a:sym typeface="Wingdings" panose="05000000000000000000" pitchFamily="2" charset="2"/>
              </a:rPr>
            </a:br>
            <a:endParaRPr lang="en-GB" dirty="0">
              <a:sym typeface="Wingdings" panose="05000000000000000000" pitchFamily="2" charset="2"/>
            </a:endParaRPr>
          </a:p>
          <a:p>
            <a:pPr marL="228600" indent="-228600">
              <a:buAutoNum type="arabicParenR"/>
            </a:pPr>
            <a:r>
              <a:rPr lang="en-GB" dirty="0">
                <a:sym typeface="Wingdings" panose="05000000000000000000" pitchFamily="2" charset="2"/>
              </a:rPr>
              <a:t>Peace attitudes are more future oriented</a:t>
            </a:r>
          </a:p>
          <a:p>
            <a:pPr marL="228600" indent="-228600">
              <a:buAutoNum type="arabicParenR"/>
            </a:pPr>
            <a:endParaRPr lang="en-GB" dirty="0">
              <a:sym typeface="Wingdings" panose="05000000000000000000" pitchFamily="2" charset="2"/>
            </a:endParaRPr>
          </a:p>
          <a:p>
            <a:pPr marL="228600" indent="-228600">
              <a:buAutoNum type="arabicParenR"/>
            </a:pPr>
            <a:r>
              <a:rPr lang="en-GB" dirty="0">
                <a:sym typeface="Wingdings" panose="05000000000000000000" pitchFamily="2" charset="2"/>
              </a:rPr>
              <a:t>EU fusion prompts higher peace-attitudes</a:t>
            </a:r>
          </a:p>
          <a:p>
            <a:pPr marL="228600" indent="-228600">
              <a:buAutoNum type="arabicParenR"/>
            </a:pPr>
            <a:endParaRPr lang="en-GB" dirty="0">
              <a:sym typeface="Wingdings" panose="05000000000000000000" pitchFamily="2" charset="2"/>
            </a:endParaRPr>
          </a:p>
          <a:p>
            <a:pPr marL="228600" indent="-228600">
              <a:buAutoNum type="arabicParenR"/>
            </a:pPr>
            <a:r>
              <a:rPr lang="en-GB" dirty="0">
                <a:sym typeface="Wingdings" panose="05000000000000000000" pitchFamily="2" charset="2"/>
              </a:rPr>
              <a:t>Paradox? Progress, shame, and hero are predicting opposite direction (pro-war and pro-peace)</a:t>
            </a:r>
          </a:p>
          <a:p>
            <a:pPr marL="228600" indent="-228600">
              <a:buAutoNum type="arabicParenR"/>
            </a:pPr>
            <a:endParaRPr lang="en-GB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GB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dirty="0">
                <a:sym typeface="Wingdings" panose="05000000000000000000" pitchFamily="2" charset="2"/>
              </a:rPr>
              <a:t>Peace attitudes are predicted by a sense of progress</a:t>
            </a:r>
          </a:p>
          <a:p>
            <a:pPr marL="171450" indent="-171450">
              <a:buFontTx/>
              <a:buChar char="-"/>
            </a:pPr>
            <a:r>
              <a:rPr lang="en-GB" dirty="0">
                <a:sym typeface="Wingdings" panose="05000000000000000000" pitchFamily="2" charset="2"/>
              </a:rPr>
              <a:t>Progress in future </a:t>
            </a:r>
          </a:p>
          <a:p>
            <a:pPr marL="171450" indent="-171450">
              <a:buFontTx/>
              <a:buChar char="-"/>
            </a:pPr>
            <a:r>
              <a:rPr lang="en-GB" dirty="0">
                <a:sym typeface="Wingdings" panose="05000000000000000000" pitchFamily="2" charset="2"/>
              </a:rPr>
              <a:t>Shame of the past </a:t>
            </a:r>
          </a:p>
          <a:p>
            <a:pPr marL="171450" indent="-171450">
              <a:buFontTx/>
              <a:buChar char="-"/>
            </a:pPr>
            <a:r>
              <a:rPr lang="en-GB" dirty="0">
                <a:sym typeface="Wingdings" panose="05000000000000000000" pitchFamily="2" charset="2"/>
              </a:rPr>
              <a:t>Heroization of country in </a:t>
            </a:r>
            <a:r>
              <a:rPr lang="en-GB" dirty="0" err="1">
                <a:sym typeface="Wingdings" panose="05000000000000000000" pitchFamily="2" charset="2"/>
              </a:rPr>
              <a:t>wwii</a:t>
            </a:r>
            <a:endParaRPr lang="en-GB" dirty="0">
              <a:sym typeface="Wingdings" panose="05000000000000000000" pitchFamily="2" charset="2"/>
            </a:endParaRPr>
          </a:p>
          <a:p>
            <a:pPr marL="171450" indent="-171450">
              <a:buFontTx/>
              <a:buChar char="-"/>
            </a:pPr>
            <a:r>
              <a:rPr lang="en-GB" dirty="0">
                <a:sym typeface="Wingdings" panose="05000000000000000000" pitchFamily="2" charset="2"/>
              </a:rPr>
              <a:t>Both by fear and hope</a:t>
            </a:r>
          </a:p>
          <a:p>
            <a:pPr marL="171450" indent="-171450">
              <a:buFontTx/>
              <a:buChar char="-"/>
            </a:pPr>
            <a:r>
              <a:rPr lang="en-GB" dirty="0">
                <a:sym typeface="Wingdings" panose="05000000000000000000" pitchFamily="2" charset="2"/>
              </a:rPr>
              <a:t>Fusion at the EU level </a:t>
            </a:r>
          </a:p>
          <a:p>
            <a:pPr marL="171450" indent="-171450">
              <a:buFontTx/>
              <a:buChar char="-"/>
            </a:pPr>
            <a:r>
              <a:rPr lang="en-GB" dirty="0">
                <a:sym typeface="Wingdings" panose="05000000000000000000" pitchFamily="2" charset="2"/>
              </a:rPr>
              <a:t>Left and equalitarian between social groups </a:t>
            </a:r>
          </a:p>
          <a:p>
            <a:pPr marL="171450" indent="-171450">
              <a:buFontTx/>
              <a:buChar char="-"/>
            </a:pPr>
            <a:endParaRPr lang="en-GB" dirty="0">
              <a:sym typeface="Wingdings" panose="05000000000000000000" pitchFamily="2" charset="2"/>
            </a:endParaRPr>
          </a:p>
          <a:p>
            <a:pPr marL="0" indent="0">
              <a:buFontTx/>
              <a:buNone/>
            </a:pPr>
            <a:r>
              <a:rPr lang="en-GB" dirty="0">
                <a:sym typeface="Wingdings" panose="05000000000000000000" pitchFamily="2" charset="2"/>
              </a:rPr>
              <a:t>Non-anti-war attitudes</a:t>
            </a:r>
          </a:p>
          <a:p>
            <a:pPr marL="0" indent="0">
              <a:buFontTx/>
              <a:buNone/>
            </a:pPr>
            <a:r>
              <a:rPr lang="en-GB" dirty="0">
                <a:sym typeface="Wingdings" panose="05000000000000000000" pitchFamily="2" charset="2"/>
              </a:rPr>
              <a:t>- Sense of collective progress</a:t>
            </a:r>
          </a:p>
          <a:p>
            <a:pPr marL="171450" indent="-171450">
              <a:buFontTx/>
              <a:buChar char="-"/>
            </a:pPr>
            <a:r>
              <a:rPr lang="en-GB" dirty="0">
                <a:sym typeface="Wingdings" panose="05000000000000000000" pitchFamily="2" charset="2"/>
              </a:rPr>
              <a:t>Heroization of the past</a:t>
            </a:r>
          </a:p>
          <a:p>
            <a:pPr marL="171450" indent="-171450">
              <a:buFontTx/>
              <a:buChar char="-"/>
            </a:pPr>
            <a:r>
              <a:rPr lang="en-GB" dirty="0">
                <a:sym typeface="Wingdings" panose="05000000000000000000" pitchFamily="2" charset="2"/>
              </a:rPr>
              <a:t>Shame &amp; proud of the past </a:t>
            </a:r>
          </a:p>
          <a:p>
            <a:pPr marL="171450" indent="-171450">
              <a:buFontTx/>
              <a:buChar char="-"/>
            </a:pPr>
            <a:r>
              <a:rPr lang="en-GB" dirty="0">
                <a:sym typeface="Wingdings" panose="05000000000000000000" pitchFamily="2" charset="2"/>
              </a:rPr>
              <a:t>Family as villain</a:t>
            </a:r>
          </a:p>
          <a:p>
            <a:pPr marL="171450" indent="-171450">
              <a:buFontTx/>
              <a:buChar char="-"/>
            </a:pPr>
            <a:endParaRPr lang="en-GB" dirty="0">
              <a:sym typeface="Wingdings" panose="05000000000000000000" pitchFamily="2" charset="2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29FFB8-D942-172E-F371-29E9FA846A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342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384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794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849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45AC0-1BE7-355C-4537-455DEF425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88AB06-2E4A-7229-BF33-22FE1CBE93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04AEBCB-8E19-CA8C-0820-4FB1215120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Hungary: interesting case: anti-war but no so convinced about peace (Orban effect?</a:t>
            </a:r>
            <a:r>
              <a:rPr lang="en-GB" sz="1100" dirty="0"/>
              <a:t> But low alpha for peace! </a:t>
            </a:r>
            <a:endParaRPr lang="en-GB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B8F155-DC36-8BE7-7BE0-C555DEA04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589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EU integration as driving higher hope (Moldova + Ukraine)</a:t>
            </a:r>
          </a:p>
          <a:p>
            <a:endParaRPr lang="en-GB" dirty="0"/>
          </a:p>
          <a:p>
            <a:r>
              <a:rPr lang="en-GB" dirty="0"/>
              <a:t>Interesting: general trends towards antithetic emotions BUT not always!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491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Interesting: Italy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593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720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SDO: strong predictor </a:t>
            </a:r>
          </a:p>
          <a:p>
            <a:endParaRPr lang="en-GB" dirty="0"/>
          </a:p>
          <a:p>
            <a:r>
              <a:rPr lang="en-GB" dirty="0"/>
              <a:t>Future emotions</a:t>
            </a:r>
          </a:p>
          <a:p>
            <a:pPr marL="171450" indent="-171450">
              <a:buFontTx/>
              <a:buChar char="-"/>
            </a:pPr>
            <a:r>
              <a:rPr lang="en-GB" dirty="0"/>
              <a:t>Hope: YES </a:t>
            </a:r>
          </a:p>
          <a:p>
            <a:pPr marL="171450" indent="-171450">
              <a:buFontTx/>
              <a:buChar char="-"/>
            </a:pPr>
            <a:r>
              <a:rPr lang="en-GB" dirty="0"/>
              <a:t>FEAR: ALSO YES ?! (because values being threatened?)</a:t>
            </a:r>
          </a:p>
          <a:p>
            <a:pPr marL="171450" indent="-171450">
              <a:buFontTx/>
              <a:buChar char="-"/>
            </a:pPr>
            <a:endParaRPr lang="en-GB" dirty="0"/>
          </a:p>
          <a:p>
            <a:pPr marL="0" indent="0">
              <a:buFontTx/>
              <a:buNone/>
            </a:pPr>
            <a:r>
              <a:rPr lang="en-GB" dirty="0"/>
              <a:t>Shame: YES</a:t>
            </a:r>
          </a:p>
          <a:p>
            <a:pPr marL="0" indent="0">
              <a:buFontTx/>
              <a:buNone/>
            </a:pPr>
            <a:endParaRPr lang="en-GB" dirty="0"/>
          </a:p>
          <a:p>
            <a:pPr marL="0" indent="0">
              <a:buFontTx/>
              <a:buNone/>
            </a:pPr>
            <a:r>
              <a:rPr lang="en-GB" dirty="0"/>
              <a:t>Progress: YES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624B8F-BF6A-4F95-98BF-4502AFDEE05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388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169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585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1118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60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9944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358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6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561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256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882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15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571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17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99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065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08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09EED-233B-4D40-AFAF-14DF3F374FCA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EA0D39F-A3C6-4F67-A6D1-532B2E1359A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414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BB9496-8A4F-C708-802B-81D502D95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Memory and Future Thinking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78C469-0B0F-4C11-0174-C913FDBD8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Memory Study Association Conference 2026, Buenos Aires</a:t>
            </a:r>
          </a:p>
          <a:p>
            <a:r>
              <a:rPr lang="en-GB" dirty="0"/>
              <a:t>Chair: William Hirst</a:t>
            </a:r>
          </a:p>
          <a:p>
            <a:r>
              <a:rPr lang="en-GB" dirty="0"/>
              <a:t>Presenters: </a:t>
            </a:r>
            <a:r>
              <a:rPr lang="en-GB" dirty="0" err="1"/>
              <a:t>Nawël</a:t>
            </a:r>
            <a:r>
              <a:rPr lang="en-GB" dirty="0"/>
              <a:t> Cheriet, Loïc Fierens, Nazike Mert, Jeremy Yamashiro </a:t>
            </a:r>
          </a:p>
        </p:txBody>
      </p:sp>
      <p:pic>
        <p:nvPicPr>
          <p:cNvPr id="5" name="Image 4" descr="Site Logo Image">
            <a:extLst>
              <a:ext uri="{FF2B5EF4-FFF2-40B4-BE49-F238E27FC236}">
                <a16:creationId xmlns:a16="http://schemas.microsoft.com/office/drawing/2014/main" id="{8377962F-F3F9-B4D5-8944-B8AFF04DA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3471" y="5164605"/>
            <a:ext cx="1475461" cy="96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41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FE0CBD-3ADB-5C77-9B95-2D81805E8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 contrasted past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4A9C289-EBA1-3873-C256-924E30C93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6269" b="12707"/>
          <a:stretch>
            <a:fillRect/>
          </a:stretch>
        </p:blipFill>
        <p:spPr>
          <a:xfrm>
            <a:off x="565088" y="1480728"/>
            <a:ext cx="8596668" cy="5096576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5870E0A-4F07-7ED3-C251-F47E534F3967}"/>
              </a:ext>
            </a:extLst>
          </p:cNvPr>
          <p:cNvCxnSpPr>
            <a:cxnSpLocks/>
          </p:cNvCxnSpPr>
          <p:nvPr/>
        </p:nvCxnSpPr>
        <p:spPr>
          <a:xfrm>
            <a:off x="1184789" y="3501312"/>
            <a:ext cx="6420255" cy="0"/>
          </a:xfrm>
          <a:prstGeom prst="line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8146E05E-778B-5B08-A721-477098BFD67E}"/>
              </a:ext>
            </a:extLst>
          </p:cNvPr>
          <p:cNvCxnSpPr/>
          <p:nvPr/>
        </p:nvCxnSpPr>
        <p:spPr>
          <a:xfrm>
            <a:off x="6469956" y="3429000"/>
            <a:ext cx="0" cy="6204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A529BB7-4C18-D2F6-ECDA-592A12E99F18}"/>
              </a:ext>
            </a:extLst>
          </p:cNvPr>
          <p:cNvCxnSpPr>
            <a:cxnSpLocks/>
          </p:cNvCxnSpPr>
          <p:nvPr/>
        </p:nvCxnSpPr>
        <p:spPr>
          <a:xfrm>
            <a:off x="3679371" y="3191069"/>
            <a:ext cx="0" cy="12041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8162E6B-EADF-10EB-24F7-63D123EA7B4E}"/>
              </a:ext>
            </a:extLst>
          </p:cNvPr>
          <p:cNvCxnSpPr>
            <a:cxnSpLocks/>
          </p:cNvCxnSpPr>
          <p:nvPr/>
        </p:nvCxnSpPr>
        <p:spPr>
          <a:xfrm>
            <a:off x="1580349" y="3429000"/>
            <a:ext cx="0" cy="8574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53B0435-72CB-4155-1126-B04191EA1160}"/>
              </a:ext>
            </a:extLst>
          </p:cNvPr>
          <p:cNvCxnSpPr>
            <a:cxnSpLocks/>
          </p:cNvCxnSpPr>
          <p:nvPr/>
        </p:nvCxnSpPr>
        <p:spPr>
          <a:xfrm>
            <a:off x="1810870" y="3734440"/>
            <a:ext cx="0" cy="2612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EA51891-E13A-9805-40E4-1CF1E0FC521D}"/>
              </a:ext>
            </a:extLst>
          </p:cNvPr>
          <p:cNvCxnSpPr>
            <a:cxnSpLocks/>
          </p:cNvCxnSpPr>
          <p:nvPr/>
        </p:nvCxnSpPr>
        <p:spPr>
          <a:xfrm>
            <a:off x="3453972" y="3602530"/>
            <a:ext cx="0" cy="2612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22A237C8-F9CE-0984-FF7B-44BC0DEA3D50}"/>
              </a:ext>
            </a:extLst>
          </p:cNvPr>
          <p:cNvCxnSpPr>
            <a:cxnSpLocks/>
          </p:cNvCxnSpPr>
          <p:nvPr/>
        </p:nvCxnSpPr>
        <p:spPr>
          <a:xfrm>
            <a:off x="6973260" y="3429000"/>
            <a:ext cx="0" cy="2612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762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A941BA-DDA1-1FFA-F374-FB8125606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Intertemporal collective trajectory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96ED2F6-C6AA-E02A-4920-F3FE0A0434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3920" b="13400"/>
          <a:stretch>
            <a:fillRect/>
          </a:stretch>
        </p:blipFill>
        <p:spPr>
          <a:xfrm>
            <a:off x="442489" y="1270000"/>
            <a:ext cx="8680592" cy="4980606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A183533-4627-EBAD-116A-E4D0286492CB}"/>
              </a:ext>
            </a:extLst>
          </p:cNvPr>
          <p:cNvCxnSpPr>
            <a:cxnSpLocks/>
          </p:cNvCxnSpPr>
          <p:nvPr/>
        </p:nvCxnSpPr>
        <p:spPr>
          <a:xfrm>
            <a:off x="1078605" y="3279641"/>
            <a:ext cx="6059042" cy="0"/>
          </a:xfrm>
          <a:prstGeom prst="line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D2EF7BDE-B189-C579-2172-0C2D3DA1D18E}"/>
              </a:ext>
            </a:extLst>
          </p:cNvPr>
          <p:cNvCxnSpPr>
            <a:cxnSpLocks/>
          </p:cNvCxnSpPr>
          <p:nvPr/>
        </p:nvCxnSpPr>
        <p:spPr>
          <a:xfrm>
            <a:off x="5019210" y="2704940"/>
            <a:ext cx="0" cy="96034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1A537C3-4AC6-4EEB-50F6-3FA9BB8E669E}"/>
              </a:ext>
            </a:extLst>
          </p:cNvPr>
          <p:cNvCxnSpPr>
            <a:cxnSpLocks/>
          </p:cNvCxnSpPr>
          <p:nvPr/>
        </p:nvCxnSpPr>
        <p:spPr>
          <a:xfrm>
            <a:off x="2943240" y="2989089"/>
            <a:ext cx="0" cy="4399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E2DE0AFF-B154-9F05-95A4-40F693267F05}"/>
              </a:ext>
            </a:extLst>
          </p:cNvPr>
          <p:cNvCxnSpPr>
            <a:cxnSpLocks/>
          </p:cNvCxnSpPr>
          <p:nvPr/>
        </p:nvCxnSpPr>
        <p:spPr>
          <a:xfrm>
            <a:off x="4108126" y="2989089"/>
            <a:ext cx="0" cy="2369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CAEC815-4827-BCF8-5E92-E1142CFCA90D}"/>
              </a:ext>
            </a:extLst>
          </p:cNvPr>
          <p:cNvCxnSpPr>
            <a:cxnSpLocks/>
          </p:cNvCxnSpPr>
          <p:nvPr/>
        </p:nvCxnSpPr>
        <p:spPr>
          <a:xfrm>
            <a:off x="3177077" y="3090582"/>
            <a:ext cx="0" cy="2369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020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4DA443-DA70-3454-E3F3-70B72F4F5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Peace attitudes: predictors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1A94045C-C554-9091-3D90-45D6D759B0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657" y="1533236"/>
            <a:ext cx="7315970" cy="43895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7697154-139D-7BC7-FF3C-8D883982EE9D}"/>
              </a:ext>
            </a:extLst>
          </p:cNvPr>
          <p:cNvSpPr/>
          <p:nvPr/>
        </p:nvSpPr>
        <p:spPr>
          <a:xfrm>
            <a:off x="3042689" y="3599873"/>
            <a:ext cx="3838817" cy="548640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Graphique 13" descr="Badge Tick1 avec un remplissage uni">
            <a:extLst>
              <a:ext uri="{FF2B5EF4-FFF2-40B4-BE49-F238E27FC236}">
                <a16:creationId xmlns:a16="http://schemas.microsoft.com/office/drawing/2014/main" id="{3AA90714-5954-4459-27F1-EB8B0C7BE4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67060" y="3599873"/>
            <a:ext cx="245226" cy="245226"/>
          </a:xfrm>
          <a:prstGeom prst="rect">
            <a:avLst/>
          </a:prstGeom>
        </p:spPr>
      </p:pic>
      <p:pic>
        <p:nvPicPr>
          <p:cNvPr id="15" name="Graphique 14" descr="Badge Tick1 avec un remplissage uni">
            <a:extLst>
              <a:ext uri="{FF2B5EF4-FFF2-40B4-BE49-F238E27FC236}">
                <a16:creationId xmlns:a16="http://schemas.microsoft.com/office/drawing/2014/main" id="{AC6B9459-7FBF-3F42-A282-47CC256EDE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67060" y="4542905"/>
            <a:ext cx="245226" cy="245226"/>
          </a:xfrm>
          <a:prstGeom prst="rect">
            <a:avLst/>
          </a:prstGeom>
        </p:spPr>
      </p:pic>
      <p:pic>
        <p:nvPicPr>
          <p:cNvPr id="16" name="Graphique 15" descr="Badge Tick1 avec un remplissage uni">
            <a:extLst>
              <a:ext uri="{FF2B5EF4-FFF2-40B4-BE49-F238E27FC236}">
                <a16:creationId xmlns:a16="http://schemas.microsoft.com/office/drawing/2014/main" id="{1097A1D6-655A-59EC-E168-293FE1AF96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67060" y="4846319"/>
            <a:ext cx="245226" cy="245226"/>
          </a:xfrm>
          <a:prstGeom prst="rect">
            <a:avLst/>
          </a:prstGeom>
        </p:spPr>
      </p:pic>
      <p:pic>
        <p:nvPicPr>
          <p:cNvPr id="18" name="Graphique 17" descr="Badge point d’interrogation avec un remplissage uni">
            <a:extLst>
              <a:ext uri="{FF2B5EF4-FFF2-40B4-BE49-F238E27FC236}">
                <a16:creationId xmlns:a16="http://schemas.microsoft.com/office/drawing/2014/main" id="{6B7A882D-1163-715C-ADB8-B0E2824554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67060" y="3892896"/>
            <a:ext cx="245226" cy="2452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80970B-C64A-91A0-17A2-220F500E6DF0}"/>
              </a:ext>
            </a:extLst>
          </p:cNvPr>
          <p:cNvSpPr/>
          <p:nvPr/>
        </p:nvSpPr>
        <p:spPr>
          <a:xfrm>
            <a:off x="3042688" y="4542905"/>
            <a:ext cx="3838817" cy="548640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45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8DBD53-0F79-06F8-138B-24E43DF2F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Peace attitudes: effect size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CAFC107-A37D-E987-419D-161AC2F4CE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989807"/>
              </p:ext>
            </p:extLst>
          </p:nvPr>
        </p:nvGraphicFramePr>
        <p:xfrm>
          <a:off x="2116472" y="1930400"/>
          <a:ext cx="6379458" cy="4049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7B1251F-A09B-0759-D109-883414BA96D0}"/>
              </a:ext>
            </a:extLst>
          </p:cNvPr>
          <p:cNvSpPr txBox="1"/>
          <p:nvPr/>
        </p:nvSpPr>
        <p:spPr>
          <a:xfrm>
            <a:off x="812307" y="128700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21,6% variance explained  by the model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BF21E02-B8F6-A685-039E-D3D2A1CD43EB}"/>
              </a:ext>
            </a:extLst>
          </p:cNvPr>
          <p:cNvCxnSpPr/>
          <p:nvPr/>
        </p:nvCxnSpPr>
        <p:spPr>
          <a:xfrm>
            <a:off x="1506872" y="3809955"/>
            <a:ext cx="12192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083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9B3B21-C2A1-16F9-587F-C76DA11D4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War attitudes: predictors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DAE4D96-3F58-3D0C-F709-6B1391195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592" y="1653309"/>
            <a:ext cx="7079207" cy="4426527"/>
          </a:xfrm>
          <a:prstGeom prst="rect">
            <a:avLst/>
          </a:prstGeom>
        </p:spPr>
      </p:pic>
      <p:pic>
        <p:nvPicPr>
          <p:cNvPr id="7" name="Graphique 6" descr="Badge Tick1 avec un remplissage uni">
            <a:extLst>
              <a:ext uri="{FF2B5EF4-FFF2-40B4-BE49-F238E27FC236}">
                <a16:creationId xmlns:a16="http://schemas.microsoft.com/office/drawing/2014/main" id="{4F4C1F6E-889D-68D0-7DA3-0912C01093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69041" y="4359696"/>
            <a:ext cx="245226" cy="245226"/>
          </a:xfrm>
          <a:prstGeom prst="rect">
            <a:avLst/>
          </a:prstGeom>
        </p:spPr>
      </p:pic>
      <p:pic>
        <p:nvPicPr>
          <p:cNvPr id="10" name="Graphique 9" descr="Interdit avec un remplissage uni">
            <a:extLst>
              <a:ext uri="{FF2B5EF4-FFF2-40B4-BE49-F238E27FC236}">
                <a16:creationId xmlns:a16="http://schemas.microsoft.com/office/drawing/2014/main" id="{96064B87-697A-EFC2-FA4C-07E9C2667F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62061" y="3384147"/>
            <a:ext cx="245226" cy="245226"/>
          </a:xfrm>
          <a:prstGeom prst="rect">
            <a:avLst/>
          </a:prstGeom>
        </p:spPr>
      </p:pic>
      <p:pic>
        <p:nvPicPr>
          <p:cNvPr id="11" name="Graphique 10" descr="Interdit avec un remplissage uni">
            <a:extLst>
              <a:ext uri="{FF2B5EF4-FFF2-40B4-BE49-F238E27FC236}">
                <a16:creationId xmlns:a16="http://schemas.microsoft.com/office/drawing/2014/main" id="{50DBEE9D-9FB6-9628-1870-0C7C116DFF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62061" y="5332272"/>
            <a:ext cx="245226" cy="245226"/>
          </a:xfrm>
          <a:prstGeom prst="rect">
            <a:avLst/>
          </a:prstGeom>
        </p:spPr>
      </p:pic>
      <p:pic>
        <p:nvPicPr>
          <p:cNvPr id="4" name="Graphique 3" descr="Interdit avec un remplissage uni">
            <a:extLst>
              <a:ext uri="{FF2B5EF4-FFF2-40B4-BE49-F238E27FC236}">
                <a16:creationId xmlns:a16="http://schemas.microsoft.com/office/drawing/2014/main" id="{AAF58762-DB6E-A680-190C-BAD20A07AF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62061" y="4027735"/>
            <a:ext cx="245226" cy="24522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6B8F814-6A82-7651-4785-F4A6A2D2B9C3}"/>
              </a:ext>
            </a:extLst>
          </p:cNvPr>
          <p:cNvSpPr/>
          <p:nvPr/>
        </p:nvSpPr>
        <p:spPr>
          <a:xfrm>
            <a:off x="1353589" y="4056282"/>
            <a:ext cx="3838817" cy="548640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456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7F44E-4A70-2CE1-4AFF-1FE7B5AA8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7D3BF8-3188-5F1A-25E6-283D2B8C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War attitudes: effect size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82C75DD-7D5A-F70C-CBDD-4C5467E05F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8243395"/>
              </p:ext>
            </p:extLst>
          </p:nvPr>
        </p:nvGraphicFramePr>
        <p:xfrm>
          <a:off x="1833419" y="2237173"/>
          <a:ext cx="6316282" cy="4011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0158DFE-043B-FDE5-5304-3218C4D2F6EF}"/>
              </a:ext>
            </a:extLst>
          </p:cNvPr>
          <p:cNvSpPr txBox="1"/>
          <p:nvPr/>
        </p:nvSpPr>
        <p:spPr>
          <a:xfrm>
            <a:off x="1371600" y="142875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19,88% variance explained  by the model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DAA7CF5-6CD9-140B-2CC0-7810DE579DE6}"/>
              </a:ext>
            </a:extLst>
          </p:cNvPr>
          <p:cNvCxnSpPr>
            <a:cxnSpLocks/>
          </p:cNvCxnSpPr>
          <p:nvPr/>
        </p:nvCxnSpPr>
        <p:spPr>
          <a:xfrm>
            <a:off x="1223819" y="4393215"/>
            <a:ext cx="136680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652CA25-BD15-840D-978F-E875E067FC84}"/>
              </a:ext>
            </a:extLst>
          </p:cNvPr>
          <p:cNvCxnSpPr>
            <a:cxnSpLocks/>
          </p:cNvCxnSpPr>
          <p:nvPr/>
        </p:nvCxnSpPr>
        <p:spPr>
          <a:xfrm>
            <a:off x="1223819" y="3792199"/>
            <a:ext cx="97717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10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23C1F7-62D9-A0A6-0B55-7D0FB438C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096EC5-EEC1-8BE9-9A99-C068C97C6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66892"/>
            <a:ext cx="8786262" cy="4581508"/>
          </a:xfrm>
        </p:spPr>
        <p:txBody>
          <a:bodyPr>
            <a:normAutofit/>
          </a:bodyPr>
          <a:lstStyle/>
          <a:p>
            <a:r>
              <a:rPr lang="en-GB" dirty="0"/>
              <a:t>Peace and war attitudes are separated constructs</a:t>
            </a:r>
          </a:p>
          <a:p>
            <a:endParaRPr lang="en-GB" dirty="0"/>
          </a:p>
          <a:p>
            <a:r>
              <a:rPr lang="en-GB" dirty="0"/>
              <a:t>SDO (not RWA) and political orientation are central predictors </a:t>
            </a:r>
          </a:p>
          <a:p>
            <a:endParaRPr lang="en-GB" dirty="0"/>
          </a:p>
          <a:p>
            <a:r>
              <a:rPr lang="en-GB" dirty="0"/>
              <a:t>Pro-peace // with future-oriented emotions (fear, hope) and believes (progress) and shame of the national past</a:t>
            </a:r>
          </a:p>
          <a:p>
            <a:endParaRPr lang="en-GB" dirty="0"/>
          </a:p>
          <a:p>
            <a:r>
              <a:rPr lang="en-GB" dirty="0"/>
              <a:t>Pro-war // with past-oriented emotions (proud)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Gender differences is least explained by our model for anti-war attitudes</a:t>
            </a:r>
          </a:p>
        </p:txBody>
      </p:sp>
    </p:spTree>
    <p:extLst>
      <p:ext uri="{BB962C8B-B14F-4D97-AF65-F5344CB8AC3E}">
        <p14:creationId xmlns:p14="http://schemas.microsoft.com/office/powerpoint/2010/main" val="183238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1DD647-70FC-01A3-06C5-3863537FB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9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51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52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63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FC2D2CE4-36E8-10FB-726A-BC63781D3460}"/>
              </a:ext>
            </a:extLst>
          </p:cNvPr>
          <p:cNvSpPr txBox="1"/>
          <p:nvPr/>
        </p:nvSpPr>
        <p:spPr>
          <a:xfrm>
            <a:off x="1507067" y="4050833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Contact: </a:t>
            </a:r>
            <a:r>
              <a:rPr lang="en-US" u="sng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loic.fierens@uclouvain.be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CA12C3-FBCE-BAB6-C930-501BBDD6C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noProof="0" dirty="0"/>
              <a:t>Any question, remarks, suggestion ? </a:t>
            </a:r>
          </a:p>
        </p:txBody>
      </p:sp>
      <p:pic>
        <p:nvPicPr>
          <p:cNvPr id="4" name="Image 3" descr="Site Logo Image">
            <a:extLst>
              <a:ext uri="{FF2B5EF4-FFF2-40B4-BE49-F238E27FC236}">
                <a16:creationId xmlns:a16="http://schemas.microsoft.com/office/drawing/2014/main" id="{C0C7B625-7875-BA6E-85DA-33BCA955C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4262" y="5688712"/>
            <a:ext cx="1475461" cy="96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12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697BF2-A99A-15E6-02EB-B3B628257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Peace and War attitudes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1DF99C-7C7D-AF47-E867-49A276767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6715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noProof="0" dirty="0"/>
              <a:t>General peace attitudes</a:t>
            </a:r>
          </a:p>
          <a:p>
            <a:pPr lvl="1"/>
            <a:r>
              <a:rPr lang="en-US" noProof="0" dirty="0"/>
              <a:t>Our country's first priority should be world peace</a:t>
            </a:r>
          </a:p>
          <a:p>
            <a:pPr lvl="1"/>
            <a:r>
              <a:rPr lang="en-US" noProof="0" dirty="0"/>
              <a:t>We must devote all our energy to securing peace throughout the world</a:t>
            </a:r>
          </a:p>
          <a:p>
            <a:pPr lvl="1"/>
            <a:r>
              <a:rPr lang="en-US" noProof="0" dirty="0"/>
              <a:t>I believe that peace is extremely important</a:t>
            </a:r>
          </a:p>
          <a:p>
            <a:pPr lvl="1"/>
            <a:r>
              <a:rPr lang="en-US" noProof="0" dirty="0"/>
              <a:t>Peace brings out the best qualities in a society</a:t>
            </a:r>
          </a:p>
          <a:p>
            <a:pPr lvl="1"/>
            <a:r>
              <a:rPr lang="en-US" noProof="0" dirty="0"/>
              <a:t>In general, I am not too concerned about peace in the world</a:t>
            </a:r>
          </a:p>
          <a:p>
            <a:pPr lvl="1"/>
            <a:endParaRPr lang="en-US" noProof="0" dirty="0"/>
          </a:p>
          <a:p>
            <a:r>
              <a:rPr lang="en-US" noProof="0" dirty="0"/>
              <a:t>General anti-war attitudes</a:t>
            </a:r>
          </a:p>
          <a:p>
            <a:pPr lvl="1"/>
            <a:r>
              <a:rPr lang="en-US" noProof="0" dirty="0"/>
              <a:t>There is no conceivable justification for war</a:t>
            </a:r>
          </a:p>
          <a:p>
            <a:pPr lvl="1"/>
            <a:r>
              <a:rPr lang="en-US" noProof="0" dirty="0"/>
              <a:t>War is sometimes the best way to solve a conflict</a:t>
            </a:r>
          </a:p>
          <a:p>
            <a:pPr lvl="1"/>
            <a:r>
              <a:rPr lang="en-US" noProof="0" dirty="0"/>
              <a:t>War is a futile struggle resulting in self-destruction</a:t>
            </a:r>
          </a:p>
          <a:p>
            <a:pPr lvl="1"/>
            <a:r>
              <a:rPr lang="en-US" noProof="0" dirty="0"/>
              <a:t>Under some conditions, war is necessary to maintain justice.</a:t>
            </a:r>
          </a:p>
          <a:p>
            <a:pPr lvl="1"/>
            <a:r>
              <a:rPr lang="en-US" noProof="0" dirty="0"/>
              <a:t>Although war is terrible, it has some value.</a:t>
            </a:r>
          </a:p>
          <a:p>
            <a:pPr lvl="1"/>
            <a:endParaRPr lang="en-US" noProof="0" dirty="0"/>
          </a:p>
          <a:p>
            <a:r>
              <a:rPr lang="en-US" noProof="0" dirty="0"/>
              <a:t>APWS (Bizumic et al., 2013; Van der Linden et al., 2017): bidimensional scale</a:t>
            </a:r>
          </a:p>
        </p:txBody>
      </p:sp>
    </p:spTree>
    <p:extLst>
      <p:ext uri="{BB962C8B-B14F-4D97-AF65-F5344CB8AC3E}">
        <p14:creationId xmlns:p14="http://schemas.microsoft.com/office/powerpoint/2010/main" val="3759214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9C0B21-D385-A37B-8BE2-55E87E194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Internal consistency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58B4400A-486C-4228-1411-95CB3A15C25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05317" y="1942457"/>
          <a:ext cx="2700866" cy="4822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2307">
                  <a:extLst>
                    <a:ext uri="{9D8B030D-6E8A-4147-A177-3AD203B41FA5}">
                      <a16:colId xmlns:a16="http://schemas.microsoft.com/office/drawing/2014/main" val="4263934276"/>
                    </a:ext>
                  </a:extLst>
                </a:gridCol>
                <a:gridCol w="1288559">
                  <a:extLst>
                    <a:ext uri="{9D8B030D-6E8A-4147-A177-3AD203B41FA5}">
                      <a16:colId xmlns:a16="http://schemas.microsoft.com/office/drawing/2014/main" val="328676913"/>
                    </a:ext>
                  </a:extLst>
                </a:gridCol>
              </a:tblGrid>
              <a:tr h="155045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Country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Cronbach's Alpha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7164073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Austria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.734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61464373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Belgium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.774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24880606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Bosnia Herzegovina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.806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34198457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Croatia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.773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08734460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Cyprus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.673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74407404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Czechia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.671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70957254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Denmark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.678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53827472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Estonia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.745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33492216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France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.749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18221430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Germany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.708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85101321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Hungary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.597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98401730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Iceland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.749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25448507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Italy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.729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21903636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Moldova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.659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6330061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North Macedonia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.661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18809193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Poland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.737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57818059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Portugal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.712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77033531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Romania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.721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00914048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Serbia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.646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4864662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Slovakia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.767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45622133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Slovenia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.711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2947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Spain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.765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34629134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Ukraine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.700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04407484"/>
                  </a:ext>
                </a:extLst>
              </a:tr>
              <a:tr h="193018">
                <a:tc>
                  <a:txBody>
                    <a:bodyPr/>
                    <a:lstStyle/>
                    <a:p>
                      <a:pPr marL="38100" marR="38100" algn="l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United Kingdom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.756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24728482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806FEBCF-1447-6B7B-8BCC-E427274E8257}"/>
              </a:ext>
            </a:extLst>
          </p:cNvPr>
          <p:cNvSpPr txBox="1"/>
          <p:nvPr/>
        </p:nvSpPr>
        <p:spPr>
          <a:xfrm>
            <a:off x="805240" y="1535929"/>
            <a:ext cx="6096000" cy="392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u="sng" kern="0" noProof="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APW_peace</a:t>
            </a:r>
            <a:r>
              <a:rPr lang="en-US" sz="1800" u="sng" kern="0" noProof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alpha per country</a:t>
            </a:r>
            <a:endParaRPr lang="en-US" sz="18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82FA269-1173-300F-5678-BC2B86F425AC}"/>
              </a:ext>
            </a:extLst>
          </p:cNvPr>
          <p:cNvGraphicFramePr>
            <a:graphicFrameLocks noGrp="1"/>
          </p:cNvGraphicFramePr>
          <p:nvPr/>
        </p:nvGraphicFramePr>
        <p:xfrm>
          <a:off x="5261898" y="2024225"/>
          <a:ext cx="2700865" cy="47402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0400">
                  <a:extLst>
                    <a:ext uri="{9D8B030D-6E8A-4147-A177-3AD203B41FA5}">
                      <a16:colId xmlns:a16="http://schemas.microsoft.com/office/drawing/2014/main" val="3603610831"/>
                    </a:ext>
                  </a:extLst>
                </a:gridCol>
                <a:gridCol w="1150465">
                  <a:extLst>
                    <a:ext uri="{9D8B030D-6E8A-4147-A177-3AD203B41FA5}">
                      <a16:colId xmlns:a16="http://schemas.microsoft.com/office/drawing/2014/main" val="3474562656"/>
                    </a:ext>
                  </a:extLst>
                </a:gridCol>
              </a:tblGrid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Country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Cronbach's Alpha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93129964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Austria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.709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13821082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Belgium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.727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59923624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Bosnia Herzegovina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.830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58953144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Croatia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.840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58514788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Cyprus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.738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27839424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Czechia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.820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61942247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Denmark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.841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5571710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Estonia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.833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2157373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France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.831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7836804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Germany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.788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4973662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Hungary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.771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553914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Iceland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.846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14637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Italy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.791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97683822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Moldova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.565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5878792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North Macedonia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.792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011997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Poland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.812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34323242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Portugal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.847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9720505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Romania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.803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6623564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Serbia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.853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1980819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Slovakia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.872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53717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Slovenia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.878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6954285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Spain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.806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0037184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Ukraine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.725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3585725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United Kingdom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0" noProof="0" dirty="0">
                          <a:effectLst/>
                        </a:rPr>
                        <a:t>.825</a:t>
                      </a:r>
                      <a:endParaRPr lang="en-US" sz="1100" kern="100" noProof="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7953555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F188415-DACA-30E4-7FAC-44255B31ED52}"/>
              </a:ext>
            </a:extLst>
          </p:cNvPr>
          <p:cNvSpPr txBox="1"/>
          <p:nvPr/>
        </p:nvSpPr>
        <p:spPr>
          <a:xfrm>
            <a:off x="5121021" y="1524862"/>
            <a:ext cx="6096000" cy="392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u="sng" kern="0" noProof="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APW_war</a:t>
            </a:r>
            <a:r>
              <a:rPr lang="en-US" sz="1800" u="sng" kern="0" noProof="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alpha per country</a:t>
            </a:r>
            <a:endParaRPr lang="en-US" sz="18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743233DC-C648-F871-495E-3D8A71E30B0A}"/>
                  </a:ext>
                </a:extLst>
              </p14:cNvPr>
              <p14:cNvContentPartPr/>
              <p14:nvPr/>
            </p14:nvContentPartPr>
            <p14:xfrm>
              <a:off x="2929442" y="4118917"/>
              <a:ext cx="433800" cy="1008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743233DC-C648-F871-495E-3D8A71E30B0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75442" y="4011277"/>
                <a:ext cx="541440" cy="22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37031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ADB66F-69D8-15EE-E0B2-AC8D746C2F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3713" y="1669002"/>
            <a:ext cx="8982947" cy="2823099"/>
          </a:xfrm>
        </p:spPr>
        <p:txBody>
          <a:bodyPr>
            <a:noAutofit/>
          </a:bodyPr>
          <a:lstStyle/>
          <a:p>
            <a:pPr algn="l"/>
            <a:r>
              <a:rPr lang="en-US" sz="4000" noProof="0" dirty="0"/>
              <a:t>Is Peace about the Future and War about the Past? </a:t>
            </a:r>
            <a:br>
              <a:rPr lang="en-US" sz="4000" noProof="0" dirty="0"/>
            </a:br>
            <a:br>
              <a:rPr lang="en-US" sz="4000" noProof="0" dirty="0"/>
            </a:br>
            <a:r>
              <a:rPr lang="en-US" sz="3200" i="1" noProof="0" dirty="0"/>
              <a:t>The</a:t>
            </a:r>
            <a:r>
              <a:rPr lang="en-US" sz="3200" noProof="0" dirty="0"/>
              <a:t> </a:t>
            </a:r>
            <a:r>
              <a:rPr lang="en-US" sz="3200" i="1" noProof="0" dirty="0"/>
              <a:t>Weight of Collective Emotions in Shaping Peac</a:t>
            </a:r>
            <a:r>
              <a:rPr lang="en-US" sz="3200" i="1" dirty="0"/>
              <a:t>e and War Attitudes Across the European Youth</a:t>
            </a:r>
            <a:endParaRPr lang="en-US" sz="4000" i="1" noProof="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B97107F-5765-BF5C-DA1C-06E41E83E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13" y="6133826"/>
            <a:ext cx="6381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A3BEC7-5CA0-6664-7B6E-340A6DD95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764" y="6085418"/>
            <a:ext cx="201930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EA635BD-4958-2618-4ADE-382EFC6FC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930" y="6171926"/>
            <a:ext cx="106680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3321514-183C-41DD-5976-ED742A1354BE}"/>
              </a:ext>
            </a:extLst>
          </p:cNvPr>
          <p:cNvSpPr txBox="1"/>
          <p:nvPr/>
        </p:nvSpPr>
        <p:spPr>
          <a:xfrm>
            <a:off x="568245" y="5274769"/>
            <a:ext cx="7155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Fierens, L., the collaborators of the PEACE project, Bouchat, P.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95E510-FC7D-7C78-5A6D-06EB738497FF}"/>
              </a:ext>
            </a:extLst>
          </p:cNvPr>
          <p:cNvSpPr txBox="1"/>
          <p:nvPr/>
        </p:nvSpPr>
        <p:spPr>
          <a:xfrm>
            <a:off x="568245" y="5644101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noProof="0" dirty="0"/>
              <a:t>loic.fierens@uclouvain.be </a:t>
            </a:r>
          </a:p>
        </p:txBody>
      </p:sp>
      <p:pic>
        <p:nvPicPr>
          <p:cNvPr id="3" name="Image 2" descr="Site Logo Image">
            <a:extLst>
              <a:ext uri="{FF2B5EF4-FFF2-40B4-BE49-F238E27FC236}">
                <a16:creationId xmlns:a16="http://schemas.microsoft.com/office/drawing/2014/main" id="{5C49B250-ED50-35DF-EB16-B3D82E61E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4262" y="5688712"/>
            <a:ext cx="1475461" cy="96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56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ADDD94-2B44-0CFC-3878-64CB96ABA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8786259" cy="1320800"/>
          </a:xfrm>
        </p:spPr>
        <p:txBody>
          <a:bodyPr/>
          <a:lstStyle/>
          <a:p>
            <a:r>
              <a:rPr lang="en-US" noProof="0" dirty="0"/>
              <a:t>Global trend towards peace and anti-war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09DA672-F7B1-3F3A-5EEA-2FC39A0DA2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3838"/>
          <a:stretch>
            <a:fillRect/>
          </a:stretch>
        </p:blipFill>
        <p:spPr>
          <a:xfrm>
            <a:off x="5963131" y="1901227"/>
            <a:ext cx="5427248" cy="400970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D2D7FF1-95E0-F65A-7E0D-8EDABDB826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701"/>
          <a:stretch>
            <a:fillRect/>
          </a:stretch>
        </p:blipFill>
        <p:spPr>
          <a:xfrm>
            <a:off x="395931" y="1901227"/>
            <a:ext cx="5800173" cy="4009704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001D53C-D74F-3D05-4B99-22198DE55B35}"/>
              </a:ext>
            </a:extLst>
          </p:cNvPr>
          <p:cNvCxnSpPr>
            <a:cxnSpLocks/>
          </p:cNvCxnSpPr>
          <p:nvPr/>
        </p:nvCxnSpPr>
        <p:spPr>
          <a:xfrm flipV="1">
            <a:off x="3262512" y="2077375"/>
            <a:ext cx="0" cy="3306274"/>
          </a:xfrm>
          <a:prstGeom prst="line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8532D300-D876-B3D9-9E66-A97772477355}"/>
              </a:ext>
            </a:extLst>
          </p:cNvPr>
          <p:cNvCxnSpPr>
            <a:cxnSpLocks/>
          </p:cNvCxnSpPr>
          <p:nvPr/>
        </p:nvCxnSpPr>
        <p:spPr>
          <a:xfrm flipV="1">
            <a:off x="8626104" y="2048202"/>
            <a:ext cx="0" cy="3306274"/>
          </a:xfrm>
          <a:prstGeom prst="line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362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C9A43-0E13-0F1B-E5E0-F99AAD62C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du contenu 8">
            <a:extLst>
              <a:ext uri="{FF2B5EF4-FFF2-40B4-BE49-F238E27FC236}">
                <a16:creationId xmlns:a16="http://schemas.microsoft.com/office/drawing/2014/main" id="{35E82100-9B48-B0F2-8A03-C546AC490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3"/>
          <a:stretch>
            <a:fillRect/>
          </a:stretch>
        </p:blipFill>
        <p:spPr>
          <a:xfrm>
            <a:off x="857570" y="6893"/>
            <a:ext cx="11079693" cy="6274021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4BBE74D6-B605-53AA-792F-486F92BC91CD}"/>
              </a:ext>
            </a:extLst>
          </p:cNvPr>
          <p:cNvGrpSpPr/>
          <p:nvPr/>
        </p:nvGrpSpPr>
        <p:grpSpPr>
          <a:xfrm>
            <a:off x="2121556" y="6064875"/>
            <a:ext cx="8540052" cy="677704"/>
            <a:chOff x="2162196" y="5643107"/>
            <a:chExt cx="8540052" cy="677704"/>
          </a:xfrm>
        </p:grpSpPr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273D1BF6-3048-F2A4-9B7E-7B33B6D9BB70}"/>
                </a:ext>
              </a:extLst>
            </p:cNvPr>
            <p:cNvCxnSpPr/>
            <p:nvPr/>
          </p:nvCxnSpPr>
          <p:spPr>
            <a:xfrm>
              <a:off x="3612536" y="5859146"/>
              <a:ext cx="4966928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38BC69C9-97C8-BE30-ACCC-15DD0C7EC66D}"/>
                </a:ext>
              </a:extLst>
            </p:cNvPr>
            <p:cNvSpPr txBox="1"/>
            <p:nvPr/>
          </p:nvSpPr>
          <p:spPr>
            <a:xfrm>
              <a:off x="2162196" y="5643107"/>
              <a:ext cx="1894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noProof="0" dirty="0"/>
                <a:t>Anti-peace</a:t>
              </a:r>
            </a:p>
            <a:p>
              <a:r>
                <a:rPr lang="en-US" noProof="0" dirty="0"/>
                <a:t>Pro-war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D42EBA7-C996-EFB7-4B39-7B79BF87F4E8}"/>
                </a:ext>
              </a:extLst>
            </p:cNvPr>
            <p:cNvSpPr txBox="1"/>
            <p:nvPr/>
          </p:nvSpPr>
          <p:spPr>
            <a:xfrm>
              <a:off x="8807408" y="5674480"/>
              <a:ext cx="1894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noProof="0" dirty="0"/>
                <a:t>Pro-peace</a:t>
              </a:r>
            </a:p>
            <a:p>
              <a:r>
                <a:rPr lang="en-US" noProof="0" dirty="0"/>
                <a:t>Anti-war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B1E8191-E541-AC6B-86F9-82C88B56D532}"/>
              </a:ext>
            </a:extLst>
          </p:cNvPr>
          <p:cNvSpPr/>
          <p:nvPr/>
        </p:nvSpPr>
        <p:spPr>
          <a:xfrm>
            <a:off x="1608745" y="2504035"/>
            <a:ext cx="3737113" cy="419156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0842A3-3FC9-C23B-DCB3-0FA7236CBFA3}"/>
              </a:ext>
            </a:extLst>
          </p:cNvPr>
          <p:cNvSpPr/>
          <p:nvPr/>
        </p:nvSpPr>
        <p:spPr>
          <a:xfrm>
            <a:off x="1608746" y="3668680"/>
            <a:ext cx="3737113" cy="419156"/>
          </a:xfrm>
          <a:prstGeom prst="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9E4846-81AE-5A2D-2F1C-59AC713297E6}"/>
              </a:ext>
            </a:extLst>
          </p:cNvPr>
          <p:cNvSpPr/>
          <p:nvPr/>
        </p:nvSpPr>
        <p:spPr>
          <a:xfrm>
            <a:off x="1608746" y="2934327"/>
            <a:ext cx="3737113" cy="734352"/>
          </a:xfrm>
          <a:prstGeom prst="rect">
            <a:avLst/>
          </a:prstGeom>
          <a:noFill/>
          <a:ln w="381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80712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onn: Schüler demonstrieren gegen die Wehrpflicht">
            <a:extLst>
              <a:ext uri="{FF2B5EF4-FFF2-40B4-BE49-F238E27FC236}">
                <a16:creationId xmlns:a16="http://schemas.microsoft.com/office/drawing/2014/main" id="{275BEC33-7202-B5D7-077C-19B6D84EF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29" y="1149981"/>
            <a:ext cx="5666771" cy="297505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E8D2692-EEC5-BF71-3768-29AD5FE0C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308" y="1334138"/>
            <a:ext cx="4956601" cy="510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6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D050C8-84A3-EEB9-5ACE-A000E921E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PEACE project </a:t>
            </a:r>
          </a:p>
        </p:txBody>
      </p:sp>
      <p:pic>
        <p:nvPicPr>
          <p:cNvPr id="4" name="Espace réservé du contenu 6">
            <a:extLst>
              <a:ext uri="{FF2B5EF4-FFF2-40B4-BE49-F238E27FC236}">
                <a16:creationId xmlns:a16="http://schemas.microsoft.com/office/drawing/2014/main" id="{7109AC0B-3031-97A8-46BE-20F2DF392A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485" y="367441"/>
            <a:ext cx="6204435" cy="431886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56D5816-05F1-0D2E-D64D-6DE40D230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302" y="2592280"/>
            <a:ext cx="5811218" cy="342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96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8D27C-6E3D-F9FD-6CE4-6F2FBD53F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Research question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FB97FBC-CE7C-DC44-CF99-73D5010135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164077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3693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A01E52-9698-5DF3-9BA7-4FF901ACA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Theoretical predictors of attitudes</a:t>
            </a:r>
            <a:br>
              <a:rPr lang="en-GB" dirty="0"/>
            </a:br>
            <a:br>
              <a:rPr lang="en-GB" dirty="0"/>
            </a:br>
            <a:r>
              <a:rPr lang="en-GB" sz="2400" i="1" dirty="0"/>
              <a:t>Tripartite model of attitudes (Rosenberg and Hovland, 1960)</a:t>
            </a:r>
            <a:endParaRPr lang="en-GB" sz="2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6507CA-B15A-DA92-CF1D-DB174054F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74524"/>
            <a:ext cx="8596668" cy="34668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Cognitive level: ideology predict peace and war attitudes (Bizumic et al., 2013; </a:t>
            </a:r>
            <a:r>
              <a:rPr lang="fr-BE" dirty="0"/>
              <a:t>Van Der Linden et al., 2017)</a:t>
            </a:r>
            <a:endParaRPr lang="en-GB" dirty="0"/>
          </a:p>
          <a:p>
            <a:pPr lvl="1">
              <a:buFont typeface="Wingdings" panose="05000000000000000000" pitchFamily="2" charset="2"/>
              <a:buChar char="à"/>
            </a:pPr>
            <a:r>
              <a:rPr lang="en-GB" dirty="0">
                <a:sym typeface="Wingdings" panose="05000000000000000000" pitchFamily="2" charset="2"/>
              </a:rPr>
              <a:t>More equalitarian (SDO) should be more pro-peace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GB" dirty="0">
                <a:sym typeface="Wingdings" panose="05000000000000000000" pitchFamily="2" charset="2"/>
              </a:rPr>
              <a:t>More conservatist (RWA) should be more pro-war 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Affective level: collective emotions about the past and the future should affect individuals’ attitudes towards peace and war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Behavioural level: military conscription affects war attitudes </a:t>
            </a:r>
            <a:r>
              <a:rPr lang="fr-BE" dirty="0"/>
              <a:t>(Hadar &amp; Häkkinen, 2022; Häkkinen &amp; </a:t>
            </a:r>
            <a:r>
              <a:rPr lang="fr-BE" dirty="0" err="1"/>
              <a:t>Kaarkoski</a:t>
            </a:r>
            <a:r>
              <a:rPr lang="fr-BE" dirty="0"/>
              <a:t>, 2024; Sederholm et al., 2025)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647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CF08FB-2AE9-53D1-4207-7CBD3F79C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Hypotheses (pre-registered)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A26B74-60C4-4309-C3E6-21B7C2529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9052592" cy="4110962"/>
          </a:xfrm>
        </p:spPr>
        <p:txBody>
          <a:bodyPr>
            <a:normAutofit/>
          </a:bodyPr>
          <a:lstStyle/>
          <a:p>
            <a:r>
              <a:rPr lang="fr-BE" dirty="0"/>
              <a:t>Pro-</a:t>
            </a:r>
            <a:r>
              <a:rPr lang="fr-BE" dirty="0" err="1"/>
              <a:t>peace</a:t>
            </a:r>
            <a:r>
              <a:rPr lang="fr-BE" dirty="0"/>
              <a:t> attitudes are </a:t>
            </a:r>
            <a:r>
              <a:rPr lang="fr-BE" dirty="0" err="1"/>
              <a:t>predicted</a:t>
            </a:r>
            <a:r>
              <a:rPr lang="fr-BE" dirty="0"/>
              <a:t> by</a:t>
            </a:r>
          </a:p>
          <a:p>
            <a:pPr lvl="1"/>
            <a:r>
              <a:rPr lang="fr-BE" dirty="0"/>
              <a:t>Social dominance orientation (SDO) (-)</a:t>
            </a:r>
          </a:p>
          <a:p>
            <a:pPr lvl="1"/>
            <a:r>
              <a:rPr lang="fr-BE" dirty="0"/>
              <a:t>Shame for the collective </a:t>
            </a:r>
            <a:r>
              <a:rPr lang="fr-BE" dirty="0" err="1"/>
              <a:t>past</a:t>
            </a:r>
            <a:endParaRPr lang="fr-BE" dirty="0"/>
          </a:p>
          <a:p>
            <a:pPr lvl="1"/>
            <a:r>
              <a:rPr lang="fr-BE" dirty="0"/>
              <a:t>Hope for the collective future</a:t>
            </a:r>
          </a:p>
          <a:p>
            <a:pPr lvl="1"/>
            <a:r>
              <a:rPr lang="fr-BE" dirty="0"/>
              <a:t>Sense of collective </a:t>
            </a:r>
            <a:r>
              <a:rPr lang="fr-BE" dirty="0" err="1"/>
              <a:t>progress</a:t>
            </a:r>
            <a:endParaRPr lang="fr-BE" dirty="0"/>
          </a:p>
          <a:p>
            <a:pPr marL="530352" lvl="1" indent="0">
              <a:buNone/>
            </a:pPr>
            <a:endParaRPr lang="fr-BE" dirty="0"/>
          </a:p>
          <a:p>
            <a:r>
              <a:rPr lang="fr-BE" dirty="0"/>
              <a:t>Pro-</a:t>
            </a:r>
            <a:r>
              <a:rPr lang="fr-BE" dirty="0" err="1"/>
              <a:t>war</a:t>
            </a:r>
            <a:r>
              <a:rPr lang="fr-BE" dirty="0"/>
              <a:t> attitudes are </a:t>
            </a:r>
            <a:r>
              <a:rPr lang="fr-BE" dirty="0" err="1"/>
              <a:t>predicted</a:t>
            </a:r>
            <a:r>
              <a:rPr lang="fr-BE" dirty="0"/>
              <a:t> by </a:t>
            </a:r>
          </a:p>
          <a:p>
            <a:pPr lvl="1"/>
            <a:r>
              <a:rPr lang="fr-BE" dirty="0"/>
              <a:t>Right-</a:t>
            </a:r>
            <a:r>
              <a:rPr lang="fr-BE" dirty="0" err="1"/>
              <a:t>wing</a:t>
            </a:r>
            <a:r>
              <a:rPr lang="fr-BE" dirty="0"/>
              <a:t> </a:t>
            </a:r>
            <a:r>
              <a:rPr lang="fr-BE" dirty="0" err="1"/>
              <a:t>authoritarianism</a:t>
            </a:r>
            <a:r>
              <a:rPr lang="fr-BE" dirty="0"/>
              <a:t> (RWA)</a:t>
            </a:r>
          </a:p>
          <a:p>
            <a:pPr lvl="1"/>
            <a:r>
              <a:rPr lang="fr-BE" dirty="0"/>
              <a:t>Pride for collective </a:t>
            </a:r>
            <a:r>
              <a:rPr lang="fr-BE" dirty="0" err="1"/>
              <a:t>past</a:t>
            </a:r>
            <a:r>
              <a:rPr lang="fr-BE" dirty="0"/>
              <a:t> </a:t>
            </a:r>
          </a:p>
          <a:p>
            <a:pPr lvl="1"/>
            <a:r>
              <a:rPr lang="fr-BE" dirty="0"/>
              <a:t>Fear for the collective future </a:t>
            </a:r>
          </a:p>
          <a:p>
            <a:pPr lvl="1"/>
            <a:r>
              <a:rPr lang="fr-BE" dirty="0"/>
              <a:t>Sense collective </a:t>
            </a:r>
            <a:r>
              <a:rPr lang="fr-BE" dirty="0" err="1"/>
              <a:t>decline</a:t>
            </a:r>
            <a:endParaRPr lang="fr-BE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3519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60722-D3F3-24B1-A6CF-5B5D35421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4228C8-A39D-3257-FD96-0EC69806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52" y="155684"/>
            <a:ext cx="10493524" cy="1485900"/>
          </a:xfrm>
        </p:spPr>
        <p:txBody>
          <a:bodyPr>
            <a:normAutofit/>
          </a:bodyPr>
          <a:lstStyle/>
          <a:p>
            <a:r>
              <a:rPr lang="en-US" noProof="0" dirty="0"/>
              <a:t>Peace and War attitudes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8403AE-D12A-7779-D885-A6669FFBA3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228"/>
          <a:stretch>
            <a:fillRect/>
          </a:stretch>
        </p:blipFill>
        <p:spPr>
          <a:xfrm>
            <a:off x="578268" y="2928081"/>
            <a:ext cx="8512530" cy="400646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9281EA7-13CD-FF93-9C8C-49485A8D2FA6}"/>
              </a:ext>
            </a:extLst>
          </p:cNvPr>
          <p:cNvSpPr txBox="1"/>
          <p:nvPr/>
        </p:nvSpPr>
        <p:spPr>
          <a:xfrm>
            <a:off x="163752" y="1495408"/>
            <a:ext cx="49814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200" b="1" noProof="0" dirty="0"/>
              <a:t>General peace attitudes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Our country's first priority should be world peace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We must devote all our energy to securing peace throughout the world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I believe that peace is extremely important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Peace brings out the best qualities in a society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In general, I am not too concerned about peace in the world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13B560D-954C-6B3F-0AB5-8496A32ED313}"/>
              </a:ext>
            </a:extLst>
          </p:cNvPr>
          <p:cNvSpPr txBox="1"/>
          <p:nvPr/>
        </p:nvSpPr>
        <p:spPr>
          <a:xfrm>
            <a:off x="5924728" y="1543086"/>
            <a:ext cx="450216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200" b="1" noProof="0" dirty="0"/>
              <a:t>General war attitudes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There is no conceivable justification for war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War is sometimes the best way to solve a conflict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War is a futile struggle resulting in self-destruction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Under some conditions, war is necessary to maintain justice.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noProof="0" dirty="0"/>
              <a:t>Although war is terrible, it has some value.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3E16B1-3346-BCC5-359A-979DFE063688}"/>
              </a:ext>
            </a:extLst>
          </p:cNvPr>
          <p:cNvSpPr txBox="1"/>
          <p:nvPr/>
        </p:nvSpPr>
        <p:spPr>
          <a:xfrm>
            <a:off x="163752" y="898634"/>
            <a:ext cx="8309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i="1" noProof="0" dirty="0"/>
              <a:t>APWS (Bizumic et al., 2013; Van der Linden et al., 2017): bidimensional scale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ED71701-2187-D6A8-CB0F-CC90C92DE5AA}"/>
              </a:ext>
            </a:extLst>
          </p:cNvPr>
          <p:cNvCxnSpPr>
            <a:cxnSpLocks/>
          </p:cNvCxnSpPr>
          <p:nvPr/>
        </p:nvCxnSpPr>
        <p:spPr>
          <a:xfrm>
            <a:off x="1309268" y="4431973"/>
            <a:ext cx="5641792" cy="0"/>
          </a:xfrm>
          <a:prstGeom prst="line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808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C4B272-8B1B-02B3-AE82-7F8F93A13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901672" cy="1320800"/>
          </a:xfrm>
        </p:spPr>
        <p:txBody>
          <a:bodyPr/>
          <a:lstStyle/>
          <a:p>
            <a:r>
              <a:rPr lang="en-US" noProof="0" dirty="0"/>
              <a:t>A fearful (and sometimes hopeful) future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57059B-5F6B-9738-A188-0A1E9B2C66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680"/>
          <a:stretch>
            <a:fillRect/>
          </a:stretch>
        </p:blipFill>
        <p:spPr>
          <a:xfrm>
            <a:off x="1149177" y="1930400"/>
            <a:ext cx="8124825" cy="4464524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F32BC39-780D-D44A-DE7C-655FC9F407FC}"/>
              </a:ext>
            </a:extLst>
          </p:cNvPr>
          <p:cNvCxnSpPr>
            <a:cxnSpLocks/>
          </p:cNvCxnSpPr>
          <p:nvPr/>
        </p:nvCxnSpPr>
        <p:spPr>
          <a:xfrm>
            <a:off x="1751865" y="3715291"/>
            <a:ext cx="5525310" cy="0"/>
          </a:xfrm>
          <a:prstGeom prst="line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30807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4036</TotalTime>
  <Words>1355</Words>
  <Application>Microsoft Office PowerPoint</Application>
  <PresentationFormat>Grand écran</PresentationFormat>
  <Paragraphs>289</Paragraphs>
  <Slides>21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Aptos</vt:lpstr>
      <vt:lpstr>Arial</vt:lpstr>
      <vt:lpstr>Times New Roman</vt:lpstr>
      <vt:lpstr>Trebuchet MS</vt:lpstr>
      <vt:lpstr>Wingdings</vt:lpstr>
      <vt:lpstr>Wingdings 3</vt:lpstr>
      <vt:lpstr>Facette</vt:lpstr>
      <vt:lpstr>Memory and Future Thinking</vt:lpstr>
      <vt:lpstr>Is Peace about the Future and War about the Past?   The Weight of Collective Emotions in Shaping Peace and War Attitudes Across the European Youth</vt:lpstr>
      <vt:lpstr>Présentation PowerPoint</vt:lpstr>
      <vt:lpstr>PEACE project </vt:lpstr>
      <vt:lpstr>Research question</vt:lpstr>
      <vt:lpstr>Theoretical predictors of attitudes  Tripartite model of attitudes (Rosenberg and Hovland, 1960)</vt:lpstr>
      <vt:lpstr>Hypotheses (pre-registered)</vt:lpstr>
      <vt:lpstr>Peace and War attitudes</vt:lpstr>
      <vt:lpstr>A fearful (and sometimes hopeful) future</vt:lpstr>
      <vt:lpstr>A contrasted past</vt:lpstr>
      <vt:lpstr>Intertemporal collective trajectory</vt:lpstr>
      <vt:lpstr>Peace attitudes: predictors</vt:lpstr>
      <vt:lpstr>Peace attitudes: effect size</vt:lpstr>
      <vt:lpstr>War attitudes: predictors </vt:lpstr>
      <vt:lpstr>War attitudes: effect size</vt:lpstr>
      <vt:lpstr>Discussion</vt:lpstr>
      <vt:lpstr>Any question, remarks, suggestion ? </vt:lpstr>
      <vt:lpstr>Peace and War attitudes</vt:lpstr>
      <vt:lpstr>Internal consistency</vt:lpstr>
      <vt:lpstr>Global trend towards peace and anti-war</vt:lpstr>
      <vt:lpstr>Présentation PowerPoint</vt:lpstr>
    </vt:vector>
  </TitlesOfParts>
  <Company>UCLouvain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Loïc Fierens</dc:creator>
  <cp:lastModifiedBy>Loïc Fierens</cp:lastModifiedBy>
  <cp:revision>1</cp:revision>
  <dcterms:created xsi:type="dcterms:W3CDTF">2026-06-19T10:05:12Z</dcterms:created>
  <dcterms:modified xsi:type="dcterms:W3CDTF">2026-07-28T17:34:23Z</dcterms:modified>
</cp:coreProperties>
</file>