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9" r:id="rId7"/>
    <p:sldId id="265" r:id="rId8"/>
    <p:sldId id="258" r:id="rId9"/>
    <p:sldId id="260" r:id="rId10"/>
    <p:sldId id="261" r:id="rId11"/>
    <p:sldId id="262" r:id="rId12"/>
    <p:sldId id="263" r:id="rId13"/>
    <p:sldId id="264" r:id="rId14"/>
    <p:sldId id="266"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naud Claes" initials="AC" lastIdx="5" clrIdx="0">
    <p:extLst>
      <p:ext uri="{19B8F6BF-5375-455C-9EA6-DF929625EA0E}">
        <p15:presenceInfo xmlns:p15="http://schemas.microsoft.com/office/powerpoint/2012/main" userId="S::arnaud.claes@uclouvain.be::5847fbce-8000-44c3-85f1-c2f07ed644fa" providerId="AD"/>
      </p:ext>
    </p:extLst>
  </p:cmAuthor>
  <p:cmAuthor id="2" name="Thibault Philippette" initials="TP" lastIdx="15" clrIdx="1">
    <p:extLst>
      <p:ext uri="{19B8F6BF-5375-455C-9EA6-DF929625EA0E}">
        <p15:presenceInfo xmlns:p15="http://schemas.microsoft.com/office/powerpoint/2012/main" userId="S::thibault.philippette@uclouvain.be::598c808e-84ac-47a6-a52f-e03c656d73b3" providerId="AD"/>
      </p:ext>
    </p:extLst>
  </p:cmAuthor>
  <p:cmAuthor id="3" name="Marie Dufrasne" initials="MD" lastIdx="2" clrIdx="2">
    <p:extLst>
      <p:ext uri="{19B8F6BF-5375-455C-9EA6-DF929625EA0E}">
        <p15:presenceInfo xmlns:p15="http://schemas.microsoft.com/office/powerpoint/2012/main" userId="S::marie.dufrasne_usaintlouis.be#ext#@uclouvain.onmicrosoft.com::a2b6187a-25cb-4279-b6c1-099ff6f4bf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aud Claes" userId="S::arnaud.claes@uclouvain.be::5847fbce-8000-44c3-85f1-c2f07ed644fa" providerId="AD" clId="Web-{C4A3CFA2-95CF-4B1D-B9F8-66BC21CF2941}"/>
    <pc:docChg chg="modSld">
      <pc:chgData name="Arnaud Claes" userId="S::arnaud.claes@uclouvain.be::5847fbce-8000-44c3-85f1-c2f07ed644fa" providerId="AD" clId="Web-{C4A3CFA2-95CF-4B1D-B9F8-66BC21CF2941}" dt="2018-12-06T17:43:17.026" v="69"/>
      <pc:docMkLst>
        <pc:docMk/>
      </pc:docMkLst>
      <pc:sldChg chg="modSp addCm">
        <pc:chgData name="Arnaud Claes" userId="S::arnaud.claes@uclouvain.be::5847fbce-8000-44c3-85f1-c2f07ed644fa" providerId="AD" clId="Web-{C4A3CFA2-95CF-4B1D-B9F8-66BC21CF2941}" dt="2018-12-06T17:30:03.078" v="66"/>
        <pc:sldMkLst>
          <pc:docMk/>
          <pc:sldMk cId="4166100419" sldId="259"/>
        </pc:sldMkLst>
        <pc:spChg chg="mod">
          <ac:chgData name="Arnaud Claes" userId="S::arnaud.claes@uclouvain.be::5847fbce-8000-44c3-85f1-c2f07ed644fa" providerId="AD" clId="Web-{C4A3CFA2-95CF-4B1D-B9F8-66BC21CF2941}" dt="2018-12-06T17:28:42.888" v="65" actId="14100"/>
          <ac:spMkLst>
            <pc:docMk/>
            <pc:sldMk cId="4166100419" sldId="259"/>
            <ac:spMk id="39" creationId="{19FFB4FD-44D6-4ED5-B4C2-1E4733294720}"/>
          </ac:spMkLst>
        </pc:spChg>
        <pc:spChg chg="mod">
          <ac:chgData name="Arnaud Claes" userId="S::arnaud.claes@uclouvain.be::5847fbce-8000-44c3-85f1-c2f07ed644fa" providerId="AD" clId="Web-{C4A3CFA2-95CF-4B1D-B9F8-66BC21CF2941}" dt="2018-12-06T17:28:36.716" v="64" actId="14100"/>
          <ac:spMkLst>
            <pc:docMk/>
            <pc:sldMk cId="4166100419" sldId="259"/>
            <ac:spMk id="45" creationId="{C95A5295-778B-4B85-94D0-4DF467314C5E}"/>
          </ac:spMkLst>
        </pc:spChg>
        <pc:picChg chg="mod">
          <ac:chgData name="Arnaud Claes" userId="S::arnaud.claes@uclouvain.be::5847fbce-8000-44c3-85f1-c2f07ed644fa" providerId="AD" clId="Web-{C4A3CFA2-95CF-4B1D-B9F8-66BC21CF2941}" dt="2018-12-06T17:18:49.541" v="9" actId="14100"/>
          <ac:picMkLst>
            <pc:docMk/>
            <pc:sldMk cId="4166100419" sldId="259"/>
            <ac:picMk id="3" creationId="{D69A6F2E-010D-4021-9B40-1651F5C5BF7C}"/>
          </ac:picMkLst>
        </pc:picChg>
        <pc:picChg chg="mod">
          <ac:chgData name="Arnaud Claes" userId="S::arnaud.claes@uclouvain.be::5847fbce-8000-44c3-85f1-c2f07ed644fa" providerId="AD" clId="Web-{C4A3CFA2-95CF-4B1D-B9F8-66BC21CF2941}" dt="2018-12-06T17:18:19.430" v="5" actId="1076"/>
          <ac:picMkLst>
            <pc:docMk/>
            <pc:sldMk cId="4166100419" sldId="259"/>
            <ac:picMk id="4" creationId="{03556D01-9D03-4B86-BE28-9D4B8C71CEF7}"/>
          </ac:picMkLst>
        </pc:picChg>
        <pc:picChg chg="mod">
          <ac:chgData name="Arnaud Claes" userId="S::arnaud.claes@uclouvain.be::5847fbce-8000-44c3-85f1-c2f07ed644fa" providerId="AD" clId="Web-{C4A3CFA2-95CF-4B1D-B9F8-66BC21CF2941}" dt="2018-12-06T17:18:35.103" v="8" actId="14100"/>
          <ac:picMkLst>
            <pc:docMk/>
            <pc:sldMk cId="4166100419" sldId="259"/>
            <ac:picMk id="7" creationId="{41459EE8-E39C-4669-A502-1C44DFB6ACF3}"/>
          </ac:picMkLst>
        </pc:picChg>
        <pc:picChg chg="mod">
          <ac:chgData name="Arnaud Claes" userId="S::arnaud.claes@uclouvain.be::5847fbce-8000-44c3-85f1-c2f07ed644fa" providerId="AD" clId="Web-{C4A3CFA2-95CF-4B1D-B9F8-66BC21CF2941}" dt="2018-12-06T17:19:13.885" v="13" actId="1076"/>
          <ac:picMkLst>
            <pc:docMk/>
            <pc:sldMk cId="4166100419" sldId="259"/>
            <ac:picMk id="10" creationId="{9AC7331E-CFA4-4AF6-8097-C95786B8828A}"/>
          </ac:picMkLst>
        </pc:picChg>
        <pc:picChg chg="mod">
          <ac:chgData name="Arnaud Claes" userId="S::arnaud.claes@uclouvain.be::5847fbce-8000-44c3-85f1-c2f07ed644fa" providerId="AD" clId="Web-{C4A3CFA2-95CF-4B1D-B9F8-66BC21CF2941}" dt="2018-12-06T17:18:55.760" v="10" actId="1076"/>
          <ac:picMkLst>
            <pc:docMk/>
            <pc:sldMk cId="4166100419" sldId="259"/>
            <ac:picMk id="11" creationId="{AB4AE917-3F6D-4BC0-B452-6A45F3BC3E96}"/>
          </ac:picMkLst>
        </pc:picChg>
        <pc:picChg chg="mod modCrop">
          <ac:chgData name="Arnaud Claes" userId="S::arnaud.claes@uclouvain.be::5847fbce-8000-44c3-85f1-c2f07ed644fa" providerId="AD" clId="Web-{C4A3CFA2-95CF-4B1D-B9F8-66BC21CF2941}" dt="2018-12-06T17:20:19.903" v="20"/>
          <ac:picMkLst>
            <pc:docMk/>
            <pc:sldMk cId="4166100419" sldId="259"/>
            <ac:picMk id="18" creationId="{BF9D630E-A768-4BFD-B7A5-7658404A4579}"/>
          </ac:picMkLst>
        </pc:picChg>
        <pc:picChg chg="mod">
          <ac:chgData name="Arnaud Claes" userId="S::arnaud.claes@uclouvain.be::5847fbce-8000-44c3-85f1-c2f07ed644fa" providerId="AD" clId="Web-{C4A3CFA2-95CF-4B1D-B9F8-66BC21CF2941}" dt="2018-12-06T17:20:57.514" v="22" actId="14100"/>
          <ac:picMkLst>
            <pc:docMk/>
            <pc:sldMk cId="4166100419" sldId="259"/>
            <ac:picMk id="24" creationId="{5A69F3F0-4338-4D07-B112-67652197EE21}"/>
          </ac:picMkLst>
        </pc:picChg>
        <pc:picChg chg="mod">
          <ac:chgData name="Arnaud Claes" userId="S::arnaud.claes@uclouvain.be::5847fbce-8000-44c3-85f1-c2f07ed644fa" providerId="AD" clId="Web-{C4A3CFA2-95CF-4B1D-B9F8-66BC21CF2941}" dt="2018-12-06T17:19:50.636" v="17" actId="1076"/>
          <ac:picMkLst>
            <pc:docMk/>
            <pc:sldMk cId="4166100419" sldId="259"/>
            <ac:picMk id="26" creationId="{42F2DFB3-DD70-46D6-9650-77C292C21910}"/>
          </ac:picMkLst>
        </pc:picChg>
        <pc:picChg chg="mod">
          <ac:chgData name="Arnaud Claes" userId="S::arnaud.claes@uclouvain.be::5847fbce-8000-44c3-85f1-c2f07ed644fa" providerId="AD" clId="Web-{C4A3CFA2-95CF-4B1D-B9F8-66BC21CF2941}" dt="2018-12-06T17:19:53.183" v="18" actId="1076"/>
          <ac:picMkLst>
            <pc:docMk/>
            <pc:sldMk cId="4166100419" sldId="259"/>
            <ac:picMk id="29" creationId="{BC14CCD6-FE92-4FBB-B9BF-7041EC9D5CE7}"/>
          </ac:picMkLst>
        </pc:picChg>
        <pc:picChg chg="mod">
          <ac:chgData name="Arnaud Claes" userId="S::arnaud.claes@uclouvain.be::5847fbce-8000-44c3-85f1-c2f07ed644fa" providerId="AD" clId="Web-{C4A3CFA2-95CF-4B1D-B9F8-66BC21CF2941}" dt="2018-12-06T17:21:09.561" v="23" actId="1076"/>
          <ac:picMkLst>
            <pc:docMk/>
            <pc:sldMk cId="4166100419" sldId="259"/>
            <ac:picMk id="31" creationId="{D4E8DCC1-AB0C-4413-9C44-0FBA767004D7}"/>
          </ac:picMkLst>
        </pc:picChg>
        <pc:picChg chg="mod">
          <ac:chgData name="Arnaud Claes" userId="S::arnaud.claes@uclouvain.be::5847fbce-8000-44c3-85f1-c2f07ed644fa" providerId="AD" clId="Web-{C4A3CFA2-95CF-4B1D-B9F8-66BC21CF2941}" dt="2018-12-06T17:21:16.655" v="24" actId="1076"/>
          <ac:picMkLst>
            <pc:docMk/>
            <pc:sldMk cId="4166100419" sldId="259"/>
            <ac:picMk id="33" creationId="{6473149D-4F15-4E86-A35C-6C18859D4A9F}"/>
          </ac:picMkLst>
        </pc:picChg>
        <pc:picChg chg="mod">
          <ac:chgData name="Arnaud Claes" userId="S::arnaud.claes@uclouvain.be::5847fbce-8000-44c3-85f1-c2f07ed644fa" providerId="AD" clId="Web-{C4A3CFA2-95CF-4B1D-B9F8-66BC21CF2941}" dt="2018-12-06T17:21:24.077" v="25" actId="14100"/>
          <ac:picMkLst>
            <pc:docMk/>
            <pc:sldMk cId="4166100419" sldId="259"/>
            <ac:picMk id="36" creationId="{16789338-072C-4DEA-B458-0FAA8DE6CB24}"/>
          </ac:picMkLst>
        </pc:picChg>
      </pc:sldChg>
      <pc:sldChg chg="addCm">
        <pc:chgData name="Arnaud Claes" userId="S::arnaud.claes@uclouvain.be::5847fbce-8000-44c3-85f1-c2f07ed644fa" providerId="AD" clId="Web-{C4A3CFA2-95CF-4B1D-B9F8-66BC21CF2941}" dt="2018-12-06T17:37:16.108" v="67"/>
        <pc:sldMkLst>
          <pc:docMk/>
          <pc:sldMk cId="2261970441" sldId="261"/>
        </pc:sldMkLst>
      </pc:sldChg>
      <pc:sldChg chg="addCm">
        <pc:chgData name="Arnaud Claes" userId="S::arnaud.claes@uclouvain.be::5847fbce-8000-44c3-85f1-c2f07ed644fa" providerId="AD" clId="Web-{C4A3CFA2-95CF-4B1D-B9F8-66BC21CF2941}" dt="2018-12-06T17:40:13.239" v="68"/>
        <pc:sldMkLst>
          <pc:docMk/>
          <pc:sldMk cId="1938801604" sldId="262"/>
        </pc:sldMkLst>
      </pc:sldChg>
      <pc:sldChg chg="addCm">
        <pc:chgData name="Arnaud Claes" userId="S::arnaud.claes@uclouvain.be::5847fbce-8000-44c3-85f1-c2f07ed644fa" providerId="AD" clId="Web-{C4A3CFA2-95CF-4B1D-B9F8-66BC21CF2941}" dt="2018-12-06T17:43:17.026" v="69"/>
        <pc:sldMkLst>
          <pc:docMk/>
          <pc:sldMk cId="623924517" sldId="265"/>
        </pc:sldMkLst>
      </pc:sldChg>
    </pc:docChg>
  </pc:docChgLst>
  <pc:docChgLst>
    <pc:chgData name="Thibault Philippette" userId="S::thibault.philippette@uclouvain.be::598c808e-84ac-47a6-a52f-e03c656d73b3" providerId="AD" clId="Web-{DA6BC8CA-BDA6-413C-8384-3B75CB1BD3E2}"/>
    <pc:docChg chg="addSld delSld modSld">
      <pc:chgData name="Thibault Philippette" userId="S::thibault.philippette@uclouvain.be::598c808e-84ac-47a6-a52f-e03c656d73b3" providerId="AD" clId="Web-{DA6BC8CA-BDA6-413C-8384-3B75CB1BD3E2}" dt="2018-12-06T11:09:37.963" v="271" actId="14100"/>
      <pc:docMkLst>
        <pc:docMk/>
      </pc:docMkLst>
      <pc:sldChg chg="addSp delSp modSp">
        <pc:chgData name="Thibault Philippette" userId="S::thibault.philippette@uclouvain.be::598c808e-84ac-47a6-a52f-e03c656d73b3" providerId="AD" clId="Web-{DA6BC8CA-BDA6-413C-8384-3B75CB1BD3E2}" dt="2018-12-06T11:09:37.963" v="271" actId="14100"/>
        <pc:sldMkLst>
          <pc:docMk/>
          <pc:sldMk cId="4166100419" sldId="259"/>
        </pc:sldMkLst>
        <pc:spChg chg="del">
          <ac:chgData name="Thibault Philippette" userId="S::thibault.philippette@uclouvain.be::598c808e-84ac-47a6-a52f-e03c656d73b3" providerId="AD" clId="Web-{DA6BC8CA-BDA6-413C-8384-3B75CB1BD3E2}" dt="2018-12-06T10:45:15.454" v="21"/>
          <ac:spMkLst>
            <pc:docMk/>
            <pc:sldMk cId="4166100419" sldId="259"/>
            <ac:spMk id="3" creationId="{71F235DF-4BE7-4519-8DB0-2AAE8D0D1D94}"/>
          </ac:spMkLst>
        </pc:spChg>
        <pc:spChg chg="add mod">
          <ac:chgData name="Thibault Philippette" userId="S::thibault.philippette@uclouvain.be::598c808e-84ac-47a6-a52f-e03c656d73b3" providerId="AD" clId="Web-{DA6BC8CA-BDA6-413C-8384-3B75CB1BD3E2}" dt="2018-12-06T11:07:54.712" v="269" actId="1076"/>
          <ac:spMkLst>
            <pc:docMk/>
            <pc:sldMk cId="4166100419" sldId="259"/>
            <ac:spMk id="9" creationId="{D2C2950A-1B9E-4B87-8895-E344F91AAD57}"/>
          </ac:spMkLst>
        </pc:spChg>
        <pc:spChg chg="del">
          <ac:chgData name="Thibault Philippette" userId="S::thibault.philippette@uclouvain.be::598c808e-84ac-47a6-a52f-e03c656d73b3" providerId="AD" clId="Web-{DA6BC8CA-BDA6-413C-8384-3B75CB1BD3E2}" dt="2018-12-06T10:53:07.894" v="60"/>
          <ac:spMkLst>
            <pc:docMk/>
            <pc:sldMk cId="4166100419" sldId="259"/>
            <ac:spMk id="52" creationId="{59A309A7-1751-4ABE-A3C1-EEC40366AD89}"/>
          </ac:spMkLst>
        </pc:spChg>
        <pc:spChg chg="del">
          <ac:chgData name="Thibault Philippette" userId="S::thibault.philippette@uclouvain.be::598c808e-84ac-47a6-a52f-e03c656d73b3" providerId="AD" clId="Web-{DA6BC8CA-BDA6-413C-8384-3B75CB1BD3E2}" dt="2018-12-06T10:53:07.894" v="60"/>
          <ac:spMkLst>
            <pc:docMk/>
            <pc:sldMk cId="4166100419" sldId="259"/>
            <ac:spMk id="54" creationId="{967D8EB6-EAE1-4F9C-B398-83321E287204}"/>
          </ac:spMkLst>
        </pc:spChg>
        <pc:spChg chg="add del">
          <ac:chgData name="Thibault Philippette" userId="S::thibault.philippette@uclouvain.be::598c808e-84ac-47a6-a52f-e03c656d73b3" providerId="AD" clId="Web-{DA6BC8CA-BDA6-413C-8384-3B75CB1BD3E2}" dt="2018-12-06T11:03:52.398" v="229"/>
          <ac:spMkLst>
            <pc:docMk/>
            <pc:sldMk cId="4166100419" sldId="259"/>
            <ac:spMk id="59" creationId="{B4340D2A-429A-45AA-8B0F-48FCFC1C5CF6}"/>
          </ac:spMkLst>
        </pc:spChg>
        <pc:spChg chg="add">
          <ac:chgData name="Thibault Philippette" userId="S::thibault.philippette@uclouvain.be::598c808e-84ac-47a6-a52f-e03c656d73b3" providerId="AD" clId="Web-{DA6BC8CA-BDA6-413C-8384-3B75CB1BD3E2}" dt="2018-12-06T10:53:07.894" v="60"/>
          <ac:spMkLst>
            <pc:docMk/>
            <pc:sldMk cId="4166100419" sldId="259"/>
            <ac:spMk id="62" creationId="{59A309A7-1751-4ABE-A3C1-EEC40366AD89}"/>
          </ac:spMkLst>
        </pc:spChg>
        <pc:spChg chg="add">
          <ac:chgData name="Thibault Philippette" userId="S::thibault.philippette@uclouvain.be::598c808e-84ac-47a6-a52f-e03c656d73b3" providerId="AD" clId="Web-{DA6BC8CA-BDA6-413C-8384-3B75CB1BD3E2}" dt="2018-12-06T10:53:07.894" v="60"/>
          <ac:spMkLst>
            <pc:docMk/>
            <pc:sldMk cId="4166100419" sldId="259"/>
            <ac:spMk id="64" creationId="{967D8EB6-EAE1-4F9C-B398-83321E287204}"/>
          </ac:spMkLst>
        </pc:spChg>
        <pc:picChg chg="add mod ord">
          <ac:chgData name="Thibault Philippette" userId="S::thibault.philippette@uclouvain.be::598c808e-84ac-47a6-a52f-e03c656d73b3" providerId="AD" clId="Web-{DA6BC8CA-BDA6-413C-8384-3B75CB1BD3E2}" dt="2018-12-06T11:06:43.274" v="243" actId="1076"/>
          <ac:picMkLst>
            <pc:docMk/>
            <pc:sldMk cId="4166100419" sldId="259"/>
            <ac:picMk id="4" creationId="{03556D01-9D03-4B86-BE28-9D4B8C71CEF7}"/>
          </ac:picMkLst>
        </pc:picChg>
        <pc:picChg chg="add mod">
          <ac:chgData name="Thibault Philippette" userId="S::thibault.philippette@uclouvain.be::598c808e-84ac-47a6-a52f-e03c656d73b3" providerId="AD" clId="Web-{DA6BC8CA-BDA6-413C-8384-3B75CB1BD3E2}" dt="2018-12-06T11:06:27.821" v="241" actId="14100"/>
          <ac:picMkLst>
            <pc:docMk/>
            <pc:sldMk cId="4166100419" sldId="259"/>
            <ac:picMk id="7" creationId="{41459EE8-E39C-4669-A502-1C44DFB6ACF3}"/>
          </ac:picMkLst>
        </pc:picChg>
        <pc:picChg chg="add mod">
          <ac:chgData name="Thibault Philippette" userId="S::thibault.philippette@uclouvain.be::598c808e-84ac-47a6-a52f-e03c656d73b3" providerId="AD" clId="Web-{DA6BC8CA-BDA6-413C-8384-3B75CB1BD3E2}" dt="2018-12-06T11:09:37.963" v="271" actId="14100"/>
          <ac:picMkLst>
            <pc:docMk/>
            <pc:sldMk cId="4166100419" sldId="259"/>
            <ac:picMk id="10" creationId="{9AC7331E-CFA4-4AF6-8097-C95786B8828A}"/>
          </ac:picMkLst>
        </pc:picChg>
        <pc:picChg chg="del">
          <ac:chgData name="Thibault Philippette" userId="S::thibault.philippette@uclouvain.be::598c808e-84ac-47a6-a52f-e03c656d73b3" providerId="AD" clId="Web-{DA6BC8CA-BDA6-413C-8384-3B75CB1BD3E2}" dt="2018-12-06T10:45:22.626" v="23"/>
          <ac:picMkLst>
            <pc:docMk/>
            <pc:sldMk cId="4166100419" sldId="259"/>
            <ac:picMk id="40" creationId="{B59D68FD-703B-4147-9714-09BE94BD9CEA}"/>
          </ac:picMkLst>
        </pc:picChg>
        <pc:picChg chg="add del mod ord replId">
          <ac:chgData name="Thibault Philippette" userId="S::thibault.philippette@uclouvain.be::598c808e-84ac-47a6-a52f-e03c656d73b3" providerId="AD" clId="Web-{DA6BC8CA-BDA6-413C-8384-3B75CB1BD3E2}" dt="2018-12-06T10:53:07.894" v="60"/>
          <ac:picMkLst>
            <pc:docMk/>
            <pc:sldMk cId="4166100419" sldId="259"/>
            <ac:picMk id="56" creationId="{E1BE042B-8248-49B5-B2F9-CE299F505479}"/>
          </ac:picMkLst>
        </pc:picChg>
        <pc:picChg chg="add">
          <ac:chgData name="Thibault Philippette" userId="S::thibault.philippette@uclouvain.be::598c808e-84ac-47a6-a52f-e03c656d73b3" providerId="AD" clId="Web-{DA6BC8CA-BDA6-413C-8384-3B75CB1BD3E2}" dt="2018-12-06T10:53:07.894" v="60"/>
          <ac:picMkLst>
            <pc:docMk/>
            <pc:sldMk cId="4166100419" sldId="259"/>
            <ac:picMk id="57" creationId="{E1BE042B-8248-49B5-B2F9-CE299F505479}"/>
          </ac:picMkLst>
        </pc:picChg>
      </pc:sldChg>
      <pc:sldChg chg="addSp delSp modSp">
        <pc:chgData name="Thibault Philippette" userId="S::thibault.philippette@uclouvain.be::598c808e-84ac-47a6-a52f-e03c656d73b3" providerId="AD" clId="Web-{DA6BC8CA-BDA6-413C-8384-3B75CB1BD3E2}" dt="2018-12-06T10:53:02.316" v="59"/>
        <pc:sldMkLst>
          <pc:docMk/>
          <pc:sldMk cId="3337226659" sldId="260"/>
        </pc:sldMkLst>
        <pc:spChg chg="add del mod">
          <ac:chgData name="Thibault Philippette" userId="S::thibault.philippette@uclouvain.be::598c808e-84ac-47a6-a52f-e03c656d73b3" providerId="AD" clId="Web-{DA6BC8CA-BDA6-413C-8384-3B75CB1BD3E2}" dt="2018-12-06T10:42:11.672" v="11"/>
          <ac:spMkLst>
            <pc:docMk/>
            <pc:sldMk cId="3337226659" sldId="260"/>
            <ac:spMk id="4" creationId="{CC780D54-52DD-46E1-BF09-E4F2B7736EE2}"/>
          </ac:spMkLst>
        </pc:spChg>
        <pc:spChg chg="add del mod">
          <ac:chgData name="Thibault Philippette" userId="S::thibault.philippette@uclouvain.be::598c808e-84ac-47a6-a52f-e03c656d73b3" providerId="AD" clId="Web-{DA6BC8CA-BDA6-413C-8384-3B75CB1BD3E2}" dt="2018-12-06T10:43:21.484" v="16"/>
          <ac:spMkLst>
            <pc:docMk/>
            <pc:sldMk cId="3337226659" sldId="260"/>
            <ac:spMk id="8" creationId="{5F788DDF-1115-45EB-B2BD-51C6B9B22391}"/>
          </ac:spMkLst>
        </pc:spChg>
        <pc:spChg chg="del">
          <ac:chgData name="Thibault Philippette" userId="S::thibault.philippette@uclouvain.be::598c808e-84ac-47a6-a52f-e03c656d73b3" providerId="AD" clId="Web-{DA6BC8CA-BDA6-413C-8384-3B75CB1BD3E2}" dt="2018-12-06T10:53:02.316" v="59"/>
          <ac:spMkLst>
            <pc:docMk/>
            <pc:sldMk cId="3337226659" sldId="260"/>
            <ac:spMk id="61" creationId="{59A309A7-1751-4ABE-A3C1-EEC40366AD89}"/>
          </ac:spMkLst>
        </pc:spChg>
        <pc:spChg chg="del">
          <ac:chgData name="Thibault Philippette" userId="S::thibault.philippette@uclouvain.be::598c808e-84ac-47a6-a52f-e03c656d73b3" providerId="AD" clId="Web-{DA6BC8CA-BDA6-413C-8384-3B75CB1BD3E2}" dt="2018-12-06T10:53:02.316" v="59"/>
          <ac:spMkLst>
            <pc:docMk/>
            <pc:sldMk cId="3337226659" sldId="260"/>
            <ac:spMk id="63" creationId="{967D8EB6-EAE1-4F9C-B398-83321E287204}"/>
          </ac:spMkLst>
        </pc:spChg>
        <pc:spChg chg="add">
          <ac:chgData name="Thibault Philippette" userId="S::thibault.philippette@uclouvain.be::598c808e-84ac-47a6-a52f-e03c656d73b3" providerId="AD" clId="Web-{DA6BC8CA-BDA6-413C-8384-3B75CB1BD3E2}" dt="2018-12-06T10:53:02.316" v="59"/>
          <ac:spMkLst>
            <pc:docMk/>
            <pc:sldMk cId="3337226659" sldId="260"/>
            <ac:spMk id="68" creationId="{92A4A778-BC09-4C4E-BCC3-56A8B8A7C37A}"/>
          </ac:spMkLst>
        </pc:spChg>
        <pc:spChg chg="add">
          <ac:chgData name="Thibault Philippette" userId="S::thibault.philippette@uclouvain.be::598c808e-84ac-47a6-a52f-e03c656d73b3" providerId="AD" clId="Web-{DA6BC8CA-BDA6-413C-8384-3B75CB1BD3E2}" dt="2018-12-06T10:53:02.316" v="59"/>
          <ac:spMkLst>
            <pc:docMk/>
            <pc:sldMk cId="3337226659" sldId="260"/>
            <ac:spMk id="71" creationId="{59A309A7-1751-4ABE-A3C1-EEC40366AD89}"/>
          </ac:spMkLst>
        </pc:spChg>
        <pc:spChg chg="add">
          <ac:chgData name="Thibault Philippette" userId="S::thibault.philippette@uclouvain.be::598c808e-84ac-47a6-a52f-e03c656d73b3" providerId="AD" clId="Web-{DA6BC8CA-BDA6-413C-8384-3B75CB1BD3E2}" dt="2018-12-06T10:53:02.316" v="59"/>
          <ac:spMkLst>
            <pc:docMk/>
            <pc:sldMk cId="3337226659" sldId="260"/>
            <ac:spMk id="73" creationId="{967D8EB6-EAE1-4F9C-B398-83321E287204}"/>
          </ac:spMkLst>
        </pc:spChg>
        <pc:picChg chg="add del mod ord">
          <ac:chgData name="Thibault Philippette" userId="S::thibault.philippette@uclouvain.be::598c808e-84ac-47a6-a52f-e03c656d73b3" providerId="AD" clId="Web-{DA6BC8CA-BDA6-413C-8384-3B75CB1BD3E2}" dt="2018-12-06T10:43:03.984" v="15"/>
          <ac:picMkLst>
            <pc:docMk/>
            <pc:sldMk cId="3337226659" sldId="260"/>
            <ac:picMk id="5" creationId="{0F55A8AD-F18A-46C5-A9B8-4B943E7D8A02}"/>
          </ac:picMkLst>
        </pc:picChg>
        <pc:picChg chg="del">
          <ac:chgData name="Thibault Philippette" userId="S::thibault.philippette@uclouvain.be::598c808e-84ac-47a6-a52f-e03c656d73b3" providerId="AD" clId="Web-{DA6BC8CA-BDA6-413C-8384-3B75CB1BD3E2}" dt="2018-12-06T10:39:47.967" v="0"/>
          <ac:picMkLst>
            <pc:docMk/>
            <pc:sldMk cId="3337226659" sldId="260"/>
            <ac:picMk id="9" creationId="{D15422D0-9024-4FF1-A8FB-2B96A3B5BFCB}"/>
          </ac:picMkLst>
        </pc:picChg>
        <pc:picChg chg="del">
          <ac:chgData name="Thibault Philippette" userId="S::thibault.philippette@uclouvain.be::598c808e-84ac-47a6-a52f-e03c656d73b3" providerId="AD" clId="Web-{DA6BC8CA-BDA6-413C-8384-3B75CB1BD3E2}" dt="2018-12-06T10:44:01.500" v="17"/>
          <ac:picMkLst>
            <pc:docMk/>
            <pc:sldMk cId="3337226659" sldId="260"/>
            <ac:picMk id="40" creationId="{5CCC8F76-8ED1-4527-93DE-4AB29D8702D2}"/>
          </ac:picMkLst>
        </pc:picChg>
        <pc:picChg chg="add del mod ord replId">
          <ac:chgData name="Thibault Philippette" userId="S::thibault.philippette@uclouvain.be::598c808e-84ac-47a6-a52f-e03c656d73b3" providerId="AD" clId="Web-{DA6BC8CA-BDA6-413C-8384-3B75CB1BD3E2}" dt="2018-12-06T10:53:02.316" v="59"/>
          <ac:picMkLst>
            <pc:docMk/>
            <pc:sldMk cId="3337226659" sldId="260"/>
            <ac:picMk id="65" creationId="{0F2DB8A5-8BBF-4F6D-8948-DC2BA42F27D6}"/>
          </ac:picMkLst>
        </pc:picChg>
        <pc:picChg chg="add">
          <ac:chgData name="Thibault Philippette" userId="S::thibault.philippette@uclouvain.be::598c808e-84ac-47a6-a52f-e03c656d73b3" providerId="AD" clId="Web-{DA6BC8CA-BDA6-413C-8384-3B75CB1BD3E2}" dt="2018-12-06T10:53:02.316" v="59"/>
          <ac:picMkLst>
            <pc:docMk/>
            <pc:sldMk cId="3337226659" sldId="260"/>
            <ac:picMk id="66" creationId="{0F2DB8A5-8BBF-4F6D-8948-DC2BA42F27D6}"/>
          </ac:picMkLst>
        </pc:picChg>
      </pc:sldChg>
      <pc:sldChg chg="addSp delSp modSp">
        <pc:chgData name="Thibault Philippette" userId="S::thibault.philippette@uclouvain.be::598c808e-84ac-47a6-a52f-e03c656d73b3" providerId="AD" clId="Web-{DA6BC8CA-BDA6-413C-8384-3B75CB1BD3E2}" dt="2018-12-06T10:53:13.785" v="61"/>
        <pc:sldMkLst>
          <pc:docMk/>
          <pc:sldMk cId="2261970441" sldId="261"/>
        </pc:sldMkLst>
        <pc:spChg chg="del">
          <ac:chgData name="Thibault Philippette" userId="S::thibault.philippette@uclouvain.be::598c808e-84ac-47a6-a52f-e03c656d73b3" providerId="AD" clId="Web-{DA6BC8CA-BDA6-413C-8384-3B75CB1BD3E2}" dt="2018-12-06T10:46:09.735" v="27"/>
          <ac:spMkLst>
            <pc:docMk/>
            <pc:sldMk cId="2261970441" sldId="261"/>
            <ac:spMk id="3" creationId="{E029CD5A-C796-4999-B841-DAB992BDCCB4}"/>
          </ac:spMkLst>
        </pc:spChg>
        <pc:spChg chg="del">
          <ac:chgData name="Thibault Philippette" userId="S::thibault.philippette@uclouvain.be::598c808e-84ac-47a6-a52f-e03c656d73b3" providerId="AD" clId="Web-{DA6BC8CA-BDA6-413C-8384-3B75CB1BD3E2}" dt="2018-12-06T10:53:13.785" v="61"/>
          <ac:spMkLst>
            <pc:docMk/>
            <pc:sldMk cId="2261970441" sldId="261"/>
            <ac:spMk id="19" creationId="{59A309A7-1751-4ABE-A3C1-EEC40366AD89}"/>
          </ac:spMkLst>
        </pc:spChg>
        <pc:spChg chg="del">
          <ac:chgData name="Thibault Philippette" userId="S::thibault.philippette@uclouvain.be::598c808e-84ac-47a6-a52f-e03c656d73b3" providerId="AD" clId="Web-{DA6BC8CA-BDA6-413C-8384-3B75CB1BD3E2}" dt="2018-12-06T10:53:13.785" v="61"/>
          <ac:spMkLst>
            <pc:docMk/>
            <pc:sldMk cId="2261970441" sldId="261"/>
            <ac:spMk id="21" creationId="{967D8EB6-EAE1-4F9C-B398-83321E287204}"/>
          </ac:spMkLst>
        </pc:spChg>
        <pc:spChg chg="add">
          <ac:chgData name="Thibault Philippette" userId="S::thibault.philippette@uclouvain.be::598c808e-84ac-47a6-a52f-e03c656d73b3" providerId="AD" clId="Web-{DA6BC8CA-BDA6-413C-8384-3B75CB1BD3E2}" dt="2018-12-06T10:53:13.785" v="61"/>
          <ac:spMkLst>
            <pc:docMk/>
            <pc:sldMk cId="2261970441" sldId="261"/>
            <ac:spMk id="26" creationId="{A71C7B92-DBA6-40D6-9FFC-144E439AD389}"/>
          </ac:spMkLst>
        </pc:spChg>
        <pc:spChg chg="add">
          <ac:chgData name="Thibault Philippette" userId="S::thibault.philippette@uclouvain.be::598c808e-84ac-47a6-a52f-e03c656d73b3" providerId="AD" clId="Web-{DA6BC8CA-BDA6-413C-8384-3B75CB1BD3E2}" dt="2018-12-06T10:53:13.785" v="61"/>
          <ac:spMkLst>
            <pc:docMk/>
            <pc:sldMk cId="2261970441" sldId="261"/>
            <ac:spMk id="29" creationId="{59A309A7-1751-4ABE-A3C1-EEC40366AD89}"/>
          </ac:spMkLst>
        </pc:spChg>
        <pc:spChg chg="add">
          <ac:chgData name="Thibault Philippette" userId="S::thibault.philippette@uclouvain.be::598c808e-84ac-47a6-a52f-e03c656d73b3" providerId="AD" clId="Web-{DA6BC8CA-BDA6-413C-8384-3B75CB1BD3E2}" dt="2018-12-06T10:53:13.785" v="61"/>
          <ac:spMkLst>
            <pc:docMk/>
            <pc:sldMk cId="2261970441" sldId="261"/>
            <ac:spMk id="31" creationId="{967D8EB6-EAE1-4F9C-B398-83321E287204}"/>
          </ac:spMkLst>
        </pc:spChg>
        <pc:picChg chg="del">
          <ac:chgData name="Thibault Philippette" userId="S::thibault.philippette@uclouvain.be::598c808e-84ac-47a6-a52f-e03c656d73b3" providerId="AD" clId="Web-{DA6BC8CA-BDA6-413C-8384-3B75CB1BD3E2}" dt="2018-12-06T10:46:16.423" v="29"/>
          <ac:picMkLst>
            <pc:docMk/>
            <pc:sldMk cId="2261970441" sldId="261"/>
            <ac:picMk id="7" creationId="{D2721B76-2364-4BE4-A191-BE642CF2CA52}"/>
          </ac:picMkLst>
        </pc:picChg>
        <pc:picChg chg="add del mod ord replId">
          <ac:chgData name="Thibault Philippette" userId="S::thibault.philippette@uclouvain.be::598c808e-84ac-47a6-a52f-e03c656d73b3" providerId="AD" clId="Web-{DA6BC8CA-BDA6-413C-8384-3B75CB1BD3E2}" dt="2018-12-06T10:53:13.785" v="61"/>
          <ac:picMkLst>
            <pc:docMk/>
            <pc:sldMk cId="2261970441" sldId="261"/>
            <ac:picMk id="23" creationId="{39E81256-2503-44BC-8F2B-07DAE1AF7B56}"/>
          </ac:picMkLst>
        </pc:picChg>
        <pc:picChg chg="add">
          <ac:chgData name="Thibault Philippette" userId="S::thibault.philippette@uclouvain.be::598c808e-84ac-47a6-a52f-e03c656d73b3" providerId="AD" clId="Web-{DA6BC8CA-BDA6-413C-8384-3B75CB1BD3E2}" dt="2018-12-06T10:53:13.785" v="61"/>
          <ac:picMkLst>
            <pc:docMk/>
            <pc:sldMk cId="2261970441" sldId="261"/>
            <ac:picMk id="24" creationId="{39E81256-2503-44BC-8F2B-07DAE1AF7B56}"/>
          </ac:picMkLst>
        </pc:picChg>
      </pc:sldChg>
      <pc:sldChg chg="addSp delSp modSp">
        <pc:chgData name="Thibault Philippette" userId="S::thibault.philippette@uclouvain.be::598c808e-84ac-47a6-a52f-e03c656d73b3" providerId="AD" clId="Web-{DA6BC8CA-BDA6-413C-8384-3B75CB1BD3E2}" dt="2018-12-06T10:52:24.831" v="58"/>
        <pc:sldMkLst>
          <pc:docMk/>
          <pc:sldMk cId="1938801604" sldId="262"/>
        </pc:sldMkLst>
        <pc:spChg chg="del">
          <ac:chgData name="Thibault Philippette" userId="S::thibault.philippette@uclouvain.be::598c808e-84ac-47a6-a52f-e03c656d73b3" providerId="AD" clId="Web-{DA6BC8CA-BDA6-413C-8384-3B75CB1BD3E2}" dt="2018-12-06T10:47:58.095" v="32"/>
          <ac:spMkLst>
            <pc:docMk/>
            <pc:sldMk cId="1938801604" sldId="262"/>
            <ac:spMk id="3" creationId="{D1D8ECDB-6C2E-431A-8DF6-B54023477FFC}"/>
          </ac:spMkLst>
        </pc:spChg>
        <pc:spChg chg="add del mod">
          <ac:chgData name="Thibault Philippette" userId="S::thibault.philippette@uclouvain.be::598c808e-84ac-47a6-a52f-e03c656d73b3" providerId="AD" clId="Web-{DA6BC8CA-BDA6-413C-8384-3B75CB1BD3E2}" dt="2018-12-06T10:48:28.627" v="37"/>
          <ac:spMkLst>
            <pc:docMk/>
            <pc:sldMk cId="1938801604" sldId="262"/>
            <ac:spMk id="8" creationId="{D69B3988-4376-4907-A80F-281612A296C5}"/>
          </ac:spMkLst>
        </pc:spChg>
        <pc:spChg chg="del">
          <ac:chgData name="Thibault Philippette" userId="S::thibault.philippette@uclouvain.be::598c808e-84ac-47a6-a52f-e03c656d73b3" providerId="AD" clId="Web-{DA6BC8CA-BDA6-413C-8384-3B75CB1BD3E2}" dt="2018-12-06T10:48:37.455" v="38"/>
          <ac:spMkLst>
            <pc:docMk/>
            <pc:sldMk cId="1938801604" sldId="262"/>
            <ac:spMk id="10" creationId="{59A309A7-1751-4ABE-A3C1-EEC40366AD89}"/>
          </ac:spMkLst>
        </pc:spChg>
        <pc:spChg chg="del">
          <ac:chgData name="Thibault Philippette" userId="S::thibault.philippette@uclouvain.be::598c808e-84ac-47a6-a52f-e03c656d73b3" providerId="AD" clId="Web-{DA6BC8CA-BDA6-413C-8384-3B75CB1BD3E2}" dt="2018-12-06T10:48:37.455" v="38"/>
          <ac:spMkLst>
            <pc:docMk/>
            <pc:sldMk cId="1938801604" sldId="262"/>
            <ac:spMk id="12" creationId="{967D8EB6-EAE1-4F9C-B398-83321E287204}"/>
          </ac:spMkLst>
        </pc:spChg>
        <pc:spChg chg="add del">
          <ac:chgData name="Thibault Philippette" userId="S::thibault.philippette@uclouvain.be::598c808e-84ac-47a6-a52f-e03c656d73b3" providerId="AD" clId="Web-{DA6BC8CA-BDA6-413C-8384-3B75CB1BD3E2}" dt="2018-12-06T10:52:15.003" v="56"/>
          <ac:spMkLst>
            <pc:docMk/>
            <pc:sldMk cId="1938801604" sldId="262"/>
            <ac:spMk id="17" creationId="{3AAF433E-F2F4-44D0-AB2A-18EB851F3F7F}"/>
          </ac:spMkLst>
        </pc:spChg>
        <pc:spChg chg="add del">
          <ac:chgData name="Thibault Philippette" userId="S::thibault.philippette@uclouvain.be::598c808e-84ac-47a6-a52f-e03c656d73b3" providerId="AD" clId="Web-{DA6BC8CA-BDA6-413C-8384-3B75CB1BD3E2}" dt="2018-12-06T10:52:24.831" v="58"/>
          <ac:spMkLst>
            <pc:docMk/>
            <pc:sldMk cId="1938801604" sldId="262"/>
            <ac:spMk id="20" creationId="{59A309A7-1751-4ABE-A3C1-EEC40366AD89}"/>
          </ac:spMkLst>
        </pc:spChg>
        <pc:spChg chg="add del">
          <ac:chgData name="Thibault Philippette" userId="S::thibault.philippette@uclouvain.be::598c808e-84ac-47a6-a52f-e03c656d73b3" providerId="AD" clId="Web-{DA6BC8CA-BDA6-413C-8384-3B75CB1BD3E2}" dt="2018-12-06T10:52:24.831" v="58"/>
          <ac:spMkLst>
            <pc:docMk/>
            <pc:sldMk cId="1938801604" sldId="262"/>
            <ac:spMk id="22" creationId="{967D8EB6-EAE1-4F9C-B398-83321E287204}"/>
          </ac:spMkLst>
        </pc:spChg>
        <pc:spChg chg="add">
          <ac:chgData name="Thibault Philippette" userId="S::thibault.philippette@uclouvain.be::598c808e-84ac-47a6-a52f-e03c656d73b3" providerId="AD" clId="Web-{DA6BC8CA-BDA6-413C-8384-3B75CB1BD3E2}" dt="2018-12-06T10:52:24.831" v="58"/>
          <ac:spMkLst>
            <pc:docMk/>
            <pc:sldMk cId="1938801604" sldId="262"/>
            <ac:spMk id="27" creationId="{2D2177E8-6B3B-4748-A0C3-39BFCE5C4E0F}"/>
          </ac:spMkLst>
        </pc:spChg>
        <pc:spChg chg="add">
          <ac:chgData name="Thibault Philippette" userId="S::thibault.philippette@uclouvain.be::598c808e-84ac-47a6-a52f-e03c656d73b3" providerId="AD" clId="Web-{DA6BC8CA-BDA6-413C-8384-3B75CB1BD3E2}" dt="2018-12-06T10:52:24.831" v="58"/>
          <ac:spMkLst>
            <pc:docMk/>
            <pc:sldMk cId="1938801604" sldId="262"/>
            <ac:spMk id="30" creationId="{59A309A7-1751-4ABE-A3C1-EEC40366AD89}"/>
          </ac:spMkLst>
        </pc:spChg>
        <pc:spChg chg="add">
          <ac:chgData name="Thibault Philippette" userId="S::thibault.philippette@uclouvain.be::598c808e-84ac-47a6-a52f-e03c656d73b3" providerId="AD" clId="Web-{DA6BC8CA-BDA6-413C-8384-3B75CB1BD3E2}" dt="2018-12-06T10:52:24.831" v="58"/>
          <ac:spMkLst>
            <pc:docMk/>
            <pc:sldMk cId="1938801604" sldId="262"/>
            <ac:spMk id="32" creationId="{967D8EB6-EAE1-4F9C-B398-83321E287204}"/>
          </ac:spMkLst>
        </pc:spChg>
        <pc:picChg chg="add del mod ord">
          <ac:chgData name="Thibault Philippette" userId="S::thibault.philippette@uclouvain.be::598c808e-84ac-47a6-a52f-e03c656d73b3" providerId="AD" clId="Web-{DA6BC8CA-BDA6-413C-8384-3B75CB1BD3E2}" dt="2018-12-06T10:48:12.142" v="36"/>
          <ac:picMkLst>
            <pc:docMk/>
            <pc:sldMk cId="1938801604" sldId="262"/>
            <ac:picMk id="4" creationId="{AA6997E2-FC1F-4D26-A057-3FCDE867665C}"/>
          </ac:picMkLst>
        </pc:picChg>
        <pc:picChg chg="del">
          <ac:chgData name="Thibault Philippette" userId="S::thibault.philippette@uclouvain.be::598c808e-84ac-47a6-a52f-e03c656d73b3" providerId="AD" clId="Web-{DA6BC8CA-BDA6-413C-8384-3B75CB1BD3E2}" dt="2018-12-06T10:48:06.627" v="34"/>
          <ac:picMkLst>
            <pc:docMk/>
            <pc:sldMk cId="1938801604" sldId="262"/>
            <ac:picMk id="7" creationId="{AB5CA343-6C7E-4AAD-BCE1-FD186394F776}"/>
          </ac:picMkLst>
        </pc:picChg>
        <pc:picChg chg="add del mod ord replId">
          <ac:chgData name="Thibault Philippette" userId="S::thibault.philippette@uclouvain.be::598c808e-84ac-47a6-a52f-e03c656d73b3" providerId="AD" clId="Web-{DA6BC8CA-BDA6-413C-8384-3B75CB1BD3E2}" dt="2018-12-06T10:48:37.455" v="38"/>
          <ac:picMkLst>
            <pc:docMk/>
            <pc:sldMk cId="1938801604" sldId="262"/>
            <ac:picMk id="14" creationId="{CD5FB3C3-34E6-46FA-8A36-E6FEA6FCE350}"/>
          </ac:picMkLst>
        </pc:picChg>
        <pc:picChg chg="add del">
          <ac:chgData name="Thibault Philippette" userId="S::thibault.philippette@uclouvain.be::598c808e-84ac-47a6-a52f-e03c656d73b3" providerId="AD" clId="Web-{DA6BC8CA-BDA6-413C-8384-3B75CB1BD3E2}" dt="2018-12-06T10:52:18.378" v="57"/>
          <ac:picMkLst>
            <pc:docMk/>
            <pc:sldMk cId="1938801604" sldId="262"/>
            <ac:picMk id="15" creationId="{CD5FB3C3-34E6-46FA-8A36-E6FEA6FCE350}"/>
          </ac:picMkLst>
        </pc:picChg>
        <pc:picChg chg="add del mod ord replId">
          <ac:chgData name="Thibault Philippette" userId="S::thibault.philippette@uclouvain.be::598c808e-84ac-47a6-a52f-e03c656d73b3" providerId="AD" clId="Web-{DA6BC8CA-BDA6-413C-8384-3B75CB1BD3E2}" dt="2018-12-06T10:52:24.831" v="58"/>
          <ac:picMkLst>
            <pc:docMk/>
            <pc:sldMk cId="1938801604" sldId="262"/>
            <ac:picMk id="24" creationId="{D324413E-8C52-4EAE-B378-E03E5A784D46}"/>
          </ac:picMkLst>
        </pc:picChg>
        <pc:picChg chg="add">
          <ac:chgData name="Thibault Philippette" userId="S::thibault.philippette@uclouvain.be::598c808e-84ac-47a6-a52f-e03c656d73b3" providerId="AD" clId="Web-{DA6BC8CA-BDA6-413C-8384-3B75CB1BD3E2}" dt="2018-12-06T10:52:24.831" v="58"/>
          <ac:picMkLst>
            <pc:docMk/>
            <pc:sldMk cId="1938801604" sldId="262"/>
            <ac:picMk id="25" creationId="{D324413E-8C52-4EAE-B378-E03E5A784D46}"/>
          </ac:picMkLst>
        </pc:picChg>
      </pc:sldChg>
      <pc:sldChg chg="addSp delSp modSp">
        <pc:chgData name="Thibault Philippette" userId="S::thibault.philippette@uclouvain.be::598c808e-84ac-47a6-a52f-e03c656d73b3" providerId="AD" clId="Web-{DA6BC8CA-BDA6-413C-8384-3B75CB1BD3E2}" dt="2018-12-06T10:51:45.394" v="53" actId="20577"/>
        <pc:sldMkLst>
          <pc:docMk/>
          <pc:sldMk cId="1432185602" sldId="263"/>
        </pc:sldMkLst>
        <pc:spChg chg="mod">
          <ac:chgData name="Thibault Philippette" userId="S::thibault.philippette@uclouvain.be::598c808e-84ac-47a6-a52f-e03c656d73b3" providerId="AD" clId="Web-{DA6BC8CA-BDA6-413C-8384-3B75CB1BD3E2}" dt="2018-12-06T10:51:45.394" v="53" actId="20577"/>
          <ac:spMkLst>
            <pc:docMk/>
            <pc:sldMk cId="1432185602" sldId="263"/>
            <ac:spMk id="2" creationId="{51688DD0-FDE9-430D-A16D-D022FB38091F}"/>
          </ac:spMkLst>
        </pc:spChg>
        <pc:spChg chg="del mod">
          <ac:chgData name="Thibault Philippette" userId="S::thibault.philippette@uclouvain.be::598c808e-84ac-47a6-a52f-e03c656d73b3" providerId="AD" clId="Web-{DA6BC8CA-BDA6-413C-8384-3B75CB1BD3E2}" dt="2018-12-06T10:51:15.550" v="40"/>
          <ac:spMkLst>
            <pc:docMk/>
            <pc:sldMk cId="1432185602" sldId="263"/>
            <ac:spMk id="8" creationId="{C4310881-CBFA-4485-87BC-FA98F7CC2078}"/>
          </ac:spMkLst>
        </pc:spChg>
        <pc:spChg chg="del">
          <ac:chgData name="Thibault Philippette" userId="S::thibault.philippette@uclouvain.be::598c808e-84ac-47a6-a52f-e03c656d73b3" providerId="AD" clId="Web-{DA6BC8CA-BDA6-413C-8384-3B75CB1BD3E2}" dt="2018-12-06T10:51:28.050" v="42"/>
          <ac:spMkLst>
            <pc:docMk/>
            <pc:sldMk cId="1432185602" sldId="263"/>
            <ac:spMk id="10" creationId="{59A309A7-1751-4ABE-A3C1-EEC40366AD89}"/>
          </ac:spMkLst>
        </pc:spChg>
        <pc:spChg chg="del">
          <ac:chgData name="Thibault Philippette" userId="S::thibault.philippette@uclouvain.be::598c808e-84ac-47a6-a52f-e03c656d73b3" providerId="AD" clId="Web-{DA6BC8CA-BDA6-413C-8384-3B75CB1BD3E2}" dt="2018-12-06T10:51:28.050" v="42"/>
          <ac:spMkLst>
            <pc:docMk/>
            <pc:sldMk cId="1432185602" sldId="263"/>
            <ac:spMk id="12" creationId="{967D8EB6-EAE1-4F9C-B398-83321E287204}"/>
          </ac:spMkLst>
        </pc:spChg>
        <pc:spChg chg="add">
          <ac:chgData name="Thibault Philippette" userId="S::thibault.philippette@uclouvain.be::598c808e-84ac-47a6-a52f-e03c656d73b3" providerId="AD" clId="Web-{DA6BC8CA-BDA6-413C-8384-3B75CB1BD3E2}" dt="2018-12-06T10:51:28.050" v="42"/>
          <ac:spMkLst>
            <pc:docMk/>
            <pc:sldMk cId="1432185602" sldId="263"/>
            <ac:spMk id="17" creationId="{7828AE97-CF2D-4287-AB54-52156CE09F65}"/>
          </ac:spMkLst>
        </pc:spChg>
        <pc:spChg chg="add">
          <ac:chgData name="Thibault Philippette" userId="S::thibault.philippette@uclouvain.be::598c808e-84ac-47a6-a52f-e03c656d73b3" providerId="AD" clId="Web-{DA6BC8CA-BDA6-413C-8384-3B75CB1BD3E2}" dt="2018-12-06T10:51:28.050" v="42"/>
          <ac:spMkLst>
            <pc:docMk/>
            <pc:sldMk cId="1432185602" sldId="263"/>
            <ac:spMk id="20" creationId="{59A309A7-1751-4ABE-A3C1-EEC40366AD89}"/>
          </ac:spMkLst>
        </pc:spChg>
        <pc:spChg chg="add">
          <ac:chgData name="Thibault Philippette" userId="S::thibault.philippette@uclouvain.be::598c808e-84ac-47a6-a52f-e03c656d73b3" providerId="AD" clId="Web-{DA6BC8CA-BDA6-413C-8384-3B75CB1BD3E2}" dt="2018-12-06T10:51:28.050" v="42"/>
          <ac:spMkLst>
            <pc:docMk/>
            <pc:sldMk cId="1432185602" sldId="263"/>
            <ac:spMk id="22" creationId="{967D8EB6-EAE1-4F9C-B398-83321E287204}"/>
          </ac:spMkLst>
        </pc:spChg>
        <pc:picChg chg="del">
          <ac:chgData name="Thibault Philippette" userId="S::thibault.philippette@uclouvain.be::598c808e-84ac-47a6-a52f-e03c656d73b3" providerId="AD" clId="Web-{DA6BC8CA-BDA6-413C-8384-3B75CB1BD3E2}" dt="2018-12-06T10:51:18.800" v="41"/>
          <ac:picMkLst>
            <pc:docMk/>
            <pc:sldMk cId="1432185602" sldId="263"/>
            <ac:picMk id="7" creationId="{0E78CCF0-14A3-484C-BB50-6A42AE92403A}"/>
          </ac:picMkLst>
        </pc:picChg>
        <pc:picChg chg="add del mod ord replId">
          <ac:chgData name="Thibault Philippette" userId="S::thibault.philippette@uclouvain.be::598c808e-84ac-47a6-a52f-e03c656d73b3" providerId="AD" clId="Web-{DA6BC8CA-BDA6-413C-8384-3B75CB1BD3E2}" dt="2018-12-06T10:51:28.050" v="42"/>
          <ac:picMkLst>
            <pc:docMk/>
            <pc:sldMk cId="1432185602" sldId="263"/>
            <ac:picMk id="14" creationId="{297A09B0-2928-4198-B98C-740256F346F0}"/>
          </ac:picMkLst>
        </pc:picChg>
        <pc:picChg chg="add">
          <ac:chgData name="Thibault Philippette" userId="S::thibault.philippette@uclouvain.be::598c808e-84ac-47a6-a52f-e03c656d73b3" providerId="AD" clId="Web-{DA6BC8CA-BDA6-413C-8384-3B75CB1BD3E2}" dt="2018-12-06T10:51:28.050" v="42"/>
          <ac:picMkLst>
            <pc:docMk/>
            <pc:sldMk cId="1432185602" sldId="263"/>
            <ac:picMk id="15" creationId="{297A09B0-2928-4198-B98C-740256F346F0}"/>
          </ac:picMkLst>
        </pc:picChg>
      </pc:sldChg>
      <pc:sldChg chg="addSp delSp modSp add replId">
        <pc:chgData name="Thibault Philippette" userId="S::thibault.philippette@uclouvain.be::598c808e-84ac-47a6-a52f-e03c656d73b3" providerId="AD" clId="Web-{DA6BC8CA-BDA6-413C-8384-3B75CB1BD3E2}" dt="2018-12-06T10:55:20.004" v="77"/>
        <pc:sldMkLst>
          <pc:docMk/>
          <pc:sldMk cId="1495977508" sldId="264"/>
        </pc:sldMkLst>
        <pc:spChg chg="mod">
          <ac:chgData name="Thibault Philippette" userId="S::thibault.philippette@uclouvain.be::598c808e-84ac-47a6-a52f-e03c656d73b3" providerId="AD" clId="Web-{DA6BC8CA-BDA6-413C-8384-3B75CB1BD3E2}" dt="2018-12-06T10:53:55.895" v="73" actId="20577"/>
          <ac:spMkLst>
            <pc:docMk/>
            <pc:sldMk cId="1495977508" sldId="264"/>
            <ac:spMk id="2" creationId="{51688DD0-FDE9-430D-A16D-D022FB38091F}"/>
          </ac:spMkLst>
        </pc:spChg>
        <pc:spChg chg="del">
          <ac:chgData name="Thibault Philippette" userId="S::thibault.philippette@uclouvain.be::598c808e-84ac-47a6-a52f-e03c656d73b3" providerId="AD" clId="Web-{DA6BC8CA-BDA6-413C-8384-3B75CB1BD3E2}" dt="2018-12-06T10:55:08.817" v="75"/>
          <ac:spMkLst>
            <pc:docMk/>
            <pc:sldMk cId="1495977508" sldId="264"/>
            <ac:spMk id="17" creationId="{7828AE97-CF2D-4287-AB54-52156CE09F65}"/>
          </ac:spMkLst>
        </pc:spChg>
        <pc:spChg chg="del">
          <ac:chgData name="Thibault Philippette" userId="S::thibault.philippette@uclouvain.be::598c808e-84ac-47a6-a52f-e03c656d73b3" providerId="AD" clId="Web-{DA6BC8CA-BDA6-413C-8384-3B75CB1BD3E2}" dt="2018-12-06T10:55:20.004" v="77"/>
          <ac:spMkLst>
            <pc:docMk/>
            <pc:sldMk cId="1495977508" sldId="264"/>
            <ac:spMk id="20" creationId="{59A309A7-1751-4ABE-A3C1-EEC40366AD89}"/>
          </ac:spMkLst>
        </pc:spChg>
        <pc:spChg chg="del">
          <ac:chgData name="Thibault Philippette" userId="S::thibault.philippette@uclouvain.be::598c808e-84ac-47a6-a52f-e03c656d73b3" providerId="AD" clId="Web-{DA6BC8CA-BDA6-413C-8384-3B75CB1BD3E2}" dt="2018-12-06T10:55:20.004" v="77"/>
          <ac:spMkLst>
            <pc:docMk/>
            <pc:sldMk cId="1495977508" sldId="264"/>
            <ac:spMk id="22" creationId="{967D8EB6-EAE1-4F9C-B398-83321E287204}"/>
          </ac:spMkLst>
        </pc:spChg>
        <pc:spChg chg="add">
          <ac:chgData name="Thibault Philippette" userId="S::thibault.philippette@uclouvain.be::598c808e-84ac-47a6-a52f-e03c656d73b3" providerId="AD" clId="Web-{DA6BC8CA-BDA6-413C-8384-3B75CB1BD3E2}" dt="2018-12-06T10:55:20.004" v="77"/>
          <ac:spMkLst>
            <pc:docMk/>
            <pc:sldMk cId="1495977508" sldId="264"/>
            <ac:spMk id="27" creationId="{AC6AC62B-E26C-4FFB-9CF3-249178DB1157}"/>
          </ac:spMkLst>
        </pc:spChg>
        <pc:spChg chg="add">
          <ac:chgData name="Thibault Philippette" userId="S::thibault.philippette@uclouvain.be::598c808e-84ac-47a6-a52f-e03c656d73b3" providerId="AD" clId="Web-{DA6BC8CA-BDA6-413C-8384-3B75CB1BD3E2}" dt="2018-12-06T10:55:20.004" v="77"/>
          <ac:spMkLst>
            <pc:docMk/>
            <pc:sldMk cId="1495977508" sldId="264"/>
            <ac:spMk id="30" creationId="{59A309A7-1751-4ABE-A3C1-EEC40366AD89}"/>
          </ac:spMkLst>
        </pc:spChg>
        <pc:spChg chg="add">
          <ac:chgData name="Thibault Philippette" userId="S::thibault.philippette@uclouvain.be::598c808e-84ac-47a6-a52f-e03c656d73b3" providerId="AD" clId="Web-{DA6BC8CA-BDA6-413C-8384-3B75CB1BD3E2}" dt="2018-12-06T10:55:20.004" v="77"/>
          <ac:spMkLst>
            <pc:docMk/>
            <pc:sldMk cId="1495977508" sldId="264"/>
            <ac:spMk id="32" creationId="{967D8EB6-EAE1-4F9C-B398-83321E287204}"/>
          </ac:spMkLst>
        </pc:spChg>
        <pc:picChg chg="del">
          <ac:chgData name="Thibault Philippette" userId="S::thibault.philippette@uclouvain.be::598c808e-84ac-47a6-a52f-e03c656d73b3" providerId="AD" clId="Web-{DA6BC8CA-BDA6-413C-8384-3B75CB1BD3E2}" dt="2018-12-06T10:55:12.161" v="76"/>
          <ac:picMkLst>
            <pc:docMk/>
            <pc:sldMk cId="1495977508" sldId="264"/>
            <ac:picMk id="15" creationId="{297A09B0-2928-4198-B98C-740256F346F0}"/>
          </ac:picMkLst>
        </pc:picChg>
        <pc:picChg chg="add del mod ord replId">
          <ac:chgData name="Thibault Philippette" userId="S::thibault.philippette@uclouvain.be::598c808e-84ac-47a6-a52f-e03c656d73b3" providerId="AD" clId="Web-{DA6BC8CA-BDA6-413C-8384-3B75CB1BD3E2}" dt="2018-12-06T10:55:20.004" v="77"/>
          <ac:picMkLst>
            <pc:docMk/>
            <pc:sldMk cId="1495977508" sldId="264"/>
            <ac:picMk id="24" creationId="{9885B759-0A5A-4AAF-831D-0DF8626964E2}"/>
          </ac:picMkLst>
        </pc:picChg>
        <pc:picChg chg="add">
          <ac:chgData name="Thibault Philippette" userId="S::thibault.philippette@uclouvain.be::598c808e-84ac-47a6-a52f-e03c656d73b3" providerId="AD" clId="Web-{DA6BC8CA-BDA6-413C-8384-3B75CB1BD3E2}" dt="2018-12-06T10:55:20.004" v="77"/>
          <ac:picMkLst>
            <pc:docMk/>
            <pc:sldMk cId="1495977508" sldId="264"/>
            <ac:picMk id="25" creationId="{9885B759-0A5A-4AAF-831D-0DF8626964E2}"/>
          </ac:picMkLst>
        </pc:picChg>
      </pc:sldChg>
      <pc:sldChg chg="addSp modSp new del mod setBg">
        <pc:chgData name="Thibault Philippette" userId="S::thibault.philippette@uclouvain.be::598c808e-84ac-47a6-a52f-e03c656d73b3" providerId="AD" clId="Web-{DA6BC8CA-BDA6-413C-8384-3B75CB1BD3E2}" dt="2018-12-06T10:40:51.327" v="9"/>
        <pc:sldMkLst>
          <pc:docMk/>
          <pc:sldMk cId="3670398374" sldId="264"/>
        </pc:sldMkLst>
        <pc:spChg chg="mod">
          <ac:chgData name="Thibault Philippette" userId="S::thibault.philippette@uclouvain.be::598c808e-84ac-47a6-a52f-e03c656d73b3" providerId="AD" clId="Web-{DA6BC8CA-BDA6-413C-8384-3B75CB1BD3E2}" dt="2018-12-06T10:40:12.999" v="8"/>
          <ac:spMkLst>
            <pc:docMk/>
            <pc:sldMk cId="3670398374" sldId="264"/>
            <ac:spMk id="2" creationId="{32DDA916-3C65-43FD-AFB3-F1EAECA9A597}"/>
          </ac:spMkLst>
        </pc:spChg>
        <pc:spChg chg="mod">
          <ac:chgData name="Thibault Philippette" userId="S::thibault.philippette@uclouvain.be::598c808e-84ac-47a6-a52f-e03c656d73b3" providerId="AD" clId="Web-{DA6BC8CA-BDA6-413C-8384-3B75CB1BD3E2}" dt="2018-12-06T10:40:12.999" v="8"/>
          <ac:spMkLst>
            <pc:docMk/>
            <pc:sldMk cId="3670398374" sldId="264"/>
            <ac:spMk id="3" creationId="{EB9521C2-31F6-4168-886F-7FEECD8DD870}"/>
          </ac:spMkLst>
        </pc:spChg>
        <pc:spChg chg="add">
          <ac:chgData name="Thibault Philippette" userId="S::thibault.philippette@uclouvain.be::598c808e-84ac-47a6-a52f-e03c656d73b3" providerId="AD" clId="Web-{DA6BC8CA-BDA6-413C-8384-3B75CB1BD3E2}" dt="2018-12-06T10:40:12.999" v="8"/>
          <ac:spMkLst>
            <pc:docMk/>
            <pc:sldMk cId="3670398374" sldId="264"/>
            <ac:spMk id="10" creationId="{59A309A7-1751-4ABE-A3C1-EEC40366AD89}"/>
          </ac:spMkLst>
        </pc:spChg>
        <pc:spChg chg="add">
          <ac:chgData name="Thibault Philippette" userId="S::thibault.philippette@uclouvain.be::598c808e-84ac-47a6-a52f-e03c656d73b3" providerId="AD" clId="Web-{DA6BC8CA-BDA6-413C-8384-3B75CB1BD3E2}" dt="2018-12-06T10:40:12.999" v="8"/>
          <ac:spMkLst>
            <pc:docMk/>
            <pc:sldMk cId="3670398374" sldId="264"/>
            <ac:spMk id="12" creationId="{967D8EB6-EAE1-4F9C-B398-83321E287204}"/>
          </ac:spMkLst>
        </pc:spChg>
        <pc:picChg chg="add">
          <ac:chgData name="Thibault Philippette" userId="S::thibault.philippette@uclouvain.be::598c808e-84ac-47a6-a52f-e03c656d73b3" providerId="AD" clId="Web-{DA6BC8CA-BDA6-413C-8384-3B75CB1BD3E2}" dt="2018-12-06T10:40:12.999" v="8"/>
          <ac:picMkLst>
            <pc:docMk/>
            <pc:sldMk cId="3670398374" sldId="264"/>
            <ac:picMk id="7" creationId="{A08EEB2B-046A-4D22-B979-372DADB652C7}"/>
          </ac:picMkLst>
        </pc:picChg>
      </pc:sldChg>
      <pc:sldChg chg="addSp delSp modSp add replId">
        <pc:chgData name="Thibault Philippette" userId="S::thibault.philippette@uclouvain.be::598c808e-84ac-47a6-a52f-e03c656d73b3" providerId="AD" clId="Web-{DA6BC8CA-BDA6-413C-8384-3B75CB1BD3E2}" dt="2018-12-06T10:56:46.208" v="92"/>
        <pc:sldMkLst>
          <pc:docMk/>
          <pc:sldMk cId="623924517" sldId="265"/>
        </pc:sldMkLst>
        <pc:spChg chg="mod">
          <ac:chgData name="Thibault Philippette" userId="S::thibault.philippette@uclouvain.be::598c808e-84ac-47a6-a52f-e03c656d73b3" providerId="AD" clId="Web-{DA6BC8CA-BDA6-413C-8384-3B75CB1BD3E2}" dt="2018-12-06T10:56:00.802" v="87" actId="20577"/>
          <ac:spMkLst>
            <pc:docMk/>
            <pc:sldMk cId="623924517" sldId="265"/>
            <ac:spMk id="2" creationId="{51688DD0-FDE9-430D-A16D-D022FB38091F}"/>
          </ac:spMkLst>
        </pc:spChg>
        <pc:spChg chg="del">
          <ac:chgData name="Thibault Philippette" userId="S::thibault.philippette@uclouvain.be::598c808e-84ac-47a6-a52f-e03c656d73b3" providerId="AD" clId="Web-{DA6BC8CA-BDA6-413C-8384-3B75CB1BD3E2}" dt="2018-12-06T10:56:35.208" v="90"/>
          <ac:spMkLst>
            <pc:docMk/>
            <pc:sldMk cId="623924517" sldId="265"/>
            <ac:spMk id="27" creationId="{AC6AC62B-E26C-4FFB-9CF3-249178DB1157}"/>
          </ac:spMkLst>
        </pc:spChg>
        <pc:spChg chg="del">
          <ac:chgData name="Thibault Philippette" userId="S::thibault.philippette@uclouvain.be::598c808e-84ac-47a6-a52f-e03c656d73b3" providerId="AD" clId="Web-{DA6BC8CA-BDA6-413C-8384-3B75CB1BD3E2}" dt="2018-12-06T10:56:46.208" v="92"/>
          <ac:spMkLst>
            <pc:docMk/>
            <pc:sldMk cId="623924517" sldId="265"/>
            <ac:spMk id="30" creationId="{59A309A7-1751-4ABE-A3C1-EEC40366AD89}"/>
          </ac:spMkLst>
        </pc:spChg>
        <pc:spChg chg="del">
          <ac:chgData name="Thibault Philippette" userId="S::thibault.philippette@uclouvain.be::598c808e-84ac-47a6-a52f-e03c656d73b3" providerId="AD" clId="Web-{DA6BC8CA-BDA6-413C-8384-3B75CB1BD3E2}" dt="2018-12-06T10:56:46.208" v="92"/>
          <ac:spMkLst>
            <pc:docMk/>
            <pc:sldMk cId="623924517" sldId="265"/>
            <ac:spMk id="32" creationId="{967D8EB6-EAE1-4F9C-B398-83321E287204}"/>
          </ac:spMkLst>
        </pc:spChg>
        <pc:spChg chg="add">
          <ac:chgData name="Thibault Philippette" userId="S::thibault.philippette@uclouvain.be::598c808e-84ac-47a6-a52f-e03c656d73b3" providerId="AD" clId="Web-{DA6BC8CA-BDA6-413C-8384-3B75CB1BD3E2}" dt="2018-12-06T10:56:46.208" v="92"/>
          <ac:spMkLst>
            <pc:docMk/>
            <pc:sldMk cId="623924517" sldId="265"/>
            <ac:spMk id="37" creationId="{E5E88082-B270-4900-AD39-EAB348A13B72}"/>
          </ac:spMkLst>
        </pc:spChg>
        <pc:spChg chg="add">
          <ac:chgData name="Thibault Philippette" userId="S::thibault.philippette@uclouvain.be::598c808e-84ac-47a6-a52f-e03c656d73b3" providerId="AD" clId="Web-{DA6BC8CA-BDA6-413C-8384-3B75CB1BD3E2}" dt="2018-12-06T10:56:46.208" v="92"/>
          <ac:spMkLst>
            <pc:docMk/>
            <pc:sldMk cId="623924517" sldId="265"/>
            <ac:spMk id="40" creationId="{59A309A7-1751-4ABE-A3C1-EEC40366AD89}"/>
          </ac:spMkLst>
        </pc:spChg>
        <pc:spChg chg="add">
          <ac:chgData name="Thibault Philippette" userId="S::thibault.philippette@uclouvain.be::598c808e-84ac-47a6-a52f-e03c656d73b3" providerId="AD" clId="Web-{DA6BC8CA-BDA6-413C-8384-3B75CB1BD3E2}" dt="2018-12-06T10:56:46.208" v="92"/>
          <ac:spMkLst>
            <pc:docMk/>
            <pc:sldMk cId="623924517" sldId="265"/>
            <ac:spMk id="42" creationId="{967D8EB6-EAE1-4F9C-B398-83321E287204}"/>
          </ac:spMkLst>
        </pc:spChg>
        <pc:picChg chg="del">
          <ac:chgData name="Thibault Philippette" userId="S::thibault.philippette@uclouvain.be::598c808e-84ac-47a6-a52f-e03c656d73b3" providerId="AD" clId="Web-{DA6BC8CA-BDA6-413C-8384-3B75CB1BD3E2}" dt="2018-12-06T10:56:38.192" v="91"/>
          <ac:picMkLst>
            <pc:docMk/>
            <pc:sldMk cId="623924517" sldId="265"/>
            <ac:picMk id="25" creationId="{9885B759-0A5A-4AAF-831D-0DF8626964E2}"/>
          </ac:picMkLst>
        </pc:picChg>
        <pc:picChg chg="add del mod ord replId">
          <ac:chgData name="Thibault Philippette" userId="S::thibault.philippette@uclouvain.be::598c808e-84ac-47a6-a52f-e03c656d73b3" providerId="AD" clId="Web-{DA6BC8CA-BDA6-413C-8384-3B75CB1BD3E2}" dt="2018-12-06T10:56:46.208" v="92"/>
          <ac:picMkLst>
            <pc:docMk/>
            <pc:sldMk cId="623924517" sldId="265"/>
            <ac:picMk id="34" creationId="{181DEDA6-1DC3-4E1C-AC03-E08FB7DC4445}"/>
          </ac:picMkLst>
        </pc:picChg>
        <pc:picChg chg="add">
          <ac:chgData name="Thibault Philippette" userId="S::thibault.philippette@uclouvain.be::598c808e-84ac-47a6-a52f-e03c656d73b3" providerId="AD" clId="Web-{DA6BC8CA-BDA6-413C-8384-3B75CB1BD3E2}" dt="2018-12-06T10:56:46.208" v="92"/>
          <ac:picMkLst>
            <pc:docMk/>
            <pc:sldMk cId="623924517" sldId="265"/>
            <ac:picMk id="35" creationId="{181DEDA6-1DC3-4E1C-AC03-E08FB7DC4445}"/>
          </ac:picMkLst>
        </pc:picChg>
      </pc:sldChg>
      <pc:sldChg chg="modSp add del replId">
        <pc:chgData name="Thibault Philippette" userId="S::thibault.philippette@uclouvain.be::598c808e-84ac-47a6-a52f-e03c656d73b3" providerId="AD" clId="Web-{DA6BC8CA-BDA6-413C-8384-3B75CB1BD3E2}" dt="2018-12-06T10:58:11.521" v="99"/>
        <pc:sldMkLst>
          <pc:docMk/>
          <pc:sldMk cId="32565444" sldId="266"/>
        </pc:sldMkLst>
        <pc:spChg chg="mod">
          <ac:chgData name="Thibault Philippette" userId="S::thibault.philippette@uclouvain.be::598c808e-84ac-47a6-a52f-e03c656d73b3" providerId="AD" clId="Web-{DA6BC8CA-BDA6-413C-8384-3B75CB1BD3E2}" dt="2018-12-06T10:57:47.740" v="96" actId="20577"/>
          <ac:spMkLst>
            <pc:docMk/>
            <pc:sldMk cId="32565444" sldId="266"/>
            <ac:spMk id="3" creationId="{00000000-0000-0000-0000-000000000000}"/>
          </ac:spMkLst>
        </pc:spChg>
      </pc:sldChg>
      <pc:sldChg chg="addSp modSp new mod setBg">
        <pc:chgData name="Thibault Philippette" userId="S::thibault.philippette@uclouvain.be::598c808e-84ac-47a6-a52f-e03c656d73b3" providerId="AD" clId="Web-{DA6BC8CA-BDA6-413C-8384-3B75CB1BD3E2}" dt="2018-12-06T11:02:40.117" v="228" actId="1076"/>
        <pc:sldMkLst>
          <pc:docMk/>
          <pc:sldMk cId="4028048683" sldId="266"/>
        </pc:sldMkLst>
        <pc:spChg chg="mod">
          <ac:chgData name="Thibault Philippette" userId="S::thibault.philippette@uclouvain.be::598c808e-84ac-47a6-a52f-e03c656d73b3" providerId="AD" clId="Web-{DA6BC8CA-BDA6-413C-8384-3B75CB1BD3E2}" dt="2018-12-06T10:59:11.787" v="121" actId="20577"/>
          <ac:spMkLst>
            <pc:docMk/>
            <pc:sldMk cId="4028048683" sldId="266"/>
            <ac:spMk id="2" creationId="{958F8642-1DFA-4A9B-BFDF-33AD8C119657}"/>
          </ac:spMkLst>
        </pc:spChg>
        <pc:spChg chg="mod">
          <ac:chgData name="Thibault Philippette" userId="S::thibault.philippette@uclouvain.be::598c808e-84ac-47a6-a52f-e03c656d73b3" providerId="AD" clId="Web-{DA6BC8CA-BDA6-413C-8384-3B75CB1BD3E2}" dt="2018-12-06T11:02:40.117" v="228" actId="1076"/>
          <ac:spMkLst>
            <pc:docMk/>
            <pc:sldMk cId="4028048683" sldId="266"/>
            <ac:spMk id="3" creationId="{1CEB20AC-3A31-45B5-B2A1-17CCCAD89E2E}"/>
          </ac:spMkLst>
        </pc:spChg>
        <pc:spChg chg="add">
          <ac:chgData name="Thibault Philippette" userId="S::thibault.philippette@uclouvain.be::598c808e-84ac-47a6-a52f-e03c656d73b3" providerId="AD" clId="Web-{DA6BC8CA-BDA6-413C-8384-3B75CB1BD3E2}" dt="2018-12-06T10:58:51.209" v="108"/>
          <ac:spMkLst>
            <pc:docMk/>
            <pc:sldMk cId="4028048683" sldId="266"/>
            <ac:spMk id="8" creationId="{0482A7D0-DB09-4EBA-8D52-E6A5934B668D}"/>
          </ac:spMkLst>
        </pc:spChg>
        <pc:spChg chg="add">
          <ac:chgData name="Thibault Philippette" userId="S::thibault.philippette@uclouvain.be::598c808e-84ac-47a6-a52f-e03c656d73b3" providerId="AD" clId="Web-{DA6BC8CA-BDA6-413C-8384-3B75CB1BD3E2}" dt="2018-12-06T10:58:51.209" v="108"/>
          <ac:spMkLst>
            <pc:docMk/>
            <pc:sldMk cId="4028048683" sldId="266"/>
            <ac:spMk id="10" creationId="{1A3688C8-DFCE-4CCD-BCF0-5FB239E5072D}"/>
          </ac:spMkLst>
        </pc:spChg>
        <pc:spChg chg="add">
          <ac:chgData name="Thibault Philippette" userId="S::thibault.philippette@uclouvain.be::598c808e-84ac-47a6-a52f-e03c656d73b3" providerId="AD" clId="Web-{DA6BC8CA-BDA6-413C-8384-3B75CB1BD3E2}" dt="2018-12-06T10:58:51.209" v="108"/>
          <ac:spMkLst>
            <pc:docMk/>
            <pc:sldMk cId="4028048683" sldId="266"/>
            <ac:spMk id="14" creationId="{8482FDCF-45F3-40F1-8751-19B7AFB3CFCE}"/>
          </ac:spMkLst>
        </pc:spChg>
        <pc:picChg chg="add mod">
          <ac:chgData name="Thibault Philippette" userId="S::thibault.philippette@uclouvain.be::598c808e-84ac-47a6-a52f-e03c656d73b3" providerId="AD" clId="Web-{DA6BC8CA-BDA6-413C-8384-3B75CB1BD3E2}" dt="2018-12-06T10:59:32.693" v="125" actId="1076"/>
          <ac:picMkLst>
            <pc:docMk/>
            <pc:sldMk cId="4028048683" sldId="266"/>
            <ac:picMk id="4" creationId="{95BA82C4-ED9F-47FE-A5B3-C3BDE68B4C8D}"/>
          </ac:picMkLst>
        </pc:picChg>
        <pc:picChg chg="add mod">
          <ac:chgData name="Thibault Philippette" userId="S::thibault.philippette@uclouvain.be::598c808e-84ac-47a6-a52f-e03c656d73b3" providerId="AD" clId="Web-{DA6BC8CA-BDA6-413C-8384-3B75CB1BD3E2}" dt="2018-12-06T10:59:59.991" v="128" actId="14100"/>
          <ac:picMkLst>
            <pc:docMk/>
            <pc:sldMk cId="4028048683" sldId="266"/>
            <ac:picMk id="5" creationId="{1F6C8055-7244-4492-9A54-9C07C0974068}"/>
          </ac:picMkLst>
        </pc:picChg>
        <pc:picChg chg="add mod">
          <ac:chgData name="Thibault Philippette" userId="S::thibault.philippette@uclouvain.be::598c808e-84ac-47a6-a52f-e03c656d73b3" providerId="AD" clId="Web-{DA6BC8CA-BDA6-413C-8384-3B75CB1BD3E2}" dt="2018-12-06T11:00:29.569" v="132" actId="1076"/>
          <ac:picMkLst>
            <pc:docMk/>
            <pc:sldMk cId="4028048683" sldId="266"/>
            <ac:picMk id="6" creationId="{7023A6EC-3233-471B-A0D8-D9C4946DDE90}"/>
          </ac:picMkLst>
        </pc:picChg>
        <pc:cxnChg chg="add">
          <ac:chgData name="Thibault Philippette" userId="S::thibault.philippette@uclouvain.be::598c808e-84ac-47a6-a52f-e03c656d73b3" providerId="AD" clId="Web-{DA6BC8CA-BDA6-413C-8384-3B75CB1BD3E2}" dt="2018-12-06T10:58:51.209" v="108"/>
          <ac:cxnSpMkLst>
            <pc:docMk/>
            <pc:sldMk cId="4028048683" sldId="266"/>
            <ac:cxnSpMk id="12" creationId="{D598FBE3-48D2-40A2-B7E6-F485834C8213}"/>
          </ac:cxnSpMkLst>
        </pc:cxnChg>
      </pc:sldChg>
    </pc:docChg>
  </pc:docChgLst>
  <pc:docChgLst>
    <pc:chgData name="victor.wiard" userId="S::victor.wiard_gmail.com#ext#@uclouvain.onmicrosoft.com::da158763-9dd1-45d8-b85b-82f15b60185c" providerId="AD" clId="Web-{393E9DE1-0203-46A2-8379-695F939F26A2}"/>
    <pc:docChg chg="modSld">
      <pc:chgData name="victor.wiard" userId="S::victor.wiard_gmail.com#ext#@uclouvain.onmicrosoft.com::da158763-9dd1-45d8-b85b-82f15b60185c" providerId="AD" clId="Web-{393E9DE1-0203-46A2-8379-695F939F26A2}" dt="2019-02-01T14:50:49.501" v="1" actId="1076"/>
      <pc:docMkLst>
        <pc:docMk/>
      </pc:docMkLst>
      <pc:sldChg chg="modSp">
        <pc:chgData name="victor.wiard" userId="S::victor.wiard_gmail.com#ext#@uclouvain.onmicrosoft.com::da158763-9dd1-45d8-b85b-82f15b60185c" providerId="AD" clId="Web-{393E9DE1-0203-46A2-8379-695F939F26A2}" dt="2019-02-01T14:50:49.501" v="1" actId="1076"/>
        <pc:sldMkLst>
          <pc:docMk/>
          <pc:sldMk cId="3462041917" sldId="257"/>
        </pc:sldMkLst>
        <pc:picChg chg="mod">
          <ac:chgData name="victor.wiard" userId="S::victor.wiard_gmail.com#ext#@uclouvain.onmicrosoft.com::da158763-9dd1-45d8-b85b-82f15b60185c" providerId="AD" clId="Web-{393E9DE1-0203-46A2-8379-695F939F26A2}" dt="2019-02-01T14:50:49.501" v="1" actId="1076"/>
          <ac:picMkLst>
            <pc:docMk/>
            <pc:sldMk cId="3462041917" sldId="257"/>
            <ac:picMk id="4" creationId="{4E8190D3-5713-474B-9E4A-E9EE9B7223C6}"/>
          </ac:picMkLst>
        </pc:picChg>
      </pc:sldChg>
    </pc:docChg>
  </pc:docChgLst>
  <pc:docChgLst>
    <pc:chgData name="Marie Dufrasne" userId="S::marie.dufrasne_usaintlouis.be#ext#@uclouvain.onmicrosoft.com::a2b6187a-25cb-4279-b6c1-099ff6f4bf57" providerId="AD" clId="Web-{9FF696D7-15E1-4D28-9E9D-B3FEF461981A}"/>
    <pc:docChg chg="modSld">
      <pc:chgData name="Marie Dufrasne" userId="S::marie.dufrasne_usaintlouis.be#ext#@uclouvain.onmicrosoft.com::a2b6187a-25cb-4279-b6c1-099ff6f4bf57" providerId="AD" clId="Web-{9FF696D7-15E1-4D28-9E9D-B3FEF461981A}" dt="2018-12-07T09:45:18.339" v="537" actId="1076"/>
      <pc:docMkLst>
        <pc:docMk/>
      </pc:docMkLst>
      <pc:sldChg chg="modSp delCm">
        <pc:chgData name="Marie Dufrasne" userId="S::marie.dufrasne_usaintlouis.be#ext#@uclouvain.onmicrosoft.com::a2b6187a-25cb-4279-b6c1-099ff6f4bf57" providerId="AD" clId="Web-{9FF696D7-15E1-4D28-9E9D-B3FEF461981A}" dt="2018-12-07T09:40:38.746" v="341" actId="20577"/>
        <pc:sldMkLst>
          <pc:docMk/>
          <pc:sldMk cId="1432185602" sldId="263"/>
        </pc:sldMkLst>
        <pc:spChg chg="mod">
          <ac:chgData name="Marie Dufrasne" userId="S::marie.dufrasne_usaintlouis.be#ext#@uclouvain.onmicrosoft.com::a2b6187a-25cb-4279-b6c1-099ff6f4bf57" providerId="AD" clId="Web-{9FF696D7-15E1-4D28-9E9D-B3FEF461981A}" dt="2018-12-07T09:38:55.777" v="110" actId="20577"/>
          <ac:spMkLst>
            <pc:docMk/>
            <pc:sldMk cId="1432185602" sldId="263"/>
            <ac:spMk id="5" creationId="{53D19E0E-6292-4CCE-9183-4D0F3FCEAEE7}"/>
          </ac:spMkLst>
        </pc:spChg>
        <pc:spChg chg="mod">
          <ac:chgData name="Marie Dufrasne" userId="S::marie.dufrasne_usaintlouis.be#ext#@uclouvain.onmicrosoft.com::a2b6187a-25cb-4279-b6c1-099ff6f4bf57" providerId="AD" clId="Web-{9FF696D7-15E1-4D28-9E9D-B3FEF461981A}" dt="2018-12-07T09:40:38.746" v="341" actId="20577"/>
          <ac:spMkLst>
            <pc:docMk/>
            <pc:sldMk cId="1432185602" sldId="263"/>
            <ac:spMk id="10" creationId="{6701EA1F-DB9F-48E3-8E73-5E1F2EBBADF7}"/>
          </ac:spMkLst>
        </pc:spChg>
      </pc:sldChg>
      <pc:sldChg chg="delSp modSp delCm">
        <pc:chgData name="Marie Dufrasne" userId="S::marie.dufrasne_usaintlouis.be#ext#@uclouvain.onmicrosoft.com::a2b6187a-25cb-4279-b6c1-099ff6f4bf57" providerId="AD" clId="Web-{9FF696D7-15E1-4D28-9E9D-B3FEF461981A}" dt="2018-12-07T09:45:18.339" v="537" actId="1076"/>
        <pc:sldMkLst>
          <pc:docMk/>
          <pc:sldMk cId="1495977508" sldId="264"/>
        </pc:sldMkLst>
        <pc:spChg chg="mod">
          <ac:chgData name="Marie Dufrasne" userId="S::marie.dufrasne_usaintlouis.be#ext#@uclouvain.onmicrosoft.com::a2b6187a-25cb-4279-b6c1-099ff6f4bf57" providerId="AD" clId="Web-{9FF696D7-15E1-4D28-9E9D-B3FEF461981A}" dt="2018-12-07T09:45:18.339" v="537" actId="1076"/>
          <ac:spMkLst>
            <pc:docMk/>
            <pc:sldMk cId="1495977508" sldId="264"/>
            <ac:spMk id="2" creationId="{E35F0304-C4D7-4D53-837A-A4C18B98C61A}"/>
          </ac:spMkLst>
        </pc:spChg>
        <pc:spChg chg="mod">
          <ac:chgData name="Marie Dufrasne" userId="S::marie.dufrasne_usaintlouis.be#ext#@uclouvain.onmicrosoft.com::a2b6187a-25cb-4279-b6c1-099ff6f4bf57" providerId="AD" clId="Web-{9FF696D7-15E1-4D28-9E9D-B3FEF461981A}" dt="2018-12-07T09:45:13.058" v="536" actId="1076"/>
          <ac:spMkLst>
            <pc:docMk/>
            <pc:sldMk cId="1495977508" sldId="264"/>
            <ac:spMk id="3" creationId="{E61284A1-BEE1-4235-928C-125803FF7EE7}"/>
          </ac:spMkLst>
        </pc:spChg>
        <pc:spChg chg="mod">
          <ac:chgData name="Marie Dufrasne" userId="S::marie.dufrasne_usaintlouis.be#ext#@uclouvain.onmicrosoft.com::a2b6187a-25cb-4279-b6c1-099ff6f4bf57" providerId="AD" clId="Web-{9FF696D7-15E1-4D28-9E9D-B3FEF461981A}" dt="2018-12-07T09:43:15.949" v="480" actId="20577"/>
          <ac:spMkLst>
            <pc:docMk/>
            <pc:sldMk cId="1495977508" sldId="264"/>
            <ac:spMk id="9" creationId="{07C77CF1-F0FE-4CFD-8A8A-5A93772AAAEC}"/>
          </ac:spMkLst>
        </pc:spChg>
        <pc:spChg chg="mod">
          <ac:chgData name="Marie Dufrasne" userId="S::marie.dufrasne_usaintlouis.be#ext#@uclouvain.onmicrosoft.com::a2b6187a-25cb-4279-b6c1-099ff6f4bf57" providerId="AD" clId="Web-{9FF696D7-15E1-4D28-9E9D-B3FEF461981A}" dt="2018-12-07T09:45:05.230" v="534" actId="1076"/>
          <ac:spMkLst>
            <pc:docMk/>
            <pc:sldMk cId="1495977508" sldId="264"/>
            <ac:spMk id="11" creationId="{F734FA10-6493-4C15-94B7-D3C8E4575D78}"/>
          </ac:spMkLst>
        </pc:spChg>
        <pc:picChg chg="mod">
          <ac:chgData name="Marie Dufrasne" userId="S::marie.dufrasne_usaintlouis.be#ext#@uclouvain.onmicrosoft.com::a2b6187a-25cb-4279-b6c1-099ff6f4bf57" providerId="AD" clId="Web-{9FF696D7-15E1-4D28-9E9D-B3FEF461981A}" dt="2018-12-07T09:44:59.948" v="533" actId="1076"/>
          <ac:picMkLst>
            <pc:docMk/>
            <pc:sldMk cId="1495977508" sldId="264"/>
            <ac:picMk id="14" creationId="{6E4D52C1-CC28-4BB8-B87D-500580C0CDF0}"/>
          </ac:picMkLst>
        </pc:picChg>
        <pc:picChg chg="del">
          <ac:chgData name="Marie Dufrasne" userId="S::marie.dufrasne_usaintlouis.be#ext#@uclouvain.onmicrosoft.com::a2b6187a-25cb-4279-b6c1-099ff6f4bf57" providerId="AD" clId="Web-{9FF696D7-15E1-4D28-9E9D-B3FEF461981A}" dt="2018-12-07T09:44:55.152" v="532"/>
          <ac:picMkLst>
            <pc:docMk/>
            <pc:sldMk cId="1495977508" sldId="264"/>
            <ac:picMk id="16" creationId="{9BB6862C-7679-45BD-B482-3CC9AF350558}"/>
          </ac:picMkLst>
        </pc:picChg>
        <pc:picChg chg="mod">
          <ac:chgData name="Marie Dufrasne" userId="S::marie.dufrasne_usaintlouis.be#ext#@uclouvain.onmicrosoft.com::a2b6187a-25cb-4279-b6c1-099ff6f4bf57" providerId="AD" clId="Web-{9FF696D7-15E1-4D28-9E9D-B3FEF461981A}" dt="2018-12-07T09:45:08.339" v="535" actId="1076"/>
          <ac:picMkLst>
            <pc:docMk/>
            <pc:sldMk cId="1495977508" sldId="264"/>
            <ac:picMk id="17" creationId="{25FBD65F-7EAD-493A-B8C1-0D58C2F7504D}"/>
          </ac:picMkLst>
        </pc:picChg>
      </pc:sldChg>
    </pc:docChg>
  </pc:docChgLst>
  <pc:docChgLst>
    <pc:chgData name="Thibault Philippette" userId="S::thibault.philippette@uclouvain.be::598c808e-84ac-47a6-a52f-e03c656d73b3" providerId="AD" clId="Web-{38C811C7-BA9E-447A-8440-49B24510F734}"/>
    <pc:docChg chg="modSld">
      <pc:chgData name="Thibault Philippette" userId="S::thibault.philippette@uclouvain.be::598c808e-84ac-47a6-a52f-e03c656d73b3" providerId="AD" clId="Web-{38C811C7-BA9E-447A-8440-49B24510F734}" dt="2018-12-06T14:46:39.752" v="1287"/>
      <pc:docMkLst>
        <pc:docMk/>
      </pc:docMkLst>
      <pc:sldChg chg="addSp delSp modSp">
        <pc:chgData name="Thibault Philippette" userId="S::thibault.philippette@uclouvain.be::598c808e-84ac-47a6-a52f-e03c656d73b3" providerId="AD" clId="Web-{38C811C7-BA9E-447A-8440-49B24510F734}" dt="2018-12-06T14:26:36.665" v="551" actId="14100"/>
        <pc:sldMkLst>
          <pc:docMk/>
          <pc:sldMk cId="4166100419" sldId="259"/>
        </pc:sldMkLst>
        <pc:picChg chg="add mod">
          <ac:chgData name="Thibault Philippette" userId="S::thibault.philippette@uclouvain.be::598c808e-84ac-47a6-a52f-e03c656d73b3" providerId="AD" clId="Web-{38C811C7-BA9E-447A-8440-49B24510F734}" dt="2018-12-06T14:26:36.665" v="551" actId="14100"/>
          <ac:picMkLst>
            <pc:docMk/>
            <pc:sldMk cId="4166100419" sldId="259"/>
            <ac:picMk id="3" creationId="{D69A6F2E-010D-4021-9B40-1651F5C5BF7C}"/>
          </ac:picMkLst>
        </pc:picChg>
        <pc:picChg chg="del">
          <ac:chgData name="Thibault Philippette" userId="S::thibault.philippette@uclouvain.be::598c808e-84ac-47a6-a52f-e03c656d73b3" providerId="AD" clId="Web-{38C811C7-BA9E-447A-8440-49B24510F734}" dt="2018-12-06T14:26:28.540" v="549"/>
          <ac:picMkLst>
            <pc:docMk/>
            <pc:sldMk cId="4166100419" sldId="259"/>
            <ac:picMk id="6" creationId="{70023E1C-0AD2-446E-BC70-4D39E252FFA7}"/>
          </ac:picMkLst>
        </pc:picChg>
      </pc:sldChg>
      <pc:sldChg chg="modSp">
        <pc:chgData name="Thibault Philippette" userId="S::thibault.philippette@uclouvain.be::598c808e-84ac-47a6-a52f-e03c656d73b3" providerId="AD" clId="Web-{38C811C7-BA9E-447A-8440-49B24510F734}" dt="2018-12-06T14:00:19.829" v="16" actId="1076"/>
        <pc:sldMkLst>
          <pc:docMk/>
          <pc:sldMk cId="2261970441" sldId="261"/>
        </pc:sldMkLst>
        <pc:graphicFrameChg chg="mod">
          <ac:chgData name="Thibault Philippette" userId="S::thibault.philippette@uclouvain.be::598c808e-84ac-47a6-a52f-e03c656d73b3" providerId="AD" clId="Web-{38C811C7-BA9E-447A-8440-49B24510F734}" dt="2018-12-06T14:00:19.829" v="16" actId="1076"/>
          <ac:graphicFrameMkLst>
            <pc:docMk/>
            <pc:sldMk cId="2261970441" sldId="261"/>
            <ac:graphicFrameMk id="4" creationId="{E8892DF2-CCEC-4ADF-932B-9B080FE6373D}"/>
          </ac:graphicFrameMkLst>
        </pc:graphicFrameChg>
      </pc:sldChg>
      <pc:sldChg chg="addSp delSp modSp">
        <pc:chgData name="Thibault Philippette" userId="S::thibault.philippette@uclouvain.be::598c808e-84ac-47a6-a52f-e03c656d73b3" providerId="AD" clId="Web-{38C811C7-BA9E-447A-8440-49B24510F734}" dt="2018-12-06T14:46:39.752" v="1287"/>
        <pc:sldMkLst>
          <pc:docMk/>
          <pc:sldMk cId="1938801604" sldId="262"/>
        </pc:sldMkLst>
        <pc:spChg chg="add del mod">
          <ac:chgData name="Thibault Philippette" userId="S::thibault.philippette@uclouvain.be::598c808e-84ac-47a6-a52f-e03c656d73b3" providerId="AD" clId="Web-{38C811C7-BA9E-447A-8440-49B24510F734}" dt="2018-12-06T13:57:49.237" v="7"/>
          <ac:spMkLst>
            <pc:docMk/>
            <pc:sldMk cId="1938801604" sldId="262"/>
            <ac:spMk id="23" creationId="{D848A47A-A794-4EBE-A367-98D864EA6449}"/>
          </ac:spMkLst>
        </pc:spChg>
        <pc:spChg chg="del">
          <ac:chgData name="Thibault Philippette" userId="S::thibault.philippette@uclouvain.be::598c808e-84ac-47a6-a52f-e03c656d73b3" providerId="AD" clId="Web-{38C811C7-BA9E-447A-8440-49B24510F734}" dt="2018-12-06T13:57:31.752" v="4"/>
          <ac:spMkLst>
            <pc:docMk/>
            <pc:sldMk cId="1938801604" sldId="262"/>
            <ac:spMk id="27" creationId="{2D2177E8-6B3B-4748-A0C3-39BFCE5C4E0F}"/>
          </ac:spMkLst>
        </pc:spChg>
        <pc:spChg chg="add del mod">
          <ac:chgData name="Thibault Philippette" userId="S::thibault.philippette@uclouvain.be::598c808e-84ac-47a6-a52f-e03c656d73b3" providerId="AD" clId="Web-{38C811C7-BA9E-447A-8440-49B24510F734}" dt="2018-12-06T14:06:35.702" v="31"/>
          <ac:spMkLst>
            <pc:docMk/>
            <pc:sldMk cId="1938801604" sldId="262"/>
            <ac:spMk id="215" creationId="{A8E60E48-9721-4059-ACE2-1661030750A3}"/>
          </ac:spMkLst>
        </pc:spChg>
        <pc:spChg chg="add mod">
          <ac:chgData name="Thibault Philippette" userId="S::thibault.philippette@uclouvain.be::598c808e-84ac-47a6-a52f-e03c656d73b3" providerId="AD" clId="Web-{38C811C7-BA9E-447A-8440-49B24510F734}" dt="2018-12-06T14:14:45.215" v="325" actId="1076"/>
          <ac:spMkLst>
            <pc:docMk/>
            <pc:sldMk cId="1938801604" sldId="262"/>
            <ac:spMk id="216" creationId="{2D79C701-AEB0-4985-8F77-B2A45D0E6BB4}"/>
          </ac:spMkLst>
        </pc:spChg>
        <pc:spChg chg="add mod">
          <ac:chgData name="Thibault Philippette" userId="S::thibault.philippette@uclouvain.be::598c808e-84ac-47a6-a52f-e03c656d73b3" providerId="AD" clId="Web-{38C811C7-BA9E-447A-8440-49B24510F734}" dt="2018-12-06T14:14:50.590" v="326" actId="14100"/>
          <ac:spMkLst>
            <pc:docMk/>
            <pc:sldMk cId="1938801604" sldId="262"/>
            <ac:spMk id="217" creationId="{AD278FE9-7743-4C55-BFCB-C134B5709FE4}"/>
          </ac:spMkLst>
        </pc:spChg>
        <pc:spChg chg="add mod">
          <ac:chgData name="Thibault Philippette" userId="S::thibault.philippette@uclouvain.be::598c808e-84ac-47a6-a52f-e03c656d73b3" providerId="AD" clId="Web-{38C811C7-BA9E-447A-8440-49B24510F734}" dt="2018-12-06T14:14:42.309" v="322" actId="1076"/>
          <ac:spMkLst>
            <pc:docMk/>
            <pc:sldMk cId="1938801604" sldId="262"/>
            <ac:spMk id="218" creationId="{B63D789A-2361-40DD-8537-3E722A08E4B2}"/>
          </ac:spMkLst>
        </pc:spChg>
        <pc:spChg chg="add mod">
          <ac:chgData name="Thibault Philippette" userId="S::thibault.philippette@uclouvain.be::598c808e-84ac-47a6-a52f-e03c656d73b3" providerId="AD" clId="Web-{38C811C7-BA9E-447A-8440-49B24510F734}" dt="2018-12-06T14:14:42.387" v="323" actId="1076"/>
          <ac:spMkLst>
            <pc:docMk/>
            <pc:sldMk cId="1938801604" sldId="262"/>
            <ac:spMk id="219" creationId="{D93EBE5C-3BC3-467D-92ED-8079975B19A5}"/>
          </ac:spMkLst>
        </pc:spChg>
        <pc:graphicFrameChg chg="add del mod ord modGraphic">
          <ac:chgData name="Thibault Philippette" userId="S::thibault.philippette@uclouvain.be::598c808e-84ac-47a6-a52f-e03c656d73b3" providerId="AD" clId="Web-{38C811C7-BA9E-447A-8440-49B24510F734}" dt="2018-12-06T13:57:44.908" v="6"/>
          <ac:graphicFrameMkLst>
            <pc:docMk/>
            <pc:sldMk cId="1938801604" sldId="262"/>
            <ac:graphicFrameMk id="4" creationId="{62F550CF-7D94-45CB-87E9-F11E21A86467}"/>
          </ac:graphicFrameMkLst>
        </pc:graphicFrameChg>
        <pc:graphicFrameChg chg="add del mod ord modGraphic">
          <ac:chgData name="Thibault Philippette" userId="S::thibault.philippette@uclouvain.be::598c808e-84ac-47a6-a52f-e03c656d73b3" providerId="AD" clId="Web-{38C811C7-BA9E-447A-8440-49B24510F734}" dt="2018-12-06T14:06:32.390" v="30"/>
          <ac:graphicFrameMkLst>
            <pc:docMk/>
            <pc:sldMk cId="1938801604" sldId="262"/>
            <ac:graphicFrameMk id="24" creationId="{3050521D-23A4-4F8E-9BB4-9A8DB0DF82FD}"/>
          </ac:graphicFrameMkLst>
        </pc:graphicFrameChg>
        <pc:graphicFrameChg chg="add mod modGraphic">
          <ac:chgData name="Thibault Philippette" userId="S::thibault.philippette@uclouvain.be::598c808e-84ac-47a6-a52f-e03c656d73b3" providerId="AD" clId="Web-{38C811C7-BA9E-447A-8440-49B24510F734}" dt="2018-12-06T14:46:39.752" v="1287"/>
          <ac:graphicFrameMkLst>
            <pc:docMk/>
            <pc:sldMk cId="1938801604" sldId="262"/>
            <ac:graphicFrameMk id="207" creationId="{5A53CB2C-D6AC-436A-A99B-1937061867A8}"/>
          </ac:graphicFrameMkLst>
        </pc:graphicFrameChg>
      </pc:sldChg>
    </pc:docChg>
  </pc:docChgLst>
  <pc:docChgLst>
    <pc:chgData name="Marie Dufrasne" userId="S::marie.dufrasne_usaintlouis.be#ext#@uclouvain.onmicrosoft.com::a2b6187a-25cb-4279-b6c1-099ff6f4bf57" providerId="AD" clId="Web-{C3B90783-0FC1-4B71-88C9-FF0D307F564C}"/>
    <pc:docChg chg="modSld">
      <pc:chgData name="Marie Dufrasne" userId="S::marie.dufrasne_usaintlouis.be#ext#@uclouvain.onmicrosoft.com::a2b6187a-25cb-4279-b6c1-099ff6f4bf57" providerId="AD" clId="Web-{C3B90783-0FC1-4B71-88C9-FF0D307F564C}" dt="2018-12-06T21:05:11.814" v="357"/>
      <pc:docMkLst>
        <pc:docMk/>
      </pc:docMkLst>
      <pc:sldChg chg="addSp delSp modSp">
        <pc:chgData name="Marie Dufrasne" userId="S::marie.dufrasne_usaintlouis.be#ext#@uclouvain.onmicrosoft.com::a2b6187a-25cb-4279-b6c1-099ff6f4bf57" providerId="AD" clId="Web-{C3B90783-0FC1-4B71-88C9-FF0D307F564C}" dt="2018-12-06T20:55:26.248" v="314" actId="1076"/>
        <pc:sldMkLst>
          <pc:docMk/>
          <pc:sldMk cId="1432185602" sldId="263"/>
        </pc:sldMkLst>
        <pc:spChg chg="add del mod">
          <ac:chgData name="Marie Dufrasne" userId="S::marie.dufrasne_usaintlouis.be#ext#@uclouvain.onmicrosoft.com::a2b6187a-25cb-4279-b6c1-099ff6f4bf57" providerId="AD" clId="Web-{C3B90783-0FC1-4B71-88C9-FF0D307F564C}" dt="2018-12-06T20:27:50.666" v="5"/>
          <ac:spMkLst>
            <pc:docMk/>
            <pc:sldMk cId="1432185602" sldId="263"/>
            <ac:spMk id="2" creationId="{E26AC54D-EC72-42F5-B451-0F7420DD08E0}"/>
          </ac:spMkLst>
        </pc:spChg>
        <pc:spChg chg="add del mod">
          <ac:chgData name="Marie Dufrasne" userId="S::marie.dufrasne_usaintlouis.be#ext#@uclouvain.onmicrosoft.com::a2b6187a-25cb-4279-b6c1-099ff6f4bf57" providerId="AD" clId="Web-{C3B90783-0FC1-4B71-88C9-FF0D307F564C}" dt="2018-12-06T20:28:54.262" v="20"/>
          <ac:spMkLst>
            <pc:docMk/>
            <pc:sldMk cId="1432185602" sldId="263"/>
            <ac:spMk id="3" creationId="{D4DB9749-CE8B-4CDB-BEF8-CDF17FA1109F}"/>
          </ac:spMkLst>
        </pc:spChg>
        <pc:spChg chg="add mod">
          <ac:chgData name="Marie Dufrasne" userId="S::marie.dufrasne_usaintlouis.be#ext#@uclouvain.onmicrosoft.com::a2b6187a-25cb-4279-b6c1-099ff6f4bf57" providerId="AD" clId="Web-{C3B90783-0FC1-4B71-88C9-FF0D307F564C}" dt="2018-12-06T20:55:19.826" v="313" actId="1076"/>
          <ac:spMkLst>
            <pc:docMk/>
            <pc:sldMk cId="1432185602" sldId="263"/>
            <ac:spMk id="4" creationId="{D5F80365-10F0-490A-A7DB-92A15FB57915}"/>
          </ac:spMkLst>
        </pc:spChg>
        <pc:spChg chg="add mod">
          <ac:chgData name="Marie Dufrasne" userId="S::marie.dufrasne_usaintlouis.be#ext#@uclouvain.onmicrosoft.com::a2b6187a-25cb-4279-b6c1-099ff6f4bf57" providerId="AD" clId="Web-{C3B90783-0FC1-4B71-88C9-FF0D307F564C}" dt="2018-12-06T20:55:26.248" v="314" actId="1076"/>
          <ac:spMkLst>
            <pc:docMk/>
            <pc:sldMk cId="1432185602" sldId="263"/>
            <ac:spMk id="5" creationId="{53D19E0E-6292-4CCE-9183-4D0F3FCEAEE7}"/>
          </ac:spMkLst>
        </pc:spChg>
        <pc:spChg chg="add del mod">
          <ac:chgData name="Marie Dufrasne" userId="S::marie.dufrasne_usaintlouis.be#ext#@uclouvain.onmicrosoft.com::a2b6187a-25cb-4279-b6c1-099ff6f4bf57" providerId="AD" clId="Web-{C3B90783-0FC1-4B71-88C9-FF0D307F564C}" dt="2018-12-06T20:48:25.985" v="241"/>
          <ac:spMkLst>
            <pc:docMk/>
            <pc:sldMk cId="1432185602" sldId="263"/>
            <ac:spMk id="9" creationId="{D2BAE560-0F00-418A-B24D-124EDE0CE8E8}"/>
          </ac:spMkLst>
        </pc:spChg>
        <pc:spChg chg="add mod">
          <ac:chgData name="Marie Dufrasne" userId="S::marie.dufrasne_usaintlouis.be#ext#@uclouvain.onmicrosoft.com::a2b6187a-25cb-4279-b6c1-099ff6f4bf57" providerId="AD" clId="Web-{C3B90783-0FC1-4B71-88C9-FF0D307F564C}" dt="2018-12-06T20:55:03.310" v="311" actId="1076"/>
          <ac:spMkLst>
            <pc:docMk/>
            <pc:sldMk cId="1432185602" sldId="263"/>
            <ac:spMk id="10" creationId="{6701EA1F-DB9F-48E3-8E73-5E1F2EBBADF7}"/>
          </ac:spMkLst>
        </pc:spChg>
        <pc:spChg chg="add mod">
          <ac:chgData name="Marie Dufrasne" userId="S::marie.dufrasne_usaintlouis.be#ext#@uclouvain.onmicrosoft.com::a2b6187a-25cb-4279-b6c1-099ff6f4bf57" providerId="AD" clId="Web-{C3B90783-0FC1-4B71-88C9-FF0D307F564C}" dt="2018-12-06T20:54:57.544" v="310" actId="1076"/>
          <ac:spMkLst>
            <pc:docMk/>
            <pc:sldMk cId="1432185602" sldId="263"/>
            <ac:spMk id="11" creationId="{5ECCAD95-5C53-40A2-9093-2F516BEE1AFB}"/>
          </ac:spMkLst>
        </pc:spChg>
        <pc:spChg chg="add mod">
          <ac:chgData name="Marie Dufrasne" userId="S::marie.dufrasne_usaintlouis.be#ext#@uclouvain.onmicrosoft.com::a2b6187a-25cb-4279-b6c1-099ff6f4bf57" providerId="AD" clId="Web-{C3B90783-0FC1-4B71-88C9-FF0D307F564C}" dt="2018-12-06T20:54:50.060" v="309" actId="1076"/>
          <ac:spMkLst>
            <pc:docMk/>
            <pc:sldMk cId="1432185602" sldId="263"/>
            <ac:spMk id="12" creationId="{DD6117AE-4780-4435-8D0E-FABC8A0D448A}"/>
          </ac:spMkLst>
        </pc:spChg>
        <pc:spChg chg="add mod">
          <ac:chgData name="Marie Dufrasne" userId="S::marie.dufrasne_usaintlouis.be#ext#@uclouvain.onmicrosoft.com::a2b6187a-25cb-4279-b6c1-099ff6f4bf57" providerId="AD" clId="Web-{C3B90783-0FC1-4B71-88C9-FF0D307F564C}" dt="2018-12-06T20:54:46.732" v="308" actId="1076"/>
          <ac:spMkLst>
            <pc:docMk/>
            <pc:sldMk cId="1432185602" sldId="263"/>
            <ac:spMk id="13" creationId="{A83A4923-48FE-4521-8746-D7DE108BE599}"/>
          </ac:spMkLst>
        </pc:spChg>
        <pc:spChg chg="del mod">
          <ac:chgData name="Marie Dufrasne" userId="S::marie.dufrasne_usaintlouis.be#ext#@uclouvain.onmicrosoft.com::a2b6187a-25cb-4279-b6c1-099ff6f4bf57" providerId="AD" clId="Web-{C3B90783-0FC1-4B71-88C9-FF0D307F564C}" dt="2018-12-06T20:48:22.392" v="240"/>
          <ac:spMkLst>
            <pc:docMk/>
            <pc:sldMk cId="1432185602" sldId="263"/>
            <ac:spMk id="17" creationId="{7828AE97-CF2D-4287-AB54-52156CE09F65}"/>
          </ac:spMkLst>
        </pc:spChg>
      </pc:sldChg>
      <pc:sldChg chg="addSp delSp modSp">
        <pc:chgData name="Marie Dufrasne" userId="S::marie.dufrasne_usaintlouis.be#ext#@uclouvain.onmicrosoft.com::a2b6187a-25cb-4279-b6c1-099ff6f4bf57" providerId="AD" clId="Web-{C3B90783-0FC1-4B71-88C9-FF0D307F564C}" dt="2018-12-06T21:01:59.761" v="354" actId="20577"/>
        <pc:sldMkLst>
          <pc:docMk/>
          <pc:sldMk cId="1495977508" sldId="264"/>
        </pc:sldMkLst>
        <pc:spChg chg="add mod">
          <ac:chgData name="Marie Dufrasne" userId="S::marie.dufrasne_usaintlouis.be#ext#@uclouvain.onmicrosoft.com::a2b6187a-25cb-4279-b6c1-099ff6f4bf57" providerId="AD" clId="Web-{C3B90783-0FC1-4B71-88C9-FF0D307F564C}" dt="2018-12-06T21:00:30.289" v="332" actId="1076"/>
          <ac:spMkLst>
            <pc:docMk/>
            <pc:sldMk cId="1495977508" sldId="264"/>
            <ac:spMk id="2" creationId="{E35F0304-C4D7-4D53-837A-A4C18B98C61A}"/>
          </ac:spMkLst>
        </pc:spChg>
        <pc:spChg chg="add mod">
          <ac:chgData name="Marie Dufrasne" userId="S::marie.dufrasne_usaintlouis.be#ext#@uclouvain.onmicrosoft.com::a2b6187a-25cb-4279-b6c1-099ff6f4bf57" providerId="AD" clId="Web-{C3B90783-0FC1-4B71-88C9-FF0D307F564C}" dt="2018-12-06T21:01:00.931" v="334" actId="20577"/>
          <ac:spMkLst>
            <pc:docMk/>
            <pc:sldMk cId="1495977508" sldId="264"/>
            <ac:spMk id="3" creationId="{E61284A1-BEE1-4235-928C-125803FF7EE7}"/>
          </ac:spMkLst>
        </pc:spChg>
        <pc:spChg chg="add del mod">
          <ac:chgData name="Marie Dufrasne" userId="S::marie.dufrasne_usaintlouis.be#ext#@uclouvain.onmicrosoft.com::a2b6187a-25cb-4279-b6c1-099ff6f4bf57" providerId="AD" clId="Web-{C3B90783-0FC1-4B71-88C9-FF0D307F564C}" dt="2018-12-06T20:31:38.157" v="78"/>
          <ac:spMkLst>
            <pc:docMk/>
            <pc:sldMk cId="1495977508" sldId="264"/>
            <ac:spMk id="4" creationId="{F0642B97-39DC-4F8C-B99B-1FA20886232B}"/>
          </ac:spMkLst>
        </pc:spChg>
        <pc:spChg chg="add mod">
          <ac:chgData name="Marie Dufrasne" userId="S::marie.dufrasne_usaintlouis.be#ext#@uclouvain.onmicrosoft.com::a2b6187a-25cb-4279-b6c1-099ff6f4bf57" providerId="AD" clId="Web-{C3B90783-0FC1-4B71-88C9-FF0D307F564C}" dt="2018-12-06T20:32:09.127" v="86" actId="1076"/>
          <ac:spMkLst>
            <pc:docMk/>
            <pc:sldMk cId="1495977508" sldId="264"/>
            <ac:spMk id="5" creationId="{DB61804F-4D15-45E0-8FED-020F90C7FBEF}"/>
          </ac:spMkLst>
        </pc:spChg>
        <pc:spChg chg="add mod">
          <ac:chgData name="Marie Dufrasne" userId="S::marie.dufrasne_usaintlouis.be#ext#@uclouvain.onmicrosoft.com::a2b6187a-25cb-4279-b6c1-099ff6f4bf57" providerId="AD" clId="Web-{C3B90783-0FC1-4B71-88C9-FF0D307F564C}" dt="2018-12-06T21:00:36.414" v="333" actId="14100"/>
          <ac:spMkLst>
            <pc:docMk/>
            <pc:sldMk cId="1495977508" sldId="264"/>
            <ac:spMk id="8" creationId="{E20A745A-13F0-4AA5-A28B-16BFBF625F7F}"/>
          </ac:spMkLst>
        </pc:spChg>
        <pc:spChg chg="add mod">
          <ac:chgData name="Marie Dufrasne" userId="S::marie.dufrasne_usaintlouis.be#ext#@uclouvain.onmicrosoft.com::a2b6187a-25cb-4279-b6c1-099ff6f4bf57" providerId="AD" clId="Web-{C3B90783-0FC1-4B71-88C9-FF0D307F564C}" dt="2018-12-06T21:01:40.369" v="349" actId="20577"/>
          <ac:spMkLst>
            <pc:docMk/>
            <pc:sldMk cId="1495977508" sldId="264"/>
            <ac:spMk id="9" creationId="{07C77CF1-F0FE-4CFD-8A8A-5A93772AAAEC}"/>
          </ac:spMkLst>
        </pc:spChg>
        <pc:spChg chg="add mod">
          <ac:chgData name="Marie Dufrasne" userId="S::marie.dufrasne_usaintlouis.be#ext#@uclouvain.onmicrosoft.com::a2b6187a-25cb-4279-b6c1-099ff6f4bf57" providerId="AD" clId="Web-{C3B90783-0FC1-4B71-88C9-FF0D307F564C}" dt="2018-12-06T20:34:15.787" v="130" actId="1076"/>
          <ac:spMkLst>
            <pc:docMk/>
            <pc:sldMk cId="1495977508" sldId="264"/>
            <ac:spMk id="10" creationId="{D65DB967-D8C0-47E2-81AF-3746F6BDCC83}"/>
          </ac:spMkLst>
        </pc:spChg>
        <pc:spChg chg="add mod">
          <ac:chgData name="Marie Dufrasne" userId="S::marie.dufrasne_usaintlouis.be#ext#@uclouvain.onmicrosoft.com::a2b6187a-25cb-4279-b6c1-099ff6f4bf57" providerId="AD" clId="Web-{C3B90783-0FC1-4B71-88C9-FF0D307F564C}" dt="2018-12-06T21:01:59.761" v="354" actId="20577"/>
          <ac:spMkLst>
            <pc:docMk/>
            <pc:sldMk cId="1495977508" sldId="264"/>
            <ac:spMk id="11" creationId="{F734FA10-6493-4C15-94B7-D3C8E4575D78}"/>
          </ac:spMkLst>
        </pc:spChg>
        <pc:spChg chg="add mod">
          <ac:chgData name="Marie Dufrasne" userId="S::marie.dufrasne_usaintlouis.be#ext#@uclouvain.onmicrosoft.com::a2b6187a-25cb-4279-b6c1-099ff6f4bf57" providerId="AD" clId="Web-{C3B90783-0FC1-4B71-88C9-FF0D307F564C}" dt="2018-12-06T20:37:55.044" v="197" actId="1076"/>
          <ac:spMkLst>
            <pc:docMk/>
            <pc:sldMk cId="1495977508" sldId="264"/>
            <ac:spMk id="12" creationId="{202B3FE2-611C-441E-8378-645ECE69D314}"/>
          </ac:spMkLst>
        </pc:spChg>
        <pc:spChg chg="del mod">
          <ac:chgData name="Marie Dufrasne" userId="S::marie.dufrasne_usaintlouis.be#ext#@uclouvain.onmicrosoft.com::a2b6187a-25cb-4279-b6c1-099ff6f4bf57" providerId="AD" clId="Web-{C3B90783-0FC1-4B71-88C9-FF0D307F564C}" dt="2018-12-06T20:30:00.139" v="42"/>
          <ac:spMkLst>
            <pc:docMk/>
            <pc:sldMk cId="1495977508" sldId="264"/>
            <ac:spMk id="27" creationId="{AC6AC62B-E26C-4FFB-9CF3-249178DB1157}"/>
          </ac:spMkLst>
        </pc:spChg>
      </pc:sldChg>
      <pc:sldChg chg="addCm">
        <pc:chgData name="Marie Dufrasne" userId="S::marie.dufrasne_usaintlouis.be#ext#@uclouvain.onmicrosoft.com::a2b6187a-25cb-4279-b6c1-099ff6f4bf57" providerId="AD" clId="Web-{C3B90783-0FC1-4B71-88C9-FF0D307F564C}" dt="2018-12-06T21:05:11.814" v="357"/>
        <pc:sldMkLst>
          <pc:docMk/>
          <pc:sldMk cId="623924517" sldId="265"/>
        </pc:sldMkLst>
      </pc:sldChg>
    </pc:docChg>
  </pc:docChgLst>
  <pc:docChgLst>
    <pc:chgData name="Thibault Philippette" userId="S::thibault.philippette@uclouvain.be::598c808e-84ac-47a6-a52f-e03c656d73b3" providerId="AD" clId="Web-{2525C3F5-B34E-475D-8934-27E3CEF9E03E}"/>
    <pc:docChg chg="modSld sldOrd">
      <pc:chgData name="Thibault Philippette" userId="S::thibault.philippette@uclouvain.be::598c808e-84ac-47a6-a52f-e03c656d73b3" providerId="AD" clId="Web-{2525C3F5-B34E-475D-8934-27E3CEF9E03E}" dt="2018-12-06T17:56:34.397" v="241" actId="1076"/>
      <pc:docMkLst>
        <pc:docMk/>
      </pc:docMkLst>
      <pc:sldChg chg="modSp addCm delCm">
        <pc:chgData name="Thibault Philippette" userId="S::thibault.philippette@uclouvain.be::598c808e-84ac-47a6-a52f-e03c656d73b3" providerId="AD" clId="Web-{2525C3F5-B34E-475D-8934-27E3CEF9E03E}" dt="2018-12-06T17:54:54.882" v="239"/>
        <pc:sldMkLst>
          <pc:docMk/>
          <pc:sldMk cId="4166100419" sldId="259"/>
        </pc:sldMkLst>
        <pc:spChg chg="mod">
          <ac:chgData name="Thibault Philippette" userId="S::thibault.philippette@uclouvain.be::598c808e-84ac-47a6-a52f-e03c656d73b3" providerId="AD" clId="Web-{2525C3F5-B34E-475D-8934-27E3CEF9E03E}" dt="2018-12-06T17:43:34.570" v="0" actId="1076"/>
          <ac:spMkLst>
            <pc:docMk/>
            <pc:sldMk cId="4166100419" sldId="259"/>
            <ac:spMk id="2" creationId="{21F5282F-CBF8-4F21-AF50-71C8D254C273}"/>
          </ac:spMkLst>
        </pc:spChg>
        <pc:picChg chg="mod">
          <ac:chgData name="Thibault Philippette" userId="S::thibault.philippette@uclouvain.be::598c808e-84ac-47a6-a52f-e03c656d73b3" providerId="AD" clId="Web-{2525C3F5-B34E-475D-8934-27E3CEF9E03E}" dt="2018-12-06T17:49:07.257" v="71" actId="1076"/>
          <ac:picMkLst>
            <pc:docMk/>
            <pc:sldMk cId="4166100419" sldId="259"/>
            <ac:picMk id="38" creationId="{01770027-F01C-4526-A046-D96B4B94D13F}"/>
          </ac:picMkLst>
        </pc:picChg>
      </pc:sldChg>
      <pc:sldChg chg="addSp delSp modSp">
        <pc:chgData name="Thibault Philippette" userId="S::thibault.philippette@uclouvain.be::598c808e-84ac-47a6-a52f-e03c656d73b3" providerId="AD" clId="Web-{2525C3F5-B34E-475D-8934-27E3CEF9E03E}" dt="2018-12-06T17:49:28.366" v="77" actId="20577"/>
        <pc:sldMkLst>
          <pc:docMk/>
          <pc:sldMk cId="3337226659" sldId="260"/>
        </pc:sldMkLst>
        <pc:spChg chg="del">
          <ac:chgData name="Thibault Philippette" userId="S::thibault.philippette@uclouvain.be::598c808e-84ac-47a6-a52f-e03c656d73b3" providerId="AD" clId="Web-{2525C3F5-B34E-475D-8934-27E3CEF9E03E}" dt="2018-12-06T17:49:15.929" v="72"/>
          <ac:spMkLst>
            <pc:docMk/>
            <pc:sldMk cId="3337226659" sldId="260"/>
            <ac:spMk id="2" creationId="{21F5282F-CBF8-4F21-AF50-71C8D254C273}"/>
          </ac:spMkLst>
        </pc:spChg>
        <pc:spChg chg="mod">
          <ac:chgData name="Thibault Philippette" userId="S::thibault.philippette@uclouvain.be::598c808e-84ac-47a6-a52f-e03c656d73b3" providerId="AD" clId="Web-{2525C3F5-B34E-475D-8934-27E3CEF9E03E}" dt="2018-12-06T17:47:29.867" v="58" actId="20577"/>
          <ac:spMkLst>
            <pc:docMk/>
            <pc:sldMk cId="3337226659" sldId="260"/>
            <ac:spMk id="5" creationId="{01DCE73D-BDE1-481D-84BB-F1D50E112BED}"/>
          </ac:spMkLst>
        </pc:spChg>
        <pc:spChg chg="mod">
          <ac:chgData name="Thibault Philippette" userId="S::thibault.philippette@uclouvain.be::598c808e-84ac-47a6-a52f-e03c656d73b3" providerId="AD" clId="Web-{2525C3F5-B34E-475D-8934-27E3CEF9E03E}" dt="2018-12-06T17:47:21.351" v="49" actId="20577"/>
          <ac:spMkLst>
            <pc:docMk/>
            <pc:sldMk cId="3337226659" sldId="260"/>
            <ac:spMk id="7" creationId="{DA4D73F3-8EF2-47BD-9ED6-A2FB24D1911C}"/>
          </ac:spMkLst>
        </pc:spChg>
        <pc:spChg chg="mod">
          <ac:chgData name="Thibault Philippette" userId="S::thibault.philippette@uclouvain.be::598c808e-84ac-47a6-a52f-e03c656d73b3" providerId="AD" clId="Web-{2525C3F5-B34E-475D-8934-27E3CEF9E03E}" dt="2018-12-06T17:47:36.835" v="67" actId="20577"/>
          <ac:spMkLst>
            <pc:docMk/>
            <pc:sldMk cId="3337226659" sldId="260"/>
            <ac:spMk id="9" creationId="{F2717795-AFFD-4B6E-8D23-03E41B01E6BE}"/>
          </ac:spMkLst>
        </pc:spChg>
        <pc:spChg chg="add del mod">
          <ac:chgData name="Thibault Philippette" userId="S::thibault.philippette@uclouvain.be::598c808e-84ac-47a6-a52f-e03c656d73b3" providerId="AD" clId="Web-{2525C3F5-B34E-475D-8934-27E3CEF9E03E}" dt="2018-12-06T17:49:19.398" v="73"/>
          <ac:spMkLst>
            <pc:docMk/>
            <pc:sldMk cId="3337226659" sldId="260"/>
            <ac:spMk id="11" creationId="{433444DE-D428-4B03-A228-FCBEF5BBD780}"/>
          </ac:spMkLst>
        </pc:spChg>
        <pc:spChg chg="add mod">
          <ac:chgData name="Thibault Philippette" userId="S::thibault.philippette@uclouvain.be::598c808e-84ac-47a6-a52f-e03c656d73b3" providerId="AD" clId="Web-{2525C3F5-B34E-475D-8934-27E3CEF9E03E}" dt="2018-12-06T17:49:28.366" v="77" actId="20577"/>
          <ac:spMkLst>
            <pc:docMk/>
            <pc:sldMk cId="3337226659" sldId="260"/>
            <ac:spMk id="12" creationId="{B745D8CF-B7FA-4F5F-9B27-5139D2866784}"/>
          </ac:spMkLst>
        </pc:spChg>
        <pc:picChg chg="del">
          <ac:chgData name="Thibault Philippette" userId="S::thibault.philippette@uclouvain.be::598c808e-84ac-47a6-a52f-e03c656d73b3" providerId="AD" clId="Web-{2525C3F5-B34E-475D-8934-27E3CEF9E03E}" dt="2018-12-06T17:49:21.929" v="74"/>
          <ac:picMkLst>
            <pc:docMk/>
            <pc:sldMk cId="3337226659" sldId="260"/>
            <ac:picMk id="3" creationId="{381BDEA3-7386-4BAA-93A3-0FFF17CF2B7B}"/>
          </ac:picMkLst>
        </pc:picChg>
        <pc:picChg chg="add">
          <ac:chgData name="Thibault Philippette" userId="S::thibault.philippette@uclouvain.be::598c808e-84ac-47a6-a52f-e03c656d73b3" providerId="AD" clId="Web-{2525C3F5-B34E-475D-8934-27E3CEF9E03E}" dt="2018-12-06T17:49:23.273" v="76"/>
          <ac:picMkLst>
            <pc:docMk/>
            <pc:sldMk cId="3337226659" sldId="260"/>
            <ac:picMk id="13" creationId="{1E8D000D-9607-4BF0-8018-612D6D8121D2}"/>
          </ac:picMkLst>
        </pc:picChg>
      </pc:sldChg>
      <pc:sldChg chg="addSp delSp modSp addCm delCm">
        <pc:chgData name="Thibault Philippette" userId="S::thibault.philippette@uclouvain.be::598c808e-84ac-47a6-a52f-e03c656d73b3" providerId="AD" clId="Web-{2525C3F5-B34E-475D-8934-27E3CEF9E03E}" dt="2018-12-06T17:56:34.397" v="241" actId="1076"/>
        <pc:sldMkLst>
          <pc:docMk/>
          <pc:sldMk cId="2261970441" sldId="261"/>
        </pc:sldMkLst>
        <pc:spChg chg="del">
          <ac:chgData name="Thibault Philippette" userId="S::thibault.philippette@uclouvain.be::598c808e-84ac-47a6-a52f-e03c656d73b3" providerId="AD" clId="Web-{2525C3F5-B34E-475D-8934-27E3CEF9E03E}" dt="2018-12-06T17:49:36.335" v="80"/>
          <ac:spMkLst>
            <pc:docMk/>
            <pc:sldMk cId="2261970441" sldId="261"/>
            <ac:spMk id="2" creationId="{15DD298E-81F6-4649-B41C-083DE68D5480}"/>
          </ac:spMkLst>
        </pc:spChg>
        <pc:spChg chg="add del mod">
          <ac:chgData name="Thibault Philippette" userId="S::thibault.philippette@uclouvain.be::598c808e-84ac-47a6-a52f-e03c656d73b3" providerId="AD" clId="Web-{2525C3F5-B34E-475D-8934-27E3CEF9E03E}" dt="2018-12-06T17:49:38.866" v="81"/>
          <ac:spMkLst>
            <pc:docMk/>
            <pc:sldMk cId="2261970441" sldId="261"/>
            <ac:spMk id="178" creationId="{56E40DF3-BEAA-40DA-A3DA-6E1AD02633AE}"/>
          </ac:spMkLst>
        </pc:spChg>
        <pc:spChg chg="add mod">
          <ac:chgData name="Thibault Philippette" userId="S::thibault.philippette@uclouvain.be::598c808e-84ac-47a6-a52f-e03c656d73b3" providerId="AD" clId="Web-{2525C3F5-B34E-475D-8934-27E3CEF9E03E}" dt="2018-12-06T17:49:49.757" v="105" actId="20577"/>
          <ac:spMkLst>
            <pc:docMk/>
            <pc:sldMk cId="2261970441" sldId="261"/>
            <ac:spMk id="191" creationId="{E6BA4B63-9911-45D3-8438-8EF0B5EF68E1}"/>
          </ac:spMkLst>
        </pc:spChg>
        <pc:graphicFrameChg chg="mod">
          <ac:chgData name="Thibault Philippette" userId="S::thibault.philippette@uclouvain.be::598c808e-84ac-47a6-a52f-e03c656d73b3" providerId="AD" clId="Web-{2525C3F5-B34E-475D-8934-27E3CEF9E03E}" dt="2018-12-06T17:56:34.397" v="241" actId="1076"/>
          <ac:graphicFrameMkLst>
            <pc:docMk/>
            <pc:sldMk cId="2261970441" sldId="261"/>
            <ac:graphicFrameMk id="4" creationId="{E8892DF2-CCEC-4ADF-932B-9B080FE6373D}"/>
          </ac:graphicFrameMkLst>
        </pc:graphicFrameChg>
        <pc:picChg chg="del">
          <ac:chgData name="Thibault Philippette" userId="S::thibault.philippette@uclouvain.be::598c808e-84ac-47a6-a52f-e03c656d73b3" providerId="AD" clId="Web-{2525C3F5-B34E-475D-8934-27E3CEF9E03E}" dt="2018-12-06T17:49:39.804" v="82"/>
          <ac:picMkLst>
            <pc:docMk/>
            <pc:sldMk cId="2261970441" sldId="261"/>
            <ac:picMk id="3" creationId="{B50F4FE7-57F8-429B-A109-8C816FA316F5}"/>
          </ac:picMkLst>
        </pc:picChg>
        <pc:picChg chg="add">
          <ac:chgData name="Thibault Philippette" userId="S::thibault.philippette@uclouvain.be::598c808e-84ac-47a6-a52f-e03c656d73b3" providerId="AD" clId="Web-{2525C3F5-B34E-475D-8934-27E3CEF9E03E}" dt="2018-12-06T17:49:41.413" v="84"/>
          <ac:picMkLst>
            <pc:docMk/>
            <pc:sldMk cId="2261970441" sldId="261"/>
            <ac:picMk id="193" creationId="{62D0C71A-45C7-43D5-A5D7-77EE18BB4053}"/>
          </ac:picMkLst>
        </pc:picChg>
      </pc:sldChg>
      <pc:sldChg chg="addSp delSp modSp delCm">
        <pc:chgData name="Thibault Philippette" userId="S::thibault.philippette@uclouvain.be::598c808e-84ac-47a6-a52f-e03c656d73b3" providerId="AD" clId="Web-{2525C3F5-B34E-475D-8934-27E3CEF9E03E}" dt="2018-12-06T17:50:29.788" v="125"/>
        <pc:sldMkLst>
          <pc:docMk/>
          <pc:sldMk cId="1938801604" sldId="262"/>
        </pc:sldMkLst>
        <pc:spChg chg="del">
          <ac:chgData name="Thibault Philippette" userId="S::thibault.philippette@uclouvain.be::598c808e-84ac-47a6-a52f-e03c656d73b3" providerId="AD" clId="Web-{2525C3F5-B34E-475D-8934-27E3CEF9E03E}" dt="2018-12-06T17:50:12.257" v="109"/>
          <ac:spMkLst>
            <pc:docMk/>
            <pc:sldMk cId="1938801604" sldId="262"/>
            <ac:spMk id="2" creationId="{932B9430-0CBF-4906-A232-FDE7126250CC}"/>
          </ac:spMkLst>
        </pc:spChg>
        <pc:spChg chg="add del mod">
          <ac:chgData name="Thibault Philippette" userId="S::thibault.philippette@uclouvain.be::598c808e-84ac-47a6-a52f-e03c656d73b3" providerId="AD" clId="Web-{2525C3F5-B34E-475D-8934-27E3CEF9E03E}" dt="2018-12-06T17:50:15.366" v="110"/>
          <ac:spMkLst>
            <pc:docMk/>
            <pc:sldMk cId="1938801604" sldId="262"/>
            <ac:spMk id="5" creationId="{770710E5-D7BB-4294-A4AB-62C866FE11C3}"/>
          </ac:spMkLst>
        </pc:spChg>
        <pc:spChg chg="add mod">
          <ac:chgData name="Thibault Philippette" userId="S::thibault.philippette@uclouvain.be::598c808e-84ac-47a6-a52f-e03c656d73b3" providerId="AD" clId="Web-{2525C3F5-B34E-475D-8934-27E3CEF9E03E}" dt="2018-12-06T17:50:24.116" v="122" actId="20577"/>
          <ac:spMkLst>
            <pc:docMk/>
            <pc:sldMk cId="1938801604" sldId="262"/>
            <ac:spMk id="6" creationId="{9C9322CC-5500-49C6-9A3C-F9FA74DDE350}"/>
          </ac:spMkLst>
        </pc:spChg>
        <pc:picChg chg="del">
          <ac:chgData name="Thibault Philippette" userId="S::thibault.philippette@uclouvain.be::598c808e-84ac-47a6-a52f-e03c656d73b3" providerId="AD" clId="Web-{2525C3F5-B34E-475D-8934-27E3CEF9E03E}" dt="2018-12-06T17:50:16.476" v="111"/>
          <ac:picMkLst>
            <pc:docMk/>
            <pc:sldMk cId="1938801604" sldId="262"/>
            <ac:picMk id="3" creationId="{73421819-67DB-45B9-9478-0F71431ADFFA}"/>
          </ac:picMkLst>
        </pc:picChg>
        <pc:picChg chg="add">
          <ac:chgData name="Thibault Philippette" userId="S::thibault.philippette@uclouvain.be::598c808e-84ac-47a6-a52f-e03c656d73b3" providerId="AD" clId="Web-{2525C3F5-B34E-475D-8934-27E3CEF9E03E}" dt="2018-12-06T17:50:18.007" v="113"/>
          <ac:picMkLst>
            <pc:docMk/>
            <pc:sldMk cId="1938801604" sldId="262"/>
            <ac:picMk id="7" creationId="{B89E9B98-CD75-45EE-9F3B-53358D290375}"/>
          </ac:picMkLst>
        </pc:picChg>
      </pc:sldChg>
      <pc:sldChg chg="addSp delSp modSp">
        <pc:chgData name="Thibault Philippette" userId="S::thibault.philippette@uclouvain.be::598c808e-84ac-47a6-a52f-e03c656d73b3" providerId="AD" clId="Web-{2525C3F5-B34E-475D-8934-27E3CEF9E03E}" dt="2018-12-06T17:50:52.116" v="151" actId="20577"/>
        <pc:sldMkLst>
          <pc:docMk/>
          <pc:sldMk cId="1432185602" sldId="263"/>
        </pc:sldMkLst>
        <pc:spChg chg="del">
          <ac:chgData name="Thibault Philippette" userId="S::thibault.philippette@uclouvain.be::598c808e-84ac-47a6-a52f-e03c656d73b3" providerId="AD" clId="Web-{2525C3F5-B34E-475D-8934-27E3CEF9E03E}" dt="2018-12-06T17:50:38.522" v="127"/>
          <ac:spMkLst>
            <pc:docMk/>
            <pc:sldMk cId="1432185602" sldId="263"/>
            <ac:spMk id="2" creationId="{51688DD0-FDE9-430D-A16D-D022FB38091F}"/>
          </ac:spMkLst>
        </pc:spChg>
        <pc:spChg chg="add del mod">
          <ac:chgData name="Thibault Philippette" userId="S::thibault.philippette@uclouvain.be::598c808e-84ac-47a6-a52f-e03c656d73b3" providerId="AD" clId="Web-{2525C3F5-B34E-475D-8934-27E3CEF9E03E}" dt="2018-12-06T17:50:44.897" v="130"/>
          <ac:spMkLst>
            <pc:docMk/>
            <pc:sldMk cId="1432185602" sldId="263"/>
            <ac:spMk id="5" creationId="{D6534DBD-55D3-4747-BA11-58B92B37F987}"/>
          </ac:spMkLst>
        </pc:spChg>
        <pc:spChg chg="add mod">
          <ac:chgData name="Thibault Philippette" userId="S::thibault.philippette@uclouvain.be::598c808e-84ac-47a6-a52f-e03c656d73b3" providerId="AD" clId="Web-{2525C3F5-B34E-475D-8934-27E3CEF9E03E}" dt="2018-12-06T17:50:52.116" v="151" actId="20577"/>
          <ac:spMkLst>
            <pc:docMk/>
            <pc:sldMk cId="1432185602" sldId="263"/>
            <ac:spMk id="6" creationId="{B1358F82-D6BC-4068-AF7E-0E684BE24804}"/>
          </ac:spMkLst>
        </pc:spChg>
        <pc:picChg chg="del">
          <ac:chgData name="Thibault Philippette" userId="S::thibault.philippette@uclouvain.be::598c808e-84ac-47a6-a52f-e03c656d73b3" providerId="AD" clId="Web-{2525C3F5-B34E-475D-8934-27E3CEF9E03E}" dt="2018-12-06T17:50:34.663" v="126"/>
          <ac:picMkLst>
            <pc:docMk/>
            <pc:sldMk cId="1432185602" sldId="263"/>
            <ac:picMk id="3" creationId="{9294D8F2-80A6-47F6-9DFB-8935F4C4D1D2}"/>
          </ac:picMkLst>
        </pc:picChg>
        <pc:picChg chg="add">
          <ac:chgData name="Thibault Philippette" userId="S::thibault.philippette@uclouvain.be::598c808e-84ac-47a6-a52f-e03c656d73b3" providerId="AD" clId="Web-{2525C3F5-B34E-475D-8934-27E3CEF9E03E}" dt="2018-12-06T17:50:39.866" v="129"/>
          <ac:picMkLst>
            <pc:docMk/>
            <pc:sldMk cId="1432185602" sldId="263"/>
            <ac:picMk id="7" creationId="{B9B9F7CC-615B-44DC-A4E9-5D674B709065}"/>
          </ac:picMkLst>
        </pc:picChg>
      </pc:sldChg>
      <pc:sldChg chg="addSp delSp modSp ord">
        <pc:chgData name="Thibault Philippette" userId="S::thibault.philippette@uclouvain.be::598c808e-84ac-47a6-a52f-e03c656d73b3" providerId="AD" clId="Web-{2525C3F5-B34E-475D-8934-27E3CEF9E03E}" dt="2018-12-06T17:54:23.038" v="237"/>
        <pc:sldMkLst>
          <pc:docMk/>
          <pc:sldMk cId="1495977508" sldId="264"/>
        </pc:sldMkLst>
        <pc:spChg chg="del">
          <ac:chgData name="Thibault Philippette" userId="S::thibault.philippette@uclouvain.be::598c808e-84ac-47a6-a52f-e03c656d73b3" providerId="AD" clId="Web-{2525C3F5-B34E-475D-8934-27E3CEF9E03E}" dt="2018-12-06T17:51:02.788" v="155"/>
          <ac:spMkLst>
            <pc:docMk/>
            <pc:sldMk cId="1495977508" sldId="264"/>
            <ac:spMk id="2" creationId="{51688DD0-FDE9-430D-A16D-D022FB38091F}"/>
          </ac:spMkLst>
        </pc:spChg>
        <pc:spChg chg="add del mod">
          <ac:chgData name="Thibault Philippette" userId="S::thibault.philippette@uclouvain.be::598c808e-84ac-47a6-a52f-e03c656d73b3" providerId="AD" clId="Web-{2525C3F5-B34E-475D-8934-27E3CEF9E03E}" dt="2018-12-06T17:51:09.757" v="158"/>
          <ac:spMkLst>
            <pc:docMk/>
            <pc:sldMk cId="1495977508" sldId="264"/>
            <ac:spMk id="5" creationId="{7B2A5B83-D7A0-4DCB-AF7E-01CFE26A5630}"/>
          </ac:spMkLst>
        </pc:spChg>
        <pc:spChg chg="add mod">
          <ac:chgData name="Thibault Philippette" userId="S::thibault.philippette@uclouvain.be::598c808e-84ac-47a6-a52f-e03c656d73b3" providerId="AD" clId="Web-{2525C3F5-B34E-475D-8934-27E3CEF9E03E}" dt="2018-12-06T17:51:36.038" v="195" actId="1076"/>
          <ac:spMkLst>
            <pc:docMk/>
            <pc:sldMk cId="1495977508" sldId="264"/>
            <ac:spMk id="6" creationId="{1DF42272-5619-46D1-8736-554366EC61D9}"/>
          </ac:spMkLst>
        </pc:spChg>
        <pc:picChg chg="del">
          <ac:chgData name="Thibault Philippette" userId="S::thibault.philippette@uclouvain.be::598c808e-84ac-47a6-a52f-e03c656d73b3" providerId="AD" clId="Web-{2525C3F5-B34E-475D-8934-27E3CEF9E03E}" dt="2018-12-06T17:50:58.976" v="154"/>
          <ac:picMkLst>
            <pc:docMk/>
            <pc:sldMk cId="1495977508" sldId="264"/>
            <ac:picMk id="3" creationId="{B2845211-41A1-40A1-8068-7EDD1BF814C7}"/>
          </ac:picMkLst>
        </pc:picChg>
        <pc:picChg chg="add mod">
          <ac:chgData name="Thibault Philippette" userId="S::thibault.philippette@uclouvain.be::598c808e-84ac-47a6-a52f-e03c656d73b3" providerId="AD" clId="Web-{2525C3F5-B34E-475D-8934-27E3CEF9E03E}" dt="2018-12-06T17:51:42.179" v="197" actId="1076"/>
          <ac:picMkLst>
            <pc:docMk/>
            <pc:sldMk cId="1495977508" sldId="264"/>
            <ac:picMk id="7" creationId="{EA913AB6-7C7F-489F-8AEA-63BA7FA95F6F}"/>
          </ac:picMkLst>
        </pc:picChg>
      </pc:sldChg>
      <pc:sldChg chg="addSp delSp modSp ord addCm delCm">
        <pc:chgData name="Thibault Philippette" userId="S::thibault.philippette@uclouvain.be::598c808e-84ac-47a6-a52f-e03c656d73b3" providerId="AD" clId="Web-{2525C3F5-B34E-475D-8934-27E3CEF9E03E}" dt="2018-12-06T17:55:05.663" v="240"/>
        <pc:sldMkLst>
          <pc:docMk/>
          <pc:sldMk cId="623924517" sldId="265"/>
        </pc:sldMkLst>
        <pc:spChg chg="del">
          <ac:chgData name="Thibault Philippette" userId="S::thibault.philippette@uclouvain.be::598c808e-84ac-47a6-a52f-e03c656d73b3" providerId="AD" clId="Web-{2525C3F5-B34E-475D-8934-27E3CEF9E03E}" dt="2018-12-06T17:52:16.741" v="198"/>
          <ac:spMkLst>
            <pc:docMk/>
            <pc:sldMk cId="623924517" sldId="265"/>
            <ac:spMk id="2" creationId="{51688DD0-FDE9-430D-A16D-D022FB38091F}"/>
          </ac:spMkLst>
        </pc:spChg>
        <pc:spChg chg="add del mod">
          <ac:chgData name="Thibault Philippette" userId="S::thibault.philippette@uclouvain.be::598c808e-84ac-47a6-a52f-e03c656d73b3" providerId="AD" clId="Web-{2525C3F5-B34E-475D-8934-27E3CEF9E03E}" dt="2018-12-06T17:52:20.288" v="199"/>
          <ac:spMkLst>
            <pc:docMk/>
            <pc:sldMk cId="623924517" sldId="265"/>
            <ac:spMk id="5" creationId="{7A822362-B7FF-48B1-A141-7B272484F40D}"/>
          </ac:spMkLst>
        </pc:spChg>
        <pc:spChg chg="add mod">
          <ac:chgData name="Thibault Philippette" userId="S::thibault.philippette@uclouvain.be::598c808e-84ac-47a6-a52f-e03c656d73b3" providerId="AD" clId="Web-{2525C3F5-B34E-475D-8934-27E3CEF9E03E}" dt="2018-12-06T17:52:33.225" v="231" actId="20577"/>
          <ac:spMkLst>
            <pc:docMk/>
            <pc:sldMk cId="623924517" sldId="265"/>
            <ac:spMk id="15" creationId="{ED06DDA1-3622-41E8-B26F-68FA4EF64A0B}"/>
          </ac:spMkLst>
        </pc:spChg>
        <pc:picChg chg="del">
          <ac:chgData name="Thibault Philippette" userId="S::thibault.philippette@uclouvain.be::598c808e-84ac-47a6-a52f-e03c656d73b3" providerId="AD" clId="Web-{2525C3F5-B34E-475D-8934-27E3CEF9E03E}" dt="2018-12-06T17:52:21.913" v="200"/>
          <ac:picMkLst>
            <pc:docMk/>
            <pc:sldMk cId="623924517" sldId="265"/>
            <ac:picMk id="3" creationId="{D74BAA4C-2D22-41AF-B579-1BC43FABFFA8}"/>
          </ac:picMkLst>
        </pc:picChg>
        <pc:picChg chg="add mod">
          <ac:chgData name="Thibault Philippette" userId="S::thibault.philippette@uclouvain.be::598c808e-84ac-47a6-a52f-e03c656d73b3" providerId="AD" clId="Web-{2525C3F5-B34E-475D-8934-27E3CEF9E03E}" dt="2018-12-06T17:52:39.694" v="234" actId="1076"/>
          <ac:picMkLst>
            <pc:docMk/>
            <pc:sldMk cId="623924517" sldId="265"/>
            <ac:picMk id="16" creationId="{0EF2716A-0630-4866-99B5-ECE3A30A1409}"/>
          </ac:picMkLst>
        </pc:picChg>
      </pc:sldChg>
    </pc:docChg>
  </pc:docChgLst>
  <pc:docChgLst>
    <pc:chgData name="Thibault Philippette" userId="S::thibault.philippette@uclouvain.be::598c808e-84ac-47a6-a52f-e03c656d73b3" providerId="AD" clId="Web-{DBD0FE76-1B7A-4279-9E85-0569E8A3D41D}"/>
    <pc:docChg chg="modSld">
      <pc:chgData name="Thibault Philippette" userId="S::thibault.philippette@uclouvain.be::598c808e-84ac-47a6-a52f-e03c656d73b3" providerId="AD" clId="Web-{DBD0FE76-1B7A-4279-9E85-0569E8A3D41D}" dt="2018-12-06T15:37:53.925" v="1153"/>
      <pc:docMkLst>
        <pc:docMk/>
      </pc:docMkLst>
      <pc:sldChg chg="modSp">
        <pc:chgData name="Thibault Philippette" userId="S::thibault.philippette@uclouvain.be::598c808e-84ac-47a6-a52f-e03c656d73b3" providerId="AD" clId="Web-{DBD0FE76-1B7A-4279-9E85-0569E8A3D41D}" dt="2018-12-06T15:31:43.097" v="1148" actId="1076"/>
        <pc:sldMkLst>
          <pc:docMk/>
          <pc:sldMk cId="4166100419" sldId="259"/>
        </pc:sldMkLst>
        <pc:picChg chg="mod">
          <ac:chgData name="Thibault Philippette" userId="S::thibault.philippette@uclouvain.be::598c808e-84ac-47a6-a52f-e03c656d73b3" providerId="AD" clId="Web-{DBD0FE76-1B7A-4279-9E85-0569E8A3D41D}" dt="2018-12-06T15:31:34.691" v="1147" actId="1076"/>
          <ac:picMkLst>
            <pc:docMk/>
            <pc:sldMk cId="4166100419" sldId="259"/>
            <ac:picMk id="4" creationId="{03556D01-9D03-4B86-BE28-9D4B8C71CEF7}"/>
          </ac:picMkLst>
        </pc:picChg>
        <pc:picChg chg="mod">
          <ac:chgData name="Thibault Philippette" userId="S::thibault.philippette@uclouvain.be::598c808e-84ac-47a6-a52f-e03c656d73b3" providerId="AD" clId="Web-{DBD0FE76-1B7A-4279-9E85-0569E8A3D41D}" dt="2018-12-06T15:31:43.097" v="1148" actId="1076"/>
          <ac:picMkLst>
            <pc:docMk/>
            <pc:sldMk cId="4166100419" sldId="259"/>
            <ac:picMk id="11" creationId="{AB4AE917-3F6D-4BC0-B452-6A45F3BC3E96}"/>
          </ac:picMkLst>
        </pc:picChg>
      </pc:sldChg>
      <pc:sldChg chg="modSp">
        <pc:chgData name="Thibault Philippette" userId="S::thibault.philippette@uclouvain.be::598c808e-84ac-47a6-a52f-e03c656d73b3" providerId="AD" clId="Web-{DBD0FE76-1B7A-4279-9E85-0569E8A3D41D}" dt="2018-12-06T15:13:08.364" v="917" actId="14100"/>
        <pc:sldMkLst>
          <pc:docMk/>
          <pc:sldMk cId="2261970441" sldId="261"/>
        </pc:sldMkLst>
        <pc:graphicFrameChg chg="mod">
          <ac:chgData name="Thibault Philippette" userId="S::thibault.philippette@uclouvain.be::598c808e-84ac-47a6-a52f-e03c656d73b3" providerId="AD" clId="Web-{DBD0FE76-1B7A-4279-9E85-0569E8A3D41D}" dt="2018-12-06T15:13:08.364" v="917" actId="14100"/>
          <ac:graphicFrameMkLst>
            <pc:docMk/>
            <pc:sldMk cId="2261970441" sldId="261"/>
            <ac:graphicFrameMk id="4" creationId="{E8892DF2-CCEC-4ADF-932B-9B080FE6373D}"/>
          </ac:graphicFrameMkLst>
        </pc:graphicFrameChg>
      </pc:sldChg>
      <pc:sldChg chg="modSp">
        <pc:chgData name="Thibault Philippette" userId="S::thibault.philippette@uclouvain.be::598c808e-84ac-47a6-a52f-e03c656d73b3" providerId="AD" clId="Web-{DBD0FE76-1B7A-4279-9E85-0569E8A3D41D}" dt="2018-12-06T15:37:53.925" v="1153"/>
        <pc:sldMkLst>
          <pc:docMk/>
          <pc:sldMk cId="1938801604" sldId="262"/>
        </pc:sldMkLst>
        <pc:spChg chg="mod">
          <ac:chgData name="Thibault Philippette" userId="S::thibault.philippette@uclouvain.be::598c808e-84ac-47a6-a52f-e03c656d73b3" providerId="AD" clId="Web-{DBD0FE76-1B7A-4279-9E85-0569E8A3D41D}" dt="2018-12-06T14:54:51.022" v="261" actId="1076"/>
          <ac:spMkLst>
            <pc:docMk/>
            <pc:sldMk cId="1938801604" sldId="262"/>
            <ac:spMk id="216" creationId="{2D79C701-AEB0-4985-8F77-B2A45D0E6BB4}"/>
          </ac:spMkLst>
        </pc:spChg>
        <pc:spChg chg="mod">
          <ac:chgData name="Thibault Philippette" userId="S::thibault.philippette@uclouvain.be::598c808e-84ac-47a6-a52f-e03c656d73b3" providerId="AD" clId="Web-{DBD0FE76-1B7A-4279-9E85-0569E8A3D41D}" dt="2018-12-06T14:54:51.038" v="262" actId="1076"/>
          <ac:spMkLst>
            <pc:docMk/>
            <pc:sldMk cId="1938801604" sldId="262"/>
            <ac:spMk id="217" creationId="{AD278FE9-7743-4C55-BFCB-C134B5709FE4}"/>
          </ac:spMkLst>
        </pc:spChg>
        <pc:spChg chg="mod">
          <ac:chgData name="Thibault Philippette" userId="S::thibault.philippette@uclouvain.be::598c808e-84ac-47a6-a52f-e03c656d73b3" providerId="AD" clId="Web-{DBD0FE76-1B7A-4279-9E85-0569E8A3D41D}" dt="2018-12-06T14:54:51.085" v="263" actId="1076"/>
          <ac:spMkLst>
            <pc:docMk/>
            <pc:sldMk cId="1938801604" sldId="262"/>
            <ac:spMk id="218" creationId="{B63D789A-2361-40DD-8537-3E722A08E4B2}"/>
          </ac:spMkLst>
        </pc:spChg>
        <pc:spChg chg="mod">
          <ac:chgData name="Thibault Philippette" userId="S::thibault.philippette@uclouvain.be::598c808e-84ac-47a6-a52f-e03c656d73b3" providerId="AD" clId="Web-{DBD0FE76-1B7A-4279-9E85-0569E8A3D41D}" dt="2018-12-06T14:54:51.116" v="264" actId="1076"/>
          <ac:spMkLst>
            <pc:docMk/>
            <pc:sldMk cId="1938801604" sldId="262"/>
            <ac:spMk id="219" creationId="{D93EBE5C-3BC3-467D-92ED-8079975B19A5}"/>
          </ac:spMkLst>
        </pc:spChg>
        <pc:graphicFrameChg chg="mod ord modGraphic">
          <ac:chgData name="Thibault Philippette" userId="S::thibault.philippette@uclouvain.be::598c808e-84ac-47a6-a52f-e03c656d73b3" providerId="AD" clId="Web-{DBD0FE76-1B7A-4279-9E85-0569E8A3D41D}" dt="2018-12-06T15:37:53.925" v="1153"/>
          <ac:graphicFrameMkLst>
            <pc:docMk/>
            <pc:sldMk cId="1938801604" sldId="262"/>
            <ac:graphicFrameMk id="207" creationId="{5A53CB2C-D6AC-436A-A99B-1937061867A8}"/>
          </ac:graphicFrameMkLst>
        </pc:graphicFrameChg>
      </pc:sldChg>
      <pc:sldChg chg="addSp delSp modSp">
        <pc:chgData name="Thibault Philippette" userId="S::thibault.philippette@uclouvain.be::598c808e-84ac-47a6-a52f-e03c656d73b3" providerId="AD" clId="Web-{DBD0FE76-1B7A-4279-9E85-0569E8A3D41D}" dt="2018-12-06T15:33:47.394" v="1152"/>
        <pc:sldMkLst>
          <pc:docMk/>
          <pc:sldMk cId="623924517" sldId="265"/>
        </pc:sldMkLst>
        <pc:spChg chg="del mod">
          <ac:chgData name="Thibault Philippette" userId="S::thibault.philippette@uclouvain.be::598c808e-84ac-47a6-a52f-e03c656d73b3" providerId="AD" clId="Web-{DBD0FE76-1B7A-4279-9E85-0569E8A3D41D}" dt="2018-12-06T15:22:26.520" v="1130"/>
          <ac:spMkLst>
            <pc:docMk/>
            <pc:sldMk cId="623924517" sldId="265"/>
            <ac:spMk id="37" creationId="{E5E88082-B270-4900-AD39-EAB348A13B72}"/>
          </ac:spMkLst>
        </pc:spChg>
        <pc:graphicFrameChg chg="add mod ord">
          <ac:chgData name="Thibault Philippette" userId="S::thibault.philippette@uclouvain.be::598c808e-84ac-47a6-a52f-e03c656d73b3" providerId="AD" clId="Web-{DBD0FE76-1B7A-4279-9E85-0569E8A3D41D}" dt="2018-12-06T15:29:59.503" v="1137"/>
          <ac:graphicFrameMkLst>
            <pc:docMk/>
            <pc:sldMk cId="623924517" sldId="265"/>
            <ac:graphicFrameMk id="8" creationId="{CAA05487-8621-49F9-A6A2-402AFB8CE8B3}"/>
          </ac:graphicFrameMkLst>
        </pc:graphicFrameChg>
        <pc:picChg chg="add del mod">
          <ac:chgData name="Thibault Philippette" userId="S::thibault.philippette@uclouvain.be::598c808e-84ac-47a6-a52f-e03c656d73b3" providerId="AD" clId="Web-{DBD0FE76-1B7A-4279-9E85-0569E8A3D41D}" dt="2018-12-06T15:30:20.691" v="1140"/>
          <ac:picMkLst>
            <pc:docMk/>
            <pc:sldMk cId="623924517" sldId="265"/>
            <ac:picMk id="4" creationId="{8CE7B0F1-9E8F-4BD2-A128-114F9BD03BA1}"/>
          </ac:picMkLst>
        </pc:picChg>
        <pc:picChg chg="add mod">
          <ac:chgData name="Thibault Philippette" userId="S::thibault.philippette@uclouvain.be::598c808e-84ac-47a6-a52f-e03c656d73b3" providerId="AD" clId="Web-{DBD0FE76-1B7A-4279-9E85-0569E8A3D41D}" dt="2018-12-06T15:33:47.394" v="1152"/>
          <ac:picMkLst>
            <pc:docMk/>
            <pc:sldMk cId="623924517" sldId="265"/>
            <ac:picMk id="6" creationId="{43CD65DC-5D1A-4FA3-8A32-FF12A52F0B50}"/>
          </ac:picMkLst>
        </pc:picChg>
      </pc:sldChg>
    </pc:docChg>
  </pc:docChgLst>
  <pc:docChgLst>
    <pc:chgData name="Thibault Philippette" userId="S::thibault.philippette@uclouvain.be::598c808e-84ac-47a6-a52f-e03c656d73b3" providerId="AD" clId="Web-{5131BB61-BDAE-2294-D04B-E473E88BF0B1}"/>
    <pc:docChg chg="modSld">
      <pc:chgData name="Thibault Philippette" userId="S::thibault.philippette@uclouvain.be::598c808e-84ac-47a6-a52f-e03c656d73b3" providerId="AD" clId="Web-{5131BB61-BDAE-2294-D04B-E473E88BF0B1}" dt="2018-12-06T18:14:34.486" v="34" actId="20577"/>
      <pc:docMkLst>
        <pc:docMk/>
      </pc:docMkLst>
      <pc:sldChg chg="modSp">
        <pc:chgData name="Thibault Philippette" userId="S::thibault.philippette@uclouvain.be::598c808e-84ac-47a6-a52f-e03c656d73b3" providerId="AD" clId="Web-{5131BB61-BDAE-2294-D04B-E473E88BF0B1}" dt="2018-12-06T18:14:33.846" v="32" actId="20577"/>
        <pc:sldMkLst>
          <pc:docMk/>
          <pc:sldMk cId="3337226659" sldId="260"/>
        </pc:sldMkLst>
        <pc:spChg chg="mod">
          <ac:chgData name="Thibault Philippette" userId="S::thibault.philippette@uclouvain.be::598c808e-84ac-47a6-a52f-e03c656d73b3" providerId="AD" clId="Web-{5131BB61-BDAE-2294-D04B-E473E88BF0B1}" dt="2018-12-06T18:14:18.893" v="26" actId="20577"/>
          <ac:spMkLst>
            <pc:docMk/>
            <pc:sldMk cId="3337226659" sldId="260"/>
            <ac:spMk id="5" creationId="{01DCE73D-BDE1-481D-84BB-F1D50E112BED}"/>
          </ac:spMkLst>
        </pc:spChg>
        <pc:spChg chg="mod">
          <ac:chgData name="Thibault Philippette" userId="S::thibault.philippette@uclouvain.be::598c808e-84ac-47a6-a52f-e03c656d73b3" providerId="AD" clId="Web-{5131BB61-BDAE-2294-D04B-E473E88BF0B1}" dt="2018-12-06T18:14:25.955" v="29" actId="20577"/>
          <ac:spMkLst>
            <pc:docMk/>
            <pc:sldMk cId="3337226659" sldId="260"/>
            <ac:spMk id="7" creationId="{DA4D73F3-8EF2-47BD-9ED6-A2FB24D1911C}"/>
          </ac:spMkLst>
        </pc:spChg>
        <pc:spChg chg="mod">
          <ac:chgData name="Thibault Philippette" userId="S::thibault.philippette@uclouvain.be::598c808e-84ac-47a6-a52f-e03c656d73b3" providerId="AD" clId="Web-{5131BB61-BDAE-2294-D04B-E473E88BF0B1}" dt="2018-12-06T18:14:33.846" v="32" actId="20577"/>
          <ac:spMkLst>
            <pc:docMk/>
            <pc:sldMk cId="3337226659" sldId="260"/>
            <ac:spMk id="9" creationId="{F2717795-AFFD-4B6E-8D23-03E41B01E6BE}"/>
          </ac:spMkLst>
        </pc:spChg>
      </pc:sldChg>
    </pc:docChg>
  </pc:docChgLst>
  <pc:docChgLst>
    <pc:chgData name="Marie Dufrasne" userId="S::marie.dufrasne_usaintlouis.be#ext#@uclouvain.onmicrosoft.com::a2b6187a-25cb-4279-b6c1-099ff6f4bf57" providerId="AD" clId="Web-{D89CBAF9-BD9F-480E-9601-01F5D106AD4E}"/>
    <pc:docChg chg="">
      <pc:chgData name="Marie Dufrasne" userId="S::marie.dufrasne_usaintlouis.be#ext#@uclouvain.onmicrosoft.com::a2b6187a-25cb-4279-b6c1-099ff6f4bf57" providerId="AD" clId="Web-{D89CBAF9-BD9F-480E-9601-01F5D106AD4E}" dt="2018-12-06T21:08:21.367" v="0"/>
      <pc:docMkLst>
        <pc:docMk/>
      </pc:docMkLst>
      <pc:sldChg chg="addCm">
        <pc:chgData name="Marie Dufrasne" userId="S::marie.dufrasne_usaintlouis.be#ext#@uclouvain.onmicrosoft.com::a2b6187a-25cb-4279-b6c1-099ff6f4bf57" providerId="AD" clId="Web-{D89CBAF9-BD9F-480E-9601-01F5D106AD4E}" dt="2018-12-06T21:08:21.367" v="0"/>
        <pc:sldMkLst>
          <pc:docMk/>
          <pc:sldMk cId="1938801604" sldId="262"/>
        </pc:sldMkLst>
      </pc:sldChg>
    </pc:docChg>
  </pc:docChgLst>
  <pc:docChgLst>
    <pc:chgData name="Thibault Philippette" userId="S::thibault.philippette@uclouvain.be::598c808e-84ac-47a6-a52f-e03c656d73b3" providerId="AD" clId="Web-{420FF0CB-F1AF-3CC2-DC5A-D50BD277EE8C}"/>
    <pc:docChg chg="modSld">
      <pc:chgData name="Thibault Philippette" userId="S::thibault.philippette@uclouvain.be::598c808e-84ac-47a6-a52f-e03c656d73b3" providerId="AD" clId="Web-{420FF0CB-F1AF-3CC2-DC5A-D50BD277EE8C}" dt="2018-12-07T09:06:19.059" v="4" actId="1076"/>
      <pc:docMkLst>
        <pc:docMk/>
      </pc:docMkLst>
      <pc:sldChg chg="addSp modSp">
        <pc:chgData name="Thibault Philippette" userId="S::thibault.philippette@uclouvain.be::598c808e-84ac-47a6-a52f-e03c656d73b3" providerId="AD" clId="Web-{420FF0CB-F1AF-3CC2-DC5A-D50BD277EE8C}" dt="2018-12-07T09:06:19.059" v="4" actId="1076"/>
        <pc:sldMkLst>
          <pc:docMk/>
          <pc:sldMk cId="4166100419" sldId="259"/>
        </pc:sldMkLst>
        <pc:spChg chg="add mod">
          <ac:chgData name="Thibault Philippette" userId="S::thibault.philippette@uclouvain.be::598c808e-84ac-47a6-a52f-e03c656d73b3" providerId="AD" clId="Web-{420FF0CB-F1AF-3CC2-DC5A-D50BD277EE8C}" dt="2018-12-07T09:05:40.653" v="2" actId="1076"/>
          <ac:spMkLst>
            <pc:docMk/>
            <pc:sldMk cId="4166100419" sldId="259"/>
            <ac:spMk id="5" creationId="{B3A9C812-AE62-45EA-B526-2CF4BDED5F12}"/>
          </ac:spMkLst>
        </pc:spChg>
        <pc:picChg chg="mod">
          <ac:chgData name="Thibault Philippette" userId="S::thibault.philippette@uclouvain.be::598c808e-84ac-47a6-a52f-e03c656d73b3" providerId="AD" clId="Web-{420FF0CB-F1AF-3CC2-DC5A-D50BD277EE8C}" dt="2018-12-07T09:06:19.059" v="4" actId="1076"/>
          <ac:picMkLst>
            <pc:docMk/>
            <pc:sldMk cId="4166100419" sldId="259"/>
            <ac:picMk id="11" creationId="{AB4AE917-3F6D-4BC0-B452-6A45F3BC3E96}"/>
          </ac:picMkLst>
        </pc:picChg>
      </pc:sldChg>
    </pc:docChg>
  </pc:docChgLst>
  <pc:docChgLst>
    <pc:chgData name="Thibault Philippette" userId="S::thibault.philippette@uclouvain.be::598c808e-84ac-47a6-a52f-e03c656d73b3" providerId="AD" clId="Web-{5DCD17AF-0AE1-4C6E-AE14-07F5FA5867E5}"/>
    <pc:docChg chg="modSld">
      <pc:chgData name="Thibault Philippette" userId="S::thibault.philippette@uclouvain.be::598c808e-84ac-47a6-a52f-e03c656d73b3" providerId="AD" clId="Web-{5DCD17AF-0AE1-4C6E-AE14-07F5FA5867E5}" dt="2018-12-07T07:53:04.464" v="54"/>
      <pc:docMkLst>
        <pc:docMk/>
      </pc:docMkLst>
      <pc:sldChg chg="addCm delCm">
        <pc:chgData name="Thibault Philippette" userId="S::thibault.philippette@uclouvain.be::598c808e-84ac-47a6-a52f-e03c656d73b3" providerId="AD" clId="Web-{5DCD17AF-0AE1-4C6E-AE14-07F5FA5867E5}" dt="2018-12-07T07:25:29.754" v="6"/>
        <pc:sldMkLst>
          <pc:docMk/>
          <pc:sldMk cId="1938801604" sldId="262"/>
        </pc:sldMkLst>
      </pc:sldChg>
      <pc:sldChg chg="addSp modSp addCm modCm">
        <pc:chgData name="Thibault Philippette" userId="S::thibault.philippette@uclouvain.be::598c808e-84ac-47a6-a52f-e03c656d73b3" providerId="AD" clId="Web-{5DCD17AF-0AE1-4C6E-AE14-07F5FA5867E5}" dt="2018-12-07T07:41:08.343" v="46"/>
        <pc:sldMkLst>
          <pc:docMk/>
          <pc:sldMk cId="1432185602" sldId="263"/>
        </pc:sldMkLst>
        <pc:spChg chg="mod">
          <ac:chgData name="Thibault Philippette" userId="S::thibault.philippette@uclouvain.be::598c808e-84ac-47a6-a52f-e03c656d73b3" providerId="AD" clId="Web-{5DCD17AF-0AE1-4C6E-AE14-07F5FA5867E5}" dt="2018-12-07T07:36:38.938" v="42" actId="20577"/>
          <ac:spMkLst>
            <pc:docMk/>
            <pc:sldMk cId="1432185602" sldId="263"/>
            <ac:spMk id="10" creationId="{6701EA1F-DB9F-48E3-8E73-5E1F2EBBADF7}"/>
          </ac:spMkLst>
        </pc:spChg>
        <pc:picChg chg="add mod">
          <ac:chgData name="Thibault Philippette" userId="S::thibault.philippette@uclouvain.be::598c808e-84ac-47a6-a52f-e03c656d73b3" providerId="AD" clId="Web-{5DCD17AF-0AE1-4C6E-AE14-07F5FA5867E5}" dt="2018-12-07T07:24:24.724" v="5" actId="14100"/>
          <ac:picMkLst>
            <pc:docMk/>
            <pc:sldMk cId="1432185602" sldId="263"/>
            <ac:picMk id="2" creationId="{3E85B7D2-C338-4C0A-A2B9-CD914BB198C9}"/>
          </ac:picMkLst>
        </pc:picChg>
      </pc:sldChg>
      <pc:sldChg chg="addSp delSp modSp addCm">
        <pc:chgData name="Thibault Philippette" userId="S::thibault.philippette@uclouvain.be::598c808e-84ac-47a6-a52f-e03c656d73b3" providerId="AD" clId="Web-{5DCD17AF-0AE1-4C6E-AE14-07F5FA5867E5}" dt="2018-12-07T07:53:04.464" v="54"/>
        <pc:sldMkLst>
          <pc:docMk/>
          <pc:sldMk cId="1495977508" sldId="264"/>
        </pc:sldMkLst>
        <pc:spChg chg="mod">
          <ac:chgData name="Thibault Philippette" userId="S::thibault.philippette@uclouvain.be::598c808e-84ac-47a6-a52f-e03c656d73b3" providerId="AD" clId="Web-{5DCD17AF-0AE1-4C6E-AE14-07F5FA5867E5}" dt="2018-12-07T07:47:45.669" v="51" actId="14100"/>
          <ac:spMkLst>
            <pc:docMk/>
            <pc:sldMk cId="1495977508" sldId="264"/>
            <ac:spMk id="9" creationId="{07C77CF1-F0FE-4CFD-8A8A-5A93772AAAEC}"/>
          </ac:spMkLst>
        </pc:spChg>
        <pc:picChg chg="add del mod">
          <ac:chgData name="Thibault Philippette" userId="S::thibault.philippette@uclouvain.be::598c808e-84ac-47a6-a52f-e03c656d73b3" providerId="AD" clId="Web-{5DCD17AF-0AE1-4C6E-AE14-07F5FA5867E5}" dt="2018-12-07T07:31:40.612" v="15"/>
          <ac:picMkLst>
            <pc:docMk/>
            <pc:sldMk cId="1495977508" sldId="264"/>
            <ac:picMk id="4" creationId="{8E215279-C76D-4684-9512-A63E890FE785}"/>
          </ac:picMkLst>
        </pc:picChg>
        <pc:picChg chg="add mod">
          <ac:chgData name="Thibault Philippette" userId="S::thibault.philippette@uclouvain.be::598c808e-84ac-47a6-a52f-e03c656d73b3" providerId="AD" clId="Web-{5DCD17AF-0AE1-4C6E-AE14-07F5FA5867E5}" dt="2018-12-07T07:31:58.518" v="19" actId="14100"/>
          <ac:picMkLst>
            <pc:docMk/>
            <pc:sldMk cId="1495977508" sldId="264"/>
            <ac:picMk id="14" creationId="{6E4D52C1-CC28-4BB8-B87D-500580C0CDF0}"/>
          </ac:picMkLst>
        </pc:picChg>
        <pc:picChg chg="add del mod modCrop">
          <ac:chgData name="Thibault Philippette" userId="S::thibault.philippette@uclouvain.be::598c808e-84ac-47a6-a52f-e03c656d73b3" providerId="AD" clId="Web-{5DCD17AF-0AE1-4C6E-AE14-07F5FA5867E5}" dt="2018-12-07T07:27:00.926" v="14"/>
          <ac:picMkLst>
            <pc:docMk/>
            <pc:sldMk cId="1495977508" sldId="264"/>
            <ac:picMk id="17" creationId="{1DB61C4E-76F6-4A21-A369-E5BCD23F9D25}"/>
          </ac:picMkLst>
        </pc:picChg>
      </pc:sldChg>
      <pc:sldChg chg="addCm">
        <pc:chgData name="Thibault Philippette" userId="S::thibault.philippette@uclouvain.be::598c808e-84ac-47a6-a52f-e03c656d73b3" providerId="AD" clId="Web-{5DCD17AF-0AE1-4C6E-AE14-07F5FA5867E5}" dt="2018-12-07T07:11:25.553" v="0"/>
        <pc:sldMkLst>
          <pc:docMk/>
          <pc:sldMk cId="623924517" sldId="265"/>
        </pc:sldMkLst>
      </pc:sldChg>
    </pc:docChg>
  </pc:docChgLst>
  <pc:docChgLst>
    <pc:chgData name="Marie Dufrasne" userId="S::marie.dufrasne_usaintlouis.be#ext#@uclouvain.onmicrosoft.com::a2b6187a-25cb-4279-b6c1-099ff6f4bf57" providerId="AD" clId="Web-{AD465838-FEF9-4A8D-99A8-9858E0E946FF}"/>
    <pc:docChg chg="modSld">
      <pc:chgData name="Marie Dufrasne" userId="S::marie.dufrasne_usaintlouis.be#ext#@uclouvain.onmicrosoft.com::a2b6187a-25cb-4279-b6c1-099ff6f4bf57" providerId="AD" clId="Web-{AD465838-FEF9-4A8D-99A8-9858E0E946FF}" dt="2018-12-07T09:48:40.285" v="1" actId="1076"/>
      <pc:docMkLst>
        <pc:docMk/>
      </pc:docMkLst>
      <pc:sldChg chg="modSp">
        <pc:chgData name="Marie Dufrasne" userId="S::marie.dufrasne_usaintlouis.be#ext#@uclouvain.onmicrosoft.com::a2b6187a-25cb-4279-b6c1-099ff6f4bf57" providerId="AD" clId="Web-{AD465838-FEF9-4A8D-99A8-9858E0E946FF}" dt="2018-12-07T09:48:40.285" v="1" actId="1076"/>
        <pc:sldMkLst>
          <pc:docMk/>
          <pc:sldMk cId="1432185602" sldId="263"/>
        </pc:sldMkLst>
        <pc:spChg chg="mod">
          <ac:chgData name="Marie Dufrasne" userId="S::marie.dufrasne_usaintlouis.be#ext#@uclouvain.onmicrosoft.com::a2b6187a-25cb-4279-b6c1-099ff6f4bf57" providerId="AD" clId="Web-{AD465838-FEF9-4A8D-99A8-9858E0E946FF}" dt="2018-12-07T09:48:07.534" v="0" actId="1076"/>
          <ac:spMkLst>
            <pc:docMk/>
            <pc:sldMk cId="1432185602" sldId="263"/>
            <ac:spMk id="12" creationId="{DD6117AE-4780-4435-8D0E-FABC8A0D448A}"/>
          </ac:spMkLst>
        </pc:spChg>
        <pc:picChg chg="mod">
          <ac:chgData name="Marie Dufrasne" userId="S::marie.dufrasne_usaintlouis.be#ext#@uclouvain.onmicrosoft.com::a2b6187a-25cb-4279-b6c1-099ff6f4bf57" providerId="AD" clId="Web-{AD465838-FEF9-4A8D-99A8-9858E0E946FF}" dt="2018-12-07T09:48:40.285" v="1" actId="1076"/>
          <ac:picMkLst>
            <pc:docMk/>
            <pc:sldMk cId="1432185602" sldId="263"/>
            <ac:picMk id="16" creationId="{3906B707-72C9-4245-8C1F-9D79CCBF8D6F}"/>
          </ac:picMkLst>
        </pc:picChg>
      </pc:sldChg>
    </pc:docChg>
  </pc:docChgLst>
  <pc:docChgLst>
    <pc:chgData name="Thibault Philippette" userId="S::thibault.philippette@uclouvain.be::598c808e-84ac-47a6-a52f-e03c656d73b3" providerId="AD" clId="Web-{17E2EA00-D7A6-460A-8C24-4B3D6DF4E554}"/>
    <pc:docChg chg="modSld">
      <pc:chgData name="Thibault Philippette" userId="S::thibault.philippette@uclouvain.be::598c808e-84ac-47a6-a52f-e03c656d73b3" providerId="AD" clId="Web-{17E2EA00-D7A6-460A-8C24-4B3D6DF4E554}" dt="2018-12-06T12:22:00.899" v="810" actId="1076"/>
      <pc:docMkLst>
        <pc:docMk/>
      </pc:docMkLst>
      <pc:sldChg chg="addSp delSp modSp">
        <pc:chgData name="Thibault Philippette" userId="S::thibault.philippette@uclouvain.be::598c808e-84ac-47a6-a52f-e03c656d73b3" providerId="AD" clId="Web-{17E2EA00-D7A6-460A-8C24-4B3D6DF4E554}" dt="2018-12-06T12:07:36.183" v="805" actId="1076"/>
        <pc:sldMkLst>
          <pc:docMk/>
          <pc:sldMk cId="4166100419" sldId="259"/>
        </pc:sldMkLst>
        <pc:spChg chg="mod">
          <ac:chgData name="Thibault Philippette" userId="S::thibault.philippette@uclouvain.be::598c808e-84ac-47a6-a52f-e03c656d73b3" providerId="AD" clId="Web-{17E2EA00-D7A6-460A-8C24-4B3D6DF4E554}" dt="2018-12-06T11:56:56.866" v="335" actId="20577"/>
          <ac:spMkLst>
            <pc:docMk/>
            <pc:sldMk cId="4166100419" sldId="259"/>
            <ac:spMk id="9" creationId="{D2C2950A-1B9E-4B87-8895-E344F91AAD57}"/>
          </ac:spMkLst>
        </pc:spChg>
        <pc:spChg chg="add mod">
          <ac:chgData name="Thibault Philippette" userId="S::thibault.philippette@uclouvain.be::598c808e-84ac-47a6-a52f-e03c656d73b3" providerId="AD" clId="Web-{17E2EA00-D7A6-460A-8C24-4B3D6DF4E554}" dt="2018-12-06T11:41:33.711" v="181" actId="1076"/>
          <ac:spMkLst>
            <pc:docMk/>
            <pc:sldMk cId="4166100419" sldId="259"/>
            <ac:spMk id="16" creationId="{8D60A5BF-D237-4038-8D08-8B864A061D88}"/>
          </ac:spMkLst>
        </pc:spChg>
        <pc:spChg chg="add mod">
          <ac:chgData name="Thibault Philippette" userId="S::thibault.philippette@uclouvain.be::598c808e-84ac-47a6-a52f-e03c656d73b3" providerId="AD" clId="Web-{17E2EA00-D7A6-460A-8C24-4B3D6DF4E554}" dt="2018-12-06T11:39:20.926" v="174" actId="1076"/>
          <ac:spMkLst>
            <pc:docMk/>
            <pc:sldMk cId="4166100419" sldId="259"/>
            <ac:spMk id="27" creationId="{669E45C1-DA66-4030-9367-19FA94CE7CA5}"/>
          </ac:spMkLst>
        </pc:spChg>
        <pc:spChg chg="add mod">
          <ac:chgData name="Thibault Philippette" userId="S::thibault.philippette@uclouvain.be::598c808e-84ac-47a6-a52f-e03c656d73b3" providerId="AD" clId="Web-{17E2EA00-D7A6-460A-8C24-4B3D6DF4E554}" dt="2018-12-06T11:48:20.146" v="250" actId="14100"/>
          <ac:spMkLst>
            <pc:docMk/>
            <pc:sldMk cId="4166100419" sldId="259"/>
            <ac:spMk id="34" creationId="{3258EBC2-6245-4742-A27F-E96934B78A7B}"/>
          </ac:spMkLst>
        </pc:spChg>
        <pc:spChg chg="add mod">
          <ac:chgData name="Thibault Philippette" userId="S::thibault.philippette@uclouvain.be::598c808e-84ac-47a6-a52f-e03c656d73b3" providerId="AD" clId="Web-{17E2EA00-D7A6-460A-8C24-4B3D6DF4E554}" dt="2018-12-06T12:07:31.168" v="804" actId="1076"/>
          <ac:spMkLst>
            <pc:docMk/>
            <pc:sldMk cId="4166100419" sldId="259"/>
            <ac:spMk id="39" creationId="{19FFB4FD-44D6-4ED5-B4C2-1E4733294720}"/>
          </ac:spMkLst>
        </pc:spChg>
        <pc:spChg chg="add mod">
          <ac:chgData name="Thibault Philippette" userId="S::thibault.philippette@uclouvain.be::598c808e-84ac-47a6-a52f-e03c656d73b3" providerId="AD" clId="Web-{17E2EA00-D7A6-460A-8C24-4B3D6DF4E554}" dt="2018-12-06T11:53:33.281" v="314"/>
          <ac:spMkLst>
            <pc:docMk/>
            <pc:sldMk cId="4166100419" sldId="259"/>
            <ac:spMk id="43" creationId="{56D06294-7AC7-4BE0-B8D2-9DF7D9855882}"/>
          </ac:spMkLst>
        </pc:spChg>
        <pc:spChg chg="add mod">
          <ac:chgData name="Thibault Philippette" userId="S::thibault.philippette@uclouvain.be::598c808e-84ac-47a6-a52f-e03c656d73b3" providerId="AD" clId="Web-{17E2EA00-D7A6-460A-8C24-4B3D6DF4E554}" dt="2018-12-06T12:07:36.183" v="805" actId="1076"/>
          <ac:spMkLst>
            <pc:docMk/>
            <pc:sldMk cId="4166100419" sldId="259"/>
            <ac:spMk id="45" creationId="{C95A5295-778B-4B85-94D0-4DF467314C5E}"/>
          </ac:spMkLst>
        </pc:spChg>
        <pc:picChg chg="add del mod">
          <ac:chgData name="Thibault Philippette" userId="S::thibault.philippette@uclouvain.be::598c808e-84ac-47a6-a52f-e03c656d73b3" providerId="AD" clId="Web-{17E2EA00-D7A6-460A-8C24-4B3D6DF4E554}" dt="2018-12-06T11:18:18.917" v="22"/>
          <ac:picMkLst>
            <pc:docMk/>
            <pc:sldMk cId="4166100419" sldId="259"/>
            <ac:picMk id="3" creationId="{5CBBFDF1-F36D-437E-AB79-B17F90FEBC4B}"/>
          </ac:picMkLst>
        </pc:picChg>
        <pc:picChg chg="mod">
          <ac:chgData name="Thibault Philippette" userId="S::thibault.philippette@uclouvain.be::598c808e-84ac-47a6-a52f-e03c656d73b3" providerId="AD" clId="Web-{17E2EA00-D7A6-460A-8C24-4B3D6DF4E554}" dt="2018-12-06T11:33:55.353" v="153" actId="1076"/>
          <ac:picMkLst>
            <pc:docMk/>
            <pc:sldMk cId="4166100419" sldId="259"/>
            <ac:picMk id="4" creationId="{03556D01-9D03-4B86-BE28-9D4B8C71CEF7}"/>
          </ac:picMkLst>
        </pc:picChg>
        <pc:picChg chg="add mod modCrop">
          <ac:chgData name="Thibault Philippette" userId="S::thibault.philippette@uclouvain.be::598c808e-84ac-47a6-a52f-e03c656d73b3" providerId="AD" clId="Web-{17E2EA00-D7A6-460A-8C24-4B3D6DF4E554}" dt="2018-12-06T11:34:33.307" v="156" actId="1076"/>
          <ac:picMkLst>
            <pc:docMk/>
            <pc:sldMk cId="4166100419" sldId="259"/>
            <ac:picMk id="6" creationId="{70023E1C-0AD2-446E-BC70-4D39E252FFA7}"/>
          </ac:picMkLst>
        </pc:picChg>
        <pc:picChg chg="mod">
          <ac:chgData name="Thibault Philippette" userId="S::thibault.philippette@uclouvain.be::598c808e-84ac-47a6-a52f-e03c656d73b3" providerId="AD" clId="Web-{17E2EA00-D7A6-460A-8C24-4B3D6DF4E554}" dt="2018-12-06T11:33:58.556" v="154" actId="1076"/>
          <ac:picMkLst>
            <pc:docMk/>
            <pc:sldMk cId="4166100419" sldId="259"/>
            <ac:picMk id="7" creationId="{41459EE8-E39C-4669-A502-1C44DFB6ACF3}"/>
          </ac:picMkLst>
        </pc:picChg>
        <pc:picChg chg="mod">
          <ac:chgData name="Thibault Philippette" userId="S::thibault.philippette@uclouvain.be::598c808e-84ac-47a6-a52f-e03c656d73b3" providerId="AD" clId="Web-{17E2EA00-D7A6-460A-8C24-4B3D6DF4E554}" dt="2018-12-06T11:26:17.869" v="104" actId="1076"/>
          <ac:picMkLst>
            <pc:docMk/>
            <pc:sldMk cId="4166100419" sldId="259"/>
            <ac:picMk id="10" creationId="{9AC7331E-CFA4-4AF6-8097-C95786B8828A}"/>
          </ac:picMkLst>
        </pc:picChg>
        <pc:picChg chg="add mod modCrop">
          <ac:chgData name="Thibault Philippette" userId="S::thibault.philippette@uclouvain.be::598c808e-84ac-47a6-a52f-e03c656d73b3" providerId="AD" clId="Web-{17E2EA00-D7A6-460A-8C24-4B3D6DF4E554}" dt="2018-12-06T11:34:25.026" v="155" actId="1076"/>
          <ac:picMkLst>
            <pc:docMk/>
            <pc:sldMk cId="4166100419" sldId="259"/>
            <ac:picMk id="11" creationId="{AB4AE917-3F6D-4BC0-B452-6A45F3BC3E96}"/>
          </ac:picMkLst>
        </pc:picChg>
        <pc:picChg chg="add mod">
          <ac:chgData name="Thibault Philippette" userId="S::thibault.philippette@uclouvain.be::598c808e-84ac-47a6-a52f-e03c656d73b3" providerId="AD" clId="Web-{17E2EA00-D7A6-460A-8C24-4B3D6DF4E554}" dt="2018-12-06T11:39:10.160" v="168" actId="1076"/>
          <ac:picMkLst>
            <pc:docMk/>
            <pc:sldMk cId="4166100419" sldId="259"/>
            <ac:picMk id="13" creationId="{AC8F80F7-518C-4F34-A22F-72BC9A137B5A}"/>
          </ac:picMkLst>
        </pc:picChg>
        <pc:picChg chg="add mod">
          <ac:chgData name="Thibault Philippette" userId="S::thibault.philippette@uclouvain.be::598c808e-84ac-47a6-a52f-e03c656d73b3" providerId="AD" clId="Web-{17E2EA00-D7A6-460A-8C24-4B3D6DF4E554}" dt="2018-12-06T11:39:10.160" v="169" actId="1076"/>
          <ac:picMkLst>
            <pc:docMk/>
            <pc:sldMk cId="4166100419" sldId="259"/>
            <ac:picMk id="15" creationId="{D8BDEBEC-BA14-45D5-8301-51C5F02156DF}"/>
          </ac:picMkLst>
        </pc:picChg>
        <pc:picChg chg="add mod">
          <ac:chgData name="Thibault Philippette" userId="S::thibault.philippette@uclouvain.be::598c808e-84ac-47a6-a52f-e03c656d73b3" providerId="AD" clId="Web-{17E2EA00-D7A6-460A-8C24-4B3D6DF4E554}" dt="2018-12-06T11:39:10.160" v="170" actId="1076"/>
          <ac:picMkLst>
            <pc:docMk/>
            <pc:sldMk cId="4166100419" sldId="259"/>
            <ac:picMk id="18" creationId="{BF9D630E-A768-4BFD-B7A5-7658404A4579}"/>
          </ac:picMkLst>
        </pc:picChg>
        <pc:picChg chg="add mod">
          <ac:chgData name="Thibault Philippette" userId="S::thibault.philippette@uclouvain.be::598c808e-84ac-47a6-a52f-e03c656d73b3" providerId="AD" clId="Web-{17E2EA00-D7A6-460A-8C24-4B3D6DF4E554}" dt="2018-12-06T11:39:10.175" v="171" actId="1076"/>
          <ac:picMkLst>
            <pc:docMk/>
            <pc:sldMk cId="4166100419" sldId="259"/>
            <ac:picMk id="20" creationId="{5B35DF79-BB81-4A2A-9DB9-157E9A3E7D1D}"/>
          </ac:picMkLst>
        </pc:picChg>
        <pc:picChg chg="add mod">
          <ac:chgData name="Thibault Philippette" userId="S::thibault.philippette@uclouvain.be::598c808e-84ac-47a6-a52f-e03c656d73b3" providerId="AD" clId="Web-{17E2EA00-D7A6-460A-8C24-4B3D6DF4E554}" dt="2018-12-06T11:39:10.175" v="172" actId="1076"/>
          <ac:picMkLst>
            <pc:docMk/>
            <pc:sldMk cId="4166100419" sldId="259"/>
            <ac:picMk id="22" creationId="{78B4EBD5-BD86-4831-BFBD-975B0C006EAD}"/>
          </ac:picMkLst>
        </pc:picChg>
        <pc:picChg chg="add mod">
          <ac:chgData name="Thibault Philippette" userId="S::thibault.philippette@uclouvain.be::598c808e-84ac-47a6-a52f-e03c656d73b3" providerId="AD" clId="Web-{17E2EA00-D7A6-460A-8C24-4B3D6DF4E554}" dt="2018-12-06T11:49:36.555" v="255" actId="1076"/>
          <ac:picMkLst>
            <pc:docMk/>
            <pc:sldMk cId="4166100419" sldId="259"/>
            <ac:picMk id="24" creationId="{5A69F3F0-4338-4D07-B112-67652197EE21}"/>
          </ac:picMkLst>
        </pc:picChg>
        <pc:picChg chg="add mod">
          <ac:chgData name="Thibault Philippette" userId="S::thibault.philippette@uclouvain.be::598c808e-84ac-47a6-a52f-e03c656d73b3" providerId="AD" clId="Web-{17E2EA00-D7A6-460A-8C24-4B3D6DF4E554}" dt="2018-12-06T11:48:36.928" v="251" actId="1076"/>
          <ac:picMkLst>
            <pc:docMk/>
            <pc:sldMk cId="4166100419" sldId="259"/>
            <ac:picMk id="26" creationId="{42F2DFB3-DD70-46D6-9650-77C292C21910}"/>
          </ac:picMkLst>
        </pc:picChg>
        <pc:picChg chg="add mod">
          <ac:chgData name="Thibault Philippette" userId="S::thibault.philippette@uclouvain.be::598c808e-84ac-47a6-a52f-e03c656d73b3" providerId="AD" clId="Web-{17E2EA00-D7A6-460A-8C24-4B3D6DF4E554}" dt="2018-12-06T11:42:28.494" v="189" actId="1076"/>
          <ac:picMkLst>
            <pc:docMk/>
            <pc:sldMk cId="4166100419" sldId="259"/>
            <ac:picMk id="29" creationId="{BC14CCD6-FE92-4FBB-B9BF-7041EC9D5CE7}"/>
          </ac:picMkLst>
        </pc:picChg>
        <pc:picChg chg="add mod">
          <ac:chgData name="Thibault Philippette" userId="S::thibault.philippette@uclouvain.be::598c808e-84ac-47a6-a52f-e03c656d73b3" providerId="AD" clId="Web-{17E2EA00-D7A6-460A-8C24-4B3D6DF4E554}" dt="2018-12-06T11:49:33.164" v="254" actId="14100"/>
          <ac:picMkLst>
            <pc:docMk/>
            <pc:sldMk cId="4166100419" sldId="259"/>
            <ac:picMk id="31" creationId="{D4E8DCC1-AB0C-4413-9C44-0FBA767004D7}"/>
          </ac:picMkLst>
        </pc:picChg>
        <pc:picChg chg="add mod">
          <ac:chgData name="Thibault Philippette" userId="S::thibault.philippette@uclouvain.be::598c808e-84ac-47a6-a52f-e03c656d73b3" providerId="AD" clId="Web-{17E2EA00-D7A6-460A-8C24-4B3D6DF4E554}" dt="2018-12-06T11:50:46.182" v="266" actId="14100"/>
          <ac:picMkLst>
            <pc:docMk/>
            <pc:sldMk cId="4166100419" sldId="259"/>
            <ac:picMk id="33" creationId="{6473149D-4F15-4E86-A35C-6C18859D4A9F}"/>
          </ac:picMkLst>
        </pc:picChg>
        <pc:picChg chg="add mod modCrop">
          <ac:chgData name="Thibault Philippette" userId="S::thibault.philippette@uclouvain.be::598c808e-84ac-47a6-a52f-e03c656d73b3" providerId="AD" clId="Web-{17E2EA00-D7A6-460A-8C24-4B3D6DF4E554}" dt="2018-12-06T11:51:31.793" v="273" actId="1076"/>
          <ac:picMkLst>
            <pc:docMk/>
            <pc:sldMk cId="4166100419" sldId="259"/>
            <ac:picMk id="36" creationId="{16789338-072C-4DEA-B458-0FAA8DE6CB24}"/>
          </ac:picMkLst>
        </pc:picChg>
        <pc:picChg chg="add mod">
          <ac:chgData name="Thibault Philippette" userId="S::thibault.philippette@uclouvain.be::598c808e-84ac-47a6-a52f-e03c656d73b3" providerId="AD" clId="Web-{17E2EA00-D7A6-460A-8C24-4B3D6DF4E554}" dt="2018-12-06T11:52:37.483" v="275" actId="1076"/>
          <ac:picMkLst>
            <pc:docMk/>
            <pc:sldMk cId="4166100419" sldId="259"/>
            <ac:picMk id="38" creationId="{01770027-F01C-4526-A046-D96B4B94D13F}"/>
          </ac:picMkLst>
        </pc:picChg>
      </pc:sldChg>
      <pc:sldChg chg="addSp">
        <pc:chgData name="Thibault Philippette" userId="S::thibault.philippette@uclouvain.be::598c808e-84ac-47a6-a52f-e03c656d73b3" providerId="AD" clId="Web-{17E2EA00-D7A6-460A-8C24-4B3D6DF4E554}" dt="2018-12-06T11:54:44.721" v="315"/>
        <pc:sldMkLst>
          <pc:docMk/>
          <pc:sldMk cId="3337226659" sldId="260"/>
        </pc:sldMkLst>
        <pc:picChg chg="add">
          <ac:chgData name="Thibault Philippette" userId="S::thibault.philippette@uclouvain.be::598c808e-84ac-47a6-a52f-e03c656d73b3" providerId="AD" clId="Web-{17E2EA00-D7A6-460A-8C24-4B3D6DF4E554}" dt="2018-12-06T11:54:44.721" v="315"/>
          <ac:picMkLst>
            <pc:docMk/>
            <pc:sldMk cId="3337226659" sldId="260"/>
            <ac:picMk id="3" creationId="{381BDEA3-7386-4BAA-93A3-0FFF17CF2B7B}"/>
          </ac:picMkLst>
        </pc:picChg>
      </pc:sldChg>
      <pc:sldChg chg="addSp delSp modSp">
        <pc:chgData name="Thibault Philippette" userId="S::thibault.philippette@uclouvain.be::598c808e-84ac-47a6-a52f-e03c656d73b3" providerId="AD" clId="Web-{17E2EA00-D7A6-460A-8C24-4B3D6DF4E554}" dt="2018-12-06T12:22:00.899" v="810" actId="1076"/>
        <pc:sldMkLst>
          <pc:docMk/>
          <pc:sldMk cId="2261970441" sldId="261"/>
        </pc:sldMkLst>
        <pc:spChg chg="del">
          <ac:chgData name="Thibault Philippette" userId="S::thibault.philippette@uclouvain.be::598c808e-84ac-47a6-a52f-e03c656d73b3" providerId="AD" clId="Web-{17E2EA00-D7A6-460A-8C24-4B3D6DF4E554}" dt="2018-12-06T12:09:21.874" v="806"/>
          <ac:spMkLst>
            <pc:docMk/>
            <pc:sldMk cId="2261970441" sldId="261"/>
            <ac:spMk id="26" creationId="{A71C7B92-DBA6-40D6-9FFC-144E439AD389}"/>
          </ac:spMkLst>
        </pc:spChg>
        <pc:graphicFrameChg chg="add mod ord modGraphic">
          <ac:chgData name="Thibault Philippette" userId="S::thibault.philippette@uclouvain.be::598c808e-84ac-47a6-a52f-e03c656d73b3" providerId="AD" clId="Web-{17E2EA00-D7A6-460A-8C24-4B3D6DF4E554}" dt="2018-12-06T12:22:00.899" v="810" actId="1076"/>
          <ac:graphicFrameMkLst>
            <pc:docMk/>
            <pc:sldMk cId="2261970441" sldId="261"/>
            <ac:graphicFrameMk id="4" creationId="{E8892DF2-CCEC-4ADF-932B-9B080FE6373D}"/>
          </ac:graphicFrameMkLst>
        </pc:graphicFrameChg>
        <pc:picChg chg="add">
          <ac:chgData name="Thibault Philippette" userId="S::thibault.philippette@uclouvain.be::598c808e-84ac-47a6-a52f-e03c656d73b3" providerId="AD" clId="Web-{17E2EA00-D7A6-460A-8C24-4B3D6DF4E554}" dt="2018-12-06T11:54:51.784" v="316"/>
          <ac:picMkLst>
            <pc:docMk/>
            <pc:sldMk cId="2261970441" sldId="261"/>
            <ac:picMk id="3" creationId="{B50F4FE7-57F8-429B-A109-8C816FA316F5}"/>
          </ac:picMkLst>
        </pc:picChg>
      </pc:sldChg>
      <pc:sldChg chg="addSp">
        <pc:chgData name="Thibault Philippette" userId="S::thibault.philippette@uclouvain.be::598c808e-84ac-47a6-a52f-e03c656d73b3" providerId="AD" clId="Web-{17E2EA00-D7A6-460A-8C24-4B3D6DF4E554}" dt="2018-12-06T11:55:02.722" v="317"/>
        <pc:sldMkLst>
          <pc:docMk/>
          <pc:sldMk cId="1938801604" sldId="262"/>
        </pc:sldMkLst>
        <pc:picChg chg="add">
          <ac:chgData name="Thibault Philippette" userId="S::thibault.philippette@uclouvain.be::598c808e-84ac-47a6-a52f-e03c656d73b3" providerId="AD" clId="Web-{17E2EA00-D7A6-460A-8C24-4B3D6DF4E554}" dt="2018-12-06T11:55:02.722" v="317"/>
          <ac:picMkLst>
            <pc:docMk/>
            <pc:sldMk cId="1938801604" sldId="262"/>
            <ac:picMk id="3" creationId="{73421819-67DB-45B9-9478-0F71431ADFFA}"/>
          </ac:picMkLst>
        </pc:picChg>
      </pc:sldChg>
      <pc:sldChg chg="addSp">
        <pc:chgData name="Thibault Philippette" userId="S::thibault.philippette@uclouvain.be::598c808e-84ac-47a6-a52f-e03c656d73b3" providerId="AD" clId="Web-{17E2EA00-D7A6-460A-8C24-4B3D6DF4E554}" dt="2018-12-06T11:55:11.863" v="318"/>
        <pc:sldMkLst>
          <pc:docMk/>
          <pc:sldMk cId="1432185602" sldId="263"/>
        </pc:sldMkLst>
        <pc:picChg chg="add">
          <ac:chgData name="Thibault Philippette" userId="S::thibault.philippette@uclouvain.be::598c808e-84ac-47a6-a52f-e03c656d73b3" providerId="AD" clId="Web-{17E2EA00-D7A6-460A-8C24-4B3D6DF4E554}" dt="2018-12-06T11:55:11.863" v="318"/>
          <ac:picMkLst>
            <pc:docMk/>
            <pc:sldMk cId="1432185602" sldId="263"/>
            <ac:picMk id="3" creationId="{9294D8F2-80A6-47F6-9DFB-8935F4C4D1D2}"/>
          </ac:picMkLst>
        </pc:picChg>
      </pc:sldChg>
      <pc:sldChg chg="addSp">
        <pc:chgData name="Thibault Philippette" userId="S::thibault.philippette@uclouvain.be::598c808e-84ac-47a6-a52f-e03c656d73b3" providerId="AD" clId="Web-{17E2EA00-D7A6-460A-8C24-4B3D6DF4E554}" dt="2018-12-06T11:55:18.769" v="319"/>
        <pc:sldMkLst>
          <pc:docMk/>
          <pc:sldMk cId="1495977508" sldId="264"/>
        </pc:sldMkLst>
        <pc:picChg chg="add">
          <ac:chgData name="Thibault Philippette" userId="S::thibault.philippette@uclouvain.be::598c808e-84ac-47a6-a52f-e03c656d73b3" providerId="AD" clId="Web-{17E2EA00-D7A6-460A-8C24-4B3D6DF4E554}" dt="2018-12-06T11:55:18.769" v="319"/>
          <ac:picMkLst>
            <pc:docMk/>
            <pc:sldMk cId="1495977508" sldId="264"/>
            <ac:picMk id="3" creationId="{B2845211-41A1-40A1-8068-7EDD1BF814C7}"/>
          </ac:picMkLst>
        </pc:picChg>
      </pc:sldChg>
      <pc:sldChg chg="addSp">
        <pc:chgData name="Thibault Philippette" userId="S::thibault.philippette@uclouvain.be::598c808e-84ac-47a6-a52f-e03c656d73b3" providerId="AD" clId="Web-{17E2EA00-D7A6-460A-8C24-4B3D6DF4E554}" dt="2018-12-06T11:55:26.926" v="320"/>
        <pc:sldMkLst>
          <pc:docMk/>
          <pc:sldMk cId="623924517" sldId="265"/>
        </pc:sldMkLst>
        <pc:picChg chg="add">
          <ac:chgData name="Thibault Philippette" userId="S::thibault.philippette@uclouvain.be::598c808e-84ac-47a6-a52f-e03c656d73b3" providerId="AD" clId="Web-{17E2EA00-D7A6-460A-8C24-4B3D6DF4E554}" dt="2018-12-06T11:55:26.926" v="320"/>
          <ac:picMkLst>
            <pc:docMk/>
            <pc:sldMk cId="623924517" sldId="265"/>
            <ac:picMk id="3" creationId="{D74BAA4C-2D22-41AF-B579-1BC43FABFFA8}"/>
          </ac:picMkLst>
        </pc:picChg>
      </pc:sldChg>
      <pc:sldChg chg="addSp modSp">
        <pc:chgData name="Thibault Philippette" userId="S::thibault.philippette@uclouvain.be::598c808e-84ac-47a6-a52f-e03c656d73b3" providerId="AD" clId="Web-{17E2EA00-D7A6-460A-8C24-4B3D6DF4E554}" dt="2018-12-06T11:17:12.664" v="17" actId="1076"/>
        <pc:sldMkLst>
          <pc:docMk/>
          <pc:sldMk cId="4028048683" sldId="266"/>
        </pc:sldMkLst>
        <pc:spChg chg="add mod">
          <ac:chgData name="Thibault Philippette" userId="S::thibault.philippette@uclouvain.be::598c808e-84ac-47a6-a52f-e03c656d73b3" providerId="AD" clId="Web-{17E2EA00-D7A6-460A-8C24-4B3D6DF4E554}" dt="2018-12-06T11:17:12.664" v="17" actId="1076"/>
          <ac:spMkLst>
            <pc:docMk/>
            <pc:sldMk cId="4028048683" sldId="266"/>
            <ac:spMk id="7" creationId="{A654C873-4853-4952-AF59-CB7B5E2E3A4B}"/>
          </ac:spMkLst>
        </pc:spChg>
      </pc:sldChg>
    </pc:docChg>
  </pc:docChgLst>
  <pc:docChgLst>
    <pc:chgData name="Thibault Philippette" userId="S::thibault.philippette@uclouvain.be::598c808e-84ac-47a6-a52f-e03c656d73b3" providerId="AD" clId="Web-{FA0EBD86-850B-1295-54B9-01A230314AC2}"/>
    <pc:docChg chg="modSld sldOrd">
      <pc:chgData name="Thibault Philippette" userId="S::thibault.philippette@uclouvain.be::598c808e-84ac-47a6-a52f-e03c656d73b3" providerId="AD" clId="Web-{FA0EBD86-850B-1295-54B9-01A230314AC2}" dt="2018-12-07T09:47:52.713" v="27" actId="1076"/>
      <pc:docMkLst>
        <pc:docMk/>
      </pc:docMkLst>
      <pc:sldChg chg="ord">
        <pc:chgData name="Thibault Philippette" userId="S::thibault.philippette@uclouvain.be::598c808e-84ac-47a6-a52f-e03c656d73b3" providerId="AD" clId="Web-{FA0EBD86-850B-1295-54B9-01A230314AC2}" dt="2018-12-07T09:36:25.338" v="0"/>
        <pc:sldMkLst>
          <pc:docMk/>
          <pc:sldMk cId="29079428" sldId="258"/>
        </pc:sldMkLst>
      </pc:sldChg>
      <pc:sldChg chg="addSp delSp modSp delCm">
        <pc:chgData name="Thibault Philippette" userId="S::thibault.philippette@uclouvain.be::598c808e-84ac-47a6-a52f-e03c656d73b3" providerId="AD" clId="Web-{FA0EBD86-850B-1295-54B9-01A230314AC2}" dt="2018-12-07T09:38:46.423" v="12"/>
        <pc:sldMkLst>
          <pc:docMk/>
          <pc:sldMk cId="1432185602" sldId="263"/>
        </pc:sldMkLst>
        <pc:spChg chg="del">
          <ac:chgData name="Thibault Philippette" userId="S::thibault.philippette@uclouvain.be::598c808e-84ac-47a6-a52f-e03c656d73b3" providerId="AD" clId="Web-{FA0EBD86-850B-1295-54B9-01A230314AC2}" dt="2018-12-07T09:37:27.341" v="2"/>
          <ac:spMkLst>
            <pc:docMk/>
            <pc:sldMk cId="1432185602" sldId="263"/>
            <ac:spMk id="4" creationId="{D5F80365-10F0-490A-A7DB-92A15FB57915}"/>
          </ac:spMkLst>
        </pc:spChg>
        <pc:spChg chg="del">
          <ac:chgData name="Thibault Philippette" userId="S::thibault.philippette@uclouvain.be::598c808e-84ac-47a6-a52f-e03c656d73b3" providerId="AD" clId="Web-{FA0EBD86-850B-1295-54B9-01A230314AC2}" dt="2018-12-07T09:37:39.420" v="6"/>
          <ac:spMkLst>
            <pc:docMk/>
            <pc:sldMk cId="1432185602" sldId="263"/>
            <ac:spMk id="11" creationId="{5ECCAD95-5C53-40A2-9093-2F516BEE1AFB}"/>
          </ac:spMkLst>
        </pc:spChg>
        <pc:spChg chg="del">
          <ac:chgData name="Thibault Philippette" userId="S::thibault.philippette@uclouvain.be::598c808e-84ac-47a6-a52f-e03c656d73b3" providerId="AD" clId="Web-{FA0EBD86-850B-1295-54B9-01A230314AC2}" dt="2018-12-07T09:37:41.779" v="7"/>
          <ac:spMkLst>
            <pc:docMk/>
            <pc:sldMk cId="1432185602" sldId="263"/>
            <ac:spMk id="13" creationId="{A83A4923-48FE-4521-8746-D7DE108BE599}"/>
          </ac:spMkLst>
        </pc:spChg>
        <pc:picChg chg="mod">
          <ac:chgData name="Thibault Philippette" userId="S::thibault.philippette@uclouvain.be::598c808e-84ac-47a6-a52f-e03c656d73b3" providerId="AD" clId="Web-{FA0EBD86-850B-1295-54B9-01A230314AC2}" dt="2018-12-07T09:37:33.451" v="5" actId="1076"/>
          <ac:picMkLst>
            <pc:docMk/>
            <pc:sldMk cId="1432185602" sldId="263"/>
            <ac:picMk id="2" creationId="{3E85B7D2-C338-4C0A-A2B9-CD914BB198C9}"/>
          </ac:picMkLst>
        </pc:picChg>
        <pc:picChg chg="add mod">
          <ac:chgData name="Thibault Philippette" userId="S::thibault.philippette@uclouvain.be::598c808e-84ac-47a6-a52f-e03c656d73b3" providerId="AD" clId="Web-{FA0EBD86-850B-1295-54B9-01A230314AC2}" dt="2018-12-07T09:37:52.561" v="11" actId="1076"/>
          <ac:picMkLst>
            <pc:docMk/>
            <pc:sldMk cId="1432185602" sldId="263"/>
            <ac:picMk id="14" creationId="{FF8A2D8B-7354-4920-B67B-9E23FB7E8945}"/>
          </ac:picMkLst>
        </pc:picChg>
        <pc:picChg chg="add mod">
          <ac:chgData name="Thibault Philippette" userId="S::thibault.philippette@uclouvain.be::598c808e-84ac-47a6-a52f-e03c656d73b3" providerId="AD" clId="Web-{FA0EBD86-850B-1295-54B9-01A230314AC2}" dt="2018-12-07T09:37:47.920" v="10" actId="1076"/>
          <ac:picMkLst>
            <pc:docMk/>
            <pc:sldMk cId="1432185602" sldId="263"/>
            <ac:picMk id="16" creationId="{3906B707-72C9-4245-8C1F-9D79CCBF8D6F}"/>
          </ac:picMkLst>
        </pc:picChg>
      </pc:sldChg>
      <pc:sldChg chg="addSp delSp modSp">
        <pc:chgData name="Thibault Philippette" userId="S::thibault.philippette@uclouvain.be::598c808e-84ac-47a6-a52f-e03c656d73b3" providerId="AD" clId="Web-{FA0EBD86-850B-1295-54B9-01A230314AC2}" dt="2018-12-07T09:47:52.713" v="27" actId="1076"/>
        <pc:sldMkLst>
          <pc:docMk/>
          <pc:sldMk cId="1495977508" sldId="264"/>
        </pc:sldMkLst>
        <pc:spChg chg="del">
          <ac:chgData name="Thibault Philippette" userId="S::thibault.philippette@uclouvain.be::598c808e-84ac-47a6-a52f-e03c656d73b3" providerId="AD" clId="Web-{FA0EBD86-850B-1295-54B9-01A230314AC2}" dt="2018-12-07T09:40:38.819" v="14"/>
          <ac:spMkLst>
            <pc:docMk/>
            <pc:sldMk cId="1495977508" sldId="264"/>
            <ac:spMk id="5" creationId="{DB61804F-4D15-45E0-8FED-020F90C7FBEF}"/>
          </ac:spMkLst>
        </pc:spChg>
        <pc:spChg chg="del">
          <ac:chgData name="Thibault Philippette" userId="S::thibault.philippette@uclouvain.be::598c808e-84ac-47a6-a52f-e03c656d73b3" providerId="AD" clId="Web-{FA0EBD86-850B-1295-54B9-01A230314AC2}" dt="2018-12-07T09:40:38.740" v="13"/>
          <ac:spMkLst>
            <pc:docMk/>
            <pc:sldMk cId="1495977508" sldId="264"/>
            <ac:spMk id="8" creationId="{E20A745A-13F0-4AA5-A28B-16BFBF625F7F}"/>
          </ac:spMkLst>
        </pc:spChg>
        <pc:spChg chg="del">
          <ac:chgData name="Thibault Philippette" userId="S::thibault.philippette@uclouvain.be::598c808e-84ac-47a6-a52f-e03c656d73b3" providerId="AD" clId="Web-{FA0EBD86-850B-1295-54B9-01A230314AC2}" dt="2018-12-07T09:40:41.413" v="15"/>
          <ac:spMkLst>
            <pc:docMk/>
            <pc:sldMk cId="1495977508" sldId="264"/>
            <ac:spMk id="10" creationId="{D65DB967-D8C0-47E2-81AF-3746F6BDCC83}"/>
          </ac:spMkLst>
        </pc:spChg>
        <pc:spChg chg="del">
          <ac:chgData name="Thibault Philippette" userId="S::thibault.philippette@uclouvain.be::598c808e-84ac-47a6-a52f-e03c656d73b3" providerId="AD" clId="Web-{FA0EBD86-850B-1295-54B9-01A230314AC2}" dt="2018-12-07T09:40:42.788" v="16"/>
          <ac:spMkLst>
            <pc:docMk/>
            <pc:sldMk cId="1495977508" sldId="264"/>
            <ac:spMk id="12" creationId="{202B3FE2-611C-441E-8378-645ECE69D314}"/>
          </ac:spMkLst>
        </pc:spChg>
        <pc:picChg chg="mod">
          <ac:chgData name="Thibault Philippette" userId="S::thibault.philippette@uclouvain.be::598c808e-84ac-47a6-a52f-e03c656d73b3" providerId="AD" clId="Web-{FA0EBD86-850B-1295-54B9-01A230314AC2}" dt="2018-12-07T09:47:46.010" v="25" actId="1076"/>
          <ac:picMkLst>
            <pc:docMk/>
            <pc:sldMk cId="1495977508" sldId="264"/>
            <ac:picMk id="14" creationId="{6E4D52C1-CC28-4BB8-B87D-500580C0CDF0}"/>
          </ac:picMkLst>
        </pc:picChg>
        <pc:picChg chg="add mod">
          <ac:chgData name="Thibault Philippette" userId="S::thibault.philippette@uclouvain.be::598c808e-84ac-47a6-a52f-e03c656d73b3" providerId="AD" clId="Web-{FA0EBD86-850B-1295-54B9-01A230314AC2}" dt="2018-12-07T09:41:01.367" v="22" actId="1076"/>
          <ac:picMkLst>
            <pc:docMk/>
            <pc:sldMk cId="1495977508" sldId="264"/>
            <ac:picMk id="16" creationId="{9BB6862C-7679-45BD-B482-3CC9AF350558}"/>
          </ac:picMkLst>
        </pc:picChg>
        <pc:picChg chg="add mod">
          <ac:chgData name="Thibault Philippette" userId="S::thibault.philippette@uclouvain.be::598c808e-84ac-47a6-a52f-e03c656d73b3" providerId="AD" clId="Web-{FA0EBD86-850B-1295-54B9-01A230314AC2}" dt="2018-12-07T09:47:49.354" v="26" actId="1076"/>
          <ac:picMkLst>
            <pc:docMk/>
            <pc:sldMk cId="1495977508" sldId="264"/>
            <ac:picMk id="17" creationId="{25FBD65F-7EAD-493A-B8C1-0D58C2F7504D}"/>
          </ac:picMkLst>
        </pc:picChg>
        <pc:picChg chg="add mod">
          <ac:chgData name="Thibault Philippette" userId="S::thibault.philippette@uclouvain.be::598c808e-84ac-47a6-a52f-e03c656d73b3" providerId="AD" clId="Web-{FA0EBD86-850B-1295-54B9-01A230314AC2}" dt="2018-12-07T09:47:52.713" v="27" actId="1076"/>
          <ac:picMkLst>
            <pc:docMk/>
            <pc:sldMk cId="1495977508" sldId="264"/>
            <ac:picMk id="18" creationId="{8C5907CE-D1C0-41C9-8F19-88131288598D}"/>
          </ac:picMkLst>
        </pc:picChg>
      </pc:sldChg>
      <pc:sldChg chg="delCm">
        <pc:chgData name="Thibault Philippette" userId="S::thibault.philippette@uclouvain.be::598c808e-84ac-47a6-a52f-e03c656d73b3" providerId="AD" clId="Web-{FA0EBD86-850B-1295-54B9-01A230314AC2}" dt="2018-12-07T09:36:37.855" v="1"/>
        <pc:sldMkLst>
          <pc:docMk/>
          <pc:sldMk cId="623924517" sldId="265"/>
        </pc:sldMkLst>
      </pc:sldChg>
    </pc:docChg>
  </pc:docChgLst>
  <pc:docChgLst>
    <pc:chgData name="Arnaud Claes" userId="S::arnaud.claes@uclouvain.be::5847fbce-8000-44c3-85f1-c2f07ed644fa" providerId="AD" clId="Web-{0EC309B7-449A-4332-A2CB-7E04418EC96B}"/>
    <pc:docChg chg="">
      <pc:chgData name="Arnaud Claes" userId="S::arnaud.claes@uclouvain.be::5847fbce-8000-44c3-85f1-c2f07ed644fa" providerId="AD" clId="Web-{0EC309B7-449A-4332-A2CB-7E04418EC96B}" dt="2018-12-07T09:16:17.175" v="0"/>
      <pc:docMkLst>
        <pc:docMk/>
      </pc:docMkLst>
      <pc:sldChg chg="addCm">
        <pc:chgData name="Arnaud Claes" userId="S::arnaud.claes@uclouvain.be::5847fbce-8000-44c3-85f1-c2f07ed644fa" providerId="AD" clId="Web-{0EC309B7-449A-4332-A2CB-7E04418EC96B}" dt="2018-12-07T09:16:17.175" v="0"/>
        <pc:sldMkLst>
          <pc:docMk/>
          <pc:sldMk cId="1495977508" sldId="264"/>
        </pc:sldMkLst>
      </pc:sldChg>
    </pc:docChg>
  </pc:docChgLst>
  <pc:docChgLst>
    <pc:chgData name="Arnaud Claes" userId="S::arnaud.claes@uclouvain.be::5847fbce-8000-44c3-85f1-c2f07ed644fa" providerId="AD" clId="Web-{E7798632-1792-45B3-99DF-4176DFEA9FB8}"/>
    <pc:docChg chg="modSld">
      <pc:chgData name="Arnaud Claes" userId="S::arnaud.claes@uclouvain.be::5847fbce-8000-44c3-85f1-c2f07ed644fa" providerId="AD" clId="Web-{E7798632-1792-45B3-99DF-4176DFEA9FB8}" dt="2018-12-06T16:47:04.519" v="0" actId="688"/>
      <pc:docMkLst>
        <pc:docMk/>
      </pc:docMkLst>
      <pc:sldChg chg="modSp">
        <pc:chgData name="Arnaud Claes" userId="S::arnaud.claes@uclouvain.be::5847fbce-8000-44c3-85f1-c2f07ed644fa" providerId="AD" clId="Web-{E7798632-1792-45B3-99DF-4176DFEA9FB8}" dt="2018-12-06T16:47:04.519" v="0" actId="688"/>
        <pc:sldMkLst>
          <pc:docMk/>
          <pc:sldMk cId="4166100419" sldId="259"/>
        </pc:sldMkLst>
        <pc:spChg chg="mod">
          <ac:chgData name="Arnaud Claes" userId="S::arnaud.claes@uclouvain.be::5847fbce-8000-44c3-85f1-c2f07ed644fa" providerId="AD" clId="Web-{E7798632-1792-45B3-99DF-4176DFEA9FB8}" dt="2018-12-06T16:47:04.519" v="0" actId="688"/>
          <ac:spMkLst>
            <pc:docMk/>
            <pc:sldMk cId="4166100419" sldId="259"/>
            <ac:spMk id="27" creationId="{669E45C1-DA66-4030-9367-19FA94CE7CA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E87D5C-8BB7-4F8E-B8D6-1F0DEEAF210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fr-FR"/>
        </a:p>
      </dgm:t>
    </dgm:pt>
    <dgm:pt modelId="{2252C74C-A7A7-441B-BBF1-688BA18A638D}">
      <dgm:prSet/>
      <dgm:spPr/>
      <dgm:t>
        <a:bodyPr/>
        <a:lstStyle/>
        <a:p>
          <a:r>
            <a:rPr lang="en-US" err="1"/>
            <a:t>Outils</a:t>
          </a:r>
          <a:r>
            <a:rPr lang="en-US"/>
            <a:t> de Communication interne</a:t>
          </a:r>
          <a:endParaRPr lang="fr-FR"/>
        </a:p>
      </dgm:t>
    </dgm:pt>
    <dgm:pt modelId="{C92F99BC-0B96-488A-B29A-C3D468BF7152}" type="parTrans" cxnId="{42AAED5C-A430-4FD0-81A6-5BDCE022B644}">
      <dgm:prSet/>
      <dgm:spPr/>
      <dgm:t>
        <a:bodyPr/>
        <a:lstStyle/>
        <a:p>
          <a:endParaRPr lang="fr-FR"/>
        </a:p>
      </dgm:t>
    </dgm:pt>
    <dgm:pt modelId="{EE3B582F-A76E-4994-BDF5-3355572943C0}" type="sibTrans" cxnId="{42AAED5C-A430-4FD0-81A6-5BDCE022B644}">
      <dgm:prSet/>
      <dgm:spPr/>
      <dgm:t>
        <a:bodyPr/>
        <a:lstStyle/>
        <a:p>
          <a:endParaRPr lang="fr-FR"/>
        </a:p>
      </dgm:t>
    </dgm:pt>
    <dgm:pt modelId="{7879C11E-44D6-48E6-991F-DCB4BD247450}">
      <dgm:prSet/>
      <dgm:spPr/>
      <dgm:t>
        <a:bodyPr/>
        <a:lstStyle/>
        <a:p>
          <a:r>
            <a:rPr lang="en-US" err="1"/>
            <a:t>Outil</a:t>
          </a:r>
          <a:r>
            <a:rPr lang="en-US"/>
            <a:t> de </a:t>
          </a:r>
          <a:r>
            <a:rPr lang="en-US" err="1"/>
            <a:t>suivi</a:t>
          </a:r>
          <a:r>
            <a:rPr lang="en-US"/>
            <a:t> </a:t>
          </a:r>
          <a:r>
            <a:rPr lang="en-US" err="1"/>
            <a:t>partagé</a:t>
          </a:r>
          <a:r>
            <a:rPr lang="en-US"/>
            <a:t> (Microsoft Teams, Microsoft Planner...)</a:t>
          </a:r>
          <a:endParaRPr lang="fr-FR"/>
        </a:p>
      </dgm:t>
    </dgm:pt>
    <dgm:pt modelId="{0D4202BD-9265-492D-80D1-8DE676469050}" type="parTrans" cxnId="{6BEC8A30-0D82-4A29-9CCE-C89D34185555}">
      <dgm:prSet/>
      <dgm:spPr/>
      <dgm:t>
        <a:bodyPr/>
        <a:lstStyle/>
        <a:p>
          <a:endParaRPr lang="fr-FR"/>
        </a:p>
      </dgm:t>
    </dgm:pt>
    <dgm:pt modelId="{8064F178-9DFB-44DA-934C-CE798D3C6ADC}" type="sibTrans" cxnId="{6BEC8A30-0D82-4A29-9CCE-C89D34185555}">
      <dgm:prSet/>
      <dgm:spPr/>
      <dgm:t>
        <a:bodyPr/>
        <a:lstStyle/>
        <a:p>
          <a:endParaRPr lang="fr-FR"/>
        </a:p>
      </dgm:t>
    </dgm:pt>
    <dgm:pt modelId="{81FEB580-31CD-4211-8B60-1730E476EDAF}">
      <dgm:prSet/>
      <dgm:spPr/>
      <dgm:t>
        <a:bodyPr/>
        <a:lstStyle/>
        <a:p>
          <a:r>
            <a:rPr lang="en-US"/>
            <a:t>Réunion </a:t>
          </a:r>
          <a:r>
            <a:rPr lang="en-US" err="1"/>
            <a:t>mensuelle</a:t>
          </a:r>
          <a:r>
            <a:rPr lang="en-US"/>
            <a:t> </a:t>
          </a:r>
          <a:r>
            <a:rPr lang="en-US" err="1"/>
            <a:t>équipes</a:t>
          </a:r>
          <a:r>
            <a:rPr lang="en-US"/>
            <a:t> de recherche</a:t>
          </a:r>
          <a:endParaRPr lang="fr-FR"/>
        </a:p>
      </dgm:t>
    </dgm:pt>
    <dgm:pt modelId="{FCFAAE9C-2F6C-4482-BDC3-201F1F5CAD18}" type="parTrans" cxnId="{A158F9A6-8FE6-4110-AA3D-B205FC0853F1}">
      <dgm:prSet/>
      <dgm:spPr/>
      <dgm:t>
        <a:bodyPr/>
        <a:lstStyle/>
        <a:p>
          <a:endParaRPr lang="fr-FR"/>
        </a:p>
      </dgm:t>
    </dgm:pt>
    <dgm:pt modelId="{3CD88D5D-4B01-4BA5-8CB2-DB4702CFC320}" type="sibTrans" cxnId="{A158F9A6-8FE6-4110-AA3D-B205FC0853F1}">
      <dgm:prSet/>
      <dgm:spPr/>
      <dgm:t>
        <a:bodyPr/>
        <a:lstStyle/>
        <a:p>
          <a:endParaRPr lang="fr-FR"/>
        </a:p>
      </dgm:t>
    </dgm:pt>
    <dgm:pt modelId="{C17FD983-8D5F-4B89-9495-62F50105DA9B}">
      <dgm:prSet/>
      <dgm:spPr/>
      <dgm:t>
        <a:bodyPr/>
        <a:lstStyle/>
        <a:p>
          <a:r>
            <a:rPr lang="en-US"/>
            <a:t>Réunion </a:t>
          </a:r>
          <a:r>
            <a:rPr lang="en-US" err="1"/>
            <a:t>annuelle</a:t>
          </a:r>
          <a:r>
            <a:rPr lang="en-US"/>
            <a:t> </a:t>
          </a:r>
          <a:r>
            <a:rPr lang="en-US" err="1"/>
            <a:t>comité</a:t>
          </a:r>
          <a:r>
            <a:rPr lang="en-US"/>
            <a:t> de pilotage (experts et </a:t>
          </a:r>
          <a:r>
            <a:rPr lang="en-US" err="1"/>
            <a:t>parrains</a:t>
          </a:r>
          <a:r>
            <a:rPr lang="en-US"/>
            <a:t>)</a:t>
          </a:r>
          <a:endParaRPr lang="fr-FR"/>
        </a:p>
      </dgm:t>
    </dgm:pt>
    <dgm:pt modelId="{C93CB79A-389F-4702-B240-6CF514A366A4}" type="parTrans" cxnId="{61F20ADB-09D5-4EC0-8D63-598EA11F7CFB}">
      <dgm:prSet/>
      <dgm:spPr/>
      <dgm:t>
        <a:bodyPr/>
        <a:lstStyle/>
        <a:p>
          <a:endParaRPr lang="fr-FR"/>
        </a:p>
      </dgm:t>
    </dgm:pt>
    <dgm:pt modelId="{70EB39E6-B6BB-44F1-A401-7DDB4D66508A}" type="sibTrans" cxnId="{61F20ADB-09D5-4EC0-8D63-598EA11F7CFB}">
      <dgm:prSet/>
      <dgm:spPr/>
      <dgm:t>
        <a:bodyPr/>
        <a:lstStyle/>
        <a:p>
          <a:endParaRPr lang="fr-FR"/>
        </a:p>
      </dgm:t>
    </dgm:pt>
    <dgm:pt modelId="{BB789346-4842-45D4-9308-6D0F099E9B44}">
      <dgm:prSet/>
      <dgm:spPr/>
      <dgm:t>
        <a:bodyPr/>
        <a:lstStyle/>
        <a:p>
          <a:r>
            <a:rPr lang="en-US" err="1"/>
            <a:t>Outils</a:t>
          </a:r>
          <a:r>
            <a:rPr lang="en-US"/>
            <a:t> de Communication </a:t>
          </a:r>
          <a:r>
            <a:rPr lang="en-US" err="1"/>
            <a:t>externe</a:t>
          </a:r>
          <a:endParaRPr lang="fr-FR" err="1"/>
        </a:p>
      </dgm:t>
    </dgm:pt>
    <dgm:pt modelId="{E496EA8E-A493-4AC4-A162-208AAC9ADE91}" type="parTrans" cxnId="{F6906A7A-A69A-4C83-802D-A81D5764416C}">
      <dgm:prSet/>
      <dgm:spPr/>
      <dgm:t>
        <a:bodyPr/>
        <a:lstStyle/>
        <a:p>
          <a:endParaRPr lang="fr-FR"/>
        </a:p>
      </dgm:t>
    </dgm:pt>
    <dgm:pt modelId="{02D0C22E-4BEF-4B81-AC8B-6C6E0FEC1072}" type="sibTrans" cxnId="{F6906A7A-A69A-4C83-802D-A81D5764416C}">
      <dgm:prSet/>
      <dgm:spPr/>
      <dgm:t>
        <a:bodyPr/>
        <a:lstStyle/>
        <a:p>
          <a:endParaRPr lang="fr-FR"/>
        </a:p>
      </dgm:t>
    </dgm:pt>
    <dgm:pt modelId="{0C7DD554-A3E8-4334-AE92-8FA61F30B1E0}">
      <dgm:prSet/>
      <dgm:spPr/>
      <dgm:t>
        <a:bodyPr/>
        <a:lstStyle/>
        <a:p>
          <a:r>
            <a:rPr lang="fr-FR" sz="2600">
              <a:cs typeface="Calibri Light"/>
            </a:rPr>
            <a:t>Identité visuelle</a:t>
          </a:r>
        </a:p>
      </dgm:t>
    </dgm:pt>
    <dgm:pt modelId="{02099ED1-622E-435E-B811-CB6DAF2BD607}" type="parTrans" cxnId="{40F825A2-7345-4062-B083-EF9437DC3805}">
      <dgm:prSet/>
      <dgm:spPr/>
    </dgm:pt>
    <dgm:pt modelId="{5C4111D5-0B17-4BF6-BE61-37A97C81B199}" type="sibTrans" cxnId="{40F825A2-7345-4062-B083-EF9437DC3805}">
      <dgm:prSet/>
      <dgm:spPr/>
      <dgm:t>
        <a:bodyPr/>
        <a:lstStyle/>
        <a:p>
          <a:endParaRPr lang="fr-FR"/>
        </a:p>
      </dgm:t>
    </dgm:pt>
    <dgm:pt modelId="{3798FB0F-FA50-4E4D-A186-967F49975D16}">
      <dgm:prSet/>
      <dgm:spPr/>
      <dgm:t>
        <a:bodyPr/>
        <a:lstStyle/>
        <a:p>
          <a:r>
            <a:rPr lang="fr-FR" sz="3400">
              <a:cs typeface="Calibri Light"/>
            </a:rPr>
            <a:t>Site projet WordPress (e.g. </a:t>
          </a:r>
          <a:r>
            <a:rPr lang="fr-FR" sz="3400" err="1">
              <a:cs typeface="Calibri Light"/>
            </a:rPr>
            <a:t>algopinion.brussels</a:t>
          </a:r>
          <a:r>
            <a:rPr lang="fr-FR" sz="3400">
              <a:cs typeface="Calibri Light"/>
            </a:rPr>
            <a:t>)</a:t>
          </a:r>
        </a:p>
      </dgm:t>
    </dgm:pt>
    <dgm:pt modelId="{4ECE90DD-BEE3-4B6E-8904-4CFF6B267145}" type="parTrans" cxnId="{E73DDDB3-81F8-4F76-9C2B-3AD842055888}">
      <dgm:prSet/>
      <dgm:spPr/>
    </dgm:pt>
    <dgm:pt modelId="{6CA23B6F-C53C-4918-9E9F-60ABB59EDC3C}" type="sibTrans" cxnId="{E73DDDB3-81F8-4F76-9C2B-3AD842055888}">
      <dgm:prSet/>
      <dgm:spPr/>
      <dgm:t>
        <a:bodyPr/>
        <a:lstStyle/>
        <a:p>
          <a:endParaRPr lang="fr-FR"/>
        </a:p>
      </dgm:t>
    </dgm:pt>
    <dgm:pt modelId="{132EB186-A541-44AD-9213-4288EF0F832B}">
      <dgm:prSet/>
      <dgm:spPr/>
      <dgm:t>
        <a:bodyPr/>
        <a:lstStyle/>
        <a:p>
          <a:r>
            <a:rPr lang="fr-FR" sz="3400">
              <a:cs typeface="Calibri Light"/>
            </a:rPr>
            <a:t>RS(</a:t>
          </a:r>
          <a:r>
            <a:rPr lang="fr-FR" sz="3400" err="1">
              <a:cs typeface="Calibri Light"/>
            </a:rPr>
            <a:t>Researchgate</a:t>
          </a:r>
          <a:r>
            <a:rPr lang="fr-FR" sz="3400">
              <a:cs typeface="Calibri Light"/>
            </a:rPr>
            <a:t>, Twitter, FB)</a:t>
          </a:r>
        </a:p>
      </dgm:t>
    </dgm:pt>
    <dgm:pt modelId="{ABFBC380-B699-410B-94A4-18773200E5B7}" type="parTrans" cxnId="{344AE2C9-FAE2-4FA9-BAAC-12453203CAC4}">
      <dgm:prSet/>
      <dgm:spPr/>
    </dgm:pt>
    <dgm:pt modelId="{D5877858-13C6-46A1-8890-5B490E2CC7A1}" type="sibTrans" cxnId="{344AE2C9-FAE2-4FA9-BAAC-12453203CAC4}">
      <dgm:prSet/>
      <dgm:spPr/>
    </dgm:pt>
    <dgm:pt modelId="{A625238F-EC88-4B90-AB51-D1CFFFBF2F5E}">
      <dgm:prSet/>
      <dgm:spPr/>
      <dgm:t>
        <a:bodyPr/>
        <a:lstStyle/>
        <a:p>
          <a:r>
            <a:rPr lang="fr-FR" sz="3400">
              <a:cs typeface="Calibri Light"/>
            </a:rPr>
            <a:t>Evénements</a:t>
          </a:r>
        </a:p>
      </dgm:t>
    </dgm:pt>
    <dgm:pt modelId="{92DA04D5-790A-4EE5-A689-D7CB1B0B60EC}" type="parTrans" cxnId="{B7962B62-2397-49BC-B4AF-30CD6E40A9A3}">
      <dgm:prSet/>
      <dgm:spPr/>
    </dgm:pt>
    <dgm:pt modelId="{FB810002-0258-4260-A377-1A367A0F9B28}" type="sibTrans" cxnId="{B7962B62-2397-49BC-B4AF-30CD6E40A9A3}">
      <dgm:prSet/>
      <dgm:spPr/>
    </dgm:pt>
    <dgm:pt modelId="{06DB9F07-B6C4-4D6A-9CD1-37645806FD66}" type="pres">
      <dgm:prSet presAssocID="{13E87D5C-8BB7-4F8E-B8D6-1F0DEEAF2104}" presName="Name0" presStyleCnt="0">
        <dgm:presLayoutVars>
          <dgm:chMax/>
          <dgm:chPref/>
          <dgm:dir/>
          <dgm:animLvl val="lvl"/>
        </dgm:presLayoutVars>
      </dgm:prSet>
      <dgm:spPr/>
    </dgm:pt>
    <dgm:pt modelId="{4AC7A54A-0874-4365-9332-F4834FD09431}" type="pres">
      <dgm:prSet presAssocID="{2252C74C-A7A7-441B-BBF1-688BA18A638D}" presName="composite" presStyleCnt="0"/>
      <dgm:spPr/>
    </dgm:pt>
    <dgm:pt modelId="{43F36614-631D-44A6-B450-134E8AB56DC4}" type="pres">
      <dgm:prSet presAssocID="{2252C74C-A7A7-441B-BBF1-688BA18A638D}" presName="Parent1" presStyleLbl="node1" presStyleIdx="0" presStyleCnt="4">
        <dgm:presLayoutVars>
          <dgm:chMax val="1"/>
          <dgm:chPref val="1"/>
          <dgm:bulletEnabled val="1"/>
        </dgm:presLayoutVars>
      </dgm:prSet>
      <dgm:spPr/>
    </dgm:pt>
    <dgm:pt modelId="{BB3B4E02-B67C-40EA-A6BB-5E37C0CCCB3F}" type="pres">
      <dgm:prSet presAssocID="{2252C74C-A7A7-441B-BBF1-688BA18A638D}" presName="Childtext1" presStyleLbl="revTx" presStyleIdx="0" presStyleCnt="2">
        <dgm:presLayoutVars>
          <dgm:chMax val="0"/>
          <dgm:chPref val="0"/>
          <dgm:bulletEnabled val="1"/>
        </dgm:presLayoutVars>
      </dgm:prSet>
      <dgm:spPr/>
    </dgm:pt>
    <dgm:pt modelId="{92AC978B-F55B-442A-A3A1-CE374D08E2A6}" type="pres">
      <dgm:prSet presAssocID="{2252C74C-A7A7-441B-BBF1-688BA18A638D}" presName="BalanceSpacing" presStyleCnt="0"/>
      <dgm:spPr/>
    </dgm:pt>
    <dgm:pt modelId="{5C4A6944-19F3-411B-8CC1-B5D60351FC5E}" type="pres">
      <dgm:prSet presAssocID="{2252C74C-A7A7-441B-BBF1-688BA18A638D}" presName="BalanceSpacing1" presStyleCnt="0"/>
      <dgm:spPr/>
    </dgm:pt>
    <dgm:pt modelId="{EC25E108-2789-4012-A956-07E463489B93}" type="pres">
      <dgm:prSet presAssocID="{EE3B582F-A76E-4994-BDF5-3355572943C0}" presName="Accent1Text" presStyleLbl="node1" presStyleIdx="1" presStyleCnt="4"/>
      <dgm:spPr/>
    </dgm:pt>
    <dgm:pt modelId="{4D7A0C5E-6F52-4158-BE2A-B2C45AC18AE7}" type="pres">
      <dgm:prSet presAssocID="{EE3B582F-A76E-4994-BDF5-3355572943C0}" presName="spaceBetweenRectangles" presStyleCnt="0"/>
      <dgm:spPr/>
    </dgm:pt>
    <dgm:pt modelId="{5771BB03-C2C8-4034-B2E3-CFDAD6FA198B}" type="pres">
      <dgm:prSet presAssocID="{BB789346-4842-45D4-9308-6D0F099E9B44}" presName="composite" presStyleCnt="0"/>
      <dgm:spPr/>
    </dgm:pt>
    <dgm:pt modelId="{7B262955-52DA-498A-9B16-166A268425AC}" type="pres">
      <dgm:prSet presAssocID="{BB789346-4842-45D4-9308-6D0F099E9B44}" presName="Parent1" presStyleLbl="node1" presStyleIdx="2" presStyleCnt="4">
        <dgm:presLayoutVars>
          <dgm:chMax val="1"/>
          <dgm:chPref val="1"/>
          <dgm:bulletEnabled val="1"/>
        </dgm:presLayoutVars>
      </dgm:prSet>
      <dgm:spPr/>
    </dgm:pt>
    <dgm:pt modelId="{0EA7C3C4-B2A3-4512-9EC0-02FD072028C3}" type="pres">
      <dgm:prSet presAssocID="{BB789346-4842-45D4-9308-6D0F099E9B44}" presName="Childtext1" presStyleLbl="revTx" presStyleIdx="1" presStyleCnt="2">
        <dgm:presLayoutVars>
          <dgm:chMax val="0"/>
          <dgm:chPref val="0"/>
          <dgm:bulletEnabled val="1"/>
        </dgm:presLayoutVars>
      </dgm:prSet>
      <dgm:spPr/>
    </dgm:pt>
    <dgm:pt modelId="{0D9E2CDF-DCF8-4D54-9FE7-C390328FAF66}" type="pres">
      <dgm:prSet presAssocID="{BB789346-4842-45D4-9308-6D0F099E9B44}" presName="BalanceSpacing" presStyleCnt="0"/>
      <dgm:spPr/>
    </dgm:pt>
    <dgm:pt modelId="{DA07FEB1-A28F-425E-AAA9-C78A127A3AB6}" type="pres">
      <dgm:prSet presAssocID="{BB789346-4842-45D4-9308-6D0F099E9B44}" presName="BalanceSpacing1" presStyleCnt="0"/>
      <dgm:spPr/>
    </dgm:pt>
    <dgm:pt modelId="{D29194BD-AADC-4E45-9754-76D1C080F753}" type="pres">
      <dgm:prSet presAssocID="{02D0C22E-4BEF-4B81-AC8B-6C6E0FEC1072}" presName="Accent1Text" presStyleLbl="node1" presStyleIdx="3" presStyleCnt="4"/>
      <dgm:spPr/>
    </dgm:pt>
  </dgm:ptLst>
  <dgm:cxnLst>
    <dgm:cxn modelId="{1E403616-85DC-4B94-BDEE-6AA9CF47317F}" type="presOf" srcId="{C17FD983-8D5F-4B89-9495-62F50105DA9B}" destId="{BB3B4E02-B67C-40EA-A6BB-5E37C0CCCB3F}" srcOrd="0" destOrd="2" presId="urn:microsoft.com/office/officeart/2008/layout/AlternatingHexagons"/>
    <dgm:cxn modelId="{A1E4941C-60B5-4041-8377-00041E130473}" type="presOf" srcId="{02D0C22E-4BEF-4B81-AC8B-6C6E0FEC1072}" destId="{D29194BD-AADC-4E45-9754-76D1C080F753}" srcOrd="0" destOrd="0" presId="urn:microsoft.com/office/officeart/2008/layout/AlternatingHexagons"/>
    <dgm:cxn modelId="{F7FCBB26-7144-4007-BF56-38FC42396181}" type="presOf" srcId="{0C7DD554-A3E8-4334-AE92-8FA61F30B1E0}" destId="{0EA7C3C4-B2A3-4512-9EC0-02FD072028C3}" srcOrd="0" destOrd="0" presId="urn:microsoft.com/office/officeart/2008/layout/AlternatingHexagons"/>
    <dgm:cxn modelId="{FD5E582C-DA3D-4F01-B3B4-8DDB170CA3CD}" type="presOf" srcId="{EE3B582F-A76E-4994-BDF5-3355572943C0}" destId="{EC25E108-2789-4012-A956-07E463489B93}" srcOrd="0" destOrd="0" presId="urn:microsoft.com/office/officeart/2008/layout/AlternatingHexagons"/>
    <dgm:cxn modelId="{6BEC8A30-0D82-4A29-9CCE-C89D34185555}" srcId="{2252C74C-A7A7-441B-BBF1-688BA18A638D}" destId="{7879C11E-44D6-48E6-991F-DCB4BD247450}" srcOrd="0" destOrd="0" parTransId="{0D4202BD-9265-492D-80D1-8DE676469050}" sibTransId="{8064F178-9DFB-44DA-934C-CE798D3C6ADC}"/>
    <dgm:cxn modelId="{42AAED5C-A430-4FD0-81A6-5BDCE022B644}" srcId="{13E87D5C-8BB7-4F8E-B8D6-1F0DEEAF2104}" destId="{2252C74C-A7A7-441B-BBF1-688BA18A638D}" srcOrd="0" destOrd="0" parTransId="{C92F99BC-0B96-488A-B29A-C3D468BF7152}" sibTransId="{EE3B582F-A76E-4994-BDF5-3355572943C0}"/>
    <dgm:cxn modelId="{B7962B62-2397-49BC-B4AF-30CD6E40A9A3}" srcId="{BB789346-4842-45D4-9308-6D0F099E9B44}" destId="{A625238F-EC88-4B90-AB51-D1CFFFBF2F5E}" srcOrd="3" destOrd="0" parTransId="{92DA04D5-790A-4EE5-A689-D7CB1B0B60EC}" sibTransId="{FB810002-0258-4260-A377-1A367A0F9B28}"/>
    <dgm:cxn modelId="{F6906A7A-A69A-4C83-802D-A81D5764416C}" srcId="{13E87D5C-8BB7-4F8E-B8D6-1F0DEEAF2104}" destId="{BB789346-4842-45D4-9308-6D0F099E9B44}" srcOrd="1" destOrd="0" parTransId="{E496EA8E-A493-4AC4-A162-208AAC9ADE91}" sibTransId="{02D0C22E-4BEF-4B81-AC8B-6C6E0FEC1072}"/>
    <dgm:cxn modelId="{40F825A2-7345-4062-B083-EF9437DC3805}" srcId="{BB789346-4842-45D4-9308-6D0F099E9B44}" destId="{0C7DD554-A3E8-4334-AE92-8FA61F30B1E0}" srcOrd="0" destOrd="0" parTransId="{02099ED1-622E-435E-B811-CB6DAF2BD607}" sibTransId="{5C4111D5-0B17-4BF6-BE61-37A97C81B199}"/>
    <dgm:cxn modelId="{A158F9A6-8FE6-4110-AA3D-B205FC0853F1}" srcId="{2252C74C-A7A7-441B-BBF1-688BA18A638D}" destId="{81FEB580-31CD-4211-8B60-1730E476EDAF}" srcOrd="1" destOrd="0" parTransId="{FCFAAE9C-2F6C-4482-BDC3-201F1F5CAD18}" sibTransId="{3CD88D5D-4B01-4BA5-8CB2-DB4702CFC320}"/>
    <dgm:cxn modelId="{801B81AC-5AF8-4723-91C8-0DC0D636554F}" type="presOf" srcId="{2252C74C-A7A7-441B-BBF1-688BA18A638D}" destId="{43F36614-631D-44A6-B450-134E8AB56DC4}" srcOrd="0" destOrd="0" presId="urn:microsoft.com/office/officeart/2008/layout/AlternatingHexagons"/>
    <dgm:cxn modelId="{7DC13AAD-0FC7-40D0-AB74-BE074C69A833}" type="presOf" srcId="{BB789346-4842-45D4-9308-6D0F099E9B44}" destId="{7B262955-52DA-498A-9B16-166A268425AC}" srcOrd="0" destOrd="0" presId="urn:microsoft.com/office/officeart/2008/layout/AlternatingHexagons"/>
    <dgm:cxn modelId="{E73DDDB3-81F8-4F76-9C2B-3AD842055888}" srcId="{BB789346-4842-45D4-9308-6D0F099E9B44}" destId="{3798FB0F-FA50-4E4D-A186-967F49975D16}" srcOrd="1" destOrd="0" parTransId="{4ECE90DD-BEE3-4B6E-8904-4CFF6B267145}" sibTransId="{6CA23B6F-C53C-4918-9E9F-60ABB59EDC3C}"/>
    <dgm:cxn modelId="{697C42BB-CF1E-4EA1-B24C-92876C080C32}" type="presOf" srcId="{132EB186-A541-44AD-9213-4288EF0F832B}" destId="{0EA7C3C4-B2A3-4512-9EC0-02FD072028C3}" srcOrd="0" destOrd="2" presId="urn:microsoft.com/office/officeart/2008/layout/AlternatingHexagons"/>
    <dgm:cxn modelId="{072157BD-B446-49AA-9D96-187EF3CD82BC}" type="presOf" srcId="{81FEB580-31CD-4211-8B60-1730E476EDAF}" destId="{BB3B4E02-B67C-40EA-A6BB-5E37C0CCCB3F}" srcOrd="0" destOrd="1" presId="urn:microsoft.com/office/officeart/2008/layout/AlternatingHexagons"/>
    <dgm:cxn modelId="{C8C2D2C6-5CF2-43EB-A512-388B408598D5}" type="presOf" srcId="{7879C11E-44D6-48E6-991F-DCB4BD247450}" destId="{BB3B4E02-B67C-40EA-A6BB-5E37C0CCCB3F}" srcOrd="0" destOrd="0" presId="urn:microsoft.com/office/officeart/2008/layout/AlternatingHexagons"/>
    <dgm:cxn modelId="{344AE2C9-FAE2-4FA9-BAAC-12453203CAC4}" srcId="{BB789346-4842-45D4-9308-6D0F099E9B44}" destId="{132EB186-A541-44AD-9213-4288EF0F832B}" srcOrd="2" destOrd="0" parTransId="{ABFBC380-B699-410B-94A4-18773200E5B7}" sibTransId="{D5877858-13C6-46A1-8890-5B490E2CC7A1}"/>
    <dgm:cxn modelId="{DB5E4EDA-EEC4-472C-A848-8A30682621D1}" type="presOf" srcId="{A625238F-EC88-4B90-AB51-D1CFFFBF2F5E}" destId="{0EA7C3C4-B2A3-4512-9EC0-02FD072028C3}" srcOrd="0" destOrd="3" presId="urn:microsoft.com/office/officeart/2008/layout/AlternatingHexagons"/>
    <dgm:cxn modelId="{61F20ADB-09D5-4EC0-8D63-598EA11F7CFB}" srcId="{2252C74C-A7A7-441B-BBF1-688BA18A638D}" destId="{C17FD983-8D5F-4B89-9495-62F50105DA9B}" srcOrd="2" destOrd="0" parTransId="{C93CB79A-389F-4702-B240-6CF514A366A4}" sibTransId="{70EB39E6-B6BB-44F1-A401-7DDB4D66508A}"/>
    <dgm:cxn modelId="{3B2D8EE6-A813-4D28-BF89-00BBEE8BF367}" type="presOf" srcId="{3798FB0F-FA50-4E4D-A186-967F49975D16}" destId="{0EA7C3C4-B2A3-4512-9EC0-02FD072028C3}" srcOrd="0" destOrd="1" presId="urn:microsoft.com/office/officeart/2008/layout/AlternatingHexagons"/>
    <dgm:cxn modelId="{C56D82EC-65F8-4C5E-B8F1-B05119B72B34}" type="presOf" srcId="{13E87D5C-8BB7-4F8E-B8D6-1F0DEEAF2104}" destId="{06DB9F07-B6C4-4D6A-9CD1-37645806FD66}" srcOrd="0" destOrd="0" presId="urn:microsoft.com/office/officeart/2008/layout/AlternatingHexagons"/>
    <dgm:cxn modelId="{E8A869AB-6221-41A0-A936-7E3F1820C2B3}" type="presParOf" srcId="{06DB9F07-B6C4-4D6A-9CD1-37645806FD66}" destId="{4AC7A54A-0874-4365-9332-F4834FD09431}" srcOrd="0" destOrd="0" presId="urn:microsoft.com/office/officeart/2008/layout/AlternatingHexagons"/>
    <dgm:cxn modelId="{9E3CA973-BF3A-41E5-8475-C3B0C0D54C9D}" type="presParOf" srcId="{4AC7A54A-0874-4365-9332-F4834FD09431}" destId="{43F36614-631D-44A6-B450-134E8AB56DC4}" srcOrd="0" destOrd="0" presId="urn:microsoft.com/office/officeart/2008/layout/AlternatingHexagons"/>
    <dgm:cxn modelId="{F13188C3-736E-497B-9AB7-BC6919AB6421}" type="presParOf" srcId="{4AC7A54A-0874-4365-9332-F4834FD09431}" destId="{BB3B4E02-B67C-40EA-A6BB-5E37C0CCCB3F}" srcOrd="1" destOrd="0" presId="urn:microsoft.com/office/officeart/2008/layout/AlternatingHexagons"/>
    <dgm:cxn modelId="{5C11989F-9DEC-4ECA-BDBD-2E883CFA0E7A}" type="presParOf" srcId="{4AC7A54A-0874-4365-9332-F4834FD09431}" destId="{92AC978B-F55B-442A-A3A1-CE374D08E2A6}" srcOrd="2" destOrd="0" presId="urn:microsoft.com/office/officeart/2008/layout/AlternatingHexagons"/>
    <dgm:cxn modelId="{C6D9438E-2159-4989-BC72-0FE91133E26E}" type="presParOf" srcId="{4AC7A54A-0874-4365-9332-F4834FD09431}" destId="{5C4A6944-19F3-411B-8CC1-B5D60351FC5E}" srcOrd="3" destOrd="0" presId="urn:microsoft.com/office/officeart/2008/layout/AlternatingHexagons"/>
    <dgm:cxn modelId="{8C496EB7-B9B9-43B1-9A6B-F581FA38ED0F}" type="presParOf" srcId="{4AC7A54A-0874-4365-9332-F4834FD09431}" destId="{EC25E108-2789-4012-A956-07E463489B93}" srcOrd="4" destOrd="0" presId="urn:microsoft.com/office/officeart/2008/layout/AlternatingHexagons"/>
    <dgm:cxn modelId="{DAA15169-CDCF-4D60-AF8F-04157B3428DA}" type="presParOf" srcId="{06DB9F07-B6C4-4D6A-9CD1-37645806FD66}" destId="{4D7A0C5E-6F52-4158-BE2A-B2C45AC18AE7}" srcOrd="1" destOrd="0" presId="urn:microsoft.com/office/officeart/2008/layout/AlternatingHexagons"/>
    <dgm:cxn modelId="{698C38E3-C36F-4247-91B1-E44112A51AAB}" type="presParOf" srcId="{06DB9F07-B6C4-4D6A-9CD1-37645806FD66}" destId="{5771BB03-C2C8-4034-B2E3-CFDAD6FA198B}" srcOrd="2" destOrd="0" presId="urn:microsoft.com/office/officeart/2008/layout/AlternatingHexagons"/>
    <dgm:cxn modelId="{519DF2D7-5D4A-4170-967F-9E6DF52003AA}" type="presParOf" srcId="{5771BB03-C2C8-4034-B2E3-CFDAD6FA198B}" destId="{7B262955-52DA-498A-9B16-166A268425AC}" srcOrd="0" destOrd="0" presId="urn:microsoft.com/office/officeart/2008/layout/AlternatingHexagons"/>
    <dgm:cxn modelId="{C32D332D-BD1B-44D4-9B49-F4799CA170BB}" type="presParOf" srcId="{5771BB03-C2C8-4034-B2E3-CFDAD6FA198B}" destId="{0EA7C3C4-B2A3-4512-9EC0-02FD072028C3}" srcOrd="1" destOrd="0" presId="urn:microsoft.com/office/officeart/2008/layout/AlternatingHexagons"/>
    <dgm:cxn modelId="{E5356475-D8CC-46B6-918E-ADDE6693C9F9}" type="presParOf" srcId="{5771BB03-C2C8-4034-B2E3-CFDAD6FA198B}" destId="{0D9E2CDF-DCF8-4D54-9FE7-C390328FAF66}" srcOrd="2" destOrd="0" presId="urn:microsoft.com/office/officeart/2008/layout/AlternatingHexagons"/>
    <dgm:cxn modelId="{09B3E150-3179-41A7-ACC6-CE1E180285E5}" type="presParOf" srcId="{5771BB03-C2C8-4034-B2E3-CFDAD6FA198B}" destId="{DA07FEB1-A28F-425E-AAA9-C78A127A3AB6}" srcOrd="3" destOrd="0" presId="urn:microsoft.com/office/officeart/2008/layout/AlternatingHexagons"/>
    <dgm:cxn modelId="{A0900C2C-FACF-4C3B-849A-8911A58D8D94}" type="presParOf" srcId="{5771BB03-C2C8-4034-B2E3-CFDAD6FA198B}" destId="{D29194BD-AADC-4E45-9754-76D1C080F753}"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A87BDA-4723-4687-BD0D-90ACFE3A675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7938CC17-4063-4A05-9989-151C37C51D9E}">
      <dgm:prSet phldrT="[Texte]"/>
      <dgm:spPr/>
      <dgm:t>
        <a:bodyPr/>
        <a:lstStyle/>
        <a:p>
          <a:r>
            <a:rPr lang="fr-FR">
              <a:cs typeface="Calibri Light"/>
            </a:rPr>
            <a:t>WP0</a:t>
          </a:r>
        </a:p>
      </dgm:t>
    </dgm:pt>
    <dgm:pt modelId="{7974C988-29DF-47E1-8B34-ABFCD50564B1}" type="parTrans" cxnId="{68448518-08DC-4D9B-9FD1-A943950A65A5}">
      <dgm:prSet/>
      <dgm:spPr/>
      <dgm:t>
        <a:bodyPr/>
        <a:lstStyle/>
        <a:p>
          <a:endParaRPr lang="fr-FR"/>
        </a:p>
      </dgm:t>
    </dgm:pt>
    <dgm:pt modelId="{E3D1C80F-C8AC-4F68-9600-08BAB4ADA6FF}" type="sibTrans" cxnId="{68448518-08DC-4D9B-9FD1-A943950A65A5}">
      <dgm:prSet/>
      <dgm:spPr/>
      <dgm:t>
        <a:bodyPr/>
        <a:lstStyle/>
        <a:p>
          <a:endParaRPr lang="fr-FR"/>
        </a:p>
      </dgm:t>
    </dgm:pt>
    <dgm:pt modelId="{6144C150-05F1-4F6D-AF79-1E39D0D7332C}">
      <dgm:prSet phldrT="[Texte]"/>
      <dgm:spPr/>
      <dgm:t>
        <a:bodyPr/>
        <a:lstStyle/>
        <a:p>
          <a:r>
            <a:rPr lang="fr-FR">
              <a:cs typeface="Calibri Light"/>
            </a:rPr>
            <a:t>Coordination</a:t>
          </a:r>
        </a:p>
      </dgm:t>
    </dgm:pt>
    <dgm:pt modelId="{EC1C2F62-2474-4D1B-AAD6-481B58C4FF69}" type="parTrans" cxnId="{36C128E5-2443-4F5F-830A-600D4A8B9394}">
      <dgm:prSet/>
      <dgm:spPr/>
      <dgm:t>
        <a:bodyPr/>
        <a:lstStyle/>
        <a:p>
          <a:endParaRPr lang="fr-FR"/>
        </a:p>
      </dgm:t>
    </dgm:pt>
    <dgm:pt modelId="{9417EAEB-3299-4696-AEDC-097802DF406E}" type="sibTrans" cxnId="{36C128E5-2443-4F5F-830A-600D4A8B9394}">
      <dgm:prSet/>
      <dgm:spPr/>
      <dgm:t>
        <a:bodyPr/>
        <a:lstStyle/>
        <a:p>
          <a:endParaRPr lang="fr-FR"/>
        </a:p>
      </dgm:t>
    </dgm:pt>
    <dgm:pt modelId="{EC293964-BDFD-416C-B291-8BEEAA9BCAE9}">
      <dgm:prSet phldrT="[Texte]"/>
      <dgm:spPr/>
      <dgm:t>
        <a:bodyPr/>
        <a:lstStyle/>
        <a:p>
          <a:r>
            <a:rPr lang="fr-FR" sz="3400">
              <a:cs typeface="Calibri Light"/>
            </a:rPr>
            <a:t>WP1</a:t>
          </a:r>
        </a:p>
      </dgm:t>
    </dgm:pt>
    <dgm:pt modelId="{8137B2F7-B733-4C4E-964F-AB92EB0EB09F}" type="parTrans" cxnId="{E219E88D-7E42-4688-975B-70692ACD22D3}">
      <dgm:prSet/>
      <dgm:spPr/>
      <dgm:t>
        <a:bodyPr/>
        <a:lstStyle/>
        <a:p>
          <a:endParaRPr lang="fr-FR"/>
        </a:p>
      </dgm:t>
    </dgm:pt>
    <dgm:pt modelId="{FA30EF55-9896-44EE-8859-796EC8FEC80F}" type="sibTrans" cxnId="{E219E88D-7E42-4688-975B-70692ACD22D3}">
      <dgm:prSet/>
      <dgm:spPr/>
      <dgm:t>
        <a:bodyPr/>
        <a:lstStyle/>
        <a:p>
          <a:endParaRPr lang="fr-FR"/>
        </a:p>
      </dgm:t>
    </dgm:pt>
    <dgm:pt modelId="{429BB7E9-77AD-40E4-8360-121B7172C68F}">
      <dgm:prSet phldrT="[Texte]"/>
      <dgm:spPr/>
      <dgm:t>
        <a:bodyPr/>
        <a:lstStyle/>
        <a:p>
          <a:r>
            <a:rPr lang="fr-FR" sz="2600">
              <a:cs typeface="Calibri Light"/>
            </a:rPr>
            <a:t>[1] Observation du processus de formation (et d'expression) des opinions par les jeunes (16-18 ans)</a:t>
          </a:r>
        </a:p>
      </dgm:t>
    </dgm:pt>
    <dgm:pt modelId="{55AA5D6D-F310-49D9-9D8F-1BC9B50FE453}" type="parTrans" cxnId="{0208FCFD-3838-4DA1-A678-BB31B4F5B635}">
      <dgm:prSet/>
      <dgm:spPr/>
      <dgm:t>
        <a:bodyPr/>
        <a:lstStyle/>
        <a:p>
          <a:endParaRPr lang="fr-FR"/>
        </a:p>
      </dgm:t>
    </dgm:pt>
    <dgm:pt modelId="{52594FAA-A5D8-4764-B6CB-32259665A9E2}" type="sibTrans" cxnId="{0208FCFD-3838-4DA1-A678-BB31B4F5B635}">
      <dgm:prSet/>
      <dgm:spPr/>
      <dgm:t>
        <a:bodyPr/>
        <a:lstStyle/>
        <a:p>
          <a:endParaRPr lang="fr-FR"/>
        </a:p>
      </dgm:t>
    </dgm:pt>
    <dgm:pt modelId="{5BD73184-972D-4C69-9076-61429F5AA2A0}">
      <dgm:prSet phldrT="[Texte]"/>
      <dgm:spPr/>
      <dgm:t>
        <a:bodyPr/>
        <a:lstStyle/>
        <a:p>
          <a:r>
            <a:rPr lang="fr-FR">
              <a:cs typeface="Calibri Light"/>
            </a:rPr>
            <a:t>WP2</a:t>
          </a:r>
        </a:p>
      </dgm:t>
    </dgm:pt>
    <dgm:pt modelId="{66920790-F3C4-4690-A1EA-A05EFBE72BCA}" type="parTrans" cxnId="{1978B189-727C-4500-A90E-321900A16710}">
      <dgm:prSet/>
      <dgm:spPr/>
      <dgm:t>
        <a:bodyPr/>
        <a:lstStyle/>
        <a:p>
          <a:endParaRPr lang="fr-FR"/>
        </a:p>
      </dgm:t>
    </dgm:pt>
    <dgm:pt modelId="{5A638247-1413-46A9-8CF1-CC4110778D5B}" type="sibTrans" cxnId="{1978B189-727C-4500-A90E-321900A16710}">
      <dgm:prSet/>
      <dgm:spPr/>
      <dgm:t>
        <a:bodyPr/>
        <a:lstStyle/>
        <a:p>
          <a:endParaRPr lang="fr-FR"/>
        </a:p>
      </dgm:t>
    </dgm:pt>
    <dgm:pt modelId="{8F797850-3D7F-4A44-8D1A-B57771567634}">
      <dgm:prSet phldrT="[Texte]"/>
      <dgm:spPr/>
      <dgm:t>
        <a:bodyPr/>
        <a:lstStyle/>
        <a:p>
          <a:r>
            <a:rPr lang="fr-FR" sz="3400">
              <a:cs typeface="Calibri Light"/>
            </a:rPr>
            <a:t>[1]Evaluation des besoins en éducation sur base des problématiques identifiées</a:t>
          </a:r>
        </a:p>
      </dgm:t>
    </dgm:pt>
    <dgm:pt modelId="{4E521859-64A3-446A-BBF1-469E9DBA4182}" type="parTrans" cxnId="{D18BB84B-06BF-4484-89D5-037E718C9AD1}">
      <dgm:prSet/>
      <dgm:spPr/>
      <dgm:t>
        <a:bodyPr/>
        <a:lstStyle/>
        <a:p>
          <a:endParaRPr lang="fr-FR"/>
        </a:p>
      </dgm:t>
    </dgm:pt>
    <dgm:pt modelId="{D8AFFFD0-3DC3-4337-AAEF-2FA59259376D}" type="sibTrans" cxnId="{D18BB84B-06BF-4484-89D5-037E718C9AD1}">
      <dgm:prSet/>
      <dgm:spPr/>
      <dgm:t>
        <a:bodyPr/>
        <a:lstStyle/>
        <a:p>
          <a:endParaRPr lang="fr-FR"/>
        </a:p>
      </dgm:t>
    </dgm:pt>
    <dgm:pt modelId="{B81FA5BF-5854-4690-8AD9-B5FF0828D069}">
      <dgm:prSet phldrT="[Texte]"/>
      <dgm:spPr/>
      <dgm:t>
        <a:bodyPr/>
        <a:lstStyle/>
        <a:p>
          <a:r>
            <a:rPr lang="fr-FR" sz="3400">
              <a:cs typeface="Calibri Light"/>
            </a:rPr>
            <a:t>[2] Observation de leurs activités de recherche informationnelle</a:t>
          </a:r>
        </a:p>
      </dgm:t>
    </dgm:pt>
    <dgm:pt modelId="{3B3666BC-07A7-4B55-BD5F-DA76783072FD}" type="parTrans" cxnId="{BE166C2C-EE09-4338-9BAC-F1204EB1211C}">
      <dgm:prSet/>
      <dgm:spPr/>
    </dgm:pt>
    <dgm:pt modelId="{FDEB1810-8355-4FD7-B351-295F177C0861}" type="sibTrans" cxnId="{BE166C2C-EE09-4338-9BAC-F1204EB1211C}">
      <dgm:prSet/>
      <dgm:spPr/>
    </dgm:pt>
    <dgm:pt modelId="{AF80A7DA-2DE4-443B-B6C9-8BE4EFF37A67}">
      <dgm:prSet phldrT="[Texte]"/>
      <dgm:spPr/>
      <dgm:t>
        <a:bodyPr/>
        <a:lstStyle/>
        <a:p>
          <a:r>
            <a:rPr lang="fr-FR" sz="3400">
              <a:cs typeface="Calibri Light"/>
            </a:rPr>
            <a:t>[3] Analyse et identification des problématiques de recommandation</a:t>
          </a:r>
        </a:p>
      </dgm:t>
    </dgm:pt>
    <dgm:pt modelId="{33EFA84B-BDC5-4CC4-BC70-962C8B4B9E00}" type="parTrans" cxnId="{F6D4DE0D-1621-47FA-A378-AC180D929361}">
      <dgm:prSet/>
      <dgm:spPr/>
    </dgm:pt>
    <dgm:pt modelId="{BDED9991-0BFE-41D5-BF39-EC4850EE04B0}" type="sibTrans" cxnId="{F6D4DE0D-1621-47FA-A378-AC180D929361}">
      <dgm:prSet/>
      <dgm:spPr/>
    </dgm:pt>
    <dgm:pt modelId="{BD7A19CD-0F7A-46BB-B6C3-E7A515CEE421}">
      <dgm:prSet phldrT="[Texte]"/>
      <dgm:spPr/>
      <dgm:t>
        <a:bodyPr/>
        <a:lstStyle/>
        <a:p>
          <a:r>
            <a:rPr lang="fr-FR" sz="3400">
              <a:solidFill>
                <a:schemeClr val="bg2">
                  <a:lumMod val="75000"/>
                </a:schemeClr>
              </a:solidFill>
              <a:cs typeface="Calibri Light"/>
            </a:rPr>
            <a:t>[2] Développement d'un outil (visualisation) d'intelligibilité des problématiques algorithmiques</a:t>
          </a:r>
        </a:p>
      </dgm:t>
    </dgm:pt>
    <dgm:pt modelId="{5A955F64-A4BF-48AA-86FE-1D7634DBBC24}" type="parTrans" cxnId="{4CF087EB-3939-4A14-A087-CBDDE6D30631}">
      <dgm:prSet/>
      <dgm:spPr/>
    </dgm:pt>
    <dgm:pt modelId="{5FADA520-C65E-4968-85F0-5ADF160EE4BE}" type="sibTrans" cxnId="{4CF087EB-3939-4A14-A087-CBDDE6D30631}">
      <dgm:prSet/>
      <dgm:spPr/>
    </dgm:pt>
    <dgm:pt modelId="{A37A6ED1-5859-4C4D-94B5-E017E82C3F21}">
      <dgm:prSet phldrT="[Texte]"/>
      <dgm:spPr/>
      <dgm:t>
        <a:bodyPr/>
        <a:lstStyle/>
        <a:p>
          <a:r>
            <a:rPr lang="fr-FR" sz="3400">
              <a:solidFill>
                <a:schemeClr val="bg2">
                  <a:lumMod val="75000"/>
                </a:schemeClr>
              </a:solidFill>
              <a:cs typeface="Calibri Light"/>
            </a:rPr>
            <a:t>[3] Activité de formation à destination de jeunes bruxellois et évaluation de leurs effets</a:t>
          </a:r>
        </a:p>
      </dgm:t>
    </dgm:pt>
    <dgm:pt modelId="{D8CFC505-1027-4555-9610-16BC7D9443F5}" type="parTrans" cxnId="{63F0DF3A-A6AA-4D52-BA0D-F8C27CAEA653}">
      <dgm:prSet/>
      <dgm:spPr/>
    </dgm:pt>
    <dgm:pt modelId="{3A03640A-EEEA-4D77-8459-0BCE69E6F61D}" type="sibTrans" cxnId="{63F0DF3A-A6AA-4D52-BA0D-F8C27CAEA653}">
      <dgm:prSet/>
      <dgm:spPr/>
    </dgm:pt>
    <dgm:pt modelId="{5BE4249D-5BDA-4C19-8E3D-B5881BD58FFA}">
      <dgm:prSet phldrT="[Texte]"/>
      <dgm:spPr/>
      <dgm:t>
        <a:bodyPr/>
        <a:lstStyle/>
        <a:p>
          <a:r>
            <a:rPr lang="fr-FR" sz="3400">
              <a:solidFill>
                <a:schemeClr val="bg2">
                  <a:lumMod val="75000"/>
                </a:schemeClr>
              </a:solidFill>
              <a:cs typeface="Calibri Light"/>
            </a:rPr>
            <a:t>[3] Procédure d'audit "citoyen" des algorithmes de recommandation</a:t>
          </a:r>
          <a:endParaRPr lang="en-US" sz="3400">
            <a:solidFill>
              <a:schemeClr val="bg2">
                <a:lumMod val="75000"/>
              </a:schemeClr>
            </a:solidFill>
            <a:cs typeface="Calibri Light"/>
          </a:endParaRPr>
        </a:p>
      </dgm:t>
    </dgm:pt>
    <dgm:pt modelId="{B43065AD-C9F8-4B13-A786-C534FD4C7224}" type="parTrans" cxnId="{1D628F73-AD6F-4F28-B76D-47EECA1E4743}">
      <dgm:prSet/>
      <dgm:spPr/>
    </dgm:pt>
    <dgm:pt modelId="{D4249FEF-629E-40EA-9A13-831DFBA38154}" type="sibTrans" cxnId="{1D628F73-AD6F-4F28-B76D-47EECA1E4743}">
      <dgm:prSet/>
      <dgm:spPr/>
    </dgm:pt>
    <dgm:pt modelId="{28E33945-A982-4541-AEE4-B3DFE415BC95}">
      <dgm:prSet phldrT="[Texte]"/>
      <dgm:spPr/>
      <dgm:t>
        <a:bodyPr/>
        <a:lstStyle/>
        <a:p>
          <a:r>
            <a:rPr lang="fr-FR" sz="3400">
              <a:solidFill>
                <a:schemeClr val="bg2">
                  <a:lumMod val="75000"/>
                </a:schemeClr>
              </a:solidFill>
              <a:cs typeface="Calibri Light"/>
            </a:rPr>
            <a:t>[2] Développement de nouvelles métriques pour une algorithmique plus citoyenne</a:t>
          </a:r>
        </a:p>
      </dgm:t>
    </dgm:pt>
    <dgm:pt modelId="{EF754D2F-68F0-4009-960F-E1BEDCA79490}" type="parTrans" cxnId="{03103E7F-2A35-4317-8528-D76E46DDC6FF}">
      <dgm:prSet/>
      <dgm:spPr/>
    </dgm:pt>
    <dgm:pt modelId="{D3D0130D-A541-4034-87CE-4378537203C6}" type="sibTrans" cxnId="{03103E7F-2A35-4317-8528-D76E46DDC6FF}">
      <dgm:prSet/>
      <dgm:spPr/>
    </dgm:pt>
    <dgm:pt modelId="{DE593F42-D439-45B1-8A2D-440E5E383385}">
      <dgm:prSet phldrT="[Texte]"/>
      <dgm:spPr/>
      <dgm:t>
        <a:bodyPr/>
        <a:lstStyle/>
        <a:p>
          <a:r>
            <a:rPr lang="fr-FR" sz="2600">
              <a:solidFill>
                <a:srgbClr val="010000"/>
              </a:solidFill>
              <a:cs typeface="Calibri Light"/>
            </a:rPr>
            <a:t> </a:t>
          </a:r>
          <a:r>
            <a:rPr lang="fr-FR" sz="3400">
              <a:solidFill>
                <a:srgbClr val="010000"/>
              </a:solidFill>
              <a:cs typeface="Calibri Light"/>
            </a:rPr>
            <a:t>[1]Evaluation mathématique des systèmes de recommandation</a:t>
          </a:r>
          <a:endParaRPr lang="fr-FR" sz="2600">
            <a:solidFill>
              <a:srgbClr val="010000"/>
            </a:solidFill>
            <a:cs typeface="Calibri Light"/>
          </a:endParaRPr>
        </a:p>
      </dgm:t>
    </dgm:pt>
    <dgm:pt modelId="{271179C6-1F9E-455E-ACEF-BD91F92B1DDD}" type="parTrans" cxnId="{6CA4470E-DF76-422E-A245-3CA81FAB64CC}">
      <dgm:prSet/>
      <dgm:spPr/>
    </dgm:pt>
    <dgm:pt modelId="{19147FD9-0C36-4B7C-BA66-CC3E137300BF}" type="sibTrans" cxnId="{6CA4470E-DF76-422E-A245-3CA81FAB64CC}">
      <dgm:prSet/>
      <dgm:spPr/>
    </dgm:pt>
    <dgm:pt modelId="{62727489-0749-4D73-B593-99C01FC5FEDF}">
      <dgm:prSet phldrT="[Texte]"/>
      <dgm:spPr/>
      <dgm:t>
        <a:bodyPr/>
        <a:lstStyle/>
        <a:p>
          <a:r>
            <a:rPr lang="fr-FR" sz="2600">
              <a:solidFill>
                <a:schemeClr val="bg1"/>
              </a:solidFill>
              <a:cs typeface="Calibri Light"/>
            </a:rPr>
            <a:t>WP3</a:t>
          </a:r>
        </a:p>
      </dgm:t>
    </dgm:pt>
    <dgm:pt modelId="{E814C9D6-2C48-4F98-960F-1C460F8D5653}" type="parTrans" cxnId="{31A6D95D-DD4F-430E-842A-BEBD1EC7671B}">
      <dgm:prSet/>
      <dgm:spPr/>
    </dgm:pt>
    <dgm:pt modelId="{5212B15C-75B7-4AAC-8CD7-4F07C02BCDA5}" type="sibTrans" cxnId="{31A6D95D-DD4F-430E-842A-BEBD1EC7671B}">
      <dgm:prSet/>
      <dgm:spPr/>
    </dgm:pt>
    <dgm:pt modelId="{C3E6CFA0-C4E0-46ED-8646-3BEBF7673767}">
      <dgm:prSet phldrT="[Texte]"/>
      <dgm:spPr/>
      <dgm:t>
        <a:bodyPr/>
        <a:lstStyle/>
        <a:p>
          <a:r>
            <a:rPr lang="fr-FR" sz="2600">
              <a:solidFill>
                <a:schemeClr val="bg1"/>
              </a:solidFill>
              <a:cs typeface="Calibri Light"/>
            </a:rPr>
            <a:t>WP4</a:t>
          </a:r>
          <a:endParaRPr lang="en-US" sz="2600">
            <a:solidFill>
              <a:schemeClr val="bg1"/>
            </a:solidFill>
            <a:cs typeface="Calibri Light"/>
          </a:endParaRPr>
        </a:p>
      </dgm:t>
    </dgm:pt>
    <dgm:pt modelId="{11788E8C-0E91-4664-AFF1-C9DA85E2A864}" type="parTrans" cxnId="{52045BA4-43F6-4F47-B09E-8B4899F3D3D4}">
      <dgm:prSet/>
      <dgm:spPr/>
    </dgm:pt>
    <dgm:pt modelId="{C77800C6-F984-492F-BD05-800394375744}" type="sibTrans" cxnId="{52045BA4-43F6-4F47-B09E-8B4899F3D3D4}">
      <dgm:prSet/>
      <dgm:spPr/>
    </dgm:pt>
    <dgm:pt modelId="{20917C26-8764-46D3-A968-32CD006F9128}">
      <dgm:prSet phldrT="[Texte]"/>
      <dgm:spPr/>
      <dgm:t>
        <a:bodyPr/>
        <a:lstStyle/>
        <a:p>
          <a:r>
            <a:rPr lang="fr-FR" sz="2600">
              <a:solidFill>
                <a:schemeClr val="tx1">
                  <a:lumMod val="50000"/>
                  <a:lumOff val="50000"/>
                </a:schemeClr>
              </a:solidFill>
              <a:cs typeface="Calibri Light"/>
            </a:rPr>
            <a:t> </a:t>
          </a:r>
          <a:r>
            <a:rPr lang="fr-FR" sz="2600">
              <a:solidFill>
                <a:schemeClr val="tx1"/>
              </a:solidFill>
              <a:cs typeface="Calibri Light"/>
            </a:rPr>
            <a:t>Valorisation de la recherche</a:t>
          </a:r>
          <a:endParaRPr lang="en-US" sz="2600">
            <a:solidFill>
              <a:schemeClr val="tx1"/>
            </a:solidFill>
            <a:cs typeface="Calibri Light"/>
          </a:endParaRPr>
        </a:p>
      </dgm:t>
    </dgm:pt>
    <dgm:pt modelId="{A8791583-2E48-4051-9462-931177284B79}" type="parTrans" cxnId="{1C5B68F3-691D-4188-8EB6-7F53998778E5}">
      <dgm:prSet/>
      <dgm:spPr/>
    </dgm:pt>
    <dgm:pt modelId="{908BFBEE-1F91-412C-8FCF-EC4212B4082D}" type="sibTrans" cxnId="{1C5B68F3-691D-4188-8EB6-7F53998778E5}">
      <dgm:prSet/>
      <dgm:spPr/>
    </dgm:pt>
    <dgm:pt modelId="{72481511-9847-4E08-BC49-3D81A041F89A}" type="pres">
      <dgm:prSet presAssocID="{1EA87BDA-4723-4687-BD0D-90ACFE3A675D}" presName="linearFlow" presStyleCnt="0">
        <dgm:presLayoutVars>
          <dgm:dir/>
          <dgm:animLvl val="lvl"/>
          <dgm:resizeHandles val="exact"/>
        </dgm:presLayoutVars>
      </dgm:prSet>
      <dgm:spPr/>
    </dgm:pt>
    <dgm:pt modelId="{8A5FB817-D451-41DD-B939-CDAD199D7473}" type="pres">
      <dgm:prSet presAssocID="{7938CC17-4063-4A05-9989-151C37C51D9E}" presName="composite" presStyleCnt="0"/>
      <dgm:spPr/>
    </dgm:pt>
    <dgm:pt modelId="{714F044B-F9F8-4518-A084-B72CF0C6EF02}" type="pres">
      <dgm:prSet presAssocID="{7938CC17-4063-4A05-9989-151C37C51D9E}" presName="parentText" presStyleLbl="alignNode1" presStyleIdx="0" presStyleCnt="5">
        <dgm:presLayoutVars>
          <dgm:chMax val="1"/>
          <dgm:bulletEnabled val="1"/>
        </dgm:presLayoutVars>
      </dgm:prSet>
      <dgm:spPr/>
    </dgm:pt>
    <dgm:pt modelId="{D3ECF3FD-5BBF-4814-A113-5A726B95AA8B}" type="pres">
      <dgm:prSet presAssocID="{7938CC17-4063-4A05-9989-151C37C51D9E}" presName="descendantText" presStyleLbl="alignAcc1" presStyleIdx="0" presStyleCnt="5">
        <dgm:presLayoutVars>
          <dgm:bulletEnabled val="1"/>
        </dgm:presLayoutVars>
      </dgm:prSet>
      <dgm:spPr/>
    </dgm:pt>
    <dgm:pt modelId="{66BFBC25-DC0D-4A01-AF84-0EB29EA2C5CE}" type="pres">
      <dgm:prSet presAssocID="{E3D1C80F-C8AC-4F68-9600-08BAB4ADA6FF}" presName="sp" presStyleCnt="0"/>
      <dgm:spPr/>
    </dgm:pt>
    <dgm:pt modelId="{93F27EF1-4BBD-4637-A39A-00E64B9C951C}" type="pres">
      <dgm:prSet presAssocID="{EC293964-BDFD-416C-B291-8BEEAA9BCAE9}" presName="composite" presStyleCnt="0"/>
      <dgm:spPr/>
    </dgm:pt>
    <dgm:pt modelId="{87C26AE4-72F9-48B2-8E50-D4B72689AA44}" type="pres">
      <dgm:prSet presAssocID="{EC293964-BDFD-416C-B291-8BEEAA9BCAE9}" presName="parentText" presStyleLbl="alignNode1" presStyleIdx="1" presStyleCnt="5">
        <dgm:presLayoutVars>
          <dgm:chMax val="1"/>
          <dgm:bulletEnabled val="1"/>
        </dgm:presLayoutVars>
      </dgm:prSet>
      <dgm:spPr/>
    </dgm:pt>
    <dgm:pt modelId="{764DEB70-7BB1-4350-8DA4-E5AB834168F8}" type="pres">
      <dgm:prSet presAssocID="{EC293964-BDFD-416C-B291-8BEEAA9BCAE9}" presName="descendantText" presStyleLbl="alignAcc1" presStyleIdx="1" presStyleCnt="5">
        <dgm:presLayoutVars>
          <dgm:bulletEnabled val="1"/>
        </dgm:presLayoutVars>
      </dgm:prSet>
      <dgm:spPr/>
    </dgm:pt>
    <dgm:pt modelId="{EDA38A67-DD2B-4326-BF51-1D0BCCC40122}" type="pres">
      <dgm:prSet presAssocID="{FA30EF55-9896-44EE-8859-796EC8FEC80F}" presName="sp" presStyleCnt="0"/>
      <dgm:spPr/>
    </dgm:pt>
    <dgm:pt modelId="{B9E01EC6-3FB4-46AF-8889-79CABA35E9A6}" type="pres">
      <dgm:prSet presAssocID="{5BD73184-972D-4C69-9076-61429F5AA2A0}" presName="composite" presStyleCnt="0"/>
      <dgm:spPr/>
    </dgm:pt>
    <dgm:pt modelId="{DD6CF780-AA6C-40C8-97F7-0787E0CF88A1}" type="pres">
      <dgm:prSet presAssocID="{5BD73184-972D-4C69-9076-61429F5AA2A0}" presName="parentText" presStyleLbl="alignNode1" presStyleIdx="2" presStyleCnt="5">
        <dgm:presLayoutVars>
          <dgm:chMax val="1"/>
          <dgm:bulletEnabled val="1"/>
        </dgm:presLayoutVars>
      </dgm:prSet>
      <dgm:spPr/>
    </dgm:pt>
    <dgm:pt modelId="{D101B5B5-3EEB-4A05-B062-CC7B693A11F2}" type="pres">
      <dgm:prSet presAssocID="{5BD73184-972D-4C69-9076-61429F5AA2A0}" presName="descendantText" presStyleLbl="alignAcc1" presStyleIdx="2" presStyleCnt="5">
        <dgm:presLayoutVars>
          <dgm:bulletEnabled val="1"/>
        </dgm:presLayoutVars>
      </dgm:prSet>
      <dgm:spPr/>
    </dgm:pt>
    <dgm:pt modelId="{3AD4227E-9B25-4909-BE3B-7348D99430CF}" type="pres">
      <dgm:prSet presAssocID="{5A638247-1413-46A9-8CF1-CC4110778D5B}" presName="sp" presStyleCnt="0"/>
      <dgm:spPr/>
    </dgm:pt>
    <dgm:pt modelId="{33BF7BBC-5616-47D6-B480-E21C6A7950FB}" type="pres">
      <dgm:prSet presAssocID="{62727489-0749-4D73-B593-99C01FC5FEDF}" presName="composite" presStyleCnt="0"/>
      <dgm:spPr/>
    </dgm:pt>
    <dgm:pt modelId="{B716DD02-A917-4E78-AC99-8093637D0918}" type="pres">
      <dgm:prSet presAssocID="{62727489-0749-4D73-B593-99C01FC5FEDF}" presName="parentText" presStyleLbl="alignNode1" presStyleIdx="3" presStyleCnt="5">
        <dgm:presLayoutVars>
          <dgm:chMax val="1"/>
          <dgm:bulletEnabled val="1"/>
        </dgm:presLayoutVars>
      </dgm:prSet>
      <dgm:spPr/>
    </dgm:pt>
    <dgm:pt modelId="{3359FA61-D5A2-4DDD-9143-058537FEB5AB}" type="pres">
      <dgm:prSet presAssocID="{62727489-0749-4D73-B593-99C01FC5FEDF}" presName="descendantText" presStyleLbl="alignAcc1" presStyleIdx="3" presStyleCnt="5">
        <dgm:presLayoutVars>
          <dgm:bulletEnabled val="1"/>
        </dgm:presLayoutVars>
      </dgm:prSet>
      <dgm:spPr/>
    </dgm:pt>
    <dgm:pt modelId="{1271E8BA-77FC-4AEB-ABBF-DD19A8954A52}" type="pres">
      <dgm:prSet presAssocID="{5212B15C-75B7-4AAC-8CD7-4F07C02BCDA5}" presName="sp" presStyleCnt="0"/>
      <dgm:spPr/>
    </dgm:pt>
    <dgm:pt modelId="{B2BEC535-9DC6-40FE-A8AC-0553001D77DB}" type="pres">
      <dgm:prSet presAssocID="{C3E6CFA0-C4E0-46ED-8646-3BEBF7673767}" presName="composite" presStyleCnt="0"/>
      <dgm:spPr/>
    </dgm:pt>
    <dgm:pt modelId="{C1263BF1-563E-483E-ADB1-61FA6A67EC90}" type="pres">
      <dgm:prSet presAssocID="{C3E6CFA0-C4E0-46ED-8646-3BEBF7673767}" presName="parentText" presStyleLbl="alignNode1" presStyleIdx="4" presStyleCnt="5">
        <dgm:presLayoutVars>
          <dgm:chMax val="1"/>
          <dgm:bulletEnabled val="1"/>
        </dgm:presLayoutVars>
      </dgm:prSet>
      <dgm:spPr/>
    </dgm:pt>
    <dgm:pt modelId="{6BBB4E9E-99E1-41FE-9348-3C9F25C6F947}" type="pres">
      <dgm:prSet presAssocID="{C3E6CFA0-C4E0-46ED-8646-3BEBF7673767}" presName="descendantText" presStyleLbl="alignAcc1" presStyleIdx="4" presStyleCnt="5">
        <dgm:presLayoutVars>
          <dgm:bulletEnabled val="1"/>
        </dgm:presLayoutVars>
      </dgm:prSet>
      <dgm:spPr/>
    </dgm:pt>
  </dgm:ptLst>
  <dgm:cxnLst>
    <dgm:cxn modelId="{F6D4DE0D-1621-47FA-A378-AC180D929361}" srcId="{EC293964-BDFD-416C-B291-8BEEAA9BCAE9}" destId="{AF80A7DA-2DE4-443B-B6C9-8BE4EFF37A67}" srcOrd="2" destOrd="0" parTransId="{33EFA84B-BDC5-4CC4-BC70-962C8B4B9E00}" sibTransId="{BDED9991-0BFE-41D5-BF39-EC4850EE04B0}"/>
    <dgm:cxn modelId="{6CA4470E-DF76-422E-A245-3CA81FAB64CC}" srcId="{62727489-0749-4D73-B593-99C01FC5FEDF}" destId="{DE593F42-D439-45B1-8A2D-440E5E383385}" srcOrd="0" destOrd="0" parTransId="{271179C6-1F9E-455E-ACEF-BD91F92B1DDD}" sibTransId="{19147FD9-0C36-4B7C-BA66-CC3E137300BF}"/>
    <dgm:cxn modelId="{68448518-08DC-4D9B-9FD1-A943950A65A5}" srcId="{1EA87BDA-4723-4687-BD0D-90ACFE3A675D}" destId="{7938CC17-4063-4A05-9989-151C37C51D9E}" srcOrd="0" destOrd="0" parTransId="{7974C988-29DF-47E1-8B34-ABFCD50564B1}" sibTransId="{E3D1C80F-C8AC-4F68-9600-08BAB4ADA6FF}"/>
    <dgm:cxn modelId="{8A31FB1F-DD7A-4048-B103-08C24FC8B0A6}" type="presOf" srcId="{7938CC17-4063-4A05-9989-151C37C51D9E}" destId="{714F044B-F9F8-4518-A084-B72CF0C6EF02}" srcOrd="0" destOrd="0" presId="urn:microsoft.com/office/officeart/2005/8/layout/chevron2"/>
    <dgm:cxn modelId="{BFAEEA20-1FEC-4007-82E6-BE919CE7CAC6}" type="presOf" srcId="{B81FA5BF-5854-4690-8AD9-B5FF0828D069}" destId="{764DEB70-7BB1-4350-8DA4-E5AB834168F8}" srcOrd="0" destOrd="1" presId="urn:microsoft.com/office/officeart/2005/8/layout/chevron2"/>
    <dgm:cxn modelId="{BE166C2C-EE09-4338-9BAC-F1204EB1211C}" srcId="{EC293964-BDFD-416C-B291-8BEEAA9BCAE9}" destId="{B81FA5BF-5854-4690-8AD9-B5FF0828D069}" srcOrd="1" destOrd="0" parTransId="{3B3666BC-07A7-4B55-BD5F-DA76783072FD}" sibTransId="{FDEB1810-8355-4FD7-B351-295F177C0861}"/>
    <dgm:cxn modelId="{63F0DF3A-A6AA-4D52-BA0D-F8C27CAEA653}" srcId="{5BD73184-972D-4C69-9076-61429F5AA2A0}" destId="{A37A6ED1-5859-4C4D-94B5-E017E82C3F21}" srcOrd="2" destOrd="0" parTransId="{D8CFC505-1027-4555-9610-16BC7D9443F5}" sibTransId="{3A03640A-EEEA-4D77-8459-0BCE69E6F61D}"/>
    <dgm:cxn modelId="{DC8B813F-ADF0-4343-8E25-051D26B11FAB}" type="presOf" srcId="{5BD73184-972D-4C69-9076-61429F5AA2A0}" destId="{DD6CF780-AA6C-40C8-97F7-0787E0CF88A1}" srcOrd="0" destOrd="0" presId="urn:microsoft.com/office/officeart/2005/8/layout/chevron2"/>
    <dgm:cxn modelId="{31A6D95D-DD4F-430E-842A-BEBD1EC7671B}" srcId="{1EA87BDA-4723-4687-BD0D-90ACFE3A675D}" destId="{62727489-0749-4D73-B593-99C01FC5FEDF}" srcOrd="3" destOrd="0" parTransId="{E814C9D6-2C48-4F98-960F-1C460F8D5653}" sibTransId="{5212B15C-75B7-4AAC-8CD7-4F07C02BCDA5}"/>
    <dgm:cxn modelId="{80C7DC5F-DC38-4736-B5FD-747A9EBDF85E}" type="presOf" srcId="{AF80A7DA-2DE4-443B-B6C9-8BE4EFF37A67}" destId="{764DEB70-7BB1-4350-8DA4-E5AB834168F8}" srcOrd="0" destOrd="2" presId="urn:microsoft.com/office/officeart/2005/8/layout/chevron2"/>
    <dgm:cxn modelId="{E36F3168-CA0C-432A-9D42-A9972B80871C}" type="presOf" srcId="{5BE4249D-5BDA-4C19-8E3D-B5881BD58FFA}" destId="{3359FA61-D5A2-4DDD-9143-058537FEB5AB}" srcOrd="0" destOrd="2" presId="urn:microsoft.com/office/officeart/2005/8/layout/chevron2"/>
    <dgm:cxn modelId="{D18BB84B-06BF-4484-89D5-037E718C9AD1}" srcId="{5BD73184-972D-4C69-9076-61429F5AA2A0}" destId="{8F797850-3D7F-4A44-8D1A-B57771567634}" srcOrd="0" destOrd="0" parTransId="{4E521859-64A3-446A-BBF1-469E9DBA4182}" sibTransId="{D8AFFFD0-3DC3-4337-AAEF-2FA59259376D}"/>
    <dgm:cxn modelId="{730E7873-4885-4C66-A529-6307AF37FBD8}" type="presOf" srcId="{62727489-0749-4D73-B593-99C01FC5FEDF}" destId="{B716DD02-A917-4E78-AC99-8093637D0918}" srcOrd="0" destOrd="0" presId="urn:microsoft.com/office/officeart/2005/8/layout/chevron2"/>
    <dgm:cxn modelId="{1D628F73-AD6F-4F28-B76D-47EECA1E4743}" srcId="{62727489-0749-4D73-B593-99C01FC5FEDF}" destId="{5BE4249D-5BDA-4C19-8E3D-B5881BD58FFA}" srcOrd="2" destOrd="0" parTransId="{B43065AD-C9F8-4B13-A786-C534FD4C7224}" sibTransId="{D4249FEF-629E-40EA-9A13-831DFBA38154}"/>
    <dgm:cxn modelId="{03103E7F-2A35-4317-8528-D76E46DDC6FF}" srcId="{62727489-0749-4D73-B593-99C01FC5FEDF}" destId="{28E33945-A982-4541-AEE4-B3DFE415BC95}" srcOrd="1" destOrd="0" parTransId="{EF754D2F-68F0-4009-960F-E1BEDCA79490}" sibTransId="{D3D0130D-A541-4034-87CE-4378537203C6}"/>
    <dgm:cxn modelId="{62CDBF7F-0EC1-490E-980F-81CFD60524A2}" type="presOf" srcId="{A37A6ED1-5859-4C4D-94B5-E017E82C3F21}" destId="{D101B5B5-3EEB-4A05-B062-CC7B693A11F2}" srcOrd="0" destOrd="2" presId="urn:microsoft.com/office/officeart/2005/8/layout/chevron2"/>
    <dgm:cxn modelId="{FD2C4087-77AD-4C5D-BFA3-F65E941843CE}" type="presOf" srcId="{EC293964-BDFD-416C-B291-8BEEAA9BCAE9}" destId="{87C26AE4-72F9-48B2-8E50-D4B72689AA44}" srcOrd="0" destOrd="0" presId="urn:microsoft.com/office/officeart/2005/8/layout/chevron2"/>
    <dgm:cxn modelId="{1978B189-727C-4500-A90E-321900A16710}" srcId="{1EA87BDA-4723-4687-BD0D-90ACFE3A675D}" destId="{5BD73184-972D-4C69-9076-61429F5AA2A0}" srcOrd="2" destOrd="0" parTransId="{66920790-F3C4-4690-A1EA-A05EFBE72BCA}" sibTransId="{5A638247-1413-46A9-8CF1-CC4110778D5B}"/>
    <dgm:cxn modelId="{E219E88D-7E42-4688-975B-70692ACD22D3}" srcId="{1EA87BDA-4723-4687-BD0D-90ACFE3A675D}" destId="{EC293964-BDFD-416C-B291-8BEEAA9BCAE9}" srcOrd="1" destOrd="0" parTransId="{8137B2F7-B733-4C4E-964F-AB92EB0EB09F}" sibTransId="{FA30EF55-9896-44EE-8859-796EC8FEC80F}"/>
    <dgm:cxn modelId="{364A5D95-6926-4AA7-B4F9-990CFB65FB5D}" type="presOf" srcId="{DE593F42-D439-45B1-8A2D-440E5E383385}" destId="{3359FA61-D5A2-4DDD-9143-058537FEB5AB}" srcOrd="0" destOrd="0" presId="urn:microsoft.com/office/officeart/2005/8/layout/chevron2"/>
    <dgm:cxn modelId="{52045BA4-43F6-4F47-B09E-8B4899F3D3D4}" srcId="{1EA87BDA-4723-4687-BD0D-90ACFE3A675D}" destId="{C3E6CFA0-C4E0-46ED-8646-3BEBF7673767}" srcOrd="4" destOrd="0" parTransId="{11788E8C-0E91-4664-AFF1-C9DA85E2A864}" sibTransId="{C77800C6-F984-492F-BD05-800394375744}"/>
    <dgm:cxn modelId="{04A3E6C5-51FE-4A69-924D-966F9154EC1E}" type="presOf" srcId="{6144C150-05F1-4F6D-AF79-1E39D0D7332C}" destId="{D3ECF3FD-5BBF-4814-A113-5A726B95AA8B}" srcOrd="0" destOrd="0" presId="urn:microsoft.com/office/officeart/2005/8/layout/chevron2"/>
    <dgm:cxn modelId="{509C89C7-EC0C-4E79-A50F-EFDBF643190D}" type="presOf" srcId="{429BB7E9-77AD-40E4-8360-121B7172C68F}" destId="{764DEB70-7BB1-4350-8DA4-E5AB834168F8}" srcOrd="0" destOrd="0" presId="urn:microsoft.com/office/officeart/2005/8/layout/chevron2"/>
    <dgm:cxn modelId="{8AB969C8-A0C2-481E-A657-767E5473CB27}" type="presOf" srcId="{BD7A19CD-0F7A-46BB-B6C3-E7A515CEE421}" destId="{D101B5B5-3EEB-4A05-B062-CC7B693A11F2}" srcOrd="0" destOrd="1" presId="urn:microsoft.com/office/officeart/2005/8/layout/chevron2"/>
    <dgm:cxn modelId="{A2EC6DCD-5711-44DF-B4CD-6DC695AB7927}" type="presOf" srcId="{8F797850-3D7F-4A44-8D1A-B57771567634}" destId="{D101B5B5-3EEB-4A05-B062-CC7B693A11F2}" srcOrd="0" destOrd="0" presId="urn:microsoft.com/office/officeart/2005/8/layout/chevron2"/>
    <dgm:cxn modelId="{D78FFDCF-FACB-4156-BE2A-A8A5A82202B6}" type="presOf" srcId="{20917C26-8764-46D3-A968-32CD006F9128}" destId="{6BBB4E9E-99E1-41FE-9348-3C9F25C6F947}" srcOrd="0" destOrd="0" presId="urn:microsoft.com/office/officeart/2005/8/layout/chevron2"/>
    <dgm:cxn modelId="{F6EC99DB-CF67-49D5-B851-5FC3EB95ED57}" type="presOf" srcId="{C3E6CFA0-C4E0-46ED-8646-3BEBF7673767}" destId="{C1263BF1-563E-483E-ADB1-61FA6A67EC90}" srcOrd="0" destOrd="0" presId="urn:microsoft.com/office/officeart/2005/8/layout/chevron2"/>
    <dgm:cxn modelId="{36C128E5-2443-4F5F-830A-600D4A8B9394}" srcId="{7938CC17-4063-4A05-9989-151C37C51D9E}" destId="{6144C150-05F1-4F6D-AF79-1E39D0D7332C}" srcOrd="0" destOrd="0" parTransId="{EC1C2F62-2474-4D1B-AAD6-481B58C4FF69}" sibTransId="{9417EAEB-3299-4696-AEDC-097802DF406E}"/>
    <dgm:cxn modelId="{AF3FF3E9-3AD0-4BAE-8D72-BD2EB77C818C}" type="presOf" srcId="{1EA87BDA-4723-4687-BD0D-90ACFE3A675D}" destId="{72481511-9847-4E08-BC49-3D81A041F89A}" srcOrd="0" destOrd="0" presId="urn:microsoft.com/office/officeart/2005/8/layout/chevron2"/>
    <dgm:cxn modelId="{4CF087EB-3939-4A14-A087-CBDDE6D30631}" srcId="{5BD73184-972D-4C69-9076-61429F5AA2A0}" destId="{BD7A19CD-0F7A-46BB-B6C3-E7A515CEE421}" srcOrd="1" destOrd="0" parTransId="{5A955F64-A4BF-48AA-86FE-1D7634DBBC24}" sibTransId="{5FADA520-C65E-4968-85F0-5ADF160EE4BE}"/>
    <dgm:cxn modelId="{1C5B68F3-691D-4188-8EB6-7F53998778E5}" srcId="{C3E6CFA0-C4E0-46ED-8646-3BEBF7673767}" destId="{20917C26-8764-46D3-A968-32CD006F9128}" srcOrd="0" destOrd="0" parTransId="{A8791583-2E48-4051-9462-931177284B79}" sibTransId="{908BFBEE-1F91-412C-8FCF-EC4212B4082D}"/>
    <dgm:cxn modelId="{616734F9-E32C-4947-A0B6-1F51FF65CD3A}" type="presOf" srcId="{28E33945-A982-4541-AEE4-B3DFE415BC95}" destId="{3359FA61-D5A2-4DDD-9143-058537FEB5AB}" srcOrd="0" destOrd="1" presId="urn:microsoft.com/office/officeart/2005/8/layout/chevron2"/>
    <dgm:cxn modelId="{0208FCFD-3838-4DA1-A678-BB31B4F5B635}" srcId="{EC293964-BDFD-416C-B291-8BEEAA9BCAE9}" destId="{429BB7E9-77AD-40E4-8360-121B7172C68F}" srcOrd="0" destOrd="0" parTransId="{55AA5D6D-F310-49D9-9D8F-1BC9B50FE453}" sibTransId="{52594FAA-A5D8-4764-B6CB-32259665A9E2}"/>
    <dgm:cxn modelId="{9C3D4EF1-A450-455B-8076-C187D9BFC0E2}" type="presParOf" srcId="{72481511-9847-4E08-BC49-3D81A041F89A}" destId="{8A5FB817-D451-41DD-B939-CDAD199D7473}" srcOrd="0" destOrd="0" presId="urn:microsoft.com/office/officeart/2005/8/layout/chevron2"/>
    <dgm:cxn modelId="{781612C2-20E1-4FBA-BA23-5E2A5254A9F7}" type="presParOf" srcId="{8A5FB817-D451-41DD-B939-CDAD199D7473}" destId="{714F044B-F9F8-4518-A084-B72CF0C6EF02}" srcOrd="0" destOrd="0" presId="urn:microsoft.com/office/officeart/2005/8/layout/chevron2"/>
    <dgm:cxn modelId="{E98AFE95-EFCA-4E1D-B051-568F669119C0}" type="presParOf" srcId="{8A5FB817-D451-41DD-B939-CDAD199D7473}" destId="{D3ECF3FD-5BBF-4814-A113-5A726B95AA8B}" srcOrd="1" destOrd="0" presId="urn:microsoft.com/office/officeart/2005/8/layout/chevron2"/>
    <dgm:cxn modelId="{27E3FABA-AAB7-4C19-A384-0C93E36FD7C1}" type="presParOf" srcId="{72481511-9847-4E08-BC49-3D81A041F89A}" destId="{66BFBC25-DC0D-4A01-AF84-0EB29EA2C5CE}" srcOrd="1" destOrd="0" presId="urn:microsoft.com/office/officeart/2005/8/layout/chevron2"/>
    <dgm:cxn modelId="{CBDDBA0B-675F-4588-90E4-41143705B7A3}" type="presParOf" srcId="{72481511-9847-4E08-BC49-3D81A041F89A}" destId="{93F27EF1-4BBD-4637-A39A-00E64B9C951C}" srcOrd="2" destOrd="0" presId="urn:microsoft.com/office/officeart/2005/8/layout/chevron2"/>
    <dgm:cxn modelId="{A5A78984-CB52-4BAF-A63B-1CBFA73762B9}" type="presParOf" srcId="{93F27EF1-4BBD-4637-A39A-00E64B9C951C}" destId="{87C26AE4-72F9-48B2-8E50-D4B72689AA44}" srcOrd="0" destOrd="0" presId="urn:microsoft.com/office/officeart/2005/8/layout/chevron2"/>
    <dgm:cxn modelId="{D5C93EF4-42EB-4680-A259-93CC08AD3998}" type="presParOf" srcId="{93F27EF1-4BBD-4637-A39A-00E64B9C951C}" destId="{764DEB70-7BB1-4350-8DA4-E5AB834168F8}" srcOrd="1" destOrd="0" presId="urn:microsoft.com/office/officeart/2005/8/layout/chevron2"/>
    <dgm:cxn modelId="{2B416C19-F662-4DC5-B821-A5174DFFC643}" type="presParOf" srcId="{72481511-9847-4E08-BC49-3D81A041F89A}" destId="{EDA38A67-DD2B-4326-BF51-1D0BCCC40122}" srcOrd="3" destOrd="0" presId="urn:microsoft.com/office/officeart/2005/8/layout/chevron2"/>
    <dgm:cxn modelId="{41E483A1-DFC2-4DA9-A65F-839DCF40A915}" type="presParOf" srcId="{72481511-9847-4E08-BC49-3D81A041F89A}" destId="{B9E01EC6-3FB4-46AF-8889-79CABA35E9A6}" srcOrd="4" destOrd="0" presId="urn:microsoft.com/office/officeart/2005/8/layout/chevron2"/>
    <dgm:cxn modelId="{3AEFDDC7-3309-4A18-997A-3F4952591D6A}" type="presParOf" srcId="{B9E01EC6-3FB4-46AF-8889-79CABA35E9A6}" destId="{DD6CF780-AA6C-40C8-97F7-0787E0CF88A1}" srcOrd="0" destOrd="0" presId="urn:microsoft.com/office/officeart/2005/8/layout/chevron2"/>
    <dgm:cxn modelId="{B3838D42-FA3E-4A6F-8DCC-D19071FB187A}" type="presParOf" srcId="{B9E01EC6-3FB4-46AF-8889-79CABA35E9A6}" destId="{D101B5B5-3EEB-4A05-B062-CC7B693A11F2}" srcOrd="1" destOrd="0" presId="urn:microsoft.com/office/officeart/2005/8/layout/chevron2"/>
    <dgm:cxn modelId="{5E10DF23-5D18-47E2-8D80-9FA17847F320}" type="presParOf" srcId="{72481511-9847-4E08-BC49-3D81A041F89A}" destId="{3AD4227E-9B25-4909-BE3B-7348D99430CF}" srcOrd="5" destOrd="0" presId="urn:microsoft.com/office/officeart/2005/8/layout/chevron2"/>
    <dgm:cxn modelId="{B5E36D43-5B3D-4EC0-8564-4B40E91FE41C}" type="presParOf" srcId="{72481511-9847-4E08-BC49-3D81A041F89A}" destId="{33BF7BBC-5616-47D6-B480-E21C6A7950FB}" srcOrd="6" destOrd="0" presId="urn:microsoft.com/office/officeart/2005/8/layout/chevron2"/>
    <dgm:cxn modelId="{B2A7EAFC-9228-432F-B630-E7908BED50AF}" type="presParOf" srcId="{33BF7BBC-5616-47D6-B480-E21C6A7950FB}" destId="{B716DD02-A917-4E78-AC99-8093637D0918}" srcOrd="0" destOrd="0" presId="urn:microsoft.com/office/officeart/2005/8/layout/chevron2"/>
    <dgm:cxn modelId="{762676C8-E72C-48AC-81F2-F2EACFAE63B4}" type="presParOf" srcId="{33BF7BBC-5616-47D6-B480-E21C6A7950FB}" destId="{3359FA61-D5A2-4DDD-9143-058537FEB5AB}" srcOrd="1" destOrd="0" presId="urn:microsoft.com/office/officeart/2005/8/layout/chevron2"/>
    <dgm:cxn modelId="{4A7099A1-632E-45CF-9A76-9839EFF8C9F9}" type="presParOf" srcId="{72481511-9847-4E08-BC49-3D81A041F89A}" destId="{1271E8BA-77FC-4AEB-ABBF-DD19A8954A52}" srcOrd="7" destOrd="0" presId="urn:microsoft.com/office/officeart/2005/8/layout/chevron2"/>
    <dgm:cxn modelId="{C27E4579-C37A-45F8-A254-DDCFC2F40829}" type="presParOf" srcId="{72481511-9847-4E08-BC49-3D81A041F89A}" destId="{B2BEC535-9DC6-40FE-A8AC-0553001D77DB}" srcOrd="8" destOrd="0" presId="urn:microsoft.com/office/officeart/2005/8/layout/chevron2"/>
    <dgm:cxn modelId="{ED8F3E56-79BD-4BD0-95FD-18A072F6AF87}" type="presParOf" srcId="{B2BEC535-9DC6-40FE-A8AC-0553001D77DB}" destId="{C1263BF1-563E-483E-ADB1-61FA6A67EC90}" srcOrd="0" destOrd="0" presId="urn:microsoft.com/office/officeart/2005/8/layout/chevron2"/>
    <dgm:cxn modelId="{156AFBED-D1A5-4513-AE99-327EC308FD94}" type="presParOf" srcId="{B2BEC535-9DC6-40FE-A8AC-0553001D77DB}" destId="{6BBB4E9E-99E1-41FE-9348-3C9F25C6F94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36614-631D-44A6-B450-134E8AB56DC4}">
      <dsp:nvSpPr>
        <dsp:cNvPr id="0" name=""/>
        <dsp:cNvSpPr/>
      </dsp:nvSpPr>
      <dsp:spPr>
        <a:xfrm rot="5400000">
          <a:off x="3648794" y="143273"/>
          <a:ext cx="2199745" cy="191377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err="1"/>
            <a:t>Outils</a:t>
          </a:r>
          <a:r>
            <a:rPr lang="en-US" sz="1400" kern="1200"/>
            <a:t> de Communication interne</a:t>
          </a:r>
          <a:endParaRPr lang="fr-FR" sz="1400" kern="1200"/>
        </a:p>
      </dsp:txBody>
      <dsp:txXfrm rot="-5400000">
        <a:off x="4090008" y="343084"/>
        <a:ext cx="1317317" cy="1514157"/>
      </dsp:txXfrm>
    </dsp:sp>
    <dsp:sp modelId="{BB3B4E02-B67C-40EA-A6BB-5E37C0CCCB3F}">
      <dsp:nvSpPr>
        <dsp:cNvPr id="0" name=""/>
        <dsp:cNvSpPr/>
      </dsp:nvSpPr>
      <dsp:spPr>
        <a:xfrm>
          <a:off x="5763630" y="440239"/>
          <a:ext cx="2454916" cy="1319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err="1"/>
            <a:t>Outil</a:t>
          </a:r>
          <a:r>
            <a:rPr lang="en-US" sz="1200" kern="1200"/>
            <a:t> de </a:t>
          </a:r>
          <a:r>
            <a:rPr lang="en-US" sz="1200" kern="1200" err="1"/>
            <a:t>suivi</a:t>
          </a:r>
          <a:r>
            <a:rPr lang="en-US" sz="1200" kern="1200"/>
            <a:t> </a:t>
          </a:r>
          <a:r>
            <a:rPr lang="en-US" sz="1200" kern="1200" err="1"/>
            <a:t>partagé</a:t>
          </a:r>
          <a:r>
            <a:rPr lang="en-US" sz="1200" kern="1200"/>
            <a:t> (Microsoft Teams, Microsoft Planner...)</a:t>
          </a:r>
          <a:endParaRPr lang="fr-FR" sz="1200" kern="1200"/>
        </a:p>
        <a:p>
          <a:pPr marL="0" lvl="0" indent="0" algn="l" defTabSz="533400">
            <a:lnSpc>
              <a:spcPct val="90000"/>
            </a:lnSpc>
            <a:spcBef>
              <a:spcPct val="0"/>
            </a:spcBef>
            <a:spcAft>
              <a:spcPct val="35000"/>
            </a:spcAft>
            <a:buNone/>
          </a:pPr>
          <a:r>
            <a:rPr lang="en-US" sz="1200" kern="1200"/>
            <a:t>Réunion </a:t>
          </a:r>
          <a:r>
            <a:rPr lang="en-US" sz="1200" kern="1200" err="1"/>
            <a:t>mensuelle</a:t>
          </a:r>
          <a:r>
            <a:rPr lang="en-US" sz="1200" kern="1200"/>
            <a:t> </a:t>
          </a:r>
          <a:r>
            <a:rPr lang="en-US" sz="1200" kern="1200" err="1"/>
            <a:t>équipes</a:t>
          </a:r>
          <a:r>
            <a:rPr lang="en-US" sz="1200" kern="1200"/>
            <a:t> de recherche</a:t>
          </a:r>
          <a:endParaRPr lang="fr-FR" sz="1200" kern="1200"/>
        </a:p>
        <a:p>
          <a:pPr marL="0" lvl="0" indent="0" algn="l" defTabSz="533400">
            <a:lnSpc>
              <a:spcPct val="90000"/>
            </a:lnSpc>
            <a:spcBef>
              <a:spcPct val="0"/>
            </a:spcBef>
            <a:spcAft>
              <a:spcPct val="35000"/>
            </a:spcAft>
            <a:buNone/>
          </a:pPr>
          <a:r>
            <a:rPr lang="en-US" sz="1200" kern="1200"/>
            <a:t>Réunion </a:t>
          </a:r>
          <a:r>
            <a:rPr lang="en-US" sz="1200" kern="1200" err="1"/>
            <a:t>annuelle</a:t>
          </a:r>
          <a:r>
            <a:rPr lang="en-US" sz="1200" kern="1200"/>
            <a:t> </a:t>
          </a:r>
          <a:r>
            <a:rPr lang="en-US" sz="1200" kern="1200" err="1"/>
            <a:t>comité</a:t>
          </a:r>
          <a:r>
            <a:rPr lang="en-US" sz="1200" kern="1200"/>
            <a:t> de pilotage (experts et </a:t>
          </a:r>
          <a:r>
            <a:rPr lang="en-US" sz="1200" kern="1200" err="1"/>
            <a:t>parrains</a:t>
          </a:r>
          <a:r>
            <a:rPr lang="en-US" sz="1200" kern="1200"/>
            <a:t>)</a:t>
          </a:r>
          <a:endParaRPr lang="fr-FR" sz="1200" kern="1200"/>
        </a:p>
      </dsp:txBody>
      <dsp:txXfrm>
        <a:off x="5763630" y="440239"/>
        <a:ext cx="2454916" cy="1319847"/>
      </dsp:txXfrm>
    </dsp:sp>
    <dsp:sp modelId="{EC25E108-2789-4012-A956-07E463489B93}">
      <dsp:nvSpPr>
        <dsp:cNvPr id="0" name=""/>
        <dsp:cNvSpPr/>
      </dsp:nvSpPr>
      <dsp:spPr>
        <a:xfrm rot="5400000">
          <a:off x="1581913" y="143273"/>
          <a:ext cx="2199745" cy="191377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2023127" y="343084"/>
        <a:ext cx="1317317" cy="1514157"/>
      </dsp:txXfrm>
    </dsp:sp>
    <dsp:sp modelId="{7B262955-52DA-498A-9B16-166A268425AC}">
      <dsp:nvSpPr>
        <dsp:cNvPr id="0" name=""/>
        <dsp:cNvSpPr/>
      </dsp:nvSpPr>
      <dsp:spPr>
        <a:xfrm rot="5400000">
          <a:off x="2611394" y="2010417"/>
          <a:ext cx="2199745" cy="191377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err="1"/>
            <a:t>Outils</a:t>
          </a:r>
          <a:r>
            <a:rPr lang="en-US" sz="1400" kern="1200"/>
            <a:t> de Communication </a:t>
          </a:r>
          <a:r>
            <a:rPr lang="en-US" sz="1400" kern="1200" err="1"/>
            <a:t>externe</a:t>
          </a:r>
          <a:endParaRPr lang="fr-FR" sz="1400" kern="1200" err="1"/>
        </a:p>
      </dsp:txBody>
      <dsp:txXfrm rot="-5400000">
        <a:off x="3052608" y="2210228"/>
        <a:ext cx="1317317" cy="1514157"/>
      </dsp:txXfrm>
    </dsp:sp>
    <dsp:sp modelId="{0EA7C3C4-B2A3-4512-9EC0-02FD072028C3}">
      <dsp:nvSpPr>
        <dsp:cNvPr id="0" name=""/>
        <dsp:cNvSpPr/>
      </dsp:nvSpPr>
      <dsp:spPr>
        <a:xfrm>
          <a:off x="299461" y="2307383"/>
          <a:ext cx="2375725" cy="1319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r" defTabSz="533400">
            <a:lnSpc>
              <a:spcPct val="90000"/>
            </a:lnSpc>
            <a:spcBef>
              <a:spcPct val="0"/>
            </a:spcBef>
            <a:spcAft>
              <a:spcPct val="35000"/>
            </a:spcAft>
            <a:buNone/>
          </a:pPr>
          <a:r>
            <a:rPr lang="fr-FR" sz="1200" kern="1200">
              <a:cs typeface="Calibri Light"/>
            </a:rPr>
            <a:t>Identité visuelle</a:t>
          </a:r>
        </a:p>
        <a:p>
          <a:pPr marL="0" lvl="0" indent="0" algn="r" defTabSz="533400">
            <a:lnSpc>
              <a:spcPct val="90000"/>
            </a:lnSpc>
            <a:spcBef>
              <a:spcPct val="0"/>
            </a:spcBef>
            <a:spcAft>
              <a:spcPct val="35000"/>
            </a:spcAft>
            <a:buNone/>
          </a:pPr>
          <a:r>
            <a:rPr lang="fr-FR" sz="1200" kern="1200">
              <a:cs typeface="Calibri Light"/>
            </a:rPr>
            <a:t>Site projet WordPress (e.g. </a:t>
          </a:r>
          <a:r>
            <a:rPr lang="fr-FR" sz="1200" kern="1200" err="1">
              <a:cs typeface="Calibri Light"/>
            </a:rPr>
            <a:t>algopinion.brussels</a:t>
          </a:r>
          <a:r>
            <a:rPr lang="fr-FR" sz="1200" kern="1200">
              <a:cs typeface="Calibri Light"/>
            </a:rPr>
            <a:t>)</a:t>
          </a:r>
        </a:p>
        <a:p>
          <a:pPr marL="0" lvl="0" indent="0" algn="r" defTabSz="533400">
            <a:lnSpc>
              <a:spcPct val="90000"/>
            </a:lnSpc>
            <a:spcBef>
              <a:spcPct val="0"/>
            </a:spcBef>
            <a:spcAft>
              <a:spcPct val="35000"/>
            </a:spcAft>
            <a:buNone/>
          </a:pPr>
          <a:r>
            <a:rPr lang="fr-FR" sz="1200" kern="1200">
              <a:cs typeface="Calibri Light"/>
            </a:rPr>
            <a:t>RS(</a:t>
          </a:r>
          <a:r>
            <a:rPr lang="fr-FR" sz="1200" kern="1200" err="1">
              <a:cs typeface="Calibri Light"/>
            </a:rPr>
            <a:t>Researchgate</a:t>
          </a:r>
          <a:r>
            <a:rPr lang="fr-FR" sz="1200" kern="1200">
              <a:cs typeface="Calibri Light"/>
            </a:rPr>
            <a:t>, Twitter, FB)</a:t>
          </a:r>
        </a:p>
        <a:p>
          <a:pPr marL="0" lvl="0" indent="0" algn="r" defTabSz="533400">
            <a:lnSpc>
              <a:spcPct val="90000"/>
            </a:lnSpc>
            <a:spcBef>
              <a:spcPct val="0"/>
            </a:spcBef>
            <a:spcAft>
              <a:spcPct val="35000"/>
            </a:spcAft>
            <a:buNone/>
          </a:pPr>
          <a:r>
            <a:rPr lang="fr-FR" sz="1200" kern="1200">
              <a:cs typeface="Calibri Light"/>
            </a:rPr>
            <a:t>Evénements</a:t>
          </a:r>
        </a:p>
      </dsp:txBody>
      <dsp:txXfrm>
        <a:off x="299461" y="2307383"/>
        <a:ext cx="2375725" cy="1319847"/>
      </dsp:txXfrm>
    </dsp:sp>
    <dsp:sp modelId="{D29194BD-AADC-4E45-9754-76D1C080F753}">
      <dsp:nvSpPr>
        <dsp:cNvPr id="0" name=""/>
        <dsp:cNvSpPr/>
      </dsp:nvSpPr>
      <dsp:spPr>
        <a:xfrm rot="5400000">
          <a:off x="4678275" y="2010417"/>
          <a:ext cx="2199745" cy="1913779"/>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5119489" y="2210228"/>
        <a:ext cx="1317317" cy="1514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F044B-F9F8-4518-A084-B72CF0C6EF02}">
      <dsp:nvSpPr>
        <dsp:cNvPr id="0" name=""/>
        <dsp:cNvSpPr/>
      </dsp:nvSpPr>
      <dsp:spPr>
        <a:xfrm rot="5400000">
          <a:off x="-166218" y="168266"/>
          <a:ext cx="1108125" cy="7756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a:cs typeface="Calibri Light"/>
            </a:rPr>
            <a:t>WP0</a:t>
          </a:r>
        </a:p>
      </dsp:txBody>
      <dsp:txXfrm rot="-5400000">
        <a:off x="2" y="389891"/>
        <a:ext cx="775687" cy="332438"/>
      </dsp:txXfrm>
    </dsp:sp>
    <dsp:sp modelId="{D3ECF3FD-5BBF-4814-A113-5A726B95AA8B}">
      <dsp:nvSpPr>
        <dsp:cNvPr id="0" name=""/>
        <dsp:cNvSpPr/>
      </dsp:nvSpPr>
      <dsp:spPr>
        <a:xfrm rot="5400000">
          <a:off x="4478146" y="-3700410"/>
          <a:ext cx="720281" cy="812519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r-FR" sz="1300" kern="1200">
              <a:cs typeface="Calibri Light"/>
            </a:rPr>
            <a:t>Coordination</a:t>
          </a:r>
        </a:p>
      </dsp:txBody>
      <dsp:txXfrm rot="-5400000">
        <a:off x="775688" y="37209"/>
        <a:ext cx="8090037" cy="649959"/>
      </dsp:txXfrm>
    </dsp:sp>
    <dsp:sp modelId="{87C26AE4-72F9-48B2-8E50-D4B72689AA44}">
      <dsp:nvSpPr>
        <dsp:cNvPr id="0" name=""/>
        <dsp:cNvSpPr/>
      </dsp:nvSpPr>
      <dsp:spPr>
        <a:xfrm rot="5400000">
          <a:off x="-166218" y="1159473"/>
          <a:ext cx="1108125" cy="7756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a:cs typeface="Calibri Light"/>
            </a:rPr>
            <a:t>WP1</a:t>
          </a:r>
        </a:p>
      </dsp:txBody>
      <dsp:txXfrm rot="-5400000">
        <a:off x="2" y="1381098"/>
        <a:ext cx="775687" cy="332438"/>
      </dsp:txXfrm>
    </dsp:sp>
    <dsp:sp modelId="{764DEB70-7BB1-4350-8DA4-E5AB834168F8}">
      <dsp:nvSpPr>
        <dsp:cNvPr id="0" name=""/>
        <dsp:cNvSpPr/>
      </dsp:nvSpPr>
      <dsp:spPr>
        <a:xfrm rot="5400000">
          <a:off x="4478146" y="-2709203"/>
          <a:ext cx="720281" cy="812519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r-FR" sz="1300" kern="1200">
              <a:cs typeface="Calibri Light"/>
            </a:rPr>
            <a:t>[1] Observation du processus de formation (et d'expression) des opinions par les jeunes (16-18 ans)</a:t>
          </a:r>
        </a:p>
        <a:p>
          <a:pPr marL="114300" lvl="1" indent="-114300" algn="l" defTabSz="577850">
            <a:lnSpc>
              <a:spcPct val="90000"/>
            </a:lnSpc>
            <a:spcBef>
              <a:spcPct val="0"/>
            </a:spcBef>
            <a:spcAft>
              <a:spcPct val="15000"/>
            </a:spcAft>
            <a:buChar char="•"/>
          </a:pPr>
          <a:r>
            <a:rPr lang="fr-FR" sz="1300" kern="1200">
              <a:cs typeface="Calibri Light"/>
            </a:rPr>
            <a:t>[2] Observation de leurs activités de recherche informationnelle</a:t>
          </a:r>
        </a:p>
        <a:p>
          <a:pPr marL="114300" lvl="1" indent="-114300" algn="l" defTabSz="577850">
            <a:lnSpc>
              <a:spcPct val="90000"/>
            </a:lnSpc>
            <a:spcBef>
              <a:spcPct val="0"/>
            </a:spcBef>
            <a:spcAft>
              <a:spcPct val="15000"/>
            </a:spcAft>
            <a:buChar char="•"/>
          </a:pPr>
          <a:r>
            <a:rPr lang="fr-FR" sz="1300" kern="1200">
              <a:cs typeface="Calibri Light"/>
            </a:rPr>
            <a:t>[3] Analyse et identification des problématiques de recommandation</a:t>
          </a:r>
        </a:p>
      </dsp:txBody>
      <dsp:txXfrm rot="-5400000">
        <a:off x="775688" y="1028416"/>
        <a:ext cx="8090037" cy="649959"/>
      </dsp:txXfrm>
    </dsp:sp>
    <dsp:sp modelId="{DD6CF780-AA6C-40C8-97F7-0787E0CF88A1}">
      <dsp:nvSpPr>
        <dsp:cNvPr id="0" name=""/>
        <dsp:cNvSpPr/>
      </dsp:nvSpPr>
      <dsp:spPr>
        <a:xfrm rot="5400000">
          <a:off x="-166218" y="2150681"/>
          <a:ext cx="1108125" cy="7756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a:cs typeface="Calibri Light"/>
            </a:rPr>
            <a:t>WP2</a:t>
          </a:r>
        </a:p>
      </dsp:txBody>
      <dsp:txXfrm rot="-5400000">
        <a:off x="2" y="2372306"/>
        <a:ext cx="775687" cy="332438"/>
      </dsp:txXfrm>
    </dsp:sp>
    <dsp:sp modelId="{D101B5B5-3EEB-4A05-B062-CC7B693A11F2}">
      <dsp:nvSpPr>
        <dsp:cNvPr id="0" name=""/>
        <dsp:cNvSpPr/>
      </dsp:nvSpPr>
      <dsp:spPr>
        <a:xfrm rot="5400000">
          <a:off x="4478146" y="-1717996"/>
          <a:ext cx="720281" cy="812519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r-FR" sz="1300" kern="1200">
              <a:cs typeface="Calibri Light"/>
            </a:rPr>
            <a:t>[1]Evaluation des besoins en éducation sur base des problématiques identifiées</a:t>
          </a:r>
        </a:p>
        <a:p>
          <a:pPr marL="114300" lvl="1" indent="-114300" algn="l" defTabSz="577850">
            <a:lnSpc>
              <a:spcPct val="90000"/>
            </a:lnSpc>
            <a:spcBef>
              <a:spcPct val="0"/>
            </a:spcBef>
            <a:spcAft>
              <a:spcPct val="15000"/>
            </a:spcAft>
            <a:buChar char="•"/>
          </a:pPr>
          <a:r>
            <a:rPr lang="fr-FR" sz="1300" kern="1200">
              <a:solidFill>
                <a:schemeClr val="bg2">
                  <a:lumMod val="75000"/>
                </a:schemeClr>
              </a:solidFill>
              <a:cs typeface="Calibri Light"/>
            </a:rPr>
            <a:t>[2] Développement d'un outil (visualisation) d'intelligibilité des problématiques algorithmiques</a:t>
          </a:r>
        </a:p>
        <a:p>
          <a:pPr marL="114300" lvl="1" indent="-114300" algn="l" defTabSz="577850">
            <a:lnSpc>
              <a:spcPct val="90000"/>
            </a:lnSpc>
            <a:spcBef>
              <a:spcPct val="0"/>
            </a:spcBef>
            <a:spcAft>
              <a:spcPct val="15000"/>
            </a:spcAft>
            <a:buChar char="•"/>
          </a:pPr>
          <a:r>
            <a:rPr lang="fr-FR" sz="1300" kern="1200">
              <a:solidFill>
                <a:schemeClr val="bg2">
                  <a:lumMod val="75000"/>
                </a:schemeClr>
              </a:solidFill>
              <a:cs typeface="Calibri Light"/>
            </a:rPr>
            <a:t>[3] Activité de formation à destination de jeunes bruxellois et évaluation de leurs effets</a:t>
          </a:r>
        </a:p>
      </dsp:txBody>
      <dsp:txXfrm rot="-5400000">
        <a:off x="775688" y="2019623"/>
        <a:ext cx="8090037" cy="649959"/>
      </dsp:txXfrm>
    </dsp:sp>
    <dsp:sp modelId="{B716DD02-A917-4E78-AC99-8093637D0918}">
      <dsp:nvSpPr>
        <dsp:cNvPr id="0" name=""/>
        <dsp:cNvSpPr/>
      </dsp:nvSpPr>
      <dsp:spPr>
        <a:xfrm rot="5400000">
          <a:off x="-166218" y="3141888"/>
          <a:ext cx="1108125" cy="7756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a:solidFill>
                <a:schemeClr val="bg1"/>
              </a:solidFill>
              <a:cs typeface="Calibri Light"/>
            </a:rPr>
            <a:t>WP3</a:t>
          </a:r>
        </a:p>
      </dsp:txBody>
      <dsp:txXfrm rot="-5400000">
        <a:off x="2" y="3363513"/>
        <a:ext cx="775687" cy="332438"/>
      </dsp:txXfrm>
    </dsp:sp>
    <dsp:sp modelId="{3359FA61-D5A2-4DDD-9143-058537FEB5AB}">
      <dsp:nvSpPr>
        <dsp:cNvPr id="0" name=""/>
        <dsp:cNvSpPr/>
      </dsp:nvSpPr>
      <dsp:spPr>
        <a:xfrm rot="5400000">
          <a:off x="4478146" y="-726788"/>
          <a:ext cx="720281" cy="812519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r-FR" sz="1300" kern="1200">
              <a:solidFill>
                <a:srgbClr val="010000"/>
              </a:solidFill>
              <a:cs typeface="Calibri Light"/>
            </a:rPr>
            <a:t> [1]Evaluation mathématique des systèmes de recommandation</a:t>
          </a:r>
        </a:p>
        <a:p>
          <a:pPr marL="114300" lvl="1" indent="-114300" algn="l" defTabSz="577850">
            <a:lnSpc>
              <a:spcPct val="90000"/>
            </a:lnSpc>
            <a:spcBef>
              <a:spcPct val="0"/>
            </a:spcBef>
            <a:spcAft>
              <a:spcPct val="15000"/>
            </a:spcAft>
            <a:buChar char="•"/>
          </a:pPr>
          <a:r>
            <a:rPr lang="fr-FR" sz="1300" kern="1200">
              <a:solidFill>
                <a:schemeClr val="bg2">
                  <a:lumMod val="75000"/>
                </a:schemeClr>
              </a:solidFill>
              <a:cs typeface="Calibri Light"/>
            </a:rPr>
            <a:t>[2] Développement de nouvelles métriques pour une algorithmique plus citoyenne</a:t>
          </a:r>
        </a:p>
        <a:p>
          <a:pPr marL="114300" lvl="1" indent="-114300" algn="l" defTabSz="577850">
            <a:lnSpc>
              <a:spcPct val="90000"/>
            </a:lnSpc>
            <a:spcBef>
              <a:spcPct val="0"/>
            </a:spcBef>
            <a:spcAft>
              <a:spcPct val="15000"/>
            </a:spcAft>
            <a:buChar char="•"/>
          </a:pPr>
          <a:r>
            <a:rPr lang="fr-FR" sz="1300" kern="1200">
              <a:solidFill>
                <a:schemeClr val="bg2">
                  <a:lumMod val="75000"/>
                </a:schemeClr>
              </a:solidFill>
              <a:cs typeface="Calibri Light"/>
            </a:rPr>
            <a:t>[3] Procédure d'audit "citoyen" des algorithmes de recommandation</a:t>
          </a:r>
          <a:endParaRPr lang="en-US" sz="1300" kern="1200">
            <a:solidFill>
              <a:schemeClr val="bg2">
                <a:lumMod val="75000"/>
              </a:schemeClr>
            </a:solidFill>
            <a:cs typeface="Calibri Light"/>
          </a:endParaRPr>
        </a:p>
      </dsp:txBody>
      <dsp:txXfrm rot="-5400000">
        <a:off x="775688" y="3010831"/>
        <a:ext cx="8090037" cy="649959"/>
      </dsp:txXfrm>
    </dsp:sp>
    <dsp:sp modelId="{C1263BF1-563E-483E-ADB1-61FA6A67EC90}">
      <dsp:nvSpPr>
        <dsp:cNvPr id="0" name=""/>
        <dsp:cNvSpPr/>
      </dsp:nvSpPr>
      <dsp:spPr>
        <a:xfrm rot="5400000">
          <a:off x="-166218" y="4133095"/>
          <a:ext cx="1108125" cy="77568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a:solidFill>
                <a:schemeClr val="bg1"/>
              </a:solidFill>
              <a:cs typeface="Calibri Light"/>
            </a:rPr>
            <a:t>WP4</a:t>
          </a:r>
          <a:endParaRPr lang="en-US" sz="2100" kern="1200">
            <a:solidFill>
              <a:schemeClr val="bg1"/>
            </a:solidFill>
            <a:cs typeface="Calibri Light"/>
          </a:endParaRPr>
        </a:p>
      </dsp:txBody>
      <dsp:txXfrm rot="-5400000">
        <a:off x="2" y="4354720"/>
        <a:ext cx="775687" cy="332438"/>
      </dsp:txXfrm>
    </dsp:sp>
    <dsp:sp modelId="{6BBB4E9E-99E1-41FE-9348-3C9F25C6F947}">
      <dsp:nvSpPr>
        <dsp:cNvPr id="0" name=""/>
        <dsp:cNvSpPr/>
      </dsp:nvSpPr>
      <dsp:spPr>
        <a:xfrm rot="5400000">
          <a:off x="4478146" y="264418"/>
          <a:ext cx="720281" cy="812519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r-FR" sz="1300" kern="1200">
              <a:solidFill>
                <a:schemeClr val="tx1">
                  <a:lumMod val="50000"/>
                  <a:lumOff val="50000"/>
                </a:schemeClr>
              </a:solidFill>
              <a:cs typeface="Calibri Light"/>
            </a:rPr>
            <a:t> </a:t>
          </a:r>
          <a:r>
            <a:rPr lang="fr-FR" sz="1300" kern="1200">
              <a:solidFill>
                <a:schemeClr val="tx1"/>
              </a:solidFill>
              <a:cs typeface="Calibri Light"/>
            </a:rPr>
            <a:t>Valorisation de la recherche</a:t>
          </a:r>
          <a:endParaRPr lang="en-US" sz="1300" kern="1200">
            <a:solidFill>
              <a:schemeClr val="tx1"/>
            </a:solidFill>
            <a:cs typeface="Calibri Light"/>
          </a:endParaRPr>
        </a:p>
      </dsp:txBody>
      <dsp:txXfrm rot="-5400000">
        <a:off x="775688" y="4002038"/>
        <a:ext cx="8090037" cy="64995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de-DE"/>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01.02.2019</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01.02.2019</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de-DE"/>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de-DE" smtClean="0"/>
              <a:t>01.02.2019</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e la date 4"/>
          <p:cNvSpPr>
            <a:spLocks noGrp="1"/>
          </p:cNvSpPr>
          <p:nvPr>
            <p:ph type="dt" sz="half" idx="10"/>
          </p:nvPr>
        </p:nvSpPr>
        <p:spPr/>
        <p:txBody>
          <a:bodyPr/>
          <a:lstStyle/>
          <a:p>
            <a:fld id="{638941B0-F4D5-4460-BCAD-F7E2B41A8257}" type="datetimeFigureOut">
              <a:rPr lang="de-DE" smtClean="0"/>
              <a:t>01.02.2019</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de-DE"/>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7" name="Espace réservé de la date 6"/>
          <p:cNvSpPr>
            <a:spLocks noGrp="1"/>
          </p:cNvSpPr>
          <p:nvPr>
            <p:ph type="dt" sz="half" idx="10"/>
          </p:nvPr>
        </p:nvSpPr>
        <p:spPr/>
        <p:txBody>
          <a:bodyPr/>
          <a:lstStyle/>
          <a:p>
            <a:fld id="{638941B0-F4D5-4460-BCAD-F7E2B41A8257}" type="datetimeFigureOut">
              <a:rPr lang="de-DE" smtClean="0"/>
              <a:t>01.02.2019</a:t>
            </a:fld>
            <a:endParaRPr lang="de-DE"/>
          </a:p>
        </p:txBody>
      </p:sp>
      <p:sp>
        <p:nvSpPr>
          <p:cNvPr id="8" name="Espace réservé du pied de page 7"/>
          <p:cNvSpPr>
            <a:spLocks noGrp="1"/>
          </p:cNvSpPr>
          <p:nvPr>
            <p:ph type="ftr" sz="quarter" idx="11"/>
          </p:nvPr>
        </p:nvSpPr>
        <p:spPr/>
        <p:txBody>
          <a:bodyPr/>
          <a:lstStyle/>
          <a:p>
            <a:endParaRPr lang="de-DE"/>
          </a:p>
        </p:txBody>
      </p:sp>
      <p:sp>
        <p:nvSpPr>
          <p:cNvPr id="9" name="Espace réservé du numéro de diapositive 8"/>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e la date 2"/>
          <p:cNvSpPr>
            <a:spLocks noGrp="1"/>
          </p:cNvSpPr>
          <p:nvPr>
            <p:ph type="dt" sz="half" idx="10"/>
          </p:nvPr>
        </p:nvSpPr>
        <p:spPr/>
        <p:txBody>
          <a:bodyPr/>
          <a:lstStyle/>
          <a:p>
            <a:fld id="{638941B0-F4D5-4460-BCAD-F7E2B41A8257}" type="datetimeFigureOut">
              <a:rPr lang="de-DE" smtClean="0"/>
              <a:t>01.02.2019</a:t>
            </a:fld>
            <a:endParaRPr lang="de-DE"/>
          </a:p>
        </p:txBody>
      </p:sp>
      <p:sp>
        <p:nvSpPr>
          <p:cNvPr id="4" name="Espace réservé du pied de page 3"/>
          <p:cNvSpPr>
            <a:spLocks noGrp="1"/>
          </p:cNvSpPr>
          <p:nvPr>
            <p:ph type="ftr" sz="quarter" idx="11"/>
          </p:nvPr>
        </p:nvSpPr>
        <p:spPr/>
        <p:txBody>
          <a:bodyPr/>
          <a:lstStyle/>
          <a:p>
            <a:endParaRPr lang="de-DE"/>
          </a:p>
        </p:txBody>
      </p:sp>
      <p:sp>
        <p:nvSpPr>
          <p:cNvPr id="5" name="Espace réservé du numéro de diapositive 4"/>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de-DE" smtClean="0"/>
              <a:t>01.02.2019</a:t>
            </a:fld>
            <a:endParaRPr lang="de-DE"/>
          </a:p>
        </p:txBody>
      </p:sp>
      <p:sp>
        <p:nvSpPr>
          <p:cNvPr id="3" name="Espace réservé du pied de page 2"/>
          <p:cNvSpPr>
            <a:spLocks noGrp="1"/>
          </p:cNvSpPr>
          <p:nvPr>
            <p:ph type="ftr" sz="quarter" idx="11"/>
          </p:nvPr>
        </p:nvSpPr>
        <p:spPr/>
        <p:txBody>
          <a:bodyPr/>
          <a:lstStyle/>
          <a:p>
            <a:endParaRPr lang="de-DE"/>
          </a:p>
        </p:txBody>
      </p:sp>
      <p:sp>
        <p:nvSpPr>
          <p:cNvPr id="4" name="Espace réservé du numéro de diapositive 3"/>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de-DE"/>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01.02.2019</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de-DE"/>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de-DE" smtClean="0"/>
              <a:t>01.02.2019</a:t>
            </a:fld>
            <a:endParaRPr lang="de-DE"/>
          </a:p>
        </p:txBody>
      </p:sp>
      <p:sp>
        <p:nvSpPr>
          <p:cNvPr id="6" name="Espace réservé du pied de page 5"/>
          <p:cNvSpPr>
            <a:spLocks noGrp="1"/>
          </p:cNvSpPr>
          <p:nvPr>
            <p:ph type="ftr" sz="quarter" idx="11"/>
          </p:nvPr>
        </p:nvSpPr>
        <p:spPr/>
        <p:txBody>
          <a:bodyPr/>
          <a:lstStyle/>
          <a:p>
            <a:endParaRPr lang="de-DE"/>
          </a:p>
        </p:txBody>
      </p:sp>
      <p:sp>
        <p:nvSpPr>
          <p:cNvPr id="7" name="Espace réservé du numéro de diapositive 6"/>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de-D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01.02.2019</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de-DE"/>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10"/>
          </p:nvPr>
        </p:nvSpPr>
        <p:spPr/>
        <p:txBody>
          <a:bodyPr/>
          <a:lstStyle/>
          <a:p>
            <a:fld id="{638941B0-F4D5-4460-BCAD-F7E2B41A8257}" type="datetimeFigureOut">
              <a:rPr lang="de-DE" smtClean="0"/>
              <a:t>01.02.2019</a:t>
            </a:fld>
            <a:endParaRPr lang="de-DE"/>
          </a:p>
        </p:txBody>
      </p:sp>
      <p:sp>
        <p:nvSpPr>
          <p:cNvPr id="5" name="Espace réservé du pied de page 4"/>
          <p:cNvSpPr>
            <a:spLocks noGrp="1"/>
          </p:cNvSpPr>
          <p:nvPr>
            <p:ph type="ftr" sz="quarter" idx="11"/>
          </p:nvPr>
        </p:nvSpPr>
        <p:spPr/>
        <p:txBody>
          <a:bodyPr/>
          <a:lstStyle/>
          <a:p>
            <a:endParaRPr lang="de-DE"/>
          </a:p>
        </p:txBody>
      </p:sp>
      <p:sp>
        <p:nvSpPr>
          <p:cNvPr id="6" name="Espace réservé du numéro de diapositive 5"/>
          <p:cNvSpPr>
            <a:spLocks noGrp="1"/>
          </p:cNvSpPr>
          <p:nvPr>
            <p:ph type="sldNum" sz="quarter" idx="12"/>
          </p:nvPr>
        </p:nvSpPr>
        <p:spPr/>
        <p:txBody>
          <a:bodyPr/>
          <a:lstStyle/>
          <a:p>
            <a:fld id="{27C6CCC6-2BE5-4E42-96A4-D1E8E81A3D8E}" type="slidenum">
              <a:rPr lang="de-DE" smtClean="0"/>
              <a:t>‹#›</a:t>
            </a:fld>
            <a:endParaRPr lang="de-DE"/>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de-DE"/>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DE"/>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941B0-F4D5-4460-BCAD-F7E2B41A8257}" type="datetimeFigureOut">
              <a:rPr lang="de-DE" smtClean="0"/>
              <a:t>01.02.2019</a:t>
            </a:fld>
            <a:endParaRPr lang="de-DE"/>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6CCC6-2BE5-4E42-96A4-D1E8E81A3D8E}" type="slidenum">
              <a:rPr lang="de-DE" smtClean="0"/>
              <a:t>‹#›</a:t>
            </a:fld>
            <a:endParaRPr lang="de-DE"/>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18" Type="http://schemas.openxmlformats.org/officeDocument/2006/relationships/image" Target="../media/image21.jpe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4.png"/><Relationship Id="rId4" Type="http://schemas.openxmlformats.org/officeDocument/2006/relationships/image" Target="../media/image7.svg"/><Relationship Id="rId9" Type="http://schemas.openxmlformats.org/officeDocument/2006/relationships/image" Target="../media/image12.jpe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4.svg"/><Relationship Id="rId7" Type="http://schemas.openxmlformats.org/officeDocument/2006/relationships/diagramColors" Target="../diagrams/colors1.xm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4.png"/><Relationship Id="rId4" Type="http://schemas.openxmlformats.org/officeDocument/2006/relationships/diagramData" Target="../diagrams/data1.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diagramLayout" Target="../diagrams/layout2.xml"/><Relationship Id="rId7" Type="http://schemas.openxmlformats.org/officeDocument/2006/relationships/image" Target="../media/image2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mailto:thibault.philippette@uclouvain.be" TargetMode="External"/><Relationship Id="rId2" Type="http://schemas.openxmlformats.org/officeDocument/2006/relationships/hyperlink" Target="mailto:marie.dufrasne@usaintlouis.be"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p:cNvSpPr>
            <a:spLocks noGrp="1"/>
          </p:cNvSpPr>
          <p:nvPr>
            <p:ph type="ctrTitle"/>
          </p:nvPr>
        </p:nvSpPr>
        <p:spPr>
          <a:xfrm>
            <a:off x="838199" y="3962918"/>
            <a:ext cx="6801321" cy="1737360"/>
          </a:xfrm>
        </p:spPr>
        <p:txBody>
          <a:bodyPr anchor="ctr">
            <a:normAutofit/>
          </a:bodyPr>
          <a:lstStyle/>
          <a:p>
            <a:pPr algn="r"/>
            <a:r>
              <a:rPr lang="fr-BE">
                <a:cs typeface="Calibri Light"/>
              </a:rPr>
              <a:t>Projet</a:t>
            </a:r>
            <a:r>
              <a:rPr lang="de-DE">
                <a:cs typeface="Calibri Light"/>
              </a:rPr>
              <a:t> ALG-OPINION</a:t>
            </a:r>
            <a:endParaRPr lang="de-DE"/>
          </a:p>
        </p:txBody>
      </p:sp>
      <p:sp>
        <p:nvSpPr>
          <p:cNvPr id="3" name="Sous-titre 2"/>
          <p:cNvSpPr>
            <a:spLocks noGrp="1"/>
          </p:cNvSpPr>
          <p:nvPr>
            <p:ph type="subTitle" idx="1"/>
          </p:nvPr>
        </p:nvSpPr>
        <p:spPr>
          <a:xfrm>
            <a:off x="7961258" y="4525347"/>
            <a:ext cx="3929960" cy="1737360"/>
          </a:xfrm>
        </p:spPr>
        <p:txBody>
          <a:bodyPr vert="horz" lIns="91440" tIns="45720" rIns="91440" bIns="45720" rtlCol="0" anchor="ctr">
            <a:normAutofit/>
          </a:bodyPr>
          <a:lstStyle/>
          <a:p>
            <a:pPr algn="l"/>
            <a:endParaRPr lang="de-DE">
              <a:cs typeface="Calibri"/>
            </a:endParaRPr>
          </a:p>
          <a:p>
            <a:pPr algn="l"/>
            <a:r>
              <a:rPr lang="fr-BE">
                <a:cs typeface="Calibri"/>
              </a:rPr>
              <a:t>Les bulles de filtres sur les médias socionumériques et formation de l’opinion </a:t>
            </a:r>
          </a:p>
          <a:p>
            <a:pPr algn="l"/>
            <a:endParaRPr lang="de-DE">
              <a:cs typeface="Calibri"/>
            </a:endParaRP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E125760B-7078-4634-A9C9-4B567733DEB0}"/>
              </a:ext>
            </a:extLst>
          </p:cNvPr>
          <p:cNvSpPr txBox="1"/>
          <p:nvPr/>
        </p:nvSpPr>
        <p:spPr>
          <a:xfrm>
            <a:off x="7258" y="6320970"/>
            <a:ext cx="12195628" cy="369332"/>
          </a:xfrm>
          <a:prstGeom prst="rect">
            <a:avLst/>
          </a:prstGeom>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     ANTICIPATE</a:t>
            </a:r>
            <a:r>
              <a:rPr lang="fr-FR">
                <a:cs typeface="Calibri"/>
              </a:rPr>
              <a:t> 2018 KICK-OFF – </a:t>
            </a:r>
            <a:r>
              <a:rPr lang="fr-FR" i="1">
                <a:cs typeface="Calibri"/>
              </a:rPr>
              <a:t>Intelligence Artificielle, digitalisation et automatisation </a:t>
            </a:r>
            <a:r>
              <a:rPr lang="fr-FR">
                <a:cs typeface="Calibri"/>
              </a:rPr>
              <a:t>– 07.12.2018</a:t>
            </a:r>
            <a:r>
              <a:rPr lang="fr-FR" i="1">
                <a:cs typeface="Calibri"/>
              </a:rPr>
              <a:t> </a:t>
            </a:r>
            <a:endParaRPr lang="fr-FR"/>
          </a:p>
        </p:txBody>
      </p:sp>
      <p:pic>
        <p:nvPicPr>
          <p:cNvPr id="7" name="Image 8">
            <a:extLst>
              <a:ext uri="{FF2B5EF4-FFF2-40B4-BE49-F238E27FC236}">
                <a16:creationId xmlns:a16="http://schemas.microsoft.com/office/drawing/2014/main" id="{7CFB3E21-8A87-4B30-9EE8-BA708C6E6E68}"/>
              </a:ext>
            </a:extLst>
          </p:cNvPr>
          <p:cNvPicPr>
            <a:picLocks noChangeAspect="1"/>
          </p:cNvPicPr>
          <p:nvPr/>
        </p:nvPicPr>
        <p:blipFill>
          <a:blip r:embed="rId2"/>
          <a:stretch>
            <a:fillRect/>
          </a:stretch>
        </p:blipFill>
        <p:spPr>
          <a:xfrm>
            <a:off x="9740899" y="6250322"/>
            <a:ext cx="2344058" cy="435213"/>
          </a:xfrm>
          <a:prstGeom prst="rect">
            <a:avLst/>
          </a:prstGeom>
        </p:spPr>
      </p:pic>
      <p:pic>
        <p:nvPicPr>
          <p:cNvPr id="15" name="Image 16">
            <a:extLst>
              <a:ext uri="{FF2B5EF4-FFF2-40B4-BE49-F238E27FC236}">
                <a16:creationId xmlns:a16="http://schemas.microsoft.com/office/drawing/2014/main" id="{9152FBE1-D3A3-4795-9559-7DE55A2E3823}"/>
              </a:ext>
            </a:extLst>
          </p:cNvPr>
          <p:cNvPicPr>
            <a:picLocks noChangeAspect="1"/>
          </p:cNvPicPr>
          <p:nvPr/>
        </p:nvPicPr>
        <p:blipFill>
          <a:blip r:embed="rId3"/>
          <a:stretch>
            <a:fillRect/>
          </a:stretch>
        </p:blipFill>
        <p:spPr>
          <a:xfrm>
            <a:off x="1295400" y="5396039"/>
            <a:ext cx="2743200" cy="710492"/>
          </a:xfrm>
          <a:prstGeom prst="rect">
            <a:avLst/>
          </a:prstGeom>
        </p:spPr>
      </p:pic>
      <p:pic>
        <p:nvPicPr>
          <p:cNvPr id="19" name="Image 19">
            <a:extLst>
              <a:ext uri="{FF2B5EF4-FFF2-40B4-BE49-F238E27FC236}">
                <a16:creationId xmlns:a16="http://schemas.microsoft.com/office/drawing/2014/main" id="{C52D8790-A666-4565-9FCF-993A6F0E9F32}"/>
              </a:ext>
            </a:extLst>
          </p:cNvPr>
          <p:cNvPicPr>
            <a:picLocks noChangeAspect="1"/>
          </p:cNvPicPr>
          <p:nvPr/>
        </p:nvPicPr>
        <p:blipFill>
          <a:blip r:embed="rId4"/>
          <a:stretch>
            <a:fillRect/>
          </a:stretch>
        </p:blipFill>
        <p:spPr>
          <a:xfrm>
            <a:off x="4669970" y="5174342"/>
            <a:ext cx="2289630" cy="1135744"/>
          </a:xfrm>
          <a:prstGeom prst="rect">
            <a:avLst/>
          </a:prstGeom>
        </p:spPr>
      </p:pic>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A07E96-3969-4595-802D-25631B3CB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4EE850F-AE83-4C3F-A64D-8B67DEF33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4" name="Freeform 5">
              <a:extLst>
                <a:ext uri="{FF2B5EF4-FFF2-40B4-BE49-F238E27FC236}">
                  <a16:creationId xmlns:a16="http://schemas.microsoft.com/office/drawing/2014/main" id="{1BC9603D-FE04-4520-8E50-7C75B9CA22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
              <a:extLst>
                <a:ext uri="{FF2B5EF4-FFF2-40B4-BE49-F238E27FC236}">
                  <a16:creationId xmlns:a16="http://schemas.microsoft.com/office/drawing/2014/main" id="{0A0E3407-9CB8-45DA-9F2E-5B81388C1D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091A4076-E94C-4E3A-BDAF-3D51C167CE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8">
              <a:extLst>
                <a:ext uri="{FF2B5EF4-FFF2-40B4-BE49-F238E27FC236}">
                  <a16:creationId xmlns:a16="http://schemas.microsoft.com/office/drawing/2014/main" id="{257CB374-17D4-4D8A-8F6A-D79BAE50EB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9">
              <a:extLst>
                <a:ext uri="{FF2B5EF4-FFF2-40B4-BE49-F238E27FC236}">
                  <a16:creationId xmlns:a16="http://schemas.microsoft.com/office/drawing/2014/main" id="{6CAD8AE5-485A-40A6-9A10-B2D46F293A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a:extLst>
                <a:ext uri="{FF2B5EF4-FFF2-40B4-BE49-F238E27FC236}">
                  <a16:creationId xmlns:a16="http://schemas.microsoft.com/office/drawing/2014/main" id="{1A323CDF-8C44-4003-8C7E-56DA0652ED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a:extLst>
                <a:ext uri="{FF2B5EF4-FFF2-40B4-BE49-F238E27FC236}">
                  <a16:creationId xmlns:a16="http://schemas.microsoft.com/office/drawing/2014/main" id="{588FAE68-2618-4A05-9619-5B0476CF8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8BD498FC-EB33-41D8-844F-F8B658B14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3">
              <a:extLst>
                <a:ext uri="{FF2B5EF4-FFF2-40B4-BE49-F238E27FC236}">
                  <a16:creationId xmlns:a16="http://schemas.microsoft.com/office/drawing/2014/main" id="{2E631E6C-DAC5-4239-818A-AA7E4D372C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4">
              <a:extLst>
                <a:ext uri="{FF2B5EF4-FFF2-40B4-BE49-F238E27FC236}">
                  <a16:creationId xmlns:a16="http://schemas.microsoft.com/office/drawing/2014/main" id="{9AF25E18-21FA-4C72-BFBA-6970C2299A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5">
              <a:extLst>
                <a:ext uri="{FF2B5EF4-FFF2-40B4-BE49-F238E27FC236}">
                  <a16:creationId xmlns:a16="http://schemas.microsoft.com/office/drawing/2014/main" id="{FEFCA527-806C-494B-B0FA-BC2DCBB8AF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6">
              <a:extLst>
                <a:ext uri="{FF2B5EF4-FFF2-40B4-BE49-F238E27FC236}">
                  <a16:creationId xmlns:a16="http://schemas.microsoft.com/office/drawing/2014/main" id="{1348858B-E257-4F55-824B-A4E0E12B2D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7">
              <a:extLst>
                <a:ext uri="{FF2B5EF4-FFF2-40B4-BE49-F238E27FC236}">
                  <a16:creationId xmlns:a16="http://schemas.microsoft.com/office/drawing/2014/main" id="{0328079F-5D7D-4C32-94FE-4746AABC90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8">
              <a:extLst>
                <a:ext uri="{FF2B5EF4-FFF2-40B4-BE49-F238E27FC236}">
                  <a16:creationId xmlns:a16="http://schemas.microsoft.com/office/drawing/2014/main" id="{936F7460-760A-4C69-B444-66970423A6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9">
              <a:extLst>
                <a:ext uri="{FF2B5EF4-FFF2-40B4-BE49-F238E27FC236}">
                  <a16:creationId xmlns:a16="http://schemas.microsoft.com/office/drawing/2014/main" id="{046A42DA-07A5-4FC4-9A8E-E7803145E8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0">
              <a:extLst>
                <a:ext uri="{FF2B5EF4-FFF2-40B4-BE49-F238E27FC236}">
                  <a16:creationId xmlns:a16="http://schemas.microsoft.com/office/drawing/2014/main" id="{EAD3D7E7-545F-40E9-9CDA-83D9F4E4BF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1">
              <a:extLst>
                <a:ext uri="{FF2B5EF4-FFF2-40B4-BE49-F238E27FC236}">
                  <a16:creationId xmlns:a16="http://schemas.microsoft.com/office/drawing/2014/main" id="{A82941B0-23C5-480D-8374-A5427FDF0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E25E04FF-BCA7-48D1-B958-C35D3E94E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23">
              <a:extLst>
                <a:ext uri="{FF2B5EF4-FFF2-40B4-BE49-F238E27FC236}">
                  <a16:creationId xmlns:a16="http://schemas.microsoft.com/office/drawing/2014/main" id="{A7E8EF9C-5522-451C-8CB5-0575E24523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4" name="Group 43">
            <a:extLst>
              <a:ext uri="{FF2B5EF4-FFF2-40B4-BE49-F238E27FC236}">
                <a16:creationId xmlns:a16="http://schemas.microsoft.com/office/drawing/2014/main" id="{C7D119FF-606C-4006-A3CB-C83426DCA1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58942" y="3893141"/>
            <a:ext cx="5648782" cy="1771275"/>
            <a:chOff x="3258942" y="3893141"/>
            <a:chExt cx="5648782" cy="1771275"/>
          </a:xfrm>
        </p:grpSpPr>
        <p:sp>
          <p:nvSpPr>
            <p:cNvPr id="45" name="Isosceles Triangle 39">
              <a:extLst>
                <a:ext uri="{FF2B5EF4-FFF2-40B4-BE49-F238E27FC236}">
                  <a16:creationId xmlns:a16="http://schemas.microsoft.com/office/drawing/2014/main" id="{C910710A-4E31-4871-8A01-586AC5FC0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1437FA2-C275-4241-AD89-34B44DE74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58942" y="3893141"/>
              <a:ext cx="5648782" cy="1420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0DF20FD6-6638-4DE3-A9D0-46BA09A7BA05}"/>
              </a:ext>
            </a:extLst>
          </p:cNvPr>
          <p:cNvSpPr>
            <a:spLocks noGrp="1"/>
          </p:cNvSpPr>
          <p:nvPr>
            <p:ph type="title"/>
          </p:nvPr>
        </p:nvSpPr>
        <p:spPr>
          <a:xfrm>
            <a:off x="3341238" y="3980237"/>
            <a:ext cx="5495069" cy="727748"/>
          </a:xfrm>
        </p:spPr>
        <p:txBody>
          <a:bodyPr vert="horz" lIns="91440" tIns="45720" rIns="91440" bIns="45720" rtlCol="0" anchor="b">
            <a:normAutofit/>
          </a:bodyPr>
          <a:lstStyle/>
          <a:p>
            <a:pPr algn="ctr"/>
            <a:r>
              <a:rPr lang="en-US" sz="4000" kern="1200">
                <a:solidFill>
                  <a:srgbClr val="FFFFFF"/>
                </a:solidFill>
                <a:latin typeface="+mj-lt"/>
                <a:ea typeface="+mj-ea"/>
                <a:cs typeface="+mj-cs"/>
              </a:rPr>
              <a:t>Description du projet</a:t>
            </a:r>
          </a:p>
        </p:txBody>
      </p:sp>
      <p:sp>
        <p:nvSpPr>
          <p:cNvPr id="48" name="Rectangle 47">
            <a:extLst>
              <a:ext uri="{FF2B5EF4-FFF2-40B4-BE49-F238E27FC236}">
                <a16:creationId xmlns:a16="http://schemas.microsoft.com/office/drawing/2014/main" id="{BC72E954-3173-4229-93A2-B05A46E09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8942" y="1177047"/>
            <a:ext cx="5648782" cy="2623954"/>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4">
            <a:extLst>
              <a:ext uri="{FF2B5EF4-FFF2-40B4-BE49-F238E27FC236}">
                <a16:creationId xmlns:a16="http://schemas.microsoft.com/office/drawing/2014/main" id="{4E8190D3-5713-474B-9E4A-E9EE9B7223C6}"/>
              </a:ext>
            </a:extLst>
          </p:cNvPr>
          <p:cNvPicPr>
            <a:picLocks noGrp="1" noChangeAspect="1"/>
          </p:cNvPicPr>
          <p:nvPr>
            <p:ph idx="1"/>
          </p:nvPr>
        </p:nvPicPr>
        <p:blipFill>
          <a:blip r:embed="rId2"/>
          <a:stretch>
            <a:fillRect/>
          </a:stretch>
        </p:blipFill>
        <p:spPr>
          <a:xfrm>
            <a:off x="3427333" y="1823843"/>
            <a:ext cx="5321062" cy="1330265"/>
          </a:xfrm>
          <a:prstGeom prst="rect">
            <a:avLst/>
          </a:prstGeom>
          <a:ln w="12700">
            <a:noFill/>
          </a:ln>
        </p:spPr>
      </p:pic>
    </p:spTree>
    <p:extLst>
      <p:ext uri="{BB962C8B-B14F-4D97-AF65-F5344CB8AC3E}">
        <p14:creationId xmlns:p14="http://schemas.microsoft.com/office/powerpoint/2010/main" val="346204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F5282F-CBF8-4F21-AF50-71C8D254C273}"/>
              </a:ext>
            </a:extLst>
          </p:cNvPr>
          <p:cNvSpPr>
            <a:spLocks noGrp="1"/>
          </p:cNvSpPr>
          <p:nvPr>
            <p:ph type="title"/>
          </p:nvPr>
        </p:nvSpPr>
        <p:spPr>
          <a:xfrm>
            <a:off x="1136428" y="17964"/>
            <a:ext cx="7474172" cy="1325563"/>
          </a:xfrm>
        </p:spPr>
        <p:txBody>
          <a:bodyPr>
            <a:normAutofit/>
          </a:bodyPr>
          <a:lstStyle/>
          <a:p>
            <a:r>
              <a:rPr lang="fr-FR">
                <a:cs typeface="Calibri Light"/>
              </a:rPr>
              <a:t>Partenaires</a:t>
            </a:r>
            <a:endParaRPr lang="fr-FR"/>
          </a:p>
        </p:txBody>
      </p:sp>
      <p:pic>
        <p:nvPicPr>
          <p:cNvPr id="4" name="Image 5" descr="Une image contenant personne, verres, intérieur, mur&#10;&#10;Description générée avec un niveau de confiance très élevé">
            <a:extLst>
              <a:ext uri="{FF2B5EF4-FFF2-40B4-BE49-F238E27FC236}">
                <a16:creationId xmlns:a16="http://schemas.microsoft.com/office/drawing/2014/main" id="{03556D01-9D03-4B86-BE28-9D4B8C71CEF7}"/>
              </a:ext>
            </a:extLst>
          </p:cNvPr>
          <p:cNvPicPr>
            <a:picLocks noGrp="1" noChangeAspect="1"/>
          </p:cNvPicPr>
          <p:nvPr>
            <p:ph idx="1"/>
          </p:nvPr>
        </p:nvPicPr>
        <p:blipFill>
          <a:blip r:embed="rId2"/>
          <a:stretch>
            <a:fillRect/>
          </a:stretch>
        </p:blipFill>
        <p:spPr>
          <a:xfrm>
            <a:off x="628929" y="1682361"/>
            <a:ext cx="1300684" cy="1282542"/>
          </a:xfrm>
          <a:prstGeom prst="rect">
            <a:avLst/>
          </a:prstGeom>
        </p:spPr>
      </p:pic>
      <p:sp>
        <p:nvSpPr>
          <p:cNvPr id="62" name="Rectangle 6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Graphique 4" descr="Utilisateurs">
            <a:extLst>
              <a:ext uri="{FF2B5EF4-FFF2-40B4-BE49-F238E27FC236}">
                <a16:creationId xmlns:a16="http://schemas.microsoft.com/office/drawing/2014/main" id="{E1BE042B-8248-49B5-B2F9-CE299F5054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pic>
        <p:nvPicPr>
          <p:cNvPr id="7" name="Image 7">
            <a:extLst>
              <a:ext uri="{FF2B5EF4-FFF2-40B4-BE49-F238E27FC236}">
                <a16:creationId xmlns:a16="http://schemas.microsoft.com/office/drawing/2014/main" id="{41459EE8-E39C-4669-A502-1C44DFB6ACF3}"/>
              </a:ext>
            </a:extLst>
          </p:cNvPr>
          <p:cNvPicPr>
            <a:picLocks noChangeAspect="1"/>
          </p:cNvPicPr>
          <p:nvPr/>
        </p:nvPicPr>
        <p:blipFill>
          <a:blip r:embed="rId5"/>
          <a:stretch>
            <a:fillRect/>
          </a:stretch>
        </p:blipFill>
        <p:spPr>
          <a:xfrm>
            <a:off x="2005876" y="1670775"/>
            <a:ext cx="1328059" cy="1294676"/>
          </a:xfrm>
          <a:prstGeom prst="rect">
            <a:avLst/>
          </a:prstGeom>
        </p:spPr>
      </p:pic>
      <p:sp>
        <p:nvSpPr>
          <p:cNvPr id="9" name="ZoneTexte 8">
            <a:extLst>
              <a:ext uri="{FF2B5EF4-FFF2-40B4-BE49-F238E27FC236}">
                <a16:creationId xmlns:a16="http://schemas.microsoft.com/office/drawing/2014/main" id="{D2C2950A-1B9E-4B87-8895-E344F91AAD57}"/>
              </a:ext>
            </a:extLst>
          </p:cNvPr>
          <p:cNvSpPr txBox="1"/>
          <p:nvPr/>
        </p:nvSpPr>
        <p:spPr>
          <a:xfrm>
            <a:off x="402422" y="2989022"/>
            <a:ext cx="31242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t>Les responsables du projet</a:t>
            </a:r>
            <a:endParaRPr lang="fr-FR">
              <a:cs typeface="Calibri"/>
            </a:endParaRPr>
          </a:p>
        </p:txBody>
      </p:sp>
      <p:pic>
        <p:nvPicPr>
          <p:cNvPr id="10" name="Image 10">
            <a:extLst>
              <a:ext uri="{FF2B5EF4-FFF2-40B4-BE49-F238E27FC236}">
                <a16:creationId xmlns:a16="http://schemas.microsoft.com/office/drawing/2014/main" id="{9AC7331E-CFA4-4AF6-8097-C95786B8828A}"/>
              </a:ext>
            </a:extLst>
          </p:cNvPr>
          <p:cNvPicPr>
            <a:picLocks noChangeAspect="1"/>
          </p:cNvPicPr>
          <p:nvPr/>
        </p:nvPicPr>
        <p:blipFill>
          <a:blip r:embed="rId6"/>
          <a:stretch>
            <a:fillRect/>
          </a:stretch>
        </p:blipFill>
        <p:spPr>
          <a:xfrm>
            <a:off x="425000" y="3625289"/>
            <a:ext cx="983344" cy="1222294"/>
          </a:xfrm>
          <a:prstGeom prst="rect">
            <a:avLst/>
          </a:prstGeom>
        </p:spPr>
      </p:pic>
      <p:pic>
        <p:nvPicPr>
          <p:cNvPr id="11" name="Image 11" descr="Une image contenant mur, personne, intérieur, femme&#10;&#10;Description générée avec un niveau de confiance très élevé">
            <a:extLst>
              <a:ext uri="{FF2B5EF4-FFF2-40B4-BE49-F238E27FC236}">
                <a16:creationId xmlns:a16="http://schemas.microsoft.com/office/drawing/2014/main" id="{AB4AE917-3F6D-4BC0-B452-6A45F3BC3E96}"/>
              </a:ext>
            </a:extLst>
          </p:cNvPr>
          <p:cNvPicPr>
            <a:picLocks noChangeAspect="1"/>
          </p:cNvPicPr>
          <p:nvPr/>
        </p:nvPicPr>
        <p:blipFill rotWithShape="1">
          <a:blip r:embed="rId7"/>
          <a:srcRect l="17391" r="16770" b="781"/>
          <a:stretch/>
        </p:blipFill>
        <p:spPr>
          <a:xfrm>
            <a:off x="1560119" y="3604938"/>
            <a:ext cx="1072403" cy="1260453"/>
          </a:xfrm>
          <a:prstGeom prst="rect">
            <a:avLst/>
          </a:prstGeom>
        </p:spPr>
      </p:pic>
      <p:sp>
        <p:nvSpPr>
          <p:cNvPr id="16" name="ZoneTexte 15">
            <a:extLst>
              <a:ext uri="{FF2B5EF4-FFF2-40B4-BE49-F238E27FC236}">
                <a16:creationId xmlns:a16="http://schemas.microsoft.com/office/drawing/2014/main" id="{8D60A5BF-D237-4038-8D08-8B864A061D88}"/>
              </a:ext>
            </a:extLst>
          </p:cNvPr>
          <p:cNvSpPr txBox="1"/>
          <p:nvPr/>
        </p:nvSpPr>
        <p:spPr>
          <a:xfrm>
            <a:off x="298038" y="4773979"/>
            <a:ext cx="3635679" cy="379770"/>
          </a:xfrm>
          <a:prstGeom prst="rect">
            <a:avLst/>
          </a:prstGeom>
          <a:solidFill>
            <a:srgbClr val="FF0000"/>
          </a:solidFill>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t>Les chercheu</a:t>
            </a:r>
            <a:r>
              <a:rPr lang="fr-FR">
                <a:cs typeface="Calibri"/>
              </a:rPr>
              <a:t>.se/</a:t>
            </a:r>
            <a:r>
              <a:rPr lang="fr-FR" err="1">
                <a:cs typeface="Calibri"/>
              </a:rPr>
              <a:t>r.s</a:t>
            </a:r>
            <a:endParaRPr lang="fr-FR" err="1"/>
          </a:p>
        </p:txBody>
      </p:sp>
      <p:pic>
        <p:nvPicPr>
          <p:cNvPr id="13" name="Image 13" descr="Une image contenant personne, mur, cravate, habits&#10;&#10;Description générée avec un niveau de confiance très élevé">
            <a:extLst>
              <a:ext uri="{FF2B5EF4-FFF2-40B4-BE49-F238E27FC236}">
                <a16:creationId xmlns:a16="http://schemas.microsoft.com/office/drawing/2014/main" id="{AC8F80F7-518C-4F34-A22F-72BC9A137B5A}"/>
              </a:ext>
            </a:extLst>
          </p:cNvPr>
          <p:cNvPicPr>
            <a:picLocks noChangeAspect="1"/>
          </p:cNvPicPr>
          <p:nvPr/>
        </p:nvPicPr>
        <p:blipFill>
          <a:blip r:embed="rId8"/>
          <a:stretch>
            <a:fillRect/>
          </a:stretch>
        </p:blipFill>
        <p:spPr>
          <a:xfrm>
            <a:off x="6026520" y="1668507"/>
            <a:ext cx="1349811" cy="1360249"/>
          </a:xfrm>
          <a:prstGeom prst="rect">
            <a:avLst/>
          </a:prstGeom>
        </p:spPr>
      </p:pic>
      <p:pic>
        <p:nvPicPr>
          <p:cNvPr id="15" name="Image 16" descr="Une image contenant homme, fenêtre, personne&#10;&#10;Description générée avec un niveau de confiance très élevé">
            <a:extLst>
              <a:ext uri="{FF2B5EF4-FFF2-40B4-BE49-F238E27FC236}">
                <a16:creationId xmlns:a16="http://schemas.microsoft.com/office/drawing/2014/main" id="{D8BDEBEC-BA14-45D5-8301-51C5F02156DF}"/>
              </a:ext>
            </a:extLst>
          </p:cNvPr>
          <p:cNvPicPr>
            <a:picLocks noChangeAspect="1"/>
          </p:cNvPicPr>
          <p:nvPr/>
        </p:nvPicPr>
        <p:blipFill>
          <a:blip r:embed="rId9"/>
          <a:stretch>
            <a:fillRect/>
          </a:stretch>
        </p:blipFill>
        <p:spPr>
          <a:xfrm>
            <a:off x="7565198" y="1672746"/>
            <a:ext cx="1403960" cy="1362207"/>
          </a:xfrm>
          <a:prstGeom prst="rect">
            <a:avLst/>
          </a:prstGeom>
        </p:spPr>
      </p:pic>
      <p:pic>
        <p:nvPicPr>
          <p:cNvPr id="18" name="Image 18">
            <a:extLst>
              <a:ext uri="{FF2B5EF4-FFF2-40B4-BE49-F238E27FC236}">
                <a16:creationId xmlns:a16="http://schemas.microsoft.com/office/drawing/2014/main" id="{BF9D630E-A768-4BFD-B7A5-7658404A4579}"/>
              </a:ext>
            </a:extLst>
          </p:cNvPr>
          <p:cNvPicPr>
            <a:picLocks noChangeAspect="1"/>
          </p:cNvPicPr>
          <p:nvPr/>
        </p:nvPicPr>
        <p:blipFill rotWithShape="1">
          <a:blip r:embed="rId10"/>
          <a:srcRect l="296" b="20305"/>
          <a:stretch/>
        </p:blipFill>
        <p:spPr>
          <a:xfrm>
            <a:off x="6805495" y="1051066"/>
            <a:ext cx="1298847" cy="595755"/>
          </a:xfrm>
          <a:prstGeom prst="rect">
            <a:avLst/>
          </a:prstGeom>
        </p:spPr>
      </p:pic>
      <p:pic>
        <p:nvPicPr>
          <p:cNvPr id="20" name="Image 20" descr="Une image contenant texte&#10;&#10;Description générée avec un niveau de confiance élevé">
            <a:extLst>
              <a:ext uri="{FF2B5EF4-FFF2-40B4-BE49-F238E27FC236}">
                <a16:creationId xmlns:a16="http://schemas.microsoft.com/office/drawing/2014/main" id="{5B35DF79-BB81-4A2A-9DB9-157E9A3E7D1D}"/>
              </a:ext>
            </a:extLst>
          </p:cNvPr>
          <p:cNvPicPr>
            <a:picLocks noChangeAspect="1"/>
          </p:cNvPicPr>
          <p:nvPr/>
        </p:nvPicPr>
        <p:blipFill>
          <a:blip r:embed="rId11"/>
          <a:stretch>
            <a:fillRect/>
          </a:stretch>
        </p:blipFill>
        <p:spPr>
          <a:xfrm>
            <a:off x="7031276" y="3244006"/>
            <a:ext cx="947804" cy="505686"/>
          </a:xfrm>
          <a:prstGeom prst="rect">
            <a:avLst/>
          </a:prstGeom>
        </p:spPr>
      </p:pic>
      <p:pic>
        <p:nvPicPr>
          <p:cNvPr id="22" name="Image 22" descr="Une image contenant personne, mur, homme, intérieur&#10;&#10;Description générée avec un niveau de confiance très élevé">
            <a:extLst>
              <a:ext uri="{FF2B5EF4-FFF2-40B4-BE49-F238E27FC236}">
                <a16:creationId xmlns:a16="http://schemas.microsoft.com/office/drawing/2014/main" id="{78B4EBD5-BD86-4831-BFBD-975B0C006EAD}"/>
              </a:ext>
            </a:extLst>
          </p:cNvPr>
          <p:cNvPicPr>
            <a:picLocks noChangeAspect="1"/>
          </p:cNvPicPr>
          <p:nvPr/>
        </p:nvPicPr>
        <p:blipFill>
          <a:blip r:embed="rId12"/>
          <a:stretch>
            <a:fillRect/>
          </a:stretch>
        </p:blipFill>
        <p:spPr>
          <a:xfrm>
            <a:off x="6832948" y="3811043"/>
            <a:ext cx="1334023" cy="1375776"/>
          </a:xfrm>
          <a:prstGeom prst="rect">
            <a:avLst/>
          </a:prstGeom>
        </p:spPr>
      </p:pic>
      <p:sp>
        <p:nvSpPr>
          <p:cNvPr id="27" name="ZoneTexte 26">
            <a:extLst>
              <a:ext uri="{FF2B5EF4-FFF2-40B4-BE49-F238E27FC236}">
                <a16:creationId xmlns:a16="http://schemas.microsoft.com/office/drawing/2014/main" id="{669E45C1-DA66-4030-9367-19FA94CE7CA5}"/>
              </a:ext>
            </a:extLst>
          </p:cNvPr>
          <p:cNvSpPr txBox="1"/>
          <p:nvPr/>
        </p:nvSpPr>
        <p:spPr>
          <a:xfrm rot="16200000">
            <a:off x="4010632" y="3260390"/>
            <a:ext cx="3520857" cy="36933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t>Nos</a:t>
            </a:r>
            <a:r>
              <a:rPr lang="fr-FR">
                <a:cs typeface="Calibri"/>
              </a:rPr>
              <a:t> Parrains</a:t>
            </a:r>
            <a:endParaRPr lang="fr-FR"/>
          </a:p>
        </p:txBody>
      </p:sp>
      <p:pic>
        <p:nvPicPr>
          <p:cNvPr id="24" name="Image 24" descr="Une image contenant personne, intérieur, homme, mur&#10;&#10;Description générée avec un niveau de confiance très élevé">
            <a:extLst>
              <a:ext uri="{FF2B5EF4-FFF2-40B4-BE49-F238E27FC236}">
                <a16:creationId xmlns:a16="http://schemas.microsoft.com/office/drawing/2014/main" id="{5A69F3F0-4338-4D07-B112-67652197EE21}"/>
              </a:ext>
            </a:extLst>
          </p:cNvPr>
          <p:cNvPicPr>
            <a:picLocks noChangeAspect="1"/>
          </p:cNvPicPr>
          <p:nvPr/>
        </p:nvPicPr>
        <p:blipFill>
          <a:blip r:embed="rId13"/>
          <a:stretch>
            <a:fillRect/>
          </a:stretch>
        </p:blipFill>
        <p:spPr>
          <a:xfrm>
            <a:off x="5215002" y="5523926"/>
            <a:ext cx="1114817" cy="1117635"/>
          </a:xfrm>
          <a:prstGeom prst="rect">
            <a:avLst/>
          </a:prstGeom>
        </p:spPr>
      </p:pic>
      <p:pic>
        <p:nvPicPr>
          <p:cNvPr id="26" name="Image 27" descr="Une image contenant personne, homme, debout, clôture&#10;&#10;Description générée avec un niveau de confiance très élevé">
            <a:extLst>
              <a:ext uri="{FF2B5EF4-FFF2-40B4-BE49-F238E27FC236}">
                <a16:creationId xmlns:a16="http://schemas.microsoft.com/office/drawing/2014/main" id="{42F2DFB3-DD70-46D6-9650-77C292C21910}"/>
              </a:ext>
            </a:extLst>
          </p:cNvPr>
          <p:cNvPicPr>
            <a:picLocks noChangeAspect="1"/>
          </p:cNvPicPr>
          <p:nvPr/>
        </p:nvPicPr>
        <p:blipFill>
          <a:blip r:embed="rId14"/>
          <a:stretch>
            <a:fillRect/>
          </a:stretch>
        </p:blipFill>
        <p:spPr>
          <a:xfrm>
            <a:off x="565967" y="5239313"/>
            <a:ext cx="1636735" cy="1116404"/>
          </a:xfrm>
          <a:prstGeom prst="rect">
            <a:avLst/>
          </a:prstGeom>
        </p:spPr>
      </p:pic>
      <p:pic>
        <p:nvPicPr>
          <p:cNvPr id="29" name="Image 29" descr="Une image contenant arbre, extérieur, personne, homme&#10;&#10;Description générée avec un niveau de confiance très élevé">
            <a:extLst>
              <a:ext uri="{FF2B5EF4-FFF2-40B4-BE49-F238E27FC236}">
                <a16:creationId xmlns:a16="http://schemas.microsoft.com/office/drawing/2014/main" id="{BC14CCD6-FE92-4FBB-B9BF-7041EC9D5CE7}"/>
              </a:ext>
            </a:extLst>
          </p:cNvPr>
          <p:cNvPicPr>
            <a:picLocks noChangeAspect="1"/>
          </p:cNvPicPr>
          <p:nvPr/>
        </p:nvPicPr>
        <p:blipFill>
          <a:blip r:embed="rId15"/>
          <a:stretch>
            <a:fillRect/>
          </a:stretch>
        </p:blipFill>
        <p:spPr>
          <a:xfrm>
            <a:off x="2354345" y="5239010"/>
            <a:ext cx="1017479" cy="1181622"/>
          </a:xfrm>
          <a:prstGeom prst="rect">
            <a:avLst/>
          </a:prstGeom>
        </p:spPr>
      </p:pic>
      <p:sp>
        <p:nvSpPr>
          <p:cNvPr id="34" name="ZoneTexte 33">
            <a:extLst>
              <a:ext uri="{FF2B5EF4-FFF2-40B4-BE49-F238E27FC236}">
                <a16:creationId xmlns:a16="http://schemas.microsoft.com/office/drawing/2014/main" id="{3258EBC2-6245-4742-A27F-E96934B78A7B}"/>
              </a:ext>
            </a:extLst>
          </p:cNvPr>
          <p:cNvSpPr txBox="1"/>
          <p:nvPr/>
        </p:nvSpPr>
        <p:spPr>
          <a:xfrm>
            <a:off x="172778" y="6266663"/>
            <a:ext cx="3927953" cy="369332"/>
          </a:xfrm>
          <a:prstGeom prst="rect">
            <a:avLst/>
          </a:prstGeom>
          <a:solidFill>
            <a:schemeClr val="accent2"/>
          </a:solidFill>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t>Les experts</a:t>
            </a:r>
            <a:r>
              <a:rPr lang="fr-FR">
                <a:cs typeface="Calibri"/>
              </a:rPr>
              <a:t> scientifiques et techniques</a:t>
            </a:r>
            <a:endParaRPr lang="fr-FR" err="1"/>
          </a:p>
        </p:txBody>
      </p:sp>
      <p:pic>
        <p:nvPicPr>
          <p:cNvPr id="31" name="Image 31" descr="Une image contenant personne, homme, mur, intérieur&#10;&#10;Description générée avec un niveau de confiance très élevé">
            <a:extLst>
              <a:ext uri="{FF2B5EF4-FFF2-40B4-BE49-F238E27FC236}">
                <a16:creationId xmlns:a16="http://schemas.microsoft.com/office/drawing/2014/main" id="{D4E8DCC1-AB0C-4413-9C44-0FBA767004D7}"/>
              </a:ext>
            </a:extLst>
          </p:cNvPr>
          <p:cNvPicPr>
            <a:picLocks noChangeAspect="1"/>
          </p:cNvPicPr>
          <p:nvPr/>
        </p:nvPicPr>
        <p:blipFill>
          <a:blip r:embed="rId16"/>
          <a:stretch>
            <a:fillRect/>
          </a:stretch>
        </p:blipFill>
        <p:spPr>
          <a:xfrm>
            <a:off x="6393076" y="5525218"/>
            <a:ext cx="779746" cy="1098977"/>
          </a:xfrm>
          <a:prstGeom prst="rect">
            <a:avLst/>
          </a:prstGeom>
        </p:spPr>
      </p:pic>
      <p:pic>
        <p:nvPicPr>
          <p:cNvPr id="33" name="Image 34">
            <a:extLst>
              <a:ext uri="{FF2B5EF4-FFF2-40B4-BE49-F238E27FC236}">
                <a16:creationId xmlns:a16="http://schemas.microsoft.com/office/drawing/2014/main" id="{6473149D-4F15-4E86-A35C-6C18859D4A9F}"/>
              </a:ext>
            </a:extLst>
          </p:cNvPr>
          <p:cNvPicPr>
            <a:picLocks noChangeAspect="1"/>
          </p:cNvPicPr>
          <p:nvPr/>
        </p:nvPicPr>
        <p:blipFill>
          <a:blip r:embed="rId17"/>
          <a:stretch>
            <a:fillRect/>
          </a:stretch>
        </p:blipFill>
        <p:spPr>
          <a:xfrm>
            <a:off x="7235241" y="5525114"/>
            <a:ext cx="1396653" cy="1118076"/>
          </a:xfrm>
          <a:prstGeom prst="rect">
            <a:avLst/>
          </a:prstGeom>
        </p:spPr>
      </p:pic>
      <p:pic>
        <p:nvPicPr>
          <p:cNvPr id="36" name="Image 36" descr="Une image contenant personne, homme, mur, cravate&#10;&#10;Description générée avec un niveau de confiance très élevé">
            <a:extLst>
              <a:ext uri="{FF2B5EF4-FFF2-40B4-BE49-F238E27FC236}">
                <a16:creationId xmlns:a16="http://schemas.microsoft.com/office/drawing/2014/main" id="{16789338-072C-4DEA-B458-0FAA8DE6CB24}"/>
              </a:ext>
            </a:extLst>
          </p:cNvPr>
          <p:cNvPicPr>
            <a:picLocks noChangeAspect="1"/>
          </p:cNvPicPr>
          <p:nvPr/>
        </p:nvPicPr>
        <p:blipFill rotWithShape="1">
          <a:blip r:embed="rId18"/>
          <a:srcRect r="33840" b="-164"/>
          <a:stretch/>
        </p:blipFill>
        <p:spPr>
          <a:xfrm>
            <a:off x="8690976" y="5522818"/>
            <a:ext cx="1327109" cy="1105314"/>
          </a:xfrm>
          <a:prstGeom prst="rect">
            <a:avLst/>
          </a:prstGeom>
        </p:spPr>
      </p:pic>
      <p:pic>
        <p:nvPicPr>
          <p:cNvPr id="38" name="Image 4">
            <a:extLst>
              <a:ext uri="{FF2B5EF4-FFF2-40B4-BE49-F238E27FC236}">
                <a16:creationId xmlns:a16="http://schemas.microsoft.com/office/drawing/2014/main" id="{01770027-F01C-4526-A046-D96B4B94D13F}"/>
              </a:ext>
            </a:extLst>
          </p:cNvPr>
          <p:cNvPicPr>
            <a:picLocks noChangeAspect="1"/>
          </p:cNvPicPr>
          <p:nvPr/>
        </p:nvPicPr>
        <p:blipFill>
          <a:blip r:embed="rId19"/>
          <a:stretch>
            <a:fillRect/>
          </a:stretch>
        </p:blipFill>
        <p:spPr>
          <a:xfrm>
            <a:off x="6244048" y="230651"/>
            <a:ext cx="3601120" cy="894837"/>
          </a:xfrm>
          <a:prstGeom prst="rect">
            <a:avLst/>
          </a:prstGeom>
          <a:ln w="12700">
            <a:noFill/>
          </a:ln>
        </p:spPr>
      </p:pic>
      <p:sp>
        <p:nvSpPr>
          <p:cNvPr id="43" name="ZoneTexte 42">
            <a:extLst>
              <a:ext uri="{FF2B5EF4-FFF2-40B4-BE49-F238E27FC236}">
                <a16:creationId xmlns:a16="http://schemas.microsoft.com/office/drawing/2014/main" id="{56D06294-7AC7-4BE0-B8D2-9DF7D9855882}"/>
              </a:ext>
            </a:extLst>
          </p:cNvPr>
          <p:cNvSpPr txBox="1"/>
          <p:nvPr/>
        </p:nvSpPr>
        <p:spPr>
          <a:xfrm>
            <a:off x="5715544" y="6454553"/>
            <a:ext cx="3927953" cy="369332"/>
          </a:xfrm>
          <a:prstGeom prst="rect">
            <a:avLst/>
          </a:prstGeom>
          <a:solidFill>
            <a:schemeClr val="accent4"/>
          </a:solidFill>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t>Le</a:t>
            </a:r>
            <a:r>
              <a:rPr lang="fr-FR">
                <a:cs typeface="Calibri"/>
              </a:rPr>
              <a:t> comité d'experts (pilotage)</a:t>
            </a:r>
            <a:endParaRPr lang="fr-FR"/>
          </a:p>
        </p:txBody>
      </p:sp>
      <p:sp>
        <p:nvSpPr>
          <p:cNvPr id="39" name="ZoneTexte 38">
            <a:extLst>
              <a:ext uri="{FF2B5EF4-FFF2-40B4-BE49-F238E27FC236}">
                <a16:creationId xmlns:a16="http://schemas.microsoft.com/office/drawing/2014/main" id="{19FFB4FD-44D6-4ED5-B4C2-1E4733294720}"/>
              </a:ext>
            </a:extLst>
          </p:cNvPr>
          <p:cNvSpPr txBox="1"/>
          <p:nvPr/>
        </p:nvSpPr>
        <p:spPr>
          <a:xfrm>
            <a:off x="10095093" y="189723"/>
            <a:ext cx="2153907" cy="218521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1200" b="1">
                <a:solidFill>
                  <a:srgbClr val="FFFFFF"/>
                </a:solidFill>
              </a:rPr>
              <a:t>Responsables</a:t>
            </a:r>
            <a:endParaRPr lang="fr-FR" sz="1200" b="1">
              <a:solidFill>
                <a:srgbClr val="FFFFFF"/>
              </a:solidFill>
              <a:cs typeface="Calibri"/>
            </a:endParaRPr>
          </a:p>
          <a:p>
            <a:r>
              <a:rPr lang="fr-FR" sz="1000" err="1">
                <a:solidFill>
                  <a:srgbClr val="FFFFFF"/>
                </a:solidFill>
                <a:cs typeface="Calibri"/>
              </a:rPr>
              <a:t>Pr.Marie</a:t>
            </a:r>
            <a:r>
              <a:rPr lang="fr-FR" sz="1000">
                <a:solidFill>
                  <a:srgbClr val="FFFFFF"/>
                </a:solidFill>
                <a:cs typeface="Calibri"/>
              </a:rPr>
              <a:t> </a:t>
            </a:r>
            <a:r>
              <a:rPr lang="fr-FR" sz="1000" err="1">
                <a:solidFill>
                  <a:srgbClr val="FFFFFF"/>
                </a:solidFill>
                <a:cs typeface="Calibri"/>
              </a:rPr>
              <a:t>Dufrasne</a:t>
            </a:r>
            <a:r>
              <a:rPr lang="fr-FR" sz="1000">
                <a:solidFill>
                  <a:srgbClr val="FFFFFF"/>
                </a:solidFill>
                <a:cs typeface="Calibri"/>
              </a:rPr>
              <a:t> (</a:t>
            </a:r>
            <a:r>
              <a:rPr lang="fr-FR" sz="1000" err="1">
                <a:solidFill>
                  <a:srgbClr val="FFFFFF"/>
                </a:solidFill>
                <a:cs typeface="Calibri"/>
              </a:rPr>
              <a:t>coord</a:t>
            </a:r>
            <a:r>
              <a:rPr lang="fr-FR" sz="1000">
                <a:solidFill>
                  <a:srgbClr val="FFFFFF"/>
                </a:solidFill>
                <a:cs typeface="Calibri"/>
              </a:rPr>
              <a:t>., USL-B)</a:t>
            </a:r>
          </a:p>
          <a:p>
            <a:r>
              <a:rPr lang="fr-FR" sz="1000">
                <a:solidFill>
                  <a:srgbClr val="FFFFFF"/>
                </a:solidFill>
                <a:cs typeface="Calibri"/>
              </a:rPr>
              <a:t>Pr. Thibault </a:t>
            </a:r>
            <a:r>
              <a:rPr lang="fr-FR" sz="1000" err="1">
                <a:solidFill>
                  <a:srgbClr val="FFFFFF"/>
                </a:solidFill>
                <a:cs typeface="Calibri"/>
              </a:rPr>
              <a:t>Philippette</a:t>
            </a:r>
            <a:r>
              <a:rPr lang="fr-FR" sz="1000">
                <a:solidFill>
                  <a:srgbClr val="FFFFFF"/>
                </a:solidFill>
                <a:cs typeface="Calibri"/>
              </a:rPr>
              <a:t> (</a:t>
            </a:r>
            <a:r>
              <a:rPr lang="fr-FR" sz="1000" err="1">
                <a:solidFill>
                  <a:srgbClr val="FFFFFF"/>
                </a:solidFill>
                <a:cs typeface="Calibri"/>
              </a:rPr>
              <a:t>UCLouvain</a:t>
            </a:r>
            <a:r>
              <a:rPr lang="fr-FR" sz="1000">
                <a:solidFill>
                  <a:srgbClr val="FFFFFF"/>
                </a:solidFill>
                <a:cs typeface="Calibri"/>
              </a:rPr>
              <a:t>)</a:t>
            </a:r>
          </a:p>
          <a:p>
            <a:endParaRPr lang="fr-FR" sz="1000">
              <a:solidFill>
                <a:srgbClr val="FFFFFF"/>
              </a:solidFill>
              <a:cs typeface="Calibri"/>
            </a:endParaRPr>
          </a:p>
          <a:p>
            <a:r>
              <a:rPr lang="fr-FR" sz="1200" b="1">
                <a:solidFill>
                  <a:srgbClr val="FFFFFF"/>
                </a:solidFill>
                <a:cs typeface="Calibri"/>
              </a:rPr>
              <a:t>Chercheu.se/</a:t>
            </a:r>
            <a:r>
              <a:rPr lang="fr-FR" sz="1200" b="1" err="1">
                <a:solidFill>
                  <a:srgbClr val="FFFFFF"/>
                </a:solidFill>
                <a:cs typeface="Calibri"/>
              </a:rPr>
              <a:t>r.s</a:t>
            </a:r>
            <a:endParaRPr lang="en-US" sz="1200">
              <a:cs typeface="Calibri"/>
            </a:endParaRPr>
          </a:p>
          <a:p>
            <a:r>
              <a:rPr lang="fr-FR" sz="1000">
                <a:solidFill>
                  <a:srgbClr val="FFFFFF"/>
                </a:solidFill>
                <a:cs typeface="Calibri"/>
              </a:rPr>
              <a:t>Victor </a:t>
            </a:r>
            <a:r>
              <a:rPr lang="fr-FR" sz="1000" err="1">
                <a:solidFill>
                  <a:srgbClr val="FFFFFF"/>
                </a:solidFill>
                <a:cs typeface="Calibri"/>
              </a:rPr>
              <a:t>Wiard</a:t>
            </a:r>
            <a:r>
              <a:rPr lang="fr-FR" sz="1000">
                <a:solidFill>
                  <a:srgbClr val="FFFFFF"/>
                </a:solidFill>
                <a:cs typeface="Calibri"/>
              </a:rPr>
              <a:t> (USL-B)</a:t>
            </a:r>
            <a:endParaRPr lang="en-US" sz="1000">
              <a:cs typeface="Calibri"/>
            </a:endParaRPr>
          </a:p>
          <a:p>
            <a:r>
              <a:rPr lang="fr-FR" sz="1000">
                <a:solidFill>
                  <a:srgbClr val="FFFFFF"/>
                </a:solidFill>
                <a:cs typeface="Calibri"/>
              </a:rPr>
              <a:t>Heidi </a:t>
            </a:r>
            <a:r>
              <a:rPr lang="fr-FR" sz="1000" err="1">
                <a:solidFill>
                  <a:srgbClr val="FFFFFF"/>
                </a:solidFill>
                <a:cs typeface="Calibri"/>
              </a:rPr>
              <a:t>Mercenier</a:t>
            </a:r>
            <a:r>
              <a:rPr lang="fr-FR" sz="1000">
                <a:solidFill>
                  <a:srgbClr val="FFFFFF"/>
                </a:solidFill>
                <a:cs typeface="Calibri"/>
              </a:rPr>
              <a:t> (USL-B)</a:t>
            </a:r>
            <a:endParaRPr lang="fr-FR" sz="1000">
              <a:cs typeface="Calibri"/>
            </a:endParaRPr>
          </a:p>
          <a:p>
            <a:r>
              <a:rPr lang="fr-FR" sz="1000">
                <a:solidFill>
                  <a:srgbClr val="FFFFFF"/>
                </a:solidFill>
                <a:cs typeface="Calibri"/>
              </a:rPr>
              <a:t>Arnaud Claes (</a:t>
            </a:r>
            <a:r>
              <a:rPr lang="fr-FR" sz="1000" err="1">
                <a:solidFill>
                  <a:srgbClr val="FFFFFF"/>
                </a:solidFill>
                <a:cs typeface="Calibri"/>
              </a:rPr>
              <a:t>UCLouvain</a:t>
            </a:r>
            <a:r>
              <a:rPr lang="fr-FR" sz="1000">
                <a:solidFill>
                  <a:srgbClr val="FFFFFF"/>
                </a:solidFill>
                <a:cs typeface="Calibri"/>
              </a:rPr>
              <a:t>)</a:t>
            </a:r>
          </a:p>
          <a:p>
            <a:endParaRPr lang="fr-FR" sz="1000">
              <a:solidFill>
                <a:srgbClr val="FFFFFF"/>
              </a:solidFill>
              <a:cs typeface="Calibri"/>
            </a:endParaRPr>
          </a:p>
          <a:p>
            <a:r>
              <a:rPr lang="fr-FR" sz="1200" b="1">
                <a:solidFill>
                  <a:srgbClr val="FFFFFF"/>
                </a:solidFill>
                <a:cs typeface="Calibri"/>
              </a:rPr>
              <a:t>Experts</a:t>
            </a:r>
          </a:p>
          <a:p>
            <a:r>
              <a:rPr lang="fr-FR" sz="1000">
                <a:solidFill>
                  <a:srgbClr val="FFFFFF"/>
                </a:solidFill>
                <a:cs typeface="Calibri"/>
              </a:rPr>
              <a:t>Pr. Raphaël </a:t>
            </a:r>
            <a:r>
              <a:rPr lang="fr-FR" sz="1000" err="1">
                <a:solidFill>
                  <a:srgbClr val="FFFFFF"/>
                </a:solidFill>
                <a:cs typeface="Calibri"/>
              </a:rPr>
              <a:t>Jungers</a:t>
            </a:r>
            <a:r>
              <a:rPr lang="fr-FR" sz="1000">
                <a:solidFill>
                  <a:srgbClr val="FFFFFF"/>
                </a:solidFill>
                <a:cs typeface="Calibri"/>
              </a:rPr>
              <a:t> (</a:t>
            </a:r>
            <a:r>
              <a:rPr lang="fr-FR" sz="1000" err="1">
                <a:solidFill>
                  <a:srgbClr val="FFFFFF"/>
                </a:solidFill>
                <a:cs typeface="Calibri"/>
              </a:rPr>
              <a:t>UCLouvain</a:t>
            </a:r>
            <a:r>
              <a:rPr lang="fr-FR" sz="1000">
                <a:solidFill>
                  <a:srgbClr val="FFFFFF"/>
                </a:solidFill>
                <a:cs typeface="Calibri"/>
              </a:rPr>
              <a:t>)</a:t>
            </a:r>
            <a:endParaRPr lang="fr-FR" sz="1000">
              <a:cs typeface="Calibri"/>
            </a:endParaRPr>
          </a:p>
          <a:p>
            <a:r>
              <a:rPr lang="fr-FR" sz="1000">
                <a:solidFill>
                  <a:srgbClr val="FFFFFF"/>
                </a:solidFill>
                <a:cs typeface="Calibri"/>
              </a:rPr>
              <a:t>Philippe Dumont (</a:t>
            </a:r>
            <a:r>
              <a:rPr lang="fr-FR" sz="1000" err="1">
                <a:solidFill>
                  <a:srgbClr val="FFFFFF"/>
                </a:solidFill>
                <a:cs typeface="Calibri"/>
              </a:rPr>
              <a:t>UCLouvain</a:t>
            </a:r>
            <a:r>
              <a:rPr lang="fr-FR" sz="1000">
                <a:solidFill>
                  <a:srgbClr val="FFFFFF"/>
                </a:solidFill>
                <a:cs typeface="Calibri"/>
              </a:rPr>
              <a:t>)</a:t>
            </a:r>
          </a:p>
          <a:p>
            <a:endParaRPr lang="fr-FR" sz="1000">
              <a:solidFill>
                <a:srgbClr val="FFFFFF"/>
              </a:solidFill>
              <a:cs typeface="Calibri"/>
            </a:endParaRPr>
          </a:p>
        </p:txBody>
      </p:sp>
      <p:sp>
        <p:nvSpPr>
          <p:cNvPr id="45" name="ZoneTexte 44">
            <a:extLst>
              <a:ext uri="{FF2B5EF4-FFF2-40B4-BE49-F238E27FC236}">
                <a16:creationId xmlns:a16="http://schemas.microsoft.com/office/drawing/2014/main" id="{C95A5295-778B-4B85-94D0-4DF467314C5E}"/>
              </a:ext>
            </a:extLst>
          </p:cNvPr>
          <p:cNvSpPr txBox="1"/>
          <p:nvPr/>
        </p:nvSpPr>
        <p:spPr>
          <a:xfrm>
            <a:off x="10092783" y="4513275"/>
            <a:ext cx="2153907" cy="184665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1200" b="1">
                <a:solidFill>
                  <a:srgbClr val="FFFFFF"/>
                </a:solidFill>
              </a:rPr>
              <a:t>Parrains</a:t>
            </a:r>
            <a:endParaRPr lang="fr-FR" sz="1200" b="1">
              <a:solidFill>
                <a:srgbClr val="FFFFFF"/>
              </a:solidFill>
              <a:cs typeface="Calibri"/>
            </a:endParaRPr>
          </a:p>
          <a:p>
            <a:r>
              <a:rPr lang="fr-FR" sz="1000">
                <a:solidFill>
                  <a:srgbClr val="FFFFFF"/>
                </a:solidFill>
                <a:cs typeface="Calibri"/>
              </a:rPr>
              <a:t>Dr. Pierre-Nicolas Schwab (RTBF.be)</a:t>
            </a:r>
          </a:p>
          <a:p>
            <a:r>
              <a:rPr lang="fr-FR" sz="1000">
                <a:solidFill>
                  <a:srgbClr val="FFFFFF"/>
                </a:solidFill>
                <a:cs typeface="Calibri"/>
              </a:rPr>
              <a:t>Stéphane </a:t>
            </a:r>
            <a:r>
              <a:rPr lang="fr-FR" sz="1000" err="1">
                <a:solidFill>
                  <a:srgbClr val="FFFFFF"/>
                </a:solidFill>
                <a:cs typeface="Calibri"/>
              </a:rPr>
              <a:t>Hoebeke</a:t>
            </a:r>
            <a:r>
              <a:rPr lang="fr-FR" sz="1000">
                <a:solidFill>
                  <a:srgbClr val="FFFFFF"/>
                </a:solidFill>
                <a:cs typeface="Calibri"/>
              </a:rPr>
              <a:t> (RTBF.be)</a:t>
            </a:r>
          </a:p>
          <a:p>
            <a:r>
              <a:rPr lang="fr-FR" sz="1000">
                <a:solidFill>
                  <a:srgbClr val="FFFFFF"/>
                </a:solidFill>
                <a:cs typeface="Calibri"/>
              </a:rPr>
              <a:t>Paul de Theux (Media Animation)</a:t>
            </a:r>
          </a:p>
          <a:p>
            <a:endParaRPr lang="fr-FR" sz="1000">
              <a:solidFill>
                <a:srgbClr val="FFFFFF"/>
              </a:solidFill>
              <a:cs typeface="Calibri"/>
            </a:endParaRPr>
          </a:p>
          <a:p>
            <a:r>
              <a:rPr lang="fr-FR" sz="1200" b="1">
                <a:solidFill>
                  <a:srgbClr val="FFFFFF"/>
                </a:solidFill>
                <a:cs typeface="Calibri"/>
              </a:rPr>
              <a:t>Comité d'experts</a:t>
            </a:r>
          </a:p>
          <a:p>
            <a:r>
              <a:rPr lang="fr-FR" sz="1000">
                <a:solidFill>
                  <a:srgbClr val="FFFFFF"/>
                </a:solidFill>
                <a:cs typeface="Calibri"/>
              </a:rPr>
              <a:t>Pr. François Lambotte (</a:t>
            </a:r>
            <a:r>
              <a:rPr lang="fr-FR" sz="1000" err="1">
                <a:solidFill>
                  <a:srgbClr val="FFFFFF"/>
                </a:solidFill>
                <a:cs typeface="Calibri"/>
              </a:rPr>
              <a:t>UCLouvain</a:t>
            </a:r>
            <a:r>
              <a:rPr lang="fr-FR" sz="1000">
                <a:solidFill>
                  <a:srgbClr val="FFFFFF"/>
                </a:solidFill>
                <a:cs typeface="Calibri"/>
              </a:rPr>
              <a:t>)</a:t>
            </a:r>
            <a:endParaRPr lang="fr-FR" sz="1000">
              <a:cs typeface="Calibri"/>
            </a:endParaRPr>
          </a:p>
          <a:p>
            <a:r>
              <a:rPr lang="fr-FR" sz="1000">
                <a:solidFill>
                  <a:srgbClr val="FFFFFF"/>
                </a:solidFill>
                <a:cs typeface="Calibri"/>
              </a:rPr>
              <a:t>Pr. François </a:t>
            </a:r>
            <a:r>
              <a:rPr lang="fr-FR" sz="1000" err="1">
                <a:solidFill>
                  <a:srgbClr val="FFFFFF"/>
                </a:solidFill>
                <a:cs typeface="Calibri"/>
              </a:rPr>
              <a:t>Fouss</a:t>
            </a:r>
            <a:r>
              <a:rPr lang="fr-FR" sz="1000">
                <a:solidFill>
                  <a:srgbClr val="FFFFFF"/>
                </a:solidFill>
                <a:cs typeface="Calibri"/>
              </a:rPr>
              <a:t> (</a:t>
            </a:r>
            <a:r>
              <a:rPr lang="fr-FR" sz="1000" err="1">
                <a:solidFill>
                  <a:srgbClr val="FFFFFF"/>
                </a:solidFill>
                <a:cs typeface="Calibri"/>
              </a:rPr>
              <a:t>UCLouvain</a:t>
            </a:r>
            <a:r>
              <a:rPr lang="fr-FR" sz="1000">
                <a:solidFill>
                  <a:srgbClr val="FFFFFF"/>
                </a:solidFill>
                <a:cs typeface="Calibri"/>
              </a:rPr>
              <a:t>)</a:t>
            </a:r>
          </a:p>
          <a:p>
            <a:r>
              <a:rPr lang="fr-FR" sz="1000">
                <a:solidFill>
                  <a:srgbClr val="FFFFFF"/>
                </a:solidFill>
                <a:cs typeface="Calibri"/>
              </a:rPr>
              <a:t>Pr. Pierre </a:t>
            </a:r>
            <a:r>
              <a:rPr lang="fr-FR" sz="1000" err="1">
                <a:solidFill>
                  <a:srgbClr val="FFFFFF"/>
                </a:solidFill>
                <a:cs typeface="Calibri"/>
              </a:rPr>
              <a:t>Fastrez</a:t>
            </a:r>
            <a:r>
              <a:rPr lang="fr-FR" sz="1000">
                <a:solidFill>
                  <a:srgbClr val="FFFFFF"/>
                </a:solidFill>
                <a:cs typeface="Calibri"/>
              </a:rPr>
              <a:t> (</a:t>
            </a:r>
            <a:r>
              <a:rPr lang="fr-FR" sz="1000" err="1">
                <a:solidFill>
                  <a:srgbClr val="FFFFFF"/>
                </a:solidFill>
                <a:cs typeface="Calibri"/>
              </a:rPr>
              <a:t>UCLouvain</a:t>
            </a:r>
            <a:r>
              <a:rPr lang="fr-FR" sz="1000">
                <a:solidFill>
                  <a:srgbClr val="FFFFFF"/>
                </a:solidFill>
                <a:cs typeface="Calibri"/>
              </a:rPr>
              <a:t>)</a:t>
            </a:r>
          </a:p>
          <a:p>
            <a:r>
              <a:rPr lang="fr-FR" sz="1000">
                <a:solidFill>
                  <a:srgbClr val="FFFFFF"/>
                </a:solidFill>
                <a:cs typeface="Calibri"/>
              </a:rPr>
              <a:t>Pr. Alain </a:t>
            </a:r>
            <a:r>
              <a:rPr lang="fr-FR" sz="1000" err="1">
                <a:solidFill>
                  <a:srgbClr val="FFFFFF"/>
                </a:solidFill>
                <a:cs typeface="Calibri"/>
              </a:rPr>
              <a:t>Strowel</a:t>
            </a:r>
            <a:r>
              <a:rPr lang="fr-FR" sz="1000">
                <a:solidFill>
                  <a:srgbClr val="FFFFFF"/>
                </a:solidFill>
                <a:cs typeface="Calibri"/>
              </a:rPr>
              <a:t> (USL-B)</a:t>
            </a:r>
          </a:p>
          <a:p>
            <a:endParaRPr lang="fr-FR" sz="1000">
              <a:solidFill>
                <a:srgbClr val="FFFFFF"/>
              </a:solidFill>
              <a:cs typeface="Calibri"/>
            </a:endParaRPr>
          </a:p>
        </p:txBody>
      </p:sp>
      <p:pic>
        <p:nvPicPr>
          <p:cNvPr id="3" name="Image 4" descr="Une image contenant personne, homme, verres, mur&#10;&#10;Description générée avec un niveau de confiance très élevé">
            <a:extLst>
              <a:ext uri="{FF2B5EF4-FFF2-40B4-BE49-F238E27FC236}">
                <a16:creationId xmlns:a16="http://schemas.microsoft.com/office/drawing/2014/main" id="{D69A6F2E-010D-4021-9B40-1651F5C5BF7C}"/>
              </a:ext>
            </a:extLst>
          </p:cNvPr>
          <p:cNvPicPr>
            <a:picLocks noChangeAspect="1"/>
          </p:cNvPicPr>
          <p:nvPr/>
        </p:nvPicPr>
        <p:blipFill>
          <a:blip r:embed="rId20"/>
          <a:stretch>
            <a:fillRect/>
          </a:stretch>
        </p:blipFill>
        <p:spPr>
          <a:xfrm>
            <a:off x="2813231" y="3604558"/>
            <a:ext cx="862512" cy="1169074"/>
          </a:xfrm>
          <a:prstGeom prst="rect">
            <a:avLst/>
          </a:prstGeom>
        </p:spPr>
      </p:pic>
      <p:sp>
        <p:nvSpPr>
          <p:cNvPr id="5" name="Étoile : 5 branches 4">
            <a:extLst>
              <a:ext uri="{FF2B5EF4-FFF2-40B4-BE49-F238E27FC236}">
                <a16:creationId xmlns:a16="http://schemas.microsoft.com/office/drawing/2014/main" id="{B3A9C812-AE62-45EA-B526-2CF4BDED5F12}"/>
              </a:ext>
            </a:extLst>
          </p:cNvPr>
          <p:cNvSpPr/>
          <p:nvPr/>
        </p:nvSpPr>
        <p:spPr>
          <a:xfrm>
            <a:off x="485273" y="1528010"/>
            <a:ext cx="272716" cy="28274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66100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que 3" descr="Discussion">
            <a:extLst>
              <a:ext uri="{FF2B5EF4-FFF2-40B4-BE49-F238E27FC236}">
                <a16:creationId xmlns:a16="http://schemas.microsoft.com/office/drawing/2014/main" id="{181DEDA6-1DC3-4E1C-AC03-E08FB7DC44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graphicFrame>
        <p:nvGraphicFramePr>
          <p:cNvPr id="8" name="Diagramme 8">
            <a:extLst>
              <a:ext uri="{FF2B5EF4-FFF2-40B4-BE49-F238E27FC236}">
                <a16:creationId xmlns:a16="http://schemas.microsoft.com/office/drawing/2014/main" id="{CAA05487-8621-49F9-A6A2-402AFB8CE8B3}"/>
              </a:ext>
            </a:extLst>
          </p:cNvPr>
          <p:cNvGraphicFramePr/>
          <p:nvPr>
            <p:extLst>
              <p:ext uri="{D42A27DB-BD31-4B8C-83A1-F6EECF244321}">
                <p14:modId xmlns:p14="http://schemas.microsoft.com/office/powerpoint/2010/main" val="641342333"/>
              </p:ext>
            </p:extLst>
          </p:nvPr>
        </p:nvGraphicFramePr>
        <p:xfrm>
          <a:off x="292786" y="1951601"/>
          <a:ext cx="8518008" cy="40674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Image 6" descr="Une image contenant capture d’écran&#10;&#10;Description générée avec un niveau de confiance très élevé">
            <a:extLst>
              <a:ext uri="{FF2B5EF4-FFF2-40B4-BE49-F238E27FC236}">
                <a16:creationId xmlns:a16="http://schemas.microsoft.com/office/drawing/2014/main" id="{43CD65DC-5D1A-4FA3-8A32-FF12A52F0B50}"/>
              </a:ext>
            </a:extLst>
          </p:cNvPr>
          <p:cNvPicPr>
            <a:picLocks noChangeAspect="1"/>
          </p:cNvPicPr>
          <p:nvPr/>
        </p:nvPicPr>
        <p:blipFill>
          <a:blip r:embed="rId9"/>
          <a:stretch>
            <a:fillRect/>
          </a:stretch>
        </p:blipFill>
        <p:spPr>
          <a:xfrm>
            <a:off x="7291615" y="4946767"/>
            <a:ext cx="2634343" cy="1373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itre 1">
            <a:extLst>
              <a:ext uri="{FF2B5EF4-FFF2-40B4-BE49-F238E27FC236}">
                <a16:creationId xmlns:a16="http://schemas.microsoft.com/office/drawing/2014/main" id="{ED06DDA1-3622-41E8-B26F-68FA4EF64A0B}"/>
              </a:ext>
            </a:extLst>
          </p:cNvPr>
          <p:cNvSpPr>
            <a:spLocks noGrp="1"/>
          </p:cNvSpPr>
          <p:nvPr>
            <p:ph type="title"/>
          </p:nvPr>
        </p:nvSpPr>
        <p:spPr>
          <a:xfrm>
            <a:off x="1136427" y="17964"/>
            <a:ext cx="7474172" cy="1325563"/>
          </a:xfrm>
        </p:spPr>
        <p:txBody>
          <a:bodyPr>
            <a:normAutofit/>
          </a:bodyPr>
          <a:lstStyle/>
          <a:p>
            <a:r>
              <a:rPr lang="fr-FR">
                <a:cs typeface="Calibri Light"/>
              </a:rPr>
              <a:t>Outils de communication</a:t>
            </a:r>
            <a:endParaRPr lang="fr-FR"/>
          </a:p>
        </p:txBody>
      </p:sp>
      <p:pic>
        <p:nvPicPr>
          <p:cNvPr id="16" name="Image 4">
            <a:extLst>
              <a:ext uri="{FF2B5EF4-FFF2-40B4-BE49-F238E27FC236}">
                <a16:creationId xmlns:a16="http://schemas.microsoft.com/office/drawing/2014/main" id="{0EF2716A-0630-4866-99B5-ECE3A30A1409}"/>
              </a:ext>
            </a:extLst>
          </p:cNvPr>
          <p:cNvPicPr>
            <a:picLocks noChangeAspect="1"/>
          </p:cNvPicPr>
          <p:nvPr/>
        </p:nvPicPr>
        <p:blipFill>
          <a:blip r:embed="rId10"/>
          <a:stretch>
            <a:fillRect/>
          </a:stretch>
        </p:blipFill>
        <p:spPr>
          <a:xfrm>
            <a:off x="6244048" y="709621"/>
            <a:ext cx="3601120" cy="894837"/>
          </a:xfrm>
          <a:prstGeom prst="rect">
            <a:avLst/>
          </a:prstGeom>
          <a:ln w="12700">
            <a:noFill/>
          </a:ln>
        </p:spPr>
      </p:pic>
    </p:spTree>
    <p:extLst>
      <p:ext uri="{BB962C8B-B14F-4D97-AF65-F5344CB8AC3E}">
        <p14:creationId xmlns:p14="http://schemas.microsoft.com/office/powerpoint/2010/main" val="623924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re 1">
            <a:extLst>
              <a:ext uri="{FF2B5EF4-FFF2-40B4-BE49-F238E27FC236}">
                <a16:creationId xmlns:a16="http://schemas.microsoft.com/office/drawing/2014/main" id="{04EAD90A-2895-4476-AAD6-C14A23477441}"/>
              </a:ext>
            </a:extLst>
          </p:cNvPr>
          <p:cNvSpPr>
            <a:spLocks noGrp="1"/>
          </p:cNvSpPr>
          <p:nvPr>
            <p:ph type="title"/>
          </p:nvPr>
        </p:nvSpPr>
        <p:spPr>
          <a:xfrm>
            <a:off x="904877" y="2415322"/>
            <a:ext cx="3451730" cy="2399869"/>
          </a:xfrm>
        </p:spPr>
        <p:txBody>
          <a:bodyPr>
            <a:normAutofit/>
          </a:bodyPr>
          <a:lstStyle/>
          <a:p>
            <a:pPr algn="ctr"/>
            <a:r>
              <a:rPr lang="fr-FR" sz="4000">
                <a:solidFill>
                  <a:srgbClr val="FFFFFF"/>
                </a:solidFill>
                <a:cs typeface="Calibri Light"/>
              </a:rPr>
              <a:t>Résumé</a:t>
            </a:r>
            <a:endParaRPr lang="fr-FR"/>
          </a:p>
        </p:txBody>
      </p:sp>
      <p:sp>
        <p:nvSpPr>
          <p:cNvPr id="3" name="Espace réservé du contenu 2">
            <a:extLst>
              <a:ext uri="{FF2B5EF4-FFF2-40B4-BE49-F238E27FC236}">
                <a16:creationId xmlns:a16="http://schemas.microsoft.com/office/drawing/2014/main" id="{098993D4-547C-4933-89A6-EAE643834B74}"/>
              </a:ext>
            </a:extLst>
          </p:cNvPr>
          <p:cNvSpPr>
            <a:spLocks noGrp="1"/>
          </p:cNvSpPr>
          <p:nvPr>
            <p:ph idx="1"/>
          </p:nvPr>
        </p:nvSpPr>
        <p:spPr>
          <a:xfrm>
            <a:off x="5120640" y="804672"/>
            <a:ext cx="6281928" cy="5992513"/>
          </a:xfrm>
        </p:spPr>
        <p:txBody>
          <a:bodyPr anchor="ctr">
            <a:normAutofit/>
          </a:bodyPr>
          <a:lstStyle/>
          <a:p>
            <a:pPr>
              <a:buNone/>
            </a:pPr>
            <a:r>
              <a:rPr lang="fr-FR" sz="2000">
                <a:cs typeface="Calibri"/>
              </a:rPr>
              <a:t>La recherche                              s’intéresse aux </a:t>
            </a:r>
            <a:r>
              <a:rPr lang="fr-FR" sz="2000" b="1">
                <a:solidFill>
                  <a:schemeClr val="accent1"/>
                </a:solidFill>
                <a:cs typeface="Calibri"/>
              </a:rPr>
              <a:t>effets des « bulles de filtres » ou « bulles informationnelles » sur la formation des opinions</a:t>
            </a:r>
            <a:r>
              <a:rPr lang="fr-FR" sz="2000">
                <a:cs typeface="Calibri"/>
              </a:rPr>
              <a:t>. </a:t>
            </a:r>
            <a:endParaRPr lang="fr-FR">
              <a:cs typeface="Calibri"/>
            </a:endParaRPr>
          </a:p>
          <a:p>
            <a:pPr>
              <a:buNone/>
            </a:pPr>
            <a:r>
              <a:rPr lang="fr-FR" sz="2000">
                <a:cs typeface="Calibri"/>
              </a:rPr>
              <a:t>Cette notion désigne d’un point de vue technique, l’espace informationnel rendu immédiatement accessible à </a:t>
            </a:r>
            <a:r>
              <a:rPr lang="fr-FR" sz="2000" err="1">
                <a:cs typeface="Calibri"/>
              </a:rPr>
              <a:t>un·e</a:t>
            </a:r>
            <a:r>
              <a:rPr lang="fr-FR" sz="2000">
                <a:cs typeface="Calibri"/>
              </a:rPr>
              <a:t> internaute par une plateforme numérique, résultant de nombreux processus algorithmiques de filtrage et de profilage et, d’un point de vue social, l’isolement intellectuel et culturel éprouvé par les internautes, lorsque les informations auxquelles ils et elles accèdent en ligne sont le résultat de processus algorithmiques difficilement intelligibles. </a:t>
            </a:r>
            <a:endParaRPr lang="fr-FR">
              <a:cs typeface="Calibri"/>
            </a:endParaRPr>
          </a:p>
          <a:p>
            <a:pPr>
              <a:buNone/>
            </a:pPr>
            <a:r>
              <a:rPr lang="fr-FR" sz="2000">
                <a:cs typeface="Calibri"/>
              </a:rPr>
              <a:t>Les bulles informationnelles soulèvent une série d’interrogations quant à la vulnérabilité de certains publics (les </a:t>
            </a:r>
            <a:r>
              <a:rPr lang="fr-FR" sz="2000" err="1">
                <a:cs typeface="Calibri"/>
              </a:rPr>
              <a:t>adolescent·e·s</a:t>
            </a:r>
            <a:r>
              <a:rPr lang="fr-FR" sz="2000">
                <a:cs typeface="Calibri"/>
              </a:rPr>
              <a:t>, les jeunes ou les peu  </a:t>
            </a:r>
            <a:r>
              <a:rPr lang="fr-FR" sz="2000" err="1">
                <a:cs typeface="Calibri"/>
              </a:rPr>
              <a:t>instruit·e·s</a:t>
            </a:r>
            <a:r>
              <a:rPr lang="fr-FR" sz="2000">
                <a:cs typeface="Calibri"/>
              </a:rPr>
              <a:t> notamment), à leur impact sur la formation des opinions et au peu d’intelligibilité des algorithmes utilisés dans le cadre de la recherche informationnelles (l’actualité notamment). </a:t>
            </a:r>
            <a:endParaRPr lang="fr-FR">
              <a:cs typeface="Calibri"/>
            </a:endParaRPr>
          </a:p>
          <a:p>
            <a:pPr marL="0" indent="0">
              <a:buNone/>
            </a:pPr>
            <a:endParaRPr lang="fr-FR" sz="2000">
              <a:cs typeface="Calibri"/>
            </a:endParaRPr>
          </a:p>
        </p:txBody>
      </p:sp>
      <p:pic>
        <p:nvPicPr>
          <p:cNvPr id="5" name="Image 4">
            <a:extLst>
              <a:ext uri="{FF2B5EF4-FFF2-40B4-BE49-F238E27FC236}">
                <a16:creationId xmlns:a16="http://schemas.microsoft.com/office/drawing/2014/main" id="{830B99AB-CFED-41D3-8771-7D430787F422}"/>
              </a:ext>
            </a:extLst>
          </p:cNvPr>
          <p:cNvPicPr>
            <a:picLocks noChangeAspect="1"/>
          </p:cNvPicPr>
          <p:nvPr/>
        </p:nvPicPr>
        <p:blipFill>
          <a:blip r:embed="rId2"/>
          <a:stretch>
            <a:fillRect/>
          </a:stretch>
        </p:blipFill>
        <p:spPr>
          <a:xfrm>
            <a:off x="6429975" y="735272"/>
            <a:ext cx="1919277" cy="477551"/>
          </a:xfrm>
          <a:prstGeom prst="rect">
            <a:avLst/>
          </a:prstGeom>
          <a:ln w="12700">
            <a:noFill/>
          </a:ln>
        </p:spPr>
      </p:pic>
    </p:spTree>
    <p:extLst>
      <p:ext uri="{BB962C8B-B14F-4D97-AF65-F5344CB8AC3E}">
        <p14:creationId xmlns:p14="http://schemas.microsoft.com/office/powerpoint/2010/main" val="29079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que 10" descr="Télescope">
            <a:extLst>
              <a:ext uri="{FF2B5EF4-FFF2-40B4-BE49-F238E27FC236}">
                <a16:creationId xmlns:a16="http://schemas.microsoft.com/office/drawing/2014/main" id="{0F2DB8A5-8BBF-4F6D-8948-DC2BA42F27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4" name="Flèche : chevron 3">
            <a:extLst>
              <a:ext uri="{FF2B5EF4-FFF2-40B4-BE49-F238E27FC236}">
                <a16:creationId xmlns:a16="http://schemas.microsoft.com/office/drawing/2014/main" id="{01F8DAEB-053D-483F-972F-1050B9AC6A94}"/>
              </a:ext>
            </a:extLst>
          </p:cNvPr>
          <p:cNvSpPr/>
          <p:nvPr/>
        </p:nvSpPr>
        <p:spPr>
          <a:xfrm>
            <a:off x="260891" y="2043684"/>
            <a:ext cx="484632" cy="4846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ZoneTexte 4">
            <a:extLst>
              <a:ext uri="{FF2B5EF4-FFF2-40B4-BE49-F238E27FC236}">
                <a16:creationId xmlns:a16="http://schemas.microsoft.com/office/drawing/2014/main" id="{01DCE73D-BDE1-481D-84BB-F1D50E112BED}"/>
              </a:ext>
            </a:extLst>
          </p:cNvPr>
          <p:cNvSpPr txBox="1"/>
          <p:nvPr/>
        </p:nvSpPr>
        <p:spPr>
          <a:xfrm>
            <a:off x="914400" y="2043022"/>
            <a:ext cx="7841933" cy="135421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solidFill>
                  <a:schemeClr val="accent1"/>
                </a:solidFill>
                <a:cs typeface="Calibri"/>
              </a:rPr>
              <a:t>Étudier</a:t>
            </a:r>
            <a:r>
              <a:rPr lang="en-US" b="1">
                <a:solidFill>
                  <a:schemeClr val="accent1"/>
                </a:solidFill>
                <a:cs typeface="Calibri"/>
              </a:rPr>
              <a:t> les </a:t>
            </a:r>
            <a:r>
              <a:rPr lang="en-US" b="1" err="1">
                <a:solidFill>
                  <a:schemeClr val="accent1"/>
                </a:solidFill>
                <a:cs typeface="Calibri"/>
              </a:rPr>
              <a:t>effets</a:t>
            </a:r>
            <a:r>
              <a:rPr lang="en-US" b="1">
                <a:solidFill>
                  <a:schemeClr val="accent1"/>
                </a:solidFill>
                <a:cs typeface="Calibri"/>
              </a:rPr>
              <a:t> des </a:t>
            </a:r>
            <a:r>
              <a:rPr lang="en-US" b="1" err="1">
                <a:solidFill>
                  <a:schemeClr val="accent1"/>
                </a:solidFill>
                <a:cs typeface="Calibri"/>
              </a:rPr>
              <a:t>algorithmes</a:t>
            </a:r>
            <a:r>
              <a:rPr lang="en-US" b="1">
                <a:solidFill>
                  <a:schemeClr val="accent1"/>
                </a:solidFill>
                <a:cs typeface="Calibri"/>
              </a:rPr>
              <a:t> sur la formation des opinions politiques  </a:t>
            </a:r>
            <a:r>
              <a:rPr lang="en-US" b="1">
                <a:solidFill>
                  <a:srgbClr val="FF0000"/>
                </a:solidFill>
                <a:cs typeface="Calibri"/>
              </a:rPr>
              <a:t>[WP1]</a:t>
            </a:r>
            <a:endParaRPr lang="fr-FR" b="1">
              <a:solidFill>
                <a:srgbClr val="FF0000"/>
              </a:solidFill>
              <a:cs typeface="Calibri"/>
            </a:endParaRPr>
          </a:p>
          <a:p>
            <a:pPr marL="285750" indent="-285750">
              <a:buFont typeface="Arial"/>
              <a:buChar char="•"/>
            </a:pPr>
            <a:r>
              <a:rPr lang="en-US" sz="1600" err="1">
                <a:solidFill>
                  <a:srgbClr val="000000"/>
                </a:solidFill>
                <a:cs typeface="Calibri"/>
              </a:rPr>
              <a:t>analyser</a:t>
            </a:r>
            <a:r>
              <a:rPr lang="en-US" sz="1600">
                <a:solidFill>
                  <a:srgbClr val="000000"/>
                </a:solidFill>
                <a:cs typeface="Calibri"/>
              </a:rPr>
              <a:t> les </a:t>
            </a:r>
            <a:r>
              <a:rPr lang="en-US" sz="1600" err="1">
                <a:solidFill>
                  <a:srgbClr val="000000"/>
                </a:solidFill>
                <a:cs typeface="Calibri"/>
              </a:rPr>
              <a:t>pratiques</a:t>
            </a:r>
            <a:r>
              <a:rPr lang="en-US" sz="1600">
                <a:solidFill>
                  <a:srgbClr val="000000"/>
                </a:solidFill>
                <a:cs typeface="Calibri"/>
              </a:rPr>
              <a:t> de recherche </a:t>
            </a:r>
            <a:r>
              <a:rPr lang="en-US" sz="1600" err="1">
                <a:solidFill>
                  <a:srgbClr val="000000"/>
                </a:solidFill>
                <a:cs typeface="Calibri"/>
              </a:rPr>
              <a:t>informationnelle</a:t>
            </a:r>
            <a:endParaRPr lang="fr-FR" sz="1600">
              <a:solidFill>
                <a:srgbClr val="000000"/>
              </a:solidFill>
              <a:cs typeface="Calibri"/>
            </a:endParaRPr>
          </a:p>
          <a:p>
            <a:pPr marL="285750" indent="-285750">
              <a:buFont typeface="Arial"/>
              <a:buChar char="•"/>
            </a:pPr>
            <a:r>
              <a:rPr lang="fr-FR" sz="1600">
                <a:cs typeface="Calibri"/>
              </a:rPr>
              <a:t>rendre compte des interactions entre situation sociale, requêtes et recommandations</a:t>
            </a:r>
          </a:p>
          <a:p>
            <a:pPr marL="285750" indent="-285750">
              <a:buFont typeface="Arial"/>
              <a:buChar char="•"/>
            </a:pPr>
            <a:r>
              <a:rPr lang="fr-FR" sz="1600">
                <a:cs typeface="Calibri"/>
              </a:rPr>
              <a:t>analyser les conséquences sur la formation des opinions et la construction des problèmes publics </a:t>
            </a:r>
          </a:p>
        </p:txBody>
      </p:sp>
      <p:sp>
        <p:nvSpPr>
          <p:cNvPr id="6" name="Flèche : chevron 5">
            <a:extLst>
              <a:ext uri="{FF2B5EF4-FFF2-40B4-BE49-F238E27FC236}">
                <a16:creationId xmlns:a16="http://schemas.microsoft.com/office/drawing/2014/main" id="{8F2FCB73-B2F6-4710-A4FE-96D3F7FB9861}"/>
              </a:ext>
            </a:extLst>
          </p:cNvPr>
          <p:cNvSpPr/>
          <p:nvPr/>
        </p:nvSpPr>
        <p:spPr>
          <a:xfrm>
            <a:off x="258800" y="3635687"/>
            <a:ext cx="484632" cy="49900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ZoneTexte 6">
            <a:extLst>
              <a:ext uri="{FF2B5EF4-FFF2-40B4-BE49-F238E27FC236}">
                <a16:creationId xmlns:a16="http://schemas.microsoft.com/office/drawing/2014/main" id="{DA4D73F3-8EF2-47BD-9ED6-A2FB24D1911C}"/>
              </a:ext>
            </a:extLst>
          </p:cNvPr>
          <p:cNvSpPr txBox="1"/>
          <p:nvPr/>
        </p:nvSpPr>
        <p:spPr>
          <a:xfrm>
            <a:off x="912309" y="3571690"/>
            <a:ext cx="7854760" cy="89255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a:solidFill>
                  <a:schemeClr val="accent1"/>
                </a:solidFill>
                <a:cs typeface="Calibri"/>
              </a:rPr>
              <a:t>Promouvoir une éducation critique aux pratiques numériques et aux effets des algorithmes </a:t>
            </a:r>
            <a:r>
              <a:rPr lang="fr-FR" b="1">
                <a:solidFill>
                  <a:srgbClr val="FF0000"/>
                </a:solidFill>
                <a:cs typeface="Calibri"/>
              </a:rPr>
              <a:t>[WP2]</a:t>
            </a:r>
            <a:endParaRPr lang="fr-FR" b="1">
              <a:solidFill>
                <a:srgbClr val="FF0000"/>
              </a:solidFill>
            </a:endParaRPr>
          </a:p>
          <a:p>
            <a:pPr marL="285750" indent="-285750">
              <a:buFont typeface="Arial"/>
              <a:buChar char="•"/>
            </a:pPr>
            <a:r>
              <a:rPr lang="fr-FR" sz="1600">
                <a:solidFill>
                  <a:srgbClr val="000000"/>
                </a:solidFill>
                <a:cs typeface="Calibri"/>
              </a:rPr>
              <a:t>développer des moyens de sensibilisation et d’éducation permanente </a:t>
            </a:r>
            <a:endParaRPr lang="fr-FR" sz="1600">
              <a:cs typeface="Calibri"/>
            </a:endParaRPr>
          </a:p>
        </p:txBody>
      </p:sp>
      <p:sp>
        <p:nvSpPr>
          <p:cNvPr id="8" name="Flèche : chevron 7">
            <a:extLst>
              <a:ext uri="{FF2B5EF4-FFF2-40B4-BE49-F238E27FC236}">
                <a16:creationId xmlns:a16="http://schemas.microsoft.com/office/drawing/2014/main" id="{01610126-E541-4505-B3A6-BD20761AB5EA}"/>
              </a:ext>
            </a:extLst>
          </p:cNvPr>
          <p:cNvSpPr/>
          <p:nvPr/>
        </p:nvSpPr>
        <p:spPr>
          <a:xfrm>
            <a:off x="260891" y="4818514"/>
            <a:ext cx="484632" cy="4846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ZoneTexte 8">
            <a:extLst>
              <a:ext uri="{FF2B5EF4-FFF2-40B4-BE49-F238E27FC236}">
                <a16:creationId xmlns:a16="http://schemas.microsoft.com/office/drawing/2014/main" id="{F2717795-AFFD-4B6E-8D23-03E41B01E6BE}"/>
              </a:ext>
            </a:extLst>
          </p:cNvPr>
          <p:cNvSpPr txBox="1"/>
          <p:nvPr/>
        </p:nvSpPr>
        <p:spPr>
          <a:xfrm>
            <a:off x="914399" y="4817852"/>
            <a:ext cx="7771578" cy="160043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a:solidFill>
                  <a:schemeClr val="accent1"/>
                </a:solidFill>
                <a:cs typeface="Calibri"/>
              </a:rPr>
              <a:t>Promouvoir une algorithmique « citoyenne » </a:t>
            </a:r>
            <a:r>
              <a:rPr lang="fr-FR" b="1">
                <a:solidFill>
                  <a:srgbClr val="FF0000"/>
                </a:solidFill>
                <a:cs typeface="Calibri"/>
              </a:rPr>
              <a:t>[WP3]</a:t>
            </a:r>
            <a:endParaRPr lang="fr-FR" b="1">
              <a:solidFill>
                <a:srgbClr val="FF0000"/>
              </a:solidFill>
            </a:endParaRPr>
          </a:p>
          <a:p>
            <a:pPr marL="285750" indent="-285750">
              <a:buFont typeface="Arial"/>
              <a:buChar char="•"/>
            </a:pPr>
            <a:r>
              <a:rPr lang="fr-FR" sz="1600">
                <a:cs typeface="Calibri"/>
              </a:rPr>
              <a:t>élaborer des métriques permettant de mesurer les différentes formes d’isolement informationnel </a:t>
            </a:r>
          </a:p>
          <a:p>
            <a:pPr marL="285750" indent="-285750">
              <a:buFont typeface="Arial"/>
              <a:buChar char="•"/>
            </a:pPr>
            <a:r>
              <a:rPr lang="fr-FR" sz="1600">
                <a:cs typeface="Calibri"/>
              </a:rPr>
              <a:t>développer des procédures permettant d’évaluer les performances des algorithmes de recommandation </a:t>
            </a:r>
          </a:p>
          <a:p>
            <a:pPr marL="285750" indent="-285750">
              <a:buFont typeface="Arial,Sans-Serif"/>
              <a:buChar char="•"/>
            </a:pPr>
            <a:r>
              <a:rPr lang="fr-FR" sz="1600">
                <a:cs typeface="Calibri"/>
              </a:rPr>
              <a:t>développement d'algorithmes de  recommandation incorporant des normes citoyennes </a:t>
            </a:r>
          </a:p>
        </p:txBody>
      </p:sp>
      <p:sp>
        <p:nvSpPr>
          <p:cNvPr id="12" name="Titre 1">
            <a:extLst>
              <a:ext uri="{FF2B5EF4-FFF2-40B4-BE49-F238E27FC236}">
                <a16:creationId xmlns:a16="http://schemas.microsoft.com/office/drawing/2014/main" id="{B745D8CF-B7FA-4F5F-9B27-5139D2866784}"/>
              </a:ext>
            </a:extLst>
          </p:cNvPr>
          <p:cNvSpPr>
            <a:spLocks noGrp="1"/>
          </p:cNvSpPr>
          <p:nvPr>
            <p:ph type="title"/>
          </p:nvPr>
        </p:nvSpPr>
        <p:spPr>
          <a:xfrm>
            <a:off x="1136427" y="17964"/>
            <a:ext cx="7474172" cy="1325563"/>
          </a:xfrm>
        </p:spPr>
        <p:txBody>
          <a:bodyPr>
            <a:normAutofit/>
          </a:bodyPr>
          <a:lstStyle/>
          <a:p>
            <a:r>
              <a:rPr lang="fr-FR">
                <a:cs typeface="Calibri Light"/>
              </a:rPr>
              <a:t>Objectifs</a:t>
            </a:r>
            <a:endParaRPr lang="fr-FR"/>
          </a:p>
        </p:txBody>
      </p:sp>
      <p:pic>
        <p:nvPicPr>
          <p:cNvPr id="13" name="Image 4">
            <a:extLst>
              <a:ext uri="{FF2B5EF4-FFF2-40B4-BE49-F238E27FC236}">
                <a16:creationId xmlns:a16="http://schemas.microsoft.com/office/drawing/2014/main" id="{1E8D000D-9607-4BF0-8018-612D6D8121D2}"/>
              </a:ext>
            </a:extLst>
          </p:cNvPr>
          <p:cNvPicPr>
            <a:picLocks noChangeAspect="1"/>
          </p:cNvPicPr>
          <p:nvPr/>
        </p:nvPicPr>
        <p:blipFill>
          <a:blip r:embed="rId4"/>
          <a:stretch>
            <a:fillRect/>
          </a:stretch>
        </p:blipFill>
        <p:spPr>
          <a:xfrm>
            <a:off x="6244048" y="230650"/>
            <a:ext cx="3601120" cy="894837"/>
          </a:xfrm>
          <a:prstGeom prst="rect">
            <a:avLst/>
          </a:prstGeom>
          <a:ln w="12700">
            <a:noFill/>
          </a:ln>
        </p:spPr>
      </p:pic>
    </p:spTree>
    <p:extLst>
      <p:ext uri="{BB962C8B-B14F-4D97-AF65-F5344CB8AC3E}">
        <p14:creationId xmlns:p14="http://schemas.microsoft.com/office/powerpoint/2010/main" val="3337226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Diagramme 4">
            <a:extLst>
              <a:ext uri="{FF2B5EF4-FFF2-40B4-BE49-F238E27FC236}">
                <a16:creationId xmlns:a16="http://schemas.microsoft.com/office/drawing/2014/main" id="{E8892DF2-CCEC-4ADF-932B-9B080FE6373D}"/>
              </a:ext>
            </a:extLst>
          </p:cNvPr>
          <p:cNvGraphicFramePr>
            <a:graphicFrameLocks noGrp="1"/>
          </p:cNvGraphicFramePr>
          <p:nvPr>
            <p:ph idx="1"/>
            <p:extLst>
              <p:ext uri="{D42A27DB-BD31-4B8C-83A1-F6EECF244321}">
                <p14:modId xmlns:p14="http://schemas.microsoft.com/office/powerpoint/2010/main" val="92045684"/>
              </p:ext>
            </p:extLst>
          </p:nvPr>
        </p:nvGraphicFramePr>
        <p:xfrm>
          <a:off x="1022859" y="1484988"/>
          <a:ext cx="8900886" cy="5077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 name="Rectangle 2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que 4" descr="Puzzle">
            <a:extLst>
              <a:ext uri="{FF2B5EF4-FFF2-40B4-BE49-F238E27FC236}">
                <a16:creationId xmlns:a16="http://schemas.microsoft.com/office/drawing/2014/main" id="{39E81256-2503-44BC-8F2B-07DAE1AF7B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13987" y="2857501"/>
            <a:ext cx="1142998" cy="1142998"/>
          </a:xfrm>
          <a:prstGeom prst="rect">
            <a:avLst/>
          </a:prstGeom>
        </p:spPr>
      </p:pic>
      <p:sp>
        <p:nvSpPr>
          <p:cNvPr id="191" name="Titre 1">
            <a:extLst>
              <a:ext uri="{FF2B5EF4-FFF2-40B4-BE49-F238E27FC236}">
                <a16:creationId xmlns:a16="http://schemas.microsoft.com/office/drawing/2014/main" id="{E6BA4B63-9911-45D3-8438-8EF0B5EF68E1}"/>
              </a:ext>
            </a:extLst>
          </p:cNvPr>
          <p:cNvSpPr>
            <a:spLocks noGrp="1"/>
          </p:cNvSpPr>
          <p:nvPr>
            <p:ph type="title"/>
          </p:nvPr>
        </p:nvSpPr>
        <p:spPr>
          <a:xfrm>
            <a:off x="1136427" y="17964"/>
            <a:ext cx="7474172" cy="1325563"/>
          </a:xfrm>
        </p:spPr>
        <p:txBody>
          <a:bodyPr>
            <a:normAutofit/>
          </a:bodyPr>
          <a:lstStyle/>
          <a:p>
            <a:r>
              <a:rPr lang="fr-FR">
                <a:cs typeface="Calibri Light"/>
              </a:rPr>
              <a:t>Approches générales</a:t>
            </a:r>
            <a:endParaRPr lang="fr-FR"/>
          </a:p>
        </p:txBody>
      </p:sp>
      <p:pic>
        <p:nvPicPr>
          <p:cNvPr id="193" name="Image 4">
            <a:extLst>
              <a:ext uri="{FF2B5EF4-FFF2-40B4-BE49-F238E27FC236}">
                <a16:creationId xmlns:a16="http://schemas.microsoft.com/office/drawing/2014/main" id="{62D0C71A-45C7-43D5-A5D7-77EE18BB4053}"/>
              </a:ext>
            </a:extLst>
          </p:cNvPr>
          <p:cNvPicPr>
            <a:picLocks noChangeAspect="1"/>
          </p:cNvPicPr>
          <p:nvPr/>
        </p:nvPicPr>
        <p:blipFill>
          <a:blip r:embed="rId9"/>
          <a:stretch>
            <a:fillRect/>
          </a:stretch>
        </p:blipFill>
        <p:spPr>
          <a:xfrm>
            <a:off x="6244048" y="230650"/>
            <a:ext cx="3601120" cy="894837"/>
          </a:xfrm>
          <a:prstGeom prst="rect">
            <a:avLst/>
          </a:prstGeom>
          <a:ln w="12700">
            <a:noFill/>
          </a:ln>
        </p:spPr>
      </p:pic>
    </p:spTree>
    <p:extLst>
      <p:ext uri="{BB962C8B-B14F-4D97-AF65-F5344CB8AC3E}">
        <p14:creationId xmlns:p14="http://schemas.microsoft.com/office/powerpoint/2010/main" val="2261970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7" name="Tableau 207">
            <a:extLst>
              <a:ext uri="{FF2B5EF4-FFF2-40B4-BE49-F238E27FC236}">
                <a16:creationId xmlns:a16="http://schemas.microsoft.com/office/drawing/2014/main" id="{5A53CB2C-D6AC-436A-A99B-1937061867A8}"/>
              </a:ext>
            </a:extLst>
          </p:cNvPr>
          <p:cNvGraphicFramePr>
            <a:graphicFrameLocks noGrp="1"/>
          </p:cNvGraphicFramePr>
          <p:nvPr>
            <p:extLst>
              <p:ext uri="{D42A27DB-BD31-4B8C-83A1-F6EECF244321}">
                <p14:modId xmlns:p14="http://schemas.microsoft.com/office/powerpoint/2010/main" val="3959780029"/>
              </p:ext>
            </p:extLst>
          </p:nvPr>
        </p:nvGraphicFramePr>
        <p:xfrm>
          <a:off x="253999" y="2485570"/>
          <a:ext cx="9230576" cy="4397284"/>
        </p:xfrm>
        <a:graphic>
          <a:graphicData uri="http://schemas.openxmlformats.org/drawingml/2006/table">
            <a:tbl>
              <a:tblPr firstRow="1" lastRow="1" bandRow="1">
                <a:tableStyleId>{5940675A-B579-460E-94D1-54222C63F5DA}</a:tableStyleId>
              </a:tblPr>
              <a:tblGrid>
                <a:gridCol w="2159000">
                  <a:extLst>
                    <a:ext uri="{9D8B030D-6E8A-4147-A177-3AD203B41FA5}">
                      <a16:colId xmlns:a16="http://schemas.microsoft.com/office/drawing/2014/main" val="28613240"/>
                    </a:ext>
                  </a:extLst>
                </a:gridCol>
                <a:gridCol w="2122714">
                  <a:extLst>
                    <a:ext uri="{9D8B030D-6E8A-4147-A177-3AD203B41FA5}">
                      <a16:colId xmlns:a16="http://schemas.microsoft.com/office/drawing/2014/main" val="88775227"/>
                    </a:ext>
                  </a:extLst>
                </a:gridCol>
                <a:gridCol w="2249714">
                  <a:extLst>
                    <a:ext uri="{9D8B030D-6E8A-4147-A177-3AD203B41FA5}">
                      <a16:colId xmlns:a16="http://schemas.microsoft.com/office/drawing/2014/main" val="1589175677"/>
                    </a:ext>
                  </a:extLst>
                </a:gridCol>
                <a:gridCol w="2699148">
                  <a:extLst>
                    <a:ext uri="{9D8B030D-6E8A-4147-A177-3AD203B41FA5}">
                      <a16:colId xmlns:a16="http://schemas.microsoft.com/office/drawing/2014/main" val="1533623346"/>
                    </a:ext>
                  </a:extLst>
                </a:gridCol>
              </a:tblGrid>
              <a:tr h="476250">
                <a:tc>
                  <a:txBody>
                    <a:bodyPr/>
                    <a:lstStyle/>
                    <a:p>
                      <a:r>
                        <a:rPr lang="fr-FR" sz="1200"/>
                        <a:t>M0. Outils de communication</a:t>
                      </a:r>
                    </a:p>
                  </a:txBody>
                  <a:tcPr>
                    <a:solidFill>
                      <a:schemeClr val="accent1">
                        <a:lumMod val="60000"/>
                        <a:lumOff val="40000"/>
                      </a:schemeClr>
                    </a:solidFill>
                  </a:tcPr>
                </a:tc>
                <a:tc>
                  <a:txBody>
                    <a:bodyPr/>
                    <a:lstStyle/>
                    <a:p>
                      <a:r>
                        <a:rPr lang="fr-FR" sz="1200"/>
                        <a:t>M4. Demande de renouvellement</a:t>
                      </a:r>
                    </a:p>
                  </a:txBody>
                  <a:tcPr>
                    <a:solidFill>
                      <a:schemeClr val="accent1">
                        <a:lumMod val="60000"/>
                        <a:lumOff val="40000"/>
                      </a:schemeClr>
                    </a:solidFill>
                  </a:tcPr>
                </a:tc>
                <a:tc>
                  <a:txBody>
                    <a:bodyPr/>
                    <a:lstStyle/>
                    <a:p>
                      <a:r>
                        <a:rPr lang="fr-FR" sz="1200"/>
                        <a:t>M6. Symposium </a:t>
                      </a:r>
                      <a:r>
                        <a:rPr lang="fr-FR" sz="1200" err="1"/>
                        <a:t>Innoviris</a:t>
                      </a:r>
                      <a:r>
                        <a:rPr lang="fr-FR" sz="1200"/>
                        <a:t> 2</a:t>
                      </a:r>
                      <a:endParaRPr lang="fr-FR" sz="1200" err="1"/>
                    </a:p>
                  </a:txBody>
                  <a:tcPr>
                    <a:solidFill>
                      <a:schemeClr val="accent1">
                        <a:lumMod val="60000"/>
                        <a:lumOff val="40000"/>
                      </a:schemeClr>
                    </a:solidFill>
                  </a:tcPr>
                </a:tc>
                <a:tc>
                  <a:txBody>
                    <a:bodyPr/>
                    <a:lstStyle/>
                    <a:p>
                      <a:r>
                        <a:rPr lang="fr-FR" sz="1200"/>
                        <a:t>M8. Publication </a:t>
                      </a:r>
                      <a:r>
                        <a:rPr lang="fr-FR" sz="1200" i="1"/>
                        <a:t>Brussels </a:t>
                      </a:r>
                      <a:r>
                        <a:rPr lang="fr-FR" sz="1200" i="1" err="1"/>
                        <a:t>Studies</a:t>
                      </a:r>
                    </a:p>
                  </a:txBody>
                  <a:tcPr>
                    <a:solidFill>
                      <a:schemeClr val="accent1">
                        <a:lumMod val="60000"/>
                        <a:lumOff val="40000"/>
                      </a:schemeClr>
                    </a:solidFill>
                  </a:tcPr>
                </a:tc>
                <a:extLst>
                  <a:ext uri="{0D108BD9-81ED-4DB2-BD59-A6C34878D82A}">
                    <a16:rowId xmlns:a16="http://schemas.microsoft.com/office/drawing/2014/main" val="3047755075"/>
                  </a:ext>
                </a:extLst>
              </a:tr>
              <a:tr h="476250">
                <a:tc>
                  <a:txBody>
                    <a:bodyPr/>
                    <a:lstStyle/>
                    <a:p>
                      <a:r>
                        <a:rPr lang="fr-FR" sz="1200"/>
                        <a:t>M1. </a:t>
                      </a:r>
                      <a:r>
                        <a:rPr lang="fr-FR" sz="1200" err="1"/>
                        <a:t>Kickoff</a:t>
                      </a:r>
                      <a:r>
                        <a:rPr lang="fr-FR" sz="1200"/>
                        <a:t> meeting </a:t>
                      </a:r>
                      <a:r>
                        <a:rPr lang="fr-FR" sz="1200" err="1"/>
                        <a:t>Innoviris</a:t>
                      </a:r>
                      <a:r>
                        <a:rPr lang="fr-FR" sz="1200"/>
                        <a:t> et partenaires</a:t>
                      </a:r>
                    </a:p>
                  </a:txBody>
                  <a:tcPr>
                    <a:solidFill>
                      <a:schemeClr val="accent1">
                        <a:lumMod val="60000"/>
                        <a:lumOff val="40000"/>
                      </a:schemeClr>
                    </a:solidFill>
                  </a:tcPr>
                </a:tc>
                <a:tc>
                  <a:txBody>
                    <a:bodyPr/>
                    <a:lstStyle/>
                    <a:p>
                      <a:r>
                        <a:rPr lang="fr-FR" sz="1200"/>
                        <a:t>M5. Rapport scientifique et financier (final ou </a:t>
                      </a:r>
                      <a:r>
                        <a:rPr lang="fr-FR" sz="1200" err="1"/>
                        <a:t>interméd</a:t>
                      </a:r>
                      <a:r>
                        <a:rPr lang="fr-FR" sz="1200"/>
                        <a:t>.)</a:t>
                      </a:r>
                    </a:p>
                  </a:txBody>
                  <a:tcPr>
                    <a:solidFill>
                      <a:schemeClr val="accent1">
                        <a:lumMod val="60000"/>
                        <a:lumOff val="40000"/>
                      </a:schemeClr>
                    </a:solidFill>
                  </a:tcPr>
                </a:tc>
                <a:tc>
                  <a:txBody>
                    <a:bodyPr/>
                    <a:lstStyle/>
                    <a:p>
                      <a:r>
                        <a:rPr lang="fr-FR" sz="1200"/>
                        <a:t>M7. Rapport scientifique et rapport financier</a:t>
                      </a:r>
                    </a:p>
                  </a:txBody>
                  <a:tcPr>
                    <a:solidFill>
                      <a:schemeClr val="accent1">
                        <a:lumMod val="60000"/>
                        <a:lumOff val="40000"/>
                      </a:schemeClr>
                    </a:solidFill>
                  </a:tcPr>
                </a:tc>
                <a:tc>
                  <a:txBody>
                    <a:bodyPr/>
                    <a:lstStyle/>
                    <a:p>
                      <a:r>
                        <a:rPr lang="fr-FR" sz="1200"/>
                        <a:t>M9. Symposium </a:t>
                      </a:r>
                      <a:r>
                        <a:rPr lang="fr-FR" sz="1200" err="1"/>
                        <a:t>Innoviris</a:t>
                      </a:r>
                      <a:r>
                        <a:rPr lang="fr-FR" sz="1200"/>
                        <a:t> 3</a:t>
                      </a:r>
                    </a:p>
                  </a:txBody>
                  <a:tcPr>
                    <a:solidFill>
                      <a:schemeClr val="accent1">
                        <a:lumMod val="60000"/>
                        <a:lumOff val="40000"/>
                      </a:schemeClr>
                    </a:solidFill>
                  </a:tcPr>
                </a:tc>
                <a:extLst>
                  <a:ext uri="{0D108BD9-81ED-4DB2-BD59-A6C34878D82A}">
                    <a16:rowId xmlns:a16="http://schemas.microsoft.com/office/drawing/2014/main" val="1289033478"/>
                  </a:ext>
                </a:extLst>
              </a:tr>
              <a:tr h="476250">
                <a:tc>
                  <a:txBody>
                    <a:bodyPr/>
                    <a:lstStyle/>
                    <a:p>
                      <a:r>
                        <a:rPr lang="fr-FR" sz="1200"/>
                        <a:t>M2. Symposium </a:t>
                      </a:r>
                      <a:r>
                        <a:rPr lang="fr-FR" sz="1200" err="1"/>
                        <a:t>Innoviris</a:t>
                      </a:r>
                      <a:r>
                        <a:rPr lang="fr-FR" sz="1200"/>
                        <a:t> 1</a:t>
                      </a:r>
                      <a:endParaRPr lang="fr-FR" sz="1200" err="1"/>
                    </a:p>
                  </a:txBody>
                  <a:tcPr>
                    <a:solidFill>
                      <a:schemeClr val="accent1">
                        <a:lumMod val="60000"/>
                        <a:lumOff val="40000"/>
                      </a:schemeClr>
                    </a:solidFill>
                  </a:tcPr>
                </a:tc>
                <a:tc>
                  <a:txBody>
                    <a:bodyPr/>
                    <a:lstStyle/>
                    <a:p>
                      <a:pPr lvl="0">
                        <a:buNone/>
                      </a:pPr>
                      <a:r>
                        <a:rPr lang="fr-FR" sz="1200">
                          <a:solidFill>
                            <a:schemeClr val="bg1"/>
                          </a:solidFill>
                        </a:rPr>
                        <a:t>D0. Plugin de collecte des traces de recherche et traitements algo</a:t>
                      </a:r>
                      <a:endParaRPr lang="fr-FR"/>
                    </a:p>
                  </a:txBody>
                  <a:tcPr>
                    <a:solidFill>
                      <a:schemeClr val="accent1"/>
                    </a:solidFill>
                  </a:tcPr>
                </a:tc>
                <a:tc>
                  <a:txBody>
                    <a:bodyPr/>
                    <a:lstStyle/>
                    <a:p>
                      <a:pPr lvl="0" algn="l">
                        <a:buNone/>
                      </a:pPr>
                      <a:r>
                        <a:rPr lang="fr-FR" sz="1200" b="0" i="0" u="none" strike="noStrike" noProof="0">
                          <a:solidFill>
                            <a:schemeClr val="bg1"/>
                          </a:solidFill>
                          <a:latin typeface="Calibri"/>
                        </a:rPr>
                        <a:t>D5. Outil de visualisation (intelligibilité) de traitements algorithmiques</a:t>
                      </a:r>
                      <a:endParaRPr lang="fr-FR">
                        <a:solidFill>
                          <a:schemeClr val="bg1"/>
                        </a:solidFill>
                      </a:endParaRPr>
                    </a:p>
                  </a:txBody>
                  <a:tcPr>
                    <a:solidFill>
                      <a:schemeClr val="accent1"/>
                    </a:solidFill>
                  </a:tcPr>
                </a:tc>
                <a:tc>
                  <a:txBody>
                    <a:bodyPr/>
                    <a:lstStyle/>
                    <a:p>
                      <a:r>
                        <a:rPr lang="fr-FR" sz="1200"/>
                        <a:t>M10. Rapport scientifique final + rapport financier</a:t>
                      </a:r>
                    </a:p>
                  </a:txBody>
                  <a:tcPr>
                    <a:solidFill>
                      <a:schemeClr val="accent1">
                        <a:lumMod val="60000"/>
                        <a:lumOff val="40000"/>
                      </a:schemeClr>
                    </a:solidFill>
                  </a:tcPr>
                </a:tc>
                <a:extLst>
                  <a:ext uri="{0D108BD9-81ED-4DB2-BD59-A6C34878D82A}">
                    <a16:rowId xmlns:a16="http://schemas.microsoft.com/office/drawing/2014/main" val="3354321148"/>
                  </a:ext>
                </a:extLst>
              </a:tr>
              <a:tr h="476250">
                <a:tc>
                  <a:txBody>
                    <a:bodyPr/>
                    <a:lstStyle/>
                    <a:p>
                      <a:r>
                        <a:rPr lang="fr-FR" sz="1200"/>
                        <a:t>M3. Rapport scientifique et financier (standard)</a:t>
                      </a:r>
                    </a:p>
                  </a:txBody>
                  <a:tcPr>
                    <a:solidFill>
                      <a:schemeClr val="accent1">
                        <a:lumMod val="60000"/>
                        <a:lumOff val="40000"/>
                      </a:schemeClr>
                    </a:solidFill>
                  </a:tcPr>
                </a:tc>
                <a:tc>
                  <a:txBody>
                    <a:bodyPr/>
                    <a:lstStyle/>
                    <a:p>
                      <a:pPr lvl="0" algn="l">
                        <a:buNone/>
                      </a:pPr>
                      <a:r>
                        <a:rPr lang="fr-FR" sz="1200" b="0" i="0" u="none" strike="noStrike" noProof="0">
                          <a:solidFill>
                            <a:schemeClr val="bg1"/>
                          </a:solidFill>
                          <a:latin typeface="Calibri"/>
                        </a:rPr>
                        <a:t>D1. Etat de l'Art scientifique sur la problématique</a:t>
                      </a:r>
                      <a:endParaRPr lang="fr-FR"/>
                    </a:p>
                  </a:txBody>
                  <a:tcPr>
                    <a:solidFill>
                      <a:schemeClr val="accent1"/>
                    </a:solidFill>
                  </a:tcPr>
                </a:tc>
                <a:tc>
                  <a:txBody>
                    <a:bodyPr/>
                    <a:lstStyle/>
                    <a:p>
                      <a:r>
                        <a:rPr lang="fr-FR" sz="1200"/>
                        <a:t>P3. Epreuve de confirmation</a:t>
                      </a:r>
                    </a:p>
                  </a:txBody>
                  <a:tcPr>
                    <a:solidFill>
                      <a:schemeClr val="accent1">
                        <a:lumMod val="20000"/>
                        <a:lumOff val="80000"/>
                      </a:schemeClr>
                    </a:solidFill>
                  </a:tcPr>
                </a:tc>
                <a:tc>
                  <a:txBody>
                    <a:bodyPr/>
                    <a:lstStyle/>
                    <a:p>
                      <a:r>
                        <a:rPr lang="fr-FR" sz="1200">
                          <a:solidFill>
                            <a:schemeClr val="bg1"/>
                          </a:solidFill>
                        </a:rPr>
                        <a:t>D6. Rapport évaluation des formations éducation à l'algorithmique</a:t>
                      </a:r>
                    </a:p>
                  </a:txBody>
                  <a:tcPr>
                    <a:solidFill>
                      <a:schemeClr val="accent1"/>
                    </a:solidFill>
                  </a:tcPr>
                </a:tc>
                <a:extLst>
                  <a:ext uri="{0D108BD9-81ED-4DB2-BD59-A6C34878D82A}">
                    <a16:rowId xmlns:a16="http://schemas.microsoft.com/office/drawing/2014/main" val="654939198"/>
                  </a:ext>
                </a:extLst>
              </a:tr>
              <a:tr h="408214">
                <a:tc rowSpan="2">
                  <a:txBody>
                    <a:bodyPr/>
                    <a:lstStyle/>
                    <a:p>
                      <a:r>
                        <a:rPr lang="fr-FR" sz="1200"/>
                        <a:t>P1. Projet de Thèse</a:t>
                      </a:r>
                    </a:p>
                  </a:txBody>
                  <a:tcPr>
                    <a:solidFill>
                      <a:schemeClr val="accent1">
                        <a:lumMod val="20000"/>
                        <a:lumOff val="80000"/>
                      </a:schemeClr>
                    </a:solidFill>
                  </a:tcPr>
                </a:tc>
                <a:tc rowSpan="2">
                  <a:txBody>
                    <a:bodyPr/>
                    <a:lstStyle/>
                    <a:p>
                      <a:pPr>
                        <a:buNone/>
                      </a:pPr>
                      <a:r>
                        <a:rPr lang="fr-FR" sz="1200" b="0" i="0" u="none" strike="noStrike" noProof="0">
                          <a:solidFill>
                            <a:schemeClr val="bg1"/>
                          </a:solidFill>
                          <a:latin typeface="Calibri"/>
                        </a:rPr>
                        <a:t>D2. Rapport d'évaluation des effets des algorithmes sur l'opinion citoyenne des jeunes bruxellois (16-18 ans) </a:t>
                      </a:r>
                    </a:p>
                  </a:txBody>
                  <a:tcPr>
                    <a:solidFill>
                      <a:schemeClr val="accent1"/>
                    </a:solidFill>
                  </a:tcPr>
                </a:tc>
                <a:tc rowSpan="2">
                  <a:txBody>
                    <a:bodyPr/>
                    <a:lstStyle/>
                    <a:p>
                      <a:endParaRPr lang="fr-FR" sz="1200"/>
                    </a:p>
                  </a:txBody>
                  <a:tcPr/>
                </a:tc>
                <a:tc>
                  <a:txBody>
                    <a:bodyPr/>
                    <a:lstStyle/>
                    <a:p>
                      <a:r>
                        <a:rPr lang="fr-FR" sz="1200">
                          <a:solidFill>
                            <a:schemeClr val="bg1"/>
                          </a:solidFill>
                        </a:rPr>
                        <a:t>D7. Nouvelles métriques et modèle algorithmique "citoyen" </a:t>
                      </a:r>
                    </a:p>
                  </a:txBody>
                  <a:tcPr>
                    <a:solidFill>
                      <a:schemeClr val="accent1"/>
                    </a:solidFill>
                  </a:tcPr>
                </a:tc>
                <a:extLst>
                  <a:ext uri="{0D108BD9-81ED-4DB2-BD59-A6C34878D82A}">
                    <a16:rowId xmlns:a16="http://schemas.microsoft.com/office/drawing/2014/main" val="1898090385"/>
                  </a:ext>
                </a:extLst>
              </a:tr>
              <a:tr h="408214">
                <a:tc vMerge="1">
                  <a:txBody>
                    <a:bodyPr/>
                    <a:lstStyle/>
                    <a:p>
                      <a:endParaRPr lang="fr-FR" sz="1200"/>
                    </a:p>
                  </a:txBody>
                  <a:tcPr>
                    <a:solidFill>
                      <a:schemeClr val="accent1">
                        <a:lumMod val="20000"/>
                        <a:lumOff val="80000"/>
                      </a:schemeClr>
                    </a:solidFill>
                  </a:tcPr>
                </a:tc>
                <a:tc vMerge="1">
                  <a:txBody>
                    <a:bodyPr/>
                    <a:lstStyle/>
                    <a:p>
                      <a:pPr>
                        <a:buNone/>
                      </a:pPr>
                      <a:endParaRPr lang="fr-FR" sz="1200" b="0" i="0" u="none" strike="noStrike" noProof="0">
                        <a:solidFill>
                          <a:schemeClr val="bg1"/>
                        </a:solidFill>
                        <a:latin typeface="Calibri"/>
                      </a:endParaRPr>
                    </a:p>
                  </a:txBody>
                  <a:tcPr>
                    <a:solidFill>
                      <a:schemeClr val="accent1"/>
                    </a:solidFill>
                  </a:tcPr>
                </a:tc>
                <a:tc vMerge="1">
                  <a:txBody>
                    <a:bodyPr/>
                    <a:lstStyle/>
                    <a:p>
                      <a:endParaRPr lang="fr-FR" sz="1200"/>
                    </a:p>
                  </a:txBody>
                  <a:tcPr/>
                </a:tc>
                <a:tc>
                  <a:txBody>
                    <a:bodyPr/>
                    <a:lstStyle/>
                    <a:p>
                      <a:pPr lvl="0" algn="l">
                        <a:buNone/>
                      </a:pPr>
                      <a:r>
                        <a:rPr lang="fr-FR" sz="1200" b="0" i="0" u="none" strike="noStrike" noProof="0">
                          <a:solidFill>
                            <a:schemeClr val="bg1"/>
                          </a:solidFill>
                          <a:latin typeface="Calibri"/>
                        </a:rPr>
                        <a:t>D8. Outil d'audit des algorithmes</a:t>
                      </a:r>
                      <a:endParaRPr lang="fr-FR"/>
                    </a:p>
                  </a:txBody>
                  <a:tcPr>
                    <a:solidFill>
                      <a:schemeClr val="accent1"/>
                    </a:solidFill>
                  </a:tcPr>
                </a:tc>
                <a:extLst>
                  <a:ext uri="{0D108BD9-81ED-4DB2-BD59-A6C34878D82A}">
                    <a16:rowId xmlns:a16="http://schemas.microsoft.com/office/drawing/2014/main" val="4261369285"/>
                  </a:ext>
                </a:extLst>
              </a:tr>
              <a:tr h="317499">
                <a:tc rowSpan="2">
                  <a:txBody>
                    <a:bodyPr/>
                    <a:lstStyle/>
                    <a:p>
                      <a:r>
                        <a:rPr lang="fr-FR" sz="1200"/>
                        <a:t>P2. Réunion comité Thèse</a:t>
                      </a:r>
                    </a:p>
                  </a:txBody>
                  <a:tcPr>
                    <a:solidFill>
                      <a:schemeClr val="accent1">
                        <a:lumMod val="20000"/>
                        <a:lumOff val="80000"/>
                      </a:schemeClr>
                    </a:solidFill>
                  </a:tcPr>
                </a:tc>
                <a:tc rowSpan="2">
                  <a:txBody>
                    <a:bodyPr/>
                    <a:lstStyle/>
                    <a:p>
                      <a:r>
                        <a:rPr lang="fr-FR" sz="1200">
                          <a:solidFill>
                            <a:schemeClr val="bg1"/>
                          </a:solidFill>
                        </a:rPr>
                        <a:t>D3. Rapport sur les besoins pour une éducation à l'algorithmique</a:t>
                      </a:r>
                    </a:p>
                  </a:txBody>
                  <a:tcPr>
                    <a:solidFill>
                      <a:schemeClr val="accent1"/>
                    </a:solidFill>
                  </a:tcPr>
                </a:tc>
                <a:tc rowSpan="2">
                  <a:txBody>
                    <a:bodyPr/>
                    <a:lstStyle/>
                    <a:p>
                      <a:endParaRPr lang="fr-FR" sz="1200"/>
                    </a:p>
                  </a:txBody>
                  <a:tcPr/>
                </a:tc>
                <a:tc>
                  <a:txBody>
                    <a:bodyPr/>
                    <a:lstStyle/>
                    <a:p>
                      <a:pPr lvl="0" algn="l">
                        <a:buNone/>
                      </a:pPr>
                      <a:r>
                        <a:rPr lang="fr-FR" sz="1200" b="0" i="0" u="none" strike="noStrike" noProof="0">
                          <a:solidFill>
                            <a:schemeClr val="bg1"/>
                          </a:solidFill>
                          <a:latin typeface="Calibri"/>
                        </a:rPr>
                        <a:t>D9. Conférence scientifique finale</a:t>
                      </a:r>
                      <a:endParaRPr lang="fr-FR"/>
                    </a:p>
                  </a:txBody>
                  <a:tcPr>
                    <a:solidFill>
                      <a:schemeClr val="accent1"/>
                    </a:solidFill>
                  </a:tcPr>
                </a:tc>
                <a:extLst>
                  <a:ext uri="{0D108BD9-81ED-4DB2-BD59-A6C34878D82A}">
                    <a16:rowId xmlns:a16="http://schemas.microsoft.com/office/drawing/2014/main" val="3974667522"/>
                  </a:ext>
                </a:extLst>
              </a:tr>
              <a:tr h="317499">
                <a:tc vMerge="1">
                  <a:txBody>
                    <a:bodyPr/>
                    <a:lstStyle/>
                    <a:p>
                      <a:endParaRPr lang="fr-FR" sz="1200"/>
                    </a:p>
                  </a:txBody>
                  <a:tcPr>
                    <a:solidFill>
                      <a:schemeClr val="accent1">
                        <a:lumMod val="20000"/>
                        <a:lumOff val="80000"/>
                      </a:schemeClr>
                    </a:solidFill>
                  </a:tcPr>
                </a:tc>
                <a:tc vMerge="1">
                  <a:txBody>
                    <a:bodyPr/>
                    <a:lstStyle/>
                    <a:p>
                      <a:endParaRPr lang="fr-FR" sz="1200">
                        <a:solidFill>
                          <a:schemeClr val="bg1"/>
                        </a:solidFill>
                      </a:endParaRPr>
                    </a:p>
                  </a:txBody>
                  <a:tcPr>
                    <a:solidFill>
                      <a:schemeClr val="accent1"/>
                    </a:solidFill>
                  </a:tcPr>
                </a:tc>
                <a:tc vMerge="1">
                  <a:txBody>
                    <a:bodyPr/>
                    <a:lstStyle/>
                    <a:p>
                      <a:endParaRPr lang="fr-FR" sz="1200"/>
                    </a:p>
                  </a:txBody>
                  <a:tcPr/>
                </a:tc>
                <a:tc>
                  <a:txBody>
                    <a:bodyPr/>
                    <a:lstStyle/>
                    <a:p>
                      <a:pPr lvl="0" algn="l">
                        <a:buNone/>
                      </a:pPr>
                      <a:r>
                        <a:rPr lang="fr-FR" sz="1200" b="0" i="0" u="none" strike="noStrike" noProof="0">
                          <a:solidFill>
                            <a:schemeClr val="bg1"/>
                          </a:solidFill>
                          <a:latin typeface="Calibri"/>
                        </a:rPr>
                        <a:t>D10. Table-ronde vulgarisation</a:t>
                      </a:r>
                    </a:p>
                  </a:txBody>
                  <a:tcPr>
                    <a:solidFill>
                      <a:schemeClr val="accent1"/>
                    </a:solidFill>
                  </a:tcPr>
                </a:tc>
                <a:extLst>
                  <a:ext uri="{0D108BD9-81ED-4DB2-BD59-A6C34878D82A}">
                    <a16:rowId xmlns:a16="http://schemas.microsoft.com/office/drawing/2014/main" val="2358101340"/>
                  </a:ext>
                </a:extLst>
              </a:tr>
              <a:tr h="211666">
                <a:tc rowSpan="3">
                  <a:txBody>
                    <a:bodyPr/>
                    <a:lstStyle/>
                    <a:p>
                      <a:endParaRPr lang="fr-FR" sz="1200"/>
                    </a:p>
                  </a:txBody>
                  <a:tcPr/>
                </a:tc>
                <a:tc rowSpan="3">
                  <a:txBody>
                    <a:bodyPr/>
                    <a:lstStyle/>
                    <a:p>
                      <a:pPr lvl="0" algn="l">
                        <a:buNone/>
                      </a:pPr>
                      <a:r>
                        <a:rPr lang="fr-FR" sz="1200" b="0" i="0" u="none" strike="noStrike" noProof="0">
                          <a:solidFill>
                            <a:schemeClr val="bg1"/>
                          </a:solidFill>
                          <a:latin typeface="Calibri"/>
                        </a:rPr>
                        <a:t>D4. Rapport sur métriques algorithmiques et effets "bulles de filtre"</a:t>
                      </a:r>
                      <a:endParaRPr lang="fr-FR" sz="1200">
                        <a:solidFill>
                          <a:schemeClr val="bg1"/>
                        </a:solidFill>
                      </a:endParaRPr>
                    </a:p>
                  </a:txBody>
                  <a:tcPr>
                    <a:solidFill>
                      <a:schemeClr val="accent1"/>
                    </a:solidFill>
                  </a:tcPr>
                </a:tc>
                <a:tc rowSpan="3">
                  <a:txBody>
                    <a:bodyPr/>
                    <a:lstStyle/>
                    <a:p>
                      <a:endParaRPr lang="fr-FR" sz="1200"/>
                    </a:p>
                  </a:txBody>
                  <a:tcPr/>
                </a:tc>
                <a:tc>
                  <a:txBody>
                    <a:bodyPr/>
                    <a:lstStyle/>
                    <a:p>
                      <a:r>
                        <a:rPr lang="fr-FR" sz="1200">
                          <a:solidFill>
                            <a:schemeClr val="tx1"/>
                          </a:solidFill>
                        </a:rPr>
                        <a:t>P4. Envoi Manuscrit Thèse</a:t>
                      </a:r>
                      <a:endParaRPr lang="fr-FR">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963179739"/>
                  </a:ext>
                </a:extLst>
              </a:tr>
              <a:tr h="211666">
                <a:tc vMerge="1">
                  <a:txBody>
                    <a:bodyPr/>
                    <a:lstStyle/>
                    <a:p>
                      <a:endParaRPr lang="fr-FR" sz="1200"/>
                    </a:p>
                  </a:txBody>
                  <a:tcPr/>
                </a:tc>
                <a:tc vMerge="1">
                  <a:txBody>
                    <a:bodyPr/>
                    <a:lstStyle/>
                    <a:p>
                      <a:pPr lvl="0" algn="l">
                        <a:buNone/>
                      </a:pPr>
                      <a:endParaRPr lang="fr-FR" sz="1200">
                        <a:solidFill>
                          <a:schemeClr val="bg1"/>
                        </a:solidFill>
                      </a:endParaRPr>
                    </a:p>
                  </a:txBody>
                  <a:tcPr>
                    <a:solidFill>
                      <a:schemeClr val="accent1"/>
                    </a:solidFill>
                  </a:tcPr>
                </a:tc>
                <a:tc vMerge="1">
                  <a:txBody>
                    <a:bodyPr/>
                    <a:lstStyle/>
                    <a:p>
                      <a:endParaRPr lang="fr-FR" sz="1200"/>
                    </a:p>
                  </a:txBody>
                  <a:tcPr/>
                </a:tc>
                <a:tc>
                  <a:txBody>
                    <a:bodyPr/>
                    <a:lstStyle/>
                    <a:p>
                      <a:pPr lvl="0">
                        <a:buNone/>
                      </a:pPr>
                      <a:r>
                        <a:rPr lang="fr-FR" sz="1200">
                          <a:solidFill>
                            <a:schemeClr val="tx1"/>
                          </a:solidFill>
                        </a:rPr>
                        <a:t>P5. Défense privée Thèse</a:t>
                      </a:r>
                    </a:p>
                  </a:txBody>
                  <a:tcPr>
                    <a:solidFill>
                      <a:schemeClr val="accent1">
                        <a:lumMod val="20000"/>
                        <a:lumOff val="80000"/>
                      </a:schemeClr>
                    </a:solidFill>
                  </a:tcPr>
                </a:tc>
                <a:extLst>
                  <a:ext uri="{0D108BD9-81ED-4DB2-BD59-A6C34878D82A}">
                    <a16:rowId xmlns:a16="http://schemas.microsoft.com/office/drawing/2014/main" val="3362910646"/>
                  </a:ext>
                </a:extLst>
              </a:tr>
              <a:tr h="211666">
                <a:tc vMerge="1">
                  <a:txBody>
                    <a:bodyPr/>
                    <a:lstStyle/>
                    <a:p>
                      <a:endParaRPr lang="fr-FR" sz="1200"/>
                    </a:p>
                  </a:txBody>
                  <a:tcPr/>
                </a:tc>
                <a:tc vMerge="1">
                  <a:txBody>
                    <a:bodyPr/>
                    <a:lstStyle/>
                    <a:p>
                      <a:pPr lvl="0" algn="l">
                        <a:buNone/>
                      </a:pPr>
                      <a:endParaRPr lang="fr-FR" sz="1200">
                        <a:solidFill>
                          <a:schemeClr val="bg1"/>
                        </a:solidFill>
                      </a:endParaRPr>
                    </a:p>
                  </a:txBody>
                  <a:tcPr>
                    <a:solidFill>
                      <a:schemeClr val="accent1"/>
                    </a:solidFill>
                  </a:tcPr>
                </a:tc>
                <a:tc vMerge="1">
                  <a:txBody>
                    <a:bodyPr/>
                    <a:lstStyle/>
                    <a:p>
                      <a:endParaRPr lang="fr-FR" sz="1200"/>
                    </a:p>
                  </a:txBody>
                  <a:tcPr/>
                </a:tc>
                <a:tc>
                  <a:txBody>
                    <a:bodyPr/>
                    <a:lstStyle/>
                    <a:p>
                      <a:pPr lvl="0">
                        <a:buNone/>
                      </a:pPr>
                      <a:r>
                        <a:rPr lang="fr-FR" sz="1200">
                          <a:solidFill>
                            <a:schemeClr val="tx1"/>
                          </a:solidFill>
                        </a:rPr>
                        <a:t>P6. Leçon Publique Thèse</a:t>
                      </a:r>
                    </a:p>
                  </a:txBody>
                  <a:tcPr>
                    <a:solidFill>
                      <a:schemeClr val="accent1">
                        <a:lumMod val="20000"/>
                        <a:lumOff val="80000"/>
                      </a:schemeClr>
                    </a:solidFill>
                  </a:tcPr>
                </a:tc>
                <a:extLst>
                  <a:ext uri="{0D108BD9-81ED-4DB2-BD59-A6C34878D82A}">
                    <a16:rowId xmlns:a16="http://schemas.microsoft.com/office/drawing/2014/main" val="1230441291"/>
                  </a:ext>
                </a:extLst>
              </a:tr>
            </a:tbl>
          </a:graphicData>
        </a:graphic>
      </p:graphicFrame>
      <p:sp>
        <p:nvSpPr>
          <p:cNvPr id="30" name="Rectangle 2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que 12" descr="Liste de vérification">
            <a:extLst>
              <a:ext uri="{FF2B5EF4-FFF2-40B4-BE49-F238E27FC236}">
                <a16:creationId xmlns:a16="http://schemas.microsoft.com/office/drawing/2014/main" id="{D324413E-8C52-4EAE-B378-E03E5A784D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216" name="Flèche : chevron 215">
            <a:extLst>
              <a:ext uri="{FF2B5EF4-FFF2-40B4-BE49-F238E27FC236}">
                <a16:creationId xmlns:a16="http://schemas.microsoft.com/office/drawing/2014/main" id="{2D79C701-AEB0-4985-8F77-B2A45D0E6BB4}"/>
              </a:ext>
            </a:extLst>
          </p:cNvPr>
          <p:cNvSpPr/>
          <p:nvPr/>
        </p:nvSpPr>
        <p:spPr>
          <a:xfrm>
            <a:off x="320113" y="1608255"/>
            <a:ext cx="2498487" cy="89284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chemeClr val="bg1"/>
                </a:solidFill>
                <a:cs typeface="Calibri"/>
              </a:rPr>
              <a:t>Année 1</a:t>
            </a:r>
            <a:endParaRPr lang="fr-FR" b="1">
              <a:solidFill>
                <a:schemeClr val="bg1"/>
              </a:solidFill>
            </a:endParaRPr>
          </a:p>
        </p:txBody>
      </p:sp>
      <p:sp>
        <p:nvSpPr>
          <p:cNvPr id="217" name="Flèche : chevron 216">
            <a:extLst>
              <a:ext uri="{FF2B5EF4-FFF2-40B4-BE49-F238E27FC236}">
                <a16:creationId xmlns:a16="http://schemas.microsoft.com/office/drawing/2014/main" id="{AD278FE9-7743-4C55-BFCB-C134B5709FE4}"/>
              </a:ext>
            </a:extLst>
          </p:cNvPr>
          <p:cNvSpPr/>
          <p:nvPr/>
        </p:nvSpPr>
        <p:spPr>
          <a:xfrm>
            <a:off x="2442826" y="1608254"/>
            <a:ext cx="2434987" cy="89284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chemeClr val="bg1"/>
                </a:solidFill>
                <a:cs typeface="Calibri"/>
              </a:rPr>
              <a:t>Année 2</a:t>
            </a:r>
            <a:endParaRPr lang="fr-FR" b="1">
              <a:solidFill>
                <a:schemeClr val="bg1"/>
              </a:solidFill>
            </a:endParaRPr>
          </a:p>
        </p:txBody>
      </p:sp>
      <p:sp>
        <p:nvSpPr>
          <p:cNvPr id="218" name="Flèche : chevron 217">
            <a:extLst>
              <a:ext uri="{FF2B5EF4-FFF2-40B4-BE49-F238E27FC236}">
                <a16:creationId xmlns:a16="http://schemas.microsoft.com/office/drawing/2014/main" id="{B63D789A-2361-40DD-8537-3E722A08E4B2}"/>
              </a:ext>
            </a:extLst>
          </p:cNvPr>
          <p:cNvSpPr/>
          <p:nvPr/>
        </p:nvSpPr>
        <p:spPr>
          <a:xfrm>
            <a:off x="4529253" y="1608253"/>
            <a:ext cx="2534773" cy="892846"/>
          </a:xfrm>
          <a:prstGeom prst="chevron">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chemeClr val="bg1"/>
                </a:solidFill>
                <a:cs typeface="Calibri"/>
              </a:rPr>
              <a:t>Année 3</a:t>
            </a:r>
            <a:endParaRPr lang="fr-FR" b="1">
              <a:solidFill>
                <a:schemeClr val="bg1"/>
              </a:solidFill>
            </a:endParaRPr>
          </a:p>
        </p:txBody>
      </p:sp>
      <p:sp>
        <p:nvSpPr>
          <p:cNvPr id="219" name="Flèche : chevron 218">
            <a:extLst>
              <a:ext uri="{FF2B5EF4-FFF2-40B4-BE49-F238E27FC236}">
                <a16:creationId xmlns:a16="http://schemas.microsoft.com/office/drawing/2014/main" id="{D93EBE5C-3BC3-467D-92ED-8079975B19A5}"/>
              </a:ext>
            </a:extLst>
          </p:cNvPr>
          <p:cNvSpPr/>
          <p:nvPr/>
        </p:nvSpPr>
        <p:spPr>
          <a:xfrm>
            <a:off x="6706396" y="1608252"/>
            <a:ext cx="2498487" cy="892846"/>
          </a:xfrm>
          <a:prstGeom prst="chevron">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chemeClr val="bg1"/>
                </a:solidFill>
                <a:cs typeface="Calibri"/>
              </a:rPr>
              <a:t>Année 4</a:t>
            </a:r>
            <a:endParaRPr lang="fr-FR" b="1">
              <a:solidFill>
                <a:schemeClr val="bg1"/>
              </a:solidFill>
            </a:endParaRPr>
          </a:p>
        </p:txBody>
      </p:sp>
      <p:sp>
        <p:nvSpPr>
          <p:cNvPr id="6" name="Titre 1">
            <a:extLst>
              <a:ext uri="{FF2B5EF4-FFF2-40B4-BE49-F238E27FC236}">
                <a16:creationId xmlns:a16="http://schemas.microsoft.com/office/drawing/2014/main" id="{9C9322CC-5500-49C6-9A3C-F9FA74DDE350}"/>
              </a:ext>
            </a:extLst>
          </p:cNvPr>
          <p:cNvSpPr>
            <a:spLocks noGrp="1"/>
          </p:cNvSpPr>
          <p:nvPr>
            <p:ph type="title"/>
          </p:nvPr>
        </p:nvSpPr>
        <p:spPr>
          <a:xfrm>
            <a:off x="1136427" y="17964"/>
            <a:ext cx="7474172" cy="1325563"/>
          </a:xfrm>
        </p:spPr>
        <p:txBody>
          <a:bodyPr>
            <a:normAutofit/>
          </a:bodyPr>
          <a:lstStyle/>
          <a:p>
            <a:r>
              <a:rPr lang="fr-FR">
                <a:cs typeface="Calibri Light"/>
              </a:rPr>
              <a:t>Ligne du temps</a:t>
            </a:r>
            <a:endParaRPr lang="fr-FR"/>
          </a:p>
        </p:txBody>
      </p:sp>
      <p:pic>
        <p:nvPicPr>
          <p:cNvPr id="7" name="Image 4">
            <a:extLst>
              <a:ext uri="{FF2B5EF4-FFF2-40B4-BE49-F238E27FC236}">
                <a16:creationId xmlns:a16="http://schemas.microsoft.com/office/drawing/2014/main" id="{B89E9B98-CD75-45EE-9F3B-53358D290375}"/>
              </a:ext>
            </a:extLst>
          </p:cNvPr>
          <p:cNvPicPr>
            <a:picLocks noChangeAspect="1"/>
          </p:cNvPicPr>
          <p:nvPr/>
        </p:nvPicPr>
        <p:blipFill>
          <a:blip r:embed="rId4"/>
          <a:stretch>
            <a:fillRect/>
          </a:stretch>
        </p:blipFill>
        <p:spPr>
          <a:xfrm>
            <a:off x="6244048" y="230650"/>
            <a:ext cx="3601120" cy="894837"/>
          </a:xfrm>
          <a:prstGeom prst="rect">
            <a:avLst/>
          </a:prstGeom>
          <a:ln w="12700">
            <a:noFill/>
          </a:ln>
        </p:spPr>
      </p:pic>
    </p:spTree>
    <p:extLst>
      <p:ext uri="{BB962C8B-B14F-4D97-AF65-F5344CB8AC3E}">
        <p14:creationId xmlns:p14="http://schemas.microsoft.com/office/powerpoint/2010/main" val="1938801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que 3" descr="Cible">
            <a:extLst>
              <a:ext uri="{FF2B5EF4-FFF2-40B4-BE49-F238E27FC236}">
                <a16:creationId xmlns:a16="http://schemas.microsoft.com/office/drawing/2014/main" id="{297A09B0-2928-4198-B98C-740256F346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6" name="Titre 1">
            <a:extLst>
              <a:ext uri="{FF2B5EF4-FFF2-40B4-BE49-F238E27FC236}">
                <a16:creationId xmlns:a16="http://schemas.microsoft.com/office/drawing/2014/main" id="{B1358F82-D6BC-4068-AF7E-0E684BE24804}"/>
              </a:ext>
            </a:extLst>
          </p:cNvPr>
          <p:cNvSpPr txBox="1">
            <a:spLocks/>
          </p:cNvSpPr>
          <p:nvPr/>
        </p:nvSpPr>
        <p:spPr>
          <a:xfrm>
            <a:off x="1136427" y="17964"/>
            <a:ext cx="74741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a:cs typeface="Calibri Light"/>
              </a:rPr>
              <a:t>Résultats attendus</a:t>
            </a:r>
            <a:endParaRPr lang="fr-FR"/>
          </a:p>
        </p:txBody>
      </p:sp>
      <p:pic>
        <p:nvPicPr>
          <p:cNvPr id="7" name="Image 4">
            <a:extLst>
              <a:ext uri="{FF2B5EF4-FFF2-40B4-BE49-F238E27FC236}">
                <a16:creationId xmlns:a16="http://schemas.microsoft.com/office/drawing/2014/main" id="{B9B9F7CC-615B-44DC-A4E9-5D674B709065}"/>
              </a:ext>
            </a:extLst>
          </p:cNvPr>
          <p:cNvPicPr>
            <a:picLocks noChangeAspect="1"/>
          </p:cNvPicPr>
          <p:nvPr/>
        </p:nvPicPr>
        <p:blipFill>
          <a:blip r:embed="rId4"/>
          <a:stretch>
            <a:fillRect/>
          </a:stretch>
        </p:blipFill>
        <p:spPr>
          <a:xfrm>
            <a:off x="6244048" y="230650"/>
            <a:ext cx="3601120" cy="894837"/>
          </a:xfrm>
          <a:prstGeom prst="rect">
            <a:avLst/>
          </a:prstGeom>
          <a:ln w="12700">
            <a:noFill/>
          </a:ln>
        </p:spPr>
      </p:pic>
      <p:sp>
        <p:nvSpPr>
          <p:cNvPr id="5" name="ZoneTexte 4">
            <a:extLst>
              <a:ext uri="{FF2B5EF4-FFF2-40B4-BE49-F238E27FC236}">
                <a16:creationId xmlns:a16="http://schemas.microsoft.com/office/drawing/2014/main" id="{53D19E0E-6292-4CCE-9183-4D0F3FCEAEE7}"/>
              </a:ext>
            </a:extLst>
          </p:cNvPr>
          <p:cNvSpPr txBox="1"/>
          <p:nvPr/>
        </p:nvSpPr>
        <p:spPr>
          <a:xfrm>
            <a:off x="843844" y="2099733"/>
            <a:ext cx="7512755" cy="147732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cs typeface="Calibri"/>
              </a:rPr>
              <a:t>Un</a:t>
            </a:r>
            <a:r>
              <a:rPr lang="fr-FR">
                <a:solidFill>
                  <a:schemeClr val="accent1"/>
                </a:solidFill>
                <a:cs typeface="Calibri"/>
              </a:rPr>
              <a:t> </a:t>
            </a:r>
            <a:r>
              <a:rPr lang="fr-FR" b="1">
                <a:solidFill>
                  <a:schemeClr val="accent1"/>
                </a:solidFill>
                <a:cs typeface="Calibri"/>
              </a:rPr>
              <a:t>recueil d’indicateurs</a:t>
            </a:r>
            <a:r>
              <a:rPr lang="fr-FR" b="1">
                <a:cs typeface="Calibri"/>
              </a:rPr>
              <a:t> </a:t>
            </a:r>
            <a:r>
              <a:rPr lang="fr-FR">
                <a:cs typeface="Calibri"/>
              </a:rPr>
              <a:t>et de </a:t>
            </a:r>
            <a:r>
              <a:rPr lang="fr-FR" b="1">
                <a:solidFill>
                  <a:schemeClr val="accent1"/>
                </a:solidFill>
                <a:cs typeface="Calibri"/>
              </a:rPr>
              <a:t>recommandations</a:t>
            </a:r>
            <a:r>
              <a:rPr lang="fr-FR" b="1">
                <a:cs typeface="Calibri"/>
              </a:rPr>
              <a:t> </a:t>
            </a:r>
            <a:r>
              <a:rPr lang="fr-FR">
                <a:cs typeface="Calibri"/>
              </a:rPr>
              <a:t>à destination des preneurs de décision politique, notamment en ce qui concerne l’impact des algorithmes intelligents sur l'isolation informationnelle de leurs citoyens</a:t>
            </a:r>
          </a:p>
          <a:p>
            <a:endParaRPr lang="fr-FR">
              <a:cs typeface="Calibri"/>
            </a:endParaRPr>
          </a:p>
          <a:p>
            <a:pPr algn="l"/>
            <a:endParaRPr lang="fr-FR">
              <a:cs typeface="Calibri"/>
            </a:endParaRPr>
          </a:p>
        </p:txBody>
      </p:sp>
      <p:sp>
        <p:nvSpPr>
          <p:cNvPr id="10" name="ZoneTexte 9">
            <a:extLst>
              <a:ext uri="{FF2B5EF4-FFF2-40B4-BE49-F238E27FC236}">
                <a16:creationId xmlns:a16="http://schemas.microsoft.com/office/drawing/2014/main" id="{6701EA1F-DB9F-48E3-8E73-5E1F2EBBADF7}"/>
              </a:ext>
            </a:extLst>
          </p:cNvPr>
          <p:cNvSpPr txBox="1"/>
          <p:nvPr/>
        </p:nvSpPr>
        <p:spPr>
          <a:xfrm>
            <a:off x="843845" y="3426177"/>
            <a:ext cx="7484533" cy="147732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cs typeface="Calibri"/>
              </a:rPr>
              <a:t>Des </a:t>
            </a:r>
            <a:r>
              <a:rPr lang="fr-FR" b="1">
                <a:solidFill>
                  <a:schemeClr val="accent1"/>
                </a:solidFill>
                <a:cs typeface="Calibri"/>
              </a:rPr>
              <a:t>outils d’éducation permanente</a:t>
            </a:r>
            <a:r>
              <a:rPr lang="fr-FR" b="1">
                <a:cs typeface="Calibri"/>
              </a:rPr>
              <a:t> </a:t>
            </a:r>
            <a:r>
              <a:rPr lang="fr-FR">
                <a:cs typeface="Calibri"/>
              </a:rPr>
              <a:t>tels que des modules de formation et des boîtes à outils pour les </a:t>
            </a:r>
            <a:r>
              <a:rPr lang="fr-FR" err="1">
                <a:cs typeface="Calibri"/>
              </a:rPr>
              <a:t>enseignant·e·s</a:t>
            </a:r>
            <a:r>
              <a:rPr lang="fr-FR">
                <a:cs typeface="Calibri"/>
              </a:rPr>
              <a:t> permettant de sensibiliser les personnes (jeunes mais pas seulement) à l'effet de leurs recherches informationnelles et des traitements algorithmiques sur leurs opinions personnelles</a:t>
            </a:r>
          </a:p>
          <a:p>
            <a:pPr algn="l"/>
            <a:endParaRPr lang="fr-FR">
              <a:cs typeface="Calibri"/>
            </a:endParaRPr>
          </a:p>
        </p:txBody>
      </p:sp>
      <p:sp>
        <p:nvSpPr>
          <p:cNvPr id="12" name="ZoneTexte 11">
            <a:extLst>
              <a:ext uri="{FF2B5EF4-FFF2-40B4-BE49-F238E27FC236}">
                <a16:creationId xmlns:a16="http://schemas.microsoft.com/office/drawing/2014/main" id="{DD6117AE-4780-4435-8D0E-FABC8A0D448A}"/>
              </a:ext>
            </a:extLst>
          </p:cNvPr>
          <p:cNvSpPr txBox="1"/>
          <p:nvPr/>
        </p:nvSpPr>
        <p:spPr>
          <a:xfrm>
            <a:off x="842433" y="4858455"/>
            <a:ext cx="7978422" cy="92333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cs typeface="Calibri"/>
              </a:rPr>
              <a:t>La mise à disposition d’un </a:t>
            </a:r>
            <a:r>
              <a:rPr lang="fr-FR" b="1">
                <a:solidFill>
                  <a:schemeClr val="accent1"/>
                </a:solidFill>
                <a:cs typeface="Calibri"/>
              </a:rPr>
              <a:t>outil d’audit « citoyen » des algorithmes</a:t>
            </a:r>
            <a:r>
              <a:rPr lang="fr-FR" b="1">
                <a:cs typeface="Calibri"/>
              </a:rPr>
              <a:t> </a:t>
            </a:r>
            <a:r>
              <a:rPr lang="fr-FR">
                <a:cs typeface="Calibri"/>
              </a:rPr>
              <a:t>par rapport aux phénomènes d’orientations informationnelles et de « bulles de filtres »</a:t>
            </a:r>
          </a:p>
          <a:p>
            <a:pPr algn="l"/>
            <a:endParaRPr lang="fr-FR">
              <a:cs typeface="Calibri"/>
            </a:endParaRPr>
          </a:p>
        </p:txBody>
      </p:sp>
      <p:pic>
        <p:nvPicPr>
          <p:cNvPr id="2" name="Image 2">
            <a:extLst>
              <a:ext uri="{FF2B5EF4-FFF2-40B4-BE49-F238E27FC236}">
                <a16:creationId xmlns:a16="http://schemas.microsoft.com/office/drawing/2014/main" id="{3E85B7D2-C338-4C0A-A2B9-CD914BB198C9}"/>
              </a:ext>
            </a:extLst>
          </p:cNvPr>
          <p:cNvPicPr>
            <a:picLocks noChangeAspect="1"/>
          </p:cNvPicPr>
          <p:nvPr/>
        </p:nvPicPr>
        <p:blipFill>
          <a:blip r:embed="rId5"/>
          <a:stretch>
            <a:fillRect/>
          </a:stretch>
        </p:blipFill>
        <p:spPr>
          <a:xfrm>
            <a:off x="360947" y="2103102"/>
            <a:ext cx="294105" cy="509506"/>
          </a:xfrm>
          <a:prstGeom prst="rect">
            <a:avLst/>
          </a:prstGeom>
        </p:spPr>
      </p:pic>
      <p:pic>
        <p:nvPicPr>
          <p:cNvPr id="14" name="Image 2">
            <a:extLst>
              <a:ext uri="{FF2B5EF4-FFF2-40B4-BE49-F238E27FC236}">
                <a16:creationId xmlns:a16="http://schemas.microsoft.com/office/drawing/2014/main" id="{FF8A2D8B-7354-4920-B67B-9E23FB7E8945}"/>
              </a:ext>
            </a:extLst>
          </p:cNvPr>
          <p:cNvPicPr>
            <a:picLocks noChangeAspect="1"/>
          </p:cNvPicPr>
          <p:nvPr/>
        </p:nvPicPr>
        <p:blipFill>
          <a:blip r:embed="rId5"/>
          <a:stretch>
            <a:fillRect/>
          </a:stretch>
        </p:blipFill>
        <p:spPr>
          <a:xfrm>
            <a:off x="360946" y="3480049"/>
            <a:ext cx="294105" cy="509506"/>
          </a:xfrm>
          <a:prstGeom prst="rect">
            <a:avLst/>
          </a:prstGeom>
        </p:spPr>
      </p:pic>
      <p:pic>
        <p:nvPicPr>
          <p:cNvPr id="16" name="Image 2">
            <a:extLst>
              <a:ext uri="{FF2B5EF4-FFF2-40B4-BE49-F238E27FC236}">
                <a16:creationId xmlns:a16="http://schemas.microsoft.com/office/drawing/2014/main" id="{3906B707-72C9-4245-8C1F-9D79CCBF8D6F}"/>
              </a:ext>
            </a:extLst>
          </p:cNvPr>
          <p:cNvPicPr>
            <a:picLocks noChangeAspect="1"/>
          </p:cNvPicPr>
          <p:nvPr/>
        </p:nvPicPr>
        <p:blipFill>
          <a:blip r:embed="rId5"/>
          <a:stretch>
            <a:fillRect/>
          </a:stretch>
        </p:blipFill>
        <p:spPr>
          <a:xfrm>
            <a:off x="360947" y="4900444"/>
            <a:ext cx="294105" cy="509506"/>
          </a:xfrm>
          <a:prstGeom prst="rect">
            <a:avLst/>
          </a:prstGeom>
        </p:spPr>
      </p:pic>
    </p:spTree>
    <p:extLst>
      <p:ext uri="{BB962C8B-B14F-4D97-AF65-F5344CB8AC3E}">
        <p14:creationId xmlns:p14="http://schemas.microsoft.com/office/powerpoint/2010/main" val="1432185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que 3" descr="Ville">
            <a:extLst>
              <a:ext uri="{FF2B5EF4-FFF2-40B4-BE49-F238E27FC236}">
                <a16:creationId xmlns:a16="http://schemas.microsoft.com/office/drawing/2014/main" id="{9885B759-0A5A-4AAF-831D-0DF8626964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6" name="Titre 1">
            <a:extLst>
              <a:ext uri="{FF2B5EF4-FFF2-40B4-BE49-F238E27FC236}">
                <a16:creationId xmlns:a16="http://schemas.microsoft.com/office/drawing/2014/main" id="{1DF42272-5619-46D1-8736-554366EC61D9}"/>
              </a:ext>
            </a:extLst>
          </p:cNvPr>
          <p:cNvSpPr txBox="1">
            <a:spLocks/>
          </p:cNvSpPr>
          <p:nvPr/>
        </p:nvSpPr>
        <p:spPr>
          <a:xfrm>
            <a:off x="1136427" y="-25579"/>
            <a:ext cx="74741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a:cs typeface="Calibri Light"/>
              </a:rPr>
              <a:t>Implications pour la Région</a:t>
            </a:r>
            <a:endParaRPr lang="fr-FR"/>
          </a:p>
        </p:txBody>
      </p:sp>
      <p:pic>
        <p:nvPicPr>
          <p:cNvPr id="7" name="Image 4">
            <a:extLst>
              <a:ext uri="{FF2B5EF4-FFF2-40B4-BE49-F238E27FC236}">
                <a16:creationId xmlns:a16="http://schemas.microsoft.com/office/drawing/2014/main" id="{EA913AB6-7C7F-489F-8AEA-63BA7FA95F6F}"/>
              </a:ext>
            </a:extLst>
          </p:cNvPr>
          <p:cNvPicPr>
            <a:picLocks noChangeAspect="1"/>
          </p:cNvPicPr>
          <p:nvPr/>
        </p:nvPicPr>
        <p:blipFill>
          <a:blip r:embed="rId4"/>
          <a:stretch>
            <a:fillRect/>
          </a:stretch>
        </p:blipFill>
        <p:spPr>
          <a:xfrm>
            <a:off x="6244048" y="753164"/>
            <a:ext cx="3601120" cy="894837"/>
          </a:xfrm>
          <a:prstGeom prst="rect">
            <a:avLst/>
          </a:prstGeom>
          <a:ln w="12700">
            <a:noFill/>
          </a:ln>
        </p:spPr>
      </p:pic>
      <p:sp>
        <p:nvSpPr>
          <p:cNvPr id="2" name="ZoneTexte 1">
            <a:extLst>
              <a:ext uri="{FF2B5EF4-FFF2-40B4-BE49-F238E27FC236}">
                <a16:creationId xmlns:a16="http://schemas.microsoft.com/office/drawing/2014/main" id="{E35F0304-C4D7-4D53-837A-A4C18B98C61A}"/>
              </a:ext>
            </a:extLst>
          </p:cNvPr>
          <p:cNvSpPr txBox="1"/>
          <p:nvPr/>
        </p:nvSpPr>
        <p:spPr>
          <a:xfrm>
            <a:off x="873397" y="2440529"/>
            <a:ext cx="7794977"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Obtenir</a:t>
            </a:r>
            <a:r>
              <a:rPr lang="en-US">
                <a:cs typeface="Calibri"/>
              </a:rPr>
              <a:t> des </a:t>
            </a:r>
            <a:r>
              <a:rPr lang="en-US" err="1">
                <a:solidFill>
                  <a:schemeClr val="accent1"/>
                </a:solidFill>
                <a:cs typeface="Calibri"/>
              </a:rPr>
              <a:t>recommandations</a:t>
            </a:r>
            <a:r>
              <a:rPr lang="en-US">
                <a:cs typeface="Calibri"/>
              </a:rPr>
              <a:t> pour de </a:t>
            </a:r>
            <a:r>
              <a:rPr lang="en-US" err="1">
                <a:cs typeface="Calibri"/>
              </a:rPr>
              <a:t>meilleures</a:t>
            </a:r>
            <a:r>
              <a:rPr lang="en-US">
                <a:cs typeface="Calibri"/>
              </a:rPr>
              <a:t> </a:t>
            </a:r>
            <a:r>
              <a:rPr lang="en-US" err="1">
                <a:cs typeface="Calibri"/>
              </a:rPr>
              <a:t>prévisions</a:t>
            </a:r>
            <a:r>
              <a:rPr lang="en-US">
                <a:cs typeface="Calibri"/>
              </a:rPr>
              <a:t> et </a:t>
            </a:r>
            <a:r>
              <a:rPr lang="en-US" err="1">
                <a:cs typeface="Calibri"/>
              </a:rPr>
              <a:t>prises</a:t>
            </a:r>
            <a:r>
              <a:rPr lang="en-US">
                <a:cs typeface="Calibri"/>
              </a:rPr>
              <a:t> de </a:t>
            </a:r>
            <a:r>
              <a:rPr lang="en-US" err="1">
                <a:cs typeface="Calibri"/>
              </a:rPr>
              <a:t>décision</a:t>
            </a:r>
            <a:r>
              <a:rPr lang="en-US">
                <a:cs typeface="Calibri"/>
              </a:rPr>
              <a:t> sur le digital et le </a:t>
            </a:r>
            <a:r>
              <a:rPr lang="en-US" err="1">
                <a:cs typeface="Calibri"/>
              </a:rPr>
              <a:t>technologique</a:t>
            </a:r>
            <a:r>
              <a:rPr lang="en-US">
                <a:cs typeface="Calibri"/>
              </a:rPr>
              <a:t> </a:t>
            </a:r>
            <a:endParaRPr lang="fr-FR"/>
          </a:p>
        </p:txBody>
      </p:sp>
      <p:sp>
        <p:nvSpPr>
          <p:cNvPr id="3" name="ZoneTexte 2">
            <a:extLst>
              <a:ext uri="{FF2B5EF4-FFF2-40B4-BE49-F238E27FC236}">
                <a16:creationId xmlns:a16="http://schemas.microsoft.com/office/drawing/2014/main" id="{E61284A1-BEE1-4235-928C-125803FF7EE7}"/>
              </a:ext>
            </a:extLst>
          </p:cNvPr>
          <p:cNvSpPr txBox="1"/>
          <p:nvPr/>
        </p:nvSpPr>
        <p:spPr>
          <a:xfrm>
            <a:off x="830267" y="3428574"/>
            <a:ext cx="8077199"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cs typeface="Calibri"/>
              </a:rPr>
              <a:t>Pouvoir </a:t>
            </a:r>
            <a:r>
              <a:rPr lang="fr-FR">
                <a:solidFill>
                  <a:schemeClr val="accent1"/>
                </a:solidFill>
                <a:cs typeface="Calibri"/>
              </a:rPr>
              <a:t>adapter les politiques sur les usages ou la conception de technologies</a:t>
            </a:r>
            <a:r>
              <a:rPr lang="fr-FR">
                <a:cs typeface="Calibri"/>
              </a:rPr>
              <a:t> permettant une meilleure intégration de certains publics bruxellois sensibles (e.g. jeunes, moins éduqués ou allophones)</a:t>
            </a:r>
          </a:p>
          <a:p>
            <a:pPr algn="l"/>
            <a:endParaRPr lang="fr-FR">
              <a:cs typeface="Calibri"/>
            </a:endParaRPr>
          </a:p>
        </p:txBody>
      </p:sp>
      <p:sp>
        <p:nvSpPr>
          <p:cNvPr id="9" name="ZoneTexte 8">
            <a:extLst>
              <a:ext uri="{FF2B5EF4-FFF2-40B4-BE49-F238E27FC236}">
                <a16:creationId xmlns:a16="http://schemas.microsoft.com/office/drawing/2014/main" id="{07C77CF1-F0FE-4CFD-8A8A-5A93772AAAEC}"/>
              </a:ext>
            </a:extLst>
          </p:cNvPr>
          <p:cNvSpPr txBox="1"/>
          <p:nvPr/>
        </p:nvSpPr>
        <p:spPr>
          <a:xfrm>
            <a:off x="801511" y="4428066"/>
            <a:ext cx="7936088"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a:cs typeface="Calibri"/>
            </a:endParaRPr>
          </a:p>
          <a:p>
            <a:pPr algn="l"/>
            <a:endParaRPr lang="fr-FR">
              <a:cs typeface="Calibri"/>
            </a:endParaRPr>
          </a:p>
        </p:txBody>
      </p:sp>
      <p:sp>
        <p:nvSpPr>
          <p:cNvPr id="11" name="ZoneTexte 10">
            <a:extLst>
              <a:ext uri="{FF2B5EF4-FFF2-40B4-BE49-F238E27FC236}">
                <a16:creationId xmlns:a16="http://schemas.microsoft.com/office/drawing/2014/main" id="{F734FA10-6493-4C15-94B7-D3C8E4575D78}"/>
              </a:ext>
            </a:extLst>
          </p:cNvPr>
          <p:cNvSpPr txBox="1"/>
          <p:nvPr/>
        </p:nvSpPr>
        <p:spPr>
          <a:xfrm>
            <a:off x="801510" y="4682865"/>
            <a:ext cx="8391370" cy="175432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cs typeface="Calibri"/>
              </a:rPr>
              <a:t>Favoriser une </a:t>
            </a:r>
            <a:r>
              <a:rPr lang="fr-FR">
                <a:solidFill>
                  <a:schemeClr val="accent1"/>
                </a:solidFill>
                <a:cs typeface="Calibri"/>
              </a:rPr>
              <a:t>éducation aux enjeux démocratiques</a:t>
            </a:r>
            <a:r>
              <a:rPr lang="fr-FR">
                <a:cs typeface="Calibri"/>
              </a:rPr>
              <a:t> en Région bruxelloise et contribuer à l’offre de formations à l’</a:t>
            </a:r>
            <a:r>
              <a:rPr lang="fr-FR">
                <a:solidFill>
                  <a:schemeClr val="accent1"/>
                </a:solidFill>
                <a:cs typeface="Calibri"/>
              </a:rPr>
              <a:t>éducation critique aux médias </a:t>
            </a:r>
            <a:r>
              <a:rPr lang="fr-FR">
                <a:solidFill>
                  <a:srgbClr val="000000"/>
                </a:solidFill>
                <a:cs typeface="Calibri"/>
              </a:rPr>
              <a:t>qui inclut davantage les problématiques liées aux systèmes de recommandation et d'automatisation des contenus diffusés.</a:t>
            </a:r>
            <a:endParaRPr lang="fr-FR">
              <a:solidFill>
                <a:schemeClr val="accent1"/>
              </a:solidFill>
              <a:cs typeface="Calibri"/>
            </a:endParaRPr>
          </a:p>
          <a:p>
            <a:endParaRPr lang="fr-FR">
              <a:solidFill>
                <a:schemeClr val="accent1"/>
              </a:solidFill>
              <a:cs typeface="Calibri"/>
            </a:endParaRPr>
          </a:p>
          <a:p>
            <a:pPr algn="l"/>
            <a:endParaRPr lang="fr-FR">
              <a:cs typeface="Calibri"/>
            </a:endParaRPr>
          </a:p>
        </p:txBody>
      </p:sp>
      <p:pic>
        <p:nvPicPr>
          <p:cNvPr id="14" name="Image 14">
            <a:extLst>
              <a:ext uri="{FF2B5EF4-FFF2-40B4-BE49-F238E27FC236}">
                <a16:creationId xmlns:a16="http://schemas.microsoft.com/office/drawing/2014/main" id="{6E4D52C1-CC28-4BB8-B87D-500580C0CDF0}"/>
              </a:ext>
            </a:extLst>
          </p:cNvPr>
          <p:cNvPicPr>
            <a:picLocks noChangeAspect="1"/>
          </p:cNvPicPr>
          <p:nvPr/>
        </p:nvPicPr>
        <p:blipFill>
          <a:blip r:embed="rId5"/>
          <a:stretch>
            <a:fillRect/>
          </a:stretch>
        </p:blipFill>
        <p:spPr>
          <a:xfrm>
            <a:off x="367163" y="4686865"/>
            <a:ext cx="392531" cy="392531"/>
          </a:xfrm>
          <a:prstGeom prst="rect">
            <a:avLst/>
          </a:prstGeom>
        </p:spPr>
      </p:pic>
      <p:pic>
        <p:nvPicPr>
          <p:cNvPr id="17" name="Image 14">
            <a:extLst>
              <a:ext uri="{FF2B5EF4-FFF2-40B4-BE49-F238E27FC236}">
                <a16:creationId xmlns:a16="http://schemas.microsoft.com/office/drawing/2014/main" id="{25FBD65F-7EAD-493A-B8C1-0D58C2F7504D}"/>
              </a:ext>
            </a:extLst>
          </p:cNvPr>
          <p:cNvPicPr>
            <a:picLocks noChangeAspect="1"/>
          </p:cNvPicPr>
          <p:nvPr/>
        </p:nvPicPr>
        <p:blipFill>
          <a:blip r:embed="rId5"/>
          <a:stretch>
            <a:fillRect/>
          </a:stretch>
        </p:blipFill>
        <p:spPr>
          <a:xfrm>
            <a:off x="368550" y="3498526"/>
            <a:ext cx="392531" cy="392531"/>
          </a:xfrm>
          <a:prstGeom prst="rect">
            <a:avLst/>
          </a:prstGeom>
        </p:spPr>
      </p:pic>
      <p:pic>
        <p:nvPicPr>
          <p:cNvPr id="18" name="Image 14">
            <a:extLst>
              <a:ext uri="{FF2B5EF4-FFF2-40B4-BE49-F238E27FC236}">
                <a16:creationId xmlns:a16="http://schemas.microsoft.com/office/drawing/2014/main" id="{8C5907CE-D1C0-41C9-8F19-88131288598D}"/>
              </a:ext>
            </a:extLst>
          </p:cNvPr>
          <p:cNvPicPr>
            <a:picLocks noChangeAspect="1"/>
          </p:cNvPicPr>
          <p:nvPr/>
        </p:nvPicPr>
        <p:blipFill>
          <a:blip r:embed="rId5"/>
          <a:stretch>
            <a:fillRect/>
          </a:stretch>
        </p:blipFill>
        <p:spPr>
          <a:xfrm>
            <a:off x="368549" y="2437313"/>
            <a:ext cx="392531" cy="392531"/>
          </a:xfrm>
          <a:prstGeom prst="rect">
            <a:avLst/>
          </a:prstGeom>
        </p:spPr>
      </p:pic>
    </p:spTree>
    <p:extLst>
      <p:ext uri="{BB962C8B-B14F-4D97-AF65-F5344CB8AC3E}">
        <p14:creationId xmlns:p14="http://schemas.microsoft.com/office/powerpoint/2010/main" val="1495977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58F8642-1DFA-4A9B-BFDF-33AD8C119657}"/>
              </a:ext>
            </a:extLst>
          </p:cNvPr>
          <p:cNvSpPr>
            <a:spLocks noGrp="1"/>
          </p:cNvSpPr>
          <p:nvPr>
            <p:ph type="ctrTitle"/>
          </p:nvPr>
        </p:nvSpPr>
        <p:spPr>
          <a:xfrm>
            <a:off x="1158240" y="1122363"/>
            <a:ext cx="6339840" cy="2387600"/>
          </a:xfrm>
        </p:spPr>
        <p:txBody>
          <a:bodyPr>
            <a:normAutofit/>
          </a:bodyPr>
          <a:lstStyle/>
          <a:p>
            <a:pPr algn="l"/>
            <a:r>
              <a:rPr lang="fr-FR" sz="6600">
                <a:solidFill>
                  <a:schemeClr val="tx1">
                    <a:lumMod val="85000"/>
                    <a:lumOff val="15000"/>
                  </a:schemeClr>
                </a:solidFill>
                <a:cs typeface="Calibri Light"/>
              </a:rPr>
              <a:t>Merci</a:t>
            </a:r>
          </a:p>
        </p:txBody>
      </p:sp>
      <p:sp>
        <p:nvSpPr>
          <p:cNvPr id="3" name="Sous-titre 2">
            <a:extLst>
              <a:ext uri="{FF2B5EF4-FFF2-40B4-BE49-F238E27FC236}">
                <a16:creationId xmlns:a16="http://schemas.microsoft.com/office/drawing/2014/main" id="{1CEB20AC-3A31-45B5-B2A1-17CCCAD89E2E}"/>
              </a:ext>
            </a:extLst>
          </p:cNvPr>
          <p:cNvSpPr>
            <a:spLocks noGrp="1"/>
          </p:cNvSpPr>
          <p:nvPr>
            <p:ph type="subTitle" idx="1"/>
          </p:nvPr>
        </p:nvSpPr>
        <p:spPr>
          <a:xfrm>
            <a:off x="795383" y="4700588"/>
            <a:ext cx="7111929" cy="1655762"/>
          </a:xfrm>
        </p:spPr>
        <p:txBody>
          <a:bodyPr vert="horz" lIns="91440" tIns="45720" rIns="91440" bIns="45720" rtlCol="0" anchor="t">
            <a:normAutofit/>
          </a:bodyPr>
          <a:lstStyle/>
          <a:p>
            <a:pPr algn="l"/>
            <a:r>
              <a:rPr lang="fr-FR" sz="2000">
                <a:solidFill>
                  <a:schemeClr val="tx1">
                    <a:lumMod val="85000"/>
                    <a:lumOff val="15000"/>
                  </a:schemeClr>
                </a:solidFill>
                <a:cs typeface="Calibri"/>
              </a:rPr>
              <a:t>Marie </a:t>
            </a:r>
            <a:r>
              <a:rPr lang="fr-FR" sz="2000" err="1">
                <a:solidFill>
                  <a:schemeClr val="tx1">
                    <a:lumMod val="85000"/>
                    <a:lumOff val="15000"/>
                  </a:schemeClr>
                </a:solidFill>
                <a:cs typeface="Calibri"/>
              </a:rPr>
              <a:t>Dufrasne</a:t>
            </a:r>
            <a:r>
              <a:rPr lang="fr-FR" sz="2000">
                <a:solidFill>
                  <a:schemeClr val="tx1">
                    <a:lumMod val="85000"/>
                    <a:lumOff val="15000"/>
                  </a:schemeClr>
                </a:solidFill>
                <a:cs typeface="Calibri"/>
              </a:rPr>
              <a:t> : </a:t>
            </a:r>
            <a:r>
              <a:rPr lang="fr-FR" sz="2000">
                <a:solidFill>
                  <a:srgbClr val="000000"/>
                </a:solidFill>
                <a:cs typeface="Calibri"/>
                <a:hlinkClick r:id="rId2"/>
              </a:rPr>
              <a:t>marie.dufrasne@usaintlouis.be</a:t>
            </a:r>
            <a:r>
              <a:rPr lang="fr-FR">
                <a:solidFill>
                  <a:srgbClr val="000000"/>
                </a:solidFill>
                <a:cs typeface="Calibri"/>
              </a:rPr>
              <a:t> </a:t>
            </a:r>
          </a:p>
          <a:p>
            <a:pPr algn="l"/>
            <a:r>
              <a:rPr lang="fr-FR" sz="2000">
                <a:solidFill>
                  <a:srgbClr val="000000"/>
                </a:solidFill>
                <a:cs typeface="Calibri"/>
              </a:rPr>
              <a:t>Thibault </a:t>
            </a:r>
            <a:r>
              <a:rPr lang="fr-FR" sz="2000" err="1">
                <a:solidFill>
                  <a:srgbClr val="000000"/>
                </a:solidFill>
                <a:cs typeface="Calibri"/>
              </a:rPr>
              <a:t>Philippette</a:t>
            </a:r>
            <a:r>
              <a:rPr lang="fr-FR" sz="2000">
                <a:solidFill>
                  <a:srgbClr val="000000"/>
                </a:solidFill>
                <a:cs typeface="Calibri"/>
              </a:rPr>
              <a:t> : </a:t>
            </a:r>
            <a:r>
              <a:rPr lang="fr-FR" sz="2000">
                <a:solidFill>
                  <a:srgbClr val="000000"/>
                </a:solidFill>
                <a:cs typeface="Calibri"/>
                <a:hlinkClick r:id="rId3"/>
              </a:rPr>
              <a:t>thibault.philippette@uclouvain.be</a:t>
            </a:r>
            <a:r>
              <a:rPr lang="fr-FR" sz="2000">
                <a:solidFill>
                  <a:srgbClr val="000000"/>
                </a:solidFill>
                <a:cs typeface="Calibri"/>
              </a:rPr>
              <a:t> </a:t>
            </a:r>
          </a:p>
        </p:txBody>
      </p:sp>
      <p:cxnSp>
        <p:nvCxnSpPr>
          <p:cNvPr id="12" name="Straight Connector 11">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 4">
            <a:extLst>
              <a:ext uri="{FF2B5EF4-FFF2-40B4-BE49-F238E27FC236}">
                <a16:creationId xmlns:a16="http://schemas.microsoft.com/office/drawing/2014/main" id="{95BA82C4-ED9F-47FE-A5B3-C3BDE68B4C8D}"/>
              </a:ext>
            </a:extLst>
          </p:cNvPr>
          <p:cNvPicPr>
            <a:picLocks noChangeAspect="1"/>
          </p:cNvPicPr>
          <p:nvPr/>
        </p:nvPicPr>
        <p:blipFill>
          <a:blip r:embed="rId4"/>
          <a:stretch>
            <a:fillRect/>
          </a:stretch>
        </p:blipFill>
        <p:spPr>
          <a:xfrm>
            <a:off x="2665333" y="499414"/>
            <a:ext cx="5321062" cy="1330265"/>
          </a:xfrm>
          <a:prstGeom prst="rect">
            <a:avLst/>
          </a:prstGeom>
          <a:ln w="12700">
            <a:noFill/>
          </a:ln>
        </p:spPr>
      </p:pic>
      <p:pic>
        <p:nvPicPr>
          <p:cNvPr id="5" name="Image 16">
            <a:extLst>
              <a:ext uri="{FF2B5EF4-FFF2-40B4-BE49-F238E27FC236}">
                <a16:creationId xmlns:a16="http://schemas.microsoft.com/office/drawing/2014/main" id="{1F6C8055-7244-4492-9A54-9C07C0974068}"/>
              </a:ext>
            </a:extLst>
          </p:cNvPr>
          <p:cNvPicPr>
            <a:picLocks noChangeAspect="1"/>
          </p:cNvPicPr>
          <p:nvPr/>
        </p:nvPicPr>
        <p:blipFill>
          <a:blip r:embed="rId5"/>
          <a:stretch>
            <a:fillRect/>
          </a:stretch>
        </p:blipFill>
        <p:spPr>
          <a:xfrm>
            <a:off x="7500256" y="5967537"/>
            <a:ext cx="2416629" cy="628850"/>
          </a:xfrm>
          <a:prstGeom prst="rect">
            <a:avLst/>
          </a:prstGeom>
        </p:spPr>
      </p:pic>
      <p:pic>
        <p:nvPicPr>
          <p:cNvPr id="6" name="Image 19">
            <a:extLst>
              <a:ext uri="{FF2B5EF4-FFF2-40B4-BE49-F238E27FC236}">
                <a16:creationId xmlns:a16="http://schemas.microsoft.com/office/drawing/2014/main" id="{7023A6EC-3233-471B-A0D8-D9C4946DDE90}"/>
              </a:ext>
            </a:extLst>
          </p:cNvPr>
          <p:cNvPicPr>
            <a:picLocks noChangeAspect="1"/>
          </p:cNvPicPr>
          <p:nvPr/>
        </p:nvPicPr>
        <p:blipFill>
          <a:blip r:embed="rId6"/>
          <a:stretch>
            <a:fillRect/>
          </a:stretch>
        </p:blipFill>
        <p:spPr>
          <a:xfrm>
            <a:off x="10022112" y="5718626"/>
            <a:ext cx="2071916" cy="1008745"/>
          </a:xfrm>
          <a:prstGeom prst="rect">
            <a:avLst/>
          </a:prstGeom>
        </p:spPr>
      </p:pic>
      <p:sp>
        <p:nvSpPr>
          <p:cNvPr id="7" name="ZoneTexte 6">
            <a:extLst>
              <a:ext uri="{FF2B5EF4-FFF2-40B4-BE49-F238E27FC236}">
                <a16:creationId xmlns:a16="http://schemas.microsoft.com/office/drawing/2014/main" id="{A654C873-4853-4952-AF59-CB7B5E2E3A4B}"/>
              </a:ext>
            </a:extLst>
          </p:cNvPr>
          <p:cNvSpPr txBox="1"/>
          <p:nvPr/>
        </p:nvSpPr>
        <p:spPr>
          <a:xfrm>
            <a:off x="8579756" y="2365828"/>
            <a:ext cx="2743200" cy="58477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3200">
                <a:solidFill>
                  <a:schemeClr val="bg1"/>
                </a:solidFill>
              </a:rPr>
              <a:t>Questions ?</a:t>
            </a:r>
          </a:p>
        </p:txBody>
      </p:sp>
    </p:spTree>
    <p:extLst>
      <p:ext uri="{BB962C8B-B14F-4D97-AF65-F5344CB8AC3E}">
        <p14:creationId xmlns:p14="http://schemas.microsoft.com/office/powerpoint/2010/main" val="40280486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D81D8658043D4591D43B5BEA6DA6CB" ma:contentTypeVersion="4" ma:contentTypeDescription="Crée un document." ma:contentTypeScope="" ma:versionID="684014309f0738addb9989a80504f8b9">
  <xsd:schema xmlns:xsd="http://www.w3.org/2001/XMLSchema" xmlns:xs="http://www.w3.org/2001/XMLSchema" xmlns:p="http://schemas.microsoft.com/office/2006/metadata/properties" xmlns:ns2="16547e06-e452-45ac-bc99-4134ae0ffe66" xmlns:ns3="1d6b3ad9-678e-4afe-b81d-b734effde2c9" targetNamespace="http://schemas.microsoft.com/office/2006/metadata/properties" ma:root="true" ma:fieldsID="cf82b69e3589dbe3567c86585ecd2e15" ns2:_="" ns3:_="">
    <xsd:import namespace="16547e06-e452-45ac-bc99-4134ae0ffe66"/>
    <xsd:import namespace="1d6b3ad9-678e-4afe-b81d-b734effde2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547e06-e452-45ac-bc99-4134ae0ffe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6b3ad9-678e-4afe-b81d-b734effde2c9"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6D23C07-EF88-4D8A-84E1-348402A2237F}">
  <ds:schemaRefs>
    <ds:schemaRef ds:uri="http://schemas.microsoft.com/sharepoint/v3/contenttype/forms"/>
  </ds:schemaRefs>
</ds:datastoreItem>
</file>

<file path=customXml/itemProps2.xml><?xml version="1.0" encoding="utf-8"?>
<ds:datastoreItem xmlns:ds="http://schemas.openxmlformats.org/officeDocument/2006/customXml" ds:itemID="{206DF8B5-28E2-4B48-9D57-34CBBD13CF42}">
  <ds:schemaRefs>
    <ds:schemaRef ds:uri="16547e06-e452-45ac-bc99-4134ae0ffe66"/>
    <ds:schemaRef ds:uri="1d6b3ad9-678e-4afe-b81d-b734effde2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EBE461F-430B-473B-817D-866EE0166BD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Thème Office</vt:lpstr>
      <vt:lpstr>Projet ALG-OPINION</vt:lpstr>
      <vt:lpstr>Description du projet</vt:lpstr>
      <vt:lpstr>Partenaires</vt:lpstr>
      <vt:lpstr>Outils de communication</vt:lpstr>
      <vt:lpstr>Résumé</vt:lpstr>
      <vt:lpstr>Objectifs</vt:lpstr>
      <vt:lpstr>Approches générales</vt:lpstr>
      <vt:lpstr>Ligne du temps</vt:lpstr>
      <vt:lpstr>PowerPoint Presentation</vt:lpstr>
      <vt:lpstr>PowerPoint Presentation</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2012-07-30T22:21:58Z</dcterms:created>
  <dcterms:modified xsi:type="dcterms:W3CDTF">2019-02-01T14:50:54Z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0x01010093D81D8658043D4591D43B5BEA6DA6CB</vt:lpwstr>
  </property>
</Properties>
</file>