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9.xml" ContentType="application/vnd.openxmlformats-officedocument.theme+xml"/>
  <Override PartName="/ppt/slideLayouts/slideLayout11.xml" ContentType="application/vnd.openxmlformats-officedocument.presentationml.slideLayout+xml"/>
  <Override PartName="/ppt/theme/theme10.xml" ContentType="application/vnd.openxmlformats-officedocument.theme+xml"/>
  <Override PartName="/ppt/slideLayouts/slideLayout12.xml" ContentType="application/vnd.openxmlformats-officedocument.presentationml.slideLayout+xml"/>
  <Override PartName="/ppt/theme/theme11.xml" ContentType="application/vnd.openxmlformats-officedocument.theme+xml"/>
  <Override PartName="/ppt/slideLayouts/slideLayout13.xml" ContentType="application/vnd.openxmlformats-officedocument.presentationml.slideLayout+xml"/>
  <Override PartName="/ppt/theme/theme12.xml" ContentType="application/vnd.openxmlformats-officedocument.theme+xml"/>
  <Override PartName="/ppt/slideLayouts/slideLayout14.xml" ContentType="application/vnd.openxmlformats-officedocument.presentationml.slideLayout+xml"/>
  <Override PartName="/ppt/theme/theme13.xml" ContentType="application/vnd.openxmlformats-officedocument.theme+xml"/>
  <Override PartName="/ppt/slideLayouts/slideLayout15.xml" ContentType="application/vnd.openxmlformats-officedocument.presentationml.slideLayout+xml"/>
  <Override PartName="/ppt/theme/theme14.xml" ContentType="application/vnd.openxmlformats-officedocument.theme+xml"/>
  <Override PartName="/ppt/slideLayouts/slideLayout16.xml" ContentType="application/vnd.openxmlformats-officedocument.presentationml.slideLayout+xml"/>
  <Override PartName="/ppt/theme/theme15.xml" ContentType="application/vnd.openxmlformats-officedocument.theme+xml"/>
  <Override PartName="/ppt/slideLayouts/slideLayout17.xml" ContentType="application/vnd.openxmlformats-officedocument.presentationml.slideLayout+xml"/>
  <Override PartName="/ppt/theme/theme16.xml" ContentType="application/vnd.openxmlformats-officedocument.theme+xml"/>
  <Override PartName="/ppt/slideLayouts/slideLayout18.xml" ContentType="application/vnd.openxmlformats-officedocument.presentationml.slideLayout+xml"/>
  <Override PartName="/ppt/theme/theme17.xml" ContentType="application/vnd.openxmlformats-officedocument.theme+xml"/>
  <Override PartName="/ppt/slideLayouts/slideLayout19.xml" ContentType="application/vnd.openxmlformats-officedocument.presentationml.slideLayout+xml"/>
  <Override PartName="/ppt/theme/theme18.xml" ContentType="application/vnd.openxmlformats-officedocument.theme+xml"/>
  <Override PartName="/ppt/slideLayouts/slideLayout20.xml" ContentType="application/vnd.openxmlformats-officedocument.presentationml.slideLayout+xml"/>
  <Override PartName="/ppt/theme/theme19.xml" ContentType="application/vnd.openxmlformats-officedocument.theme+xml"/>
  <Override PartName="/ppt/theme/theme20.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92" r:id="rId2"/>
    <p:sldMasterId id="2147483684" r:id="rId3"/>
    <p:sldMasterId id="2147483682" r:id="rId4"/>
    <p:sldMasterId id="2147483656" r:id="rId5"/>
    <p:sldMasterId id="2147483658" r:id="rId6"/>
    <p:sldMasterId id="2147483660" r:id="rId7"/>
    <p:sldMasterId id="2147483662" r:id="rId8"/>
    <p:sldMasterId id="2147483664" r:id="rId9"/>
    <p:sldMasterId id="2147483666" r:id="rId10"/>
    <p:sldMasterId id="2147483668" r:id="rId11"/>
    <p:sldMasterId id="2147483670" r:id="rId12"/>
    <p:sldMasterId id="2147483672" r:id="rId13"/>
    <p:sldMasterId id="2147483674" r:id="rId14"/>
    <p:sldMasterId id="2147483676" r:id="rId15"/>
    <p:sldMasterId id="2147483678" r:id="rId16"/>
    <p:sldMasterId id="2147483686" r:id="rId17"/>
    <p:sldMasterId id="2147483688" r:id="rId18"/>
    <p:sldMasterId id="2147483694" r:id="rId19"/>
  </p:sldMasterIdLst>
  <p:notesMasterIdLst>
    <p:notesMasterId r:id="rId41"/>
  </p:notesMasterIdLst>
  <p:sldIdLst>
    <p:sldId id="257" r:id="rId20"/>
    <p:sldId id="259" r:id="rId21"/>
    <p:sldId id="287" r:id="rId22"/>
    <p:sldId id="289" r:id="rId23"/>
    <p:sldId id="290" r:id="rId24"/>
    <p:sldId id="291" r:id="rId25"/>
    <p:sldId id="292" r:id="rId26"/>
    <p:sldId id="293" r:id="rId27"/>
    <p:sldId id="294" r:id="rId28"/>
    <p:sldId id="315" r:id="rId29"/>
    <p:sldId id="317" r:id="rId30"/>
    <p:sldId id="314" r:id="rId31"/>
    <p:sldId id="274" r:id="rId32"/>
    <p:sldId id="263" r:id="rId33"/>
    <p:sldId id="320" r:id="rId34"/>
    <p:sldId id="318" r:id="rId35"/>
    <p:sldId id="321" r:id="rId36"/>
    <p:sldId id="319" r:id="rId37"/>
    <p:sldId id="322" r:id="rId38"/>
    <p:sldId id="323" r:id="rId39"/>
    <p:sldId id="264" r:id="rId40"/>
  </p:sldIdLst>
  <p:sldSz cx="12192000" cy="6858000"/>
  <p:notesSz cx="6858000" cy="9144000"/>
  <p:defaultTextStyle>
    <a:defPPr>
      <a:defRPr lang="fr-B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7305"/>
    <a:srgbClr val="F9B34D"/>
    <a:srgbClr val="B40A2D"/>
    <a:srgbClr val="CC0000"/>
    <a:srgbClr val="004289"/>
    <a:srgbClr val="88005D"/>
    <a:srgbClr val="008188"/>
    <a:srgbClr val="468ABD"/>
    <a:srgbClr val="69AD40"/>
    <a:srgbClr val="6E0E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8" autoAdjust="0"/>
    <p:restoredTop sz="94674"/>
  </p:normalViewPr>
  <p:slideViewPr>
    <p:cSldViewPr snapToGrid="0" snapToObjects="1">
      <p:cViewPr varScale="1">
        <p:scale>
          <a:sx n="82" d="100"/>
          <a:sy n="82" d="100"/>
        </p:scale>
        <p:origin x="49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7.xml"/><Relationship Id="rId39" Type="http://schemas.openxmlformats.org/officeDocument/2006/relationships/slide" Target="slides/slide20.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2.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20" Type="http://schemas.openxmlformats.org/officeDocument/2006/relationships/slide" Target="slides/slide1.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fr-FR" sz="2800" dirty="0"/>
              <a:t>Fréquentation scolaire primaire FWB 2020-2021</a:t>
            </a:r>
          </a:p>
        </c:rich>
      </c:tx>
      <c:layout>
        <c:manualLayout>
          <c:xMode val="edge"/>
          <c:yMode val="edge"/>
          <c:x val="0.12145408809774409"/>
          <c:y val="0"/>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manualLayout>
          <c:layoutTarget val="inner"/>
          <c:xMode val="edge"/>
          <c:yMode val="edge"/>
          <c:x val="7.7395245565763313E-2"/>
          <c:y val="0.15331805313058661"/>
          <c:w val="0.44130503117860909"/>
          <c:h val="0.84668194686941345"/>
        </c:manualLayout>
      </c:layout>
      <c:pieChart>
        <c:varyColors val="1"/>
        <c:ser>
          <c:idx val="0"/>
          <c:order val="0"/>
          <c:tx>
            <c:strRef>
              <c:f>Feuil1!$B$1</c:f>
              <c:strCache>
                <c:ptCount val="1"/>
                <c:pt idx="0">
                  <c:v>Fréquentation scolaire primaire FWB 2020-2021</c:v>
                </c:pt>
              </c:strCache>
            </c:strRef>
          </c:tx>
          <c:explosion val="5"/>
          <c:dPt>
            <c:idx val="0"/>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9116-4ADC-921E-96D8B47A11E8}"/>
              </c:ext>
            </c:extLst>
          </c:dPt>
          <c:dPt>
            <c:idx val="1"/>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74A7-4CCD-8A24-CD0FFB7DD28A}"/>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lt1"/>
                    </a:solidFill>
                    <a:latin typeface="+mn-lt"/>
                    <a:ea typeface="+mn-ea"/>
                    <a:cs typeface="+mn-cs"/>
                  </a:defRPr>
                </a:pPr>
                <a:endParaRPr lang="fr-FR"/>
              </a:p>
            </c:txPr>
            <c:dLblPos val="ct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Feuil1!$A$2:$A$5</c:f>
              <c:strCache>
                <c:ptCount val="2"/>
                <c:pt idx="0">
                  <c:v>Libre</c:v>
                </c:pt>
                <c:pt idx="1">
                  <c:v>Officiel</c:v>
                </c:pt>
              </c:strCache>
            </c:strRef>
          </c:cat>
          <c:val>
            <c:numRef>
              <c:f>Feuil1!$B$2:$B$5</c:f>
              <c:numCache>
                <c:formatCode>General</c:formatCode>
                <c:ptCount val="2"/>
                <c:pt idx="0">
                  <c:v>42.39</c:v>
                </c:pt>
                <c:pt idx="1">
                  <c:v>57.61</c:v>
                </c:pt>
              </c:numCache>
            </c:numRef>
          </c:val>
          <c:extLst>
            <c:ext xmlns:c16="http://schemas.microsoft.com/office/drawing/2014/chart" uri="{C3380CC4-5D6E-409C-BE32-E72D297353CC}">
              <c16:uniqueId val="{00000000-9116-4ADC-921E-96D8B47A11E8}"/>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4859374484480659"/>
          <c:y val="0.30741074233499177"/>
          <c:w val="0.26622206768979539"/>
          <c:h val="0.41489019817889661"/>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2400" b="0" i="0" u="none" strike="noStrike" kern="1200" baseline="0">
              <a:solidFill>
                <a:schemeClr val="dk1">
                  <a:lumMod val="75000"/>
                  <a:lumOff val="2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2510300024148302"/>
          <c:y val="4.0233779950223189E-2"/>
        </c:manualLayout>
      </c:layout>
      <c:overlay val="0"/>
      <c:spPr>
        <a:noFill/>
        <a:ln>
          <a:noFill/>
        </a:ln>
        <a:effectLst/>
      </c:spPr>
      <c:txPr>
        <a:bodyPr rot="0" spcFirstLastPara="1" vertOverflow="ellipsis" vert="horz" wrap="square" anchor="ctr" anchorCtr="1"/>
        <a:lstStyle/>
        <a:p>
          <a:pPr>
            <a:defRPr sz="28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pieChart>
        <c:varyColors val="1"/>
        <c:ser>
          <c:idx val="0"/>
          <c:order val="0"/>
          <c:tx>
            <c:strRef>
              <c:f>Feuil1!$B$1</c:f>
              <c:strCache>
                <c:ptCount val="1"/>
                <c:pt idx="0">
                  <c:v>Fréquentation scolaire secondaire FWB 2020-2021</c:v>
                </c:pt>
              </c:strCache>
            </c:strRef>
          </c:tx>
          <c:dPt>
            <c:idx val="0"/>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5326-4B4E-AFDE-CE3E22C88D5C}"/>
              </c:ext>
            </c:extLst>
          </c:dPt>
          <c:dPt>
            <c:idx val="1"/>
            <c:bubble3D val="0"/>
            <c:explosion val="8"/>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D81-4026-AEFB-19A7019F4A21}"/>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lt1"/>
                    </a:solidFill>
                    <a:latin typeface="+mn-lt"/>
                    <a:ea typeface="+mn-ea"/>
                    <a:cs typeface="+mn-cs"/>
                  </a:defRPr>
                </a:pPr>
                <a:endParaRPr lang="fr-FR"/>
              </a:p>
            </c:txPr>
            <c:dLblPos val="ct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Feuil1!$A$2:$A$5</c:f>
              <c:strCache>
                <c:ptCount val="2"/>
                <c:pt idx="0">
                  <c:v>Libre</c:v>
                </c:pt>
                <c:pt idx="1">
                  <c:v>Officiel</c:v>
                </c:pt>
              </c:strCache>
            </c:strRef>
          </c:cat>
          <c:val>
            <c:numRef>
              <c:f>Feuil1!$B$2:$B$5</c:f>
              <c:numCache>
                <c:formatCode>General</c:formatCode>
                <c:ptCount val="2"/>
                <c:pt idx="0">
                  <c:v>61.72</c:v>
                </c:pt>
                <c:pt idx="1">
                  <c:v>38.28</c:v>
                </c:pt>
              </c:numCache>
            </c:numRef>
          </c:val>
          <c:extLst>
            <c:ext xmlns:c16="http://schemas.microsoft.com/office/drawing/2014/chart" uri="{C3380CC4-5D6E-409C-BE32-E72D297353CC}">
              <c16:uniqueId val="{00000000-0D81-4026-AEFB-19A7019F4A21}"/>
            </c:ext>
          </c:extLst>
        </c:ser>
        <c:dLbls>
          <c:dLblPos val="ctr"/>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70870325338697326"/>
          <c:y val="0.47917141720903911"/>
          <c:w val="0.23373986319046053"/>
          <c:h val="0.23063367630627921"/>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2400" b="0" i="0" u="none" strike="noStrike" kern="1200" baseline="0">
              <a:solidFill>
                <a:schemeClr val="dk1">
                  <a:lumMod val="75000"/>
                  <a:lumOff val="2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01E0212-308B-4093-BD25-9B6D15E7524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fr-FR"/>
          </a:p>
        </p:txBody>
      </p:sp>
      <p:sp>
        <p:nvSpPr>
          <p:cNvPr id="3" name="Espace réservé de la date 2">
            <a:extLst>
              <a:ext uri="{FF2B5EF4-FFF2-40B4-BE49-F238E27FC236}">
                <a16:creationId xmlns:a16="http://schemas.microsoft.com/office/drawing/2014/main" id="{72EC68A7-6432-4EE4-A238-4B77108226F7}"/>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5E9F757E-5DE3-4099-A144-5C2F96B117B0}" type="datetimeFigureOut">
              <a:rPr lang="fr-FR"/>
              <a:pPr>
                <a:defRPr/>
              </a:pPr>
              <a:t>14/11/2023</a:t>
            </a:fld>
            <a:endParaRPr lang="fr-FR"/>
          </a:p>
        </p:txBody>
      </p:sp>
      <p:sp>
        <p:nvSpPr>
          <p:cNvPr id="4" name="Espace réservé de l’image des diapositives 3">
            <a:extLst>
              <a:ext uri="{FF2B5EF4-FFF2-40B4-BE49-F238E27FC236}">
                <a16:creationId xmlns:a16="http://schemas.microsoft.com/office/drawing/2014/main" id="{C73A96C0-7650-43A6-AB79-228E0A8F4257}"/>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a:extLst>
              <a:ext uri="{FF2B5EF4-FFF2-40B4-BE49-F238E27FC236}">
                <a16:creationId xmlns:a16="http://schemas.microsoft.com/office/drawing/2014/main" id="{8E08AE48-4129-4B78-8E4F-64E6D8F95C8A}"/>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a:extLst>
              <a:ext uri="{FF2B5EF4-FFF2-40B4-BE49-F238E27FC236}">
                <a16:creationId xmlns:a16="http://schemas.microsoft.com/office/drawing/2014/main" id="{10F8F385-C789-481E-96B2-7BF9DD65BEF1}"/>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fr-FR"/>
          </a:p>
        </p:txBody>
      </p:sp>
      <p:sp>
        <p:nvSpPr>
          <p:cNvPr id="7" name="Espace réservé du numéro de diapositive 6">
            <a:extLst>
              <a:ext uri="{FF2B5EF4-FFF2-40B4-BE49-F238E27FC236}">
                <a16:creationId xmlns:a16="http://schemas.microsoft.com/office/drawing/2014/main" id="{27F79F9A-0D68-436D-9BC9-B394E7A49C17}"/>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69DB5E9C-15E5-4507-BF69-BFE5AD1CBEF0}"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0264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Espace réservé pour une image  10"/>
          <p:cNvSpPr>
            <a:spLocks noGrp="1"/>
          </p:cNvSpPr>
          <p:nvPr>
            <p:ph type="pic" sz="quarter" idx="10"/>
          </p:nvPr>
        </p:nvSpPr>
        <p:spPr>
          <a:xfrm>
            <a:off x="1344000" y="2048337"/>
            <a:ext cx="4608000" cy="4114863"/>
          </a:xfrm>
          <a:prstGeom prst="rect">
            <a:avLst/>
          </a:prstGeom>
        </p:spPr>
        <p:txBody>
          <a:bodyPr/>
          <a:lstStyle/>
          <a:p>
            <a:pPr lvl="0"/>
            <a:endParaRPr lang="fr-BE" noProof="0"/>
          </a:p>
        </p:txBody>
      </p:sp>
      <p:sp>
        <p:nvSpPr>
          <p:cNvPr id="8" name="Espace réservé pour une image  10"/>
          <p:cNvSpPr>
            <a:spLocks noGrp="1"/>
          </p:cNvSpPr>
          <p:nvPr>
            <p:ph type="pic" sz="quarter" idx="11"/>
          </p:nvPr>
        </p:nvSpPr>
        <p:spPr>
          <a:xfrm>
            <a:off x="6240016" y="2048337"/>
            <a:ext cx="4608000" cy="4114863"/>
          </a:xfrm>
          <a:prstGeom prst="rect">
            <a:avLst/>
          </a:prstGeom>
        </p:spPr>
        <p:txBody>
          <a:bodyPr/>
          <a:lstStyle/>
          <a:p>
            <a:pPr lvl="0"/>
            <a:endParaRPr lang="fr-BE" noProof="0"/>
          </a:p>
        </p:txBody>
      </p:sp>
    </p:spTree>
    <p:extLst>
      <p:ext uri="{BB962C8B-B14F-4D97-AF65-F5344CB8AC3E}">
        <p14:creationId xmlns:p14="http://schemas.microsoft.com/office/powerpoint/2010/main" val="1958019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5" name="Espace réservé du texte 19"/>
          <p:cNvSpPr>
            <a:spLocks noGrp="1"/>
          </p:cNvSpPr>
          <p:nvPr>
            <p:ph type="body" sz="quarter" idx="10"/>
          </p:nvPr>
        </p:nvSpPr>
        <p:spPr>
          <a:xfrm>
            <a:off x="5425188" y="6088174"/>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FR"/>
              <a:t>Modifier les styles du texte du masque</a:t>
            </a:r>
          </a:p>
        </p:txBody>
      </p:sp>
      <p:sp>
        <p:nvSpPr>
          <p:cNvPr id="7" name="Espace réservé du texte 21"/>
          <p:cNvSpPr>
            <a:spLocks noGrp="1"/>
          </p:cNvSpPr>
          <p:nvPr>
            <p:ph type="body" sz="quarter" idx="11"/>
          </p:nvPr>
        </p:nvSpPr>
        <p:spPr>
          <a:xfrm>
            <a:off x="9565648" y="6088683"/>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FR"/>
              <a:t>Modifier les styles du texte du masque</a:t>
            </a:r>
          </a:p>
        </p:txBody>
      </p:sp>
      <p:sp>
        <p:nvSpPr>
          <p:cNvPr id="8" name="Espace réservé du texte 7"/>
          <p:cNvSpPr>
            <a:spLocks noGrp="1"/>
          </p:cNvSpPr>
          <p:nvPr>
            <p:ph type="body" sz="quarter" idx="12"/>
          </p:nvPr>
        </p:nvSpPr>
        <p:spPr>
          <a:xfrm>
            <a:off x="2123744" y="1902032"/>
            <a:ext cx="3600000" cy="4402863"/>
          </a:xfrm>
          <a:prstGeom prst="rect">
            <a:avLst/>
          </a:prstGeom>
        </p:spPr>
        <p:txBody>
          <a:bodyPr/>
          <a:lstStyle>
            <a:lvl1pPr marL="342900" indent="-342900">
              <a:buFont typeface="+mj-lt"/>
              <a:buAutoNum type="arabicPeriod"/>
              <a:defRPr sz="2000">
                <a:solidFill>
                  <a:srgbClr val="00214E"/>
                </a:solidFill>
                <a:latin typeface="Arial" panose="020B0604020202020204" pitchFamily="34" charset="0"/>
                <a:cs typeface="Arial" panose="020B0604020202020204" pitchFamily="34" charset="0"/>
              </a:defRPr>
            </a:lvl1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u texte 7"/>
          <p:cNvSpPr>
            <a:spLocks noGrp="1"/>
          </p:cNvSpPr>
          <p:nvPr>
            <p:ph type="body" sz="quarter" idx="13"/>
          </p:nvPr>
        </p:nvSpPr>
        <p:spPr>
          <a:xfrm>
            <a:off x="6192144" y="1902032"/>
            <a:ext cx="3600000" cy="4402863"/>
          </a:xfrm>
          <a:prstGeom prst="rect">
            <a:avLst/>
          </a:prstGeom>
        </p:spPr>
        <p:txBody>
          <a:bodyPr/>
          <a:lstStyle>
            <a:lvl1pPr marL="342900" indent="-342900">
              <a:buFont typeface="+mj-lt"/>
              <a:buAutoNum type="arabicPeriod" startAt="4"/>
              <a:defRPr sz="2000">
                <a:solidFill>
                  <a:srgbClr val="00214E"/>
                </a:solidFill>
                <a:latin typeface="Arial" panose="020B0604020202020204" pitchFamily="34" charset="0"/>
                <a:cs typeface="Arial" panose="020B0604020202020204" pitchFamily="34" charset="0"/>
              </a:defRPr>
            </a:lvl1pPr>
          </a:lstStyle>
          <a:p>
            <a:pPr lvl="0"/>
            <a:r>
              <a:rPr lang="fr-FR"/>
              <a:t>Modifier les styles du texte du masque</a:t>
            </a:r>
          </a:p>
          <a:p>
            <a:pPr lvl="1"/>
            <a:r>
              <a:rPr lang="fr-FR"/>
              <a:t>Deuxième niveau</a:t>
            </a:r>
          </a:p>
          <a:p>
            <a:pPr lvl="2"/>
            <a:r>
              <a:rPr lang="fr-FR"/>
              <a:t>Troisième niveau</a:t>
            </a:r>
          </a:p>
        </p:txBody>
      </p:sp>
    </p:spTree>
    <p:extLst>
      <p:ext uri="{BB962C8B-B14F-4D97-AF65-F5344CB8AC3E}">
        <p14:creationId xmlns:p14="http://schemas.microsoft.com/office/powerpoint/2010/main" val="11544108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Espace réservé pour une image  10"/>
          <p:cNvSpPr>
            <a:spLocks noGrp="1"/>
          </p:cNvSpPr>
          <p:nvPr>
            <p:ph type="pic" sz="quarter" idx="10"/>
          </p:nvPr>
        </p:nvSpPr>
        <p:spPr>
          <a:xfrm>
            <a:off x="1344000" y="2048337"/>
            <a:ext cx="4608000" cy="4114863"/>
          </a:xfrm>
          <a:prstGeom prst="rect">
            <a:avLst/>
          </a:prstGeom>
        </p:spPr>
        <p:txBody>
          <a:bodyPr/>
          <a:lstStyle/>
          <a:p>
            <a:pPr lvl="0"/>
            <a:endParaRPr lang="fr-BE" noProof="0"/>
          </a:p>
        </p:txBody>
      </p:sp>
      <p:sp>
        <p:nvSpPr>
          <p:cNvPr id="8" name="Espace réservé pour une image  10"/>
          <p:cNvSpPr>
            <a:spLocks noGrp="1"/>
          </p:cNvSpPr>
          <p:nvPr>
            <p:ph type="pic" sz="quarter" idx="11"/>
          </p:nvPr>
        </p:nvSpPr>
        <p:spPr>
          <a:xfrm>
            <a:off x="6240016" y="2048337"/>
            <a:ext cx="4608000" cy="4114863"/>
          </a:xfrm>
          <a:prstGeom prst="rect">
            <a:avLst/>
          </a:prstGeom>
        </p:spPr>
        <p:txBody>
          <a:bodyPr/>
          <a:lstStyle/>
          <a:p>
            <a:pPr lvl="0"/>
            <a:endParaRPr lang="fr-BE" noProof="0"/>
          </a:p>
        </p:txBody>
      </p:sp>
    </p:spTree>
    <p:extLst>
      <p:ext uri="{BB962C8B-B14F-4D97-AF65-F5344CB8AC3E}">
        <p14:creationId xmlns:p14="http://schemas.microsoft.com/office/powerpoint/2010/main" val="11574961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Espace réservé pour une image  11"/>
          <p:cNvSpPr>
            <a:spLocks noGrp="1"/>
          </p:cNvSpPr>
          <p:nvPr>
            <p:ph type="pic" sz="quarter" idx="10"/>
          </p:nvPr>
        </p:nvSpPr>
        <p:spPr>
          <a:xfrm>
            <a:off x="1341968" y="2178242"/>
            <a:ext cx="4436529" cy="1823808"/>
          </a:xfrm>
          <a:prstGeom prst="rect">
            <a:avLst/>
          </a:prstGeom>
        </p:spPr>
        <p:txBody>
          <a:bodyPr/>
          <a:lstStyle/>
          <a:p>
            <a:pPr lvl="0"/>
            <a:endParaRPr lang="fr-BE" noProof="0"/>
          </a:p>
        </p:txBody>
      </p:sp>
      <p:sp>
        <p:nvSpPr>
          <p:cNvPr id="5" name="Espace réservé pour une image  11"/>
          <p:cNvSpPr>
            <a:spLocks noGrp="1"/>
          </p:cNvSpPr>
          <p:nvPr>
            <p:ph type="pic" sz="quarter" idx="11"/>
          </p:nvPr>
        </p:nvSpPr>
        <p:spPr>
          <a:xfrm>
            <a:off x="6239189" y="2176674"/>
            <a:ext cx="4436529" cy="1823808"/>
          </a:xfrm>
          <a:prstGeom prst="rect">
            <a:avLst/>
          </a:prstGeom>
        </p:spPr>
        <p:txBody>
          <a:bodyPr/>
          <a:lstStyle/>
          <a:p>
            <a:pPr lvl="0"/>
            <a:endParaRPr lang="fr-BE" noProof="0"/>
          </a:p>
        </p:txBody>
      </p:sp>
      <p:sp>
        <p:nvSpPr>
          <p:cNvPr id="6" name="Espace réservé pour une image  11"/>
          <p:cNvSpPr>
            <a:spLocks noGrp="1"/>
          </p:cNvSpPr>
          <p:nvPr>
            <p:ph type="pic" sz="quarter" idx="12"/>
          </p:nvPr>
        </p:nvSpPr>
        <p:spPr>
          <a:xfrm>
            <a:off x="1343473" y="4344497"/>
            <a:ext cx="4436529" cy="1823808"/>
          </a:xfrm>
          <a:prstGeom prst="rect">
            <a:avLst/>
          </a:prstGeom>
        </p:spPr>
        <p:txBody>
          <a:bodyPr/>
          <a:lstStyle/>
          <a:p>
            <a:pPr lvl="0"/>
            <a:endParaRPr lang="fr-BE" noProof="0"/>
          </a:p>
        </p:txBody>
      </p:sp>
      <p:sp>
        <p:nvSpPr>
          <p:cNvPr id="9" name="Espace réservé pour une image  11"/>
          <p:cNvSpPr>
            <a:spLocks noGrp="1"/>
          </p:cNvSpPr>
          <p:nvPr>
            <p:ph type="pic" sz="quarter" idx="13"/>
          </p:nvPr>
        </p:nvSpPr>
        <p:spPr>
          <a:xfrm>
            <a:off x="6240017" y="4346257"/>
            <a:ext cx="4436529" cy="1823808"/>
          </a:xfrm>
          <a:prstGeom prst="rect">
            <a:avLst/>
          </a:prstGeom>
        </p:spPr>
        <p:txBody>
          <a:bodyPr/>
          <a:lstStyle/>
          <a:p>
            <a:pPr lvl="0"/>
            <a:endParaRPr lang="fr-BE" noProof="0"/>
          </a:p>
        </p:txBody>
      </p:sp>
    </p:spTree>
    <p:extLst>
      <p:ext uri="{BB962C8B-B14F-4D97-AF65-F5344CB8AC3E}">
        <p14:creationId xmlns:p14="http://schemas.microsoft.com/office/powerpoint/2010/main" val="22266166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Espace réservé pour une image  8"/>
          <p:cNvSpPr>
            <a:spLocks noGrp="1"/>
          </p:cNvSpPr>
          <p:nvPr>
            <p:ph type="pic" sz="quarter" idx="10"/>
          </p:nvPr>
        </p:nvSpPr>
        <p:spPr>
          <a:xfrm>
            <a:off x="1103446" y="2048337"/>
            <a:ext cx="10473831" cy="4116967"/>
          </a:xfrm>
          <a:prstGeom prst="rect">
            <a:avLst/>
          </a:prstGeom>
        </p:spPr>
        <p:txBody>
          <a:bodyPr/>
          <a:lstStyle/>
          <a:p>
            <a:pPr lvl="0"/>
            <a:endParaRPr lang="fr-BE" noProof="0"/>
          </a:p>
        </p:txBody>
      </p:sp>
    </p:spTree>
    <p:extLst>
      <p:ext uri="{BB962C8B-B14F-4D97-AF65-F5344CB8AC3E}">
        <p14:creationId xmlns:p14="http://schemas.microsoft.com/office/powerpoint/2010/main" val="20973201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Espace réservé pour une image  9"/>
          <p:cNvSpPr>
            <a:spLocks noGrp="1"/>
          </p:cNvSpPr>
          <p:nvPr>
            <p:ph type="pic" sz="quarter" idx="10"/>
          </p:nvPr>
        </p:nvSpPr>
        <p:spPr>
          <a:xfrm>
            <a:off x="6192000" y="2120793"/>
            <a:ext cx="4704000" cy="4042407"/>
          </a:xfrm>
          <a:prstGeom prst="rect">
            <a:avLst/>
          </a:prstGeom>
        </p:spPr>
        <p:txBody>
          <a:bodyPr/>
          <a:lstStyle/>
          <a:p>
            <a:pPr lvl="0"/>
            <a:endParaRPr lang="fr-BE" noProof="0"/>
          </a:p>
        </p:txBody>
      </p:sp>
      <p:sp>
        <p:nvSpPr>
          <p:cNvPr id="8" name="Espace réservé du texte 11"/>
          <p:cNvSpPr>
            <a:spLocks noGrp="1"/>
          </p:cNvSpPr>
          <p:nvPr>
            <p:ph type="body" sz="quarter" idx="11"/>
          </p:nvPr>
        </p:nvSpPr>
        <p:spPr>
          <a:xfrm>
            <a:off x="1103446" y="3355782"/>
            <a:ext cx="4717279" cy="1572426"/>
          </a:xfrm>
          <a:prstGeom prst="rect">
            <a:avLst/>
          </a:prstGeom>
        </p:spPr>
        <p:txBody>
          <a:bodyPr/>
          <a:lstStyle>
            <a:lvl1pPr marL="0" marR="0" indent="0" algn="r" defTabSz="914400" rtl="0" eaLnBrk="1" fontAlgn="auto" latinLnBrk="0" hangingPunct="1">
              <a:lnSpc>
                <a:spcPct val="100000"/>
              </a:lnSpc>
              <a:spcBef>
                <a:spcPct val="20000"/>
              </a:spcBef>
              <a:spcAft>
                <a:spcPts val="0"/>
              </a:spcAft>
              <a:buClrTx/>
              <a:buSzTx/>
              <a:buFont typeface="Arial" panose="020B0604020202020204" pitchFamily="34" charset="0"/>
              <a:buNone/>
              <a:tabLst/>
              <a:defRPr sz="3400" baseline="0">
                <a:solidFill>
                  <a:srgbClr val="00214E"/>
                </a:solidFill>
                <a:latin typeface="Arial" panose="020B0604020202020204" pitchFamily="34" charset="0"/>
                <a:cs typeface="Arial" panose="020B0604020202020204" pitchFamily="34" charset="0"/>
              </a:defRPr>
            </a:lvl1pPr>
          </a:lstStyle>
          <a:p>
            <a:pPr lvl="0"/>
            <a:r>
              <a:rPr lang="fr-FR"/>
              <a:t>Modifier les styles du texte du masque</a:t>
            </a:r>
          </a:p>
          <a:p>
            <a:pPr lvl="1"/>
            <a:r>
              <a:rPr lang="fr-FR"/>
              <a:t>Deuxième niveau</a:t>
            </a:r>
          </a:p>
        </p:txBody>
      </p:sp>
    </p:spTree>
    <p:extLst>
      <p:ext uri="{BB962C8B-B14F-4D97-AF65-F5344CB8AC3E}">
        <p14:creationId xmlns:p14="http://schemas.microsoft.com/office/powerpoint/2010/main" val="497305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Espace réservé pour une image  13"/>
          <p:cNvSpPr>
            <a:spLocks noGrp="1"/>
          </p:cNvSpPr>
          <p:nvPr>
            <p:ph type="pic" sz="quarter" idx="10"/>
          </p:nvPr>
        </p:nvSpPr>
        <p:spPr>
          <a:xfrm>
            <a:off x="1670602" y="1857628"/>
            <a:ext cx="4384457" cy="2112536"/>
          </a:xfrm>
          <a:prstGeom prst="rect">
            <a:avLst/>
          </a:prstGeom>
        </p:spPr>
        <p:txBody>
          <a:bodyPr/>
          <a:lstStyle/>
          <a:p>
            <a:pPr lvl="0"/>
            <a:endParaRPr lang="fr-BE" noProof="0"/>
          </a:p>
        </p:txBody>
      </p:sp>
      <p:sp>
        <p:nvSpPr>
          <p:cNvPr id="5" name="Espace réservé pour une image  13"/>
          <p:cNvSpPr>
            <a:spLocks noGrp="1"/>
          </p:cNvSpPr>
          <p:nvPr>
            <p:ph type="pic" sz="quarter" idx="11"/>
          </p:nvPr>
        </p:nvSpPr>
        <p:spPr>
          <a:xfrm>
            <a:off x="6382102" y="4196056"/>
            <a:ext cx="4384457" cy="2112536"/>
          </a:xfrm>
          <a:prstGeom prst="rect">
            <a:avLst/>
          </a:prstGeom>
        </p:spPr>
        <p:txBody>
          <a:bodyPr/>
          <a:lstStyle/>
          <a:p>
            <a:pPr lvl="0"/>
            <a:endParaRPr lang="fr-BE" noProof="0" dirty="0"/>
          </a:p>
        </p:txBody>
      </p:sp>
      <p:sp>
        <p:nvSpPr>
          <p:cNvPr id="6" name="Espace réservé du texte 16"/>
          <p:cNvSpPr>
            <a:spLocks noGrp="1"/>
          </p:cNvSpPr>
          <p:nvPr>
            <p:ph type="body" sz="quarter" idx="12"/>
          </p:nvPr>
        </p:nvSpPr>
        <p:spPr>
          <a:xfrm>
            <a:off x="6382102" y="1854029"/>
            <a:ext cx="4384457" cy="2112043"/>
          </a:xfrm>
          <a:prstGeom prst="rect">
            <a:avLst/>
          </a:prstGeom>
        </p:spPr>
        <p:txBody>
          <a:bodyPr/>
          <a:lstStyle>
            <a:lvl1pPr marL="0" indent="0">
              <a:buNone/>
              <a:defRPr sz="2100">
                <a:solidFill>
                  <a:srgbClr val="00214E"/>
                </a:solidFill>
                <a:latin typeface="Arial" panose="020B0604020202020204" pitchFamily="34" charset="0"/>
                <a:cs typeface="Arial" panose="020B0604020202020204" pitchFamily="34" charset="0"/>
              </a:defRPr>
            </a:lvl1pPr>
          </a:lstStyle>
          <a:p>
            <a:pPr lvl="0"/>
            <a:r>
              <a:rPr lang="fr-FR"/>
              <a:t>Modifier les styles du texte du masque</a:t>
            </a:r>
          </a:p>
          <a:p>
            <a:pPr lvl="1"/>
            <a:r>
              <a:rPr lang="fr-FR"/>
              <a:t>Deuxième niveau</a:t>
            </a:r>
          </a:p>
        </p:txBody>
      </p:sp>
      <p:sp>
        <p:nvSpPr>
          <p:cNvPr id="9" name="Espace réservé du texte 16"/>
          <p:cNvSpPr>
            <a:spLocks noGrp="1"/>
          </p:cNvSpPr>
          <p:nvPr>
            <p:ph type="body" sz="quarter" idx="13"/>
          </p:nvPr>
        </p:nvSpPr>
        <p:spPr>
          <a:xfrm>
            <a:off x="1669990" y="4194313"/>
            <a:ext cx="4384457" cy="2112043"/>
          </a:xfrm>
          <a:prstGeom prst="rect">
            <a:avLst/>
          </a:prstGeom>
        </p:spPr>
        <p:txBody>
          <a:bodyPr/>
          <a:lstStyle>
            <a:lvl1pPr marL="0" indent="0" algn="r">
              <a:buNone/>
              <a:defRPr sz="2100">
                <a:solidFill>
                  <a:srgbClr val="00214E"/>
                </a:solidFill>
                <a:latin typeface="Arial" panose="020B0604020202020204" pitchFamily="34" charset="0"/>
                <a:cs typeface="Arial" panose="020B0604020202020204" pitchFamily="34" charset="0"/>
              </a:defRPr>
            </a:lvl1pPr>
          </a:lstStyle>
          <a:p>
            <a:pPr lvl="0"/>
            <a:r>
              <a:rPr lang="fr-FR"/>
              <a:t>Modifier les styles du texte du masque</a:t>
            </a:r>
          </a:p>
          <a:p>
            <a:pPr lvl="1"/>
            <a:r>
              <a:rPr lang="fr-FR"/>
              <a:t>Deuxième niveau</a:t>
            </a:r>
          </a:p>
        </p:txBody>
      </p:sp>
    </p:spTree>
    <p:extLst>
      <p:ext uri="{BB962C8B-B14F-4D97-AF65-F5344CB8AC3E}">
        <p14:creationId xmlns:p14="http://schemas.microsoft.com/office/powerpoint/2010/main" val="10263542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Espace réservé du texte 19"/>
          <p:cNvSpPr>
            <a:spLocks noGrp="1"/>
          </p:cNvSpPr>
          <p:nvPr>
            <p:ph type="body" sz="quarter" idx="11"/>
          </p:nvPr>
        </p:nvSpPr>
        <p:spPr>
          <a:xfrm>
            <a:off x="1365048" y="2988654"/>
            <a:ext cx="9776477" cy="933866"/>
          </a:xfrm>
          <a:prstGeom prst="rect">
            <a:avLst/>
          </a:prstGeom>
        </p:spPr>
        <p:txBody>
          <a:bodyPr/>
          <a:lstStyle>
            <a:lvl1pPr marL="0" indent="0" algn="ctr">
              <a:buNone/>
              <a:tabLst>
                <a:tab pos="179388" algn="l"/>
              </a:tabLst>
              <a:defRPr sz="6600" b="1" baseline="0">
                <a:solidFill>
                  <a:schemeClr val="bg1"/>
                </a:solidFill>
                <a:latin typeface="Arial" panose="020B0604020202020204" pitchFamily="34" charset="0"/>
                <a:cs typeface="Arial" panose="020B0604020202020204" pitchFamily="34" charset="0"/>
              </a:defRPr>
            </a:lvl1pPr>
          </a:lstStyle>
          <a:p>
            <a:pPr lvl="0"/>
            <a:r>
              <a:rPr lang="fr-FR"/>
              <a:t>Modifier les styles du texte du masque</a:t>
            </a:r>
          </a:p>
        </p:txBody>
      </p:sp>
    </p:spTree>
    <p:extLst>
      <p:ext uri="{BB962C8B-B14F-4D97-AF65-F5344CB8AC3E}">
        <p14:creationId xmlns:p14="http://schemas.microsoft.com/office/powerpoint/2010/main" val="10769054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435778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7329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9" name="Espace réservé du texte 19"/>
          <p:cNvSpPr>
            <a:spLocks noGrp="1"/>
          </p:cNvSpPr>
          <p:nvPr>
            <p:ph type="body" sz="quarter" idx="10"/>
          </p:nvPr>
        </p:nvSpPr>
        <p:spPr>
          <a:xfrm>
            <a:off x="5697392" y="6234478"/>
            <a:ext cx="566420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FR"/>
              <a:t>Modifier les styles du texte du masque</a:t>
            </a:r>
          </a:p>
        </p:txBody>
      </p:sp>
      <p:sp>
        <p:nvSpPr>
          <p:cNvPr id="10" name="Espace réservé du texte 21"/>
          <p:cNvSpPr>
            <a:spLocks noGrp="1"/>
          </p:cNvSpPr>
          <p:nvPr>
            <p:ph type="body" sz="quarter" idx="11"/>
          </p:nvPr>
        </p:nvSpPr>
        <p:spPr>
          <a:xfrm>
            <a:off x="11218006" y="6234988"/>
            <a:ext cx="720460"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FR"/>
              <a:t>Modifier les styles du texte du masque</a:t>
            </a:r>
          </a:p>
        </p:txBody>
      </p:sp>
    </p:spTree>
    <p:extLst>
      <p:ext uri="{BB962C8B-B14F-4D97-AF65-F5344CB8AC3E}">
        <p14:creationId xmlns:p14="http://schemas.microsoft.com/office/powerpoint/2010/main" val="1884282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0271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6083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Espace réservé pour une image  8"/>
          <p:cNvSpPr>
            <a:spLocks noGrp="1"/>
          </p:cNvSpPr>
          <p:nvPr>
            <p:ph type="pic" sz="quarter" idx="10"/>
          </p:nvPr>
        </p:nvSpPr>
        <p:spPr>
          <a:xfrm>
            <a:off x="1052052" y="2068082"/>
            <a:ext cx="11139947" cy="4789918"/>
          </a:xfrm>
          <a:prstGeom prst="rect">
            <a:avLst/>
          </a:prstGeom>
        </p:spPr>
        <p:txBody>
          <a:bodyPr/>
          <a:lstStyle/>
          <a:p>
            <a:pPr lvl="0"/>
            <a:endParaRPr lang="fr-BE" noProof="0" dirty="0"/>
          </a:p>
        </p:txBody>
      </p:sp>
      <p:sp>
        <p:nvSpPr>
          <p:cNvPr id="6" name="Espace réservé du texte 19"/>
          <p:cNvSpPr>
            <a:spLocks noGrp="1"/>
          </p:cNvSpPr>
          <p:nvPr>
            <p:ph type="body" sz="quarter" idx="13"/>
          </p:nvPr>
        </p:nvSpPr>
        <p:spPr>
          <a:xfrm>
            <a:off x="2159563" y="4869160"/>
            <a:ext cx="6576731" cy="1548172"/>
          </a:xfrm>
          <a:prstGeom prst="rect">
            <a:avLst/>
          </a:prstGeom>
          <a:solidFill>
            <a:srgbClr val="B40A2D">
              <a:alpha val="78824"/>
            </a:srgbClr>
          </a:solidFill>
        </p:spPr>
        <p:txBody>
          <a:bodyPr/>
          <a:lstStyle>
            <a:lvl1pPr marL="0" indent="0" algn="l">
              <a:buNone/>
              <a:tabLst>
                <a:tab pos="179388" algn="l"/>
              </a:tabLst>
              <a:defRPr sz="2800" b="1" baseline="0">
                <a:ln>
                  <a:noFill/>
                </a:ln>
                <a:noFill/>
                <a:latin typeface="Arial" panose="020B0604020202020204" pitchFamily="34" charset="0"/>
                <a:cs typeface="Arial" panose="020B0604020202020204" pitchFamily="34" charset="0"/>
              </a:defRPr>
            </a:lvl1pPr>
          </a:lstStyle>
          <a:p>
            <a:pPr lvl="0"/>
            <a:endParaRPr lang="fr-BE" dirty="0"/>
          </a:p>
        </p:txBody>
      </p:sp>
      <p:sp>
        <p:nvSpPr>
          <p:cNvPr id="9" name="Espace réservé du texte 19"/>
          <p:cNvSpPr>
            <a:spLocks noGrp="1"/>
          </p:cNvSpPr>
          <p:nvPr>
            <p:ph type="body" sz="quarter" idx="11"/>
          </p:nvPr>
        </p:nvSpPr>
        <p:spPr>
          <a:xfrm>
            <a:off x="2256003" y="5096487"/>
            <a:ext cx="6255608" cy="431800"/>
          </a:xfrm>
          <a:prstGeom prst="rect">
            <a:avLst/>
          </a:prstGeom>
        </p:spPr>
        <p:txBody>
          <a:bodyPr/>
          <a:lstStyle>
            <a:lvl1pPr marL="0" indent="0" algn="l">
              <a:buNone/>
              <a:tabLst>
                <a:tab pos="179388" algn="l"/>
              </a:tabLst>
              <a:defRPr sz="2800" b="1" baseline="0">
                <a:solidFill>
                  <a:schemeClr val="bg1"/>
                </a:solidFill>
                <a:latin typeface="Arial" panose="020B0604020202020204" pitchFamily="34" charset="0"/>
                <a:cs typeface="Arial" panose="020B0604020202020204" pitchFamily="34" charset="0"/>
              </a:defRPr>
            </a:lvl1pPr>
          </a:lstStyle>
          <a:p>
            <a:pPr lvl="0"/>
            <a:r>
              <a:rPr lang="fr-FR"/>
              <a:t>Modifier les styles du texte du masque</a:t>
            </a:r>
          </a:p>
        </p:txBody>
      </p:sp>
      <p:sp>
        <p:nvSpPr>
          <p:cNvPr id="11" name="Espace réservé du texte 19"/>
          <p:cNvSpPr>
            <a:spLocks noGrp="1"/>
          </p:cNvSpPr>
          <p:nvPr>
            <p:ph type="body" sz="quarter" idx="12"/>
          </p:nvPr>
        </p:nvSpPr>
        <p:spPr>
          <a:xfrm>
            <a:off x="2256003" y="5539714"/>
            <a:ext cx="6255608" cy="431800"/>
          </a:xfrm>
          <a:prstGeom prst="rect">
            <a:avLst/>
          </a:prstGeom>
        </p:spPr>
        <p:txBody>
          <a:bodyPr/>
          <a:lstStyle>
            <a:lvl1pPr marL="0" indent="0" algn="l">
              <a:buNone/>
              <a:tabLst>
                <a:tab pos="179388" algn="l"/>
              </a:tabLst>
              <a:defRPr sz="2000" b="0" baseline="0">
                <a:solidFill>
                  <a:schemeClr val="bg1"/>
                </a:solidFill>
                <a:latin typeface="Arial" panose="020B0604020202020204" pitchFamily="34" charset="0"/>
                <a:cs typeface="Arial" panose="020B0604020202020204" pitchFamily="34" charset="0"/>
              </a:defRPr>
            </a:lvl1pPr>
          </a:lstStyle>
          <a:p>
            <a:pPr lvl="0"/>
            <a:r>
              <a:rPr lang="fr-FR"/>
              <a:t>Modifier les styles du texte du masque</a:t>
            </a:r>
          </a:p>
        </p:txBody>
      </p:sp>
    </p:spTree>
    <p:extLst>
      <p:ext uri="{BB962C8B-B14F-4D97-AF65-F5344CB8AC3E}">
        <p14:creationId xmlns:p14="http://schemas.microsoft.com/office/powerpoint/2010/main" val="2010896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Espace réservé du texte 19"/>
          <p:cNvSpPr>
            <a:spLocks noGrp="1"/>
          </p:cNvSpPr>
          <p:nvPr>
            <p:ph type="body" sz="quarter" idx="11"/>
          </p:nvPr>
        </p:nvSpPr>
        <p:spPr>
          <a:xfrm>
            <a:off x="1298895" y="5742864"/>
            <a:ext cx="4691706" cy="431800"/>
          </a:xfrm>
          <a:prstGeom prst="rect">
            <a:avLst/>
          </a:prstGeom>
        </p:spPr>
        <p:txBody>
          <a:bodyPr/>
          <a:lstStyle>
            <a:lvl1pPr marL="0" indent="0" algn="l">
              <a:buNone/>
              <a:tabLst>
                <a:tab pos="179388" algn="l"/>
              </a:tabLst>
              <a:defRPr sz="2800" b="1" baseline="0">
                <a:solidFill>
                  <a:schemeClr val="bg1"/>
                </a:solidFill>
                <a:latin typeface="Arial" panose="020B0604020202020204" pitchFamily="34" charset="0"/>
                <a:cs typeface="Arial" panose="020B0604020202020204" pitchFamily="34" charset="0"/>
              </a:defRPr>
            </a:lvl1pPr>
          </a:lstStyle>
          <a:p>
            <a:pPr lvl="0"/>
            <a:r>
              <a:rPr lang="fr-FR"/>
              <a:t>Modifier les styles du texte du masque</a:t>
            </a:r>
          </a:p>
        </p:txBody>
      </p:sp>
      <p:sp>
        <p:nvSpPr>
          <p:cNvPr id="7" name="Espace réservé du texte 19"/>
          <p:cNvSpPr>
            <a:spLocks noGrp="1"/>
          </p:cNvSpPr>
          <p:nvPr>
            <p:ph type="body" sz="quarter" idx="12"/>
          </p:nvPr>
        </p:nvSpPr>
        <p:spPr>
          <a:xfrm>
            <a:off x="1298895" y="6186091"/>
            <a:ext cx="4691706" cy="431800"/>
          </a:xfrm>
          <a:prstGeom prst="rect">
            <a:avLst/>
          </a:prstGeom>
        </p:spPr>
        <p:txBody>
          <a:bodyPr/>
          <a:lstStyle>
            <a:lvl1pPr marL="0" indent="0" algn="l">
              <a:buNone/>
              <a:tabLst>
                <a:tab pos="179388" algn="l"/>
              </a:tabLst>
              <a:defRPr sz="2000" b="0" baseline="0">
                <a:solidFill>
                  <a:schemeClr val="bg1"/>
                </a:solidFill>
                <a:latin typeface="Arial" panose="020B0604020202020204" pitchFamily="34" charset="0"/>
                <a:cs typeface="Arial" panose="020B0604020202020204" pitchFamily="34" charset="0"/>
              </a:defRPr>
            </a:lvl1pPr>
          </a:lstStyle>
          <a:p>
            <a:pPr lvl="0"/>
            <a:r>
              <a:rPr lang="fr-FR"/>
              <a:t>Modifier les styles du texte du masque</a:t>
            </a:r>
          </a:p>
        </p:txBody>
      </p:sp>
    </p:spTree>
    <p:extLst>
      <p:ext uri="{BB962C8B-B14F-4D97-AF65-F5344CB8AC3E}">
        <p14:creationId xmlns:p14="http://schemas.microsoft.com/office/powerpoint/2010/main" val="1801993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19"/>
          <p:cNvSpPr>
            <a:spLocks noGrp="1"/>
          </p:cNvSpPr>
          <p:nvPr>
            <p:ph type="body" sz="quarter" idx="11"/>
          </p:nvPr>
        </p:nvSpPr>
        <p:spPr>
          <a:xfrm>
            <a:off x="1298895" y="5742864"/>
            <a:ext cx="4691706" cy="431800"/>
          </a:xfrm>
          <a:prstGeom prst="rect">
            <a:avLst/>
          </a:prstGeom>
        </p:spPr>
        <p:txBody>
          <a:bodyPr/>
          <a:lstStyle>
            <a:lvl1pPr marL="0" indent="0" algn="l">
              <a:buNone/>
              <a:tabLst>
                <a:tab pos="179388" algn="l"/>
              </a:tabLst>
              <a:defRPr sz="2800" b="1" baseline="0">
                <a:solidFill>
                  <a:schemeClr val="bg1"/>
                </a:solidFill>
                <a:latin typeface="Arial" panose="020B0604020202020204" pitchFamily="34" charset="0"/>
                <a:cs typeface="Arial" panose="020B0604020202020204" pitchFamily="34" charset="0"/>
              </a:defRPr>
            </a:lvl1pPr>
          </a:lstStyle>
          <a:p>
            <a:pPr lvl="0"/>
            <a:r>
              <a:rPr lang="fr-FR"/>
              <a:t>Modifier les styles du texte du masque</a:t>
            </a:r>
          </a:p>
        </p:txBody>
      </p:sp>
      <p:sp>
        <p:nvSpPr>
          <p:cNvPr id="7" name="Espace réservé du texte 19"/>
          <p:cNvSpPr>
            <a:spLocks noGrp="1"/>
          </p:cNvSpPr>
          <p:nvPr>
            <p:ph type="body" sz="quarter" idx="12"/>
          </p:nvPr>
        </p:nvSpPr>
        <p:spPr>
          <a:xfrm>
            <a:off x="1298895" y="6186091"/>
            <a:ext cx="4691706" cy="431800"/>
          </a:xfrm>
          <a:prstGeom prst="rect">
            <a:avLst/>
          </a:prstGeom>
        </p:spPr>
        <p:txBody>
          <a:bodyPr/>
          <a:lstStyle>
            <a:lvl1pPr marL="0" indent="0" algn="l">
              <a:buNone/>
              <a:tabLst>
                <a:tab pos="179388" algn="l"/>
              </a:tabLst>
              <a:defRPr sz="2000" b="0" baseline="0">
                <a:solidFill>
                  <a:schemeClr val="bg1"/>
                </a:solidFill>
                <a:latin typeface="Arial" panose="020B0604020202020204" pitchFamily="34" charset="0"/>
                <a:cs typeface="Arial" panose="020B0604020202020204" pitchFamily="34" charset="0"/>
              </a:defRPr>
            </a:lvl1pPr>
          </a:lstStyle>
          <a:p>
            <a:pPr lvl="0"/>
            <a:r>
              <a:rPr lang="fr-FR"/>
              <a:t>Modifier les styles du texte du masque</a:t>
            </a:r>
          </a:p>
        </p:txBody>
      </p:sp>
      <p:sp>
        <p:nvSpPr>
          <p:cNvPr id="4" name="Espace réservé pour une image  2"/>
          <p:cNvSpPr>
            <a:spLocks noGrp="1"/>
          </p:cNvSpPr>
          <p:nvPr>
            <p:ph type="pic" sz="quarter" idx="19"/>
          </p:nvPr>
        </p:nvSpPr>
        <p:spPr>
          <a:xfrm>
            <a:off x="10804843" y="463866"/>
            <a:ext cx="843756" cy="837948"/>
          </a:xfrm>
          <a:prstGeom prst="rect">
            <a:avLst/>
          </a:prstGeom>
        </p:spPr>
        <p:txBody>
          <a:bodyPr/>
          <a:lstStyle>
            <a:lvl1pPr marL="179388" indent="-179388">
              <a:defRPr sz="1400"/>
            </a:lvl1pPr>
          </a:lstStyle>
          <a:p>
            <a:pPr lvl="0"/>
            <a:endParaRPr lang="fr-BE" noProof="0" dirty="0"/>
          </a:p>
        </p:txBody>
      </p:sp>
    </p:spTree>
    <p:extLst>
      <p:ext uri="{BB962C8B-B14F-4D97-AF65-F5344CB8AC3E}">
        <p14:creationId xmlns:p14="http://schemas.microsoft.com/office/powerpoint/2010/main" val="1198694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5" name="Espace réservé du texte 19"/>
          <p:cNvSpPr>
            <a:spLocks noGrp="1"/>
          </p:cNvSpPr>
          <p:nvPr>
            <p:ph type="body" sz="quarter" idx="11"/>
          </p:nvPr>
        </p:nvSpPr>
        <p:spPr>
          <a:xfrm>
            <a:off x="2285658" y="2878926"/>
            <a:ext cx="7332358" cy="1019324"/>
          </a:xfrm>
          <a:prstGeom prst="rect">
            <a:avLst/>
          </a:prstGeom>
        </p:spPr>
        <p:txBody>
          <a:bodyPr/>
          <a:lstStyle>
            <a:lvl1pPr marL="0" indent="0" algn="l">
              <a:buNone/>
              <a:tabLst>
                <a:tab pos="179388" algn="l"/>
              </a:tabLst>
              <a:defRPr sz="6600" b="1" baseline="0">
                <a:solidFill>
                  <a:schemeClr val="bg1"/>
                </a:solidFill>
                <a:latin typeface="Arial" panose="020B0604020202020204" pitchFamily="34" charset="0"/>
                <a:cs typeface="Arial" panose="020B0604020202020204" pitchFamily="34" charset="0"/>
              </a:defRPr>
            </a:lvl1pPr>
          </a:lstStyle>
          <a:p>
            <a:pPr lvl="0"/>
            <a:r>
              <a:rPr lang="fr-FR"/>
              <a:t>Modifier les styles du texte du masque</a:t>
            </a:r>
          </a:p>
        </p:txBody>
      </p:sp>
    </p:spTree>
    <p:extLst>
      <p:ext uri="{BB962C8B-B14F-4D97-AF65-F5344CB8AC3E}">
        <p14:creationId xmlns:p14="http://schemas.microsoft.com/office/powerpoint/2010/main" val="3841646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Espace réservé du texte 19"/>
          <p:cNvSpPr>
            <a:spLocks noGrp="1"/>
          </p:cNvSpPr>
          <p:nvPr>
            <p:ph type="body" sz="quarter" idx="13"/>
          </p:nvPr>
        </p:nvSpPr>
        <p:spPr>
          <a:xfrm>
            <a:off x="606865" y="348116"/>
            <a:ext cx="5761144" cy="431800"/>
          </a:xfrm>
          <a:prstGeom prst="rect">
            <a:avLst/>
          </a:prstGeom>
        </p:spPr>
        <p:txBody>
          <a:bodyPr/>
          <a:lstStyle>
            <a:lvl1pPr marL="0" indent="0" algn="l">
              <a:buNone/>
              <a:defRPr sz="2800" b="1" baseline="0">
                <a:solidFill>
                  <a:srgbClr val="00214E"/>
                </a:solidFill>
                <a:latin typeface="Arial" panose="020B0604020202020204" pitchFamily="34" charset="0"/>
                <a:cs typeface="Arial" panose="020B0604020202020204" pitchFamily="34" charset="0"/>
              </a:defRPr>
            </a:lvl1pPr>
          </a:lstStyle>
          <a:p>
            <a:pPr lvl="0"/>
            <a:r>
              <a:rPr lang="fr-FR"/>
              <a:t>Modifier les styles du texte du masque</a:t>
            </a:r>
          </a:p>
        </p:txBody>
      </p:sp>
      <p:sp>
        <p:nvSpPr>
          <p:cNvPr id="4" name="Espace réservé du texte 19"/>
          <p:cNvSpPr>
            <a:spLocks noGrp="1"/>
          </p:cNvSpPr>
          <p:nvPr>
            <p:ph type="body" sz="quarter" idx="10"/>
          </p:nvPr>
        </p:nvSpPr>
        <p:spPr>
          <a:xfrm>
            <a:off x="6979668" y="6106462"/>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FR"/>
              <a:t>Modifier les styles du texte du masque</a:t>
            </a:r>
          </a:p>
        </p:txBody>
      </p:sp>
      <p:sp>
        <p:nvSpPr>
          <p:cNvPr id="6" name="Espace réservé du texte 21"/>
          <p:cNvSpPr>
            <a:spLocks noGrp="1"/>
          </p:cNvSpPr>
          <p:nvPr>
            <p:ph type="body" sz="quarter" idx="11"/>
          </p:nvPr>
        </p:nvSpPr>
        <p:spPr>
          <a:xfrm>
            <a:off x="11120128" y="6106971"/>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FR"/>
              <a:t>Modifier les styles du texte du masque</a:t>
            </a:r>
          </a:p>
        </p:txBody>
      </p:sp>
    </p:spTree>
    <p:extLst>
      <p:ext uri="{BB962C8B-B14F-4D97-AF65-F5344CB8AC3E}">
        <p14:creationId xmlns:p14="http://schemas.microsoft.com/office/powerpoint/2010/main" val="2091479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Espace réservé du texte 19"/>
          <p:cNvSpPr>
            <a:spLocks noGrp="1"/>
          </p:cNvSpPr>
          <p:nvPr>
            <p:ph type="body" sz="quarter" idx="10"/>
          </p:nvPr>
        </p:nvSpPr>
        <p:spPr>
          <a:xfrm>
            <a:off x="4675380" y="6252766"/>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FR"/>
              <a:t>Modifier les styles du texte du masque</a:t>
            </a:r>
          </a:p>
        </p:txBody>
      </p:sp>
      <p:sp>
        <p:nvSpPr>
          <p:cNvPr id="4" name="Espace réservé du texte 21"/>
          <p:cNvSpPr>
            <a:spLocks noGrp="1"/>
          </p:cNvSpPr>
          <p:nvPr>
            <p:ph type="body" sz="quarter" idx="11"/>
          </p:nvPr>
        </p:nvSpPr>
        <p:spPr>
          <a:xfrm>
            <a:off x="8815840" y="6253275"/>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FR"/>
              <a:t>Modifier les styles du texte du masque</a:t>
            </a:r>
          </a:p>
        </p:txBody>
      </p:sp>
      <p:sp>
        <p:nvSpPr>
          <p:cNvPr id="6" name="Espace réservé du texte 3"/>
          <p:cNvSpPr>
            <a:spLocks noGrp="1"/>
          </p:cNvSpPr>
          <p:nvPr>
            <p:ph type="body" sz="quarter" idx="12"/>
          </p:nvPr>
        </p:nvSpPr>
        <p:spPr>
          <a:xfrm>
            <a:off x="1055878" y="1753024"/>
            <a:ext cx="8435594" cy="4481089"/>
          </a:xfrm>
          <a:prstGeom prst="rect">
            <a:avLst/>
          </a:prstGeom>
        </p:spPr>
        <p:txBody>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a:solidFill>
                  <a:srgbClr val="00214E"/>
                </a:solidFill>
                <a:latin typeface="Arial" panose="020B0604020202020204" pitchFamily="34" charset="0"/>
                <a:cs typeface="Arial" panose="020B0604020202020204" pitchFamily="34" charset="0"/>
              </a:defRPr>
            </a:lvl1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dirty="0"/>
          </a:p>
        </p:txBody>
      </p:sp>
    </p:spTree>
    <p:extLst>
      <p:ext uri="{BB962C8B-B14F-4D97-AF65-F5344CB8AC3E}">
        <p14:creationId xmlns:p14="http://schemas.microsoft.com/office/powerpoint/2010/main" val="65458560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10.xml"/><Relationship Id="rId1" Type="http://schemas.openxmlformats.org/officeDocument/2006/relationships/slideLayout" Target="../slideLayouts/slideLayout11.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3.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4.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15.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6.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17.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18.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19.xml"/></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20.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3" r:id="rId1"/>
  </p:sldLayoutIdLst>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2"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6"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7"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8"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9"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60"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61"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62"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63"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64"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46"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47"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4"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5"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48"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49"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0"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1" r:id="rId1"/>
    <p:sldLayoutId id="2147483765" r:id="rId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creativecommons.org/licenses/by-sa/3.0/" TargetMode="External"/><Relationship Id="rId2" Type="http://schemas.openxmlformats.org/officeDocument/2006/relationships/hyperlink" Target="https://www.picpedia.org/chalkboard/l/leadership.html"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Espace réservé du texte 3">
            <a:extLst>
              <a:ext uri="{FF2B5EF4-FFF2-40B4-BE49-F238E27FC236}">
                <a16:creationId xmlns:a16="http://schemas.microsoft.com/office/drawing/2014/main" id="{1FD66E43-8B48-4454-9042-350A9EECC664}"/>
              </a:ext>
            </a:extLst>
          </p:cNvPr>
          <p:cNvSpPr>
            <a:spLocks noGrp="1" noChangeArrowheads="1"/>
          </p:cNvSpPr>
          <p:nvPr>
            <p:ph type="body" sz="quarter" idx="12"/>
          </p:nvPr>
        </p:nvSpPr>
        <p:spPr bwMode="auto">
          <a:xfrm>
            <a:off x="0" y="1111906"/>
            <a:ext cx="12192000" cy="76919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fontAlgn="base">
              <a:lnSpc>
                <a:spcPct val="150000"/>
              </a:lnSpc>
              <a:spcAft>
                <a:spcPct val="0"/>
              </a:spcAft>
              <a:buNone/>
            </a:pPr>
            <a:r>
              <a:rPr lang="fr-FR" altLang="fr-FR" dirty="0"/>
              <a:t>Proportion des élèves inscrits aux différents cours FWB libre et officiel Primaire</a:t>
            </a:r>
          </a:p>
        </p:txBody>
      </p:sp>
      <p:sp>
        <p:nvSpPr>
          <p:cNvPr id="9" name="Espace réservé du texte 2">
            <a:extLst>
              <a:ext uri="{FF2B5EF4-FFF2-40B4-BE49-F238E27FC236}">
                <a16:creationId xmlns:a16="http://schemas.microsoft.com/office/drawing/2014/main" id="{54363237-EB4F-4B99-AFE3-2A2614C47A53}"/>
              </a:ext>
            </a:extLst>
          </p:cNvPr>
          <p:cNvSpPr txBox="1">
            <a:spLocks noChangeArrowheads="1"/>
          </p:cNvSpPr>
          <p:nvPr/>
        </p:nvSpPr>
        <p:spPr bwMode="auto">
          <a:xfrm>
            <a:off x="7305675" y="6402626"/>
            <a:ext cx="4692650" cy="431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kern="1200">
                <a:solidFill>
                  <a:srgbClr val="00214E"/>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r">
              <a:buNone/>
            </a:pPr>
            <a:r>
              <a:rPr lang="fr-BE" sz="1600" dirty="0"/>
              <a:t>Colloque École et Religions</a:t>
            </a:r>
            <a:endParaRPr lang="fr-FR" altLang="fr-FR" sz="1600" dirty="0"/>
          </a:p>
        </p:txBody>
      </p:sp>
      <p:graphicFrame>
        <p:nvGraphicFramePr>
          <p:cNvPr id="14" name="Tableau 13">
            <a:extLst>
              <a:ext uri="{FF2B5EF4-FFF2-40B4-BE49-F238E27FC236}">
                <a16:creationId xmlns:a16="http://schemas.microsoft.com/office/drawing/2014/main" id="{9782B41E-0549-43D1-A742-1F07B2E57948}"/>
              </a:ext>
            </a:extLst>
          </p:cNvPr>
          <p:cNvGraphicFramePr>
            <a:graphicFrameLocks noGrp="1"/>
          </p:cNvGraphicFramePr>
          <p:nvPr>
            <p:extLst>
              <p:ext uri="{D42A27DB-BD31-4B8C-83A1-F6EECF244321}">
                <p14:modId xmlns:p14="http://schemas.microsoft.com/office/powerpoint/2010/main" val="2851843145"/>
              </p:ext>
            </p:extLst>
          </p:nvPr>
        </p:nvGraphicFramePr>
        <p:xfrm>
          <a:off x="636587" y="1843745"/>
          <a:ext cx="10918826" cy="4416780"/>
        </p:xfrm>
        <a:graphic>
          <a:graphicData uri="http://schemas.openxmlformats.org/drawingml/2006/table">
            <a:tbl>
              <a:tblPr firstRow="1" firstCol="1" bandRow="1">
                <a:tableStyleId>{5C22544A-7EE6-4342-B048-85BDC9FD1C3A}</a:tableStyleId>
              </a:tblPr>
              <a:tblGrid>
                <a:gridCol w="1865666">
                  <a:extLst>
                    <a:ext uri="{9D8B030D-6E8A-4147-A177-3AD203B41FA5}">
                      <a16:colId xmlns:a16="http://schemas.microsoft.com/office/drawing/2014/main" val="1968316674"/>
                    </a:ext>
                  </a:extLst>
                </a:gridCol>
                <a:gridCol w="1869602">
                  <a:extLst>
                    <a:ext uri="{9D8B030D-6E8A-4147-A177-3AD203B41FA5}">
                      <a16:colId xmlns:a16="http://schemas.microsoft.com/office/drawing/2014/main" val="1298630374"/>
                    </a:ext>
                  </a:extLst>
                </a:gridCol>
                <a:gridCol w="1911616">
                  <a:extLst>
                    <a:ext uri="{9D8B030D-6E8A-4147-A177-3AD203B41FA5}">
                      <a16:colId xmlns:a16="http://schemas.microsoft.com/office/drawing/2014/main" val="1582645995"/>
                    </a:ext>
                  </a:extLst>
                </a:gridCol>
                <a:gridCol w="1785575">
                  <a:extLst>
                    <a:ext uri="{9D8B030D-6E8A-4147-A177-3AD203B41FA5}">
                      <a16:colId xmlns:a16="http://schemas.microsoft.com/office/drawing/2014/main" val="1702388374"/>
                    </a:ext>
                  </a:extLst>
                </a:gridCol>
                <a:gridCol w="1772362">
                  <a:extLst>
                    <a:ext uri="{9D8B030D-6E8A-4147-A177-3AD203B41FA5}">
                      <a16:colId xmlns:a16="http://schemas.microsoft.com/office/drawing/2014/main" val="2377604633"/>
                    </a:ext>
                  </a:extLst>
                </a:gridCol>
                <a:gridCol w="1714005">
                  <a:extLst>
                    <a:ext uri="{9D8B030D-6E8A-4147-A177-3AD203B41FA5}">
                      <a16:colId xmlns:a16="http://schemas.microsoft.com/office/drawing/2014/main" val="1423687124"/>
                    </a:ext>
                  </a:extLst>
                </a:gridCol>
              </a:tblGrid>
              <a:tr h="912280">
                <a:tc>
                  <a:txBody>
                    <a:bodyPr/>
                    <a:lstStyle/>
                    <a:p>
                      <a:pPr algn="just">
                        <a:lnSpc>
                          <a:spcPct val="107000"/>
                        </a:lnSpc>
                        <a:spcAft>
                          <a:spcPts val="0"/>
                        </a:spcAft>
                      </a:pPr>
                      <a:r>
                        <a:rPr lang="fr-BE" sz="2000" dirty="0">
                          <a:effectLst/>
                        </a:rPr>
                        <a:t>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2013-2014</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E17305"/>
                    </a:solidFill>
                  </a:tcPr>
                </a:tc>
                <a:tc>
                  <a:txBody>
                    <a:bodyPr/>
                    <a:lstStyle/>
                    <a:p>
                      <a:pPr algn="ctr">
                        <a:lnSpc>
                          <a:spcPct val="107000"/>
                        </a:lnSpc>
                        <a:spcAft>
                          <a:spcPts val="0"/>
                        </a:spcAft>
                      </a:pPr>
                      <a:r>
                        <a:rPr lang="fr-BE" sz="2400" dirty="0">
                          <a:effectLst/>
                        </a:rPr>
                        <a:t>2015-2016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E17305"/>
                    </a:solidFill>
                  </a:tcPr>
                </a:tc>
                <a:tc>
                  <a:txBody>
                    <a:bodyPr/>
                    <a:lstStyle/>
                    <a:p>
                      <a:pPr algn="ctr">
                        <a:lnSpc>
                          <a:spcPct val="107000"/>
                        </a:lnSpc>
                        <a:spcAft>
                          <a:spcPts val="0"/>
                        </a:spcAft>
                      </a:pPr>
                      <a:r>
                        <a:rPr lang="fr-BE" sz="2400" dirty="0">
                          <a:effectLst/>
                        </a:rPr>
                        <a:t>2017-2018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E17305"/>
                    </a:solidFill>
                  </a:tcPr>
                </a:tc>
                <a:tc>
                  <a:txBody>
                    <a:bodyPr/>
                    <a:lstStyle/>
                    <a:p>
                      <a:pPr algn="ctr">
                        <a:lnSpc>
                          <a:spcPct val="107000"/>
                        </a:lnSpc>
                        <a:spcAft>
                          <a:spcPts val="0"/>
                        </a:spcAft>
                      </a:pPr>
                      <a:r>
                        <a:rPr lang="fr-BE" sz="2400" dirty="0">
                          <a:effectLst/>
                        </a:rPr>
                        <a:t>2019-2020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E17305"/>
                    </a:solidFill>
                  </a:tcPr>
                </a:tc>
                <a:tc>
                  <a:txBody>
                    <a:bodyPr/>
                    <a:lstStyle/>
                    <a:p>
                      <a:pPr algn="ctr">
                        <a:lnSpc>
                          <a:spcPct val="107000"/>
                        </a:lnSpc>
                        <a:spcAft>
                          <a:spcPts val="0"/>
                        </a:spcAft>
                      </a:pPr>
                      <a:r>
                        <a:rPr lang="fr-BE" sz="2400" dirty="0">
                          <a:effectLst/>
                        </a:rPr>
                        <a:t>2020-2021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E17305"/>
                    </a:solidFill>
                  </a:tcPr>
                </a:tc>
                <a:extLst>
                  <a:ext uri="{0D108BD9-81ED-4DB2-BD59-A6C34878D82A}">
                    <a16:rowId xmlns:a16="http://schemas.microsoft.com/office/drawing/2014/main" val="1477599569"/>
                  </a:ext>
                </a:extLst>
              </a:tr>
              <a:tr h="445809">
                <a:tc>
                  <a:txBody>
                    <a:bodyPr/>
                    <a:lstStyle/>
                    <a:p>
                      <a:pPr algn="just">
                        <a:lnSpc>
                          <a:spcPct val="107000"/>
                        </a:lnSpc>
                        <a:spcAft>
                          <a:spcPts val="0"/>
                        </a:spcAft>
                      </a:pPr>
                      <a:r>
                        <a:rPr lang="fr-BE" sz="2200" dirty="0">
                          <a:effectLst/>
                        </a:rPr>
                        <a:t>r. catholique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66,0</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63,8</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61,53</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60,16</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60,08</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695787982"/>
                  </a:ext>
                </a:extLst>
              </a:tr>
              <a:tr h="445809">
                <a:tc>
                  <a:txBody>
                    <a:bodyPr/>
                    <a:lstStyle/>
                    <a:p>
                      <a:pPr algn="just">
                        <a:lnSpc>
                          <a:spcPct val="107000"/>
                        </a:lnSpc>
                        <a:spcAft>
                          <a:spcPts val="0"/>
                        </a:spcAft>
                      </a:pPr>
                      <a:r>
                        <a:rPr lang="fr-BE" sz="2200" dirty="0">
                          <a:effectLst/>
                        </a:rPr>
                        <a:t>r. islamique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800" dirty="0">
                          <a:effectLst/>
                          <a:latin typeface="Garamond" panose="02020404030301010803" pitchFamily="18" charset="0"/>
                          <a:ea typeface="Calibri" panose="020F0502020204030204" pitchFamily="34" charset="0"/>
                          <a:cs typeface="Times New Roman" panose="02020603050405020304" pitchFamily="18" charset="0"/>
                        </a:rPr>
                        <a:t>10,6</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11,5</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12,5</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13,21</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13,42</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143386270"/>
                  </a:ext>
                </a:extLst>
              </a:tr>
              <a:tr h="829646">
                <a:tc>
                  <a:txBody>
                    <a:bodyPr/>
                    <a:lstStyle/>
                    <a:p>
                      <a:pPr algn="just">
                        <a:lnSpc>
                          <a:spcPct val="107000"/>
                        </a:lnSpc>
                        <a:spcAft>
                          <a:spcPts val="0"/>
                        </a:spcAft>
                      </a:pPr>
                      <a:r>
                        <a:rPr lang="fr-BE" sz="2200" dirty="0">
                          <a:effectLst/>
                        </a:rPr>
                        <a:t>r. protestante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1,4</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1,5</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1,47</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1,52</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1,49</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2059738193"/>
                  </a:ext>
                </a:extLst>
              </a:tr>
              <a:tr h="445809">
                <a:tc>
                  <a:txBody>
                    <a:bodyPr/>
                    <a:lstStyle/>
                    <a:p>
                      <a:pPr algn="just">
                        <a:lnSpc>
                          <a:spcPct val="107000"/>
                        </a:lnSpc>
                        <a:spcAft>
                          <a:spcPts val="0"/>
                        </a:spcAft>
                      </a:pPr>
                      <a:r>
                        <a:rPr lang="fr-BE" sz="2200" dirty="0">
                          <a:effectLst/>
                        </a:rPr>
                        <a:t>r. orthodoxe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0,5</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0,6</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0,66</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0,78</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0,79</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4570783"/>
                  </a:ext>
                </a:extLst>
              </a:tr>
              <a:tr h="445809">
                <a:tc>
                  <a:txBody>
                    <a:bodyPr/>
                    <a:lstStyle/>
                    <a:p>
                      <a:pPr algn="just">
                        <a:lnSpc>
                          <a:spcPct val="107000"/>
                        </a:lnSpc>
                        <a:spcAft>
                          <a:spcPts val="0"/>
                        </a:spcAft>
                      </a:pPr>
                      <a:r>
                        <a:rPr lang="fr-BE" sz="2200" dirty="0">
                          <a:effectLst/>
                        </a:rPr>
                        <a:t>r. israélite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0,2</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0,2</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0,15</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0,15</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0,15</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3319654702"/>
                  </a:ext>
                </a:extLst>
              </a:tr>
              <a:tr h="445809">
                <a:tc>
                  <a:txBody>
                    <a:bodyPr/>
                    <a:lstStyle/>
                    <a:p>
                      <a:pPr algn="just">
                        <a:lnSpc>
                          <a:spcPct val="107000"/>
                        </a:lnSpc>
                        <a:spcAft>
                          <a:spcPts val="0"/>
                        </a:spcAft>
                      </a:pPr>
                      <a:r>
                        <a:rPr lang="fr-BE" sz="2200" dirty="0">
                          <a:effectLst/>
                        </a:rPr>
                        <a:t>morale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21,3</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21,1</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17,78</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15,91</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15,47</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2243494510"/>
                  </a:ext>
                </a:extLst>
              </a:tr>
              <a:tr h="445809">
                <a:tc>
                  <a:txBody>
                    <a:bodyPr/>
                    <a:lstStyle/>
                    <a:p>
                      <a:pPr algn="just">
                        <a:lnSpc>
                          <a:spcPct val="107000"/>
                        </a:lnSpc>
                        <a:spcAft>
                          <a:spcPts val="0"/>
                        </a:spcAft>
                      </a:pPr>
                      <a:r>
                        <a:rPr lang="fr-BE" sz="2200" dirty="0">
                          <a:effectLst/>
                        </a:rPr>
                        <a:t>EPA/CPC</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1,4 (EPA)</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5,92 (CPC)</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a:effectLst/>
                          <a:latin typeface="Garamond" panose="02020404030301010803" pitchFamily="18" charset="0"/>
                          <a:ea typeface="Calibri" panose="020F0502020204030204" pitchFamily="34" charset="0"/>
                          <a:cs typeface="Times New Roman" panose="02020603050405020304" pitchFamily="18" charset="0"/>
                        </a:rPr>
                        <a:t>8,26 (CPC)</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dirty="0">
                          <a:effectLst/>
                          <a:latin typeface="Garamond" panose="02020404030301010803" pitchFamily="18" charset="0"/>
                          <a:ea typeface="Calibri" panose="020F0502020204030204" pitchFamily="34" charset="0"/>
                          <a:cs typeface="Times New Roman" panose="02020603050405020304" pitchFamily="18" charset="0"/>
                        </a:rPr>
                        <a:t>8,59 (CPC)</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1753732724"/>
                  </a:ext>
                </a:extLst>
              </a:tr>
            </a:tbl>
          </a:graphicData>
        </a:graphic>
      </p:graphicFrame>
      <p:sp>
        <p:nvSpPr>
          <p:cNvPr id="15" name="Rectangle 14">
            <a:extLst>
              <a:ext uri="{FF2B5EF4-FFF2-40B4-BE49-F238E27FC236}">
                <a16:creationId xmlns:a16="http://schemas.microsoft.com/office/drawing/2014/main" id="{0836AD8F-3A65-4046-A9CE-4451100BFBC0}"/>
              </a:ext>
            </a:extLst>
          </p:cNvPr>
          <p:cNvSpPr/>
          <p:nvPr/>
        </p:nvSpPr>
        <p:spPr>
          <a:xfrm>
            <a:off x="2530428" y="2737632"/>
            <a:ext cx="1862278"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Rectangle 15">
            <a:extLst>
              <a:ext uri="{FF2B5EF4-FFF2-40B4-BE49-F238E27FC236}">
                <a16:creationId xmlns:a16="http://schemas.microsoft.com/office/drawing/2014/main" id="{C643BC6E-F828-4342-AE86-F09C9EDD7979}"/>
              </a:ext>
            </a:extLst>
          </p:cNvPr>
          <p:cNvSpPr/>
          <p:nvPr/>
        </p:nvSpPr>
        <p:spPr>
          <a:xfrm>
            <a:off x="9886203" y="2759155"/>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837352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Espace réservé du texte 3">
            <a:extLst>
              <a:ext uri="{FF2B5EF4-FFF2-40B4-BE49-F238E27FC236}">
                <a16:creationId xmlns:a16="http://schemas.microsoft.com/office/drawing/2014/main" id="{1FD66E43-8B48-4454-9042-350A9EECC664}"/>
              </a:ext>
            </a:extLst>
          </p:cNvPr>
          <p:cNvSpPr>
            <a:spLocks noGrp="1" noChangeArrowheads="1"/>
          </p:cNvSpPr>
          <p:nvPr>
            <p:ph type="body" sz="quarter" idx="12"/>
          </p:nvPr>
        </p:nvSpPr>
        <p:spPr bwMode="auto">
          <a:xfrm>
            <a:off x="-193675" y="1280571"/>
            <a:ext cx="12192000" cy="76919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fontAlgn="base">
              <a:lnSpc>
                <a:spcPct val="150000"/>
              </a:lnSpc>
              <a:spcAft>
                <a:spcPct val="0"/>
              </a:spcAft>
              <a:buNone/>
            </a:pPr>
            <a:r>
              <a:rPr lang="fr-FR" altLang="fr-FR" sz="2000" dirty="0"/>
              <a:t>Proportion des élèves inscrits aux différents cours FWB libre et officiel primaire et secondaire</a:t>
            </a:r>
          </a:p>
        </p:txBody>
      </p:sp>
      <p:sp>
        <p:nvSpPr>
          <p:cNvPr id="9" name="Espace réservé du texte 2">
            <a:extLst>
              <a:ext uri="{FF2B5EF4-FFF2-40B4-BE49-F238E27FC236}">
                <a16:creationId xmlns:a16="http://schemas.microsoft.com/office/drawing/2014/main" id="{54363237-EB4F-4B99-AFE3-2A2614C47A53}"/>
              </a:ext>
            </a:extLst>
          </p:cNvPr>
          <p:cNvSpPr txBox="1">
            <a:spLocks noChangeArrowheads="1"/>
          </p:cNvSpPr>
          <p:nvPr/>
        </p:nvSpPr>
        <p:spPr bwMode="auto">
          <a:xfrm>
            <a:off x="7305675" y="6402626"/>
            <a:ext cx="4692650" cy="431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kern="1200">
                <a:solidFill>
                  <a:srgbClr val="00214E"/>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r">
              <a:buNone/>
            </a:pPr>
            <a:r>
              <a:rPr lang="fr-BE" sz="1600" dirty="0"/>
              <a:t>Colloque École et Religions</a:t>
            </a:r>
            <a:endParaRPr lang="fr-FR" altLang="fr-FR" sz="1600" dirty="0"/>
          </a:p>
        </p:txBody>
      </p:sp>
      <p:graphicFrame>
        <p:nvGraphicFramePr>
          <p:cNvPr id="14" name="Tableau 13">
            <a:extLst>
              <a:ext uri="{FF2B5EF4-FFF2-40B4-BE49-F238E27FC236}">
                <a16:creationId xmlns:a16="http://schemas.microsoft.com/office/drawing/2014/main" id="{9782B41E-0549-43D1-A742-1F07B2E57948}"/>
              </a:ext>
            </a:extLst>
          </p:cNvPr>
          <p:cNvGraphicFramePr>
            <a:graphicFrameLocks noGrp="1"/>
          </p:cNvGraphicFramePr>
          <p:nvPr>
            <p:extLst>
              <p:ext uri="{D42A27DB-BD31-4B8C-83A1-F6EECF244321}">
                <p14:modId xmlns:p14="http://schemas.microsoft.com/office/powerpoint/2010/main" val="597072758"/>
              </p:ext>
            </p:extLst>
          </p:nvPr>
        </p:nvGraphicFramePr>
        <p:xfrm>
          <a:off x="636587" y="1843745"/>
          <a:ext cx="10497578" cy="4201723"/>
        </p:xfrm>
        <a:graphic>
          <a:graphicData uri="http://schemas.openxmlformats.org/drawingml/2006/table">
            <a:tbl>
              <a:tblPr firstRow="1" firstCol="1" bandRow="1">
                <a:tableStyleId>{5C22544A-7EE6-4342-B048-85BDC9FD1C3A}</a:tableStyleId>
              </a:tblPr>
              <a:tblGrid>
                <a:gridCol w="1945248">
                  <a:extLst>
                    <a:ext uri="{9D8B030D-6E8A-4147-A177-3AD203B41FA5}">
                      <a16:colId xmlns:a16="http://schemas.microsoft.com/office/drawing/2014/main" val="1968316674"/>
                    </a:ext>
                  </a:extLst>
                </a:gridCol>
                <a:gridCol w="4537429">
                  <a:extLst>
                    <a:ext uri="{9D8B030D-6E8A-4147-A177-3AD203B41FA5}">
                      <a16:colId xmlns:a16="http://schemas.microsoft.com/office/drawing/2014/main" val="1298630374"/>
                    </a:ext>
                  </a:extLst>
                </a:gridCol>
                <a:gridCol w="4014901">
                  <a:extLst>
                    <a:ext uri="{9D8B030D-6E8A-4147-A177-3AD203B41FA5}">
                      <a16:colId xmlns:a16="http://schemas.microsoft.com/office/drawing/2014/main" val="1582645995"/>
                    </a:ext>
                  </a:extLst>
                </a:gridCol>
              </a:tblGrid>
              <a:tr h="912280">
                <a:tc>
                  <a:txBody>
                    <a:bodyPr/>
                    <a:lstStyle/>
                    <a:p>
                      <a:pPr algn="just">
                        <a:lnSpc>
                          <a:spcPct val="107000"/>
                        </a:lnSpc>
                        <a:spcAft>
                          <a:spcPts val="0"/>
                        </a:spcAft>
                      </a:pPr>
                      <a:r>
                        <a:rPr lang="fr-BE" sz="2000" dirty="0">
                          <a:effectLst/>
                        </a:rPr>
                        <a:t>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1996-1997</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E17305"/>
                    </a:solidFill>
                  </a:tcPr>
                </a:tc>
                <a:tc>
                  <a:txBody>
                    <a:bodyPr/>
                    <a:lstStyle/>
                    <a:p>
                      <a:pPr algn="ctr">
                        <a:lnSpc>
                          <a:spcPct val="107000"/>
                        </a:lnSpc>
                        <a:spcAft>
                          <a:spcPts val="0"/>
                        </a:spcAft>
                      </a:pPr>
                      <a:r>
                        <a:rPr lang="fr-BE" sz="2400" dirty="0">
                          <a:effectLst/>
                        </a:rPr>
                        <a:t>2015-2016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E17305"/>
                    </a:solidFill>
                  </a:tcPr>
                </a:tc>
                <a:extLst>
                  <a:ext uri="{0D108BD9-81ED-4DB2-BD59-A6C34878D82A}">
                    <a16:rowId xmlns:a16="http://schemas.microsoft.com/office/drawing/2014/main" val="1477599569"/>
                  </a:ext>
                </a:extLst>
              </a:tr>
              <a:tr h="445809">
                <a:tc>
                  <a:txBody>
                    <a:bodyPr/>
                    <a:lstStyle/>
                    <a:p>
                      <a:pPr algn="just">
                        <a:lnSpc>
                          <a:spcPct val="107000"/>
                        </a:lnSpc>
                        <a:spcAft>
                          <a:spcPts val="0"/>
                        </a:spcAft>
                      </a:pPr>
                      <a:r>
                        <a:rPr lang="fr-BE" sz="2200" dirty="0">
                          <a:effectLst/>
                        </a:rPr>
                        <a:t>r. catholique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800" dirty="0">
                          <a:effectLst/>
                          <a:latin typeface="Garamond" panose="02020404030301010803" pitchFamily="18" charset="0"/>
                          <a:ea typeface="Calibri" panose="020F0502020204030204" pitchFamily="34" charset="0"/>
                          <a:cs typeface="Times New Roman" panose="02020603050405020304" pitchFamily="18" charset="0"/>
                        </a:rPr>
                        <a:t>73,7</a:t>
                      </a:r>
                    </a:p>
                  </a:txBody>
                  <a:tcPr marL="68580" marR="68580" marT="0" marB="0">
                    <a:solidFill>
                      <a:srgbClr val="F9B34D"/>
                    </a:solidFill>
                  </a:tcPr>
                </a:tc>
                <a:tc>
                  <a:txBody>
                    <a:bodyPr/>
                    <a:lstStyle/>
                    <a:p>
                      <a:pPr algn="ctr">
                        <a:lnSpc>
                          <a:spcPct val="107000"/>
                        </a:lnSpc>
                        <a:spcAft>
                          <a:spcPts val="0"/>
                        </a:spcAft>
                      </a:pPr>
                      <a:r>
                        <a:rPr lang="fr-BE" sz="2800" dirty="0">
                          <a:effectLst/>
                          <a:latin typeface="Garamond" panose="02020404030301010803" pitchFamily="18" charset="0"/>
                          <a:ea typeface="Calibri" panose="020F0502020204030204" pitchFamily="34" charset="0"/>
                          <a:cs typeface="Times New Roman" panose="02020603050405020304" pitchFamily="18" charset="0"/>
                        </a:rPr>
                        <a:t>66,0</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695787982"/>
                  </a:ext>
                </a:extLst>
              </a:tr>
              <a:tr h="445809">
                <a:tc>
                  <a:txBody>
                    <a:bodyPr/>
                    <a:lstStyle/>
                    <a:p>
                      <a:pPr algn="just">
                        <a:lnSpc>
                          <a:spcPct val="107000"/>
                        </a:lnSpc>
                        <a:spcAft>
                          <a:spcPts val="0"/>
                        </a:spcAft>
                      </a:pPr>
                      <a:r>
                        <a:rPr lang="fr-BE" sz="2200" dirty="0">
                          <a:effectLst/>
                        </a:rPr>
                        <a:t>r. islamique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FR" sz="2800" dirty="0">
                          <a:effectLst/>
                          <a:latin typeface="Garamond" panose="02020404030301010803" pitchFamily="18" charset="0"/>
                          <a:ea typeface="Calibri" panose="020F0502020204030204" pitchFamily="34" charset="0"/>
                          <a:cs typeface="Times New Roman" panose="02020603050405020304" pitchFamily="18" charset="0"/>
                        </a:rPr>
                        <a:t>5</a:t>
                      </a:r>
                      <a:r>
                        <a:rPr lang="fr-BE" sz="2800" dirty="0">
                          <a:effectLst/>
                          <a:latin typeface="Garamond" panose="02020404030301010803" pitchFamily="18" charset="0"/>
                          <a:ea typeface="Calibri" panose="020F0502020204030204" pitchFamily="34" charset="0"/>
                          <a:cs typeface="Times New Roman" panose="02020603050405020304" pitchFamily="18" charset="0"/>
                        </a:rPr>
                        <a:t>,0</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FR" sz="2800" dirty="0">
                          <a:effectLst/>
                          <a:latin typeface="Garamond" panose="02020404030301010803" pitchFamily="18" charset="0"/>
                          <a:ea typeface="Calibri" panose="020F0502020204030204" pitchFamily="34" charset="0"/>
                          <a:cs typeface="Times New Roman" panose="02020603050405020304" pitchFamily="18" charset="0"/>
                        </a:rPr>
                        <a:t>9</a:t>
                      </a:r>
                      <a:r>
                        <a:rPr lang="fr-BE" sz="2800" dirty="0">
                          <a:effectLst/>
                          <a:latin typeface="Garamond" panose="02020404030301010803" pitchFamily="18" charset="0"/>
                          <a:ea typeface="Calibri" panose="020F0502020204030204" pitchFamily="34" charset="0"/>
                          <a:cs typeface="Times New Roman" panose="02020603050405020304" pitchFamily="18" charset="0"/>
                        </a:rPr>
                        <a:t>,4</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143386270"/>
                  </a:ext>
                </a:extLst>
              </a:tr>
              <a:tr h="440263">
                <a:tc>
                  <a:txBody>
                    <a:bodyPr/>
                    <a:lstStyle/>
                    <a:p>
                      <a:pPr algn="just">
                        <a:lnSpc>
                          <a:spcPct val="107000"/>
                        </a:lnSpc>
                        <a:spcAft>
                          <a:spcPts val="0"/>
                        </a:spcAft>
                      </a:pPr>
                      <a:r>
                        <a:rPr lang="fr-BE" sz="2200" dirty="0">
                          <a:effectLst/>
                        </a:rPr>
                        <a:t>r. protestante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800" dirty="0">
                          <a:effectLst/>
                          <a:latin typeface="Garamond" panose="02020404030301010803" pitchFamily="18" charset="0"/>
                          <a:ea typeface="Calibri" panose="020F0502020204030204" pitchFamily="34" charset="0"/>
                          <a:cs typeface="Times New Roman" panose="02020603050405020304" pitchFamily="18" charset="0"/>
                        </a:rPr>
                        <a:t>1,0</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dirty="0">
                          <a:effectLst/>
                          <a:latin typeface="Garamond" panose="02020404030301010803" pitchFamily="18" charset="0"/>
                          <a:ea typeface="Calibri" panose="020F0502020204030204" pitchFamily="34" charset="0"/>
                          <a:cs typeface="Times New Roman" panose="02020603050405020304" pitchFamily="18" charset="0"/>
                        </a:rPr>
                        <a:t>1,2</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2059738193"/>
                  </a:ext>
                </a:extLst>
              </a:tr>
              <a:tr h="445809">
                <a:tc>
                  <a:txBody>
                    <a:bodyPr/>
                    <a:lstStyle/>
                    <a:p>
                      <a:pPr algn="just">
                        <a:lnSpc>
                          <a:spcPct val="107000"/>
                        </a:lnSpc>
                        <a:spcAft>
                          <a:spcPts val="0"/>
                        </a:spcAft>
                      </a:pPr>
                      <a:r>
                        <a:rPr lang="fr-BE" sz="2200" dirty="0">
                          <a:effectLst/>
                        </a:rPr>
                        <a:t>r. orthodoxe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FR" sz="2800" dirty="0">
                          <a:effectLst/>
                          <a:latin typeface="Garamond" panose="02020404030301010803" pitchFamily="18" charset="0"/>
                          <a:ea typeface="Calibri" panose="020F0502020204030204" pitchFamily="34" charset="0"/>
                          <a:cs typeface="Times New Roman" panose="02020603050405020304" pitchFamily="18" charset="0"/>
                        </a:rPr>
                        <a:t>-</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dirty="0">
                          <a:effectLst/>
                          <a:latin typeface="Garamond" panose="02020404030301010803" pitchFamily="18" charset="0"/>
                          <a:ea typeface="Calibri" panose="020F0502020204030204" pitchFamily="34" charset="0"/>
                          <a:cs typeface="Times New Roman" panose="02020603050405020304" pitchFamily="18" charset="0"/>
                        </a:rPr>
                        <a:t>0,4</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4570783"/>
                  </a:ext>
                </a:extLst>
              </a:tr>
              <a:tr h="445809">
                <a:tc>
                  <a:txBody>
                    <a:bodyPr/>
                    <a:lstStyle/>
                    <a:p>
                      <a:pPr algn="just">
                        <a:lnSpc>
                          <a:spcPct val="107000"/>
                        </a:lnSpc>
                        <a:spcAft>
                          <a:spcPts val="0"/>
                        </a:spcAft>
                      </a:pPr>
                      <a:r>
                        <a:rPr lang="fr-BE" sz="2200" dirty="0">
                          <a:effectLst/>
                        </a:rPr>
                        <a:t>r. israélite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800" dirty="0">
                          <a:effectLst/>
                          <a:latin typeface="Garamond" panose="02020404030301010803" pitchFamily="18" charset="0"/>
                          <a:ea typeface="Calibri" panose="020F0502020204030204" pitchFamily="34" charset="0"/>
                          <a:cs typeface="Times New Roman" panose="02020603050405020304" pitchFamily="18" charset="0"/>
                        </a:rPr>
                        <a:t>0,2</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dirty="0">
                          <a:effectLst/>
                          <a:latin typeface="Garamond" panose="02020404030301010803" pitchFamily="18" charset="0"/>
                          <a:ea typeface="Calibri" panose="020F0502020204030204" pitchFamily="34" charset="0"/>
                          <a:cs typeface="Times New Roman" panose="02020603050405020304" pitchFamily="18" charset="0"/>
                        </a:rPr>
                        <a:t>0,2</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3319654702"/>
                  </a:ext>
                </a:extLst>
              </a:tr>
              <a:tr h="619517">
                <a:tc>
                  <a:txBody>
                    <a:bodyPr/>
                    <a:lstStyle/>
                    <a:p>
                      <a:pPr algn="just">
                        <a:lnSpc>
                          <a:spcPct val="107000"/>
                        </a:lnSpc>
                        <a:spcAft>
                          <a:spcPts val="0"/>
                        </a:spcAft>
                      </a:pPr>
                      <a:r>
                        <a:rPr lang="fr-BE" sz="2200" dirty="0">
                          <a:effectLst/>
                        </a:rPr>
                        <a:t>morale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800" dirty="0">
                          <a:effectLst/>
                          <a:latin typeface="Garamond" panose="02020404030301010803" pitchFamily="18" charset="0"/>
                          <a:ea typeface="Calibri" panose="020F0502020204030204" pitchFamily="34" charset="0"/>
                          <a:cs typeface="Times New Roman" panose="02020603050405020304" pitchFamily="18" charset="0"/>
                        </a:rPr>
                        <a:t>20,0</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dirty="0">
                          <a:effectLst/>
                          <a:latin typeface="Garamond" panose="02020404030301010803" pitchFamily="18" charset="0"/>
                          <a:ea typeface="Calibri" panose="020F0502020204030204" pitchFamily="34" charset="0"/>
                          <a:cs typeface="Times New Roman" panose="02020603050405020304" pitchFamily="18" charset="0"/>
                        </a:rPr>
                        <a:t>21,1</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2243494510"/>
                  </a:ext>
                </a:extLst>
              </a:tr>
              <a:tr h="445809">
                <a:tc>
                  <a:txBody>
                    <a:bodyPr/>
                    <a:lstStyle/>
                    <a:p>
                      <a:pPr algn="just">
                        <a:lnSpc>
                          <a:spcPct val="107000"/>
                        </a:lnSpc>
                        <a:spcAft>
                          <a:spcPts val="0"/>
                        </a:spcAft>
                      </a:pPr>
                      <a:r>
                        <a:rPr lang="fr-BE" sz="2200" dirty="0">
                          <a:effectLst/>
                        </a:rPr>
                        <a:t>EPA/CPC</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800" dirty="0">
                          <a:effectLst/>
                          <a:latin typeface="Garamond" panose="02020404030301010803" pitchFamily="18" charset="0"/>
                          <a:ea typeface="Calibri" panose="020F0502020204030204" pitchFamily="34" charset="0"/>
                          <a:cs typeface="Times New Roman" panose="02020603050405020304" pitchFamily="18" charset="0"/>
                        </a:rPr>
                        <a:t>-</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800" dirty="0">
                          <a:effectLst/>
                          <a:latin typeface="Garamond" panose="02020404030301010803" pitchFamily="18" charset="0"/>
                          <a:ea typeface="Calibri" panose="020F0502020204030204" pitchFamily="34" charset="0"/>
                          <a:cs typeface="Times New Roman" panose="02020603050405020304" pitchFamily="18" charset="0"/>
                        </a:rPr>
                        <a:t>1,3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1753732724"/>
                  </a:ext>
                </a:extLst>
              </a:tr>
            </a:tbl>
          </a:graphicData>
        </a:graphic>
      </p:graphicFrame>
    </p:spTree>
    <p:extLst>
      <p:ext uri="{BB962C8B-B14F-4D97-AF65-F5344CB8AC3E}">
        <p14:creationId xmlns:p14="http://schemas.microsoft.com/office/powerpoint/2010/main" val="3064536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space réservé pour une image  8">
            <a:extLst>
              <a:ext uri="{FF2B5EF4-FFF2-40B4-BE49-F238E27FC236}">
                <a16:creationId xmlns:a16="http://schemas.microsoft.com/office/drawing/2014/main" id="{A06E1C90-65B1-49D3-80A9-B5C4CE4B9554}"/>
              </a:ext>
            </a:extLst>
          </p:cNvPr>
          <p:cNvPicPr>
            <a:picLocks noGrp="1" noChangeAspect="1"/>
          </p:cNvPicPr>
          <p:nvPr>
            <p:ph type="pic" sz="quarter" idx="11"/>
          </p:nvPr>
        </p:nvPicPr>
        <p:blipFill>
          <a:blip r:embed="rId2"/>
          <a:srcRect t="1645" b="1645"/>
          <a:stretch>
            <a:fillRect/>
          </a:stretch>
        </p:blipFill>
        <p:spPr>
          <a:xfrm>
            <a:off x="7063722" y="209473"/>
            <a:ext cx="5128278" cy="6439054"/>
          </a:xfrm>
        </p:spPr>
      </p:pic>
      <p:sp>
        <p:nvSpPr>
          <p:cNvPr id="10" name="ZoneTexte 9">
            <a:extLst>
              <a:ext uri="{FF2B5EF4-FFF2-40B4-BE49-F238E27FC236}">
                <a16:creationId xmlns:a16="http://schemas.microsoft.com/office/drawing/2014/main" id="{2A8B2558-F29F-4D6E-B8CA-F75BF45D783C}"/>
              </a:ext>
            </a:extLst>
          </p:cNvPr>
          <p:cNvSpPr txBox="1"/>
          <p:nvPr/>
        </p:nvSpPr>
        <p:spPr>
          <a:xfrm>
            <a:off x="284254" y="1237368"/>
            <a:ext cx="6779468" cy="5355312"/>
          </a:xfrm>
          <a:prstGeom prst="rect">
            <a:avLst/>
          </a:prstGeom>
          <a:noFill/>
        </p:spPr>
        <p:txBody>
          <a:bodyPr wrap="square" rtlCol="0">
            <a:spAutoFit/>
          </a:bodyPr>
          <a:lstStyle/>
          <a:p>
            <a:pPr algn="just"/>
            <a:r>
              <a:rPr lang="fr-FR" sz="2400" dirty="0"/>
              <a:t>« Le cours de religion catholique est un cours </a:t>
            </a:r>
            <a:r>
              <a:rPr lang="fr-FR" sz="2400" b="1" dirty="0"/>
              <a:t>confessionnel</a:t>
            </a:r>
            <a:r>
              <a:rPr lang="fr-FR" sz="2400" dirty="0"/>
              <a:t> : il se réfère à la foi chrétienne dans la tradition catholique. Il propose de travailler l’intelligence de la foi chrétienne, sa cohérence ainsi que l’éclairage apporté par la foi chrétienne aux grandes questions humaines. Le cours de religion catholique ne peut être un lieu d’endoctrinement. </a:t>
            </a:r>
            <a:r>
              <a:rPr lang="fr-FR" sz="2400" b="1" dirty="0"/>
              <a:t>Il ne peut pas non plus être confondu avec la catéchèse</a:t>
            </a:r>
            <a:r>
              <a:rPr lang="fr-FR" sz="2400" dirty="0"/>
              <a:t> qui, dans le cadre ecclésial, s’adresse à des personnes partageant la foi des chrétiens. Il ne se limite pas à un enseignement de connaissances religieuses, toujours nécessaires cependant. »</a:t>
            </a:r>
            <a:r>
              <a:rPr lang="fr-BE" sz="2400" dirty="0"/>
              <a:t> </a:t>
            </a:r>
          </a:p>
          <a:p>
            <a:pPr algn="r"/>
            <a:r>
              <a:rPr lang="fr-BE" cap="small" dirty="0"/>
              <a:t>Ministère de la communauté Française,</a:t>
            </a:r>
            <a:r>
              <a:rPr lang="fr-BE" i="1" dirty="0"/>
              <a:t> Programme d’étude du cours de religion catholique. Enseignement secondaire en plein exercice</a:t>
            </a:r>
            <a:r>
              <a:rPr lang="fr-BE" dirty="0"/>
              <a:t>, Bruxelles, AGERS, 2003, p. 7</a:t>
            </a:r>
            <a:r>
              <a:rPr lang="fr-BE" sz="1600" dirty="0"/>
              <a:t>.</a:t>
            </a:r>
          </a:p>
        </p:txBody>
      </p:sp>
    </p:spTree>
    <p:extLst>
      <p:ext uri="{BB962C8B-B14F-4D97-AF65-F5344CB8AC3E}">
        <p14:creationId xmlns:p14="http://schemas.microsoft.com/office/powerpoint/2010/main" val="1112256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u texte 1">
            <a:extLst>
              <a:ext uri="{FF2B5EF4-FFF2-40B4-BE49-F238E27FC236}">
                <a16:creationId xmlns:a16="http://schemas.microsoft.com/office/drawing/2014/main" id="{6DD2ED5A-67BA-4451-B4B5-6EC8FD1BC1C4}"/>
              </a:ext>
            </a:extLst>
          </p:cNvPr>
          <p:cNvSpPr>
            <a:spLocks noGrp="1" noChangeArrowheads="1"/>
          </p:cNvSpPr>
          <p:nvPr>
            <p:ph type="body" sz="quarter" idx="10"/>
          </p:nvPr>
        </p:nvSpPr>
        <p:spPr bwMode="auto">
          <a:xfrm>
            <a:off x="9302620" y="6426200"/>
            <a:ext cx="2637616" cy="431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fr-FR" altLang="fr-FR" dirty="0"/>
              <a:t>Colloque École et Religions</a:t>
            </a:r>
          </a:p>
        </p:txBody>
      </p:sp>
      <p:sp>
        <p:nvSpPr>
          <p:cNvPr id="2" name="Espace réservé du texte 3">
            <a:extLst>
              <a:ext uri="{FF2B5EF4-FFF2-40B4-BE49-F238E27FC236}">
                <a16:creationId xmlns:a16="http://schemas.microsoft.com/office/drawing/2014/main" id="{7971B317-C4E0-D761-7CC3-CEE589BB8328}"/>
              </a:ext>
            </a:extLst>
          </p:cNvPr>
          <p:cNvSpPr txBox="1">
            <a:spLocks noChangeArrowheads="1"/>
          </p:cNvSpPr>
          <p:nvPr/>
        </p:nvSpPr>
        <p:spPr bwMode="auto">
          <a:xfrm>
            <a:off x="346582" y="1111782"/>
            <a:ext cx="10918825" cy="7691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Font typeface="Arial" panose="020B0604020202020204" pitchFamily="34" charset="0"/>
              <a:buNone/>
            </a:pPr>
            <a:r>
              <a:rPr lang="fr-FR" altLang="fr-FR" sz="2600" dirty="0"/>
              <a:t>Écoles catholiques à Bruxelles (2023-2024) : 7 questions du terrain</a:t>
            </a:r>
          </a:p>
        </p:txBody>
      </p:sp>
      <p:sp>
        <p:nvSpPr>
          <p:cNvPr id="4" name="ZoneTexte 3">
            <a:extLst>
              <a:ext uri="{FF2B5EF4-FFF2-40B4-BE49-F238E27FC236}">
                <a16:creationId xmlns:a16="http://schemas.microsoft.com/office/drawing/2014/main" id="{38C8E22A-630E-6496-AD38-5CFF99AC947C}"/>
              </a:ext>
            </a:extLst>
          </p:cNvPr>
          <p:cNvSpPr txBox="1"/>
          <p:nvPr/>
        </p:nvSpPr>
        <p:spPr>
          <a:xfrm>
            <a:off x="926593" y="1812172"/>
            <a:ext cx="10624705" cy="492443"/>
          </a:xfrm>
          <a:prstGeom prst="rect">
            <a:avLst/>
          </a:prstGeom>
          <a:solidFill>
            <a:schemeClr val="accent2"/>
          </a:solidFill>
        </p:spPr>
        <p:txBody>
          <a:bodyPr wrap="square" rtlCol="0">
            <a:spAutoFit/>
          </a:bodyPr>
          <a:lstStyle/>
          <a:p>
            <a:pPr algn="ctr"/>
            <a:r>
              <a:rPr lang="fr-BE" sz="2600" dirty="0">
                <a:solidFill>
                  <a:schemeClr val="bg1"/>
                </a:solidFill>
                <a:latin typeface="+mn-lt"/>
              </a:rPr>
              <a:t>1) </a:t>
            </a:r>
            <a:r>
              <a:rPr lang="fr-BE" sz="2600" dirty="0">
                <a:solidFill>
                  <a:schemeClr val="bg1"/>
                </a:solidFill>
                <a:effectLst/>
                <a:latin typeface="+mn-lt"/>
                <a:ea typeface="Calibri" panose="020F0502020204030204" pitchFamily="34" charset="0"/>
                <a:cs typeface="Times New Roman" panose="02020603050405020304" pitchFamily="18" charset="0"/>
              </a:rPr>
              <a:t>Comment gérer la problématique de l’abaya ?</a:t>
            </a:r>
          </a:p>
        </p:txBody>
      </p:sp>
      <p:sp>
        <p:nvSpPr>
          <p:cNvPr id="5" name="ZoneTexte 4">
            <a:extLst>
              <a:ext uri="{FF2B5EF4-FFF2-40B4-BE49-F238E27FC236}">
                <a16:creationId xmlns:a16="http://schemas.microsoft.com/office/drawing/2014/main" id="{E64BD1D1-C095-CD86-433D-D36F56B8B91E}"/>
              </a:ext>
            </a:extLst>
          </p:cNvPr>
          <p:cNvSpPr txBox="1"/>
          <p:nvPr/>
        </p:nvSpPr>
        <p:spPr>
          <a:xfrm>
            <a:off x="926593" y="2354782"/>
            <a:ext cx="10624705" cy="492443"/>
          </a:xfrm>
          <a:prstGeom prst="rect">
            <a:avLst/>
          </a:prstGeom>
          <a:solidFill>
            <a:srgbClr val="F9B34D"/>
          </a:solidFill>
        </p:spPr>
        <p:txBody>
          <a:bodyPr wrap="square" rtlCol="0">
            <a:spAutoFit/>
          </a:bodyPr>
          <a:lstStyle/>
          <a:p>
            <a:pPr algn="ctr"/>
            <a:r>
              <a:rPr lang="fr-BE" sz="2600" dirty="0">
                <a:solidFill>
                  <a:schemeClr val="bg1"/>
                </a:solidFill>
                <a:latin typeface="+mn-lt"/>
                <a:ea typeface="Calibri" panose="020F0502020204030204" pitchFamily="34" charset="0"/>
                <a:cs typeface="Times New Roman" panose="02020603050405020304" pitchFamily="18" charset="0"/>
              </a:rPr>
              <a:t>2) </a:t>
            </a:r>
            <a:r>
              <a:rPr lang="fr-BE" sz="2600" dirty="0">
                <a:solidFill>
                  <a:schemeClr val="bg1"/>
                </a:solidFill>
                <a:effectLst/>
                <a:latin typeface="+mn-lt"/>
                <a:ea typeface="Calibri" panose="020F0502020204030204" pitchFamily="34" charset="0"/>
                <a:cs typeface="Times New Roman" panose="02020603050405020304" pitchFamily="18" charset="0"/>
              </a:rPr>
              <a:t>Comment gérer les temps de prière demandés par les élèves musulmans ?</a:t>
            </a:r>
          </a:p>
        </p:txBody>
      </p:sp>
      <p:sp>
        <p:nvSpPr>
          <p:cNvPr id="6" name="ZoneTexte 5">
            <a:extLst>
              <a:ext uri="{FF2B5EF4-FFF2-40B4-BE49-F238E27FC236}">
                <a16:creationId xmlns:a16="http://schemas.microsoft.com/office/drawing/2014/main" id="{9E25F995-2D9A-9FBA-4D2D-1CFAB934BC0D}"/>
              </a:ext>
            </a:extLst>
          </p:cNvPr>
          <p:cNvSpPr txBox="1"/>
          <p:nvPr/>
        </p:nvSpPr>
        <p:spPr>
          <a:xfrm>
            <a:off x="898848" y="2897392"/>
            <a:ext cx="10652450" cy="507062"/>
          </a:xfrm>
          <a:prstGeom prst="rect">
            <a:avLst/>
          </a:prstGeom>
          <a:solidFill>
            <a:srgbClr val="E17305"/>
          </a:solidFill>
        </p:spPr>
        <p:txBody>
          <a:bodyPr wrap="square" rtlCol="0">
            <a:spAutoFit/>
          </a:bodyPr>
          <a:lstStyle/>
          <a:p>
            <a:pPr algn="ctr">
              <a:lnSpc>
                <a:spcPct val="107000"/>
              </a:lnSpc>
              <a:spcAft>
                <a:spcPts val="0"/>
              </a:spcAft>
            </a:pPr>
            <a:r>
              <a:rPr lang="fr-BE" sz="2600" dirty="0">
                <a:solidFill>
                  <a:schemeClr val="bg1"/>
                </a:solidFill>
                <a:latin typeface="+mn-lt"/>
                <a:ea typeface="Calibri" panose="020F0502020204030204" pitchFamily="34" charset="0"/>
                <a:cs typeface="Times New Roman" panose="02020603050405020304" pitchFamily="18" charset="0"/>
              </a:rPr>
              <a:t>3) C</a:t>
            </a:r>
            <a:r>
              <a:rPr lang="fr-BE" sz="2600" dirty="0">
                <a:solidFill>
                  <a:schemeClr val="bg1"/>
                </a:solidFill>
                <a:effectLst/>
                <a:latin typeface="+mn-lt"/>
                <a:ea typeface="Calibri" panose="020F0502020204030204" pitchFamily="34" charset="0"/>
                <a:cs typeface="Times New Roman" panose="02020603050405020304" pitchFamily="18" charset="0"/>
              </a:rPr>
              <a:t>omment réagir aux propos de ceux demandant plus de reconnaissance ?</a:t>
            </a:r>
          </a:p>
        </p:txBody>
      </p:sp>
      <p:sp>
        <p:nvSpPr>
          <p:cNvPr id="7" name="ZoneTexte 6">
            <a:extLst>
              <a:ext uri="{FF2B5EF4-FFF2-40B4-BE49-F238E27FC236}">
                <a16:creationId xmlns:a16="http://schemas.microsoft.com/office/drawing/2014/main" id="{C4479E6F-D153-BF12-D986-3463C4D60F2E}"/>
              </a:ext>
            </a:extLst>
          </p:cNvPr>
          <p:cNvSpPr txBox="1"/>
          <p:nvPr/>
        </p:nvSpPr>
        <p:spPr>
          <a:xfrm>
            <a:off x="898848" y="3474038"/>
            <a:ext cx="10652450" cy="501419"/>
          </a:xfrm>
          <a:prstGeom prst="rect">
            <a:avLst/>
          </a:prstGeom>
          <a:solidFill>
            <a:srgbClr val="F9B34D"/>
          </a:solidFill>
        </p:spPr>
        <p:txBody>
          <a:bodyPr wrap="square" rtlCol="0">
            <a:spAutoFit/>
          </a:bodyPr>
          <a:lstStyle/>
          <a:p>
            <a:pPr algn="ctr">
              <a:lnSpc>
                <a:spcPct val="107000"/>
              </a:lnSpc>
              <a:spcAft>
                <a:spcPts val="0"/>
              </a:spcAft>
            </a:pPr>
            <a:r>
              <a:rPr lang="fr-BE" sz="2600" dirty="0">
                <a:solidFill>
                  <a:schemeClr val="bg1"/>
                </a:solidFill>
                <a:effectLst/>
                <a:latin typeface="+mn-lt"/>
                <a:ea typeface="Calibri" panose="020F0502020204030204" pitchFamily="34" charset="0"/>
                <a:cs typeface="Times New Roman" panose="02020603050405020304" pitchFamily="18" charset="0"/>
              </a:rPr>
              <a:t>4) Comment faire face à la pénurie d’enseignants de religion ?</a:t>
            </a:r>
          </a:p>
        </p:txBody>
      </p:sp>
      <p:sp>
        <p:nvSpPr>
          <p:cNvPr id="8" name="ZoneTexte 7">
            <a:extLst>
              <a:ext uri="{FF2B5EF4-FFF2-40B4-BE49-F238E27FC236}">
                <a16:creationId xmlns:a16="http://schemas.microsoft.com/office/drawing/2014/main" id="{FC78D5C1-67C5-67F6-00FF-572CA6F546E8}"/>
              </a:ext>
            </a:extLst>
          </p:cNvPr>
          <p:cNvSpPr txBox="1"/>
          <p:nvPr/>
        </p:nvSpPr>
        <p:spPr>
          <a:xfrm>
            <a:off x="898848" y="4051967"/>
            <a:ext cx="10652450" cy="501419"/>
          </a:xfrm>
          <a:prstGeom prst="rect">
            <a:avLst/>
          </a:prstGeom>
          <a:solidFill>
            <a:srgbClr val="E17305"/>
          </a:solidFill>
        </p:spPr>
        <p:txBody>
          <a:bodyPr wrap="square" rtlCol="0">
            <a:spAutoFit/>
          </a:bodyPr>
          <a:lstStyle/>
          <a:p>
            <a:pPr algn="ctr">
              <a:lnSpc>
                <a:spcPct val="107000"/>
              </a:lnSpc>
              <a:spcAft>
                <a:spcPts val="0"/>
              </a:spcAft>
            </a:pPr>
            <a:r>
              <a:rPr lang="fr-BE" sz="2600" dirty="0">
                <a:solidFill>
                  <a:schemeClr val="bg1"/>
                </a:solidFill>
                <a:effectLst/>
                <a:latin typeface="+mn-lt"/>
                <a:ea typeface="Calibri" panose="020F0502020204030204" pitchFamily="34" charset="0"/>
                <a:cs typeface="Times New Roman" panose="02020603050405020304" pitchFamily="18" charset="0"/>
              </a:rPr>
              <a:t>5) Comment collaborer avec les autres P.O. et directions d’écoles islamiques ?</a:t>
            </a:r>
          </a:p>
        </p:txBody>
      </p:sp>
      <p:sp>
        <p:nvSpPr>
          <p:cNvPr id="9" name="ZoneTexte 8">
            <a:extLst>
              <a:ext uri="{FF2B5EF4-FFF2-40B4-BE49-F238E27FC236}">
                <a16:creationId xmlns:a16="http://schemas.microsoft.com/office/drawing/2014/main" id="{AC8A6EA2-A1FA-7BCD-E0B2-3D534FCFB9AD}"/>
              </a:ext>
            </a:extLst>
          </p:cNvPr>
          <p:cNvSpPr txBox="1"/>
          <p:nvPr/>
        </p:nvSpPr>
        <p:spPr>
          <a:xfrm>
            <a:off x="898848" y="4646164"/>
            <a:ext cx="10652450" cy="501419"/>
          </a:xfrm>
          <a:prstGeom prst="rect">
            <a:avLst/>
          </a:prstGeom>
          <a:solidFill>
            <a:srgbClr val="F9B34D"/>
          </a:solidFill>
        </p:spPr>
        <p:txBody>
          <a:bodyPr wrap="square" rtlCol="0">
            <a:spAutoFit/>
          </a:bodyPr>
          <a:lstStyle/>
          <a:p>
            <a:pPr algn="ctr">
              <a:lnSpc>
                <a:spcPct val="107000"/>
              </a:lnSpc>
              <a:spcAft>
                <a:spcPts val="0"/>
              </a:spcAft>
            </a:pPr>
            <a:r>
              <a:rPr lang="fr-BE" sz="2600" dirty="0">
                <a:solidFill>
                  <a:schemeClr val="bg1"/>
                </a:solidFill>
                <a:effectLst/>
                <a:latin typeface="+mn-lt"/>
                <a:ea typeface="Calibri" panose="020F0502020204030204" pitchFamily="34" charset="0"/>
                <a:cs typeface="Times New Roman" panose="02020603050405020304" pitchFamily="18" charset="0"/>
              </a:rPr>
              <a:t>6) Comment aborder le conflit entre Israël et le Hamas ?</a:t>
            </a:r>
          </a:p>
        </p:txBody>
      </p:sp>
      <p:sp>
        <p:nvSpPr>
          <p:cNvPr id="10" name="ZoneTexte 9">
            <a:extLst>
              <a:ext uri="{FF2B5EF4-FFF2-40B4-BE49-F238E27FC236}">
                <a16:creationId xmlns:a16="http://schemas.microsoft.com/office/drawing/2014/main" id="{86A7547A-2854-8B91-2402-C2AACDC56B1E}"/>
              </a:ext>
            </a:extLst>
          </p:cNvPr>
          <p:cNvSpPr txBox="1"/>
          <p:nvPr/>
        </p:nvSpPr>
        <p:spPr>
          <a:xfrm>
            <a:off x="898848" y="5322116"/>
            <a:ext cx="10652450" cy="929550"/>
          </a:xfrm>
          <a:prstGeom prst="rect">
            <a:avLst/>
          </a:prstGeom>
          <a:solidFill>
            <a:srgbClr val="E17305"/>
          </a:solidFill>
        </p:spPr>
        <p:txBody>
          <a:bodyPr wrap="square" rtlCol="0">
            <a:spAutoFit/>
          </a:bodyPr>
          <a:lstStyle/>
          <a:p>
            <a:pPr algn="ctr">
              <a:lnSpc>
                <a:spcPct val="107000"/>
              </a:lnSpc>
              <a:spcAft>
                <a:spcPts val="0"/>
              </a:spcAft>
            </a:pPr>
            <a:r>
              <a:rPr lang="fr-BE" sz="2600" dirty="0">
                <a:solidFill>
                  <a:srgbClr val="FFFF00"/>
                </a:solidFill>
                <a:latin typeface="+mn-lt"/>
                <a:ea typeface="Calibri" panose="020F0502020204030204" pitchFamily="34" charset="0"/>
                <a:cs typeface="Times New Roman" panose="02020603050405020304" pitchFamily="18" charset="0"/>
              </a:rPr>
              <a:t>7) </a:t>
            </a:r>
            <a:r>
              <a:rPr lang="fr-BE" sz="2600" dirty="0">
                <a:solidFill>
                  <a:srgbClr val="FFFF00"/>
                </a:solidFill>
                <a:effectLst/>
                <a:latin typeface="+mn-lt"/>
                <a:ea typeface="Calibri" panose="020F0502020204030204" pitchFamily="34" charset="0"/>
                <a:cs typeface="Times New Roman" panose="02020603050405020304" pitchFamily="18" charset="0"/>
              </a:rPr>
              <a:t>Comment outiller ces enseignants de religion pour ouvrir tous ces élèves au dialogue, à l’altérité et à la diversité religieuse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wipe(down)">
                                      <p:cBhvr>
                                        <p:cTn id="3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3">
            <a:extLst>
              <a:ext uri="{FF2B5EF4-FFF2-40B4-BE49-F238E27FC236}">
                <a16:creationId xmlns:a16="http://schemas.microsoft.com/office/drawing/2014/main" id="{9D3A1780-3B21-CC03-8532-A918F7C50AB2}"/>
              </a:ext>
            </a:extLst>
          </p:cNvPr>
          <p:cNvSpPr txBox="1">
            <a:spLocks noChangeArrowheads="1"/>
          </p:cNvSpPr>
          <p:nvPr/>
        </p:nvSpPr>
        <p:spPr bwMode="auto">
          <a:xfrm>
            <a:off x="738468" y="1496501"/>
            <a:ext cx="9604643" cy="7691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50000"/>
              </a:lnSpc>
              <a:buFont typeface="Arial" panose="020B0604020202020204" pitchFamily="34" charset="0"/>
              <a:buNone/>
            </a:pPr>
            <a:r>
              <a:rPr lang="fr-FR" altLang="fr-FR" sz="2600" b="1" dirty="0"/>
              <a:t>A. Ne pas se limiter à la recherche d’une éthique commune</a:t>
            </a:r>
          </a:p>
        </p:txBody>
      </p:sp>
      <p:sp>
        <p:nvSpPr>
          <p:cNvPr id="3" name="ZoneTexte 2">
            <a:extLst>
              <a:ext uri="{FF2B5EF4-FFF2-40B4-BE49-F238E27FC236}">
                <a16:creationId xmlns:a16="http://schemas.microsoft.com/office/drawing/2014/main" id="{046BD450-B196-559C-3590-8C844F92A619}"/>
              </a:ext>
            </a:extLst>
          </p:cNvPr>
          <p:cNvSpPr txBox="1"/>
          <p:nvPr/>
        </p:nvSpPr>
        <p:spPr>
          <a:xfrm>
            <a:off x="696438" y="2424564"/>
            <a:ext cx="9389954" cy="461665"/>
          </a:xfrm>
          <a:prstGeom prst="rect">
            <a:avLst/>
          </a:prstGeom>
          <a:noFill/>
        </p:spPr>
        <p:txBody>
          <a:bodyPr wrap="square" rtlCol="0">
            <a:spAutoFit/>
          </a:bodyPr>
          <a:lstStyle/>
          <a:p>
            <a:pPr algn="just"/>
            <a:r>
              <a:rPr lang="fr-FR" sz="2400" dirty="0"/>
              <a:t>A.1. Un débat entre H. </a:t>
            </a:r>
            <a:r>
              <a:rPr lang="fr-FR" sz="2400" dirty="0" err="1"/>
              <a:t>Küng</a:t>
            </a:r>
            <a:r>
              <a:rPr lang="fr-FR" sz="2400" dirty="0"/>
              <a:t> et P. Ricœur : fonder une éthique commune ?  </a:t>
            </a:r>
            <a:endParaRPr lang="fr-BE" sz="1600" dirty="0"/>
          </a:p>
        </p:txBody>
      </p:sp>
      <p:sp>
        <p:nvSpPr>
          <p:cNvPr id="5" name="ZoneTexte 4">
            <a:extLst>
              <a:ext uri="{FF2B5EF4-FFF2-40B4-BE49-F238E27FC236}">
                <a16:creationId xmlns:a16="http://schemas.microsoft.com/office/drawing/2014/main" id="{DF3679E9-0E20-A8C4-EF68-17BD59C8CD58}"/>
              </a:ext>
            </a:extLst>
          </p:cNvPr>
          <p:cNvSpPr txBox="1"/>
          <p:nvPr/>
        </p:nvSpPr>
        <p:spPr>
          <a:xfrm>
            <a:off x="644996" y="3350788"/>
            <a:ext cx="10799124" cy="1446550"/>
          </a:xfrm>
          <a:prstGeom prst="rect">
            <a:avLst/>
          </a:prstGeom>
          <a:noFill/>
        </p:spPr>
        <p:txBody>
          <a:bodyPr wrap="square" rtlCol="0">
            <a:spAutoFit/>
          </a:bodyPr>
          <a:lstStyle/>
          <a:p>
            <a:pPr algn="just"/>
            <a:r>
              <a:rPr lang="fr-FR" sz="2400" dirty="0"/>
              <a:t>A.2. Une fonction propre aux religions : « Ouvrir l’humanité à la transcendance », « convoquer les uns et les autres à se convertir plus résolument à l’Unique, à l’ineffable, à l’Ultime » (C. </a:t>
            </a:r>
            <a:r>
              <a:rPr lang="fr-FR" sz="2400" dirty="0" err="1"/>
              <a:t>Salenson</a:t>
            </a:r>
            <a:r>
              <a:rPr lang="fr-FR" sz="2400" dirty="0"/>
              <a:t>)</a:t>
            </a:r>
          </a:p>
          <a:p>
            <a:pPr algn="just"/>
            <a:endParaRPr lang="fr-BE" sz="1600" dirty="0"/>
          </a:p>
        </p:txBody>
      </p:sp>
      <p:sp>
        <p:nvSpPr>
          <p:cNvPr id="6" name="ZoneTexte 5">
            <a:extLst>
              <a:ext uri="{FF2B5EF4-FFF2-40B4-BE49-F238E27FC236}">
                <a16:creationId xmlns:a16="http://schemas.microsoft.com/office/drawing/2014/main" id="{C66BE4FE-B33C-F043-5CC8-1C0CEA451F52}"/>
              </a:ext>
            </a:extLst>
          </p:cNvPr>
          <p:cNvSpPr txBox="1"/>
          <p:nvPr/>
        </p:nvSpPr>
        <p:spPr>
          <a:xfrm>
            <a:off x="696438" y="4990464"/>
            <a:ext cx="10696240" cy="1200329"/>
          </a:xfrm>
          <a:prstGeom prst="rect">
            <a:avLst/>
          </a:prstGeom>
          <a:noFill/>
        </p:spPr>
        <p:txBody>
          <a:bodyPr wrap="square" rtlCol="0">
            <a:spAutoFit/>
          </a:bodyPr>
          <a:lstStyle/>
          <a:p>
            <a:pPr algn="just"/>
            <a:r>
              <a:rPr lang="fr-FR" sz="2400" dirty="0"/>
              <a:t> A.3. Limites de l’éthique planétaire : « Le problème n’est-il pas, plus que de rassembler les convictions morales communes, d’indiquer le chemin de chaque religion vers ce fonds commun? » (P. Ricœur) </a:t>
            </a:r>
            <a:endParaRPr lang="fr-BE" sz="1600" dirty="0"/>
          </a:p>
        </p:txBody>
      </p:sp>
      <p:sp>
        <p:nvSpPr>
          <p:cNvPr id="10" name="Espace réservé du texte 1">
            <a:extLst>
              <a:ext uri="{FF2B5EF4-FFF2-40B4-BE49-F238E27FC236}">
                <a16:creationId xmlns:a16="http://schemas.microsoft.com/office/drawing/2014/main" id="{7498829D-EDF4-0B12-1CEB-4ED7334FC171}"/>
              </a:ext>
            </a:extLst>
          </p:cNvPr>
          <p:cNvSpPr txBox="1">
            <a:spLocks noChangeArrowheads="1"/>
          </p:cNvSpPr>
          <p:nvPr/>
        </p:nvSpPr>
        <p:spPr bwMode="auto">
          <a:xfrm>
            <a:off x="9302620" y="6379254"/>
            <a:ext cx="2565918" cy="2973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eaLnBrk="1" hangingPunct="1">
              <a:buNone/>
            </a:pPr>
            <a:r>
              <a:rPr lang="fr-FR" altLang="fr-FR" sz="1500" dirty="0">
                <a:latin typeface="Arial" panose="020B0604020202020204" pitchFamily="34" charset="0"/>
                <a:cs typeface="Arial" panose="020B0604020202020204" pitchFamily="34" charset="0"/>
              </a:rPr>
              <a:t>Colloque École et Religions</a:t>
            </a:r>
          </a:p>
        </p:txBody>
      </p:sp>
      <p:pic>
        <p:nvPicPr>
          <p:cNvPr id="4" name="Picture 2" descr="Projet d'éthique planétaire. La paix mondiale par la paix entre les religions - 1">
            <a:extLst>
              <a:ext uri="{FF2B5EF4-FFF2-40B4-BE49-F238E27FC236}">
                <a16:creationId xmlns:a16="http://schemas.microsoft.com/office/drawing/2014/main" id="{B081C2F1-7714-491E-4DC5-D75205CE581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 b="13558"/>
          <a:stretch/>
        </p:blipFill>
        <p:spPr bwMode="auto">
          <a:xfrm>
            <a:off x="9989983" y="67311"/>
            <a:ext cx="2202017" cy="2799185"/>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3">
            <a:extLst>
              <a:ext uri="{FF2B5EF4-FFF2-40B4-BE49-F238E27FC236}">
                <a16:creationId xmlns:a16="http://schemas.microsoft.com/office/drawing/2014/main" id="{9D3A1780-3B21-CC03-8532-A918F7C50AB2}"/>
              </a:ext>
            </a:extLst>
          </p:cNvPr>
          <p:cNvSpPr txBox="1">
            <a:spLocks noChangeArrowheads="1"/>
          </p:cNvSpPr>
          <p:nvPr/>
        </p:nvSpPr>
        <p:spPr bwMode="auto">
          <a:xfrm>
            <a:off x="738468" y="1496501"/>
            <a:ext cx="10918825" cy="7691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50000"/>
              </a:lnSpc>
              <a:buFont typeface="Arial" panose="020B0604020202020204" pitchFamily="34" charset="0"/>
              <a:buNone/>
            </a:pPr>
            <a:r>
              <a:rPr lang="fr-FR" altLang="fr-FR" sz="2600" b="1" dirty="0"/>
              <a:t>A. Ne pas se limiter à la recherche d’une éthique commune</a:t>
            </a:r>
          </a:p>
        </p:txBody>
      </p:sp>
      <p:sp>
        <p:nvSpPr>
          <p:cNvPr id="7" name="ZoneTexte 6">
            <a:extLst>
              <a:ext uri="{FF2B5EF4-FFF2-40B4-BE49-F238E27FC236}">
                <a16:creationId xmlns:a16="http://schemas.microsoft.com/office/drawing/2014/main" id="{88408102-260C-9CCD-8F79-150EA8E7CA6F}"/>
              </a:ext>
            </a:extLst>
          </p:cNvPr>
          <p:cNvSpPr txBox="1"/>
          <p:nvPr/>
        </p:nvSpPr>
        <p:spPr>
          <a:xfrm>
            <a:off x="603131" y="3001549"/>
            <a:ext cx="11054161" cy="1200329"/>
          </a:xfrm>
          <a:prstGeom prst="rect">
            <a:avLst/>
          </a:prstGeom>
          <a:noFill/>
        </p:spPr>
        <p:txBody>
          <a:bodyPr wrap="square" rtlCol="0">
            <a:spAutoFit/>
          </a:bodyPr>
          <a:lstStyle/>
          <a:p>
            <a:pPr algn="just"/>
            <a:r>
              <a:rPr lang="fr-FR" sz="2400" dirty="0"/>
              <a:t>A.4. Missions de l’enseignant : encourager chaque élève à entrer dans une démarche de dialogue, en l’invitant non seulement à s’interroger sur le sens de sa propre spiritualité, mais aussi en l’encourageant à réinterpréter et à se réapproprier celle-ci de l’intérieur.  </a:t>
            </a:r>
            <a:endParaRPr lang="fr-BE" sz="1600" dirty="0"/>
          </a:p>
        </p:txBody>
      </p:sp>
      <p:sp>
        <p:nvSpPr>
          <p:cNvPr id="8" name="ZoneTexte 7">
            <a:extLst>
              <a:ext uri="{FF2B5EF4-FFF2-40B4-BE49-F238E27FC236}">
                <a16:creationId xmlns:a16="http://schemas.microsoft.com/office/drawing/2014/main" id="{B5AAA6F6-36A4-09DD-E911-84748C5C2A8D}"/>
              </a:ext>
            </a:extLst>
          </p:cNvPr>
          <p:cNvSpPr txBox="1"/>
          <p:nvPr/>
        </p:nvSpPr>
        <p:spPr>
          <a:xfrm>
            <a:off x="640454" y="4706903"/>
            <a:ext cx="10948414" cy="461665"/>
          </a:xfrm>
          <a:prstGeom prst="rect">
            <a:avLst/>
          </a:prstGeom>
          <a:noFill/>
        </p:spPr>
        <p:txBody>
          <a:bodyPr wrap="square" rtlCol="0">
            <a:spAutoFit/>
          </a:bodyPr>
          <a:lstStyle/>
          <a:p>
            <a:pPr algn="just"/>
            <a:r>
              <a:rPr lang="fr-FR" sz="2400" dirty="0"/>
              <a:t>A.5. Attitudes et compétences nécessaires (H. </a:t>
            </a:r>
            <a:r>
              <a:rPr lang="fr-FR" sz="2400" dirty="0" err="1"/>
              <a:t>Derroitte</a:t>
            </a:r>
            <a:r>
              <a:rPr lang="fr-FR" sz="2400" dirty="0"/>
              <a:t>)  </a:t>
            </a:r>
            <a:endParaRPr lang="fr-BE" sz="1600" dirty="0"/>
          </a:p>
        </p:txBody>
      </p:sp>
      <p:sp>
        <p:nvSpPr>
          <p:cNvPr id="4" name="Espace réservé du texte 1">
            <a:extLst>
              <a:ext uri="{FF2B5EF4-FFF2-40B4-BE49-F238E27FC236}">
                <a16:creationId xmlns:a16="http://schemas.microsoft.com/office/drawing/2014/main" id="{72780E67-2CD4-9F01-CD36-0F09F3A92CDB}"/>
              </a:ext>
            </a:extLst>
          </p:cNvPr>
          <p:cNvSpPr txBox="1">
            <a:spLocks noChangeArrowheads="1"/>
          </p:cNvSpPr>
          <p:nvPr/>
        </p:nvSpPr>
        <p:spPr bwMode="auto">
          <a:xfrm>
            <a:off x="9302620" y="6379254"/>
            <a:ext cx="2565918" cy="2973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eaLnBrk="1" hangingPunct="1">
              <a:buNone/>
            </a:pPr>
            <a:r>
              <a:rPr lang="fr-FR" altLang="fr-FR" sz="1500" dirty="0">
                <a:latin typeface="Arial" panose="020B0604020202020204" pitchFamily="34" charset="0"/>
                <a:cs typeface="Arial" panose="020B0604020202020204" pitchFamily="34" charset="0"/>
              </a:rPr>
              <a:t>Colloque École et Religions</a:t>
            </a:r>
          </a:p>
        </p:txBody>
      </p:sp>
    </p:spTree>
    <p:extLst>
      <p:ext uri="{BB962C8B-B14F-4D97-AF65-F5344CB8AC3E}">
        <p14:creationId xmlns:p14="http://schemas.microsoft.com/office/powerpoint/2010/main" val="3328606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3">
            <a:extLst>
              <a:ext uri="{FF2B5EF4-FFF2-40B4-BE49-F238E27FC236}">
                <a16:creationId xmlns:a16="http://schemas.microsoft.com/office/drawing/2014/main" id="{9D3A1780-3B21-CC03-8532-A918F7C50AB2}"/>
              </a:ext>
            </a:extLst>
          </p:cNvPr>
          <p:cNvSpPr txBox="1">
            <a:spLocks noChangeArrowheads="1"/>
          </p:cNvSpPr>
          <p:nvPr/>
        </p:nvSpPr>
        <p:spPr bwMode="auto">
          <a:xfrm>
            <a:off x="738468" y="1496501"/>
            <a:ext cx="10918825" cy="7691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50000"/>
              </a:lnSpc>
              <a:buFont typeface="Arial" panose="020B0604020202020204" pitchFamily="34" charset="0"/>
              <a:buNone/>
            </a:pPr>
            <a:r>
              <a:rPr lang="fr-FR" altLang="fr-FR" sz="2600" b="1" dirty="0"/>
              <a:t>B. Créer des identités relationnelles et réflexives</a:t>
            </a:r>
          </a:p>
        </p:txBody>
      </p:sp>
      <p:sp>
        <p:nvSpPr>
          <p:cNvPr id="3" name="ZoneTexte 2">
            <a:extLst>
              <a:ext uri="{FF2B5EF4-FFF2-40B4-BE49-F238E27FC236}">
                <a16:creationId xmlns:a16="http://schemas.microsoft.com/office/drawing/2014/main" id="{AF6CB1E2-F55B-6E8D-DB2A-EDB8A1307454}"/>
              </a:ext>
            </a:extLst>
          </p:cNvPr>
          <p:cNvSpPr txBox="1"/>
          <p:nvPr/>
        </p:nvSpPr>
        <p:spPr>
          <a:xfrm>
            <a:off x="696438" y="2272466"/>
            <a:ext cx="10556280" cy="461665"/>
          </a:xfrm>
          <a:prstGeom prst="rect">
            <a:avLst/>
          </a:prstGeom>
          <a:noFill/>
        </p:spPr>
        <p:txBody>
          <a:bodyPr wrap="square" rtlCol="0">
            <a:spAutoFit/>
          </a:bodyPr>
          <a:lstStyle/>
          <a:p>
            <a:pPr algn="just"/>
            <a:r>
              <a:rPr lang="fr-FR" sz="2400" dirty="0"/>
              <a:t>B.1. Une recherche des valeurs communes ?  </a:t>
            </a:r>
            <a:endParaRPr lang="fr-BE" sz="1600" dirty="0"/>
          </a:p>
        </p:txBody>
      </p:sp>
      <p:sp>
        <p:nvSpPr>
          <p:cNvPr id="4" name="ZoneTexte 3">
            <a:extLst>
              <a:ext uri="{FF2B5EF4-FFF2-40B4-BE49-F238E27FC236}">
                <a16:creationId xmlns:a16="http://schemas.microsoft.com/office/drawing/2014/main" id="{F1358572-2587-B1B8-59A2-D364F2EE28F8}"/>
              </a:ext>
            </a:extLst>
          </p:cNvPr>
          <p:cNvSpPr txBox="1"/>
          <p:nvPr/>
        </p:nvSpPr>
        <p:spPr>
          <a:xfrm>
            <a:off x="696438" y="3168310"/>
            <a:ext cx="10556280" cy="2677656"/>
          </a:xfrm>
          <a:prstGeom prst="rect">
            <a:avLst/>
          </a:prstGeom>
          <a:noFill/>
        </p:spPr>
        <p:txBody>
          <a:bodyPr wrap="square" rtlCol="0">
            <a:spAutoFit/>
          </a:bodyPr>
          <a:lstStyle/>
          <a:p>
            <a:pPr algn="just"/>
            <a:r>
              <a:rPr lang="fr-FR" sz="2400" dirty="0"/>
              <a:t>B.2. Interruption contextuelle et théologique (L. </a:t>
            </a:r>
            <a:r>
              <a:rPr lang="fr-FR" sz="2400" dirty="0" err="1"/>
              <a:t>Boeve</a:t>
            </a:r>
            <a:r>
              <a:rPr lang="fr-FR" sz="2400" dirty="0"/>
              <a:t>) : </a:t>
            </a:r>
          </a:p>
          <a:p>
            <a:pPr algn="just"/>
            <a:endParaRPr lang="fr-FR" sz="1200" dirty="0"/>
          </a:p>
          <a:p>
            <a:pPr algn="just"/>
            <a:r>
              <a:rPr lang="fr-FR" sz="2400" dirty="0"/>
              <a:t>	- Des mono- aux multi-corrélations (recontextualisation)</a:t>
            </a:r>
          </a:p>
          <a:p>
            <a:pPr algn="just"/>
            <a:r>
              <a:rPr lang="fr-FR" sz="2400" dirty="0"/>
              <a:t>	- Identifier les différences dans la ressemblance (Ex. : carême et ramadan)</a:t>
            </a:r>
          </a:p>
          <a:p>
            <a:pPr algn="just"/>
            <a:endParaRPr lang="fr-FR" sz="2400" dirty="0"/>
          </a:p>
          <a:p>
            <a:pPr algn="just"/>
            <a:endParaRPr lang="fr-FR" sz="1200" dirty="0"/>
          </a:p>
          <a:p>
            <a:pPr algn="just"/>
            <a:r>
              <a:rPr lang="fr-FR" sz="2400" dirty="0"/>
              <a:t>« Le véritable pluralisme n’appelle […] pas moins, mais plus d’identité – cependant pas une identité close – mais une identité ouverte, dialogale. » (L. </a:t>
            </a:r>
            <a:r>
              <a:rPr lang="fr-FR" sz="2400" dirty="0" err="1"/>
              <a:t>Boeve</a:t>
            </a:r>
            <a:r>
              <a:rPr lang="fr-FR" sz="2400" dirty="0"/>
              <a:t>)  </a:t>
            </a:r>
            <a:endParaRPr lang="fr-BE" sz="1600" dirty="0"/>
          </a:p>
        </p:txBody>
      </p:sp>
      <p:sp>
        <p:nvSpPr>
          <p:cNvPr id="5" name="Espace réservé du texte 1">
            <a:extLst>
              <a:ext uri="{FF2B5EF4-FFF2-40B4-BE49-F238E27FC236}">
                <a16:creationId xmlns:a16="http://schemas.microsoft.com/office/drawing/2014/main" id="{922D5E51-7A51-BDA3-8892-BA8DD613344D}"/>
              </a:ext>
            </a:extLst>
          </p:cNvPr>
          <p:cNvSpPr txBox="1">
            <a:spLocks noChangeArrowheads="1"/>
          </p:cNvSpPr>
          <p:nvPr/>
        </p:nvSpPr>
        <p:spPr bwMode="auto">
          <a:xfrm>
            <a:off x="9302620" y="6379254"/>
            <a:ext cx="2565918" cy="2973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eaLnBrk="1" hangingPunct="1">
              <a:buNone/>
            </a:pPr>
            <a:r>
              <a:rPr lang="fr-FR" altLang="fr-FR" sz="1500" dirty="0">
                <a:latin typeface="Arial" panose="020B0604020202020204" pitchFamily="34" charset="0"/>
                <a:cs typeface="Arial" panose="020B0604020202020204" pitchFamily="34" charset="0"/>
              </a:rPr>
              <a:t>Colloque École et Religions</a:t>
            </a:r>
          </a:p>
        </p:txBody>
      </p:sp>
    </p:spTree>
    <p:extLst>
      <p:ext uri="{BB962C8B-B14F-4D97-AF65-F5344CB8AC3E}">
        <p14:creationId xmlns:p14="http://schemas.microsoft.com/office/powerpoint/2010/main" val="3448074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3">
            <a:extLst>
              <a:ext uri="{FF2B5EF4-FFF2-40B4-BE49-F238E27FC236}">
                <a16:creationId xmlns:a16="http://schemas.microsoft.com/office/drawing/2014/main" id="{9D3A1780-3B21-CC03-8532-A918F7C50AB2}"/>
              </a:ext>
            </a:extLst>
          </p:cNvPr>
          <p:cNvSpPr txBox="1">
            <a:spLocks noChangeArrowheads="1"/>
          </p:cNvSpPr>
          <p:nvPr/>
        </p:nvSpPr>
        <p:spPr bwMode="auto">
          <a:xfrm>
            <a:off x="738468" y="1496501"/>
            <a:ext cx="10918825" cy="7691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50000"/>
              </a:lnSpc>
              <a:buFont typeface="Arial" panose="020B0604020202020204" pitchFamily="34" charset="0"/>
              <a:buNone/>
            </a:pPr>
            <a:r>
              <a:rPr lang="fr-FR" altLang="fr-FR" sz="2600" b="1" dirty="0"/>
              <a:t>B. Créer des identités relationnelles et réflexives</a:t>
            </a:r>
          </a:p>
        </p:txBody>
      </p:sp>
      <p:sp>
        <p:nvSpPr>
          <p:cNvPr id="3" name="ZoneTexte 2">
            <a:extLst>
              <a:ext uri="{FF2B5EF4-FFF2-40B4-BE49-F238E27FC236}">
                <a16:creationId xmlns:a16="http://schemas.microsoft.com/office/drawing/2014/main" id="{AF6CB1E2-F55B-6E8D-DB2A-EDB8A1307454}"/>
              </a:ext>
            </a:extLst>
          </p:cNvPr>
          <p:cNvSpPr txBox="1"/>
          <p:nvPr/>
        </p:nvSpPr>
        <p:spPr>
          <a:xfrm>
            <a:off x="696438" y="2752812"/>
            <a:ext cx="10556280" cy="1938992"/>
          </a:xfrm>
          <a:prstGeom prst="rect">
            <a:avLst/>
          </a:prstGeom>
          <a:noFill/>
        </p:spPr>
        <p:txBody>
          <a:bodyPr wrap="square" rtlCol="0">
            <a:spAutoFit/>
          </a:bodyPr>
          <a:lstStyle/>
          <a:p>
            <a:pPr algn="just"/>
            <a:r>
              <a:rPr lang="fr-FR" sz="2400" dirty="0"/>
              <a:t>B.3. Apporter des informations pertinentes (A.S. </a:t>
            </a:r>
            <a:r>
              <a:rPr lang="fr-FR" sz="2400" dirty="0" err="1"/>
              <a:t>Luiggi</a:t>
            </a:r>
            <a:r>
              <a:rPr lang="fr-FR" sz="2400" dirty="0"/>
              <a:t>)</a:t>
            </a:r>
          </a:p>
          <a:p>
            <a:pPr algn="just"/>
            <a:r>
              <a:rPr lang="fr-FR" sz="2400" dirty="0"/>
              <a:t>	- Sur sa propre religion</a:t>
            </a:r>
          </a:p>
          <a:p>
            <a:pPr algn="just"/>
            <a:r>
              <a:rPr lang="fr-FR" sz="2400" dirty="0"/>
              <a:t>	- Sur les autres convictions, religions, spiritualités, etc.</a:t>
            </a:r>
          </a:p>
          <a:p>
            <a:pPr algn="just"/>
            <a:r>
              <a:rPr lang="fr-FR" sz="2400" dirty="0">
                <a:sym typeface="Wingdings" panose="05000000000000000000" pitchFamily="2" charset="2"/>
              </a:rPr>
              <a:t>              Relecture intérieure</a:t>
            </a:r>
            <a:endParaRPr lang="fr-FR" sz="2400" dirty="0"/>
          </a:p>
          <a:p>
            <a:pPr algn="just"/>
            <a:r>
              <a:rPr lang="fr-FR" sz="2400" dirty="0"/>
              <a:t>        </a:t>
            </a:r>
            <a:endParaRPr lang="fr-BE" sz="1600" dirty="0"/>
          </a:p>
        </p:txBody>
      </p:sp>
      <p:sp>
        <p:nvSpPr>
          <p:cNvPr id="5" name="Espace réservé du texte 1">
            <a:extLst>
              <a:ext uri="{FF2B5EF4-FFF2-40B4-BE49-F238E27FC236}">
                <a16:creationId xmlns:a16="http://schemas.microsoft.com/office/drawing/2014/main" id="{922D5E51-7A51-BDA3-8892-BA8DD613344D}"/>
              </a:ext>
            </a:extLst>
          </p:cNvPr>
          <p:cNvSpPr txBox="1">
            <a:spLocks noChangeArrowheads="1"/>
          </p:cNvSpPr>
          <p:nvPr/>
        </p:nvSpPr>
        <p:spPr bwMode="auto">
          <a:xfrm>
            <a:off x="9302620" y="6379254"/>
            <a:ext cx="2565918" cy="2973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eaLnBrk="1" hangingPunct="1">
              <a:buNone/>
            </a:pPr>
            <a:r>
              <a:rPr lang="fr-FR" altLang="fr-FR" sz="1500" dirty="0">
                <a:latin typeface="Arial" panose="020B0604020202020204" pitchFamily="34" charset="0"/>
                <a:cs typeface="Arial" panose="020B0604020202020204" pitchFamily="34" charset="0"/>
              </a:rPr>
              <a:t>Colloque École et Religions</a:t>
            </a:r>
          </a:p>
        </p:txBody>
      </p:sp>
      <p:sp>
        <p:nvSpPr>
          <p:cNvPr id="6" name="ZoneTexte 5">
            <a:extLst>
              <a:ext uri="{FF2B5EF4-FFF2-40B4-BE49-F238E27FC236}">
                <a16:creationId xmlns:a16="http://schemas.microsoft.com/office/drawing/2014/main" id="{EBD0F8FD-7736-CF02-23FF-BB32C4D7B1BB}"/>
              </a:ext>
            </a:extLst>
          </p:cNvPr>
          <p:cNvSpPr txBox="1"/>
          <p:nvPr/>
        </p:nvSpPr>
        <p:spPr>
          <a:xfrm>
            <a:off x="738468" y="4666996"/>
            <a:ext cx="10556280" cy="1200329"/>
          </a:xfrm>
          <a:prstGeom prst="rect">
            <a:avLst/>
          </a:prstGeom>
          <a:noFill/>
        </p:spPr>
        <p:txBody>
          <a:bodyPr wrap="square" rtlCol="0">
            <a:spAutoFit/>
          </a:bodyPr>
          <a:lstStyle/>
          <a:p>
            <a:pPr algn="just"/>
            <a:r>
              <a:rPr lang="fr-FR" sz="2400" dirty="0"/>
              <a:t>B.4. Un double objectif : </a:t>
            </a:r>
          </a:p>
          <a:p>
            <a:pPr algn="just"/>
            <a:r>
              <a:rPr lang="fr-FR" sz="2400" dirty="0"/>
              <a:t>	- Créer des identités d’ouverture</a:t>
            </a:r>
          </a:p>
          <a:p>
            <a:pPr algn="just"/>
            <a:r>
              <a:rPr lang="fr-FR" sz="2400" dirty="0"/>
              <a:t>	- Pour mieux gérer la diversité</a:t>
            </a:r>
            <a:endParaRPr lang="fr-BE" sz="1600" dirty="0"/>
          </a:p>
        </p:txBody>
      </p:sp>
    </p:spTree>
    <p:extLst>
      <p:ext uri="{BB962C8B-B14F-4D97-AF65-F5344CB8AC3E}">
        <p14:creationId xmlns:p14="http://schemas.microsoft.com/office/powerpoint/2010/main" val="1861460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3">
            <a:extLst>
              <a:ext uri="{FF2B5EF4-FFF2-40B4-BE49-F238E27FC236}">
                <a16:creationId xmlns:a16="http://schemas.microsoft.com/office/drawing/2014/main" id="{9D3A1780-3B21-CC03-8532-A918F7C50AB2}"/>
              </a:ext>
            </a:extLst>
          </p:cNvPr>
          <p:cNvSpPr txBox="1">
            <a:spLocks noChangeArrowheads="1"/>
          </p:cNvSpPr>
          <p:nvPr/>
        </p:nvSpPr>
        <p:spPr bwMode="auto">
          <a:xfrm>
            <a:off x="738468" y="1496501"/>
            <a:ext cx="8116251" cy="7691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50000"/>
              </a:lnSpc>
              <a:buFont typeface="Arial" panose="020B0604020202020204" pitchFamily="34" charset="0"/>
              <a:buNone/>
            </a:pPr>
            <a:r>
              <a:rPr lang="fr-FR" altLang="fr-FR" sz="2600" b="1" dirty="0"/>
              <a:t>C. Ouvrir à la difficile altérité</a:t>
            </a:r>
          </a:p>
        </p:txBody>
      </p:sp>
      <p:sp>
        <p:nvSpPr>
          <p:cNvPr id="3" name="ZoneTexte 2">
            <a:extLst>
              <a:ext uri="{FF2B5EF4-FFF2-40B4-BE49-F238E27FC236}">
                <a16:creationId xmlns:a16="http://schemas.microsoft.com/office/drawing/2014/main" id="{6F31F83B-B389-EAFC-372C-E0D35B6D4BB4}"/>
              </a:ext>
            </a:extLst>
          </p:cNvPr>
          <p:cNvSpPr txBox="1"/>
          <p:nvPr/>
        </p:nvSpPr>
        <p:spPr>
          <a:xfrm>
            <a:off x="696438" y="2494528"/>
            <a:ext cx="10556280" cy="461665"/>
          </a:xfrm>
          <a:prstGeom prst="rect">
            <a:avLst/>
          </a:prstGeom>
          <a:noFill/>
        </p:spPr>
        <p:txBody>
          <a:bodyPr wrap="square" rtlCol="0">
            <a:spAutoFit/>
          </a:bodyPr>
          <a:lstStyle/>
          <a:p>
            <a:pPr algn="just"/>
            <a:r>
              <a:rPr lang="fr-FR" sz="2400" dirty="0"/>
              <a:t>C.1. Déconstruction  - « Seconde naïveté » - Reconstruction par l’altérité</a:t>
            </a:r>
            <a:endParaRPr lang="fr-BE" sz="1600" dirty="0"/>
          </a:p>
        </p:txBody>
      </p:sp>
      <p:sp>
        <p:nvSpPr>
          <p:cNvPr id="4" name="ZoneTexte 3">
            <a:extLst>
              <a:ext uri="{FF2B5EF4-FFF2-40B4-BE49-F238E27FC236}">
                <a16:creationId xmlns:a16="http://schemas.microsoft.com/office/drawing/2014/main" id="{BD391DD2-9356-982A-FAE5-CF1623A3581A}"/>
              </a:ext>
            </a:extLst>
          </p:cNvPr>
          <p:cNvSpPr txBox="1"/>
          <p:nvPr/>
        </p:nvSpPr>
        <p:spPr>
          <a:xfrm>
            <a:off x="696438" y="3328895"/>
            <a:ext cx="10556280" cy="1200329"/>
          </a:xfrm>
          <a:prstGeom prst="rect">
            <a:avLst/>
          </a:prstGeom>
          <a:noFill/>
        </p:spPr>
        <p:txBody>
          <a:bodyPr wrap="square" rtlCol="0">
            <a:spAutoFit/>
          </a:bodyPr>
          <a:lstStyle/>
          <a:p>
            <a:pPr algn="just"/>
            <a:r>
              <a:rPr lang="fr-FR" sz="2400" dirty="0"/>
              <a:t>C.2. « Nous sommes les enfants du fragment » (J. Melloni): </a:t>
            </a:r>
          </a:p>
          <a:p>
            <a:pPr algn="just"/>
            <a:r>
              <a:rPr lang="fr-FR" sz="2400" dirty="0"/>
              <a:t>	Compléter nos identités fragmentées par la rencontre d’autrui</a:t>
            </a:r>
          </a:p>
          <a:p>
            <a:pPr algn="just"/>
            <a:r>
              <a:rPr lang="fr-FR" sz="2400" dirty="0"/>
              <a:t>	Prendre en compte nos appartenances multiples (A. Maalouf) </a:t>
            </a:r>
            <a:endParaRPr lang="fr-BE" sz="1600" dirty="0"/>
          </a:p>
        </p:txBody>
      </p:sp>
      <p:sp>
        <p:nvSpPr>
          <p:cNvPr id="5" name="ZoneTexte 4">
            <a:extLst>
              <a:ext uri="{FF2B5EF4-FFF2-40B4-BE49-F238E27FC236}">
                <a16:creationId xmlns:a16="http://schemas.microsoft.com/office/drawing/2014/main" id="{9030997F-0608-5A3B-773D-10A50328D689}"/>
              </a:ext>
            </a:extLst>
          </p:cNvPr>
          <p:cNvSpPr txBox="1"/>
          <p:nvPr/>
        </p:nvSpPr>
        <p:spPr>
          <a:xfrm>
            <a:off x="696438" y="4899834"/>
            <a:ext cx="10556280" cy="461665"/>
          </a:xfrm>
          <a:prstGeom prst="rect">
            <a:avLst/>
          </a:prstGeom>
          <a:noFill/>
        </p:spPr>
        <p:txBody>
          <a:bodyPr wrap="square" rtlCol="0">
            <a:spAutoFit/>
          </a:bodyPr>
          <a:lstStyle/>
          <a:p>
            <a:pPr algn="just"/>
            <a:r>
              <a:rPr lang="fr-FR" sz="2400" dirty="0"/>
              <a:t>C.3. Voir l’autre comme un </a:t>
            </a:r>
            <a:r>
              <a:rPr lang="fr-FR" sz="2400" i="1" dirty="0"/>
              <a:t>alter</a:t>
            </a:r>
            <a:r>
              <a:rPr lang="fr-FR" sz="2400" dirty="0"/>
              <a:t> &gt; </a:t>
            </a:r>
            <a:r>
              <a:rPr lang="fr-FR" sz="2400" i="1" dirty="0" err="1"/>
              <a:t>alius</a:t>
            </a:r>
            <a:endParaRPr lang="fr-BE" sz="1600" i="1" dirty="0"/>
          </a:p>
        </p:txBody>
      </p:sp>
      <p:sp>
        <p:nvSpPr>
          <p:cNvPr id="6" name="Espace réservé du texte 1">
            <a:extLst>
              <a:ext uri="{FF2B5EF4-FFF2-40B4-BE49-F238E27FC236}">
                <a16:creationId xmlns:a16="http://schemas.microsoft.com/office/drawing/2014/main" id="{30ABAE5A-7AC7-58B8-212F-8DEB7D5E4815}"/>
              </a:ext>
            </a:extLst>
          </p:cNvPr>
          <p:cNvSpPr txBox="1">
            <a:spLocks noChangeArrowheads="1"/>
          </p:cNvSpPr>
          <p:nvPr/>
        </p:nvSpPr>
        <p:spPr bwMode="auto">
          <a:xfrm>
            <a:off x="9302620" y="6379254"/>
            <a:ext cx="2565918" cy="2973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eaLnBrk="1" hangingPunct="1">
              <a:buNone/>
            </a:pPr>
            <a:r>
              <a:rPr lang="fr-FR" altLang="fr-FR" sz="1500" dirty="0">
                <a:latin typeface="Arial" panose="020B0604020202020204" pitchFamily="34" charset="0"/>
                <a:cs typeface="Arial" panose="020B0604020202020204" pitchFamily="34" charset="0"/>
              </a:rPr>
              <a:t>Colloque École et Religions</a:t>
            </a:r>
          </a:p>
        </p:txBody>
      </p:sp>
      <p:sp>
        <p:nvSpPr>
          <p:cNvPr id="7" name="ZoneTexte 6">
            <a:extLst>
              <a:ext uri="{FF2B5EF4-FFF2-40B4-BE49-F238E27FC236}">
                <a16:creationId xmlns:a16="http://schemas.microsoft.com/office/drawing/2014/main" id="{CB30F421-5E02-C50B-0063-52883929E3C8}"/>
              </a:ext>
            </a:extLst>
          </p:cNvPr>
          <p:cNvSpPr txBox="1"/>
          <p:nvPr/>
        </p:nvSpPr>
        <p:spPr>
          <a:xfrm>
            <a:off x="696438" y="5780606"/>
            <a:ext cx="10556280" cy="461665"/>
          </a:xfrm>
          <a:prstGeom prst="rect">
            <a:avLst/>
          </a:prstGeom>
          <a:noFill/>
        </p:spPr>
        <p:txBody>
          <a:bodyPr wrap="square" rtlCol="0">
            <a:spAutoFit/>
          </a:bodyPr>
          <a:lstStyle/>
          <a:p>
            <a:pPr algn="just"/>
            <a:r>
              <a:rPr lang="fr-FR" sz="2400" dirty="0"/>
              <a:t>C.4. Voyage vers l’altérité en trois temps</a:t>
            </a:r>
            <a:endParaRPr lang="fr-BE" sz="1600" dirty="0"/>
          </a:p>
        </p:txBody>
      </p:sp>
      <p:pic>
        <p:nvPicPr>
          <p:cNvPr id="8" name="Picture 2">
            <a:extLst>
              <a:ext uri="{FF2B5EF4-FFF2-40B4-BE49-F238E27FC236}">
                <a16:creationId xmlns:a16="http://schemas.microsoft.com/office/drawing/2014/main" id="{3D10DB49-B0AB-F0D1-C6BF-4FCC1C593BE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143001" y="3051544"/>
            <a:ext cx="1930811" cy="272906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Ouverture à la diversité religieuse, rencontre Zoom avec Javier Melloni sj  - Jésuites">
            <a:extLst>
              <a:ext uri="{FF2B5EF4-FFF2-40B4-BE49-F238E27FC236}">
                <a16:creationId xmlns:a16="http://schemas.microsoft.com/office/drawing/2014/main" id="{B0B07FE4-6833-FCEB-7777-9D0591C3729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02" r="6" b="6"/>
          <a:stretch/>
        </p:blipFill>
        <p:spPr bwMode="auto">
          <a:xfrm>
            <a:off x="8854719" y="77235"/>
            <a:ext cx="3219093" cy="2353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0648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3">
            <a:extLst>
              <a:ext uri="{FF2B5EF4-FFF2-40B4-BE49-F238E27FC236}">
                <a16:creationId xmlns:a16="http://schemas.microsoft.com/office/drawing/2014/main" id="{9D3A1780-3B21-CC03-8532-A918F7C50AB2}"/>
              </a:ext>
            </a:extLst>
          </p:cNvPr>
          <p:cNvSpPr txBox="1">
            <a:spLocks noChangeArrowheads="1"/>
          </p:cNvSpPr>
          <p:nvPr/>
        </p:nvSpPr>
        <p:spPr bwMode="auto">
          <a:xfrm>
            <a:off x="738468" y="1496501"/>
            <a:ext cx="10918825" cy="7691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50000"/>
              </a:lnSpc>
              <a:buFont typeface="Arial" panose="020B0604020202020204" pitchFamily="34" charset="0"/>
              <a:buNone/>
            </a:pPr>
            <a:r>
              <a:rPr lang="fr-FR" altLang="fr-FR" sz="2600" b="1" dirty="0"/>
              <a:t>C. Ouvrir à la difficile altérité</a:t>
            </a:r>
          </a:p>
        </p:txBody>
      </p:sp>
      <p:sp>
        <p:nvSpPr>
          <p:cNvPr id="4" name="ZoneTexte 3">
            <a:extLst>
              <a:ext uri="{FF2B5EF4-FFF2-40B4-BE49-F238E27FC236}">
                <a16:creationId xmlns:a16="http://schemas.microsoft.com/office/drawing/2014/main" id="{BD391DD2-9356-982A-FAE5-CF1623A3581A}"/>
              </a:ext>
            </a:extLst>
          </p:cNvPr>
          <p:cNvSpPr txBox="1"/>
          <p:nvPr/>
        </p:nvSpPr>
        <p:spPr>
          <a:xfrm>
            <a:off x="738468" y="2361490"/>
            <a:ext cx="10556280" cy="461665"/>
          </a:xfrm>
          <a:prstGeom prst="rect">
            <a:avLst/>
          </a:prstGeom>
          <a:noFill/>
        </p:spPr>
        <p:txBody>
          <a:bodyPr wrap="square" rtlCol="0">
            <a:spAutoFit/>
          </a:bodyPr>
          <a:lstStyle/>
          <a:p>
            <a:pPr algn="just"/>
            <a:r>
              <a:rPr lang="fr-FR" sz="2400" dirty="0"/>
              <a:t>C.5. Distinguer l’idole (</a:t>
            </a:r>
            <a:r>
              <a:rPr lang="fr-FR" sz="2400" i="1" dirty="0" err="1"/>
              <a:t>eidôlon</a:t>
            </a:r>
            <a:r>
              <a:rPr lang="fr-FR" sz="2400" dirty="0"/>
              <a:t>) de l’icône (</a:t>
            </a:r>
            <a:r>
              <a:rPr lang="fr-FR" sz="2400" i="1" dirty="0" err="1"/>
              <a:t>eikôn</a:t>
            </a:r>
            <a:r>
              <a:rPr lang="fr-FR" sz="2400" dirty="0"/>
              <a:t>)</a:t>
            </a:r>
            <a:endParaRPr lang="fr-BE" sz="1600" dirty="0"/>
          </a:p>
        </p:txBody>
      </p:sp>
      <p:sp>
        <p:nvSpPr>
          <p:cNvPr id="6" name="Espace réservé du texte 1">
            <a:extLst>
              <a:ext uri="{FF2B5EF4-FFF2-40B4-BE49-F238E27FC236}">
                <a16:creationId xmlns:a16="http://schemas.microsoft.com/office/drawing/2014/main" id="{30ABAE5A-7AC7-58B8-212F-8DEB7D5E4815}"/>
              </a:ext>
            </a:extLst>
          </p:cNvPr>
          <p:cNvSpPr txBox="1">
            <a:spLocks noChangeArrowheads="1"/>
          </p:cNvSpPr>
          <p:nvPr/>
        </p:nvSpPr>
        <p:spPr bwMode="auto">
          <a:xfrm>
            <a:off x="9302620" y="6379254"/>
            <a:ext cx="2565918" cy="2973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eaLnBrk="1" hangingPunct="1">
              <a:buNone/>
            </a:pPr>
            <a:r>
              <a:rPr lang="fr-FR" altLang="fr-FR" sz="1500" dirty="0">
                <a:latin typeface="Arial" panose="020B0604020202020204" pitchFamily="34" charset="0"/>
                <a:cs typeface="Arial" panose="020B0604020202020204" pitchFamily="34" charset="0"/>
              </a:rPr>
              <a:t>Colloque École et Religions</a:t>
            </a:r>
          </a:p>
        </p:txBody>
      </p:sp>
      <p:sp>
        <p:nvSpPr>
          <p:cNvPr id="7" name="ZoneTexte 6">
            <a:extLst>
              <a:ext uri="{FF2B5EF4-FFF2-40B4-BE49-F238E27FC236}">
                <a16:creationId xmlns:a16="http://schemas.microsoft.com/office/drawing/2014/main" id="{34966926-9036-3D1C-5A21-8771086531BF}"/>
              </a:ext>
            </a:extLst>
          </p:cNvPr>
          <p:cNvSpPr txBox="1"/>
          <p:nvPr/>
        </p:nvSpPr>
        <p:spPr>
          <a:xfrm>
            <a:off x="738468" y="3183096"/>
            <a:ext cx="10556280" cy="1569660"/>
          </a:xfrm>
          <a:prstGeom prst="rect">
            <a:avLst/>
          </a:prstGeom>
          <a:noFill/>
        </p:spPr>
        <p:txBody>
          <a:bodyPr wrap="square" rtlCol="0">
            <a:spAutoFit/>
          </a:bodyPr>
          <a:lstStyle/>
          <a:p>
            <a:pPr algn="just"/>
            <a:r>
              <a:rPr lang="fr-FR" sz="2400" dirty="0"/>
              <a:t>C.6. Intérioriser les médiations qu’offrent les religions (</a:t>
            </a:r>
            <a:r>
              <a:rPr lang="fr-BE" sz="2400" dirty="0"/>
              <a:t>avec le Christ pour les chrétiens) : « Par rapport aux débats en théologie des religions, […] c’est justement en confessant Jésus comme Christ que nous avons quelque chance d’assurer le caractère dialogal et non totalitaire du christianisme. » (C. </a:t>
            </a:r>
            <a:r>
              <a:rPr lang="fr-BE" sz="2400" dirty="0" err="1"/>
              <a:t>Geffré</a:t>
            </a:r>
            <a:r>
              <a:rPr lang="fr-BE" sz="2400" dirty="0"/>
              <a:t>)</a:t>
            </a:r>
            <a:endParaRPr lang="fr-FR" sz="2400" dirty="0"/>
          </a:p>
        </p:txBody>
      </p:sp>
      <p:sp>
        <p:nvSpPr>
          <p:cNvPr id="8" name="ZoneTexte 7">
            <a:extLst>
              <a:ext uri="{FF2B5EF4-FFF2-40B4-BE49-F238E27FC236}">
                <a16:creationId xmlns:a16="http://schemas.microsoft.com/office/drawing/2014/main" id="{B40A4AEC-45AB-4DCF-FF31-5BFA4D85276E}"/>
              </a:ext>
            </a:extLst>
          </p:cNvPr>
          <p:cNvSpPr txBox="1"/>
          <p:nvPr/>
        </p:nvSpPr>
        <p:spPr>
          <a:xfrm>
            <a:off x="817860" y="5112698"/>
            <a:ext cx="10556280" cy="1200329"/>
          </a:xfrm>
          <a:prstGeom prst="rect">
            <a:avLst/>
          </a:prstGeom>
          <a:noFill/>
        </p:spPr>
        <p:txBody>
          <a:bodyPr wrap="square" rtlCol="0">
            <a:spAutoFit/>
          </a:bodyPr>
          <a:lstStyle/>
          <a:p>
            <a:pPr algn="just"/>
            <a:r>
              <a:rPr lang="fr-FR" sz="2400" dirty="0"/>
              <a:t>C.7. Exigence et complexité du dialogue interreligieux</a:t>
            </a:r>
          </a:p>
          <a:p>
            <a:pPr algn="just"/>
            <a:r>
              <a:rPr lang="fr-FR" sz="2400" dirty="0"/>
              <a:t>« Mieux vaudrait-il employer, plus prudemment et modestement, les termes de </a:t>
            </a:r>
            <a:r>
              <a:rPr lang="fr-FR" sz="2400" u="sng" dirty="0"/>
              <a:t>rencontres</a:t>
            </a:r>
            <a:r>
              <a:rPr lang="fr-FR" sz="2400" dirty="0"/>
              <a:t> ou de </a:t>
            </a:r>
            <a:r>
              <a:rPr lang="fr-FR" sz="2400" u="sng" dirty="0"/>
              <a:t>relations</a:t>
            </a:r>
            <a:r>
              <a:rPr lang="fr-FR" sz="2400" dirty="0"/>
              <a:t> interreligieuses. » (Mgr J-M Aveline)</a:t>
            </a:r>
            <a:endParaRPr lang="fr-BE" sz="1600" dirty="0"/>
          </a:p>
        </p:txBody>
      </p:sp>
    </p:spTree>
    <p:extLst>
      <p:ext uri="{BB962C8B-B14F-4D97-AF65-F5344CB8AC3E}">
        <p14:creationId xmlns:p14="http://schemas.microsoft.com/office/powerpoint/2010/main" val="1479621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Espace réservé pour une image  5">
            <a:extLst>
              <a:ext uri="{FF2B5EF4-FFF2-40B4-BE49-F238E27FC236}">
                <a16:creationId xmlns:a16="http://schemas.microsoft.com/office/drawing/2014/main" id="{9D725446-5A11-451A-ACAF-F66747F7D707}"/>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t="16885" b="16885"/>
          <a:stretch>
            <a:fillRect/>
          </a:stretch>
        </p:blipFill>
        <p:spPr bwMode="auto">
          <a:xfrm>
            <a:off x="1052513" y="2068513"/>
            <a:ext cx="11139487" cy="4789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texte 2">
            <a:extLst>
              <a:ext uri="{FF2B5EF4-FFF2-40B4-BE49-F238E27FC236}">
                <a16:creationId xmlns:a16="http://schemas.microsoft.com/office/drawing/2014/main" id="{89E5008F-6B61-4076-B944-CF607A40DE5C}"/>
              </a:ext>
            </a:extLst>
          </p:cNvPr>
          <p:cNvSpPr>
            <a:spLocks noGrp="1"/>
          </p:cNvSpPr>
          <p:nvPr>
            <p:ph type="body" sz="quarter" idx="13"/>
          </p:nvPr>
        </p:nvSpPr>
        <p:spPr>
          <a:xfrm>
            <a:off x="2159000" y="4367213"/>
            <a:ext cx="9396413" cy="2049462"/>
          </a:xfrm>
        </p:spPr>
        <p:txBody>
          <a:bodyPr/>
          <a:lstStyle/>
          <a:p>
            <a:pPr eaLnBrk="1" fontAlgn="auto" hangingPunct="1">
              <a:spcAft>
                <a:spcPts val="0"/>
              </a:spcAft>
              <a:defRPr/>
            </a:pPr>
            <a:endParaRPr lang="fr-FR" dirty="0"/>
          </a:p>
        </p:txBody>
      </p:sp>
      <p:sp>
        <p:nvSpPr>
          <p:cNvPr id="2052" name="Espace réservé du texte 3">
            <a:extLst>
              <a:ext uri="{FF2B5EF4-FFF2-40B4-BE49-F238E27FC236}">
                <a16:creationId xmlns:a16="http://schemas.microsoft.com/office/drawing/2014/main" id="{C000EF04-6A41-4CA1-9DC7-0B880DE86D2B}"/>
              </a:ext>
            </a:extLst>
          </p:cNvPr>
          <p:cNvSpPr>
            <a:spLocks noGrp="1" noChangeArrowheads="1"/>
          </p:cNvSpPr>
          <p:nvPr>
            <p:ph type="body" sz="quarter" idx="11"/>
          </p:nvPr>
        </p:nvSpPr>
        <p:spPr bwMode="auto">
          <a:xfrm>
            <a:off x="2255837" y="4529138"/>
            <a:ext cx="9160307" cy="846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fr-FR" altLang="fr-FR" sz="3200" dirty="0"/>
              <a:t>Apport d’une pédagogie du dialogue  discussion théorique et implications pratiques</a:t>
            </a:r>
          </a:p>
        </p:txBody>
      </p:sp>
      <p:sp>
        <p:nvSpPr>
          <p:cNvPr id="2053" name="Espace réservé du texte 4">
            <a:extLst>
              <a:ext uri="{FF2B5EF4-FFF2-40B4-BE49-F238E27FC236}">
                <a16:creationId xmlns:a16="http://schemas.microsoft.com/office/drawing/2014/main" id="{58E44081-9FB7-4CAC-9122-E288705F8990}"/>
              </a:ext>
            </a:extLst>
          </p:cNvPr>
          <p:cNvSpPr>
            <a:spLocks noGrp="1" noChangeArrowheads="1"/>
          </p:cNvSpPr>
          <p:nvPr>
            <p:ph type="body" sz="quarter" idx="12"/>
          </p:nvPr>
        </p:nvSpPr>
        <p:spPr bwMode="auto">
          <a:xfrm>
            <a:off x="2425125" y="6146800"/>
            <a:ext cx="9160306" cy="431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r"/>
            <a:r>
              <a:rPr lang="fr-BE" sz="1600" dirty="0"/>
              <a:t>Colloque École et Religions – mardi 14 novembre 2023</a:t>
            </a:r>
          </a:p>
        </p:txBody>
      </p:sp>
      <p:sp>
        <p:nvSpPr>
          <p:cNvPr id="7" name="Espace réservé du texte 4">
            <a:extLst>
              <a:ext uri="{FF2B5EF4-FFF2-40B4-BE49-F238E27FC236}">
                <a16:creationId xmlns:a16="http://schemas.microsoft.com/office/drawing/2014/main" id="{40B5C089-9E6B-46D7-B8AA-6CCB98F08CEB}"/>
              </a:ext>
            </a:extLst>
          </p:cNvPr>
          <p:cNvSpPr txBox="1">
            <a:spLocks noChangeArrowheads="1"/>
          </p:cNvSpPr>
          <p:nvPr/>
        </p:nvSpPr>
        <p:spPr bwMode="auto">
          <a:xfrm>
            <a:off x="2410116" y="5785286"/>
            <a:ext cx="9160306" cy="431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lnSpc>
                <a:spcPct val="90000"/>
              </a:lnSpc>
              <a:spcBef>
                <a:spcPts val="1000"/>
              </a:spcBef>
              <a:spcAft>
                <a:spcPct val="0"/>
              </a:spcAft>
              <a:buFont typeface="Arial" panose="020B0604020202020204" pitchFamily="34" charset="0"/>
              <a:buNone/>
              <a:tabLst>
                <a:tab pos="179388" algn="l"/>
              </a:tabLst>
              <a:defRPr sz="2000" b="0" kern="1200" baseline="0">
                <a:solidFill>
                  <a:schemeClr val="bg1"/>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fr-BE" dirty="0"/>
              <a:t>Legrand Geoffrey et Xhonneux Flore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3">
            <a:extLst>
              <a:ext uri="{FF2B5EF4-FFF2-40B4-BE49-F238E27FC236}">
                <a16:creationId xmlns:a16="http://schemas.microsoft.com/office/drawing/2014/main" id="{9D3A1780-3B21-CC03-8532-A918F7C50AB2}"/>
              </a:ext>
            </a:extLst>
          </p:cNvPr>
          <p:cNvSpPr txBox="1">
            <a:spLocks noChangeArrowheads="1"/>
          </p:cNvSpPr>
          <p:nvPr/>
        </p:nvSpPr>
        <p:spPr bwMode="auto">
          <a:xfrm>
            <a:off x="738468" y="1496501"/>
            <a:ext cx="10918825" cy="8641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50000"/>
              </a:lnSpc>
              <a:buFont typeface="Arial" panose="020B0604020202020204" pitchFamily="34" charset="0"/>
              <a:buNone/>
            </a:pPr>
            <a:r>
              <a:rPr lang="fr-FR" altLang="fr-FR" sz="2600" b="1" dirty="0"/>
              <a:t>Trois balises pour ces pédagogies du dialogue en contexte bruxellois</a:t>
            </a:r>
          </a:p>
        </p:txBody>
      </p:sp>
      <p:sp>
        <p:nvSpPr>
          <p:cNvPr id="6" name="Espace réservé du texte 1">
            <a:extLst>
              <a:ext uri="{FF2B5EF4-FFF2-40B4-BE49-F238E27FC236}">
                <a16:creationId xmlns:a16="http://schemas.microsoft.com/office/drawing/2014/main" id="{30ABAE5A-7AC7-58B8-212F-8DEB7D5E4815}"/>
              </a:ext>
            </a:extLst>
          </p:cNvPr>
          <p:cNvSpPr txBox="1">
            <a:spLocks noChangeArrowheads="1"/>
          </p:cNvSpPr>
          <p:nvPr/>
        </p:nvSpPr>
        <p:spPr bwMode="auto">
          <a:xfrm>
            <a:off x="9302620" y="6379254"/>
            <a:ext cx="2565918" cy="2973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eaLnBrk="1" hangingPunct="1">
              <a:buNone/>
            </a:pPr>
            <a:r>
              <a:rPr lang="fr-FR" altLang="fr-FR" sz="1500" dirty="0">
                <a:latin typeface="Arial" panose="020B0604020202020204" pitchFamily="34" charset="0"/>
                <a:cs typeface="Arial" panose="020B0604020202020204" pitchFamily="34" charset="0"/>
              </a:rPr>
              <a:t>Colloque École et Religions</a:t>
            </a:r>
          </a:p>
        </p:txBody>
      </p:sp>
      <p:sp>
        <p:nvSpPr>
          <p:cNvPr id="8" name="ZoneTexte 7">
            <a:extLst>
              <a:ext uri="{FF2B5EF4-FFF2-40B4-BE49-F238E27FC236}">
                <a16:creationId xmlns:a16="http://schemas.microsoft.com/office/drawing/2014/main" id="{57072529-FDC2-4D1F-ED37-4CB07DB26750}"/>
              </a:ext>
            </a:extLst>
          </p:cNvPr>
          <p:cNvSpPr txBox="1"/>
          <p:nvPr/>
        </p:nvSpPr>
        <p:spPr>
          <a:xfrm>
            <a:off x="738468" y="2360645"/>
            <a:ext cx="10556280" cy="954107"/>
          </a:xfrm>
          <a:prstGeom prst="rect">
            <a:avLst/>
          </a:prstGeom>
          <a:solidFill>
            <a:srgbClr val="E17305"/>
          </a:solidFill>
        </p:spPr>
        <p:txBody>
          <a:bodyPr wrap="square" rtlCol="0">
            <a:spAutoFit/>
          </a:bodyPr>
          <a:lstStyle/>
          <a:p>
            <a:pPr marL="457200" indent="-457200" algn="just">
              <a:buAutoNum type="alphaUcPeriod"/>
            </a:pPr>
            <a:r>
              <a:rPr lang="fr-FR" sz="2400" b="1" i="1" dirty="0">
                <a:solidFill>
                  <a:schemeClr val="bg1"/>
                </a:solidFill>
              </a:rPr>
              <a:t>Ne pas se limiter à la recherche d’une éthique commune</a:t>
            </a:r>
          </a:p>
          <a:p>
            <a:pPr algn="just"/>
            <a:endParaRPr lang="fr-FR" sz="1200" b="1" i="1" dirty="0">
              <a:solidFill>
                <a:schemeClr val="bg1"/>
              </a:solidFill>
            </a:endParaRPr>
          </a:p>
          <a:p>
            <a:pPr lvl="1" algn="just"/>
            <a:r>
              <a:rPr lang="fr-FR" sz="2000" dirty="0">
                <a:solidFill>
                  <a:schemeClr val="bg1"/>
                </a:solidFill>
              </a:rPr>
              <a:t>	Inviter les élèves à relire leur propre tradition de l’intérieur.</a:t>
            </a:r>
            <a:endParaRPr lang="fr-BE" sz="2000" dirty="0">
              <a:solidFill>
                <a:schemeClr val="bg1"/>
              </a:solidFill>
            </a:endParaRPr>
          </a:p>
        </p:txBody>
      </p:sp>
      <p:sp>
        <p:nvSpPr>
          <p:cNvPr id="9" name="ZoneTexte 8">
            <a:extLst>
              <a:ext uri="{FF2B5EF4-FFF2-40B4-BE49-F238E27FC236}">
                <a16:creationId xmlns:a16="http://schemas.microsoft.com/office/drawing/2014/main" id="{1F10F8A8-D469-F4CF-E381-5740B168AF47}"/>
              </a:ext>
            </a:extLst>
          </p:cNvPr>
          <p:cNvSpPr txBox="1"/>
          <p:nvPr/>
        </p:nvSpPr>
        <p:spPr>
          <a:xfrm>
            <a:off x="738468" y="3616845"/>
            <a:ext cx="10556280" cy="954107"/>
          </a:xfrm>
          <a:prstGeom prst="rect">
            <a:avLst/>
          </a:prstGeom>
          <a:solidFill>
            <a:srgbClr val="F9B34D"/>
          </a:solidFill>
        </p:spPr>
        <p:txBody>
          <a:bodyPr wrap="square" rtlCol="0">
            <a:spAutoFit/>
          </a:bodyPr>
          <a:lstStyle/>
          <a:p>
            <a:pPr algn="just"/>
            <a:r>
              <a:rPr lang="fr-FR" sz="2400" b="1" i="1" dirty="0">
                <a:solidFill>
                  <a:schemeClr val="bg1"/>
                </a:solidFill>
              </a:rPr>
              <a:t>B. Créer des identités relationnelles et réflexives</a:t>
            </a:r>
          </a:p>
          <a:p>
            <a:pPr algn="just"/>
            <a:endParaRPr lang="fr-FR" sz="1200" b="1" i="1" dirty="0">
              <a:solidFill>
                <a:schemeClr val="bg1"/>
              </a:solidFill>
            </a:endParaRPr>
          </a:p>
          <a:p>
            <a:pPr algn="just"/>
            <a:r>
              <a:rPr lang="fr-FR" sz="2000" dirty="0">
                <a:solidFill>
                  <a:schemeClr val="bg1"/>
                </a:solidFill>
              </a:rPr>
              <a:t>	Prendre en considération non seulement les ressemblances mais aussi les différences.</a:t>
            </a:r>
            <a:endParaRPr lang="fr-BE" sz="2000" dirty="0">
              <a:solidFill>
                <a:schemeClr val="bg1"/>
              </a:solidFill>
            </a:endParaRPr>
          </a:p>
        </p:txBody>
      </p:sp>
      <p:sp>
        <p:nvSpPr>
          <p:cNvPr id="10" name="ZoneTexte 9">
            <a:extLst>
              <a:ext uri="{FF2B5EF4-FFF2-40B4-BE49-F238E27FC236}">
                <a16:creationId xmlns:a16="http://schemas.microsoft.com/office/drawing/2014/main" id="{889A823B-D7C8-2E48-275D-1619B3A7B943}"/>
              </a:ext>
            </a:extLst>
          </p:cNvPr>
          <p:cNvSpPr txBox="1"/>
          <p:nvPr/>
        </p:nvSpPr>
        <p:spPr>
          <a:xfrm>
            <a:off x="738468" y="4751828"/>
            <a:ext cx="10556280" cy="1446550"/>
          </a:xfrm>
          <a:prstGeom prst="rect">
            <a:avLst/>
          </a:prstGeom>
          <a:solidFill>
            <a:srgbClr val="E17305"/>
          </a:solidFill>
        </p:spPr>
        <p:txBody>
          <a:bodyPr wrap="square" rtlCol="0">
            <a:spAutoFit/>
          </a:bodyPr>
          <a:lstStyle/>
          <a:p>
            <a:pPr algn="just"/>
            <a:r>
              <a:rPr lang="fr-FR" sz="2400" b="1" i="1" dirty="0">
                <a:solidFill>
                  <a:schemeClr val="bg1"/>
                </a:solidFill>
              </a:rPr>
              <a:t>C. Ouvrir à la difficile altérité</a:t>
            </a:r>
          </a:p>
          <a:p>
            <a:pPr algn="just"/>
            <a:endParaRPr lang="fr-FR" sz="2400" b="1" i="1" dirty="0">
              <a:solidFill>
                <a:schemeClr val="bg1"/>
              </a:solidFill>
            </a:endParaRPr>
          </a:p>
          <a:p>
            <a:pPr algn="just"/>
            <a:r>
              <a:rPr lang="fr-FR" sz="2000" dirty="0">
                <a:solidFill>
                  <a:schemeClr val="bg1"/>
                </a:solidFill>
              </a:rPr>
              <a:t>	Par le voyage vers l’altérité, les élèves pourront mieux se comprendre et ainsi, mieux gérer 	la diversité pour la construction du monde de demain.</a:t>
            </a:r>
            <a:endParaRPr lang="fr-BE" sz="2000" dirty="0">
              <a:solidFill>
                <a:schemeClr val="bg1"/>
              </a:solidFill>
            </a:endParaRPr>
          </a:p>
        </p:txBody>
      </p:sp>
    </p:spTree>
    <p:extLst>
      <p:ext uri="{BB962C8B-B14F-4D97-AF65-F5344CB8AC3E}">
        <p14:creationId xmlns:p14="http://schemas.microsoft.com/office/powerpoint/2010/main" val="148410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ce réservé du texte 1">
            <a:extLst>
              <a:ext uri="{FF2B5EF4-FFF2-40B4-BE49-F238E27FC236}">
                <a16:creationId xmlns:a16="http://schemas.microsoft.com/office/drawing/2014/main" id="{655B9FF4-4B59-4AC1-9B6B-996E127609B4}"/>
              </a:ext>
            </a:extLst>
          </p:cNvPr>
          <p:cNvSpPr>
            <a:spLocks noGrp="1" noChangeArrowheads="1"/>
          </p:cNvSpPr>
          <p:nvPr>
            <p:ph type="body" sz="quarter" idx="11"/>
          </p:nvPr>
        </p:nvSpPr>
        <p:spPr bwMode="auto">
          <a:xfrm>
            <a:off x="2429668" y="2364953"/>
            <a:ext cx="7332663" cy="183382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fr-FR" altLang="fr-FR" sz="6000" dirty="0"/>
              <a:t>Merci pour votre écoute.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90ECEEE0-888B-48A5-9B8A-6EF77B2FF264}"/>
              </a:ext>
            </a:extLst>
          </p:cNvPr>
          <p:cNvSpPr txBox="1"/>
          <p:nvPr/>
        </p:nvSpPr>
        <p:spPr>
          <a:xfrm>
            <a:off x="-1" y="6948271"/>
            <a:ext cx="12127345" cy="237245"/>
          </a:xfrm>
          <a:prstGeom prst="rect">
            <a:avLst/>
          </a:prstGeom>
          <a:noFill/>
        </p:spPr>
        <p:txBody>
          <a:bodyPr wrap="square" rtlCol="0">
            <a:spAutoFit/>
          </a:bodyPr>
          <a:lstStyle/>
          <a:p>
            <a:r>
              <a:rPr lang="fr-BE" sz="900">
                <a:hlinkClick r:id="rId2" tooltip="https://www.picpedia.org/chalkboard/l/leadership.html"/>
              </a:rPr>
              <a:t>Cette photo</a:t>
            </a:r>
            <a:r>
              <a:rPr lang="fr-BE" sz="900"/>
              <a:t> par Auteur inconnu est soumis à la licence </a:t>
            </a:r>
            <a:r>
              <a:rPr lang="fr-BE" sz="900">
                <a:hlinkClick r:id="rId3" tooltip="https://creativecommons.org/licenses/by-sa/3.0/"/>
              </a:rPr>
              <a:t>CC BY-SA</a:t>
            </a:r>
            <a:endParaRPr lang="fr-BE" sz="900"/>
          </a:p>
        </p:txBody>
      </p:sp>
      <p:sp>
        <p:nvSpPr>
          <p:cNvPr id="3074" name="Espace réservé du texte 1">
            <a:extLst>
              <a:ext uri="{FF2B5EF4-FFF2-40B4-BE49-F238E27FC236}">
                <a16:creationId xmlns:a16="http://schemas.microsoft.com/office/drawing/2014/main" id="{64A6ED76-BDE0-4091-BC93-D4F2280E0BFD}"/>
              </a:ext>
            </a:extLst>
          </p:cNvPr>
          <p:cNvSpPr>
            <a:spLocks noGrp="1" noChangeArrowheads="1"/>
          </p:cNvSpPr>
          <p:nvPr>
            <p:ph type="body" sz="quarter" idx="11"/>
          </p:nvPr>
        </p:nvSpPr>
        <p:spPr bwMode="auto">
          <a:xfrm>
            <a:off x="1471613" y="2459038"/>
            <a:ext cx="10526712" cy="371633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defRPr/>
            </a:pPr>
            <a:r>
              <a:rPr lang="fr-FR" altLang="fr-FR" b="0" dirty="0"/>
              <a:t>Apport d’une pédagogie du dialogue</a:t>
            </a:r>
          </a:p>
          <a:p>
            <a:pPr eaLnBrk="1" hangingPunct="1">
              <a:defRPr/>
            </a:pPr>
            <a:endParaRPr lang="fr-FR" altLang="fr-FR" sz="1600" b="0" dirty="0"/>
          </a:p>
          <a:p>
            <a:pPr eaLnBrk="1" hangingPunct="1">
              <a:defRPr/>
            </a:pPr>
            <a:endParaRPr lang="fr-FR" altLang="fr-FR" sz="1600" b="0" dirty="0"/>
          </a:p>
          <a:p>
            <a:pPr eaLnBrk="1" hangingPunct="1">
              <a:defRPr/>
            </a:pPr>
            <a:r>
              <a:rPr lang="fr-FR" altLang="fr-FR" b="0" dirty="0"/>
              <a:t>		 discussion théorique </a:t>
            </a:r>
          </a:p>
          <a:p>
            <a:pPr eaLnBrk="1" hangingPunct="1">
              <a:defRPr/>
            </a:pPr>
            <a:r>
              <a:rPr lang="fr-FR" altLang="fr-FR" b="0" dirty="0"/>
              <a:t>						 et</a:t>
            </a:r>
          </a:p>
          <a:p>
            <a:pPr eaLnBrk="1" hangingPunct="1">
              <a:defRPr/>
            </a:pPr>
            <a:r>
              <a:rPr lang="fr-FR" altLang="fr-FR" b="0" dirty="0"/>
              <a:t>					      		implications pratiques</a:t>
            </a:r>
          </a:p>
        </p:txBody>
      </p:sp>
      <p:sp>
        <p:nvSpPr>
          <p:cNvPr id="3075" name="Espace réservé du texte 2">
            <a:extLst>
              <a:ext uri="{FF2B5EF4-FFF2-40B4-BE49-F238E27FC236}">
                <a16:creationId xmlns:a16="http://schemas.microsoft.com/office/drawing/2014/main" id="{07E2DF03-DFB0-4AD8-882B-B2848026DA7E}"/>
              </a:ext>
            </a:extLst>
          </p:cNvPr>
          <p:cNvSpPr>
            <a:spLocks noGrp="1" noChangeArrowheads="1"/>
          </p:cNvSpPr>
          <p:nvPr>
            <p:ph type="body" sz="quarter" idx="12"/>
          </p:nvPr>
        </p:nvSpPr>
        <p:spPr bwMode="auto">
          <a:xfrm>
            <a:off x="7499350" y="6531191"/>
            <a:ext cx="4692650" cy="431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r" eaLnBrk="1" hangingPunct="1"/>
            <a:r>
              <a:rPr lang="fr-BE" sz="1400" dirty="0"/>
              <a:t>Colloque École et Religions</a:t>
            </a:r>
            <a:endParaRPr lang="fr-FR" altLang="fr-FR" sz="1400" dirty="0"/>
          </a:p>
        </p:txBody>
      </p:sp>
      <p:sp>
        <p:nvSpPr>
          <p:cNvPr id="7" name="Flèche : angle droit 6">
            <a:extLst>
              <a:ext uri="{FF2B5EF4-FFF2-40B4-BE49-F238E27FC236}">
                <a16:creationId xmlns:a16="http://schemas.microsoft.com/office/drawing/2014/main" id="{4A42FA5F-2024-4B33-89E0-087BBC3F60B2}"/>
              </a:ext>
            </a:extLst>
          </p:cNvPr>
          <p:cNvSpPr/>
          <p:nvPr/>
        </p:nvSpPr>
        <p:spPr>
          <a:xfrm flipH="1">
            <a:off x="4121079" y="4996874"/>
            <a:ext cx="2346036" cy="674254"/>
          </a:xfrm>
          <a:prstGeom prst="bentUpArrow">
            <a:avLst>
              <a:gd name="adj1" fmla="val 12671"/>
              <a:gd name="adj2" fmla="val 33904"/>
              <a:gd name="adj3" fmla="val 42808"/>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Flèche : angle droit 9">
            <a:extLst>
              <a:ext uri="{FF2B5EF4-FFF2-40B4-BE49-F238E27FC236}">
                <a16:creationId xmlns:a16="http://schemas.microsoft.com/office/drawing/2014/main" id="{7518F073-DD23-4483-8862-2B637287AD46}"/>
              </a:ext>
            </a:extLst>
          </p:cNvPr>
          <p:cNvSpPr/>
          <p:nvPr/>
        </p:nvSpPr>
        <p:spPr>
          <a:xfrm rot="10800000" flipH="1">
            <a:off x="6628751" y="3429000"/>
            <a:ext cx="2346036" cy="674254"/>
          </a:xfrm>
          <a:prstGeom prst="bentUpArrow">
            <a:avLst>
              <a:gd name="adj1" fmla="val 12671"/>
              <a:gd name="adj2" fmla="val 33904"/>
              <a:gd name="adj3" fmla="val 42808"/>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4">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7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7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Espace réservé du texte 3">
            <a:extLst>
              <a:ext uri="{FF2B5EF4-FFF2-40B4-BE49-F238E27FC236}">
                <a16:creationId xmlns:a16="http://schemas.microsoft.com/office/drawing/2014/main" id="{1FD66E43-8B48-4454-9042-350A9EECC664}"/>
              </a:ext>
            </a:extLst>
          </p:cNvPr>
          <p:cNvSpPr>
            <a:spLocks noGrp="1" noChangeArrowheads="1"/>
          </p:cNvSpPr>
          <p:nvPr>
            <p:ph type="body" sz="quarter" idx="12"/>
          </p:nvPr>
        </p:nvSpPr>
        <p:spPr bwMode="auto">
          <a:xfrm>
            <a:off x="738468" y="1392191"/>
            <a:ext cx="10918825" cy="76919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fontAlgn="base">
              <a:lnSpc>
                <a:spcPct val="150000"/>
              </a:lnSpc>
              <a:spcAft>
                <a:spcPct val="0"/>
              </a:spcAft>
              <a:buFont typeface="Arial" panose="020B0604020202020204" pitchFamily="34" charset="0"/>
              <a:buNone/>
            </a:pPr>
            <a:r>
              <a:rPr lang="fr-FR" altLang="fr-FR" sz="2600" dirty="0"/>
              <a:t>Fréquentation scolaire</a:t>
            </a:r>
          </a:p>
        </p:txBody>
      </p:sp>
      <p:graphicFrame>
        <p:nvGraphicFramePr>
          <p:cNvPr id="4" name="Graphique 3">
            <a:extLst>
              <a:ext uri="{FF2B5EF4-FFF2-40B4-BE49-F238E27FC236}">
                <a16:creationId xmlns:a16="http://schemas.microsoft.com/office/drawing/2014/main" id="{0A68CDB8-58D6-4F9E-B54B-610981A76204}"/>
              </a:ext>
            </a:extLst>
          </p:cNvPr>
          <p:cNvGraphicFramePr/>
          <p:nvPr>
            <p:extLst>
              <p:ext uri="{D42A27DB-BD31-4B8C-83A1-F6EECF244321}">
                <p14:modId xmlns:p14="http://schemas.microsoft.com/office/powerpoint/2010/main" val="2081544598"/>
              </p:ext>
            </p:extLst>
          </p:nvPr>
        </p:nvGraphicFramePr>
        <p:xfrm>
          <a:off x="681598" y="2320975"/>
          <a:ext cx="5516282" cy="385482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Graphique 6">
            <a:extLst>
              <a:ext uri="{FF2B5EF4-FFF2-40B4-BE49-F238E27FC236}">
                <a16:creationId xmlns:a16="http://schemas.microsoft.com/office/drawing/2014/main" id="{ADC969D9-1C9F-4A4E-95AE-AE52A6539533}"/>
              </a:ext>
            </a:extLst>
          </p:cNvPr>
          <p:cNvGraphicFramePr/>
          <p:nvPr>
            <p:extLst>
              <p:ext uri="{D42A27DB-BD31-4B8C-83A1-F6EECF244321}">
                <p14:modId xmlns:p14="http://schemas.microsoft.com/office/powerpoint/2010/main" val="2399525017"/>
              </p:ext>
            </p:extLst>
          </p:nvPr>
        </p:nvGraphicFramePr>
        <p:xfrm>
          <a:off x="6466821" y="2320975"/>
          <a:ext cx="5516282" cy="3854823"/>
        </p:xfrm>
        <a:graphic>
          <a:graphicData uri="http://schemas.openxmlformats.org/drawingml/2006/chart">
            <c:chart xmlns:c="http://schemas.openxmlformats.org/drawingml/2006/chart" xmlns:r="http://schemas.openxmlformats.org/officeDocument/2006/relationships" r:id="rId3"/>
          </a:graphicData>
        </a:graphic>
      </p:graphicFrame>
      <p:sp>
        <p:nvSpPr>
          <p:cNvPr id="9" name="Espace réservé du texte 2">
            <a:extLst>
              <a:ext uri="{FF2B5EF4-FFF2-40B4-BE49-F238E27FC236}">
                <a16:creationId xmlns:a16="http://schemas.microsoft.com/office/drawing/2014/main" id="{54363237-EB4F-4B99-AFE3-2A2614C47A53}"/>
              </a:ext>
            </a:extLst>
          </p:cNvPr>
          <p:cNvSpPr txBox="1">
            <a:spLocks noChangeArrowheads="1"/>
          </p:cNvSpPr>
          <p:nvPr/>
        </p:nvSpPr>
        <p:spPr bwMode="auto">
          <a:xfrm>
            <a:off x="7499350" y="6541172"/>
            <a:ext cx="4692650" cy="431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kern="1200">
                <a:solidFill>
                  <a:srgbClr val="00214E"/>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r">
              <a:buNone/>
            </a:pPr>
            <a:r>
              <a:rPr lang="fr-BE" sz="1400" dirty="0"/>
              <a:t>Colloque École et Religions</a:t>
            </a:r>
            <a:endParaRPr lang="fr-FR" altLang="fr-FR"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7"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Espace réservé du texte 3">
            <a:extLst>
              <a:ext uri="{FF2B5EF4-FFF2-40B4-BE49-F238E27FC236}">
                <a16:creationId xmlns:a16="http://schemas.microsoft.com/office/drawing/2014/main" id="{1FD66E43-8B48-4454-9042-350A9EECC664}"/>
              </a:ext>
            </a:extLst>
          </p:cNvPr>
          <p:cNvSpPr>
            <a:spLocks noGrp="1" noChangeArrowheads="1"/>
          </p:cNvSpPr>
          <p:nvPr>
            <p:ph type="body" sz="quarter" idx="12"/>
          </p:nvPr>
        </p:nvSpPr>
        <p:spPr bwMode="auto">
          <a:xfrm>
            <a:off x="738468" y="1111906"/>
            <a:ext cx="10918825" cy="76919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fontAlgn="base">
              <a:lnSpc>
                <a:spcPct val="150000"/>
              </a:lnSpc>
              <a:spcAft>
                <a:spcPct val="0"/>
              </a:spcAft>
              <a:buFont typeface="Arial" panose="020B0604020202020204" pitchFamily="34" charset="0"/>
              <a:buNone/>
            </a:pPr>
            <a:r>
              <a:rPr lang="fr-FR" altLang="fr-FR" sz="2600" dirty="0"/>
              <a:t>Choix des cours dans l’officiel</a:t>
            </a:r>
          </a:p>
        </p:txBody>
      </p:sp>
      <p:sp>
        <p:nvSpPr>
          <p:cNvPr id="9" name="Espace réservé du texte 2">
            <a:extLst>
              <a:ext uri="{FF2B5EF4-FFF2-40B4-BE49-F238E27FC236}">
                <a16:creationId xmlns:a16="http://schemas.microsoft.com/office/drawing/2014/main" id="{54363237-EB4F-4B99-AFE3-2A2614C47A53}"/>
              </a:ext>
            </a:extLst>
          </p:cNvPr>
          <p:cNvSpPr txBox="1">
            <a:spLocks noChangeArrowheads="1"/>
          </p:cNvSpPr>
          <p:nvPr/>
        </p:nvSpPr>
        <p:spPr bwMode="auto">
          <a:xfrm>
            <a:off x="7305675" y="6402626"/>
            <a:ext cx="4692650" cy="431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kern="1200">
                <a:solidFill>
                  <a:srgbClr val="00214E"/>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r">
              <a:buNone/>
            </a:pPr>
            <a:r>
              <a:rPr lang="fr-BE" sz="1600" dirty="0"/>
              <a:t>Colloque École et Religion</a:t>
            </a:r>
            <a:endParaRPr lang="fr-FR" altLang="fr-FR" sz="1600" dirty="0"/>
          </a:p>
        </p:txBody>
      </p:sp>
      <p:graphicFrame>
        <p:nvGraphicFramePr>
          <p:cNvPr id="3" name="Tableau 2">
            <a:extLst>
              <a:ext uri="{FF2B5EF4-FFF2-40B4-BE49-F238E27FC236}">
                <a16:creationId xmlns:a16="http://schemas.microsoft.com/office/drawing/2014/main" id="{9BC69A2F-ED4D-42D3-932C-97FCDD188496}"/>
              </a:ext>
            </a:extLst>
          </p:cNvPr>
          <p:cNvGraphicFramePr>
            <a:graphicFrameLocks noGrp="1"/>
          </p:cNvGraphicFramePr>
          <p:nvPr>
            <p:extLst>
              <p:ext uri="{D42A27DB-BD31-4B8C-83A1-F6EECF244321}">
                <p14:modId xmlns:p14="http://schemas.microsoft.com/office/powerpoint/2010/main" val="2853790499"/>
              </p:ext>
            </p:extLst>
          </p:nvPr>
        </p:nvGraphicFramePr>
        <p:xfrm>
          <a:off x="285096" y="1899025"/>
          <a:ext cx="11621808" cy="4853089"/>
        </p:xfrm>
        <a:graphic>
          <a:graphicData uri="http://schemas.openxmlformats.org/drawingml/2006/table">
            <a:tbl>
              <a:tblPr firstRow="1" firstCol="1" bandRow="1">
                <a:tableStyleId>{5C22544A-7EE6-4342-B048-85BDC9FD1C3A}</a:tableStyleId>
              </a:tblPr>
              <a:tblGrid>
                <a:gridCol w="1694879">
                  <a:extLst>
                    <a:ext uri="{9D8B030D-6E8A-4147-A177-3AD203B41FA5}">
                      <a16:colId xmlns:a16="http://schemas.microsoft.com/office/drawing/2014/main" val="1968316674"/>
                    </a:ext>
                  </a:extLst>
                </a:gridCol>
                <a:gridCol w="1698454">
                  <a:extLst>
                    <a:ext uri="{9D8B030D-6E8A-4147-A177-3AD203B41FA5}">
                      <a16:colId xmlns:a16="http://schemas.microsoft.com/office/drawing/2014/main" val="1298630374"/>
                    </a:ext>
                  </a:extLst>
                </a:gridCol>
                <a:gridCol w="1736622">
                  <a:extLst>
                    <a:ext uri="{9D8B030D-6E8A-4147-A177-3AD203B41FA5}">
                      <a16:colId xmlns:a16="http://schemas.microsoft.com/office/drawing/2014/main" val="1582645995"/>
                    </a:ext>
                  </a:extLst>
                </a:gridCol>
                <a:gridCol w="1622119">
                  <a:extLst>
                    <a:ext uri="{9D8B030D-6E8A-4147-A177-3AD203B41FA5}">
                      <a16:colId xmlns:a16="http://schemas.microsoft.com/office/drawing/2014/main" val="1702388374"/>
                    </a:ext>
                  </a:extLst>
                </a:gridCol>
                <a:gridCol w="1610116">
                  <a:extLst>
                    <a:ext uri="{9D8B030D-6E8A-4147-A177-3AD203B41FA5}">
                      <a16:colId xmlns:a16="http://schemas.microsoft.com/office/drawing/2014/main" val="2377604633"/>
                    </a:ext>
                  </a:extLst>
                </a:gridCol>
                <a:gridCol w="1557101">
                  <a:extLst>
                    <a:ext uri="{9D8B030D-6E8A-4147-A177-3AD203B41FA5}">
                      <a16:colId xmlns:a16="http://schemas.microsoft.com/office/drawing/2014/main" val="1423687124"/>
                    </a:ext>
                  </a:extLst>
                </a:gridCol>
                <a:gridCol w="1702517">
                  <a:extLst>
                    <a:ext uri="{9D8B030D-6E8A-4147-A177-3AD203B41FA5}">
                      <a16:colId xmlns:a16="http://schemas.microsoft.com/office/drawing/2014/main" val="2055222951"/>
                    </a:ext>
                  </a:extLst>
                </a:gridCol>
              </a:tblGrid>
              <a:tr h="266515">
                <a:tc>
                  <a:txBody>
                    <a:bodyPr/>
                    <a:lstStyle/>
                    <a:p>
                      <a:pPr algn="just">
                        <a:lnSpc>
                          <a:spcPct val="107000"/>
                        </a:lnSpc>
                        <a:spcAft>
                          <a:spcPts val="0"/>
                        </a:spcAft>
                      </a:pPr>
                      <a:r>
                        <a:rPr lang="fr-BE" sz="1200" dirty="0">
                          <a:effectLst/>
                        </a:rPr>
                        <a:t> </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gridSpan="3">
                  <a:txBody>
                    <a:bodyPr/>
                    <a:lstStyle/>
                    <a:p>
                      <a:pPr algn="ctr">
                        <a:lnSpc>
                          <a:spcPct val="107000"/>
                        </a:lnSpc>
                        <a:spcAft>
                          <a:spcPts val="0"/>
                        </a:spcAft>
                      </a:pPr>
                      <a:r>
                        <a:rPr lang="fr-BE" sz="2800" dirty="0">
                          <a:effectLst/>
                        </a:rPr>
                        <a:t>Primaire</a:t>
                      </a:r>
                    </a:p>
                  </a:txBody>
                  <a:tcPr marL="68580" marR="68580" marT="0" marB="0" anchor="ctr">
                    <a:solidFill>
                      <a:srgbClr val="E17305"/>
                    </a:solidFill>
                  </a:tcPr>
                </a:tc>
                <a:tc hMerge="1">
                  <a:txBody>
                    <a:bodyPr/>
                    <a:lstStyle/>
                    <a:p>
                      <a:endParaRPr lang="fr-BE"/>
                    </a:p>
                  </a:txBody>
                  <a:tcPr/>
                </a:tc>
                <a:tc hMerge="1">
                  <a:txBody>
                    <a:bodyPr/>
                    <a:lstStyle/>
                    <a:p>
                      <a:endParaRPr lang="fr-BE"/>
                    </a:p>
                  </a:txBody>
                  <a:tcPr/>
                </a:tc>
                <a:tc gridSpan="3">
                  <a:txBody>
                    <a:bodyPr/>
                    <a:lstStyle/>
                    <a:p>
                      <a:pPr algn="ctr">
                        <a:lnSpc>
                          <a:spcPct val="107000"/>
                        </a:lnSpc>
                        <a:spcAft>
                          <a:spcPts val="0"/>
                        </a:spcAft>
                      </a:pPr>
                      <a:r>
                        <a:rPr lang="fr-BE" sz="2800" dirty="0">
                          <a:effectLst/>
                        </a:rPr>
                        <a:t>Secondaire</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995451826"/>
                  </a:ext>
                </a:extLst>
              </a:tr>
              <a:tr h="912280">
                <a:tc>
                  <a:txBody>
                    <a:bodyPr/>
                    <a:lstStyle/>
                    <a:p>
                      <a:pPr algn="just">
                        <a:lnSpc>
                          <a:spcPct val="107000"/>
                        </a:lnSpc>
                        <a:spcAft>
                          <a:spcPts val="0"/>
                        </a:spcAft>
                      </a:pPr>
                      <a:r>
                        <a:rPr lang="fr-BE" sz="2000" dirty="0">
                          <a:effectLst/>
                        </a:rPr>
                        <a:t>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2015-2016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2019-2020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2020-2021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2015-2016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2019-2020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2020-2021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extLst>
                  <a:ext uri="{0D108BD9-81ED-4DB2-BD59-A6C34878D82A}">
                    <a16:rowId xmlns:a16="http://schemas.microsoft.com/office/drawing/2014/main" val="1477599569"/>
                  </a:ext>
                </a:extLst>
              </a:tr>
              <a:tr h="445809">
                <a:tc>
                  <a:txBody>
                    <a:bodyPr/>
                    <a:lstStyle/>
                    <a:p>
                      <a:pPr algn="just">
                        <a:lnSpc>
                          <a:spcPct val="107000"/>
                        </a:lnSpc>
                        <a:spcAft>
                          <a:spcPts val="0"/>
                        </a:spcAft>
                      </a:pPr>
                      <a:r>
                        <a:rPr lang="fr-BE" sz="2200" dirty="0">
                          <a:effectLst/>
                        </a:rPr>
                        <a:t>r. catholique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39,3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33,45</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33,53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20,5</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15,71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15,60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695787982"/>
                  </a:ext>
                </a:extLst>
              </a:tr>
              <a:tr h="445809">
                <a:tc>
                  <a:txBody>
                    <a:bodyPr/>
                    <a:lstStyle/>
                    <a:p>
                      <a:pPr algn="just">
                        <a:lnSpc>
                          <a:spcPct val="107000"/>
                        </a:lnSpc>
                        <a:spcAft>
                          <a:spcPts val="0"/>
                        </a:spcAft>
                      </a:pPr>
                      <a:r>
                        <a:rPr lang="fr-BE" sz="2200" dirty="0">
                          <a:effectLst/>
                        </a:rPr>
                        <a:t>r. islamique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19,6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22,25</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22,54</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18,5</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21,58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23,07</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143386270"/>
                  </a:ext>
                </a:extLst>
              </a:tr>
              <a:tr h="829646">
                <a:tc>
                  <a:txBody>
                    <a:bodyPr/>
                    <a:lstStyle/>
                    <a:p>
                      <a:pPr algn="just">
                        <a:lnSpc>
                          <a:spcPct val="107000"/>
                        </a:lnSpc>
                        <a:spcAft>
                          <a:spcPts val="0"/>
                        </a:spcAft>
                      </a:pPr>
                      <a:r>
                        <a:rPr lang="fr-BE" sz="2200" dirty="0">
                          <a:effectLst/>
                        </a:rPr>
                        <a:t>r. protestante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2,3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2,38</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2,31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2,18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2,26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2059738193"/>
                  </a:ext>
                </a:extLst>
              </a:tr>
              <a:tr h="445809">
                <a:tc>
                  <a:txBody>
                    <a:bodyPr/>
                    <a:lstStyle/>
                    <a:p>
                      <a:pPr algn="just">
                        <a:lnSpc>
                          <a:spcPct val="107000"/>
                        </a:lnSpc>
                        <a:spcAft>
                          <a:spcPts val="0"/>
                        </a:spcAft>
                      </a:pPr>
                      <a:r>
                        <a:rPr lang="fr-BE" sz="2200" dirty="0">
                          <a:effectLst/>
                        </a:rPr>
                        <a:t>r. orthodoxe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1,0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1,35</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1,38</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0,8</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1,01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1,06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4570783"/>
                  </a:ext>
                </a:extLst>
              </a:tr>
              <a:tr h="445809">
                <a:tc>
                  <a:txBody>
                    <a:bodyPr/>
                    <a:lstStyle/>
                    <a:p>
                      <a:pPr algn="just">
                        <a:lnSpc>
                          <a:spcPct val="107000"/>
                        </a:lnSpc>
                        <a:spcAft>
                          <a:spcPts val="0"/>
                        </a:spcAft>
                      </a:pPr>
                      <a:r>
                        <a:rPr lang="fr-BE" sz="2200" dirty="0">
                          <a:effectLst/>
                        </a:rPr>
                        <a:t>r. israélite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0,1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0,07</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0,06</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0,1</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0,08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0,06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3319654702"/>
                  </a:ext>
                </a:extLst>
              </a:tr>
              <a:tr h="445809">
                <a:tc>
                  <a:txBody>
                    <a:bodyPr/>
                    <a:lstStyle/>
                    <a:p>
                      <a:pPr algn="just">
                        <a:lnSpc>
                          <a:spcPct val="107000"/>
                        </a:lnSpc>
                        <a:spcAft>
                          <a:spcPts val="0"/>
                        </a:spcAft>
                      </a:pPr>
                      <a:r>
                        <a:rPr lang="fr-BE" sz="2200" dirty="0">
                          <a:effectLst/>
                        </a:rPr>
                        <a:t>morale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35,4</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26,13</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25,30</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55</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41,13</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39,83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2243494510"/>
                  </a:ext>
                </a:extLst>
              </a:tr>
              <a:tr h="445809">
                <a:tc>
                  <a:txBody>
                    <a:bodyPr/>
                    <a:lstStyle/>
                    <a:p>
                      <a:pPr algn="just">
                        <a:lnSpc>
                          <a:spcPct val="107000"/>
                        </a:lnSpc>
                        <a:spcAft>
                          <a:spcPts val="0"/>
                        </a:spcAft>
                      </a:pPr>
                      <a:r>
                        <a:rPr lang="fr-BE" sz="2200" dirty="0">
                          <a:effectLst/>
                        </a:rPr>
                        <a:t>EPA/CPC</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2,5</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14,36</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14,88</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3,0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16</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17,22</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1753732724"/>
                  </a:ext>
                </a:extLst>
              </a:tr>
            </a:tbl>
          </a:graphicData>
        </a:graphic>
      </p:graphicFrame>
      <p:sp>
        <p:nvSpPr>
          <p:cNvPr id="5" name="Rectangle 4">
            <a:extLst>
              <a:ext uri="{FF2B5EF4-FFF2-40B4-BE49-F238E27FC236}">
                <a16:creationId xmlns:a16="http://schemas.microsoft.com/office/drawing/2014/main" id="{D141D3AE-3B8B-4928-AF11-BDB0D7ACB366}"/>
              </a:ext>
            </a:extLst>
          </p:cNvPr>
          <p:cNvSpPr/>
          <p:nvPr/>
        </p:nvSpPr>
        <p:spPr>
          <a:xfrm>
            <a:off x="10237694" y="5844988"/>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Rectangle 9">
            <a:extLst>
              <a:ext uri="{FF2B5EF4-FFF2-40B4-BE49-F238E27FC236}">
                <a16:creationId xmlns:a16="http://schemas.microsoft.com/office/drawing/2014/main" id="{36398452-6A2F-4839-8F8F-6A78F51B60E6}"/>
              </a:ext>
            </a:extLst>
          </p:cNvPr>
          <p:cNvSpPr/>
          <p:nvPr/>
        </p:nvSpPr>
        <p:spPr>
          <a:xfrm>
            <a:off x="10237694" y="3675500"/>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Rectangle 10">
            <a:extLst>
              <a:ext uri="{FF2B5EF4-FFF2-40B4-BE49-F238E27FC236}">
                <a16:creationId xmlns:a16="http://schemas.microsoft.com/office/drawing/2014/main" id="{BFB05715-D6D3-49AA-98BA-F80C693BF1F0}"/>
              </a:ext>
            </a:extLst>
          </p:cNvPr>
          <p:cNvSpPr/>
          <p:nvPr/>
        </p:nvSpPr>
        <p:spPr>
          <a:xfrm>
            <a:off x="10237694" y="6286281"/>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Rectangle 11">
            <a:extLst>
              <a:ext uri="{FF2B5EF4-FFF2-40B4-BE49-F238E27FC236}">
                <a16:creationId xmlns:a16="http://schemas.microsoft.com/office/drawing/2014/main" id="{36B7DB2A-53BE-40C4-84FE-9DADC2645644}"/>
              </a:ext>
            </a:extLst>
          </p:cNvPr>
          <p:cNvSpPr/>
          <p:nvPr/>
        </p:nvSpPr>
        <p:spPr>
          <a:xfrm>
            <a:off x="10237694" y="3220126"/>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3" name="Rectangle 12">
            <a:extLst>
              <a:ext uri="{FF2B5EF4-FFF2-40B4-BE49-F238E27FC236}">
                <a16:creationId xmlns:a16="http://schemas.microsoft.com/office/drawing/2014/main" id="{6AD16B97-6EF2-44D1-AA9A-85E2B63FAACA}"/>
              </a:ext>
            </a:extLst>
          </p:cNvPr>
          <p:cNvSpPr/>
          <p:nvPr/>
        </p:nvSpPr>
        <p:spPr>
          <a:xfrm>
            <a:off x="5363275" y="3220126"/>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4062675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P spid="12"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Espace réservé du texte 3">
            <a:extLst>
              <a:ext uri="{FF2B5EF4-FFF2-40B4-BE49-F238E27FC236}">
                <a16:creationId xmlns:a16="http://schemas.microsoft.com/office/drawing/2014/main" id="{1FD66E43-8B48-4454-9042-350A9EECC664}"/>
              </a:ext>
            </a:extLst>
          </p:cNvPr>
          <p:cNvSpPr>
            <a:spLocks noGrp="1" noChangeArrowheads="1"/>
          </p:cNvSpPr>
          <p:nvPr>
            <p:ph type="body" sz="quarter" idx="12"/>
          </p:nvPr>
        </p:nvSpPr>
        <p:spPr bwMode="auto">
          <a:xfrm>
            <a:off x="738468" y="1111906"/>
            <a:ext cx="10918825" cy="76919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fontAlgn="base">
              <a:lnSpc>
                <a:spcPct val="150000"/>
              </a:lnSpc>
              <a:spcAft>
                <a:spcPct val="0"/>
              </a:spcAft>
              <a:buFont typeface="Arial" panose="020B0604020202020204" pitchFamily="34" charset="0"/>
              <a:buNone/>
            </a:pPr>
            <a:r>
              <a:rPr lang="fr-FR" altLang="fr-FR" sz="2600" dirty="0"/>
              <a:t>Choix des cours dans l’officiel</a:t>
            </a:r>
          </a:p>
        </p:txBody>
      </p:sp>
      <p:sp>
        <p:nvSpPr>
          <p:cNvPr id="9" name="Espace réservé du texte 2">
            <a:extLst>
              <a:ext uri="{FF2B5EF4-FFF2-40B4-BE49-F238E27FC236}">
                <a16:creationId xmlns:a16="http://schemas.microsoft.com/office/drawing/2014/main" id="{54363237-EB4F-4B99-AFE3-2A2614C47A53}"/>
              </a:ext>
            </a:extLst>
          </p:cNvPr>
          <p:cNvSpPr txBox="1">
            <a:spLocks noChangeArrowheads="1"/>
          </p:cNvSpPr>
          <p:nvPr/>
        </p:nvSpPr>
        <p:spPr bwMode="auto">
          <a:xfrm>
            <a:off x="7305675" y="6402626"/>
            <a:ext cx="4692650" cy="431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kern="1200">
                <a:solidFill>
                  <a:srgbClr val="00214E"/>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r">
              <a:buNone/>
            </a:pPr>
            <a:r>
              <a:rPr lang="fr-BE" sz="1600" dirty="0"/>
              <a:t>Colloque École et Religion</a:t>
            </a:r>
            <a:endParaRPr lang="fr-FR" altLang="fr-FR" sz="1600" dirty="0"/>
          </a:p>
        </p:txBody>
      </p:sp>
      <p:graphicFrame>
        <p:nvGraphicFramePr>
          <p:cNvPr id="3" name="Tableau 2">
            <a:extLst>
              <a:ext uri="{FF2B5EF4-FFF2-40B4-BE49-F238E27FC236}">
                <a16:creationId xmlns:a16="http://schemas.microsoft.com/office/drawing/2014/main" id="{9BC69A2F-ED4D-42D3-932C-97FCDD188496}"/>
              </a:ext>
            </a:extLst>
          </p:cNvPr>
          <p:cNvGraphicFramePr>
            <a:graphicFrameLocks noGrp="1"/>
          </p:cNvGraphicFramePr>
          <p:nvPr>
            <p:extLst>
              <p:ext uri="{D42A27DB-BD31-4B8C-83A1-F6EECF244321}">
                <p14:modId xmlns:p14="http://schemas.microsoft.com/office/powerpoint/2010/main" val="3925242589"/>
              </p:ext>
            </p:extLst>
          </p:nvPr>
        </p:nvGraphicFramePr>
        <p:xfrm>
          <a:off x="285096" y="1899025"/>
          <a:ext cx="11621808" cy="4853089"/>
        </p:xfrm>
        <a:graphic>
          <a:graphicData uri="http://schemas.openxmlformats.org/drawingml/2006/table">
            <a:tbl>
              <a:tblPr firstRow="1" firstCol="1" bandRow="1">
                <a:tableStyleId>{5C22544A-7EE6-4342-B048-85BDC9FD1C3A}</a:tableStyleId>
              </a:tblPr>
              <a:tblGrid>
                <a:gridCol w="1694879">
                  <a:extLst>
                    <a:ext uri="{9D8B030D-6E8A-4147-A177-3AD203B41FA5}">
                      <a16:colId xmlns:a16="http://schemas.microsoft.com/office/drawing/2014/main" val="1968316674"/>
                    </a:ext>
                  </a:extLst>
                </a:gridCol>
                <a:gridCol w="1698454">
                  <a:extLst>
                    <a:ext uri="{9D8B030D-6E8A-4147-A177-3AD203B41FA5}">
                      <a16:colId xmlns:a16="http://schemas.microsoft.com/office/drawing/2014/main" val="1298630374"/>
                    </a:ext>
                  </a:extLst>
                </a:gridCol>
                <a:gridCol w="1736622">
                  <a:extLst>
                    <a:ext uri="{9D8B030D-6E8A-4147-A177-3AD203B41FA5}">
                      <a16:colId xmlns:a16="http://schemas.microsoft.com/office/drawing/2014/main" val="1582645995"/>
                    </a:ext>
                  </a:extLst>
                </a:gridCol>
                <a:gridCol w="1622119">
                  <a:extLst>
                    <a:ext uri="{9D8B030D-6E8A-4147-A177-3AD203B41FA5}">
                      <a16:colId xmlns:a16="http://schemas.microsoft.com/office/drawing/2014/main" val="1702388374"/>
                    </a:ext>
                  </a:extLst>
                </a:gridCol>
                <a:gridCol w="1610116">
                  <a:extLst>
                    <a:ext uri="{9D8B030D-6E8A-4147-A177-3AD203B41FA5}">
                      <a16:colId xmlns:a16="http://schemas.microsoft.com/office/drawing/2014/main" val="2377604633"/>
                    </a:ext>
                  </a:extLst>
                </a:gridCol>
                <a:gridCol w="1557101">
                  <a:extLst>
                    <a:ext uri="{9D8B030D-6E8A-4147-A177-3AD203B41FA5}">
                      <a16:colId xmlns:a16="http://schemas.microsoft.com/office/drawing/2014/main" val="1423687124"/>
                    </a:ext>
                  </a:extLst>
                </a:gridCol>
                <a:gridCol w="1702517">
                  <a:extLst>
                    <a:ext uri="{9D8B030D-6E8A-4147-A177-3AD203B41FA5}">
                      <a16:colId xmlns:a16="http://schemas.microsoft.com/office/drawing/2014/main" val="2055222951"/>
                    </a:ext>
                  </a:extLst>
                </a:gridCol>
              </a:tblGrid>
              <a:tr h="266515">
                <a:tc>
                  <a:txBody>
                    <a:bodyPr/>
                    <a:lstStyle/>
                    <a:p>
                      <a:pPr algn="just">
                        <a:lnSpc>
                          <a:spcPct val="107000"/>
                        </a:lnSpc>
                        <a:spcAft>
                          <a:spcPts val="0"/>
                        </a:spcAft>
                      </a:pPr>
                      <a:r>
                        <a:rPr lang="fr-BE" sz="1200" dirty="0">
                          <a:effectLst/>
                        </a:rPr>
                        <a:t> </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gridSpan="3">
                  <a:txBody>
                    <a:bodyPr/>
                    <a:lstStyle/>
                    <a:p>
                      <a:pPr algn="ctr">
                        <a:lnSpc>
                          <a:spcPct val="107000"/>
                        </a:lnSpc>
                        <a:spcAft>
                          <a:spcPts val="0"/>
                        </a:spcAft>
                      </a:pPr>
                      <a:r>
                        <a:rPr lang="fr-BE" sz="2800" dirty="0">
                          <a:effectLst/>
                        </a:rPr>
                        <a:t>Primaire</a:t>
                      </a:r>
                    </a:p>
                  </a:txBody>
                  <a:tcPr marL="68580" marR="68580" marT="0" marB="0" anchor="ctr">
                    <a:solidFill>
                      <a:srgbClr val="E17305"/>
                    </a:solidFill>
                  </a:tcPr>
                </a:tc>
                <a:tc hMerge="1">
                  <a:txBody>
                    <a:bodyPr/>
                    <a:lstStyle/>
                    <a:p>
                      <a:endParaRPr lang="fr-BE"/>
                    </a:p>
                  </a:txBody>
                  <a:tcPr/>
                </a:tc>
                <a:tc hMerge="1">
                  <a:txBody>
                    <a:bodyPr/>
                    <a:lstStyle/>
                    <a:p>
                      <a:endParaRPr lang="fr-BE"/>
                    </a:p>
                  </a:txBody>
                  <a:tcPr/>
                </a:tc>
                <a:tc gridSpan="3">
                  <a:txBody>
                    <a:bodyPr/>
                    <a:lstStyle/>
                    <a:p>
                      <a:pPr algn="ctr">
                        <a:lnSpc>
                          <a:spcPct val="107000"/>
                        </a:lnSpc>
                        <a:spcAft>
                          <a:spcPts val="0"/>
                        </a:spcAft>
                      </a:pPr>
                      <a:r>
                        <a:rPr lang="fr-BE" sz="2800" dirty="0">
                          <a:effectLst/>
                        </a:rPr>
                        <a:t>Secondaire</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995451826"/>
                  </a:ext>
                </a:extLst>
              </a:tr>
              <a:tr h="912280">
                <a:tc>
                  <a:txBody>
                    <a:bodyPr/>
                    <a:lstStyle/>
                    <a:p>
                      <a:pPr algn="just">
                        <a:lnSpc>
                          <a:spcPct val="107000"/>
                        </a:lnSpc>
                        <a:spcAft>
                          <a:spcPts val="0"/>
                        </a:spcAft>
                      </a:pPr>
                      <a:r>
                        <a:rPr lang="fr-BE" sz="2000" dirty="0">
                          <a:effectLst/>
                        </a:rPr>
                        <a:t>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2015-2016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2019-2020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2020-2021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2015-2016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2019-2020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2020-2021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extLst>
                  <a:ext uri="{0D108BD9-81ED-4DB2-BD59-A6C34878D82A}">
                    <a16:rowId xmlns:a16="http://schemas.microsoft.com/office/drawing/2014/main" val="1477599569"/>
                  </a:ext>
                </a:extLst>
              </a:tr>
              <a:tr h="445809">
                <a:tc>
                  <a:txBody>
                    <a:bodyPr/>
                    <a:lstStyle/>
                    <a:p>
                      <a:pPr algn="just">
                        <a:lnSpc>
                          <a:spcPct val="107000"/>
                        </a:lnSpc>
                        <a:spcAft>
                          <a:spcPts val="0"/>
                        </a:spcAft>
                      </a:pPr>
                      <a:r>
                        <a:rPr lang="fr-BE" sz="2200" dirty="0">
                          <a:effectLst/>
                        </a:rPr>
                        <a:t>r. catholique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39,3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33,45</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33,53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20,5</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15,71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15,60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695787982"/>
                  </a:ext>
                </a:extLst>
              </a:tr>
              <a:tr h="445809">
                <a:tc>
                  <a:txBody>
                    <a:bodyPr/>
                    <a:lstStyle/>
                    <a:p>
                      <a:pPr algn="just">
                        <a:lnSpc>
                          <a:spcPct val="107000"/>
                        </a:lnSpc>
                        <a:spcAft>
                          <a:spcPts val="0"/>
                        </a:spcAft>
                      </a:pPr>
                      <a:r>
                        <a:rPr lang="fr-BE" sz="2200" dirty="0">
                          <a:effectLst/>
                        </a:rPr>
                        <a:t>r. islamique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19,6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22,25</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22,54</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18,5</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21,58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23,07</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143386270"/>
                  </a:ext>
                </a:extLst>
              </a:tr>
              <a:tr h="829646">
                <a:tc>
                  <a:txBody>
                    <a:bodyPr/>
                    <a:lstStyle/>
                    <a:p>
                      <a:pPr algn="just">
                        <a:lnSpc>
                          <a:spcPct val="107000"/>
                        </a:lnSpc>
                        <a:spcAft>
                          <a:spcPts val="0"/>
                        </a:spcAft>
                      </a:pPr>
                      <a:r>
                        <a:rPr lang="fr-BE" sz="2200" dirty="0">
                          <a:effectLst/>
                        </a:rPr>
                        <a:t>r. protestante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2,3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2,38</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2,31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2,18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2,26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2059738193"/>
                  </a:ext>
                </a:extLst>
              </a:tr>
              <a:tr h="445809">
                <a:tc>
                  <a:txBody>
                    <a:bodyPr/>
                    <a:lstStyle/>
                    <a:p>
                      <a:pPr algn="just">
                        <a:lnSpc>
                          <a:spcPct val="107000"/>
                        </a:lnSpc>
                        <a:spcAft>
                          <a:spcPts val="0"/>
                        </a:spcAft>
                      </a:pPr>
                      <a:r>
                        <a:rPr lang="fr-BE" sz="2200" dirty="0">
                          <a:effectLst/>
                        </a:rPr>
                        <a:t>r. orthodoxe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1,0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1,35</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1,38</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0,8</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1,01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1,06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4570783"/>
                  </a:ext>
                </a:extLst>
              </a:tr>
              <a:tr h="445809">
                <a:tc>
                  <a:txBody>
                    <a:bodyPr/>
                    <a:lstStyle/>
                    <a:p>
                      <a:pPr algn="just">
                        <a:lnSpc>
                          <a:spcPct val="107000"/>
                        </a:lnSpc>
                        <a:spcAft>
                          <a:spcPts val="0"/>
                        </a:spcAft>
                      </a:pPr>
                      <a:r>
                        <a:rPr lang="fr-BE" sz="2200" dirty="0">
                          <a:effectLst/>
                        </a:rPr>
                        <a:t>r. israélite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0,1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0,07</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0,06</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0,1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0,08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0,06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3319654702"/>
                  </a:ext>
                </a:extLst>
              </a:tr>
              <a:tr h="445809">
                <a:tc>
                  <a:txBody>
                    <a:bodyPr/>
                    <a:lstStyle/>
                    <a:p>
                      <a:pPr algn="just">
                        <a:lnSpc>
                          <a:spcPct val="107000"/>
                        </a:lnSpc>
                        <a:spcAft>
                          <a:spcPts val="0"/>
                        </a:spcAft>
                      </a:pPr>
                      <a:r>
                        <a:rPr lang="fr-BE" sz="2200" dirty="0">
                          <a:effectLst/>
                        </a:rPr>
                        <a:t>morale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35,4</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26,13</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25,30</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55</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41,13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39,83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2243494510"/>
                  </a:ext>
                </a:extLst>
              </a:tr>
              <a:tr h="445809">
                <a:tc>
                  <a:txBody>
                    <a:bodyPr/>
                    <a:lstStyle/>
                    <a:p>
                      <a:pPr algn="just">
                        <a:lnSpc>
                          <a:spcPct val="107000"/>
                        </a:lnSpc>
                        <a:spcAft>
                          <a:spcPts val="0"/>
                        </a:spcAft>
                      </a:pPr>
                      <a:r>
                        <a:rPr lang="fr-BE" sz="2200" dirty="0">
                          <a:effectLst/>
                        </a:rPr>
                        <a:t>EPA/CPC</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2,5</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14,36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14,88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3,0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17,22</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1753732724"/>
                  </a:ext>
                </a:extLst>
              </a:tr>
            </a:tbl>
          </a:graphicData>
        </a:graphic>
      </p:graphicFrame>
      <p:sp>
        <p:nvSpPr>
          <p:cNvPr id="13" name="Rectangle 12">
            <a:extLst>
              <a:ext uri="{FF2B5EF4-FFF2-40B4-BE49-F238E27FC236}">
                <a16:creationId xmlns:a16="http://schemas.microsoft.com/office/drawing/2014/main" id="{6AD16B97-6EF2-44D1-AA9A-85E2B63FAACA}"/>
              </a:ext>
            </a:extLst>
          </p:cNvPr>
          <p:cNvSpPr/>
          <p:nvPr/>
        </p:nvSpPr>
        <p:spPr>
          <a:xfrm>
            <a:off x="1994320" y="5853163"/>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4" name="Rectangle 13">
            <a:extLst>
              <a:ext uri="{FF2B5EF4-FFF2-40B4-BE49-F238E27FC236}">
                <a16:creationId xmlns:a16="http://schemas.microsoft.com/office/drawing/2014/main" id="{D9779075-791E-46EB-BEF5-F6E972DD5C96}"/>
              </a:ext>
            </a:extLst>
          </p:cNvPr>
          <p:cNvSpPr/>
          <p:nvPr/>
        </p:nvSpPr>
        <p:spPr>
          <a:xfrm>
            <a:off x="5391226" y="5853163"/>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Rectangle 1">
            <a:extLst>
              <a:ext uri="{FF2B5EF4-FFF2-40B4-BE49-F238E27FC236}">
                <a16:creationId xmlns:a16="http://schemas.microsoft.com/office/drawing/2014/main" id="{58B703DA-7A13-4C59-9BF0-320A00515F85}"/>
              </a:ext>
            </a:extLst>
          </p:cNvPr>
          <p:cNvSpPr/>
          <p:nvPr/>
        </p:nvSpPr>
        <p:spPr>
          <a:xfrm>
            <a:off x="3654294" y="5816219"/>
            <a:ext cx="1709224" cy="51227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ym typeface="Wingdings" panose="05000000000000000000" pitchFamily="2" charset="2"/>
              </a:rPr>
              <a:t> - 10%</a:t>
            </a:r>
            <a:endParaRPr lang="fr-BE" sz="2400" dirty="0"/>
          </a:p>
        </p:txBody>
      </p:sp>
      <p:sp>
        <p:nvSpPr>
          <p:cNvPr id="15" name="Rectangle 14">
            <a:extLst>
              <a:ext uri="{FF2B5EF4-FFF2-40B4-BE49-F238E27FC236}">
                <a16:creationId xmlns:a16="http://schemas.microsoft.com/office/drawing/2014/main" id="{FE609869-7C57-491A-AC6A-7D4A89A277F3}"/>
              </a:ext>
            </a:extLst>
          </p:cNvPr>
          <p:cNvSpPr/>
          <p:nvPr/>
        </p:nvSpPr>
        <p:spPr>
          <a:xfrm>
            <a:off x="7063506" y="5853163"/>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Rectangle 15">
            <a:extLst>
              <a:ext uri="{FF2B5EF4-FFF2-40B4-BE49-F238E27FC236}">
                <a16:creationId xmlns:a16="http://schemas.microsoft.com/office/drawing/2014/main" id="{50B48C57-5C7A-46D9-857D-85D64CB4E23A}"/>
              </a:ext>
            </a:extLst>
          </p:cNvPr>
          <p:cNvSpPr/>
          <p:nvPr/>
        </p:nvSpPr>
        <p:spPr>
          <a:xfrm>
            <a:off x="8619822" y="5817489"/>
            <a:ext cx="1709224" cy="51227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ym typeface="Wingdings" panose="05000000000000000000" pitchFamily="2" charset="2"/>
              </a:rPr>
              <a:t> - 15%</a:t>
            </a:r>
            <a:endParaRPr lang="fr-BE" sz="2400" dirty="0"/>
          </a:p>
        </p:txBody>
      </p:sp>
      <p:sp>
        <p:nvSpPr>
          <p:cNvPr id="17" name="Rectangle 16">
            <a:extLst>
              <a:ext uri="{FF2B5EF4-FFF2-40B4-BE49-F238E27FC236}">
                <a16:creationId xmlns:a16="http://schemas.microsoft.com/office/drawing/2014/main" id="{F207E974-0AB6-4D11-81BD-D5CCF8C545AF}"/>
              </a:ext>
            </a:extLst>
          </p:cNvPr>
          <p:cNvSpPr/>
          <p:nvPr/>
        </p:nvSpPr>
        <p:spPr>
          <a:xfrm>
            <a:off x="10251548" y="5853163"/>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Rectangle 17">
            <a:extLst>
              <a:ext uri="{FF2B5EF4-FFF2-40B4-BE49-F238E27FC236}">
                <a16:creationId xmlns:a16="http://schemas.microsoft.com/office/drawing/2014/main" id="{D11C866C-7DD2-4967-8030-94492BDE1030}"/>
              </a:ext>
            </a:extLst>
          </p:cNvPr>
          <p:cNvSpPr/>
          <p:nvPr/>
        </p:nvSpPr>
        <p:spPr>
          <a:xfrm>
            <a:off x="1994320" y="6301774"/>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Rectangle 18">
            <a:extLst>
              <a:ext uri="{FF2B5EF4-FFF2-40B4-BE49-F238E27FC236}">
                <a16:creationId xmlns:a16="http://schemas.microsoft.com/office/drawing/2014/main" id="{1D2B4607-3120-443C-9694-5270523CE2B7}"/>
              </a:ext>
            </a:extLst>
          </p:cNvPr>
          <p:cNvSpPr/>
          <p:nvPr/>
        </p:nvSpPr>
        <p:spPr>
          <a:xfrm>
            <a:off x="3677322" y="6299472"/>
            <a:ext cx="1709224" cy="51227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ym typeface="Wingdings" panose="05000000000000000000" pitchFamily="2" charset="2"/>
              </a:rPr>
              <a:t> +12%</a:t>
            </a:r>
            <a:endParaRPr lang="fr-BE" sz="2400" dirty="0"/>
          </a:p>
        </p:txBody>
      </p:sp>
      <p:sp>
        <p:nvSpPr>
          <p:cNvPr id="20" name="Rectangle 19">
            <a:extLst>
              <a:ext uri="{FF2B5EF4-FFF2-40B4-BE49-F238E27FC236}">
                <a16:creationId xmlns:a16="http://schemas.microsoft.com/office/drawing/2014/main" id="{C256C2CC-46EB-4221-AADF-34E8810D9460}"/>
              </a:ext>
            </a:extLst>
          </p:cNvPr>
          <p:cNvSpPr/>
          <p:nvPr/>
        </p:nvSpPr>
        <p:spPr>
          <a:xfrm>
            <a:off x="5400338" y="6302265"/>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Rectangle 20">
            <a:extLst>
              <a:ext uri="{FF2B5EF4-FFF2-40B4-BE49-F238E27FC236}">
                <a16:creationId xmlns:a16="http://schemas.microsoft.com/office/drawing/2014/main" id="{47856D7A-D824-4447-9ED4-DA8355A466D8}"/>
              </a:ext>
            </a:extLst>
          </p:cNvPr>
          <p:cNvSpPr/>
          <p:nvPr/>
        </p:nvSpPr>
        <p:spPr>
          <a:xfrm>
            <a:off x="7072742" y="6302265"/>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Rectangle 21">
            <a:extLst>
              <a:ext uri="{FF2B5EF4-FFF2-40B4-BE49-F238E27FC236}">
                <a16:creationId xmlns:a16="http://schemas.microsoft.com/office/drawing/2014/main" id="{C222F539-1062-47D6-A4C4-754913F0BE25}"/>
              </a:ext>
            </a:extLst>
          </p:cNvPr>
          <p:cNvSpPr/>
          <p:nvPr/>
        </p:nvSpPr>
        <p:spPr>
          <a:xfrm>
            <a:off x="8632902" y="6299291"/>
            <a:ext cx="1709224" cy="51227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ym typeface="Wingdings" panose="05000000000000000000" pitchFamily="2" charset="2"/>
              </a:rPr>
              <a:t> +14%</a:t>
            </a:r>
            <a:endParaRPr lang="fr-BE" sz="2400" dirty="0"/>
          </a:p>
        </p:txBody>
      </p:sp>
      <p:sp>
        <p:nvSpPr>
          <p:cNvPr id="23" name="Rectangle 22">
            <a:extLst>
              <a:ext uri="{FF2B5EF4-FFF2-40B4-BE49-F238E27FC236}">
                <a16:creationId xmlns:a16="http://schemas.microsoft.com/office/drawing/2014/main" id="{EB3F2289-25BB-4AAC-990F-5CF1E00FC28D}"/>
              </a:ext>
            </a:extLst>
          </p:cNvPr>
          <p:cNvSpPr/>
          <p:nvPr/>
        </p:nvSpPr>
        <p:spPr>
          <a:xfrm>
            <a:off x="10251548" y="6301774"/>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865200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500" fill="hold"/>
                                        <p:tgtEl>
                                          <p:spTgt spid="17"/>
                                        </p:tgtEl>
                                        <p:attrNameLst>
                                          <p:attrName>ppt_x</p:attrName>
                                        </p:attrNameLst>
                                      </p:cBhvr>
                                      <p:tavLst>
                                        <p:tav tm="0">
                                          <p:val>
                                            <p:strVal val="#ppt_x"/>
                                          </p:val>
                                        </p:tav>
                                        <p:tav tm="100000">
                                          <p:val>
                                            <p:strVal val="#ppt_x"/>
                                          </p:val>
                                        </p:tav>
                                      </p:tavLst>
                                    </p:anim>
                                    <p:anim calcmode="lin" valueType="num">
                                      <p:cBhvr additive="base">
                                        <p:cTn id="3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ppt_x"/>
                                          </p:val>
                                        </p:tav>
                                        <p:tav tm="100000">
                                          <p:val>
                                            <p:strVal val="#ppt_x"/>
                                          </p:val>
                                        </p:tav>
                                      </p:tavLst>
                                    </p:anim>
                                    <p:anim calcmode="lin" valueType="num">
                                      <p:cBhvr additive="base">
                                        <p:cTn id="40" dur="500" fill="hold"/>
                                        <p:tgtEl>
                                          <p:spTgt spid="19"/>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ppt_x"/>
                                          </p:val>
                                        </p:tav>
                                        <p:tav tm="100000">
                                          <p:val>
                                            <p:strVal val="#ppt_x"/>
                                          </p:val>
                                        </p:tav>
                                      </p:tavLst>
                                    </p:anim>
                                    <p:anim calcmode="lin" valueType="num">
                                      <p:cBhvr additive="base">
                                        <p:cTn id="4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ppt_x"/>
                                          </p:val>
                                        </p:tav>
                                        <p:tav tm="100000">
                                          <p:val>
                                            <p:strVal val="#ppt_x"/>
                                          </p:val>
                                        </p:tav>
                                      </p:tavLst>
                                    </p:anim>
                                    <p:anim calcmode="lin" valueType="num">
                                      <p:cBhvr additive="base">
                                        <p:cTn id="50" dur="500" fill="hold"/>
                                        <p:tgtEl>
                                          <p:spTgt spid="21"/>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additive="base">
                                        <p:cTn id="53" dur="500" fill="hold"/>
                                        <p:tgtEl>
                                          <p:spTgt spid="22"/>
                                        </p:tgtEl>
                                        <p:attrNameLst>
                                          <p:attrName>ppt_x</p:attrName>
                                        </p:attrNameLst>
                                      </p:cBhvr>
                                      <p:tavLst>
                                        <p:tav tm="0">
                                          <p:val>
                                            <p:strVal val="#ppt_x"/>
                                          </p:val>
                                        </p:tav>
                                        <p:tav tm="100000">
                                          <p:val>
                                            <p:strVal val="#ppt_x"/>
                                          </p:val>
                                        </p:tav>
                                      </p:tavLst>
                                    </p:anim>
                                    <p:anim calcmode="lin" valueType="num">
                                      <p:cBhvr additive="base">
                                        <p:cTn id="54" dur="500" fill="hold"/>
                                        <p:tgtEl>
                                          <p:spTgt spid="22"/>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additive="base">
                                        <p:cTn id="57" dur="500" fill="hold"/>
                                        <p:tgtEl>
                                          <p:spTgt spid="23"/>
                                        </p:tgtEl>
                                        <p:attrNameLst>
                                          <p:attrName>ppt_x</p:attrName>
                                        </p:attrNameLst>
                                      </p:cBhvr>
                                      <p:tavLst>
                                        <p:tav tm="0">
                                          <p:val>
                                            <p:strVal val="#ppt_x"/>
                                          </p:val>
                                        </p:tav>
                                        <p:tav tm="100000">
                                          <p:val>
                                            <p:strVal val="#ppt_x"/>
                                          </p:val>
                                        </p:tav>
                                      </p:tavLst>
                                    </p:anim>
                                    <p:anim calcmode="lin" valueType="num">
                                      <p:cBhvr additive="base">
                                        <p:cTn id="5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2" grpId="0" animBg="1"/>
      <p:bldP spid="15" grpId="0" animBg="1"/>
      <p:bldP spid="16" grpId="0" animBg="1"/>
      <p:bldP spid="17" grpId="0" animBg="1"/>
      <p:bldP spid="18" grpId="0" animBg="1"/>
      <p:bldP spid="19" grpId="0" animBg="1"/>
      <p:bldP spid="20" grpId="0" animBg="1"/>
      <p:bldP spid="21" grpId="0" animBg="1"/>
      <p:bldP spid="22"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Espace réservé du texte 3">
            <a:extLst>
              <a:ext uri="{FF2B5EF4-FFF2-40B4-BE49-F238E27FC236}">
                <a16:creationId xmlns:a16="http://schemas.microsoft.com/office/drawing/2014/main" id="{1FD66E43-8B48-4454-9042-350A9EECC664}"/>
              </a:ext>
            </a:extLst>
          </p:cNvPr>
          <p:cNvSpPr>
            <a:spLocks noGrp="1" noChangeArrowheads="1"/>
          </p:cNvSpPr>
          <p:nvPr>
            <p:ph type="body" sz="quarter" idx="12"/>
          </p:nvPr>
        </p:nvSpPr>
        <p:spPr bwMode="auto">
          <a:xfrm>
            <a:off x="738468" y="1111906"/>
            <a:ext cx="10918825" cy="76919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fontAlgn="base">
              <a:lnSpc>
                <a:spcPct val="150000"/>
              </a:lnSpc>
              <a:spcAft>
                <a:spcPct val="0"/>
              </a:spcAft>
              <a:buFont typeface="Arial" panose="020B0604020202020204" pitchFamily="34" charset="0"/>
              <a:buNone/>
            </a:pPr>
            <a:r>
              <a:rPr lang="fr-FR" altLang="fr-FR" sz="2600" dirty="0"/>
              <a:t>Choix des cours dans l’officiel</a:t>
            </a:r>
          </a:p>
        </p:txBody>
      </p:sp>
      <p:sp>
        <p:nvSpPr>
          <p:cNvPr id="9" name="Espace réservé du texte 2">
            <a:extLst>
              <a:ext uri="{FF2B5EF4-FFF2-40B4-BE49-F238E27FC236}">
                <a16:creationId xmlns:a16="http://schemas.microsoft.com/office/drawing/2014/main" id="{54363237-EB4F-4B99-AFE3-2A2614C47A53}"/>
              </a:ext>
            </a:extLst>
          </p:cNvPr>
          <p:cNvSpPr txBox="1">
            <a:spLocks noChangeArrowheads="1"/>
          </p:cNvSpPr>
          <p:nvPr/>
        </p:nvSpPr>
        <p:spPr bwMode="auto">
          <a:xfrm>
            <a:off x="7305675" y="6402626"/>
            <a:ext cx="4692650" cy="431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kern="1200">
                <a:solidFill>
                  <a:srgbClr val="00214E"/>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r">
              <a:buNone/>
            </a:pPr>
            <a:r>
              <a:rPr lang="fr-BE" sz="1600" dirty="0"/>
              <a:t>Colloque École et Religion</a:t>
            </a:r>
            <a:endParaRPr lang="fr-FR" altLang="fr-FR" sz="1600" dirty="0"/>
          </a:p>
        </p:txBody>
      </p:sp>
      <p:graphicFrame>
        <p:nvGraphicFramePr>
          <p:cNvPr id="3" name="Tableau 2">
            <a:extLst>
              <a:ext uri="{FF2B5EF4-FFF2-40B4-BE49-F238E27FC236}">
                <a16:creationId xmlns:a16="http://schemas.microsoft.com/office/drawing/2014/main" id="{9BC69A2F-ED4D-42D3-932C-97FCDD188496}"/>
              </a:ext>
            </a:extLst>
          </p:cNvPr>
          <p:cNvGraphicFramePr>
            <a:graphicFrameLocks noGrp="1"/>
          </p:cNvGraphicFramePr>
          <p:nvPr/>
        </p:nvGraphicFramePr>
        <p:xfrm>
          <a:off x="285096" y="1899025"/>
          <a:ext cx="11621808" cy="4853089"/>
        </p:xfrm>
        <a:graphic>
          <a:graphicData uri="http://schemas.openxmlformats.org/drawingml/2006/table">
            <a:tbl>
              <a:tblPr firstRow="1" firstCol="1" bandRow="1">
                <a:tableStyleId>{5C22544A-7EE6-4342-B048-85BDC9FD1C3A}</a:tableStyleId>
              </a:tblPr>
              <a:tblGrid>
                <a:gridCol w="1694879">
                  <a:extLst>
                    <a:ext uri="{9D8B030D-6E8A-4147-A177-3AD203B41FA5}">
                      <a16:colId xmlns:a16="http://schemas.microsoft.com/office/drawing/2014/main" val="1968316674"/>
                    </a:ext>
                  </a:extLst>
                </a:gridCol>
                <a:gridCol w="1698454">
                  <a:extLst>
                    <a:ext uri="{9D8B030D-6E8A-4147-A177-3AD203B41FA5}">
                      <a16:colId xmlns:a16="http://schemas.microsoft.com/office/drawing/2014/main" val="1298630374"/>
                    </a:ext>
                  </a:extLst>
                </a:gridCol>
                <a:gridCol w="1736622">
                  <a:extLst>
                    <a:ext uri="{9D8B030D-6E8A-4147-A177-3AD203B41FA5}">
                      <a16:colId xmlns:a16="http://schemas.microsoft.com/office/drawing/2014/main" val="1582645995"/>
                    </a:ext>
                  </a:extLst>
                </a:gridCol>
                <a:gridCol w="1622119">
                  <a:extLst>
                    <a:ext uri="{9D8B030D-6E8A-4147-A177-3AD203B41FA5}">
                      <a16:colId xmlns:a16="http://schemas.microsoft.com/office/drawing/2014/main" val="1702388374"/>
                    </a:ext>
                  </a:extLst>
                </a:gridCol>
                <a:gridCol w="1610116">
                  <a:extLst>
                    <a:ext uri="{9D8B030D-6E8A-4147-A177-3AD203B41FA5}">
                      <a16:colId xmlns:a16="http://schemas.microsoft.com/office/drawing/2014/main" val="2377604633"/>
                    </a:ext>
                  </a:extLst>
                </a:gridCol>
                <a:gridCol w="1557101">
                  <a:extLst>
                    <a:ext uri="{9D8B030D-6E8A-4147-A177-3AD203B41FA5}">
                      <a16:colId xmlns:a16="http://schemas.microsoft.com/office/drawing/2014/main" val="1423687124"/>
                    </a:ext>
                  </a:extLst>
                </a:gridCol>
                <a:gridCol w="1702517">
                  <a:extLst>
                    <a:ext uri="{9D8B030D-6E8A-4147-A177-3AD203B41FA5}">
                      <a16:colId xmlns:a16="http://schemas.microsoft.com/office/drawing/2014/main" val="2055222951"/>
                    </a:ext>
                  </a:extLst>
                </a:gridCol>
              </a:tblGrid>
              <a:tr h="266515">
                <a:tc>
                  <a:txBody>
                    <a:bodyPr/>
                    <a:lstStyle/>
                    <a:p>
                      <a:pPr algn="just">
                        <a:lnSpc>
                          <a:spcPct val="107000"/>
                        </a:lnSpc>
                        <a:spcAft>
                          <a:spcPts val="0"/>
                        </a:spcAft>
                      </a:pPr>
                      <a:r>
                        <a:rPr lang="fr-BE" sz="1200" dirty="0">
                          <a:effectLst/>
                        </a:rPr>
                        <a:t> </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gridSpan="3">
                  <a:txBody>
                    <a:bodyPr/>
                    <a:lstStyle/>
                    <a:p>
                      <a:pPr algn="ctr">
                        <a:lnSpc>
                          <a:spcPct val="107000"/>
                        </a:lnSpc>
                        <a:spcAft>
                          <a:spcPts val="0"/>
                        </a:spcAft>
                      </a:pPr>
                      <a:r>
                        <a:rPr lang="fr-BE" sz="2800" dirty="0">
                          <a:effectLst/>
                        </a:rPr>
                        <a:t>Primaire</a:t>
                      </a:r>
                    </a:p>
                  </a:txBody>
                  <a:tcPr marL="68580" marR="68580" marT="0" marB="0" anchor="ctr">
                    <a:solidFill>
                      <a:srgbClr val="E17305"/>
                    </a:solidFill>
                  </a:tcPr>
                </a:tc>
                <a:tc hMerge="1">
                  <a:txBody>
                    <a:bodyPr/>
                    <a:lstStyle/>
                    <a:p>
                      <a:endParaRPr lang="fr-BE"/>
                    </a:p>
                  </a:txBody>
                  <a:tcPr/>
                </a:tc>
                <a:tc hMerge="1">
                  <a:txBody>
                    <a:bodyPr/>
                    <a:lstStyle/>
                    <a:p>
                      <a:endParaRPr lang="fr-BE"/>
                    </a:p>
                  </a:txBody>
                  <a:tcPr/>
                </a:tc>
                <a:tc gridSpan="3">
                  <a:txBody>
                    <a:bodyPr/>
                    <a:lstStyle/>
                    <a:p>
                      <a:pPr algn="ctr">
                        <a:lnSpc>
                          <a:spcPct val="107000"/>
                        </a:lnSpc>
                        <a:spcAft>
                          <a:spcPts val="0"/>
                        </a:spcAft>
                      </a:pPr>
                      <a:r>
                        <a:rPr lang="fr-BE" sz="2800" dirty="0">
                          <a:effectLst/>
                        </a:rPr>
                        <a:t>Secondaire</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995451826"/>
                  </a:ext>
                </a:extLst>
              </a:tr>
              <a:tr h="912280">
                <a:tc>
                  <a:txBody>
                    <a:bodyPr/>
                    <a:lstStyle/>
                    <a:p>
                      <a:pPr algn="just">
                        <a:lnSpc>
                          <a:spcPct val="107000"/>
                        </a:lnSpc>
                        <a:spcAft>
                          <a:spcPts val="0"/>
                        </a:spcAft>
                      </a:pPr>
                      <a:r>
                        <a:rPr lang="fr-BE" sz="2000" dirty="0">
                          <a:effectLst/>
                        </a:rPr>
                        <a:t>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2015-2016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2019-2020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2020-2021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2015-2016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2019-2020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2020-2021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extLst>
                  <a:ext uri="{0D108BD9-81ED-4DB2-BD59-A6C34878D82A}">
                    <a16:rowId xmlns:a16="http://schemas.microsoft.com/office/drawing/2014/main" val="1477599569"/>
                  </a:ext>
                </a:extLst>
              </a:tr>
              <a:tr h="445809">
                <a:tc>
                  <a:txBody>
                    <a:bodyPr/>
                    <a:lstStyle/>
                    <a:p>
                      <a:pPr algn="just">
                        <a:lnSpc>
                          <a:spcPct val="107000"/>
                        </a:lnSpc>
                        <a:spcAft>
                          <a:spcPts val="0"/>
                        </a:spcAft>
                      </a:pPr>
                      <a:r>
                        <a:rPr lang="fr-BE" sz="2200" dirty="0">
                          <a:effectLst/>
                        </a:rPr>
                        <a:t>r. catholique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39,3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33,45</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33,53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20,5</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15,71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15,60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695787982"/>
                  </a:ext>
                </a:extLst>
              </a:tr>
              <a:tr h="445809">
                <a:tc>
                  <a:txBody>
                    <a:bodyPr/>
                    <a:lstStyle/>
                    <a:p>
                      <a:pPr algn="just">
                        <a:lnSpc>
                          <a:spcPct val="107000"/>
                        </a:lnSpc>
                        <a:spcAft>
                          <a:spcPts val="0"/>
                        </a:spcAft>
                      </a:pPr>
                      <a:r>
                        <a:rPr lang="fr-BE" sz="2200" dirty="0">
                          <a:effectLst/>
                        </a:rPr>
                        <a:t>r. islamique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19,6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22,25</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22,54</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18,5</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21,58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23,07</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143386270"/>
                  </a:ext>
                </a:extLst>
              </a:tr>
              <a:tr h="829646">
                <a:tc>
                  <a:txBody>
                    <a:bodyPr/>
                    <a:lstStyle/>
                    <a:p>
                      <a:pPr algn="just">
                        <a:lnSpc>
                          <a:spcPct val="107000"/>
                        </a:lnSpc>
                        <a:spcAft>
                          <a:spcPts val="0"/>
                        </a:spcAft>
                      </a:pPr>
                      <a:r>
                        <a:rPr lang="fr-BE" sz="2200" dirty="0">
                          <a:effectLst/>
                        </a:rPr>
                        <a:t>r. protestante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2,3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2,38</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2,31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2,18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2,26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2059738193"/>
                  </a:ext>
                </a:extLst>
              </a:tr>
              <a:tr h="445809">
                <a:tc>
                  <a:txBody>
                    <a:bodyPr/>
                    <a:lstStyle/>
                    <a:p>
                      <a:pPr algn="just">
                        <a:lnSpc>
                          <a:spcPct val="107000"/>
                        </a:lnSpc>
                        <a:spcAft>
                          <a:spcPts val="0"/>
                        </a:spcAft>
                      </a:pPr>
                      <a:r>
                        <a:rPr lang="fr-BE" sz="2200" dirty="0">
                          <a:effectLst/>
                        </a:rPr>
                        <a:t>r. orthodoxe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1,0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1,35</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1,38</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0,8</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1,01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1,06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4570783"/>
                  </a:ext>
                </a:extLst>
              </a:tr>
              <a:tr h="445809">
                <a:tc>
                  <a:txBody>
                    <a:bodyPr/>
                    <a:lstStyle/>
                    <a:p>
                      <a:pPr algn="just">
                        <a:lnSpc>
                          <a:spcPct val="107000"/>
                        </a:lnSpc>
                        <a:spcAft>
                          <a:spcPts val="0"/>
                        </a:spcAft>
                      </a:pPr>
                      <a:r>
                        <a:rPr lang="fr-BE" sz="2200" dirty="0">
                          <a:effectLst/>
                        </a:rPr>
                        <a:t>r. israélite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0,1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0,07</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0,06</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0,1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0,08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0,06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3319654702"/>
                  </a:ext>
                </a:extLst>
              </a:tr>
              <a:tr h="445809">
                <a:tc>
                  <a:txBody>
                    <a:bodyPr/>
                    <a:lstStyle/>
                    <a:p>
                      <a:pPr algn="just">
                        <a:lnSpc>
                          <a:spcPct val="107000"/>
                        </a:lnSpc>
                        <a:spcAft>
                          <a:spcPts val="0"/>
                        </a:spcAft>
                      </a:pPr>
                      <a:r>
                        <a:rPr lang="fr-BE" sz="2200" dirty="0">
                          <a:effectLst/>
                        </a:rPr>
                        <a:t>morale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35,4</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26,13</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25,30</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55</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41,13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39,83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2243494510"/>
                  </a:ext>
                </a:extLst>
              </a:tr>
              <a:tr h="445809">
                <a:tc>
                  <a:txBody>
                    <a:bodyPr/>
                    <a:lstStyle/>
                    <a:p>
                      <a:pPr algn="just">
                        <a:lnSpc>
                          <a:spcPct val="107000"/>
                        </a:lnSpc>
                        <a:spcAft>
                          <a:spcPts val="0"/>
                        </a:spcAft>
                      </a:pPr>
                      <a:r>
                        <a:rPr lang="fr-BE" sz="2200" dirty="0">
                          <a:effectLst/>
                        </a:rPr>
                        <a:t>EPA/CPC</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2,5</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14,36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14,88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3,0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17,22</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1753732724"/>
                  </a:ext>
                </a:extLst>
              </a:tr>
            </a:tbl>
          </a:graphicData>
        </a:graphic>
      </p:graphicFrame>
      <p:sp>
        <p:nvSpPr>
          <p:cNvPr id="13" name="Rectangle 12">
            <a:extLst>
              <a:ext uri="{FF2B5EF4-FFF2-40B4-BE49-F238E27FC236}">
                <a16:creationId xmlns:a16="http://schemas.microsoft.com/office/drawing/2014/main" id="{6AD16B97-6EF2-44D1-AA9A-85E2B63FAACA}"/>
              </a:ext>
            </a:extLst>
          </p:cNvPr>
          <p:cNvSpPr/>
          <p:nvPr/>
        </p:nvSpPr>
        <p:spPr>
          <a:xfrm>
            <a:off x="1999418" y="4144674"/>
            <a:ext cx="9921339" cy="777364"/>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Rectangle 14">
            <a:extLst>
              <a:ext uri="{FF2B5EF4-FFF2-40B4-BE49-F238E27FC236}">
                <a16:creationId xmlns:a16="http://schemas.microsoft.com/office/drawing/2014/main" id="{FE609869-7C57-491A-AC6A-7D4A89A277F3}"/>
              </a:ext>
            </a:extLst>
          </p:cNvPr>
          <p:cNvSpPr/>
          <p:nvPr/>
        </p:nvSpPr>
        <p:spPr>
          <a:xfrm>
            <a:off x="1994320" y="4954620"/>
            <a:ext cx="9917202" cy="431800"/>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Rectangle 17">
            <a:extLst>
              <a:ext uri="{FF2B5EF4-FFF2-40B4-BE49-F238E27FC236}">
                <a16:creationId xmlns:a16="http://schemas.microsoft.com/office/drawing/2014/main" id="{D11C866C-7DD2-4967-8030-94492BDE1030}"/>
              </a:ext>
            </a:extLst>
          </p:cNvPr>
          <p:cNvSpPr/>
          <p:nvPr/>
        </p:nvSpPr>
        <p:spPr>
          <a:xfrm>
            <a:off x="1990182" y="5446432"/>
            <a:ext cx="9921339" cy="431800"/>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829072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Espace réservé du texte 3">
            <a:extLst>
              <a:ext uri="{FF2B5EF4-FFF2-40B4-BE49-F238E27FC236}">
                <a16:creationId xmlns:a16="http://schemas.microsoft.com/office/drawing/2014/main" id="{1FD66E43-8B48-4454-9042-350A9EECC664}"/>
              </a:ext>
            </a:extLst>
          </p:cNvPr>
          <p:cNvSpPr>
            <a:spLocks noGrp="1" noChangeArrowheads="1"/>
          </p:cNvSpPr>
          <p:nvPr>
            <p:ph type="body" sz="quarter" idx="12"/>
          </p:nvPr>
        </p:nvSpPr>
        <p:spPr bwMode="auto">
          <a:xfrm>
            <a:off x="738468" y="1111906"/>
            <a:ext cx="10918825" cy="76919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fontAlgn="base">
              <a:lnSpc>
                <a:spcPct val="150000"/>
              </a:lnSpc>
              <a:spcAft>
                <a:spcPct val="0"/>
              </a:spcAft>
              <a:buFont typeface="Arial" panose="020B0604020202020204" pitchFamily="34" charset="0"/>
              <a:buNone/>
            </a:pPr>
            <a:r>
              <a:rPr lang="fr-FR" altLang="fr-FR" sz="2600" dirty="0"/>
              <a:t>Choix des cours dans l’officiel</a:t>
            </a:r>
          </a:p>
        </p:txBody>
      </p:sp>
      <p:sp>
        <p:nvSpPr>
          <p:cNvPr id="9" name="Espace réservé du texte 2">
            <a:extLst>
              <a:ext uri="{FF2B5EF4-FFF2-40B4-BE49-F238E27FC236}">
                <a16:creationId xmlns:a16="http://schemas.microsoft.com/office/drawing/2014/main" id="{54363237-EB4F-4B99-AFE3-2A2614C47A53}"/>
              </a:ext>
            </a:extLst>
          </p:cNvPr>
          <p:cNvSpPr txBox="1">
            <a:spLocks noChangeArrowheads="1"/>
          </p:cNvSpPr>
          <p:nvPr/>
        </p:nvSpPr>
        <p:spPr bwMode="auto">
          <a:xfrm>
            <a:off x="7305675" y="6402626"/>
            <a:ext cx="4692650" cy="431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kern="1200">
                <a:solidFill>
                  <a:srgbClr val="00214E"/>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r">
              <a:buNone/>
            </a:pPr>
            <a:r>
              <a:rPr lang="fr-BE" sz="1600" dirty="0"/>
              <a:t>Colloque École et Religion</a:t>
            </a:r>
            <a:endParaRPr lang="fr-FR" altLang="fr-FR" sz="1600" dirty="0"/>
          </a:p>
        </p:txBody>
      </p:sp>
      <p:graphicFrame>
        <p:nvGraphicFramePr>
          <p:cNvPr id="3" name="Tableau 2">
            <a:extLst>
              <a:ext uri="{FF2B5EF4-FFF2-40B4-BE49-F238E27FC236}">
                <a16:creationId xmlns:a16="http://schemas.microsoft.com/office/drawing/2014/main" id="{9BC69A2F-ED4D-42D3-932C-97FCDD188496}"/>
              </a:ext>
            </a:extLst>
          </p:cNvPr>
          <p:cNvGraphicFramePr>
            <a:graphicFrameLocks noGrp="1"/>
          </p:cNvGraphicFramePr>
          <p:nvPr>
            <p:extLst>
              <p:ext uri="{D42A27DB-BD31-4B8C-83A1-F6EECF244321}">
                <p14:modId xmlns:p14="http://schemas.microsoft.com/office/powerpoint/2010/main" val="1739415569"/>
              </p:ext>
            </p:extLst>
          </p:nvPr>
        </p:nvGraphicFramePr>
        <p:xfrm>
          <a:off x="285096" y="1899025"/>
          <a:ext cx="11621808" cy="4853089"/>
        </p:xfrm>
        <a:graphic>
          <a:graphicData uri="http://schemas.openxmlformats.org/drawingml/2006/table">
            <a:tbl>
              <a:tblPr firstRow="1" firstCol="1" bandRow="1">
                <a:tableStyleId>{5C22544A-7EE6-4342-B048-85BDC9FD1C3A}</a:tableStyleId>
              </a:tblPr>
              <a:tblGrid>
                <a:gridCol w="1694879">
                  <a:extLst>
                    <a:ext uri="{9D8B030D-6E8A-4147-A177-3AD203B41FA5}">
                      <a16:colId xmlns:a16="http://schemas.microsoft.com/office/drawing/2014/main" val="1968316674"/>
                    </a:ext>
                  </a:extLst>
                </a:gridCol>
                <a:gridCol w="1698454">
                  <a:extLst>
                    <a:ext uri="{9D8B030D-6E8A-4147-A177-3AD203B41FA5}">
                      <a16:colId xmlns:a16="http://schemas.microsoft.com/office/drawing/2014/main" val="1298630374"/>
                    </a:ext>
                  </a:extLst>
                </a:gridCol>
                <a:gridCol w="1736622">
                  <a:extLst>
                    <a:ext uri="{9D8B030D-6E8A-4147-A177-3AD203B41FA5}">
                      <a16:colId xmlns:a16="http://schemas.microsoft.com/office/drawing/2014/main" val="1582645995"/>
                    </a:ext>
                  </a:extLst>
                </a:gridCol>
                <a:gridCol w="1622119">
                  <a:extLst>
                    <a:ext uri="{9D8B030D-6E8A-4147-A177-3AD203B41FA5}">
                      <a16:colId xmlns:a16="http://schemas.microsoft.com/office/drawing/2014/main" val="1702388374"/>
                    </a:ext>
                  </a:extLst>
                </a:gridCol>
                <a:gridCol w="1610116">
                  <a:extLst>
                    <a:ext uri="{9D8B030D-6E8A-4147-A177-3AD203B41FA5}">
                      <a16:colId xmlns:a16="http://schemas.microsoft.com/office/drawing/2014/main" val="2377604633"/>
                    </a:ext>
                  </a:extLst>
                </a:gridCol>
                <a:gridCol w="1557101">
                  <a:extLst>
                    <a:ext uri="{9D8B030D-6E8A-4147-A177-3AD203B41FA5}">
                      <a16:colId xmlns:a16="http://schemas.microsoft.com/office/drawing/2014/main" val="1423687124"/>
                    </a:ext>
                  </a:extLst>
                </a:gridCol>
                <a:gridCol w="1702517">
                  <a:extLst>
                    <a:ext uri="{9D8B030D-6E8A-4147-A177-3AD203B41FA5}">
                      <a16:colId xmlns:a16="http://schemas.microsoft.com/office/drawing/2014/main" val="2055222951"/>
                    </a:ext>
                  </a:extLst>
                </a:gridCol>
              </a:tblGrid>
              <a:tr h="266515">
                <a:tc>
                  <a:txBody>
                    <a:bodyPr/>
                    <a:lstStyle/>
                    <a:p>
                      <a:pPr algn="just">
                        <a:lnSpc>
                          <a:spcPct val="107000"/>
                        </a:lnSpc>
                        <a:spcAft>
                          <a:spcPts val="0"/>
                        </a:spcAft>
                      </a:pPr>
                      <a:r>
                        <a:rPr lang="fr-BE" sz="1200" dirty="0">
                          <a:effectLst/>
                        </a:rPr>
                        <a:t> </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gridSpan="3">
                  <a:txBody>
                    <a:bodyPr/>
                    <a:lstStyle/>
                    <a:p>
                      <a:pPr algn="ctr">
                        <a:lnSpc>
                          <a:spcPct val="107000"/>
                        </a:lnSpc>
                        <a:spcAft>
                          <a:spcPts val="0"/>
                        </a:spcAft>
                      </a:pPr>
                      <a:r>
                        <a:rPr lang="fr-BE" sz="2800" dirty="0">
                          <a:effectLst/>
                        </a:rPr>
                        <a:t>Primaire</a:t>
                      </a:r>
                    </a:p>
                  </a:txBody>
                  <a:tcPr marL="68580" marR="68580" marT="0" marB="0" anchor="ctr">
                    <a:solidFill>
                      <a:srgbClr val="E17305"/>
                    </a:solidFill>
                  </a:tcPr>
                </a:tc>
                <a:tc hMerge="1">
                  <a:txBody>
                    <a:bodyPr/>
                    <a:lstStyle/>
                    <a:p>
                      <a:endParaRPr lang="fr-BE"/>
                    </a:p>
                  </a:txBody>
                  <a:tcPr/>
                </a:tc>
                <a:tc hMerge="1">
                  <a:txBody>
                    <a:bodyPr/>
                    <a:lstStyle/>
                    <a:p>
                      <a:endParaRPr lang="fr-BE"/>
                    </a:p>
                  </a:txBody>
                  <a:tcPr/>
                </a:tc>
                <a:tc gridSpan="3">
                  <a:txBody>
                    <a:bodyPr/>
                    <a:lstStyle/>
                    <a:p>
                      <a:pPr algn="ctr">
                        <a:lnSpc>
                          <a:spcPct val="107000"/>
                        </a:lnSpc>
                        <a:spcAft>
                          <a:spcPts val="0"/>
                        </a:spcAft>
                      </a:pPr>
                      <a:r>
                        <a:rPr lang="fr-BE" sz="2800" dirty="0">
                          <a:effectLst/>
                        </a:rPr>
                        <a:t>Secondaire</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995451826"/>
                  </a:ext>
                </a:extLst>
              </a:tr>
              <a:tr h="912280">
                <a:tc>
                  <a:txBody>
                    <a:bodyPr/>
                    <a:lstStyle/>
                    <a:p>
                      <a:pPr algn="just">
                        <a:lnSpc>
                          <a:spcPct val="107000"/>
                        </a:lnSpc>
                        <a:spcAft>
                          <a:spcPts val="0"/>
                        </a:spcAft>
                      </a:pPr>
                      <a:r>
                        <a:rPr lang="fr-BE" sz="2000" dirty="0">
                          <a:effectLst/>
                        </a:rPr>
                        <a:t>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2015-2016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2019-2020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2020-2021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2015-2016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2019-2020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2020-2021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extLst>
                  <a:ext uri="{0D108BD9-81ED-4DB2-BD59-A6C34878D82A}">
                    <a16:rowId xmlns:a16="http://schemas.microsoft.com/office/drawing/2014/main" val="1477599569"/>
                  </a:ext>
                </a:extLst>
              </a:tr>
              <a:tr h="445809">
                <a:tc>
                  <a:txBody>
                    <a:bodyPr/>
                    <a:lstStyle/>
                    <a:p>
                      <a:pPr algn="just">
                        <a:lnSpc>
                          <a:spcPct val="107000"/>
                        </a:lnSpc>
                        <a:spcAft>
                          <a:spcPts val="0"/>
                        </a:spcAft>
                      </a:pPr>
                      <a:r>
                        <a:rPr lang="fr-BE" sz="2200" dirty="0">
                          <a:effectLst/>
                        </a:rPr>
                        <a:t>r. catholique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39,3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33,45</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33,53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20,5</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15,71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15,60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695787982"/>
                  </a:ext>
                </a:extLst>
              </a:tr>
              <a:tr h="445809">
                <a:tc>
                  <a:txBody>
                    <a:bodyPr/>
                    <a:lstStyle/>
                    <a:p>
                      <a:pPr algn="just">
                        <a:lnSpc>
                          <a:spcPct val="107000"/>
                        </a:lnSpc>
                        <a:spcAft>
                          <a:spcPts val="0"/>
                        </a:spcAft>
                      </a:pPr>
                      <a:r>
                        <a:rPr lang="fr-BE" sz="2200" dirty="0">
                          <a:effectLst/>
                        </a:rPr>
                        <a:t>r. islamique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19,6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22,25</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22,54</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18,5</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21,58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23,07</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143386270"/>
                  </a:ext>
                </a:extLst>
              </a:tr>
              <a:tr h="829646">
                <a:tc>
                  <a:txBody>
                    <a:bodyPr/>
                    <a:lstStyle/>
                    <a:p>
                      <a:pPr algn="just">
                        <a:lnSpc>
                          <a:spcPct val="107000"/>
                        </a:lnSpc>
                        <a:spcAft>
                          <a:spcPts val="0"/>
                        </a:spcAft>
                      </a:pPr>
                      <a:r>
                        <a:rPr lang="fr-BE" sz="2200" dirty="0">
                          <a:effectLst/>
                        </a:rPr>
                        <a:t>r. protestante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2,3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2,38</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2,31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2,18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2,26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2059738193"/>
                  </a:ext>
                </a:extLst>
              </a:tr>
              <a:tr h="445809">
                <a:tc>
                  <a:txBody>
                    <a:bodyPr/>
                    <a:lstStyle/>
                    <a:p>
                      <a:pPr algn="just">
                        <a:lnSpc>
                          <a:spcPct val="107000"/>
                        </a:lnSpc>
                        <a:spcAft>
                          <a:spcPts val="0"/>
                        </a:spcAft>
                      </a:pPr>
                      <a:r>
                        <a:rPr lang="fr-BE" sz="2200" dirty="0">
                          <a:effectLst/>
                        </a:rPr>
                        <a:t>r. orthodoxe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1,0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1,35</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1,38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0,8</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1,01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1,06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4570783"/>
                  </a:ext>
                </a:extLst>
              </a:tr>
              <a:tr h="445809">
                <a:tc>
                  <a:txBody>
                    <a:bodyPr/>
                    <a:lstStyle/>
                    <a:p>
                      <a:pPr algn="just">
                        <a:lnSpc>
                          <a:spcPct val="107000"/>
                        </a:lnSpc>
                        <a:spcAft>
                          <a:spcPts val="0"/>
                        </a:spcAft>
                      </a:pPr>
                      <a:r>
                        <a:rPr lang="fr-BE" sz="2200" dirty="0">
                          <a:effectLst/>
                        </a:rPr>
                        <a:t>r. israélite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0,1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0,07</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0,06</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0,1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0,08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0,06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3319654702"/>
                  </a:ext>
                </a:extLst>
              </a:tr>
              <a:tr h="445809">
                <a:tc>
                  <a:txBody>
                    <a:bodyPr/>
                    <a:lstStyle/>
                    <a:p>
                      <a:pPr algn="just">
                        <a:lnSpc>
                          <a:spcPct val="107000"/>
                        </a:lnSpc>
                        <a:spcAft>
                          <a:spcPts val="0"/>
                        </a:spcAft>
                      </a:pPr>
                      <a:r>
                        <a:rPr lang="fr-BE" sz="2200" dirty="0">
                          <a:effectLst/>
                        </a:rPr>
                        <a:t>morale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35,4</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26,13</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25,30</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55</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41,13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39,83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2243494510"/>
                  </a:ext>
                </a:extLst>
              </a:tr>
              <a:tr h="445809">
                <a:tc>
                  <a:txBody>
                    <a:bodyPr/>
                    <a:lstStyle/>
                    <a:p>
                      <a:pPr algn="just">
                        <a:lnSpc>
                          <a:spcPct val="107000"/>
                        </a:lnSpc>
                        <a:spcAft>
                          <a:spcPts val="0"/>
                        </a:spcAft>
                      </a:pPr>
                      <a:r>
                        <a:rPr lang="fr-BE" sz="2200" dirty="0">
                          <a:effectLst/>
                        </a:rPr>
                        <a:t>EPA/CPC</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2,5</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14,36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14,88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3,0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17,22</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1753732724"/>
                  </a:ext>
                </a:extLst>
              </a:tr>
            </a:tbl>
          </a:graphicData>
        </a:graphic>
      </p:graphicFrame>
      <p:sp>
        <p:nvSpPr>
          <p:cNvPr id="13" name="Rectangle 12">
            <a:extLst>
              <a:ext uri="{FF2B5EF4-FFF2-40B4-BE49-F238E27FC236}">
                <a16:creationId xmlns:a16="http://schemas.microsoft.com/office/drawing/2014/main" id="{6AD16B97-6EF2-44D1-AA9A-85E2B63FAACA}"/>
              </a:ext>
            </a:extLst>
          </p:cNvPr>
          <p:cNvSpPr/>
          <p:nvPr/>
        </p:nvSpPr>
        <p:spPr>
          <a:xfrm>
            <a:off x="1985084" y="3191337"/>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4" name="Rectangle 13">
            <a:extLst>
              <a:ext uri="{FF2B5EF4-FFF2-40B4-BE49-F238E27FC236}">
                <a16:creationId xmlns:a16="http://schemas.microsoft.com/office/drawing/2014/main" id="{D9779075-791E-46EB-BEF5-F6E972DD5C96}"/>
              </a:ext>
            </a:extLst>
          </p:cNvPr>
          <p:cNvSpPr/>
          <p:nvPr/>
        </p:nvSpPr>
        <p:spPr>
          <a:xfrm>
            <a:off x="5363518" y="3195394"/>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Rectangle 1">
            <a:extLst>
              <a:ext uri="{FF2B5EF4-FFF2-40B4-BE49-F238E27FC236}">
                <a16:creationId xmlns:a16="http://schemas.microsoft.com/office/drawing/2014/main" id="{58B703DA-7A13-4C59-9BF0-320A00515F85}"/>
              </a:ext>
            </a:extLst>
          </p:cNvPr>
          <p:cNvSpPr/>
          <p:nvPr/>
        </p:nvSpPr>
        <p:spPr>
          <a:xfrm>
            <a:off x="3691114" y="3154393"/>
            <a:ext cx="1709224" cy="51227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ym typeface="Wingdings" panose="05000000000000000000" pitchFamily="2" charset="2"/>
              </a:rPr>
              <a:t> - 6%</a:t>
            </a:r>
            <a:endParaRPr lang="fr-BE" sz="2400" dirty="0"/>
          </a:p>
        </p:txBody>
      </p:sp>
      <p:sp>
        <p:nvSpPr>
          <p:cNvPr id="15" name="Rectangle 14">
            <a:extLst>
              <a:ext uri="{FF2B5EF4-FFF2-40B4-BE49-F238E27FC236}">
                <a16:creationId xmlns:a16="http://schemas.microsoft.com/office/drawing/2014/main" id="{FE609869-7C57-491A-AC6A-7D4A89A277F3}"/>
              </a:ext>
            </a:extLst>
          </p:cNvPr>
          <p:cNvSpPr/>
          <p:nvPr/>
        </p:nvSpPr>
        <p:spPr>
          <a:xfrm>
            <a:off x="7018479" y="3191337"/>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Rectangle 15">
            <a:extLst>
              <a:ext uri="{FF2B5EF4-FFF2-40B4-BE49-F238E27FC236}">
                <a16:creationId xmlns:a16="http://schemas.microsoft.com/office/drawing/2014/main" id="{50B48C57-5C7A-46D9-857D-85D64CB4E23A}"/>
              </a:ext>
            </a:extLst>
          </p:cNvPr>
          <p:cNvSpPr/>
          <p:nvPr/>
        </p:nvSpPr>
        <p:spPr>
          <a:xfrm>
            <a:off x="8582129" y="3158450"/>
            <a:ext cx="1709224" cy="51227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ym typeface="Wingdings" panose="05000000000000000000" pitchFamily="2" charset="2"/>
              </a:rPr>
              <a:t> - 5%</a:t>
            </a:r>
            <a:endParaRPr lang="fr-BE" sz="2400" dirty="0"/>
          </a:p>
        </p:txBody>
      </p:sp>
      <p:sp>
        <p:nvSpPr>
          <p:cNvPr id="17" name="Rectangle 16">
            <a:extLst>
              <a:ext uri="{FF2B5EF4-FFF2-40B4-BE49-F238E27FC236}">
                <a16:creationId xmlns:a16="http://schemas.microsoft.com/office/drawing/2014/main" id="{F207E974-0AB6-4D11-81BD-D5CCF8C545AF}"/>
              </a:ext>
            </a:extLst>
          </p:cNvPr>
          <p:cNvSpPr/>
          <p:nvPr/>
        </p:nvSpPr>
        <p:spPr>
          <a:xfrm>
            <a:off x="10214666" y="3195394"/>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Rectangle 17">
            <a:extLst>
              <a:ext uri="{FF2B5EF4-FFF2-40B4-BE49-F238E27FC236}">
                <a16:creationId xmlns:a16="http://schemas.microsoft.com/office/drawing/2014/main" id="{D11C866C-7DD2-4967-8030-94492BDE1030}"/>
              </a:ext>
            </a:extLst>
          </p:cNvPr>
          <p:cNvSpPr/>
          <p:nvPr/>
        </p:nvSpPr>
        <p:spPr>
          <a:xfrm>
            <a:off x="1985084" y="3661484"/>
            <a:ext cx="1669210" cy="476408"/>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Rectangle 18">
            <a:extLst>
              <a:ext uri="{FF2B5EF4-FFF2-40B4-BE49-F238E27FC236}">
                <a16:creationId xmlns:a16="http://schemas.microsoft.com/office/drawing/2014/main" id="{1D2B4607-3120-443C-9694-5270523CE2B7}"/>
              </a:ext>
            </a:extLst>
          </p:cNvPr>
          <p:cNvSpPr/>
          <p:nvPr/>
        </p:nvSpPr>
        <p:spPr>
          <a:xfrm>
            <a:off x="3653525" y="3657284"/>
            <a:ext cx="1709224" cy="51227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ym typeface="Wingdings" panose="05000000000000000000" pitchFamily="2" charset="2"/>
              </a:rPr>
              <a:t> +3%</a:t>
            </a:r>
            <a:endParaRPr lang="fr-BE" sz="2400" dirty="0"/>
          </a:p>
        </p:txBody>
      </p:sp>
      <p:sp>
        <p:nvSpPr>
          <p:cNvPr id="20" name="Rectangle 19">
            <a:extLst>
              <a:ext uri="{FF2B5EF4-FFF2-40B4-BE49-F238E27FC236}">
                <a16:creationId xmlns:a16="http://schemas.microsoft.com/office/drawing/2014/main" id="{C256C2CC-46EB-4221-AADF-34E8810D9460}"/>
              </a:ext>
            </a:extLst>
          </p:cNvPr>
          <p:cNvSpPr/>
          <p:nvPr/>
        </p:nvSpPr>
        <p:spPr>
          <a:xfrm>
            <a:off x="5379650" y="3666520"/>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Rectangle 20">
            <a:extLst>
              <a:ext uri="{FF2B5EF4-FFF2-40B4-BE49-F238E27FC236}">
                <a16:creationId xmlns:a16="http://schemas.microsoft.com/office/drawing/2014/main" id="{47856D7A-D824-4447-9ED4-DA8355A466D8}"/>
              </a:ext>
            </a:extLst>
          </p:cNvPr>
          <p:cNvSpPr/>
          <p:nvPr/>
        </p:nvSpPr>
        <p:spPr>
          <a:xfrm>
            <a:off x="7017834" y="3665068"/>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Rectangle 21">
            <a:extLst>
              <a:ext uri="{FF2B5EF4-FFF2-40B4-BE49-F238E27FC236}">
                <a16:creationId xmlns:a16="http://schemas.microsoft.com/office/drawing/2014/main" id="{C222F539-1062-47D6-A4C4-754913F0BE25}"/>
              </a:ext>
            </a:extLst>
          </p:cNvPr>
          <p:cNvSpPr/>
          <p:nvPr/>
        </p:nvSpPr>
        <p:spPr>
          <a:xfrm>
            <a:off x="8594038" y="3654060"/>
            <a:ext cx="1709224" cy="51227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ym typeface="Wingdings" panose="05000000000000000000" pitchFamily="2" charset="2"/>
              </a:rPr>
              <a:t> +4,5%</a:t>
            </a:r>
            <a:endParaRPr lang="fr-BE" sz="2400" dirty="0"/>
          </a:p>
        </p:txBody>
      </p:sp>
      <p:sp>
        <p:nvSpPr>
          <p:cNvPr id="23" name="Rectangle 22">
            <a:extLst>
              <a:ext uri="{FF2B5EF4-FFF2-40B4-BE49-F238E27FC236}">
                <a16:creationId xmlns:a16="http://schemas.microsoft.com/office/drawing/2014/main" id="{EB3F2289-25BB-4AAC-990F-5CF1E00FC28D}"/>
              </a:ext>
            </a:extLst>
          </p:cNvPr>
          <p:cNvSpPr/>
          <p:nvPr/>
        </p:nvSpPr>
        <p:spPr>
          <a:xfrm>
            <a:off x="10214146" y="3658240"/>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158578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500" fill="hold"/>
                                        <p:tgtEl>
                                          <p:spTgt spid="17"/>
                                        </p:tgtEl>
                                        <p:attrNameLst>
                                          <p:attrName>ppt_x</p:attrName>
                                        </p:attrNameLst>
                                      </p:cBhvr>
                                      <p:tavLst>
                                        <p:tav tm="0">
                                          <p:val>
                                            <p:strVal val="#ppt_x"/>
                                          </p:val>
                                        </p:tav>
                                        <p:tav tm="100000">
                                          <p:val>
                                            <p:strVal val="#ppt_x"/>
                                          </p:val>
                                        </p:tav>
                                      </p:tavLst>
                                    </p:anim>
                                    <p:anim calcmode="lin" valueType="num">
                                      <p:cBhvr additive="base">
                                        <p:cTn id="3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ppt_x"/>
                                          </p:val>
                                        </p:tav>
                                        <p:tav tm="100000">
                                          <p:val>
                                            <p:strVal val="#ppt_x"/>
                                          </p:val>
                                        </p:tav>
                                      </p:tavLst>
                                    </p:anim>
                                    <p:anim calcmode="lin" valueType="num">
                                      <p:cBhvr additive="base">
                                        <p:cTn id="40" dur="500" fill="hold"/>
                                        <p:tgtEl>
                                          <p:spTgt spid="19"/>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ppt_x"/>
                                          </p:val>
                                        </p:tav>
                                        <p:tav tm="100000">
                                          <p:val>
                                            <p:strVal val="#ppt_x"/>
                                          </p:val>
                                        </p:tav>
                                      </p:tavLst>
                                    </p:anim>
                                    <p:anim calcmode="lin" valueType="num">
                                      <p:cBhvr additive="base">
                                        <p:cTn id="4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ppt_x"/>
                                          </p:val>
                                        </p:tav>
                                        <p:tav tm="100000">
                                          <p:val>
                                            <p:strVal val="#ppt_x"/>
                                          </p:val>
                                        </p:tav>
                                      </p:tavLst>
                                    </p:anim>
                                    <p:anim calcmode="lin" valueType="num">
                                      <p:cBhvr additive="base">
                                        <p:cTn id="50" dur="500" fill="hold"/>
                                        <p:tgtEl>
                                          <p:spTgt spid="21"/>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additive="base">
                                        <p:cTn id="53" dur="500" fill="hold"/>
                                        <p:tgtEl>
                                          <p:spTgt spid="22"/>
                                        </p:tgtEl>
                                        <p:attrNameLst>
                                          <p:attrName>ppt_x</p:attrName>
                                        </p:attrNameLst>
                                      </p:cBhvr>
                                      <p:tavLst>
                                        <p:tav tm="0">
                                          <p:val>
                                            <p:strVal val="#ppt_x"/>
                                          </p:val>
                                        </p:tav>
                                        <p:tav tm="100000">
                                          <p:val>
                                            <p:strVal val="#ppt_x"/>
                                          </p:val>
                                        </p:tav>
                                      </p:tavLst>
                                    </p:anim>
                                    <p:anim calcmode="lin" valueType="num">
                                      <p:cBhvr additive="base">
                                        <p:cTn id="54" dur="500" fill="hold"/>
                                        <p:tgtEl>
                                          <p:spTgt spid="22"/>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additive="base">
                                        <p:cTn id="57" dur="500" fill="hold"/>
                                        <p:tgtEl>
                                          <p:spTgt spid="23"/>
                                        </p:tgtEl>
                                        <p:attrNameLst>
                                          <p:attrName>ppt_x</p:attrName>
                                        </p:attrNameLst>
                                      </p:cBhvr>
                                      <p:tavLst>
                                        <p:tav tm="0">
                                          <p:val>
                                            <p:strVal val="#ppt_x"/>
                                          </p:val>
                                        </p:tav>
                                        <p:tav tm="100000">
                                          <p:val>
                                            <p:strVal val="#ppt_x"/>
                                          </p:val>
                                        </p:tav>
                                      </p:tavLst>
                                    </p:anim>
                                    <p:anim calcmode="lin" valueType="num">
                                      <p:cBhvr additive="base">
                                        <p:cTn id="5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2" grpId="0" animBg="1"/>
      <p:bldP spid="15" grpId="0" animBg="1"/>
      <p:bldP spid="16" grpId="0" animBg="1"/>
      <p:bldP spid="17" grpId="0" animBg="1"/>
      <p:bldP spid="18" grpId="0" animBg="1"/>
      <p:bldP spid="19" grpId="0" animBg="1"/>
      <p:bldP spid="20" grpId="0" animBg="1"/>
      <p:bldP spid="21" grpId="0" animBg="1"/>
      <p:bldP spid="22" grpId="0" animBg="1"/>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Espace réservé du texte 3">
            <a:extLst>
              <a:ext uri="{FF2B5EF4-FFF2-40B4-BE49-F238E27FC236}">
                <a16:creationId xmlns:a16="http://schemas.microsoft.com/office/drawing/2014/main" id="{1FD66E43-8B48-4454-9042-350A9EECC664}"/>
              </a:ext>
            </a:extLst>
          </p:cNvPr>
          <p:cNvSpPr>
            <a:spLocks noGrp="1" noChangeArrowheads="1"/>
          </p:cNvSpPr>
          <p:nvPr>
            <p:ph type="body" sz="quarter" idx="12"/>
          </p:nvPr>
        </p:nvSpPr>
        <p:spPr bwMode="auto">
          <a:xfrm>
            <a:off x="738468" y="1111906"/>
            <a:ext cx="10918825" cy="76919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fontAlgn="base">
              <a:lnSpc>
                <a:spcPct val="150000"/>
              </a:lnSpc>
              <a:spcAft>
                <a:spcPct val="0"/>
              </a:spcAft>
              <a:buFont typeface="Arial" panose="020B0604020202020204" pitchFamily="34" charset="0"/>
              <a:buNone/>
            </a:pPr>
            <a:r>
              <a:rPr lang="fr-FR" altLang="fr-FR" sz="2600" dirty="0"/>
              <a:t>Choix des cours dans l’officiel</a:t>
            </a:r>
          </a:p>
        </p:txBody>
      </p:sp>
      <p:sp>
        <p:nvSpPr>
          <p:cNvPr id="9" name="Espace réservé du texte 2">
            <a:extLst>
              <a:ext uri="{FF2B5EF4-FFF2-40B4-BE49-F238E27FC236}">
                <a16:creationId xmlns:a16="http://schemas.microsoft.com/office/drawing/2014/main" id="{54363237-EB4F-4B99-AFE3-2A2614C47A53}"/>
              </a:ext>
            </a:extLst>
          </p:cNvPr>
          <p:cNvSpPr txBox="1">
            <a:spLocks noChangeArrowheads="1"/>
          </p:cNvSpPr>
          <p:nvPr/>
        </p:nvSpPr>
        <p:spPr bwMode="auto">
          <a:xfrm>
            <a:off x="7305675" y="6402626"/>
            <a:ext cx="4692650" cy="431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kern="1200">
                <a:solidFill>
                  <a:srgbClr val="00214E"/>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r">
              <a:buNone/>
            </a:pPr>
            <a:r>
              <a:rPr lang="fr-BE" sz="1600" dirty="0"/>
              <a:t>Colloque École et Religion</a:t>
            </a:r>
            <a:endParaRPr lang="fr-FR" altLang="fr-FR" sz="1600" dirty="0"/>
          </a:p>
        </p:txBody>
      </p:sp>
      <p:graphicFrame>
        <p:nvGraphicFramePr>
          <p:cNvPr id="3" name="Tableau 2">
            <a:extLst>
              <a:ext uri="{FF2B5EF4-FFF2-40B4-BE49-F238E27FC236}">
                <a16:creationId xmlns:a16="http://schemas.microsoft.com/office/drawing/2014/main" id="{9BC69A2F-ED4D-42D3-932C-97FCDD188496}"/>
              </a:ext>
            </a:extLst>
          </p:cNvPr>
          <p:cNvGraphicFramePr>
            <a:graphicFrameLocks noGrp="1"/>
          </p:cNvGraphicFramePr>
          <p:nvPr>
            <p:extLst>
              <p:ext uri="{D42A27DB-BD31-4B8C-83A1-F6EECF244321}">
                <p14:modId xmlns:p14="http://schemas.microsoft.com/office/powerpoint/2010/main" val="3601988664"/>
              </p:ext>
            </p:extLst>
          </p:nvPr>
        </p:nvGraphicFramePr>
        <p:xfrm>
          <a:off x="285096" y="1899025"/>
          <a:ext cx="11621808" cy="4853089"/>
        </p:xfrm>
        <a:graphic>
          <a:graphicData uri="http://schemas.openxmlformats.org/drawingml/2006/table">
            <a:tbl>
              <a:tblPr firstRow="1" firstCol="1" bandRow="1">
                <a:tableStyleId>{5C22544A-7EE6-4342-B048-85BDC9FD1C3A}</a:tableStyleId>
              </a:tblPr>
              <a:tblGrid>
                <a:gridCol w="1694879">
                  <a:extLst>
                    <a:ext uri="{9D8B030D-6E8A-4147-A177-3AD203B41FA5}">
                      <a16:colId xmlns:a16="http://schemas.microsoft.com/office/drawing/2014/main" val="1968316674"/>
                    </a:ext>
                  </a:extLst>
                </a:gridCol>
                <a:gridCol w="1698454">
                  <a:extLst>
                    <a:ext uri="{9D8B030D-6E8A-4147-A177-3AD203B41FA5}">
                      <a16:colId xmlns:a16="http://schemas.microsoft.com/office/drawing/2014/main" val="1298630374"/>
                    </a:ext>
                  </a:extLst>
                </a:gridCol>
                <a:gridCol w="1736622">
                  <a:extLst>
                    <a:ext uri="{9D8B030D-6E8A-4147-A177-3AD203B41FA5}">
                      <a16:colId xmlns:a16="http://schemas.microsoft.com/office/drawing/2014/main" val="1582645995"/>
                    </a:ext>
                  </a:extLst>
                </a:gridCol>
                <a:gridCol w="1622119">
                  <a:extLst>
                    <a:ext uri="{9D8B030D-6E8A-4147-A177-3AD203B41FA5}">
                      <a16:colId xmlns:a16="http://schemas.microsoft.com/office/drawing/2014/main" val="1702388374"/>
                    </a:ext>
                  </a:extLst>
                </a:gridCol>
                <a:gridCol w="1610116">
                  <a:extLst>
                    <a:ext uri="{9D8B030D-6E8A-4147-A177-3AD203B41FA5}">
                      <a16:colId xmlns:a16="http://schemas.microsoft.com/office/drawing/2014/main" val="2377604633"/>
                    </a:ext>
                  </a:extLst>
                </a:gridCol>
                <a:gridCol w="1557101">
                  <a:extLst>
                    <a:ext uri="{9D8B030D-6E8A-4147-A177-3AD203B41FA5}">
                      <a16:colId xmlns:a16="http://schemas.microsoft.com/office/drawing/2014/main" val="1423687124"/>
                    </a:ext>
                  </a:extLst>
                </a:gridCol>
                <a:gridCol w="1702517">
                  <a:extLst>
                    <a:ext uri="{9D8B030D-6E8A-4147-A177-3AD203B41FA5}">
                      <a16:colId xmlns:a16="http://schemas.microsoft.com/office/drawing/2014/main" val="2055222951"/>
                    </a:ext>
                  </a:extLst>
                </a:gridCol>
              </a:tblGrid>
              <a:tr h="266515">
                <a:tc>
                  <a:txBody>
                    <a:bodyPr/>
                    <a:lstStyle/>
                    <a:p>
                      <a:pPr algn="just">
                        <a:lnSpc>
                          <a:spcPct val="107000"/>
                        </a:lnSpc>
                        <a:spcAft>
                          <a:spcPts val="0"/>
                        </a:spcAft>
                      </a:pPr>
                      <a:r>
                        <a:rPr lang="fr-BE" sz="1200" dirty="0">
                          <a:effectLst/>
                        </a:rPr>
                        <a:t> </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gridSpan="3">
                  <a:txBody>
                    <a:bodyPr/>
                    <a:lstStyle/>
                    <a:p>
                      <a:pPr algn="ctr">
                        <a:lnSpc>
                          <a:spcPct val="107000"/>
                        </a:lnSpc>
                        <a:spcAft>
                          <a:spcPts val="0"/>
                        </a:spcAft>
                      </a:pPr>
                      <a:r>
                        <a:rPr lang="fr-BE" sz="2800" dirty="0">
                          <a:effectLst/>
                        </a:rPr>
                        <a:t>Primaire</a:t>
                      </a:r>
                    </a:p>
                  </a:txBody>
                  <a:tcPr marL="68580" marR="68580" marT="0" marB="0" anchor="ctr">
                    <a:solidFill>
                      <a:srgbClr val="E17305"/>
                    </a:solidFill>
                  </a:tcPr>
                </a:tc>
                <a:tc hMerge="1">
                  <a:txBody>
                    <a:bodyPr/>
                    <a:lstStyle/>
                    <a:p>
                      <a:endParaRPr lang="fr-BE"/>
                    </a:p>
                  </a:txBody>
                  <a:tcPr/>
                </a:tc>
                <a:tc hMerge="1">
                  <a:txBody>
                    <a:bodyPr/>
                    <a:lstStyle/>
                    <a:p>
                      <a:endParaRPr lang="fr-BE"/>
                    </a:p>
                  </a:txBody>
                  <a:tcPr/>
                </a:tc>
                <a:tc gridSpan="3">
                  <a:txBody>
                    <a:bodyPr/>
                    <a:lstStyle/>
                    <a:p>
                      <a:pPr algn="ctr">
                        <a:lnSpc>
                          <a:spcPct val="107000"/>
                        </a:lnSpc>
                        <a:spcAft>
                          <a:spcPts val="0"/>
                        </a:spcAft>
                      </a:pPr>
                      <a:r>
                        <a:rPr lang="fr-BE" sz="2800" dirty="0">
                          <a:effectLst/>
                        </a:rPr>
                        <a:t>Secondaire</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995451826"/>
                  </a:ext>
                </a:extLst>
              </a:tr>
              <a:tr h="912280">
                <a:tc>
                  <a:txBody>
                    <a:bodyPr/>
                    <a:lstStyle/>
                    <a:p>
                      <a:pPr algn="just">
                        <a:lnSpc>
                          <a:spcPct val="107000"/>
                        </a:lnSpc>
                        <a:spcAft>
                          <a:spcPts val="0"/>
                        </a:spcAft>
                      </a:pPr>
                      <a:r>
                        <a:rPr lang="fr-BE" sz="2000" dirty="0">
                          <a:effectLst/>
                        </a:rPr>
                        <a:t> </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2015-2016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2019-2020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2020-2021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2015-2016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2019-2020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tc>
                  <a:txBody>
                    <a:bodyPr/>
                    <a:lstStyle/>
                    <a:p>
                      <a:pPr algn="ctr">
                        <a:lnSpc>
                          <a:spcPct val="107000"/>
                        </a:lnSpc>
                        <a:spcAft>
                          <a:spcPts val="0"/>
                        </a:spcAft>
                      </a:pPr>
                      <a:r>
                        <a:rPr lang="fr-BE" sz="2400" dirty="0">
                          <a:effectLst/>
                        </a:rPr>
                        <a:t>2020-2021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9B34D"/>
                    </a:solidFill>
                  </a:tcPr>
                </a:tc>
                <a:extLst>
                  <a:ext uri="{0D108BD9-81ED-4DB2-BD59-A6C34878D82A}">
                    <a16:rowId xmlns:a16="http://schemas.microsoft.com/office/drawing/2014/main" val="1477599569"/>
                  </a:ext>
                </a:extLst>
              </a:tr>
              <a:tr h="445809">
                <a:tc>
                  <a:txBody>
                    <a:bodyPr/>
                    <a:lstStyle/>
                    <a:p>
                      <a:pPr algn="just">
                        <a:lnSpc>
                          <a:spcPct val="107000"/>
                        </a:lnSpc>
                        <a:spcAft>
                          <a:spcPts val="0"/>
                        </a:spcAft>
                      </a:pPr>
                      <a:r>
                        <a:rPr lang="fr-BE" sz="2200" dirty="0">
                          <a:effectLst/>
                        </a:rPr>
                        <a:t>r. catholique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39,3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33,45</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33,53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20,5</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15,71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15,60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695787982"/>
                  </a:ext>
                </a:extLst>
              </a:tr>
              <a:tr h="445809">
                <a:tc>
                  <a:txBody>
                    <a:bodyPr/>
                    <a:lstStyle/>
                    <a:p>
                      <a:pPr algn="just">
                        <a:lnSpc>
                          <a:spcPct val="107000"/>
                        </a:lnSpc>
                        <a:spcAft>
                          <a:spcPts val="0"/>
                        </a:spcAft>
                      </a:pPr>
                      <a:r>
                        <a:rPr lang="fr-BE" sz="2200" dirty="0">
                          <a:effectLst/>
                        </a:rPr>
                        <a:t>r. islamique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19,6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22,25</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22,54</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18,5</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21,58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23,07</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143386270"/>
                  </a:ext>
                </a:extLst>
              </a:tr>
              <a:tr h="829646">
                <a:tc>
                  <a:txBody>
                    <a:bodyPr/>
                    <a:lstStyle/>
                    <a:p>
                      <a:pPr algn="just">
                        <a:lnSpc>
                          <a:spcPct val="107000"/>
                        </a:lnSpc>
                        <a:spcAft>
                          <a:spcPts val="0"/>
                        </a:spcAft>
                      </a:pPr>
                      <a:r>
                        <a:rPr lang="fr-BE" sz="2200" dirty="0">
                          <a:effectLst/>
                        </a:rPr>
                        <a:t>r. protestante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2,3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2,38</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2,31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2,18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2,26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2059738193"/>
                  </a:ext>
                </a:extLst>
              </a:tr>
              <a:tr h="445809">
                <a:tc>
                  <a:txBody>
                    <a:bodyPr/>
                    <a:lstStyle/>
                    <a:p>
                      <a:pPr algn="just">
                        <a:lnSpc>
                          <a:spcPct val="107000"/>
                        </a:lnSpc>
                        <a:spcAft>
                          <a:spcPts val="0"/>
                        </a:spcAft>
                      </a:pPr>
                      <a:r>
                        <a:rPr lang="fr-BE" sz="2200" dirty="0">
                          <a:effectLst/>
                        </a:rPr>
                        <a:t>r. orthodoxe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1,0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1,35</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1,38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0,8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1,01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1,06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4570783"/>
                  </a:ext>
                </a:extLst>
              </a:tr>
              <a:tr h="445809">
                <a:tc>
                  <a:txBody>
                    <a:bodyPr/>
                    <a:lstStyle/>
                    <a:p>
                      <a:pPr algn="just">
                        <a:lnSpc>
                          <a:spcPct val="107000"/>
                        </a:lnSpc>
                        <a:spcAft>
                          <a:spcPts val="0"/>
                        </a:spcAft>
                      </a:pPr>
                      <a:r>
                        <a:rPr lang="fr-BE" sz="2200" dirty="0">
                          <a:effectLst/>
                        </a:rPr>
                        <a:t>r. israélite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0,1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0,07</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0,06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0,1</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0,08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0,06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3319654702"/>
                  </a:ext>
                </a:extLst>
              </a:tr>
              <a:tr h="445809">
                <a:tc>
                  <a:txBody>
                    <a:bodyPr/>
                    <a:lstStyle/>
                    <a:p>
                      <a:pPr algn="just">
                        <a:lnSpc>
                          <a:spcPct val="107000"/>
                        </a:lnSpc>
                        <a:spcAft>
                          <a:spcPts val="0"/>
                        </a:spcAft>
                      </a:pPr>
                      <a:r>
                        <a:rPr lang="fr-BE" sz="2200" dirty="0">
                          <a:effectLst/>
                        </a:rPr>
                        <a:t>morale</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35,4</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26,13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25,30</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a:effectLst/>
                        </a:rPr>
                        <a:t>55</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41,13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39,83</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2243494510"/>
                  </a:ext>
                </a:extLst>
              </a:tr>
              <a:tr h="445809">
                <a:tc>
                  <a:txBody>
                    <a:bodyPr/>
                    <a:lstStyle/>
                    <a:p>
                      <a:pPr algn="just">
                        <a:lnSpc>
                          <a:spcPct val="107000"/>
                        </a:lnSpc>
                        <a:spcAft>
                          <a:spcPts val="0"/>
                        </a:spcAft>
                      </a:pPr>
                      <a:r>
                        <a:rPr lang="fr-BE" sz="2200" dirty="0">
                          <a:effectLst/>
                        </a:rPr>
                        <a:t>EPA/CPC</a:t>
                      </a:r>
                      <a:endParaRPr lang="fr-BE"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17305"/>
                    </a:solidFill>
                  </a:tcPr>
                </a:tc>
                <a:tc>
                  <a:txBody>
                    <a:bodyPr/>
                    <a:lstStyle/>
                    <a:p>
                      <a:pPr algn="ctr">
                        <a:lnSpc>
                          <a:spcPct val="107000"/>
                        </a:lnSpc>
                        <a:spcAft>
                          <a:spcPts val="0"/>
                        </a:spcAft>
                      </a:pPr>
                      <a:r>
                        <a:rPr lang="fr-BE" sz="2400" dirty="0">
                          <a:effectLst/>
                        </a:rPr>
                        <a:t>2,5</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14,36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14,88</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3,0</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16</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tc>
                  <a:txBody>
                    <a:bodyPr/>
                    <a:lstStyle/>
                    <a:p>
                      <a:pPr algn="ctr">
                        <a:lnSpc>
                          <a:spcPct val="107000"/>
                        </a:lnSpc>
                        <a:spcAft>
                          <a:spcPts val="0"/>
                        </a:spcAft>
                      </a:pPr>
                      <a:r>
                        <a:rPr lang="fr-BE" sz="2400" dirty="0">
                          <a:effectLst/>
                        </a:rPr>
                        <a:t>17,22</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9B34D"/>
                    </a:solidFill>
                  </a:tcPr>
                </a:tc>
                <a:extLst>
                  <a:ext uri="{0D108BD9-81ED-4DB2-BD59-A6C34878D82A}">
                    <a16:rowId xmlns:a16="http://schemas.microsoft.com/office/drawing/2014/main" val="1753732724"/>
                  </a:ext>
                </a:extLst>
              </a:tr>
            </a:tbl>
          </a:graphicData>
        </a:graphic>
      </p:graphicFrame>
      <p:sp>
        <p:nvSpPr>
          <p:cNvPr id="13" name="Rectangle 12">
            <a:extLst>
              <a:ext uri="{FF2B5EF4-FFF2-40B4-BE49-F238E27FC236}">
                <a16:creationId xmlns:a16="http://schemas.microsoft.com/office/drawing/2014/main" id="{6AD16B97-6EF2-44D1-AA9A-85E2B63FAACA}"/>
              </a:ext>
            </a:extLst>
          </p:cNvPr>
          <p:cNvSpPr/>
          <p:nvPr/>
        </p:nvSpPr>
        <p:spPr>
          <a:xfrm>
            <a:off x="1985084" y="3191337"/>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4" name="Rectangle 13">
            <a:extLst>
              <a:ext uri="{FF2B5EF4-FFF2-40B4-BE49-F238E27FC236}">
                <a16:creationId xmlns:a16="http://schemas.microsoft.com/office/drawing/2014/main" id="{D9779075-791E-46EB-BEF5-F6E972DD5C96}"/>
              </a:ext>
            </a:extLst>
          </p:cNvPr>
          <p:cNvSpPr/>
          <p:nvPr/>
        </p:nvSpPr>
        <p:spPr>
          <a:xfrm>
            <a:off x="5363518" y="3195394"/>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Rectangle 1">
            <a:extLst>
              <a:ext uri="{FF2B5EF4-FFF2-40B4-BE49-F238E27FC236}">
                <a16:creationId xmlns:a16="http://schemas.microsoft.com/office/drawing/2014/main" id="{58B703DA-7A13-4C59-9BF0-320A00515F85}"/>
              </a:ext>
            </a:extLst>
          </p:cNvPr>
          <p:cNvSpPr/>
          <p:nvPr/>
        </p:nvSpPr>
        <p:spPr>
          <a:xfrm>
            <a:off x="3691114" y="3154393"/>
            <a:ext cx="1709224" cy="51227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ym typeface="Wingdings" panose="05000000000000000000" pitchFamily="2" charset="2"/>
              </a:rPr>
              <a:t> - 6%</a:t>
            </a:r>
            <a:endParaRPr lang="fr-BE" sz="2400" dirty="0"/>
          </a:p>
        </p:txBody>
      </p:sp>
      <p:sp>
        <p:nvSpPr>
          <p:cNvPr id="15" name="Rectangle 14">
            <a:extLst>
              <a:ext uri="{FF2B5EF4-FFF2-40B4-BE49-F238E27FC236}">
                <a16:creationId xmlns:a16="http://schemas.microsoft.com/office/drawing/2014/main" id="{FE609869-7C57-491A-AC6A-7D4A89A277F3}"/>
              </a:ext>
            </a:extLst>
          </p:cNvPr>
          <p:cNvSpPr/>
          <p:nvPr/>
        </p:nvSpPr>
        <p:spPr>
          <a:xfrm>
            <a:off x="7018479" y="3191337"/>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Rectangle 15">
            <a:extLst>
              <a:ext uri="{FF2B5EF4-FFF2-40B4-BE49-F238E27FC236}">
                <a16:creationId xmlns:a16="http://schemas.microsoft.com/office/drawing/2014/main" id="{50B48C57-5C7A-46D9-857D-85D64CB4E23A}"/>
              </a:ext>
            </a:extLst>
          </p:cNvPr>
          <p:cNvSpPr/>
          <p:nvPr/>
        </p:nvSpPr>
        <p:spPr>
          <a:xfrm>
            <a:off x="8582129" y="3158450"/>
            <a:ext cx="1709224" cy="51227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ym typeface="Wingdings" panose="05000000000000000000" pitchFamily="2" charset="2"/>
              </a:rPr>
              <a:t> - 5%</a:t>
            </a:r>
            <a:endParaRPr lang="fr-BE" sz="2400" dirty="0"/>
          </a:p>
        </p:txBody>
      </p:sp>
      <p:sp>
        <p:nvSpPr>
          <p:cNvPr id="17" name="Rectangle 16">
            <a:extLst>
              <a:ext uri="{FF2B5EF4-FFF2-40B4-BE49-F238E27FC236}">
                <a16:creationId xmlns:a16="http://schemas.microsoft.com/office/drawing/2014/main" id="{F207E974-0AB6-4D11-81BD-D5CCF8C545AF}"/>
              </a:ext>
            </a:extLst>
          </p:cNvPr>
          <p:cNvSpPr/>
          <p:nvPr/>
        </p:nvSpPr>
        <p:spPr>
          <a:xfrm>
            <a:off x="10214666" y="3195394"/>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Rectangle 17">
            <a:extLst>
              <a:ext uri="{FF2B5EF4-FFF2-40B4-BE49-F238E27FC236}">
                <a16:creationId xmlns:a16="http://schemas.microsoft.com/office/drawing/2014/main" id="{D11C866C-7DD2-4967-8030-94492BDE1030}"/>
              </a:ext>
            </a:extLst>
          </p:cNvPr>
          <p:cNvSpPr/>
          <p:nvPr/>
        </p:nvSpPr>
        <p:spPr>
          <a:xfrm>
            <a:off x="1985084" y="3661484"/>
            <a:ext cx="1669210" cy="476408"/>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Rectangle 18">
            <a:extLst>
              <a:ext uri="{FF2B5EF4-FFF2-40B4-BE49-F238E27FC236}">
                <a16:creationId xmlns:a16="http://schemas.microsoft.com/office/drawing/2014/main" id="{1D2B4607-3120-443C-9694-5270523CE2B7}"/>
              </a:ext>
            </a:extLst>
          </p:cNvPr>
          <p:cNvSpPr/>
          <p:nvPr/>
        </p:nvSpPr>
        <p:spPr>
          <a:xfrm>
            <a:off x="3653525" y="3657284"/>
            <a:ext cx="1709224" cy="51227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ym typeface="Wingdings" panose="05000000000000000000" pitchFamily="2" charset="2"/>
              </a:rPr>
              <a:t> +3%</a:t>
            </a:r>
            <a:endParaRPr lang="fr-BE" sz="2400" dirty="0"/>
          </a:p>
        </p:txBody>
      </p:sp>
      <p:sp>
        <p:nvSpPr>
          <p:cNvPr id="20" name="Rectangle 19">
            <a:extLst>
              <a:ext uri="{FF2B5EF4-FFF2-40B4-BE49-F238E27FC236}">
                <a16:creationId xmlns:a16="http://schemas.microsoft.com/office/drawing/2014/main" id="{C256C2CC-46EB-4221-AADF-34E8810D9460}"/>
              </a:ext>
            </a:extLst>
          </p:cNvPr>
          <p:cNvSpPr/>
          <p:nvPr/>
        </p:nvSpPr>
        <p:spPr>
          <a:xfrm>
            <a:off x="5379650" y="3666520"/>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Rectangle 20">
            <a:extLst>
              <a:ext uri="{FF2B5EF4-FFF2-40B4-BE49-F238E27FC236}">
                <a16:creationId xmlns:a16="http://schemas.microsoft.com/office/drawing/2014/main" id="{47856D7A-D824-4447-9ED4-DA8355A466D8}"/>
              </a:ext>
            </a:extLst>
          </p:cNvPr>
          <p:cNvSpPr/>
          <p:nvPr/>
        </p:nvSpPr>
        <p:spPr>
          <a:xfrm>
            <a:off x="7017834" y="3665068"/>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Rectangle 21">
            <a:extLst>
              <a:ext uri="{FF2B5EF4-FFF2-40B4-BE49-F238E27FC236}">
                <a16:creationId xmlns:a16="http://schemas.microsoft.com/office/drawing/2014/main" id="{C222F539-1062-47D6-A4C4-754913F0BE25}"/>
              </a:ext>
            </a:extLst>
          </p:cNvPr>
          <p:cNvSpPr/>
          <p:nvPr/>
        </p:nvSpPr>
        <p:spPr>
          <a:xfrm>
            <a:off x="8594038" y="3654060"/>
            <a:ext cx="1709224" cy="51227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ym typeface="Wingdings" panose="05000000000000000000" pitchFamily="2" charset="2"/>
              </a:rPr>
              <a:t> +4,5%</a:t>
            </a:r>
            <a:endParaRPr lang="fr-BE" sz="2400" dirty="0"/>
          </a:p>
        </p:txBody>
      </p:sp>
      <p:sp>
        <p:nvSpPr>
          <p:cNvPr id="23" name="Rectangle 22">
            <a:extLst>
              <a:ext uri="{FF2B5EF4-FFF2-40B4-BE49-F238E27FC236}">
                <a16:creationId xmlns:a16="http://schemas.microsoft.com/office/drawing/2014/main" id="{EB3F2289-25BB-4AAC-990F-5CF1E00FC28D}"/>
              </a:ext>
            </a:extLst>
          </p:cNvPr>
          <p:cNvSpPr/>
          <p:nvPr/>
        </p:nvSpPr>
        <p:spPr>
          <a:xfrm>
            <a:off x="10214146" y="3658240"/>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4" name="Rectangle 23">
            <a:extLst>
              <a:ext uri="{FF2B5EF4-FFF2-40B4-BE49-F238E27FC236}">
                <a16:creationId xmlns:a16="http://schemas.microsoft.com/office/drawing/2014/main" id="{DF1487C8-CC53-4B6E-A179-914027C79A50}"/>
              </a:ext>
            </a:extLst>
          </p:cNvPr>
          <p:cNvSpPr/>
          <p:nvPr/>
        </p:nvSpPr>
        <p:spPr>
          <a:xfrm>
            <a:off x="1984315" y="5846792"/>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5" name="Rectangle 24">
            <a:extLst>
              <a:ext uri="{FF2B5EF4-FFF2-40B4-BE49-F238E27FC236}">
                <a16:creationId xmlns:a16="http://schemas.microsoft.com/office/drawing/2014/main" id="{3154E7B7-671B-4A22-9D67-CE179A3C6C84}"/>
              </a:ext>
            </a:extLst>
          </p:cNvPr>
          <p:cNvSpPr/>
          <p:nvPr/>
        </p:nvSpPr>
        <p:spPr>
          <a:xfrm>
            <a:off x="1984960" y="6303503"/>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6" name="Rectangle 25">
            <a:extLst>
              <a:ext uri="{FF2B5EF4-FFF2-40B4-BE49-F238E27FC236}">
                <a16:creationId xmlns:a16="http://schemas.microsoft.com/office/drawing/2014/main" id="{DEC8FE22-917D-4B6C-930B-93E90782D4C5}"/>
              </a:ext>
            </a:extLst>
          </p:cNvPr>
          <p:cNvSpPr/>
          <p:nvPr/>
        </p:nvSpPr>
        <p:spPr>
          <a:xfrm>
            <a:off x="5400338" y="5846792"/>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7" name="Rectangle 26">
            <a:extLst>
              <a:ext uri="{FF2B5EF4-FFF2-40B4-BE49-F238E27FC236}">
                <a16:creationId xmlns:a16="http://schemas.microsoft.com/office/drawing/2014/main" id="{4634F275-1128-474F-B757-FEB62235E61E}"/>
              </a:ext>
            </a:extLst>
          </p:cNvPr>
          <p:cNvSpPr/>
          <p:nvPr/>
        </p:nvSpPr>
        <p:spPr>
          <a:xfrm>
            <a:off x="5399693" y="6308398"/>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8" name="Rectangle 27">
            <a:extLst>
              <a:ext uri="{FF2B5EF4-FFF2-40B4-BE49-F238E27FC236}">
                <a16:creationId xmlns:a16="http://schemas.microsoft.com/office/drawing/2014/main" id="{E77468D3-CC43-4F50-B5D6-28E3461B3A11}"/>
              </a:ext>
            </a:extLst>
          </p:cNvPr>
          <p:cNvSpPr/>
          <p:nvPr/>
        </p:nvSpPr>
        <p:spPr>
          <a:xfrm>
            <a:off x="7048860" y="5846792"/>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9" name="Rectangle 28">
            <a:extLst>
              <a:ext uri="{FF2B5EF4-FFF2-40B4-BE49-F238E27FC236}">
                <a16:creationId xmlns:a16="http://schemas.microsoft.com/office/drawing/2014/main" id="{D91DD53C-3B43-415F-BF24-7C7631721C20}"/>
              </a:ext>
            </a:extLst>
          </p:cNvPr>
          <p:cNvSpPr/>
          <p:nvPr/>
        </p:nvSpPr>
        <p:spPr>
          <a:xfrm>
            <a:off x="7058559" y="6308398"/>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0" name="Rectangle 29">
            <a:extLst>
              <a:ext uri="{FF2B5EF4-FFF2-40B4-BE49-F238E27FC236}">
                <a16:creationId xmlns:a16="http://schemas.microsoft.com/office/drawing/2014/main" id="{29A39303-4C76-481F-88F3-04B85D894522}"/>
              </a:ext>
            </a:extLst>
          </p:cNvPr>
          <p:cNvSpPr/>
          <p:nvPr/>
        </p:nvSpPr>
        <p:spPr>
          <a:xfrm>
            <a:off x="10207040" y="5849432"/>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1" name="Rectangle 30">
            <a:extLst>
              <a:ext uri="{FF2B5EF4-FFF2-40B4-BE49-F238E27FC236}">
                <a16:creationId xmlns:a16="http://schemas.microsoft.com/office/drawing/2014/main" id="{3D706DF2-1740-4007-805C-D36A2625BD25}"/>
              </a:ext>
            </a:extLst>
          </p:cNvPr>
          <p:cNvSpPr/>
          <p:nvPr/>
        </p:nvSpPr>
        <p:spPr>
          <a:xfrm>
            <a:off x="10207040" y="6317634"/>
            <a:ext cx="1669210" cy="475326"/>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2" name="Rectangle 31">
            <a:extLst>
              <a:ext uri="{FF2B5EF4-FFF2-40B4-BE49-F238E27FC236}">
                <a16:creationId xmlns:a16="http://schemas.microsoft.com/office/drawing/2014/main" id="{ACA3E409-D2F9-46AF-853A-F146C4703CFA}"/>
              </a:ext>
            </a:extLst>
          </p:cNvPr>
          <p:cNvSpPr/>
          <p:nvPr/>
        </p:nvSpPr>
        <p:spPr>
          <a:xfrm>
            <a:off x="3653525" y="5806252"/>
            <a:ext cx="1709224" cy="51227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ym typeface="Wingdings" panose="05000000000000000000" pitchFamily="2" charset="2"/>
              </a:rPr>
              <a:t> - 10%</a:t>
            </a:r>
            <a:endParaRPr lang="fr-BE" sz="2400" dirty="0"/>
          </a:p>
        </p:txBody>
      </p:sp>
      <p:sp>
        <p:nvSpPr>
          <p:cNvPr id="33" name="Rectangle 32">
            <a:extLst>
              <a:ext uri="{FF2B5EF4-FFF2-40B4-BE49-F238E27FC236}">
                <a16:creationId xmlns:a16="http://schemas.microsoft.com/office/drawing/2014/main" id="{78FF19DC-1BB7-453F-9371-B36FFC2E9D38}"/>
              </a:ext>
            </a:extLst>
          </p:cNvPr>
          <p:cNvSpPr/>
          <p:nvPr/>
        </p:nvSpPr>
        <p:spPr>
          <a:xfrm>
            <a:off x="3680770" y="6299162"/>
            <a:ext cx="1709224" cy="51227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ym typeface="Wingdings" panose="05000000000000000000" pitchFamily="2" charset="2"/>
              </a:rPr>
              <a:t> +12%</a:t>
            </a:r>
            <a:endParaRPr lang="fr-BE" sz="2400" dirty="0"/>
          </a:p>
        </p:txBody>
      </p:sp>
      <p:sp>
        <p:nvSpPr>
          <p:cNvPr id="34" name="Rectangle 33">
            <a:extLst>
              <a:ext uri="{FF2B5EF4-FFF2-40B4-BE49-F238E27FC236}">
                <a16:creationId xmlns:a16="http://schemas.microsoft.com/office/drawing/2014/main" id="{05B68922-24EE-45D0-9EB4-9E53CDDB9BE3}"/>
              </a:ext>
            </a:extLst>
          </p:cNvPr>
          <p:cNvSpPr/>
          <p:nvPr/>
        </p:nvSpPr>
        <p:spPr>
          <a:xfrm>
            <a:off x="8612793" y="5812145"/>
            <a:ext cx="1709224" cy="51227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ym typeface="Wingdings" panose="05000000000000000000" pitchFamily="2" charset="2"/>
              </a:rPr>
              <a:t> -15%</a:t>
            </a:r>
            <a:endParaRPr lang="fr-BE" sz="2400" dirty="0"/>
          </a:p>
        </p:txBody>
      </p:sp>
      <p:sp>
        <p:nvSpPr>
          <p:cNvPr id="35" name="Rectangle 34">
            <a:extLst>
              <a:ext uri="{FF2B5EF4-FFF2-40B4-BE49-F238E27FC236}">
                <a16:creationId xmlns:a16="http://schemas.microsoft.com/office/drawing/2014/main" id="{A88E4686-BE72-4723-927C-D24829B76661}"/>
              </a:ext>
            </a:extLst>
          </p:cNvPr>
          <p:cNvSpPr/>
          <p:nvPr/>
        </p:nvSpPr>
        <p:spPr>
          <a:xfrm>
            <a:off x="8612793" y="6308398"/>
            <a:ext cx="1709224" cy="51227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ym typeface="Wingdings" panose="05000000000000000000" pitchFamily="2" charset="2"/>
              </a:rPr>
              <a:t> 14%</a:t>
            </a:r>
            <a:endParaRPr lang="fr-BE" sz="2400" dirty="0"/>
          </a:p>
        </p:txBody>
      </p:sp>
      <p:sp>
        <p:nvSpPr>
          <p:cNvPr id="4" name="Rectangle 3">
            <a:extLst>
              <a:ext uri="{FF2B5EF4-FFF2-40B4-BE49-F238E27FC236}">
                <a16:creationId xmlns:a16="http://schemas.microsoft.com/office/drawing/2014/main" id="{735A8123-6227-429B-8137-C2FF3A6CDD37}"/>
              </a:ext>
            </a:extLst>
          </p:cNvPr>
          <p:cNvSpPr/>
          <p:nvPr/>
        </p:nvSpPr>
        <p:spPr>
          <a:xfrm>
            <a:off x="1985084" y="5806252"/>
            <a:ext cx="1706030" cy="1028174"/>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t>37,9</a:t>
            </a:r>
            <a:endParaRPr lang="fr-BE" sz="2800" b="1" dirty="0"/>
          </a:p>
        </p:txBody>
      </p:sp>
      <p:sp>
        <p:nvSpPr>
          <p:cNvPr id="36" name="Rectangle 35">
            <a:extLst>
              <a:ext uri="{FF2B5EF4-FFF2-40B4-BE49-F238E27FC236}">
                <a16:creationId xmlns:a16="http://schemas.microsoft.com/office/drawing/2014/main" id="{E0524319-4CFD-4EF7-8785-1669D82B7631}"/>
              </a:ext>
            </a:extLst>
          </p:cNvPr>
          <p:cNvSpPr/>
          <p:nvPr/>
        </p:nvSpPr>
        <p:spPr>
          <a:xfrm>
            <a:off x="3661569" y="5816031"/>
            <a:ext cx="1706030" cy="986708"/>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2800" b="1" dirty="0"/>
          </a:p>
        </p:txBody>
      </p:sp>
      <p:sp>
        <p:nvSpPr>
          <p:cNvPr id="37" name="Rectangle 36">
            <a:extLst>
              <a:ext uri="{FF2B5EF4-FFF2-40B4-BE49-F238E27FC236}">
                <a16:creationId xmlns:a16="http://schemas.microsoft.com/office/drawing/2014/main" id="{1DEAE781-010F-46BA-9344-5828B3F9D85D}"/>
              </a:ext>
            </a:extLst>
          </p:cNvPr>
          <p:cNvSpPr/>
          <p:nvPr/>
        </p:nvSpPr>
        <p:spPr>
          <a:xfrm>
            <a:off x="5417793" y="5820856"/>
            <a:ext cx="1706030" cy="986708"/>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t>40,18</a:t>
            </a:r>
          </a:p>
        </p:txBody>
      </p:sp>
      <p:sp>
        <p:nvSpPr>
          <p:cNvPr id="38" name="Rectangle 37">
            <a:extLst>
              <a:ext uri="{FF2B5EF4-FFF2-40B4-BE49-F238E27FC236}">
                <a16:creationId xmlns:a16="http://schemas.microsoft.com/office/drawing/2014/main" id="{F8F18748-3AFE-4E2F-ADA9-4E862FB1FA1D}"/>
              </a:ext>
            </a:extLst>
          </p:cNvPr>
          <p:cNvSpPr/>
          <p:nvPr/>
        </p:nvSpPr>
        <p:spPr>
          <a:xfrm>
            <a:off x="6945841" y="5806252"/>
            <a:ext cx="1706030" cy="986708"/>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t>55</a:t>
            </a:r>
            <a:endParaRPr lang="fr-BE" sz="2800" b="1" dirty="0"/>
          </a:p>
        </p:txBody>
      </p:sp>
      <p:sp>
        <p:nvSpPr>
          <p:cNvPr id="39" name="Rectangle 38">
            <a:extLst>
              <a:ext uri="{FF2B5EF4-FFF2-40B4-BE49-F238E27FC236}">
                <a16:creationId xmlns:a16="http://schemas.microsoft.com/office/drawing/2014/main" id="{1E911FE4-4473-414D-AE02-C6886314E856}"/>
              </a:ext>
            </a:extLst>
          </p:cNvPr>
          <p:cNvSpPr/>
          <p:nvPr/>
        </p:nvSpPr>
        <p:spPr>
          <a:xfrm>
            <a:off x="10170220" y="5837940"/>
            <a:ext cx="1706030" cy="986708"/>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t>57,05</a:t>
            </a:r>
            <a:endParaRPr lang="fr-BE" sz="2800" b="1" dirty="0"/>
          </a:p>
        </p:txBody>
      </p:sp>
      <p:sp>
        <p:nvSpPr>
          <p:cNvPr id="40" name="Rectangle 39">
            <a:extLst>
              <a:ext uri="{FF2B5EF4-FFF2-40B4-BE49-F238E27FC236}">
                <a16:creationId xmlns:a16="http://schemas.microsoft.com/office/drawing/2014/main" id="{51DA3317-95E5-48CE-A5EF-3618D89BDEB2}"/>
              </a:ext>
            </a:extLst>
          </p:cNvPr>
          <p:cNvSpPr/>
          <p:nvPr/>
        </p:nvSpPr>
        <p:spPr>
          <a:xfrm>
            <a:off x="8508116" y="5842829"/>
            <a:ext cx="1706030" cy="986708"/>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2800" b="1" dirty="0"/>
          </a:p>
        </p:txBody>
      </p:sp>
    </p:spTree>
    <p:extLst>
      <p:ext uri="{BB962C8B-B14F-4D97-AF65-F5344CB8AC3E}">
        <p14:creationId xmlns:p14="http://schemas.microsoft.com/office/powerpoint/2010/main" val="3744222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6" grpId="0" animBg="1"/>
      <p:bldP spid="37" grpId="0" animBg="1"/>
      <p:bldP spid="38" grpId="0" animBg="1"/>
      <p:bldP spid="39" grpId="0" animBg="1"/>
      <p:bldP spid="40" grpId="0" animBg="1"/>
    </p:bldLst>
  </p:timing>
</p:sld>
</file>

<file path=ppt/theme/theme1.xml><?xml version="1.0" encoding="utf-8"?>
<a:theme xmlns:a="http://schemas.openxmlformats.org/drawingml/2006/main" name="1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urs 29 mars 2023 [Mode de compatibilité]" id="{542EE082-14AC-4B10-A543-74CBD2C96584}" vid="{D874C6AE-DE82-4487-8EA2-CF64D7F35F2E}"/>
    </a:ext>
  </a:extLst>
</a:theme>
</file>

<file path=ppt/theme/theme10.xml><?xml version="1.0" encoding="utf-8"?>
<a:theme xmlns:a="http://schemas.openxmlformats.org/drawingml/2006/main" name="9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urs 29 mars 2023 [Mode de compatibilité]" id="{542EE082-14AC-4B10-A543-74CBD2C96584}" vid="{80F7A06E-5C37-4C7E-AE0F-FD5A1D03F3B9}"/>
    </a:ext>
  </a:extLst>
</a:theme>
</file>

<file path=ppt/theme/theme11.xml><?xml version="1.0" encoding="utf-8"?>
<a:theme xmlns:a="http://schemas.openxmlformats.org/drawingml/2006/main" name="8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urs 29 mars 2023 [Mode de compatibilité]" id="{542EE082-14AC-4B10-A543-74CBD2C96584}" vid="{36CDCFBA-630B-468C-964D-6331078D1172}"/>
    </a:ext>
  </a:extLst>
</a:theme>
</file>

<file path=ppt/theme/theme12.xml><?xml version="1.0" encoding="utf-8"?>
<a:theme xmlns:a="http://schemas.openxmlformats.org/drawingml/2006/main" name="9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urs 29 mars 2023 [Mode de compatibilité]" id="{542EE082-14AC-4B10-A543-74CBD2C96584}" vid="{D667CAED-8497-4E8B-97D2-25B28701CD66}"/>
    </a:ext>
  </a:extLst>
</a:theme>
</file>

<file path=ppt/theme/theme13.xml><?xml version="1.0" encoding="utf-8"?>
<a:theme xmlns:a="http://schemas.openxmlformats.org/drawingml/2006/main" name="1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urs 29 mars 2023 [Mode de compatibilité]" id="{542EE082-14AC-4B10-A543-74CBD2C96584}" vid="{C40DC498-1D4C-4B2D-BC64-C227D744ADA0}"/>
    </a:ext>
  </a:extLst>
</a:theme>
</file>

<file path=ppt/theme/theme14.xml><?xml version="1.0" encoding="utf-8"?>
<a:theme xmlns:a="http://schemas.openxmlformats.org/drawingml/2006/main" name="10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urs 29 mars 2023 [Mode de compatibilité]" id="{542EE082-14AC-4B10-A543-74CBD2C96584}" vid="{345E7B40-261C-475F-8D6C-CC94B83A23C4}"/>
    </a:ext>
  </a:extLst>
</a:theme>
</file>

<file path=ppt/theme/theme15.xml><?xml version="1.0" encoding="utf-8"?>
<a:theme xmlns:a="http://schemas.openxmlformats.org/drawingml/2006/main" name="1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urs 29 mars 2023 [Mode de compatibilité]" id="{542EE082-14AC-4B10-A543-74CBD2C96584}" vid="{02F89371-2354-454B-B1D8-84519C7DA6C3}"/>
    </a:ext>
  </a:extLst>
</a:theme>
</file>

<file path=ppt/theme/theme16.xml><?xml version="1.0" encoding="utf-8"?>
<a:theme xmlns:a="http://schemas.openxmlformats.org/drawingml/2006/main" name="13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urs 29 mars 2023 [Mode de compatibilité]" id="{542EE082-14AC-4B10-A543-74CBD2C96584}" vid="{555A66A2-D8C9-4EE9-9515-441DAC633A13}"/>
    </a:ext>
  </a:extLst>
</a:theme>
</file>

<file path=ppt/theme/theme17.xml><?xml version="1.0" encoding="utf-8"?>
<a:theme xmlns:a="http://schemas.openxmlformats.org/drawingml/2006/main" name="14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urs 29 mars 2023 [Mode de compatibilité]" id="{542EE082-14AC-4B10-A543-74CBD2C96584}" vid="{E17F948A-A72E-45C0-8E00-9702664F3373}"/>
    </a:ext>
  </a:extLst>
</a:theme>
</file>

<file path=ppt/theme/theme18.xml><?xml version="1.0" encoding="utf-8"?>
<a:theme xmlns:a="http://schemas.openxmlformats.org/drawingml/2006/main" name="15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urs 29 mars 2023 [Mode de compatibilité]" id="{542EE082-14AC-4B10-A543-74CBD2C96584}" vid="{3A2925FE-D8B0-4058-B23B-258A962BB37A}"/>
    </a:ext>
  </a:extLst>
</a:theme>
</file>

<file path=ppt/theme/theme19.xml><?xml version="1.0" encoding="utf-8"?>
<a:theme xmlns:a="http://schemas.openxmlformats.org/drawingml/2006/main" name="16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urs 29 mars 2023 [Mode de compatibilité]" id="{542EE082-14AC-4B10-A543-74CBD2C96584}" vid="{73125700-6500-40E7-AEE8-913E52483177}"/>
    </a:ext>
  </a:extLst>
</a:theme>
</file>

<file path=ppt/theme/theme2.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urs 29 mars 2023 [Mode de compatibilité]" id="{542EE082-14AC-4B10-A543-74CBD2C96584}" vid="{E3087327-62AA-415F-B1E6-6A10FFEC4BE6}"/>
    </a:ext>
  </a:extLst>
</a:theme>
</file>

<file path=ppt/theme/theme20.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urs 29 mars 2023 [Mode de compatibilité]" id="{542EE082-14AC-4B10-A543-74CBD2C96584}" vid="{1BD083E6-0F50-4EB1-8B94-B3B99FAC4702}"/>
    </a:ext>
  </a:extLst>
</a:theme>
</file>

<file path=ppt/theme/theme4.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urs 29 mars 2023 [Mode de compatibilité]" id="{542EE082-14AC-4B10-A543-74CBD2C96584}" vid="{42C8BFA6-3D18-47B2-8400-96851A9401A2}"/>
    </a:ext>
  </a:extLst>
</a:theme>
</file>

<file path=ppt/theme/theme5.xml><?xml version="1.0" encoding="utf-8"?>
<a:theme xmlns:a="http://schemas.openxmlformats.org/drawingml/2006/main" name="4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urs 29 mars 2023 [Mode de compatibilité]" id="{542EE082-14AC-4B10-A543-74CBD2C96584}" vid="{2920C1FB-9627-413E-92CF-8E1403F735B5}"/>
    </a:ext>
  </a:extLst>
</a:theme>
</file>

<file path=ppt/theme/theme6.xml><?xml version="1.0" encoding="utf-8"?>
<a:theme xmlns:a="http://schemas.openxmlformats.org/drawingml/2006/main" name="5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urs 29 mars 2023 [Mode de compatibilité]" id="{542EE082-14AC-4B10-A543-74CBD2C96584}" vid="{349921CF-FA81-4DFF-A300-DC91A4C8CE2C}"/>
    </a:ext>
  </a:extLst>
</a:theme>
</file>

<file path=ppt/theme/theme7.xml><?xml version="1.0" encoding="utf-8"?>
<a:theme xmlns:a="http://schemas.openxmlformats.org/drawingml/2006/main" name="6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urs 29 mars 2023 [Mode de compatibilité]" id="{542EE082-14AC-4B10-A543-74CBD2C96584}" vid="{043BEB64-CE57-43ED-B178-C22E630AD5A8}"/>
    </a:ext>
  </a:extLst>
</a:theme>
</file>

<file path=ppt/theme/theme8.xml><?xml version="1.0" encoding="utf-8"?>
<a:theme xmlns:a="http://schemas.openxmlformats.org/drawingml/2006/main" name="7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urs 29 mars 2023 [Mode de compatibilité]" id="{542EE082-14AC-4B10-A543-74CBD2C96584}" vid="{B3D6F2EB-59CE-43F0-8DC8-CD2E77A139E9}"/>
    </a:ext>
  </a:extLst>
</a:theme>
</file>

<file path=ppt/theme/theme9.xml><?xml version="1.0" encoding="utf-8"?>
<a:theme xmlns:a="http://schemas.openxmlformats.org/drawingml/2006/main" name="8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urs 29 mars 2023 [Mode de compatibilité]" id="{542EE082-14AC-4B10-A543-74CBD2C96584}" vid="{C0B1AEC3-FD8A-4F48-8986-F08C5E4CE6A0}"/>
    </a:ext>
  </a:extLst>
</a:theme>
</file>

<file path=docProps/app.xml><?xml version="1.0" encoding="utf-8"?>
<Properties xmlns="http://schemas.openxmlformats.org/officeDocument/2006/extended-properties" xmlns:vt="http://schemas.openxmlformats.org/officeDocument/2006/docPropsVTypes">
  <Template>Cours 29 mars 2023</Template>
  <TotalTime>797</TotalTime>
  <Words>1608</Words>
  <Application>Microsoft Office PowerPoint</Application>
  <PresentationFormat>Grand écran</PresentationFormat>
  <Paragraphs>482</Paragraphs>
  <Slides>21</Slides>
  <Notes>0</Notes>
  <HiddenSlides>0</HiddenSlides>
  <MMClips>0</MMClips>
  <ScaleCrop>false</ScaleCrop>
  <HeadingPairs>
    <vt:vector size="6" baseType="variant">
      <vt:variant>
        <vt:lpstr>Polices utilisées</vt:lpstr>
      </vt:variant>
      <vt:variant>
        <vt:i4>4</vt:i4>
      </vt:variant>
      <vt:variant>
        <vt:lpstr>Thème</vt:lpstr>
      </vt:variant>
      <vt:variant>
        <vt:i4>19</vt:i4>
      </vt:variant>
      <vt:variant>
        <vt:lpstr>Titres des diapositives</vt:lpstr>
      </vt:variant>
      <vt:variant>
        <vt:i4>21</vt:i4>
      </vt:variant>
    </vt:vector>
  </HeadingPairs>
  <TitlesOfParts>
    <vt:vector size="44" baseType="lpstr">
      <vt:lpstr>Arial</vt:lpstr>
      <vt:lpstr>Calibri</vt:lpstr>
      <vt:lpstr>Calibri Light</vt:lpstr>
      <vt:lpstr>Garamond</vt:lpstr>
      <vt:lpstr>1_Thème Office</vt:lpstr>
      <vt:lpstr>1_Conception personnalisée</vt:lpstr>
      <vt:lpstr>3_Thème Office</vt:lpstr>
      <vt:lpstr>2_Conception personnalisée</vt:lpstr>
      <vt:lpstr>4_Thème Office</vt:lpstr>
      <vt:lpstr>5_Thème Office</vt:lpstr>
      <vt:lpstr>6_Thème Office</vt:lpstr>
      <vt:lpstr>7_Thème Office</vt:lpstr>
      <vt:lpstr>8_Thème Office</vt:lpstr>
      <vt:lpstr>9_Thème Office</vt:lpstr>
      <vt:lpstr>8_Conception personnalisée</vt:lpstr>
      <vt:lpstr>9_Conception personnalisée</vt:lpstr>
      <vt:lpstr>11_Conception personnalisée</vt:lpstr>
      <vt:lpstr>10_Conception personnalisée</vt:lpstr>
      <vt:lpstr>12_Conception personnalisée</vt:lpstr>
      <vt:lpstr>13_Conception personnalisée</vt:lpstr>
      <vt:lpstr>14_Conception personnalisée</vt:lpstr>
      <vt:lpstr>15_Conception personnalisée</vt:lpstr>
      <vt:lpstr>16_Conception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Flore Xhonneux</dc:creator>
  <cp:lastModifiedBy>Geoffrey Legrand</cp:lastModifiedBy>
  <cp:revision>42</cp:revision>
  <dcterms:created xsi:type="dcterms:W3CDTF">2023-03-23T14:50:13Z</dcterms:created>
  <dcterms:modified xsi:type="dcterms:W3CDTF">2023-11-14T07:11:01Z</dcterms:modified>
</cp:coreProperties>
</file>