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689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ＭＳ Ｐゴシック" pitchFamily="34" charset="-128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ＭＳ Ｐゴシック" pitchFamily="34" charset="-128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ＭＳ Ｐゴシック" pitchFamily="34" charset="-128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ＭＳ Ｐゴシック" pitchFamily="34" charset="-128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ＭＳ Ｐゴシック" pitchFamily="34" charset="-128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/>
    <p:restoredTop sz="87370"/>
  </p:normalViewPr>
  <p:slideViewPr>
    <p:cSldViewPr>
      <p:cViewPr varScale="1">
        <p:scale>
          <a:sx n="100" d="100"/>
          <a:sy n="100" d="100"/>
        </p:scale>
        <p:origin x="19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09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605242-4A35-4D26-99B5-04A535E7CE3A}" type="hfDateTime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10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7CD9EDA2-2944-48A4-891A-DBC4C6D46BC1}" type="slidenum">
              <a:rPr lang="en-US" altLang="en-US" sz="1200">
                <a:latin typeface="Calibri" pitchFamily="34" charset="0"/>
              </a:rPr>
              <a:t>‹N°›</a:t>
            </a:fld>
            <a:endParaRPr lang="en-US" altLang="en-US" sz="1200"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07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C4CF3E-A475-4D61-9580-7D8493D978B9}" type="hfDateTime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307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Click to edit Master text styles</a:t>
            </a:r>
          </a:p>
          <a:p>
            <a:pPr marL="457200" marR="0" lvl="1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Second level</a:t>
            </a:r>
          </a:p>
          <a:p>
            <a:pPr marL="914400" marR="0" lvl="2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Third level</a:t>
            </a:r>
          </a:p>
          <a:p>
            <a:pPr marL="1371600" marR="0" lvl="3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Fourth level</a:t>
            </a:r>
          </a:p>
          <a:p>
            <a:pPr marL="1828800" marR="0" lvl="4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Fifth level</a:t>
            </a:r>
          </a:p>
        </p:txBody>
      </p:sp>
      <p:sp>
        <p:nvSpPr>
          <p:cNvPr id="307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07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6E13DC00-BE0F-41CE-89A5-187E3A02C580}" type="slidenum">
              <a:rPr lang="en-US" altLang="en-US" sz="1200"/>
              <a:t>‹N°›</a:t>
            </a:fld>
            <a:endParaRPr lang="en-US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5pPr>
          </a:lstStyle>
          <a:p>
            <a:pPr marL="0" lvl="0" indent="0"/>
            <a:r>
              <a:rPr lang="en-US" altLang="en-US" b="1">
                <a:latin typeface="Arial" pitchFamily="34" charset="0"/>
                <a:ea typeface="Arial" pitchFamily="34" charset="0"/>
              </a:rPr>
              <a:t> </a:t>
            </a:r>
            <a:endParaRPr lang="en-US" altLang="en-US">
              <a:latin typeface="Arial" pitchFamily="34" charset="0"/>
              <a:ea typeface="Arial" pitchFamily="34" charset="0"/>
            </a:endParaRPr>
          </a:p>
          <a:p>
            <a:pPr marL="0" lvl="0" indent="0"/>
            <a:r>
              <a:rPr lang="en-US" altLang="en-US">
                <a:latin typeface="Arial" pitchFamily="34" charset="0"/>
                <a:ea typeface="Arial" pitchFamily="34" charset="0"/>
              </a:rPr>
              <a:t>Unless provided in the caption above, the following copyright applies to the content of this slide: © The Author(s) 2019. Published by Oxford University Press on behalf of the European Association for Cardio-Thoracic Surgery. All rights reserved.This article is published and distributed under the terms of the Oxford University Press, Standard Journals Publication Model (https://academic.oup.com/journals/pages/open_access/funder_policies/chorus/standard_publication_model)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3114FEC3-6E6B-4733-9741-B043109B0404}" type="slidenum">
              <a:rPr lang="en-US" altLang="en-US" sz="1200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731"/>
            <a:ext cx="8229600" cy="44418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25450"/>
            <a:ext cx="6108853" cy="6127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0" y="5994400"/>
            <a:ext cx="7677150" cy="863600"/>
          </a:xfrm>
          <a:prstGeom prst="rect">
            <a:avLst/>
          </a:prstGeom>
        </p:spPr>
        <p:txBody>
          <a:bodyPr vert="horz" lIns="180000" tIns="0" rIns="180000" bIns="0" rtlCol="0" anchor="ctr"/>
          <a:lstStyle>
            <a:lvl1pPr eaLnBrk="0" hangingPunct="0">
              <a:defRPr sz="10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Date Placeholder 3"/>
          <p:cNvSpPr txBox="1"/>
          <p:nvPr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6119812" cy="6127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1112"/>
            <a:ext cx="8229600" cy="44418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0" y="5994400"/>
            <a:ext cx="7677150" cy="863600"/>
          </a:xfrm>
          <a:prstGeom prst="rect">
            <a:avLst/>
          </a:prstGeom>
        </p:spPr>
        <p:txBody>
          <a:bodyPr vert="horz" lIns="180000" tIns="0" rIns="180000" bIns="0" rtlCol="0" anchor="ctr"/>
          <a:lstStyle>
            <a:lvl1pPr algn="l" eaLnBrk="1" hangingPunct="1">
              <a:spcAft>
                <a:spcPts val="600"/>
              </a:spcAft>
              <a:defRPr sz="800">
                <a:solidFill>
                  <a:srgbClr val="2A2A2A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en-US" altLang="en-US" sz="8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cxnSp>
        <p:nvCxnSpPr>
          <p:cNvPr id="1030" name="Straight Connector 8"/>
          <p:cNvCxnSpPr/>
          <p:nvPr/>
        </p:nvCxnSpPr>
        <p:spPr>
          <a:xfrm>
            <a:off x="0" y="5994400"/>
            <a:ext cx="9144000" cy="0"/>
          </a:xfrm>
          <a:prstGeom prst="line">
            <a:avLst/>
          </a:prstGeom>
          <a:noFill/>
          <a:ln w="6350">
            <a:solidFill>
              <a:srgbClr val="CFD5E4"/>
            </a:solidFill>
            <a:miter lim="800000"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7" r:id="rId1"/>
  </p:sldLayoutIdLst>
  <p:transition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600" b="1" i="0" u="none" kern="1200" baseline="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kumimoji="0" sz="16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kumimoji="0" sz="1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kumimoji="0" sz="1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kumimoji="0" sz="1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kumimoji="0" sz="11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ejcts/ezz03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>
            <a:spLocks noGrp="1"/>
          </p:cNvSpPr>
          <p:nvPr>
            <p:ph type="ftr" idx="10"/>
          </p:nvPr>
        </p:nvSpPr>
        <p:spPr>
          <a:xfrm>
            <a:off x="0" y="5994400"/>
            <a:ext cx="7677150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80000" tIns="0" rIns="180000" bIns="0"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1000" i="1">
                <a:solidFill>
                  <a:srgbClr val="333333"/>
                </a:solidFill>
              </a:rPr>
              <a:t>Eur J Cardiothorac Surg</a:t>
            </a:r>
            <a:r>
              <a:rPr lang="en-US" altLang="en-US" sz="1000">
                <a:solidFill>
                  <a:srgbClr val="333333"/>
                </a:solidFill>
              </a:rPr>
              <a:t>, Volume 56, Issue 2, August 2019, Pages 351–359, </a:t>
            </a:r>
            <a:r>
              <a:rPr lang="en-US" altLang="en-US" sz="1000">
                <a:solidFill>
                  <a:srgbClr val="333333"/>
                </a:solidFill>
                <a:hlinkClick r:id="rId3"/>
              </a:rPr>
              <a:t>https://doi.org/10.1093/ejcts/ezz033</a:t>
            </a:r>
            <a:endParaRPr lang="en-US" altLang="en-US" sz="1000">
              <a:solidFill>
                <a:srgbClr val="333333"/>
              </a:solidFill>
            </a:endParaRPr>
          </a:p>
          <a:p>
            <a:pPr marL="0" lvl="0" indent="0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800">
                <a:solidFill>
                  <a:srgbClr val="2A2A2A"/>
                </a:solidFill>
              </a:rPr>
              <a:t>The content of this slide may be subject to copyright: please see the slide notes for details.</a:t>
            </a:r>
            <a:endParaRPr lang="en-US" altLang="en-US" sz="800">
              <a:solidFill>
                <a:srgbClr val="333333"/>
              </a:solidFill>
            </a:endParaRPr>
          </a:p>
        </p:txBody>
      </p:sp>
      <p:pic>
        <p:nvPicPr>
          <p:cNvPr id="512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162" y="6267450"/>
            <a:ext cx="1058862" cy="2984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600200" y="1371600"/>
            <a:ext cx="5943600" cy="2985951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01.14"/>
  <p:tag name="AS_TITLE" val="Aspose.Slides for .NET 4.0"/>
  <p:tag name="AS_VERSION" val="19.1"/>
</p:tagLst>
</file>

<file path=ppt/theme/theme1.xml><?xml version="1.0" encoding="utf-8"?>
<a:theme xmlns:a="http://schemas.openxmlformats.org/drawingml/2006/main" name="13_Office Theme">
  <a:themeElements>
    <a:clrScheme name="1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3_Office Theme">
      <a:majorFont>
        <a:latin typeface="Times New Roman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1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3341</TotalTime>
  <Words>142</Words>
  <Application>Microsoft Office PowerPoint</Application>
  <PresentationFormat>Affichage à l'écran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13_Office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University Press Figure</dc:title>
  <dc:creator>Mahasia</dc:creator>
  <cp:lastModifiedBy>Caroline Closset</cp:lastModifiedBy>
  <cp:revision>163</cp:revision>
  <dcterms:created xsi:type="dcterms:W3CDTF">2015-12-31T14:57:12Z</dcterms:created>
  <dcterms:modified xsi:type="dcterms:W3CDTF">2020-11-17T14:17:13Z</dcterms:modified>
</cp:coreProperties>
</file>