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7.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2"/>
  </p:notesMasterIdLst>
  <p:sldIdLst>
    <p:sldId id="256" r:id="rId2"/>
    <p:sldId id="280" r:id="rId3"/>
    <p:sldId id="257" r:id="rId4"/>
    <p:sldId id="263" r:id="rId5"/>
    <p:sldId id="264" r:id="rId6"/>
    <p:sldId id="265" r:id="rId7"/>
    <p:sldId id="274" r:id="rId8"/>
    <p:sldId id="268" r:id="rId9"/>
    <p:sldId id="273" r:id="rId10"/>
    <p:sldId id="272" r:id="rId11"/>
    <p:sldId id="270" r:id="rId12"/>
    <p:sldId id="276" r:id="rId13"/>
    <p:sldId id="277" r:id="rId14"/>
    <p:sldId id="269" r:id="rId15"/>
    <p:sldId id="278" r:id="rId16"/>
    <p:sldId id="279" r:id="rId17"/>
    <p:sldId id="282" r:id="rId18"/>
    <p:sldId id="260" r:id="rId19"/>
    <p:sldId id="258" r:id="rId20"/>
    <p:sldId id="267" r:id="rId21"/>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3898" autoAdjust="0"/>
  </p:normalViewPr>
  <p:slideViewPr>
    <p:cSldViewPr snapToGrid="0">
      <p:cViewPr varScale="1">
        <p:scale>
          <a:sx n="70" d="100"/>
          <a:sy n="70" d="100"/>
        </p:scale>
        <p:origin x="536"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oïc Fierens" userId="63487747-38af-44cd-bb97-8b7381f0d576" providerId="ADAL" clId="{2BF3D539-C584-46A1-A6D1-ADE3E0391506}"/>
    <pc:docChg chg="undo custSel addSld delSld modSld sldOrd">
      <pc:chgData name="Loïc Fierens" userId="63487747-38af-44cd-bb97-8b7381f0d576" providerId="ADAL" clId="{2BF3D539-C584-46A1-A6D1-ADE3E0391506}" dt="2026-07-01T23:14:17.862" v="11115" actId="20577"/>
      <pc:docMkLst>
        <pc:docMk/>
      </pc:docMkLst>
      <pc:sldChg chg="addSp delSp modSp mod setBg addAnim modNotesTx">
        <pc:chgData name="Loïc Fierens" userId="63487747-38af-44cd-bb97-8b7381f0d576" providerId="ADAL" clId="{2BF3D539-C584-46A1-A6D1-ADE3E0391506}" dt="2026-06-19T10:03:48.447" v="11085" actId="1076"/>
        <pc:sldMkLst>
          <pc:docMk/>
          <pc:sldMk cId="1322826675" sldId="256"/>
        </pc:sldMkLst>
        <pc:spChg chg="mod">
          <ac:chgData name="Loïc Fierens" userId="63487747-38af-44cd-bb97-8b7381f0d576" providerId="ADAL" clId="{2BF3D539-C584-46A1-A6D1-ADE3E0391506}" dt="2026-06-19T08:58:21.491" v="10554" actId="26606"/>
          <ac:spMkLst>
            <pc:docMk/>
            <pc:sldMk cId="1322826675" sldId="256"/>
            <ac:spMk id="2" creationId="{F3F2C6C8-C262-8FC4-0E26-2E1A57559852}"/>
          </ac:spMkLst>
        </pc:spChg>
        <pc:spChg chg="mod">
          <ac:chgData name="Loïc Fierens" userId="63487747-38af-44cd-bb97-8b7381f0d576" providerId="ADAL" clId="{2BF3D539-C584-46A1-A6D1-ADE3E0391506}" dt="2026-06-19T08:59:00.028" v="10561" actId="14100"/>
          <ac:spMkLst>
            <pc:docMk/>
            <pc:sldMk cId="1322826675" sldId="256"/>
            <ac:spMk id="3" creationId="{CD630ADA-B3EE-916A-614C-8FEB1B21EA79}"/>
          </ac:spMkLst>
        </pc:spChg>
        <pc:spChg chg="add">
          <ac:chgData name="Loïc Fierens" userId="63487747-38af-44cd-bb97-8b7381f0d576" providerId="ADAL" clId="{2BF3D539-C584-46A1-A6D1-ADE3E0391506}" dt="2026-06-19T08:58:21.491" v="10554" actId="26606"/>
          <ac:spMkLst>
            <pc:docMk/>
            <pc:sldMk cId="1322826675" sldId="256"/>
            <ac:spMk id="7" creationId="{6F5A5072-7B47-4D32-B52A-4EBBF590B8A5}"/>
          </ac:spMkLst>
        </pc:spChg>
        <pc:spChg chg="add">
          <ac:chgData name="Loïc Fierens" userId="63487747-38af-44cd-bb97-8b7381f0d576" providerId="ADAL" clId="{2BF3D539-C584-46A1-A6D1-ADE3E0391506}" dt="2026-06-19T08:58:21.491" v="10554" actId="26606"/>
          <ac:spMkLst>
            <pc:docMk/>
            <pc:sldMk cId="1322826675" sldId="256"/>
            <ac:spMk id="10" creationId="{9715DAF0-AE1B-46C9-8A6B-DB2AA05AB91D}"/>
          </ac:spMkLst>
        </pc:spChg>
        <pc:spChg chg="add">
          <ac:chgData name="Loïc Fierens" userId="63487747-38af-44cd-bb97-8b7381f0d576" providerId="ADAL" clId="{2BF3D539-C584-46A1-A6D1-ADE3E0391506}" dt="2026-06-19T08:58:21.491" v="10554" actId="26606"/>
          <ac:spMkLst>
            <pc:docMk/>
            <pc:sldMk cId="1322826675" sldId="256"/>
            <ac:spMk id="12" creationId="{6016219D-510E-4184-9090-6D5578A87BD1}"/>
          </ac:spMkLst>
        </pc:spChg>
        <pc:spChg chg="add">
          <ac:chgData name="Loïc Fierens" userId="63487747-38af-44cd-bb97-8b7381f0d576" providerId="ADAL" clId="{2BF3D539-C584-46A1-A6D1-ADE3E0391506}" dt="2026-06-19T08:58:21.491" v="10554" actId="26606"/>
          <ac:spMkLst>
            <pc:docMk/>
            <pc:sldMk cId="1322826675" sldId="256"/>
            <ac:spMk id="14" creationId="{AFF4A713-7B75-4B21-90D7-5AB19547C728}"/>
          </ac:spMkLst>
        </pc:spChg>
        <pc:spChg chg="add">
          <ac:chgData name="Loïc Fierens" userId="63487747-38af-44cd-bb97-8b7381f0d576" providerId="ADAL" clId="{2BF3D539-C584-46A1-A6D1-ADE3E0391506}" dt="2026-06-19T08:58:21.491" v="10554" actId="26606"/>
          <ac:spMkLst>
            <pc:docMk/>
            <pc:sldMk cId="1322826675" sldId="256"/>
            <ac:spMk id="16" creationId="{DC631C0B-6DA6-4E57-8231-CE32B3434A7E}"/>
          </ac:spMkLst>
        </pc:spChg>
        <pc:spChg chg="add mod">
          <ac:chgData name="Loïc Fierens" userId="63487747-38af-44cd-bb97-8b7381f0d576" providerId="ADAL" clId="{2BF3D539-C584-46A1-A6D1-ADE3E0391506}" dt="2026-06-19T10:03:48.447" v="11085" actId="1076"/>
          <ac:spMkLst>
            <pc:docMk/>
            <pc:sldMk cId="1322826675" sldId="256"/>
            <ac:spMk id="17" creationId="{12523AAB-6F39-EA59-A224-CE6EBD2970E7}"/>
          </ac:spMkLst>
        </pc:spChg>
        <pc:spChg chg="add">
          <ac:chgData name="Loïc Fierens" userId="63487747-38af-44cd-bb97-8b7381f0d576" providerId="ADAL" clId="{2BF3D539-C584-46A1-A6D1-ADE3E0391506}" dt="2026-06-19T08:58:21.491" v="10554" actId="26606"/>
          <ac:spMkLst>
            <pc:docMk/>
            <pc:sldMk cId="1322826675" sldId="256"/>
            <ac:spMk id="18" creationId="{C29501E6-A978-4A61-9689-9085AF97A53A}"/>
          </ac:spMkLst>
        </pc:spChg>
        <pc:picChg chg="add mod">
          <ac:chgData name="Loïc Fierens" userId="63487747-38af-44cd-bb97-8b7381f0d576" providerId="ADAL" clId="{2BF3D539-C584-46A1-A6D1-ADE3E0391506}" dt="2026-06-19T08:59:55.283" v="10644" actId="1076"/>
          <ac:picMkLst>
            <pc:docMk/>
            <pc:sldMk cId="1322826675" sldId="256"/>
            <ac:picMk id="15" creationId="{60A26A46-E051-3F0E-5089-8A116DAC609B}"/>
          </ac:picMkLst>
        </pc:picChg>
        <pc:picChg chg="add mod">
          <ac:chgData name="Loïc Fierens" userId="63487747-38af-44cd-bb97-8b7381f0d576" providerId="ADAL" clId="{2BF3D539-C584-46A1-A6D1-ADE3E0391506}" dt="2026-06-19T08:59:55.283" v="10644" actId="1076"/>
          <ac:picMkLst>
            <pc:docMk/>
            <pc:sldMk cId="1322826675" sldId="256"/>
            <ac:picMk id="19" creationId="{1FE334D3-DD97-76E9-1E0E-B07F5692F50A}"/>
          </ac:picMkLst>
        </pc:picChg>
        <pc:picChg chg="add mod">
          <ac:chgData name="Loïc Fierens" userId="63487747-38af-44cd-bb97-8b7381f0d576" providerId="ADAL" clId="{2BF3D539-C584-46A1-A6D1-ADE3E0391506}" dt="2026-06-19T08:59:55.283" v="10644" actId="1076"/>
          <ac:picMkLst>
            <pc:docMk/>
            <pc:sldMk cId="1322826675" sldId="256"/>
            <ac:picMk id="20" creationId="{1CB44CE7-EF77-1250-DD47-F71E5F3992BB}"/>
          </ac:picMkLst>
        </pc:picChg>
        <pc:picChg chg="add mod">
          <ac:chgData name="Loïc Fierens" userId="63487747-38af-44cd-bb97-8b7381f0d576" providerId="ADAL" clId="{2BF3D539-C584-46A1-A6D1-ADE3E0391506}" dt="2026-06-19T08:59:55.283" v="10644" actId="1076"/>
          <ac:picMkLst>
            <pc:docMk/>
            <pc:sldMk cId="1322826675" sldId="256"/>
            <ac:picMk id="21" creationId="{24515C92-8E2E-31C8-B961-D10B870381C9}"/>
          </ac:picMkLst>
        </pc:picChg>
      </pc:sldChg>
      <pc:sldChg chg="addSp delSp modSp mod setBg">
        <pc:chgData name="Loïc Fierens" userId="63487747-38af-44cd-bb97-8b7381f0d576" providerId="ADAL" clId="{2BF3D539-C584-46A1-A6D1-ADE3E0391506}" dt="2026-06-19T09:43:59.328" v="10926" actId="1076"/>
        <pc:sldMkLst>
          <pc:docMk/>
          <pc:sldMk cId="250408223" sldId="257"/>
        </pc:sldMkLst>
        <pc:spChg chg="mod">
          <ac:chgData name="Loïc Fierens" userId="63487747-38af-44cd-bb97-8b7381f0d576" providerId="ADAL" clId="{2BF3D539-C584-46A1-A6D1-ADE3E0391506}" dt="2026-06-19T09:19:23.677" v="10663" actId="26606"/>
          <ac:spMkLst>
            <pc:docMk/>
            <pc:sldMk cId="250408223" sldId="257"/>
            <ac:spMk id="2" creationId="{EE714F8F-262B-CA55-64A0-42E1E798D61D}"/>
          </ac:spMkLst>
        </pc:spChg>
        <pc:spChg chg="add mod">
          <ac:chgData name="Loïc Fierens" userId="63487747-38af-44cd-bb97-8b7381f0d576" providerId="ADAL" clId="{2BF3D539-C584-46A1-A6D1-ADE3E0391506}" dt="2026-06-19T09:43:59.328" v="10926" actId="1076"/>
          <ac:spMkLst>
            <pc:docMk/>
            <pc:sldMk cId="250408223" sldId="257"/>
            <ac:spMk id="5" creationId="{B641BBA5-900F-B730-BF0B-B48EB674E488}"/>
          </ac:spMkLst>
        </pc:spChg>
        <pc:spChg chg="add">
          <ac:chgData name="Loïc Fierens" userId="63487747-38af-44cd-bb97-8b7381f0d576" providerId="ADAL" clId="{2BF3D539-C584-46A1-A6D1-ADE3E0391506}" dt="2026-06-19T09:19:23.677" v="10663" actId="26606"/>
          <ac:spMkLst>
            <pc:docMk/>
            <pc:sldMk cId="250408223" sldId="257"/>
            <ac:spMk id="33" creationId="{BACC6370-2D7E-4714-9D71-7542949D7D5D}"/>
          </ac:spMkLst>
        </pc:spChg>
        <pc:spChg chg="add">
          <ac:chgData name="Loïc Fierens" userId="63487747-38af-44cd-bb97-8b7381f0d576" providerId="ADAL" clId="{2BF3D539-C584-46A1-A6D1-ADE3E0391506}" dt="2026-06-19T09:19:23.677" v="10663" actId="26606"/>
          <ac:spMkLst>
            <pc:docMk/>
            <pc:sldMk cId="250408223" sldId="257"/>
            <ac:spMk id="35" creationId="{F68B3F68-107C-434F-AA38-110D5EA91B85}"/>
          </ac:spMkLst>
        </pc:spChg>
        <pc:spChg chg="add">
          <ac:chgData name="Loïc Fierens" userId="63487747-38af-44cd-bb97-8b7381f0d576" providerId="ADAL" clId="{2BF3D539-C584-46A1-A6D1-ADE3E0391506}" dt="2026-06-19T09:19:23.677" v="10663" actId="26606"/>
          <ac:spMkLst>
            <pc:docMk/>
            <pc:sldMk cId="250408223" sldId="257"/>
            <ac:spMk id="37" creationId="{AAD0DBB9-1A4B-4391-81D4-CB19F9AB918A}"/>
          </ac:spMkLst>
        </pc:spChg>
        <pc:spChg chg="add">
          <ac:chgData name="Loïc Fierens" userId="63487747-38af-44cd-bb97-8b7381f0d576" providerId="ADAL" clId="{2BF3D539-C584-46A1-A6D1-ADE3E0391506}" dt="2026-06-19T09:19:23.677" v="10663" actId="26606"/>
          <ac:spMkLst>
            <pc:docMk/>
            <pc:sldMk cId="250408223" sldId="257"/>
            <ac:spMk id="39" creationId="{063BBA22-50EA-4C4D-BE05-F1CE4E63AA56}"/>
          </ac:spMkLst>
        </pc:spChg>
        <pc:graphicFrameChg chg="mod modGraphic">
          <ac:chgData name="Loïc Fierens" userId="63487747-38af-44cd-bb97-8b7381f0d576" providerId="ADAL" clId="{2BF3D539-C584-46A1-A6D1-ADE3E0391506}" dt="2026-06-19T09:19:23.677" v="10663" actId="26606"/>
          <ac:graphicFrameMkLst>
            <pc:docMk/>
            <pc:sldMk cId="250408223" sldId="257"/>
            <ac:graphicFrameMk id="18" creationId="{38C44E81-59FE-1B16-50C3-5D9C3F187E4B}"/>
          </ac:graphicFrameMkLst>
        </pc:graphicFrameChg>
      </pc:sldChg>
      <pc:sldChg chg="addSp delSp modSp add mod setBg delDesignElem">
        <pc:chgData name="Loïc Fierens" userId="63487747-38af-44cd-bb97-8b7381f0d576" providerId="ADAL" clId="{2BF3D539-C584-46A1-A6D1-ADE3E0391506}" dt="2026-06-19T10:04:23.048" v="11086" actId="26606"/>
        <pc:sldMkLst>
          <pc:docMk/>
          <pc:sldMk cId="344377061" sldId="258"/>
        </pc:sldMkLst>
        <pc:spChg chg="mod">
          <ac:chgData name="Loïc Fierens" userId="63487747-38af-44cd-bb97-8b7381f0d576" providerId="ADAL" clId="{2BF3D539-C584-46A1-A6D1-ADE3E0391506}" dt="2026-06-19T10:04:23.048" v="11086" actId="26606"/>
          <ac:spMkLst>
            <pc:docMk/>
            <pc:sldMk cId="344377061" sldId="258"/>
            <ac:spMk id="2" creationId="{06B366AD-76F5-B65C-9B09-271B80FB33A0}"/>
          </ac:spMkLst>
        </pc:spChg>
        <pc:spChg chg="mod">
          <ac:chgData name="Loïc Fierens" userId="63487747-38af-44cd-bb97-8b7381f0d576" providerId="ADAL" clId="{2BF3D539-C584-46A1-A6D1-ADE3E0391506}" dt="2026-06-19T10:04:23.048" v="11086" actId="26606"/>
          <ac:spMkLst>
            <pc:docMk/>
            <pc:sldMk cId="344377061" sldId="258"/>
            <ac:spMk id="3" creationId="{5550B26E-C778-547F-7ADD-96750D622C21}"/>
          </ac:spMkLst>
        </pc:spChg>
        <pc:spChg chg="mod">
          <ac:chgData name="Loïc Fierens" userId="63487747-38af-44cd-bb97-8b7381f0d576" providerId="ADAL" clId="{2BF3D539-C584-46A1-A6D1-ADE3E0391506}" dt="2026-06-19T10:04:23.048" v="11086" actId="26606"/>
          <ac:spMkLst>
            <pc:docMk/>
            <pc:sldMk cId="344377061" sldId="258"/>
            <ac:spMk id="4" creationId="{396C0007-F442-0ACB-E46B-B469993C3CC7}"/>
          </ac:spMkLst>
        </pc:spChg>
        <pc:spChg chg="add">
          <ac:chgData name="Loïc Fierens" userId="63487747-38af-44cd-bb97-8b7381f0d576" providerId="ADAL" clId="{2BF3D539-C584-46A1-A6D1-ADE3E0391506}" dt="2026-06-19T10:04:23.048" v="11086" actId="26606"/>
          <ac:spMkLst>
            <pc:docMk/>
            <pc:sldMk cId="344377061" sldId="258"/>
            <ac:spMk id="9" creationId="{09588DA8-065E-4F6F-8EFD-43104AB2E0CF}"/>
          </ac:spMkLst>
        </pc:spChg>
        <pc:spChg chg="add">
          <ac:chgData name="Loïc Fierens" userId="63487747-38af-44cd-bb97-8b7381f0d576" providerId="ADAL" clId="{2BF3D539-C584-46A1-A6D1-ADE3E0391506}" dt="2026-06-19T10:04:23.048" v="11086" actId="26606"/>
          <ac:spMkLst>
            <pc:docMk/>
            <pc:sldMk cId="344377061" sldId="258"/>
            <ac:spMk id="11" creationId="{C4285719-470E-454C-AF62-8323075F1F5B}"/>
          </ac:spMkLst>
        </pc:spChg>
        <pc:spChg chg="add">
          <ac:chgData name="Loïc Fierens" userId="63487747-38af-44cd-bb97-8b7381f0d576" providerId="ADAL" clId="{2BF3D539-C584-46A1-A6D1-ADE3E0391506}" dt="2026-06-19T10:04:23.048" v="11086" actId="26606"/>
          <ac:spMkLst>
            <pc:docMk/>
            <pc:sldMk cId="344377061" sldId="258"/>
            <ac:spMk id="13" creationId="{CD9FE4EF-C4D8-49A0-B2FF-81D8DB7D8A24}"/>
          </ac:spMkLst>
        </pc:spChg>
        <pc:spChg chg="add">
          <ac:chgData name="Loïc Fierens" userId="63487747-38af-44cd-bb97-8b7381f0d576" providerId="ADAL" clId="{2BF3D539-C584-46A1-A6D1-ADE3E0391506}" dt="2026-06-19T10:04:23.048" v="11086" actId="26606"/>
          <ac:spMkLst>
            <pc:docMk/>
            <pc:sldMk cId="344377061" sldId="258"/>
            <ac:spMk id="15" creationId="{4300840D-0A0B-4512-BACA-B439D5B9C57C}"/>
          </ac:spMkLst>
        </pc:spChg>
        <pc:spChg chg="add">
          <ac:chgData name="Loïc Fierens" userId="63487747-38af-44cd-bb97-8b7381f0d576" providerId="ADAL" clId="{2BF3D539-C584-46A1-A6D1-ADE3E0391506}" dt="2026-06-19T10:04:23.048" v="11086" actId="26606"/>
          <ac:spMkLst>
            <pc:docMk/>
            <pc:sldMk cId="344377061" sldId="258"/>
            <ac:spMk id="17" creationId="{D2B78728-A580-49A7-84F9-6EF6F583ADE0}"/>
          </ac:spMkLst>
        </pc:spChg>
        <pc:spChg chg="add">
          <ac:chgData name="Loïc Fierens" userId="63487747-38af-44cd-bb97-8b7381f0d576" providerId="ADAL" clId="{2BF3D539-C584-46A1-A6D1-ADE3E0391506}" dt="2026-06-19T10:04:23.048" v="11086" actId="26606"/>
          <ac:spMkLst>
            <pc:docMk/>
            <pc:sldMk cId="344377061" sldId="258"/>
            <ac:spMk id="19" creationId="{38FAA1A1-D861-433F-88FA-1E9D6FD31D11}"/>
          </ac:spMkLst>
        </pc:spChg>
        <pc:spChg chg="add">
          <ac:chgData name="Loïc Fierens" userId="63487747-38af-44cd-bb97-8b7381f0d576" providerId="ADAL" clId="{2BF3D539-C584-46A1-A6D1-ADE3E0391506}" dt="2026-06-19T10:04:23.048" v="11086" actId="26606"/>
          <ac:spMkLst>
            <pc:docMk/>
            <pc:sldMk cId="344377061" sldId="258"/>
            <ac:spMk id="21" creationId="{8D71EDA1-87BF-4D5D-AB79-F346FD19278A}"/>
          </ac:spMkLst>
        </pc:spChg>
      </pc:sldChg>
      <pc:sldChg chg="addSp delSp modSp new mod ord setBg modNotesTx">
        <pc:chgData name="Loïc Fierens" userId="63487747-38af-44cd-bb97-8b7381f0d576" providerId="ADAL" clId="{2BF3D539-C584-46A1-A6D1-ADE3E0391506}" dt="2026-06-18T15:44:40.311" v="10135"/>
        <pc:sldMkLst>
          <pc:docMk/>
          <pc:sldMk cId="137164341" sldId="260"/>
        </pc:sldMkLst>
        <pc:picChg chg="add mod ord">
          <ac:chgData name="Loïc Fierens" userId="63487747-38af-44cd-bb97-8b7381f0d576" providerId="ADAL" clId="{2BF3D539-C584-46A1-A6D1-ADE3E0391506}" dt="2026-06-18T11:05:46.738" v="4" actId="26606"/>
          <ac:picMkLst>
            <pc:docMk/>
            <pc:sldMk cId="137164341" sldId="260"/>
            <ac:picMk id="8" creationId="{F055D0A5-BB67-FB26-0AD5-F80DB94075AD}"/>
          </ac:picMkLst>
        </pc:picChg>
      </pc:sldChg>
      <pc:sldChg chg="addSp modSp new del mod setBg">
        <pc:chgData name="Loïc Fierens" userId="63487747-38af-44cd-bb97-8b7381f0d576" providerId="ADAL" clId="{2BF3D539-C584-46A1-A6D1-ADE3E0391506}" dt="2026-07-01T23:12:50.082" v="11092" actId="47"/>
        <pc:sldMkLst>
          <pc:docMk/>
          <pc:sldMk cId="3974907220" sldId="262"/>
        </pc:sldMkLst>
      </pc:sldChg>
      <pc:sldChg chg="addSp modSp new mod setBg">
        <pc:chgData name="Loïc Fierens" userId="63487747-38af-44cd-bb97-8b7381f0d576" providerId="ADAL" clId="{2BF3D539-C584-46A1-A6D1-ADE3E0391506}" dt="2026-07-01T23:12:59.110" v="11098" actId="20577"/>
        <pc:sldMkLst>
          <pc:docMk/>
          <pc:sldMk cId="659474547" sldId="263"/>
        </pc:sldMkLst>
        <pc:spChg chg="mod">
          <ac:chgData name="Loïc Fierens" userId="63487747-38af-44cd-bb97-8b7381f0d576" providerId="ADAL" clId="{2BF3D539-C584-46A1-A6D1-ADE3E0391506}" dt="2026-06-19T09:20:38.380" v="10681" actId="26606"/>
          <ac:spMkLst>
            <pc:docMk/>
            <pc:sldMk cId="659474547" sldId="263"/>
            <ac:spMk id="2" creationId="{5A6C68A2-19B2-7B9C-9ED6-774E6ECE7228}"/>
          </ac:spMkLst>
        </pc:spChg>
        <pc:spChg chg="mod">
          <ac:chgData name="Loïc Fierens" userId="63487747-38af-44cd-bb97-8b7381f0d576" providerId="ADAL" clId="{2BF3D539-C584-46A1-A6D1-ADE3E0391506}" dt="2026-07-01T23:12:59.110" v="11098" actId="20577"/>
          <ac:spMkLst>
            <pc:docMk/>
            <pc:sldMk cId="659474547" sldId="263"/>
            <ac:spMk id="3" creationId="{545A6B5D-E581-A097-3685-94E1F64142BC}"/>
          </ac:spMkLst>
        </pc:spChg>
        <pc:spChg chg="add">
          <ac:chgData name="Loïc Fierens" userId="63487747-38af-44cd-bb97-8b7381f0d576" providerId="ADAL" clId="{2BF3D539-C584-46A1-A6D1-ADE3E0391506}" dt="2026-06-19T09:20:38.380" v="10681" actId="26606"/>
          <ac:spMkLst>
            <pc:docMk/>
            <pc:sldMk cId="659474547" sldId="263"/>
            <ac:spMk id="8" creationId="{1B15ED52-F352-441B-82BF-E0EA34836D08}"/>
          </ac:spMkLst>
        </pc:spChg>
        <pc:spChg chg="add">
          <ac:chgData name="Loïc Fierens" userId="63487747-38af-44cd-bb97-8b7381f0d576" providerId="ADAL" clId="{2BF3D539-C584-46A1-A6D1-ADE3E0391506}" dt="2026-06-19T09:20:38.380" v="10681" actId="26606"/>
          <ac:spMkLst>
            <pc:docMk/>
            <pc:sldMk cId="659474547" sldId="263"/>
            <ac:spMk id="10" creationId="{3B2E3793-BFE6-45A2-9B7B-E18844431C99}"/>
          </ac:spMkLst>
        </pc:spChg>
        <pc:spChg chg="add">
          <ac:chgData name="Loïc Fierens" userId="63487747-38af-44cd-bb97-8b7381f0d576" providerId="ADAL" clId="{2BF3D539-C584-46A1-A6D1-ADE3E0391506}" dt="2026-06-19T09:20:38.380" v="10681" actId="26606"/>
          <ac:spMkLst>
            <pc:docMk/>
            <pc:sldMk cId="659474547" sldId="263"/>
            <ac:spMk id="12" creationId="{BC4C4868-CB8F-4AF9-9CDB-8108F2C19B67}"/>
          </ac:spMkLst>
        </pc:spChg>
        <pc:spChg chg="add">
          <ac:chgData name="Loïc Fierens" userId="63487747-38af-44cd-bb97-8b7381f0d576" providerId="ADAL" clId="{2BF3D539-C584-46A1-A6D1-ADE3E0391506}" dt="2026-06-19T09:20:38.380" v="10681" actId="26606"/>
          <ac:spMkLst>
            <pc:docMk/>
            <pc:sldMk cId="659474547" sldId="263"/>
            <ac:spMk id="14" creationId="{375E0459-6403-40CD-989D-56A4407CA12E}"/>
          </ac:spMkLst>
        </pc:spChg>
        <pc:spChg chg="add">
          <ac:chgData name="Loïc Fierens" userId="63487747-38af-44cd-bb97-8b7381f0d576" providerId="ADAL" clId="{2BF3D539-C584-46A1-A6D1-ADE3E0391506}" dt="2026-06-19T09:20:38.380" v="10681" actId="26606"/>
          <ac:spMkLst>
            <pc:docMk/>
            <pc:sldMk cId="659474547" sldId="263"/>
            <ac:spMk id="16" creationId="{53E5B1A8-3AC9-4BD1-9BBC-78CA94F2D1BA}"/>
          </ac:spMkLst>
        </pc:spChg>
      </pc:sldChg>
      <pc:sldChg chg="addSp modSp new mod setBg modNotesTx">
        <pc:chgData name="Loïc Fierens" userId="63487747-38af-44cd-bb97-8b7381f0d576" providerId="ADAL" clId="{2BF3D539-C584-46A1-A6D1-ADE3E0391506}" dt="2026-06-19T09:21:15.940" v="10700" actId="27636"/>
        <pc:sldMkLst>
          <pc:docMk/>
          <pc:sldMk cId="586715655" sldId="264"/>
        </pc:sldMkLst>
        <pc:spChg chg="mod">
          <ac:chgData name="Loïc Fierens" userId="63487747-38af-44cd-bb97-8b7381f0d576" providerId="ADAL" clId="{2BF3D539-C584-46A1-A6D1-ADE3E0391506}" dt="2026-06-19T09:20:43.180" v="10682" actId="26606"/>
          <ac:spMkLst>
            <pc:docMk/>
            <pc:sldMk cId="586715655" sldId="264"/>
            <ac:spMk id="2" creationId="{0CDB5823-068F-D85F-ACDC-DF2B6E8FD2C0}"/>
          </ac:spMkLst>
        </pc:spChg>
        <pc:spChg chg="mod">
          <ac:chgData name="Loïc Fierens" userId="63487747-38af-44cd-bb97-8b7381f0d576" providerId="ADAL" clId="{2BF3D539-C584-46A1-A6D1-ADE3E0391506}" dt="2026-06-19T09:21:15.940" v="10700" actId="27636"/>
          <ac:spMkLst>
            <pc:docMk/>
            <pc:sldMk cId="586715655" sldId="264"/>
            <ac:spMk id="3" creationId="{53814868-8925-83D0-7493-CAE1234792EF}"/>
          </ac:spMkLst>
        </pc:spChg>
        <pc:spChg chg="add">
          <ac:chgData name="Loïc Fierens" userId="63487747-38af-44cd-bb97-8b7381f0d576" providerId="ADAL" clId="{2BF3D539-C584-46A1-A6D1-ADE3E0391506}" dt="2026-06-19T09:20:43.180" v="10682" actId="26606"/>
          <ac:spMkLst>
            <pc:docMk/>
            <pc:sldMk cId="586715655" sldId="264"/>
            <ac:spMk id="8" creationId="{1B15ED52-F352-441B-82BF-E0EA34836D08}"/>
          </ac:spMkLst>
        </pc:spChg>
        <pc:spChg chg="add">
          <ac:chgData name="Loïc Fierens" userId="63487747-38af-44cd-bb97-8b7381f0d576" providerId="ADAL" clId="{2BF3D539-C584-46A1-A6D1-ADE3E0391506}" dt="2026-06-19T09:20:43.180" v="10682" actId="26606"/>
          <ac:spMkLst>
            <pc:docMk/>
            <pc:sldMk cId="586715655" sldId="264"/>
            <ac:spMk id="10" creationId="{3B2E3793-BFE6-45A2-9B7B-E18844431C99}"/>
          </ac:spMkLst>
        </pc:spChg>
        <pc:spChg chg="add">
          <ac:chgData name="Loïc Fierens" userId="63487747-38af-44cd-bb97-8b7381f0d576" providerId="ADAL" clId="{2BF3D539-C584-46A1-A6D1-ADE3E0391506}" dt="2026-06-19T09:20:43.180" v="10682" actId="26606"/>
          <ac:spMkLst>
            <pc:docMk/>
            <pc:sldMk cId="586715655" sldId="264"/>
            <ac:spMk id="12" creationId="{BC4C4868-CB8F-4AF9-9CDB-8108F2C19B67}"/>
          </ac:spMkLst>
        </pc:spChg>
        <pc:spChg chg="add">
          <ac:chgData name="Loïc Fierens" userId="63487747-38af-44cd-bb97-8b7381f0d576" providerId="ADAL" clId="{2BF3D539-C584-46A1-A6D1-ADE3E0391506}" dt="2026-06-19T09:20:43.180" v="10682" actId="26606"/>
          <ac:spMkLst>
            <pc:docMk/>
            <pc:sldMk cId="586715655" sldId="264"/>
            <ac:spMk id="14" creationId="{375E0459-6403-40CD-989D-56A4407CA12E}"/>
          </ac:spMkLst>
        </pc:spChg>
        <pc:spChg chg="add">
          <ac:chgData name="Loïc Fierens" userId="63487747-38af-44cd-bb97-8b7381f0d576" providerId="ADAL" clId="{2BF3D539-C584-46A1-A6D1-ADE3E0391506}" dt="2026-06-19T09:20:43.180" v="10682" actId="26606"/>
          <ac:spMkLst>
            <pc:docMk/>
            <pc:sldMk cId="586715655" sldId="264"/>
            <ac:spMk id="16" creationId="{53E5B1A8-3AC9-4BD1-9BBC-78CA94F2D1BA}"/>
          </ac:spMkLst>
        </pc:spChg>
      </pc:sldChg>
      <pc:sldChg chg="addSp modSp new mod ord setBg">
        <pc:chgData name="Loïc Fierens" userId="63487747-38af-44cd-bb97-8b7381f0d576" providerId="ADAL" clId="{2BF3D539-C584-46A1-A6D1-ADE3E0391506}" dt="2026-06-19T09:21:47.857" v="10703" actId="14100"/>
        <pc:sldMkLst>
          <pc:docMk/>
          <pc:sldMk cId="2999491737" sldId="265"/>
        </pc:sldMkLst>
        <pc:spChg chg="mod">
          <ac:chgData name="Loïc Fierens" userId="63487747-38af-44cd-bb97-8b7381f0d576" providerId="ADAL" clId="{2BF3D539-C584-46A1-A6D1-ADE3E0391506}" dt="2026-06-19T09:20:46.203" v="10683" actId="26606"/>
          <ac:spMkLst>
            <pc:docMk/>
            <pc:sldMk cId="2999491737" sldId="265"/>
            <ac:spMk id="2" creationId="{42FAAF6E-E3D2-DA3B-49AF-BDE9A68C8429}"/>
          </ac:spMkLst>
        </pc:spChg>
        <pc:spChg chg="mod">
          <ac:chgData name="Loïc Fierens" userId="63487747-38af-44cd-bb97-8b7381f0d576" providerId="ADAL" clId="{2BF3D539-C584-46A1-A6D1-ADE3E0391506}" dt="2026-06-19T09:21:47.857" v="10703" actId="14100"/>
          <ac:spMkLst>
            <pc:docMk/>
            <pc:sldMk cId="2999491737" sldId="265"/>
            <ac:spMk id="3" creationId="{4D7925B4-09FB-3476-777A-033F2FBC7054}"/>
          </ac:spMkLst>
        </pc:spChg>
        <pc:spChg chg="add">
          <ac:chgData name="Loïc Fierens" userId="63487747-38af-44cd-bb97-8b7381f0d576" providerId="ADAL" clId="{2BF3D539-C584-46A1-A6D1-ADE3E0391506}" dt="2026-06-19T09:20:46.203" v="10683" actId="26606"/>
          <ac:spMkLst>
            <pc:docMk/>
            <pc:sldMk cId="2999491737" sldId="265"/>
            <ac:spMk id="8" creationId="{1B15ED52-F352-441B-82BF-E0EA34836D08}"/>
          </ac:spMkLst>
        </pc:spChg>
        <pc:spChg chg="add">
          <ac:chgData name="Loïc Fierens" userId="63487747-38af-44cd-bb97-8b7381f0d576" providerId="ADAL" clId="{2BF3D539-C584-46A1-A6D1-ADE3E0391506}" dt="2026-06-19T09:20:46.203" v="10683" actId="26606"/>
          <ac:spMkLst>
            <pc:docMk/>
            <pc:sldMk cId="2999491737" sldId="265"/>
            <ac:spMk id="10" creationId="{3B2E3793-BFE6-45A2-9B7B-E18844431C99}"/>
          </ac:spMkLst>
        </pc:spChg>
        <pc:spChg chg="add">
          <ac:chgData name="Loïc Fierens" userId="63487747-38af-44cd-bb97-8b7381f0d576" providerId="ADAL" clId="{2BF3D539-C584-46A1-A6D1-ADE3E0391506}" dt="2026-06-19T09:20:46.203" v="10683" actId="26606"/>
          <ac:spMkLst>
            <pc:docMk/>
            <pc:sldMk cId="2999491737" sldId="265"/>
            <ac:spMk id="12" creationId="{BC4C4868-CB8F-4AF9-9CDB-8108F2C19B67}"/>
          </ac:spMkLst>
        </pc:spChg>
        <pc:spChg chg="add">
          <ac:chgData name="Loïc Fierens" userId="63487747-38af-44cd-bb97-8b7381f0d576" providerId="ADAL" clId="{2BF3D539-C584-46A1-A6D1-ADE3E0391506}" dt="2026-06-19T09:20:46.203" v="10683" actId="26606"/>
          <ac:spMkLst>
            <pc:docMk/>
            <pc:sldMk cId="2999491737" sldId="265"/>
            <ac:spMk id="14" creationId="{375E0459-6403-40CD-989D-56A4407CA12E}"/>
          </ac:spMkLst>
        </pc:spChg>
        <pc:spChg chg="add">
          <ac:chgData name="Loïc Fierens" userId="63487747-38af-44cd-bb97-8b7381f0d576" providerId="ADAL" clId="{2BF3D539-C584-46A1-A6D1-ADE3E0391506}" dt="2026-06-19T09:20:46.203" v="10683" actId="26606"/>
          <ac:spMkLst>
            <pc:docMk/>
            <pc:sldMk cId="2999491737" sldId="265"/>
            <ac:spMk id="16" creationId="{53E5B1A8-3AC9-4BD1-9BBC-78CA94F2D1BA}"/>
          </ac:spMkLst>
        </pc:spChg>
      </pc:sldChg>
      <pc:sldChg chg="add">
        <pc:chgData name="Loïc Fierens" userId="63487747-38af-44cd-bb97-8b7381f0d576" providerId="ADAL" clId="{2BF3D539-C584-46A1-A6D1-ADE3E0391506}" dt="2026-06-18T12:12:25.126" v="3299"/>
        <pc:sldMkLst>
          <pc:docMk/>
          <pc:sldMk cId="701966809" sldId="267"/>
        </pc:sldMkLst>
      </pc:sldChg>
      <pc:sldChg chg="addSp delSp modSp new mod">
        <pc:chgData name="Loïc Fierens" userId="63487747-38af-44cd-bb97-8b7381f0d576" providerId="ADAL" clId="{2BF3D539-C584-46A1-A6D1-ADE3E0391506}" dt="2026-06-18T13:05:56.380" v="5999" actId="20577"/>
        <pc:sldMkLst>
          <pc:docMk/>
          <pc:sldMk cId="1053976981" sldId="268"/>
        </pc:sldMkLst>
        <pc:spChg chg="mod">
          <ac:chgData name="Loïc Fierens" userId="63487747-38af-44cd-bb97-8b7381f0d576" providerId="ADAL" clId="{2BF3D539-C584-46A1-A6D1-ADE3E0391506}" dt="2026-06-18T12:12:52.136" v="3315" actId="20577"/>
          <ac:spMkLst>
            <pc:docMk/>
            <pc:sldMk cId="1053976981" sldId="268"/>
            <ac:spMk id="2" creationId="{9B56CF9D-61C1-8135-948A-0437BDDB9D2C}"/>
          </ac:spMkLst>
        </pc:spChg>
        <pc:spChg chg="add mod">
          <ac:chgData name="Loïc Fierens" userId="63487747-38af-44cd-bb97-8b7381f0d576" providerId="ADAL" clId="{2BF3D539-C584-46A1-A6D1-ADE3E0391506}" dt="2026-06-18T12:36:33.728" v="4455" actId="1076"/>
          <ac:spMkLst>
            <pc:docMk/>
            <pc:sldMk cId="1053976981" sldId="268"/>
            <ac:spMk id="4" creationId="{B44024D8-0309-E117-D397-7A6CFD8CD73E}"/>
          </ac:spMkLst>
        </pc:spChg>
        <pc:spChg chg="add mod">
          <ac:chgData name="Loïc Fierens" userId="63487747-38af-44cd-bb97-8b7381f0d576" providerId="ADAL" clId="{2BF3D539-C584-46A1-A6D1-ADE3E0391506}" dt="2026-06-18T12:09:55.626" v="3281" actId="13822"/>
          <ac:spMkLst>
            <pc:docMk/>
            <pc:sldMk cId="1053976981" sldId="268"/>
            <ac:spMk id="6" creationId="{C6F20C0E-CE5B-F3C6-31A6-8C41893F0AA4}"/>
          </ac:spMkLst>
        </pc:spChg>
        <pc:spChg chg="add mod">
          <ac:chgData name="Loïc Fierens" userId="63487747-38af-44cd-bb97-8b7381f0d576" providerId="ADAL" clId="{2BF3D539-C584-46A1-A6D1-ADE3E0391506}" dt="2026-06-18T12:09:55.626" v="3281" actId="13822"/>
          <ac:spMkLst>
            <pc:docMk/>
            <pc:sldMk cId="1053976981" sldId="268"/>
            <ac:spMk id="7" creationId="{9F02900F-9528-9A31-6069-8FC57FFFC52B}"/>
          </ac:spMkLst>
        </pc:spChg>
        <pc:spChg chg="add mod">
          <ac:chgData name="Loïc Fierens" userId="63487747-38af-44cd-bb97-8b7381f0d576" providerId="ADAL" clId="{2BF3D539-C584-46A1-A6D1-ADE3E0391506}" dt="2026-06-18T12:36:43.112" v="4457" actId="1076"/>
          <ac:spMkLst>
            <pc:docMk/>
            <pc:sldMk cId="1053976981" sldId="268"/>
            <ac:spMk id="8" creationId="{74A68BEA-301C-4CB1-E0A7-B0E1CAA9F559}"/>
          </ac:spMkLst>
        </pc:spChg>
        <pc:spChg chg="add mod">
          <ac:chgData name="Loïc Fierens" userId="63487747-38af-44cd-bb97-8b7381f0d576" providerId="ADAL" clId="{2BF3D539-C584-46A1-A6D1-ADE3E0391506}" dt="2026-06-18T12:10:09.884" v="3284" actId="1076"/>
          <ac:spMkLst>
            <pc:docMk/>
            <pc:sldMk cId="1053976981" sldId="268"/>
            <ac:spMk id="13" creationId="{824293E6-E6E0-25CE-C7B4-95FD2B511436}"/>
          </ac:spMkLst>
        </pc:spChg>
        <pc:spChg chg="add mod">
          <ac:chgData name="Loïc Fierens" userId="63487747-38af-44cd-bb97-8b7381f0d576" providerId="ADAL" clId="{2BF3D539-C584-46A1-A6D1-ADE3E0391506}" dt="2026-06-18T13:05:56.380" v="5999" actId="20577"/>
          <ac:spMkLst>
            <pc:docMk/>
            <pc:sldMk cId="1053976981" sldId="268"/>
            <ac:spMk id="14" creationId="{51867F10-1D41-78DD-A3B3-022FD369BC9A}"/>
          </ac:spMkLst>
        </pc:spChg>
        <pc:spChg chg="add mod">
          <ac:chgData name="Loïc Fierens" userId="63487747-38af-44cd-bb97-8b7381f0d576" providerId="ADAL" clId="{2BF3D539-C584-46A1-A6D1-ADE3E0391506}" dt="2026-06-18T12:10:12.031" v="3285" actId="1076"/>
          <ac:spMkLst>
            <pc:docMk/>
            <pc:sldMk cId="1053976981" sldId="268"/>
            <ac:spMk id="16" creationId="{92C78824-69E9-1A39-1D85-009E0713BB08}"/>
          </ac:spMkLst>
        </pc:spChg>
        <pc:spChg chg="add mod">
          <ac:chgData name="Loïc Fierens" userId="63487747-38af-44cd-bb97-8b7381f0d576" providerId="ADAL" clId="{2BF3D539-C584-46A1-A6D1-ADE3E0391506}" dt="2026-06-18T12:10:06.902" v="3283" actId="1076"/>
          <ac:spMkLst>
            <pc:docMk/>
            <pc:sldMk cId="1053976981" sldId="268"/>
            <ac:spMk id="25" creationId="{C93F686E-5F43-6F48-DB90-11BD817D19C2}"/>
          </ac:spMkLst>
        </pc:spChg>
        <pc:grpChg chg="add mod">
          <ac:chgData name="Loïc Fierens" userId="63487747-38af-44cd-bb97-8b7381f0d576" providerId="ADAL" clId="{2BF3D539-C584-46A1-A6D1-ADE3E0391506}" dt="2026-06-18T12:36:24.173" v="4453" actId="1076"/>
          <ac:grpSpMkLst>
            <pc:docMk/>
            <pc:sldMk cId="1053976981" sldId="268"/>
            <ac:grpSpMk id="17" creationId="{ED198C5A-00B0-F187-3506-2F5F39DAE370}"/>
          </ac:grpSpMkLst>
        </pc:grpChg>
        <pc:cxnChg chg="add mod">
          <ac:chgData name="Loïc Fierens" userId="63487747-38af-44cd-bb97-8b7381f0d576" providerId="ADAL" clId="{2BF3D539-C584-46A1-A6D1-ADE3E0391506}" dt="2026-06-18T12:36:33.728" v="4455" actId="1076"/>
          <ac:cxnSpMkLst>
            <pc:docMk/>
            <pc:sldMk cId="1053976981" sldId="268"/>
            <ac:cxnSpMk id="9" creationId="{8FB25457-5667-6AE0-2E1D-AECE2D2BD54D}"/>
          </ac:cxnSpMkLst>
        </pc:cxnChg>
        <pc:cxnChg chg="add mod">
          <ac:chgData name="Loïc Fierens" userId="63487747-38af-44cd-bb97-8b7381f0d576" providerId="ADAL" clId="{2BF3D539-C584-46A1-A6D1-ADE3E0391506}" dt="2026-06-18T12:09:55.626" v="3281" actId="13822"/>
          <ac:cxnSpMkLst>
            <pc:docMk/>
            <pc:sldMk cId="1053976981" sldId="268"/>
            <ac:cxnSpMk id="10" creationId="{AEA468E5-EFE8-A51D-01F9-0AA619F08F78}"/>
          </ac:cxnSpMkLst>
        </pc:cxnChg>
        <pc:cxnChg chg="add">
          <ac:chgData name="Loïc Fierens" userId="63487747-38af-44cd-bb97-8b7381f0d576" providerId="ADAL" clId="{2BF3D539-C584-46A1-A6D1-ADE3E0391506}" dt="2026-06-18T12:10:22.142" v="3287" actId="11529"/>
          <ac:cxnSpMkLst>
            <pc:docMk/>
            <pc:sldMk cId="1053976981" sldId="268"/>
            <ac:cxnSpMk id="29" creationId="{3CDA8047-6A2B-C912-09E0-BA6C4C378A80}"/>
          </ac:cxnSpMkLst>
        </pc:cxnChg>
        <pc:cxnChg chg="add mod">
          <ac:chgData name="Loïc Fierens" userId="63487747-38af-44cd-bb97-8b7381f0d576" providerId="ADAL" clId="{2BF3D539-C584-46A1-A6D1-ADE3E0391506}" dt="2026-06-18T12:10:45.226" v="3290" actId="14100"/>
          <ac:cxnSpMkLst>
            <pc:docMk/>
            <pc:sldMk cId="1053976981" sldId="268"/>
            <ac:cxnSpMk id="31" creationId="{22D42B54-A945-1E25-41A1-E387D01F4236}"/>
          </ac:cxnSpMkLst>
        </pc:cxnChg>
        <pc:cxnChg chg="add">
          <ac:chgData name="Loïc Fierens" userId="63487747-38af-44cd-bb97-8b7381f0d576" providerId="ADAL" clId="{2BF3D539-C584-46A1-A6D1-ADE3E0391506}" dt="2026-06-18T12:10:42.583" v="3289" actId="11529"/>
          <ac:cxnSpMkLst>
            <pc:docMk/>
            <pc:sldMk cId="1053976981" sldId="268"/>
            <ac:cxnSpMk id="33" creationId="{1918F704-CF1B-B376-0B01-88032941DAA4}"/>
          </ac:cxnSpMkLst>
        </pc:cxnChg>
        <pc:cxnChg chg="add">
          <ac:chgData name="Loïc Fierens" userId="63487747-38af-44cd-bb97-8b7381f0d576" providerId="ADAL" clId="{2BF3D539-C584-46A1-A6D1-ADE3E0391506}" dt="2026-06-18T12:10:54.918" v="3291" actId="11529"/>
          <ac:cxnSpMkLst>
            <pc:docMk/>
            <pc:sldMk cId="1053976981" sldId="268"/>
            <ac:cxnSpMk id="36" creationId="{53DCBCFB-0476-246B-117D-899250CC90D5}"/>
          </ac:cxnSpMkLst>
        </pc:cxnChg>
      </pc:sldChg>
      <pc:sldChg chg="addSp delSp modSp new mod ord setBg modNotesTx">
        <pc:chgData name="Loïc Fierens" userId="63487747-38af-44cd-bb97-8b7381f0d576" providerId="ADAL" clId="{2BF3D539-C584-46A1-A6D1-ADE3E0391506}" dt="2026-07-01T23:14:17.862" v="11115" actId="20577"/>
        <pc:sldMkLst>
          <pc:docMk/>
          <pc:sldMk cId="3795143541" sldId="269"/>
        </pc:sldMkLst>
        <pc:spChg chg="mod">
          <ac:chgData name="Loïc Fierens" userId="63487747-38af-44cd-bb97-8b7381f0d576" providerId="ADAL" clId="{2BF3D539-C584-46A1-A6D1-ADE3E0391506}" dt="2026-06-19T09:24:44.206" v="10766" actId="26606"/>
          <ac:spMkLst>
            <pc:docMk/>
            <pc:sldMk cId="3795143541" sldId="269"/>
            <ac:spMk id="2" creationId="{2A9ECD58-E47F-242B-E935-07F22BBD673E}"/>
          </ac:spMkLst>
        </pc:spChg>
        <pc:spChg chg="add">
          <ac:chgData name="Loïc Fierens" userId="63487747-38af-44cd-bb97-8b7381f0d576" providerId="ADAL" clId="{2BF3D539-C584-46A1-A6D1-ADE3E0391506}" dt="2026-06-19T09:24:44.206" v="10766" actId="26606"/>
          <ac:spMkLst>
            <pc:docMk/>
            <pc:sldMk cId="3795143541" sldId="269"/>
            <ac:spMk id="23" creationId="{BACC6370-2D7E-4714-9D71-7542949D7D5D}"/>
          </ac:spMkLst>
        </pc:spChg>
        <pc:spChg chg="add">
          <ac:chgData name="Loïc Fierens" userId="63487747-38af-44cd-bb97-8b7381f0d576" providerId="ADAL" clId="{2BF3D539-C584-46A1-A6D1-ADE3E0391506}" dt="2026-06-19T09:24:44.206" v="10766" actId="26606"/>
          <ac:spMkLst>
            <pc:docMk/>
            <pc:sldMk cId="3795143541" sldId="269"/>
            <ac:spMk id="24" creationId="{F68B3F68-107C-434F-AA38-110D5EA91B85}"/>
          </ac:spMkLst>
        </pc:spChg>
        <pc:spChg chg="add">
          <ac:chgData name="Loïc Fierens" userId="63487747-38af-44cd-bb97-8b7381f0d576" providerId="ADAL" clId="{2BF3D539-C584-46A1-A6D1-ADE3E0391506}" dt="2026-06-19T09:24:44.206" v="10766" actId="26606"/>
          <ac:spMkLst>
            <pc:docMk/>
            <pc:sldMk cId="3795143541" sldId="269"/>
            <ac:spMk id="25" creationId="{AAD0DBB9-1A4B-4391-81D4-CB19F9AB918A}"/>
          </ac:spMkLst>
        </pc:spChg>
        <pc:spChg chg="add">
          <ac:chgData name="Loïc Fierens" userId="63487747-38af-44cd-bb97-8b7381f0d576" providerId="ADAL" clId="{2BF3D539-C584-46A1-A6D1-ADE3E0391506}" dt="2026-06-19T09:24:44.206" v="10766" actId="26606"/>
          <ac:spMkLst>
            <pc:docMk/>
            <pc:sldMk cId="3795143541" sldId="269"/>
            <ac:spMk id="26" creationId="{063BBA22-50EA-4C4D-BE05-F1CE4E63AA56}"/>
          </ac:spMkLst>
        </pc:spChg>
        <pc:graphicFrameChg chg="add mod modGraphic">
          <ac:chgData name="Loïc Fierens" userId="63487747-38af-44cd-bb97-8b7381f0d576" providerId="ADAL" clId="{2BF3D539-C584-46A1-A6D1-ADE3E0391506}" dt="2026-07-01T23:14:17.862" v="11115" actId="20577"/>
          <ac:graphicFrameMkLst>
            <pc:docMk/>
            <pc:sldMk cId="3795143541" sldId="269"/>
            <ac:graphicFrameMk id="27" creationId="{6F2E373F-5265-6F4B-E197-8B60348D7C02}"/>
          </ac:graphicFrameMkLst>
        </pc:graphicFrameChg>
      </pc:sldChg>
      <pc:sldChg chg="addSp delSp modSp new mod">
        <pc:chgData name="Loïc Fierens" userId="63487747-38af-44cd-bb97-8b7381f0d576" providerId="ADAL" clId="{2BF3D539-C584-46A1-A6D1-ADE3E0391506}" dt="2026-06-19T09:24:09.816" v="10736" actId="20577"/>
        <pc:sldMkLst>
          <pc:docMk/>
          <pc:sldMk cId="3752951228" sldId="270"/>
        </pc:sldMkLst>
        <pc:spChg chg="mod">
          <ac:chgData name="Loïc Fierens" userId="63487747-38af-44cd-bb97-8b7381f0d576" providerId="ADAL" clId="{2BF3D539-C584-46A1-A6D1-ADE3E0391506}" dt="2026-06-19T09:24:09.816" v="10736" actId="20577"/>
          <ac:spMkLst>
            <pc:docMk/>
            <pc:sldMk cId="3752951228" sldId="270"/>
            <ac:spMk id="2" creationId="{4D309108-8111-2913-711F-0386C80591F4}"/>
          </ac:spMkLst>
        </pc:spChg>
        <pc:graphicFrameChg chg="add mod">
          <ac:chgData name="Loïc Fierens" userId="63487747-38af-44cd-bb97-8b7381f0d576" providerId="ADAL" clId="{2BF3D539-C584-46A1-A6D1-ADE3E0391506}" dt="2026-06-18T13:08:22.091" v="6074"/>
          <ac:graphicFrameMkLst>
            <pc:docMk/>
            <pc:sldMk cId="3752951228" sldId="270"/>
            <ac:graphicFrameMk id="4" creationId="{9F2C751D-EE7B-EED0-6072-1345DB8DBACE}"/>
          </ac:graphicFrameMkLst>
        </pc:graphicFrameChg>
        <pc:picChg chg="add mod">
          <ac:chgData name="Loïc Fierens" userId="63487747-38af-44cd-bb97-8b7381f0d576" providerId="ADAL" clId="{2BF3D539-C584-46A1-A6D1-ADE3E0391506}" dt="2026-06-18T13:08:22.091" v="6074"/>
          <ac:picMkLst>
            <pc:docMk/>
            <pc:sldMk cId="3752951228" sldId="270"/>
            <ac:picMk id="5" creationId="{458BDFC4-B7D3-FE92-D25F-C00A7A7D959A}"/>
          </ac:picMkLst>
        </pc:picChg>
      </pc:sldChg>
      <pc:sldChg chg="addSp delSp modSp new mod ord modNotesTx">
        <pc:chgData name="Loïc Fierens" userId="63487747-38af-44cd-bb97-8b7381f0d576" providerId="ADAL" clId="{2BF3D539-C584-46A1-A6D1-ADE3E0391506}" dt="2026-06-18T15:34:05.389" v="9951" actId="20577"/>
        <pc:sldMkLst>
          <pc:docMk/>
          <pc:sldMk cId="2167720662" sldId="272"/>
        </pc:sldMkLst>
        <pc:spChg chg="mod">
          <ac:chgData name="Loïc Fierens" userId="63487747-38af-44cd-bb97-8b7381f0d576" providerId="ADAL" clId="{2BF3D539-C584-46A1-A6D1-ADE3E0391506}" dt="2026-06-18T12:54:15.316" v="5218" actId="1076"/>
          <ac:spMkLst>
            <pc:docMk/>
            <pc:sldMk cId="2167720662" sldId="272"/>
            <ac:spMk id="2" creationId="{1B887CEE-B600-302F-F571-BDB5DE21BD38}"/>
          </ac:spMkLst>
        </pc:spChg>
        <pc:spChg chg="add mod">
          <ac:chgData name="Loïc Fierens" userId="63487747-38af-44cd-bb97-8b7381f0d576" providerId="ADAL" clId="{2BF3D539-C584-46A1-A6D1-ADE3E0391506}" dt="2026-06-18T12:54:21.834" v="5219" actId="164"/>
          <ac:spMkLst>
            <pc:docMk/>
            <pc:sldMk cId="2167720662" sldId="272"/>
            <ac:spMk id="4" creationId="{1B1DEFE7-063C-3895-2B1B-4449D98247BF}"/>
          </ac:spMkLst>
        </pc:spChg>
        <pc:spChg chg="add mod">
          <ac:chgData name="Loïc Fierens" userId="63487747-38af-44cd-bb97-8b7381f0d576" providerId="ADAL" clId="{2BF3D539-C584-46A1-A6D1-ADE3E0391506}" dt="2026-06-18T12:54:21.834" v="5219" actId="164"/>
          <ac:spMkLst>
            <pc:docMk/>
            <pc:sldMk cId="2167720662" sldId="272"/>
            <ac:spMk id="5" creationId="{4838F032-EA86-3BB1-2603-8818D4061A40}"/>
          </ac:spMkLst>
        </pc:spChg>
        <pc:spChg chg="add mod">
          <ac:chgData name="Loïc Fierens" userId="63487747-38af-44cd-bb97-8b7381f0d576" providerId="ADAL" clId="{2BF3D539-C584-46A1-A6D1-ADE3E0391506}" dt="2026-06-18T12:54:21.834" v="5219" actId="164"/>
          <ac:spMkLst>
            <pc:docMk/>
            <pc:sldMk cId="2167720662" sldId="272"/>
            <ac:spMk id="6" creationId="{EEF76E89-DB21-2233-D78B-44DBA8615ADC}"/>
          </ac:spMkLst>
        </pc:spChg>
        <pc:spChg chg="add mod">
          <ac:chgData name="Loïc Fierens" userId="63487747-38af-44cd-bb97-8b7381f0d576" providerId="ADAL" clId="{2BF3D539-C584-46A1-A6D1-ADE3E0391506}" dt="2026-06-18T12:54:21.834" v="5219" actId="164"/>
          <ac:spMkLst>
            <pc:docMk/>
            <pc:sldMk cId="2167720662" sldId="272"/>
            <ac:spMk id="7" creationId="{24F45F17-F280-F9A8-8B70-99E4C09174AA}"/>
          </ac:spMkLst>
        </pc:spChg>
        <pc:spChg chg="add mod">
          <ac:chgData name="Loïc Fierens" userId="63487747-38af-44cd-bb97-8b7381f0d576" providerId="ADAL" clId="{2BF3D539-C584-46A1-A6D1-ADE3E0391506}" dt="2026-06-18T12:54:21.834" v="5219" actId="164"/>
          <ac:spMkLst>
            <pc:docMk/>
            <pc:sldMk cId="2167720662" sldId="272"/>
            <ac:spMk id="10" creationId="{E484A46F-1819-23BF-330E-58142A707EBC}"/>
          </ac:spMkLst>
        </pc:spChg>
        <pc:spChg chg="add mod">
          <ac:chgData name="Loïc Fierens" userId="63487747-38af-44cd-bb97-8b7381f0d576" providerId="ADAL" clId="{2BF3D539-C584-46A1-A6D1-ADE3E0391506}" dt="2026-06-18T12:55:58.253" v="5265" actId="1076"/>
          <ac:spMkLst>
            <pc:docMk/>
            <pc:sldMk cId="2167720662" sldId="272"/>
            <ac:spMk id="23" creationId="{777A0753-22EC-E8A3-07A3-0E2A40BA96E6}"/>
          </ac:spMkLst>
        </pc:spChg>
        <pc:grpChg chg="add mod">
          <ac:chgData name="Loïc Fierens" userId="63487747-38af-44cd-bb97-8b7381f0d576" providerId="ADAL" clId="{2BF3D539-C584-46A1-A6D1-ADE3E0391506}" dt="2026-06-18T12:55:46.381" v="5262" actId="1076"/>
          <ac:grpSpMkLst>
            <pc:docMk/>
            <pc:sldMk cId="2167720662" sldId="272"/>
            <ac:grpSpMk id="21" creationId="{40DD0008-D951-85F2-820E-DA1CC4015798}"/>
          </ac:grpSpMkLst>
        </pc:grpChg>
        <pc:cxnChg chg="add mod">
          <ac:chgData name="Loïc Fierens" userId="63487747-38af-44cd-bb97-8b7381f0d576" providerId="ADAL" clId="{2BF3D539-C584-46A1-A6D1-ADE3E0391506}" dt="2026-06-18T12:54:21.834" v="5219" actId="164"/>
          <ac:cxnSpMkLst>
            <pc:docMk/>
            <pc:sldMk cId="2167720662" sldId="272"/>
            <ac:cxnSpMk id="12" creationId="{47F18853-0581-77F4-E5A3-5614746A290F}"/>
          </ac:cxnSpMkLst>
        </pc:cxnChg>
        <pc:cxnChg chg="add mod">
          <ac:chgData name="Loïc Fierens" userId="63487747-38af-44cd-bb97-8b7381f0d576" providerId="ADAL" clId="{2BF3D539-C584-46A1-A6D1-ADE3E0391506}" dt="2026-06-18T12:54:21.834" v="5219" actId="164"/>
          <ac:cxnSpMkLst>
            <pc:docMk/>
            <pc:sldMk cId="2167720662" sldId="272"/>
            <ac:cxnSpMk id="16" creationId="{D9BA5F8E-4AA5-F6FC-5E4C-DEB6264D8FBE}"/>
          </ac:cxnSpMkLst>
        </pc:cxnChg>
        <pc:cxnChg chg="add mod">
          <ac:chgData name="Loïc Fierens" userId="63487747-38af-44cd-bb97-8b7381f0d576" providerId="ADAL" clId="{2BF3D539-C584-46A1-A6D1-ADE3E0391506}" dt="2026-06-18T12:54:21.834" v="5219" actId="164"/>
          <ac:cxnSpMkLst>
            <pc:docMk/>
            <pc:sldMk cId="2167720662" sldId="272"/>
            <ac:cxnSpMk id="18" creationId="{3E5E9C82-681A-D8B3-E0C0-8C578ECC78CF}"/>
          </ac:cxnSpMkLst>
        </pc:cxnChg>
        <pc:cxnChg chg="add mod">
          <ac:chgData name="Loïc Fierens" userId="63487747-38af-44cd-bb97-8b7381f0d576" providerId="ADAL" clId="{2BF3D539-C584-46A1-A6D1-ADE3E0391506}" dt="2026-06-18T12:54:21.834" v="5219" actId="164"/>
          <ac:cxnSpMkLst>
            <pc:docMk/>
            <pc:sldMk cId="2167720662" sldId="272"/>
            <ac:cxnSpMk id="20" creationId="{AB6DB705-F988-9086-34D1-0FDE65BBCE3F}"/>
          </ac:cxnSpMkLst>
        </pc:cxnChg>
        <pc:cxnChg chg="add mod">
          <ac:chgData name="Loïc Fierens" userId="63487747-38af-44cd-bb97-8b7381f0d576" providerId="ADAL" clId="{2BF3D539-C584-46A1-A6D1-ADE3E0391506}" dt="2026-06-18T12:55:46.381" v="5262" actId="1076"/>
          <ac:cxnSpMkLst>
            <pc:docMk/>
            <pc:sldMk cId="2167720662" sldId="272"/>
            <ac:cxnSpMk id="25" creationId="{C54C21AB-DD5F-DAA4-24F6-A8DFA8CEAE5C}"/>
          </ac:cxnSpMkLst>
        </pc:cxnChg>
      </pc:sldChg>
      <pc:sldChg chg="addSp delSp modSp new mod setBg">
        <pc:chgData name="Loïc Fierens" userId="63487747-38af-44cd-bb97-8b7381f0d576" providerId="ADAL" clId="{2BF3D539-C584-46A1-A6D1-ADE3E0391506}" dt="2026-06-19T09:22:50.604" v="10711" actId="26606"/>
        <pc:sldMkLst>
          <pc:docMk/>
          <pc:sldMk cId="4090891840" sldId="273"/>
        </pc:sldMkLst>
        <pc:spChg chg="mod">
          <ac:chgData name="Loïc Fierens" userId="63487747-38af-44cd-bb97-8b7381f0d576" providerId="ADAL" clId="{2BF3D539-C584-46A1-A6D1-ADE3E0391506}" dt="2026-06-19T09:22:50.604" v="10711" actId="26606"/>
          <ac:spMkLst>
            <pc:docMk/>
            <pc:sldMk cId="4090891840" sldId="273"/>
            <ac:spMk id="2" creationId="{07E6D882-2DFB-A4AD-C7CB-4E04B7D524C4}"/>
          </ac:spMkLst>
        </pc:spChg>
        <pc:spChg chg="add del mod">
          <ac:chgData name="Loïc Fierens" userId="63487747-38af-44cd-bb97-8b7381f0d576" providerId="ADAL" clId="{2BF3D539-C584-46A1-A6D1-ADE3E0391506}" dt="2026-06-19T09:22:50.604" v="10711" actId="26606"/>
          <ac:spMkLst>
            <pc:docMk/>
            <pc:sldMk cId="4090891840" sldId="273"/>
            <ac:spMk id="3" creationId="{605FD647-358D-A1DB-820A-5907F9C5069C}"/>
          </ac:spMkLst>
        </pc:spChg>
        <pc:spChg chg="add">
          <ac:chgData name="Loïc Fierens" userId="63487747-38af-44cd-bb97-8b7381f0d576" providerId="ADAL" clId="{2BF3D539-C584-46A1-A6D1-ADE3E0391506}" dt="2026-06-19T09:22:50.604" v="10711" actId="26606"/>
          <ac:spMkLst>
            <pc:docMk/>
            <pc:sldMk cId="4090891840" sldId="273"/>
            <ac:spMk id="8" creationId="{09588DA8-065E-4F6F-8EFD-43104AB2E0CF}"/>
          </ac:spMkLst>
        </pc:spChg>
        <pc:spChg chg="add">
          <ac:chgData name="Loïc Fierens" userId="63487747-38af-44cd-bb97-8b7381f0d576" providerId="ADAL" clId="{2BF3D539-C584-46A1-A6D1-ADE3E0391506}" dt="2026-06-19T09:22:50.604" v="10711" actId="26606"/>
          <ac:spMkLst>
            <pc:docMk/>
            <pc:sldMk cId="4090891840" sldId="273"/>
            <ac:spMk id="10" creationId="{C4285719-470E-454C-AF62-8323075F1F5B}"/>
          </ac:spMkLst>
        </pc:spChg>
        <pc:spChg chg="add">
          <ac:chgData name="Loïc Fierens" userId="63487747-38af-44cd-bb97-8b7381f0d576" providerId="ADAL" clId="{2BF3D539-C584-46A1-A6D1-ADE3E0391506}" dt="2026-06-19T09:22:50.604" v="10711" actId="26606"/>
          <ac:spMkLst>
            <pc:docMk/>
            <pc:sldMk cId="4090891840" sldId="273"/>
            <ac:spMk id="12" creationId="{CD9FE4EF-C4D8-49A0-B2FF-81D8DB7D8A24}"/>
          </ac:spMkLst>
        </pc:spChg>
        <pc:spChg chg="add">
          <ac:chgData name="Loïc Fierens" userId="63487747-38af-44cd-bb97-8b7381f0d576" providerId="ADAL" clId="{2BF3D539-C584-46A1-A6D1-ADE3E0391506}" dt="2026-06-19T09:22:50.604" v="10711" actId="26606"/>
          <ac:spMkLst>
            <pc:docMk/>
            <pc:sldMk cId="4090891840" sldId="273"/>
            <ac:spMk id="14" creationId="{4300840D-0A0B-4512-BACA-B439D5B9C57C}"/>
          </ac:spMkLst>
        </pc:spChg>
        <pc:spChg chg="add">
          <ac:chgData name="Loïc Fierens" userId="63487747-38af-44cd-bb97-8b7381f0d576" providerId="ADAL" clId="{2BF3D539-C584-46A1-A6D1-ADE3E0391506}" dt="2026-06-19T09:22:50.604" v="10711" actId="26606"/>
          <ac:spMkLst>
            <pc:docMk/>
            <pc:sldMk cId="4090891840" sldId="273"/>
            <ac:spMk id="16" creationId="{D2B78728-A580-49A7-84F9-6EF6F583ADE0}"/>
          </ac:spMkLst>
        </pc:spChg>
        <pc:spChg chg="add">
          <ac:chgData name="Loïc Fierens" userId="63487747-38af-44cd-bb97-8b7381f0d576" providerId="ADAL" clId="{2BF3D539-C584-46A1-A6D1-ADE3E0391506}" dt="2026-06-19T09:22:50.604" v="10711" actId="26606"/>
          <ac:spMkLst>
            <pc:docMk/>
            <pc:sldMk cId="4090891840" sldId="273"/>
            <ac:spMk id="18" creationId="{38FAA1A1-D861-433F-88FA-1E9D6FD31D11}"/>
          </ac:spMkLst>
        </pc:spChg>
        <pc:spChg chg="add">
          <ac:chgData name="Loïc Fierens" userId="63487747-38af-44cd-bb97-8b7381f0d576" providerId="ADAL" clId="{2BF3D539-C584-46A1-A6D1-ADE3E0391506}" dt="2026-06-19T09:22:50.604" v="10711" actId="26606"/>
          <ac:spMkLst>
            <pc:docMk/>
            <pc:sldMk cId="4090891840" sldId="273"/>
            <ac:spMk id="20" creationId="{8D71EDA1-87BF-4D5D-AB79-F346FD19278A}"/>
          </ac:spMkLst>
        </pc:spChg>
      </pc:sldChg>
      <pc:sldChg chg="addSp delSp modSp new mod ord setBg delAnim modAnim modNotesTx">
        <pc:chgData name="Loïc Fierens" userId="63487747-38af-44cd-bb97-8b7381f0d576" providerId="ADAL" clId="{2BF3D539-C584-46A1-A6D1-ADE3E0391506}" dt="2026-06-19T09:22:33.361" v="10710" actId="1076"/>
        <pc:sldMkLst>
          <pc:docMk/>
          <pc:sldMk cId="2250636164" sldId="274"/>
        </pc:sldMkLst>
        <pc:spChg chg="mod">
          <ac:chgData name="Loïc Fierens" userId="63487747-38af-44cd-bb97-8b7381f0d576" providerId="ADAL" clId="{2BF3D539-C584-46A1-A6D1-ADE3E0391506}" dt="2026-06-19T09:22:28.553" v="10708" actId="20577"/>
          <ac:spMkLst>
            <pc:docMk/>
            <pc:sldMk cId="2250636164" sldId="274"/>
            <ac:spMk id="2" creationId="{15DFA7AF-3887-F8F3-9B2D-810B189BFE5B}"/>
          </ac:spMkLst>
        </pc:spChg>
        <pc:spChg chg="add mod">
          <ac:chgData name="Loïc Fierens" userId="63487747-38af-44cd-bb97-8b7381f0d576" providerId="ADAL" clId="{2BF3D539-C584-46A1-A6D1-ADE3E0391506}" dt="2026-06-19T09:22:33.361" v="10710" actId="1076"/>
          <ac:spMkLst>
            <pc:docMk/>
            <pc:sldMk cId="2250636164" sldId="274"/>
            <ac:spMk id="3" creationId="{885BDC32-0025-B170-23F9-BED35A38ADBF}"/>
          </ac:spMkLst>
        </pc:spChg>
        <pc:spChg chg="add">
          <ac:chgData name="Loïc Fierens" userId="63487747-38af-44cd-bb97-8b7381f0d576" providerId="ADAL" clId="{2BF3D539-C584-46A1-A6D1-ADE3E0391506}" dt="2026-06-19T09:22:23.204" v="10707" actId="26606"/>
          <ac:spMkLst>
            <pc:docMk/>
            <pc:sldMk cId="2250636164" sldId="274"/>
            <ac:spMk id="11" creationId="{91E5A9A7-95C6-4F4F-B00E-C82E07FE62EF}"/>
          </ac:spMkLst>
        </pc:spChg>
        <pc:spChg chg="add">
          <ac:chgData name="Loïc Fierens" userId="63487747-38af-44cd-bb97-8b7381f0d576" providerId="ADAL" clId="{2BF3D539-C584-46A1-A6D1-ADE3E0391506}" dt="2026-06-19T09:22:23.204" v="10707" actId="26606"/>
          <ac:spMkLst>
            <pc:docMk/>
            <pc:sldMk cId="2250636164" sldId="274"/>
            <ac:spMk id="13" creationId="{D07DD2DE-F619-49DD-B5E7-03A290FF4ED1}"/>
          </ac:spMkLst>
        </pc:spChg>
        <pc:spChg chg="add">
          <ac:chgData name="Loïc Fierens" userId="63487747-38af-44cd-bb97-8b7381f0d576" providerId="ADAL" clId="{2BF3D539-C584-46A1-A6D1-ADE3E0391506}" dt="2026-06-19T09:22:23.204" v="10707" actId="26606"/>
          <ac:spMkLst>
            <pc:docMk/>
            <pc:sldMk cId="2250636164" sldId="274"/>
            <ac:spMk id="14" creationId="{A8384FB5-9ADC-4DDC-881B-597D56F5B15D}"/>
          </ac:spMkLst>
        </pc:spChg>
        <pc:spChg chg="add">
          <ac:chgData name="Loïc Fierens" userId="63487747-38af-44cd-bb97-8b7381f0d576" providerId="ADAL" clId="{2BF3D539-C584-46A1-A6D1-ADE3E0391506}" dt="2026-06-19T09:22:23.204" v="10707" actId="26606"/>
          <ac:spMkLst>
            <pc:docMk/>
            <pc:sldMk cId="2250636164" sldId="274"/>
            <ac:spMk id="15" creationId="{85149191-5F60-4A28-AAFF-039F96B0F3EC}"/>
          </ac:spMkLst>
        </pc:spChg>
        <pc:spChg chg="add">
          <ac:chgData name="Loïc Fierens" userId="63487747-38af-44cd-bb97-8b7381f0d576" providerId="ADAL" clId="{2BF3D539-C584-46A1-A6D1-ADE3E0391506}" dt="2026-06-19T09:22:23.204" v="10707" actId="26606"/>
          <ac:spMkLst>
            <pc:docMk/>
            <pc:sldMk cId="2250636164" sldId="274"/>
            <ac:spMk id="17" creationId="{F8260ED5-17F7-4158-B241-D51DD4CF1B7E}"/>
          </ac:spMkLst>
        </pc:spChg>
        <pc:picChg chg="add mod">
          <ac:chgData name="Loïc Fierens" userId="63487747-38af-44cd-bb97-8b7381f0d576" providerId="ADAL" clId="{2BF3D539-C584-46A1-A6D1-ADE3E0391506}" dt="2026-06-19T09:22:23.204" v="10707" actId="26606"/>
          <ac:picMkLst>
            <pc:docMk/>
            <pc:sldMk cId="2250636164" sldId="274"/>
            <ac:picMk id="4" creationId="{1C1F3F12-52FE-8113-5537-AC3EC2C5C855}"/>
          </ac:picMkLst>
        </pc:picChg>
      </pc:sldChg>
      <pc:sldChg chg="addSp delSp modSp new mod setBg">
        <pc:chgData name="Loïc Fierens" userId="63487747-38af-44cd-bb97-8b7381f0d576" providerId="ADAL" clId="{2BF3D539-C584-46A1-A6D1-ADE3E0391506}" dt="2026-06-19T09:24:19.780" v="10737" actId="26606"/>
        <pc:sldMkLst>
          <pc:docMk/>
          <pc:sldMk cId="1218121035" sldId="276"/>
        </pc:sldMkLst>
        <pc:spChg chg="mod">
          <ac:chgData name="Loïc Fierens" userId="63487747-38af-44cd-bb97-8b7381f0d576" providerId="ADAL" clId="{2BF3D539-C584-46A1-A6D1-ADE3E0391506}" dt="2026-06-19T09:24:19.780" v="10737" actId="26606"/>
          <ac:spMkLst>
            <pc:docMk/>
            <pc:sldMk cId="1218121035" sldId="276"/>
            <ac:spMk id="2" creationId="{9F2884CE-36E7-865E-42FB-102B23C592EC}"/>
          </ac:spMkLst>
        </pc:spChg>
        <pc:spChg chg="add">
          <ac:chgData name="Loïc Fierens" userId="63487747-38af-44cd-bb97-8b7381f0d576" providerId="ADAL" clId="{2BF3D539-C584-46A1-A6D1-ADE3E0391506}" dt="2026-06-19T09:24:19.780" v="10737" actId="26606"/>
          <ac:spMkLst>
            <pc:docMk/>
            <pc:sldMk cId="1218121035" sldId="276"/>
            <ac:spMk id="17" creationId="{A8384FB5-9ADC-4DDC-881B-597D56F5B15D}"/>
          </ac:spMkLst>
        </pc:spChg>
        <pc:spChg chg="add">
          <ac:chgData name="Loïc Fierens" userId="63487747-38af-44cd-bb97-8b7381f0d576" providerId="ADAL" clId="{2BF3D539-C584-46A1-A6D1-ADE3E0391506}" dt="2026-06-19T09:24:19.780" v="10737" actId="26606"/>
          <ac:spMkLst>
            <pc:docMk/>
            <pc:sldMk cId="1218121035" sldId="276"/>
            <ac:spMk id="19" creationId="{1199E1B1-A8C0-4FE8-A5A8-1CB41D69F857}"/>
          </ac:spMkLst>
        </pc:spChg>
        <pc:spChg chg="add">
          <ac:chgData name="Loïc Fierens" userId="63487747-38af-44cd-bb97-8b7381f0d576" providerId="ADAL" clId="{2BF3D539-C584-46A1-A6D1-ADE3E0391506}" dt="2026-06-19T09:24:19.780" v="10737" actId="26606"/>
          <ac:spMkLst>
            <pc:docMk/>
            <pc:sldMk cId="1218121035" sldId="276"/>
            <ac:spMk id="21" creationId="{84A8DE83-DE75-4B41-9DB4-A7EC0B0DEC0B}"/>
          </ac:spMkLst>
        </pc:spChg>
        <pc:spChg chg="add">
          <ac:chgData name="Loïc Fierens" userId="63487747-38af-44cd-bb97-8b7381f0d576" providerId="ADAL" clId="{2BF3D539-C584-46A1-A6D1-ADE3E0391506}" dt="2026-06-19T09:24:19.780" v="10737" actId="26606"/>
          <ac:spMkLst>
            <pc:docMk/>
            <pc:sldMk cId="1218121035" sldId="276"/>
            <ac:spMk id="23" creationId="{A7009A0A-BEF5-4EAC-AF15-E4F9F002E239}"/>
          </ac:spMkLst>
        </pc:spChg>
        <pc:graphicFrameChg chg="add mod">
          <ac:chgData name="Loïc Fierens" userId="63487747-38af-44cd-bb97-8b7381f0d576" providerId="ADAL" clId="{2BF3D539-C584-46A1-A6D1-ADE3E0391506}" dt="2026-06-19T09:24:19.780" v="10737" actId="26606"/>
          <ac:graphicFrameMkLst>
            <pc:docMk/>
            <pc:sldMk cId="1218121035" sldId="276"/>
            <ac:graphicFrameMk id="12" creationId="{4B314361-04EA-643E-E99E-9AE7E5B90030}"/>
          </ac:graphicFrameMkLst>
        </pc:graphicFrameChg>
      </pc:sldChg>
      <pc:sldChg chg="addSp delSp modSp new mod setBg modNotesTx">
        <pc:chgData name="Loïc Fierens" userId="63487747-38af-44cd-bb97-8b7381f0d576" providerId="ADAL" clId="{2BF3D539-C584-46A1-A6D1-ADE3E0391506}" dt="2026-06-19T09:24:31.835" v="10761" actId="20577"/>
        <pc:sldMkLst>
          <pc:docMk/>
          <pc:sldMk cId="204768612" sldId="277"/>
        </pc:sldMkLst>
        <pc:spChg chg="mod">
          <ac:chgData name="Loïc Fierens" userId="63487747-38af-44cd-bb97-8b7381f0d576" providerId="ADAL" clId="{2BF3D539-C584-46A1-A6D1-ADE3E0391506}" dt="2026-06-19T09:24:31.835" v="10761" actId="20577"/>
          <ac:spMkLst>
            <pc:docMk/>
            <pc:sldMk cId="204768612" sldId="277"/>
            <ac:spMk id="2" creationId="{AC621F59-460F-A84D-7D2F-A1029C962DC3}"/>
          </ac:spMkLst>
        </pc:spChg>
        <pc:spChg chg="add">
          <ac:chgData name="Loïc Fierens" userId="63487747-38af-44cd-bb97-8b7381f0d576" providerId="ADAL" clId="{2BF3D539-C584-46A1-A6D1-ADE3E0391506}" dt="2026-06-19T09:24:23.212" v="10738" actId="26606"/>
          <ac:spMkLst>
            <pc:docMk/>
            <pc:sldMk cId="204768612" sldId="277"/>
            <ac:spMk id="9" creationId="{BACC6370-2D7E-4714-9D71-7542949D7D5D}"/>
          </ac:spMkLst>
        </pc:spChg>
        <pc:spChg chg="add">
          <ac:chgData name="Loïc Fierens" userId="63487747-38af-44cd-bb97-8b7381f0d576" providerId="ADAL" clId="{2BF3D539-C584-46A1-A6D1-ADE3E0391506}" dt="2026-06-19T09:24:23.212" v="10738" actId="26606"/>
          <ac:spMkLst>
            <pc:docMk/>
            <pc:sldMk cId="204768612" sldId="277"/>
            <ac:spMk id="11" creationId="{F68B3F68-107C-434F-AA38-110D5EA91B85}"/>
          </ac:spMkLst>
        </pc:spChg>
        <pc:spChg chg="add">
          <ac:chgData name="Loïc Fierens" userId="63487747-38af-44cd-bb97-8b7381f0d576" providerId="ADAL" clId="{2BF3D539-C584-46A1-A6D1-ADE3E0391506}" dt="2026-06-19T09:24:23.212" v="10738" actId="26606"/>
          <ac:spMkLst>
            <pc:docMk/>
            <pc:sldMk cId="204768612" sldId="277"/>
            <ac:spMk id="13" creationId="{AAD0DBB9-1A4B-4391-81D4-CB19F9AB918A}"/>
          </ac:spMkLst>
        </pc:spChg>
        <pc:spChg chg="add">
          <ac:chgData name="Loïc Fierens" userId="63487747-38af-44cd-bb97-8b7381f0d576" providerId="ADAL" clId="{2BF3D539-C584-46A1-A6D1-ADE3E0391506}" dt="2026-06-19T09:24:23.212" v="10738" actId="26606"/>
          <ac:spMkLst>
            <pc:docMk/>
            <pc:sldMk cId="204768612" sldId="277"/>
            <ac:spMk id="15" creationId="{063BBA22-50EA-4C4D-BE05-F1CE4E63AA56}"/>
          </ac:spMkLst>
        </pc:spChg>
        <pc:graphicFrameChg chg="add mod">
          <ac:chgData name="Loïc Fierens" userId="63487747-38af-44cd-bb97-8b7381f0d576" providerId="ADAL" clId="{2BF3D539-C584-46A1-A6D1-ADE3E0391506}" dt="2026-06-19T09:24:23.212" v="10738" actId="26606"/>
          <ac:graphicFrameMkLst>
            <pc:docMk/>
            <pc:sldMk cId="204768612" sldId="277"/>
            <ac:graphicFrameMk id="4" creationId="{4F891A56-D327-4B82-E288-74A56010CE9D}"/>
          </ac:graphicFrameMkLst>
        </pc:graphicFrameChg>
      </pc:sldChg>
      <pc:sldChg chg="addSp delSp modSp new mod setBg">
        <pc:chgData name="Loïc Fierens" userId="63487747-38af-44cd-bb97-8b7381f0d576" providerId="ADAL" clId="{2BF3D539-C584-46A1-A6D1-ADE3E0391506}" dt="2026-06-19T09:39:20.144" v="10844" actId="20577"/>
        <pc:sldMkLst>
          <pc:docMk/>
          <pc:sldMk cId="1963486514" sldId="278"/>
        </pc:sldMkLst>
        <pc:spChg chg="mod">
          <ac:chgData name="Loïc Fierens" userId="63487747-38af-44cd-bb97-8b7381f0d576" providerId="ADAL" clId="{2BF3D539-C584-46A1-A6D1-ADE3E0391506}" dt="2026-06-19T09:39:20.144" v="10844" actId="20577"/>
          <ac:spMkLst>
            <pc:docMk/>
            <pc:sldMk cId="1963486514" sldId="278"/>
            <ac:spMk id="2" creationId="{D6564777-8A3B-D398-2D6B-B7C2309C6652}"/>
          </ac:spMkLst>
        </pc:spChg>
        <pc:spChg chg="add">
          <ac:chgData name="Loïc Fierens" userId="63487747-38af-44cd-bb97-8b7381f0d576" providerId="ADAL" clId="{2BF3D539-C584-46A1-A6D1-ADE3E0391506}" dt="2026-06-19T09:27:30.612" v="10808" actId="26606"/>
          <ac:spMkLst>
            <pc:docMk/>
            <pc:sldMk cId="1963486514" sldId="278"/>
            <ac:spMk id="9" creationId="{BACC6370-2D7E-4714-9D71-7542949D7D5D}"/>
          </ac:spMkLst>
        </pc:spChg>
        <pc:spChg chg="add">
          <ac:chgData name="Loïc Fierens" userId="63487747-38af-44cd-bb97-8b7381f0d576" providerId="ADAL" clId="{2BF3D539-C584-46A1-A6D1-ADE3E0391506}" dt="2026-06-19T09:27:30.612" v="10808" actId="26606"/>
          <ac:spMkLst>
            <pc:docMk/>
            <pc:sldMk cId="1963486514" sldId="278"/>
            <ac:spMk id="11" creationId="{F68B3F68-107C-434F-AA38-110D5EA91B85}"/>
          </ac:spMkLst>
        </pc:spChg>
        <pc:spChg chg="add">
          <ac:chgData name="Loïc Fierens" userId="63487747-38af-44cd-bb97-8b7381f0d576" providerId="ADAL" clId="{2BF3D539-C584-46A1-A6D1-ADE3E0391506}" dt="2026-06-19T09:27:30.612" v="10808" actId="26606"/>
          <ac:spMkLst>
            <pc:docMk/>
            <pc:sldMk cId="1963486514" sldId="278"/>
            <ac:spMk id="13" creationId="{AAD0DBB9-1A4B-4391-81D4-CB19F9AB918A}"/>
          </ac:spMkLst>
        </pc:spChg>
        <pc:spChg chg="add">
          <ac:chgData name="Loïc Fierens" userId="63487747-38af-44cd-bb97-8b7381f0d576" providerId="ADAL" clId="{2BF3D539-C584-46A1-A6D1-ADE3E0391506}" dt="2026-06-19T09:27:30.612" v="10808" actId="26606"/>
          <ac:spMkLst>
            <pc:docMk/>
            <pc:sldMk cId="1963486514" sldId="278"/>
            <ac:spMk id="15" creationId="{063BBA22-50EA-4C4D-BE05-F1CE4E63AA56}"/>
          </ac:spMkLst>
        </pc:spChg>
        <pc:graphicFrameChg chg="add">
          <ac:chgData name="Loïc Fierens" userId="63487747-38af-44cd-bb97-8b7381f0d576" providerId="ADAL" clId="{2BF3D539-C584-46A1-A6D1-ADE3E0391506}" dt="2026-06-19T09:27:30.612" v="10808" actId="26606"/>
          <ac:graphicFrameMkLst>
            <pc:docMk/>
            <pc:sldMk cId="1963486514" sldId="278"/>
            <ac:graphicFrameMk id="5" creationId="{D9A36476-A01F-0B1F-404D-B2A89857A611}"/>
          </ac:graphicFrameMkLst>
        </pc:graphicFrameChg>
      </pc:sldChg>
      <pc:sldChg chg="addSp delSp modSp new mod ord setBg">
        <pc:chgData name="Loïc Fierens" userId="63487747-38af-44cd-bb97-8b7381f0d576" providerId="ADAL" clId="{2BF3D539-C584-46A1-A6D1-ADE3E0391506}" dt="2026-07-01T23:13:53.030" v="11101" actId="14100"/>
        <pc:sldMkLst>
          <pc:docMk/>
          <pc:sldMk cId="1475224998" sldId="279"/>
        </pc:sldMkLst>
        <pc:spChg chg="mod">
          <ac:chgData name="Loïc Fierens" userId="63487747-38af-44cd-bb97-8b7381f0d576" providerId="ADAL" clId="{2BF3D539-C584-46A1-A6D1-ADE3E0391506}" dt="2026-06-19T09:27:38.347" v="10809" actId="26606"/>
          <ac:spMkLst>
            <pc:docMk/>
            <pc:sldMk cId="1475224998" sldId="279"/>
            <ac:spMk id="2" creationId="{6F068E34-F5A8-9EE8-8DED-847A78E2F9C7}"/>
          </ac:spMkLst>
        </pc:spChg>
        <pc:spChg chg="add">
          <ac:chgData name="Loïc Fierens" userId="63487747-38af-44cd-bb97-8b7381f0d576" providerId="ADAL" clId="{2BF3D539-C584-46A1-A6D1-ADE3E0391506}" dt="2026-06-19T09:27:38.347" v="10809" actId="26606"/>
          <ac:spMkLst>
            <pc:docMk/>
            <pc:sldMk cId="1475224998" sldId="279"/>
            <ac:spMk id="17" creationId="{1B15ED52-F352-441B-82BF-E0EA34836D08}"/>
          </ac:spMkLst>
        </pc:spChg>
        <pc:spChg chg="add">
          <ac:chgData name="Loïc Fierens" userId="63487747-38af-44cd-bb97-8b7381f0d576" providerId="ADAL" clId="{2BF3D539-C584-46A1-A6D1-ADE3E0391506}" dt="2026-06-19T09:27:38.347" v="10809" actId="26606"/>
          <ac:spMkLst>
            <pc:docMk/>
            <pc:sldMk cId="1475224998" sldId="279"/>
            <ac:spMk id="19" creationId="{3B2E3793-BFE6-45A2-9B7B-E18844431C99}"/>
          </ac:spMkLst>
        </pc:spChg>
        <pc:spChg chg="add">
          <ac:chgData name="Loïc Fierens" userId="63487747-38af-44cd-bb97-8b7381f0d576" providerId="ADAL" clId="{2BF3D539-C584-46A1-A6D1-ADE3E0391506}" dt="2026-06-19T09:27:38.347" v="10809" actId="26606"/>
          <ac:spMkLst>
            <pc:docMk/>
            <pc:sldMk cId="1475224998" sldId="279"/>
            <ac:spMk id="21" creationId="{BC4C4868-CB8F-4AF9-9CDB-8108F2C19B67}"/>
          </ac:spMkLst>
        </pc:spChg>
        <pc:spChg chg="add">
          <ac:chgData name="Loïc Fierens" userId="63487747-38af-44cd-bb97-8b7381f0d576" providerId="ADAL" clId="{2BF3D539-C584-46A1-A6D1-ADE3E0391506}" dt="2026-06-19T09:27:38.347" v="10809" actId="26606"/>
          <ac:spMkLst>
            <pc:docMk/>
            <pc:sldMk cId="1475224998" sldId="279"/>
            <ac:spMk id="23" creationId="{375E0459-6403-40CD-989D-56A4407CA12E}"/>
          </ac:spMkLst>
        </pc:spChg>
        <pc:spChg chg="add">
          <ac:chgData name="Loïc Fierens" userId="63487747-38af-44cd-bb97-8b7381f0d576" providerId="ADAL" clId="{2BF3D539-C584-46A1-A6D1-ADE3E0391506}" dt="2026-06-19T09:27:38.347" v="10809" actId="26606"/>
          <ac:spMkLst>
            <pc:docMk/>
            <pc:sldMk cId="1475224998" sldId="279"/>
            <ac:spMk id="25" creationId="{53E5B1A8-3AC9-4BD1-9BBC-78CA94F2D1BA}"/>
          </ac:spMkLst>
        </pc:spChg>
        <pc:graphicFrameChg chg="add mod">
          <ac:chgData name="Loïc Fierens" userId="63487747-38af-44cd-bb97-8b7381f0d576" providerId="ADAL" clId="{2BF3D539-C584-46A1-A6D1-ADE3E0391506}" dt="2026-07-01T23:13:53.030" v="11101" actId="14100"/>
          <ac:graphicFrameMkLst>
            <pc:docMk/>
            <pc:sldMk cId="1475224998" sldId="279"/>
            <ac:graphicFrameMk id="27" creationId="{03625A49-7D3C-3E12-7E62-263B91EEC8DD}"/>
          </ac:graphicFrameMkLst>
        </pc:graphicFrameChg>
      </pc:sldChg>
      <pc:sldChg chg="addSp delSp modSp new mod setBg">
        <pc:chgData name="Loïc Fierens" userId="63487747-38af-44cd-bb97-8b7381f0d576" providerId="ADAL" clId="{2BF3D539-C584-46A1-A6D1-ADE3E0391506}" dt="2026-06-19T09:44:56.795" v="10928" actId="26606"/>
        <pc:sldMkLst>
          <pc:docMk/>
          <pc:sldMk cId="3794684036" sldId="280"/>
        </pc:sldMkLst>
        <pc:spChg chg="mod">
          <ac:chgData name="Loïc Fierens" userId="63487747-38af-44cd-bb97-8b7381f0d576" providerId="ADAL" clId="{2BF3D539-C584-46A1-A6D1-ADE3E0391506}" dt="2026-06-19T09:44:56.795" v="10928" actId="26606"/>
          <ac:spMkLst>
            <pc:docMk/>
            <pc:sldMk cId="3794684036" sldId="280"/>
            <ac:spMk id="2" creationId="{940AF525-14C6-5C5D-1E1E-1D7724ADB338}"/>
          </ac:spMkLst>
        </pc:spChg>
        <pc:spChg chg="mod">
          <ac:chgData name="Loïc Fierens" userId="63487747-38af-44cd-bb97-8b7381f0d576" providerId="ADAL" clId="{2BF3D539-C584-46A1-A6D1-ADE3E0391506}" dt="2026-06-19T09:44:56.795" v="10928" actId="26606"/>
          <ac:spMkLst>
            <pc:docMk/>
            <pc:sldMk cId="3794684036" sldId="280"/>
            <ac:spMk id="3" creationId="{050ABDCC-06E5-FFAD-E25B-EB77D70B6573}"/>
          </ac:spMkLst>
        </pc:spChg>
        <pc:spChg chg="mod">
          <ac:chgData name="Loïc Fierens" userId="63487747-38af-44cd-bb97-8b7381f0d576" providerId="ADAL" clId="{2BF3D539-C584-46A1-A6D1-ADE3E0391506}" dt="2026-06-19T09:44:56.795" v="10928" actId="26606"/>
          <ac:spMkLst>
            <pc:docMk/>
            <pc:sldMk cId="3794684036" sldId="280"/>
            <ac:spMk id="4" creationId="{9AC1A86E-A7BE-7581-928C-82EFBC8443AC}"/>
          </ac:spMkLst>
        </pc:spChg>
        <pc:spChg chg="add del">
          <ac:chgData name="Loïc Fierens" userId="63487747-38af-44cd-bb97-8b7381f0d576" providerId="ADAL" clId="{2BF3D539-C584-46A1-A6D1-ADE3E0391506}" dt="2026-06-19T09:44:56.795" v="10928" actId="26606"/>
          <ac:spMkLst>
            <pc:docMk/>
            <pc:sldMk cId="3794684036" sldId="280"/>
            <ac:spMk id="47" creationId="{7A976E23-29EC-4E20-9EF6-B7CC4A8210C3}"/>
          </ac:spMkLst>
        </pc:spChg>
        <pc:spChg chg="add del">
          <ac:chgData name="Loïc Fierens" userId="63487747-38af-44cd-bb97-8b7381f0d576" providerId="ADAL" clId="{2BF3D539-C584-46A1-A6D1-ADE3E0391506}" dt="2026-06-19T09:44:56.795" v="10928" actId="26606"/>
          <ac:spMkLst>
            <pc:docMk/>
            <pc:sldMk cId="3794684036" sldId="280"/>
            <ac:spMk id="48" creationId="{1452CEF2-C9EC-4C15-99E4-C781AB08AB91}"/>
          </ac:spMkLst>
        </pc:spChg>
        <pc:spChg chg="add del">
          <ac:chgData name="Loïc Fierens" userId="63487747-38af-44cd-bb97-8b7381f0d576" providerId="ADAL" clId="{2BF3D539-C584-46A1-A6D1-ADE3E0391506}" dt="2026-06-19T09:44:56.795" v="10928" actId="26606"/>
          <ac:spMkLst>
            <pc:docMk/>
            <pc:sldMk cId="3794684036" sldId="280"/>
            <ac:spMk id="49" creationId="{DF5FCEC6-E657-46F1-925F-13ED192124CE}"/>
          </ac:spMkLst>
        </pc:spChg>
        <pc:spChg chg="add del">
          <ac:chgData name="Loïc Fierens" userId="63487747-38af-44cd-bb97-8b7381f0d576" providerId="ADAL" clId="{2BF3D539-C584-46A1-A6D1-ADE3E0391506}" dt="2026-06-19T09:44:56.795" v="10928" actId="26606"/>
          <ac:spMkLst>
            <pc:docMk/>
            <pc:sldMk cId="3794684036" sldId="280"/>
            <ac:spMk id="64" creationId="{FF0BDB76-BCEC-498E-BA26-C763CD9FA3E7}"/>
          </ac:spMkLst>
        </pc:spChg>
        <pc:grpChg chg="add">
          <ac:chgData name="Loïc Fierens" userId="63487747-38af-44cd-bb97-8b7381f0d576" providerId="ADAL" clId="{2BF3D539-C584-46A1-A6D1-ADE3E0391506}" dt="2026-06-19T09:19:58.340" v="10674" actId="26606"/>
          <ac:grpSpMkLst>
            <pc:docMk/>
            <pc:sldMk cId="3794684036" sldId="280"/>
            <ac:grpSpMk id="42" creationId="{DD8DF5DF-A251-4BC2-8965-4EDDD01FC56E}"/>
          </ac:grpSpMkLst>
        </pc:grpChg>
        <pc:grpChg chg="add">
          <ac:chgData name="Loïc Fierens" userId="63487747-38af-44cd-bb97-8b7381f0d576" providerId="ADAL" clId="{2BF3D539-C584-46A1-A6D1-ADE3E0391506}" dt="2026-06-19T09:19:58.340" v="10674" actId="26606"/>
          <ac:grpSpMkLst>
            <pc:docMk/>
            <pc:sldMk cId="3794684036" sldId="280"/>
            <ac:grpSpMk id="50" creationId="{600459E6-26A3-4EAC-A34C-D0792D88CC26}"/>
          </ac:grpSpMkLst>
        </pc:grpChg>
        <pc:grpChg chg="add">
          <ac:chgData name="Loïc Fierens" userId="63487747-38af-44cd-bb97-8b7381f0d576" providerId="ADAL" clId="{2BF3D539-C584-46A1-A6D1-ADE3E0391506}" dt="2026-06-19T09:19:58.340" v="10674" actId="26606"/>
          <ac:grpSpMkLst>
            <pc:docMk/>
            <pc:sldMk cId="3794684036" sldId="280"/>
            <ac:grpSpMk id="55" creationId="{E5BA8FCE-96F8-40B3-804C-10C27C02F41C}"/>
          </ac:grpSpMkLst>
        </pc:grpChg>
        <pc:picChg chg="add mod ord">
          <ac:chgData name="Loïc Fierens" userId="63487747-38af-44cd-bb97-8b7381f0d576" providerId="ADAL" clId="{2BF3D539-C584-46A1-A6D1-ADE3E0391506}" dt="2026-06-19T09:20:15.462" v="10679" actId="1076"/>
          <ac:picMkLst>
            <pc:docMk/>
            <pc:sldMk cId="3794684036" sldId="280"/>
            <ac:picMk id="23" creationId="{537E4AEF-01A9-B871-6A4D-3FF3349F443A}"/>
          </ac:picMkLst>
        </pc:picChg>
      </pc:sldChg>
      <pc:sldChg chg="addSp delSp modSp add mod">
        <pc:chgData name="Loïc Fierens" userId="63487747-38af-44cd-bb97-8b7381f0d576" providerId="ADAL" clId="{2BF3D539-C584-46A1-A6D1-ADE3E0391506}" dt="2026-06-22T08:21:42.462" v="11091" actId="115"/>
        <pc:sldMkLst>
          <pc:docMk/>
          <pc:sldMk cId="3378662949" sldId="282"/>
        </pc:sldMkLst>
        <pc:spChg chg="mod">
          <ac:chgData name="Loïc Fierens" userId="63487747-38af-44cd-bb97-8b7381f0d576" providerId="ADAL" clId="{2BF3D539-C584-46A1-A6D1-ADE3E0391506}" dt="2026-06-19T10:02:47.468" v="10976" actId="20577"/>
          <ac:spMkLst>
            <pc:docMk/>
            <pc:sldMk cId="3378662949" sldId="282"/>
            <ac:spMk id="2" creationId="{7EDB23A9-A2AC-C9CE-AA10-5CF8B579CCED}"/>
          </ac:spMkLst>
        </pc:spChg>
        <pc:spChg chg="mod">
          <ac:chgData name="Loïc Fierens" userId="63487747-38af-44cd-bb97-8b7381f0d576" providerId="ADAL" clId="{2BF3D539-C584-46A1-A6D1-ADE3E0391506}" dt="2026-06-19T09:28:09.185" v="10829"/>
          <ac:spMkLst>
            <pc:docMk/>
            <pc:sldMk cId="3378662949" sldId="282"/>
            <ac:spMk id="7" creationId="{E10B58CE-E60F-EB6A-01AD-04484734580C}"/>
          </ac:spMkLst>
        </pc:spChg>
        <pc:spChg chg="mod">
          <ac:chgData name="Loïc Fierens" userId="63487747-38af-44cd-bb97-8b7381f0d576" providerId="ADAL" clId="{2BF3D539-C584-46A1-A6D1-ADE3E0391506}" dt="2026-06-19T09:28:09.185" v="10829"/>
          <ac:spMkLst>
            <pc:docMk/>
            <pc:sldMk cId="3378662949" sldId="282"/>
            <ac:spMk id="8" creationId="{129F798E-0DB8-14F4-9E17-379EB4BF014A}"/>
          </ac:spMkLst>
        </pc:spChg>
        <pc:spChg chg="mod">
          <ac:chgData name="Loïc Fierens" userId="63487747-38af-44cd-bb97-8b7381f0d576" providerId="ADAL" clId="{2BF3D539-C584-46A1-A6D1-ADE3E0391506}" dt="2026-06-19T09:28:09.185" v="10829"/>
          <ac:spMkLst>
            <pc:docMk/>
            <pc:sldMk cId="3378662949" sldId="282"/>
            <ac:spMk id="9" creationId="{EC9145A9-19F4-D0CC-6CB7-0AB7B83A7EB3}"/>
          </ac:spMkLst>
        </pc:spChg>
        <pc:spChg chg="add mod">
          <ac:chgData name="Loïc Fierens" userId="63487747-38af-44cd-bb97-8b7381f0d576" providerId="ADAL" clId="{2BF3D539-C584-46A1-A6D1-ADE3E0391506}" dt="2026-06-19T09:28:09.185" v="10829"/>
          <ac:spMkLst>
            <pc:docMk/>
            <pc:sldMk cId="3378662949" sldId="282"/>
            <ac:spMk id="12" creationId="{1C3685D9-EBB7-4F5C-B625-3819B9BD9C3B}"/>
          </ac:spMkLst>
        </pc:spChg>
        <pc:spChg chg="add mod">
          <ac:chgData name="Loïc Fierens" userId="63487747-38af-44cd-bb97-8b7381f0d576" providerId="ADAL" clId="{2BF3D539-C584-46A1-A6D1-ADE3E0391506}" dt="2026-06-19T09:28:09.185" v="10829"/>
          <ac:spMkLst>
            <pc:docMk/>
            <pc:sldMk cId="3378662949" sldId="282"/>
            <ac:spMk id="13" creationId="{A8871BC0-91C0-EAEB-C751-D1E85B812979}"/>
          </ac:spMkLst>
        </pc:spChg>
        <pc:spChg chg="add mod">
          <ac:chgData name="Loïc Fierens" userId="63487747-38af-44cd-bb97-8b7381f0d576" providerId="ADAL" clId="{2BF3D539-C584-46A1-A6D1-ADE3E0391506}" dt="2026-06-19T09:28:09.185" v="10829"/>
          <ac:spMkLst>
            <pc:docMk/>
            <pc:sldMk cId="3378662949" sldId="282"/>
            <ac:spMk id="14" creationId="{8603FF72-B49A-137D-E394-015D6D764554}"/>
          </ac:spMkLst>
        </pc:spChg>
        <pc:spChg chg="add mod">
          <ac:chgData name="Loïc Fierens" userId="63487747-38af-44cd-bb97-8b7381f0d576" providerId="ADAL" clId="{2BF3D539-C584-46A1-A6D1-ADE3E0391506}" dt="2026-06-19T09:28:09.185" v="10829"/>
          <ac:spMkLst>
            <pc:docMk/>
            <pc:sldMk cId="3378662949" sldId="282"/>
            <ac:spMk id="15" creationId="{6C76E510-1543-CFE8-6108-EB84F4D296F0}"/>
          </ac:spMkLst>
        </pc:spChg>
        <pc:spChg chg="add mod">
          <ac:chgData name="Loïc Fierens" userId="63487747-38af-44cd-bb97-8b7381f0d576" providerId="ADAL" clId="{2BF3D539-C584-46A1-A6D1-ADE3E0391506}" dt="2026-06-19T09:28:09.185" v="10829"/>
          <ac:spMkLst>
            <pc:docMk/>
            <pc:sldMk cId="3378662949" sldId="282"/>
            <ac:spMk id="24" creationId="{967A4807-2A5C-4E85-6F8F-C03796FB1531}"/>
          </ac:spMkLst>
        </pc:spChg>
        <pc:spChg chg="add mod">
          <ac:chgData name="Loïc Fierens" userId="63487747-38af-44cd-bb97-8b7381f0d576" providerId="ADAL" clId="{2BF3D539-C584-46A1-A6D1-ADE3E0391506}" dt="2026-06-22T08:21:42.462" v="11091" actId="115"/>
          <ac:spMkLst>
            <pc:docMk/>
            <pc:sldMk cId="3378662949" sldId="282"/>
            <ac:spMk id="27" creationId="{1B772AC6-C216-980C-0A4C-9DF8DAB84F5A}"/>
          </ac:spMkLst>
        </pc:spChg>
        <pc:grpChg chg="add mod">
          <ac:chgData name="Loïc Fierens" userId="63487747-38af-44cd-bb97-8b7381f0d576" providerId="ADAL" clId="{2BF3D539-C584-46A1-A6D1-ADE3E0391506}" dt="2026-06-19T09:28:09.185" v="10829"/>
          <ac:grpSpMkLst>
            <pc:docMk/>
            <pc:sldMk cId="3378662949" sldId="282"/>
            <ac:grpSpMk id="6" creationId="{AC6CB330-5E23-5F82-97ED-C268F1911280}"/>
          </ac:grpSpMkLst>
        </pc:grpChg>
        <pc:cxnChg chg="mod">
          <ac:chgData name="Loïc Fierens" userId="63487747-38af-44cd-bb97-8b7381f0d576" providerId="ADAL" clId="{2BF3D539-C584-46A1-A6D1-ADE3E0391506}" dt="2026-06-19T09:28:09.185" v="10829"/>
          <ac:cxnSpMkLst>
            <pc:docMk/>
            <pc:sldMk cId="3378662949" sldId="282"/>
            <ac:cxnSpMk id="10" creationId="{B38C5002-CEB6-728E-C016-B76F7401045D}"/>
          </ac:cxnSpMkLst>
        </pc:cxn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Feuil1!$B$1</c:f>
              <c:strCache>
                <c:ptCount val="1"/>
                <c:pt idx="0">
                  <c:v>Conflict identified</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D967-4B68-A1BF-767537994F5B}"/>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D967-4B68-A1BF-767537994F5B}"/>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D967-4B68-A1BF-767537994F5B}"/>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D967-4B68-A1BF-767537994F5B}"/>
              </c:ext>
            </c:extLst>
          </c:dPt>
          <c:cat>
            <c:strRef>
              <c:f>Feuil1!$A$2:$A$5</c:f>
              <c:strCache>
                <c:ptCount val="2"/>
                <c:pt idx="0">
                  <c:v>War with Russia</c:v>
                </c:pt>
                <c:pt idx="1">
                  <c:v>Other</c:v>
                </c:pt>
              </c:strCache>
            </c:strRef>
          </c:cat>
          <c:val>
            <c:numRef>
              <c:f>Feuil1!$B$2:$B$5</c:f>
              <c:numCache>
                <c:formatCode>General</c:formatCode>
                <c:ptCount val="4"/>
                <c:pt idx="0">
                  <c:v>67</c:v>
                </c:pt>
                <c:pt idx="1">
                  <c:v>33</c:v>
                </c:pt>
              </c:numCache>
            </c:numRef>
          </c:val>
          <c:extLst>
            <c:ext xmlns:c16="http://schemas.microsoft.com/office/drawing/2014/chart" uri="{C3380CC4-5D6E-409C-BE32-E72D297353CC}">
              <c16:uniqueId val="{00000008-D967-4B68-A1BF-767537994F5B}"/>
            </c:ext>
          </c:extLst>
        </c:ser>
        <c:dLbls>
          <c:showLegendKey val="0"/>
          <c:showVal val="0"/>
          <c:showCatName val="0"/>
          <c:showSerName val="0"/>
          <c:showPercent val="0"/>
          <c:showBubbleSize val="0"/>
          <c:showLeaderLines val="1"/>
        </c:dLbls>
        <c:firstSliceAng val="0"/>
      </c:pieChart>
      <c:spPr>
        <a:noFill/>
        <a:ln>
          <a:noFill/>
        </a:ln>
        <a:effectLst/>
      </c:spPr>
    </c:plotArea>
    <c:legend>
      <c:legendPos val="b"/>
      <c:legendEntry>
        <c:idx val="2"/>
        <c:delete val="1"/>
      </c:legendEntry>
      <c:legendEntry>
        <c:idx val="3"/>
        <c:delete val="1"/>
      </c:legendEntry>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6"/>
    </mc:Choice>
    <mc:Fallback>
      <c:style val="6"/>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GB"/>
              <a:t>Threat if conflict erupts</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barChart>
        <c:barDir val="col"/>
        <c:grouping val="percentStacked"/>
        <c:varyColors val="0"/>
        <c:ser>
          <c:idx val="0"/>
          <c:order val="0"/>
          <c:tx>
            <c:strRef>
              <c:f>Feuil1!$A$1</c:f>
              <c:strCache>
                <c:ptCount val="1"/>
                <c:pt idx="0">
                  <c:v> </c:v>
                </c:pt>
              </c:strCache>
            </c:strRef>
          </c:tx>
          <c:spPr>
            <a:solidFill>
              <a:schemeClr val="accent4">
                <a:tint val="46000"/>
              </a:schemeClr>
            </a:solidFill>
            <a:ln>
              <a:noFill/>
            </a:ln>
            <a:effectLst/>
          </c:spPr>
          <c:invertIfNegative val="0"/>
          <c:cat>
            <c:strRef>
              <c:f>Feuil1!$A$2:$A$4</c:f>
              <c:strCache>
                <c:ptCount val="3"/>
                <c:pt idx="0">
                  <c:v>Threat for me</c:v>
                </c:pt>
                <c:pt idx="1">
                  <c:v>Threat for Belgium</c:v>
                </c:pt>
                <c:pt idx="2">
                  <c:v>Threat for EU</c:v>
                </c:pt>
              </c:strCache>
              <c:extLst/>
            </c:strRef>
          </c:cat>
          <c:val>
            <c:numRef>
              <c:f>Feuil1!$A$2:$A$5</c:f>
              <c:numCache>
                <c:formatCode>General</c:formatCode>
                <c:ptCount val="3"/>
                <c:pt idx="0">
                  <c:v>0</c:v>
                </c:pt>
                <c:pt idx="1">
                  <c:v>0</c:v>
                </c:pt>
                <c:pt idx="2">
                  <c:v>0</c:v>
                </c:pt>
              </c:numCache>
              <c:extLst/>
            </c:numRef>
          </c:val>
          <c:extLst>
            <c:ext xmlns:c16="http://schemas.microsoft.com/office/drawing/2014/chart" uri="{C3380CC4-5D6E-409C-BE32-E72D297353CC}">
              <c16:uniqueId val="{00000000-C829-4F88-B77B-FE347577BCAF}"/>
            </c:ext>
          </c:extLst>
        </c:ser>
        <c:ser>
          <c:idx val="1"/>
          <c:order val="1"/>
          <c:tx>
            <c:strRef>
              <c:f>Feuil1!$B$1</c:f>
              <c:strCache>
                <c:ptCount val="1"/>
                <c:pt idx="0">
                  <c:v>1</c:v>
                </c:pt>
              </c:strCache>
            </c:strRef>
          </c:tx>
          <c:spPr>
            <a:solidFill>
              <a:schemeClr val="accent2">
                <a:lumMod val="50000"/>
              </a:schemeClr>
            </a:solidFill>
            <a:ln>
              <a:noFill/>
            </a:ln>
            <a:effectLst/>
          </c:spPr>
          <c:invertIfNegative val="0"/>
          <c:cat>
            <c:strRef>
              <c:f>Feuil1!$A$2:$A$4</c:f>
              <c:strCache>
                <c:ptCount val="3"/>
                <c:pt idx="0">
                  <c:v>Threat for me</c:v>
                </c:pt>
                <c:pt idx="1">
                  <c:v>Threat for Belgium</c:v>
                </c:pt>
                <c:pt idx="2">
                  <c:v>Threat for EU</c:v>
                </c:pt>
              </c:strCache>
              <c:extLst/>
            </c:strRef>
          </c:cat>
          <c:val>
            <c:numRef>
              <c:f>Feuil1!$B$2:$B$5</c:f>
              <c:numCache>
                <c:formatCode>General</c:formatCode>
                <c:ptCount val="3"/>
                <c:pt idx="0">
                  <c:v>5.6</c:v>
                </c:pt>
                <c:pt idx="1">
                  <c:v>11.4</c:v>
                </c:pt>
                <c:pt idx="2">
                  <c:v>7.1</c:v>
                </c:pt>
              </c:numCache>
              <c:extLst/>
            </c:numRef>
          </c:val>
          <c:extLst>
            <c:ext xmlns:c16="http://schemas.microsoft.com/office/drawing/2014/chart" uri="{C3380CC4-5D6E-409C-BE32-E72D297353CC}">
              <c16:uniqueId val="{00000001-C829-4F88-B77B-FE347577BCAF}"/>
            </c:ext>
          </c:extLst>
        </c:ser>
        <c:ser>
          <c:idx val="2"/>
          <c:order val="2"/>
          <c:tx>
            <c:strRef>
              <c:f>Feuil1!$C$1</c:f>
              <c:strCache>
                <c:ptCount val="1"/>
                <c:pt idx="0">
                  <c:v>2</c:v>
                </c:pt>
              </c:strCache>
            </c:strRef>
          </c:tx>
          <c:spPr>
            <a:solidFill>
              <a:schemeClr val="accent2">
                <a:lumMod val="75000"/>
              </a:schemeClr>
            </a:solidFill>
            <a:ln>
              <a:noFill/>
            </a:ln>
            <a:effectLst/>
          </c:spPr>
          <c:invertIfNegative val="0"/>
          <c:cat>
            <c:strRef>
              <c:f>Feuil1!$A$2:$A$4</c:f>
              <c:strCache>
                <c:ptCount val="3"/>
                <c:pt idx="0">
                  <c:v>Threat for me</c:v>
                </c:pt>
                <c:pt idx="1">
                  <c:v>Threat for Belgium</c:v>
                </c:pt>
                <c:pt idx="2">
                  <c:v>Threat for EU</c:v>
                </c:pt>
              </c:strCache>
              <c:extLst/>
            </c:strRef>
          </c:cat>
          <c:val>
            <c:numRef>
              <c:f>Feuil1!$C$2:$C$5</c:f>
              <c:numCache>
                <c:formatCode>General</c:formatCode>
                <c:ptCount val="3"/>
                <c:pt idx="0">
                  <c:v>8.6999999999999993</c:v>
                </c:pt>
                <c:pt idx="1">
                  <c:v>15.4</c:v>
                </c:pt>
                <c:pt idx="2">
                  <c:v>9</c:v>
                </c:pt>
              </c:numCache>
              <c:extLst/>
            </c:numRef>
          </c:val>
          <c:extLst>
            <c:ext xmlns:c16="http://schemas.microsoft.com/office/drawing/2014/chart" uri="{C3380CC4-5D6E-409C-BE32-E72D297353CC}">
              <c16:uniqueId val="{00000002-C829-4F88-B77B-FE347577BCAF}"/>
            </c:ext>
          </c:extLst>
        </c:ser>
        <c:ser>
          <c:idx val="3"/>
          <c:order val="3"/>
          <c:tx>
            <c:strRef>
              <c:f>Feuil1!$D$1</c:f>
              <c:strCache>
                <c:ptCount val="1"/>
                <c:pt idx="0">
                  <c:v>3</c:v>
                </c:pt>
              </c:strCache>
            </c:strRef>
          </c:tx>
          <c:spPr>
            <a:solidFill>
              <a:schemeClr val="accent2">
                <a:lumMod val="60000"/>
                <a:lumOff val="40000"/>
              </a:schemeClr>
            </a:solidFill>
            <a:ln>
              <a:noFill/>
            </a:ln>
            <a:effectLst/>
          </c:spPr>
          <c:invertIfNegative val="0"/>
          <c:cat>
            <c:strRef>
              <c:f>Feuil1!$A$2:$A$4</c:f>
              <c:strCache>
                <c:ptCount val="3"/>
                <c:pt idx="0">
                  <c:v>Threat for me</c:v>
                </c:pt>
                <c:pt idx="1">
                  <c:v>Threat for Belgium</c:v>
                </c:pt>
                <c:pt idx="2">
                  <c:v>Threat for EU</c:v>
                </c:pt>
              </c:strCache>
              <c:extLst/>
            </c:strRef>
          </c:cat>
          <c:val>
            <c:numRef>
              <c:f>Feuil1!$D$2:$D$5</c:f>
              <c:numCache>
                <c:formatCode>General</c:formatCode>
                <c:ptCount val="3"/>
                <c:pt idx="0">
                  <c:v>12.1</c:v>
                </c:pt>
                <c:pt idx="1">
                  <c:v>13.3</c:v>
                </c:pt>
                <c:pt idx="2">
                  <c:v>9.6</c:v>
                </c:pt>
              </c:numCache>
              <c:extLst/>
            </c:numRef>
          </c:val>
          <c:extLst>
            <c:ext xmlns:c16="http://schemas.microsoft.com/office/drawing/2014/chart" uri="{C3380CC4-5D6E-409C-BE32-E72D297353CC}">
              <c16:uniqueId val="{00000003-C829-4F88-B77B-FE347577BCAF}"/>
            </c:ext>
          </c:extLst>
        </c:ser>
        <c:ser>
          <c:idx val="4"/>
          <c:order val="4"/>
          <c:tx>
            <c:strRef>
              <c:f>Feuil1!$E$1</c:f>
              <c:strCache>
                <c:ptCount val="1"/>
                <c:pt idx="0">
                  <c:v>4</c:v>
                </c:pt>
              </c:strCache>
            </c:strRef>
          </c:tx>
          <c:spPr>
            <a:solidFill>
              <a:schemeClr val="bg2">
                <a:lumMod val="90000"/>
              </a:schemeClr>
            </a:solidFill>
            <a:ln>
              <a:noFill/>
            </a:ln>
            <a:effectLst/>
          </c:spPr>
          <c:invertIfNegative val="0"/>
          <c:cat>
            <c:strRef>
              <c:f>Feuil1!$A$2:$A$4</c:f>
              <c:strCache>
                <c:ptCount val="3"/>
                <c:pt idx="0">
                  <c:v>Threat for me</c:v>
                </c:pt>
                <c:pt idx="1">
                  <c:v>Threat for Belgium</c:v>
                </c:pt>
                <c:pt idx="2">
                  <c:v>Threat for EU</c:v>
                </c:pt>
              </c:strCache>
              <c:extLst/>
            </c:strRef>
          </c:cat>
          <c:val>
            <c:numRef>
              <c:f>Feuil1!$E$2:$E$5</c:f>
              <c:numCache>
                <c:formatCode>General</c:formatCode>
                <c:ptCount val="3"/>
                <c:pt idx="0">
                  <c:v>17.100000000000001</c:v>
                </c:pt>
                <c:pt idx="1">
                  <c:v>15</c:v>
                </c:pt>
                <c:pt idx="2">
                  <c:v>12.2</c:v>
                </c:pt>
              </c:numCache>
              <c:extLst/>
            </c:numRef>
          </c:val>
          <c:extLst>
            <c:ext xmlns:c16="http://schemas.microsoft.com/office/drawing/2014/chart" uri="{C3380CC4-5D6E-409C-BE32-E72D297353CC}">
              <c16:uniqueId val="{00000007-C829-4F88-B77B-FE347577BCAF}"/>
            </c:ext>
          </c:extLst>
        </c:ser>
        <c:ser>
          <c:idx val="5"/>
          <c:order val="5"/>
          <c:tx>
            <c:strRef>
              <c:f>Feuil1!$F$1</c:f>
              <c:strCache>
                <c:ptCount val="1"/>
                <c:pt idx="0">
                  <c:v>5</c:v>
                </c:pt>
              </c:strCache>
            </c:strRef>
          </c:tx>
          <c:spPr>
            <a:solidFill>
              <a:schemeClr val="accent6">
                <a:lumMod val="60000"/>
                <a:lumOff val="40000"/>
              </a:schemeClr>
            </a:solidFill>
            <a:ln>
              <a:noFill/>
            </a:ln>
            <a:effectLst/>
          </c:spPr>
          <c:invertIfNegative val="0"/>
          <c:cat>
            <c:strRef>
              <c:f>Feuil1!$A$2:$A$4</c:f>
              <c:strCache>
                <c:ptCount val="3"/>
                <c:pt idx="0">
                  <c:v>Threat for me</c:v>
                </c:pt>
                <c:pt idx="1">
                  <c:v>Threat for Belgium</c:v>
                </c:pt>
                <c:pt idx="2">
                  <c:v>Threat for EU</c:v>
                </c:pt>
              </c:strCache>
              <c:extLst/>
            </c:strRef>
          </c:cat>
          <c:val>
            <c:numRef>
              <c:f>Feuil1!$F$2:$F$5</c:f>
              <c:numCache>
                <c:formatCode>General</c:formatCode>
                <c:ptCount val="3"/>
                <c:pt idx="0">
                  <c:v>20.7</c:v>
                </c:pt>
                <c:pt idx="1">
                  <c:v>15.5</c:v>
                </c:pt>
                <c:pt idx="2">
                  <c:v>16.5</c:v>
                </c:pt>
              </c:numCache>
              <c:extLst/>
            </c:numRef>
          </c:val>
          <c:extLst>
            <c:ext xmlns:c16="http://schemas.microsoft.com/office/drawing/2014/chart" uri="{C3380CC4-5D6E-409C-BE32-E72D297353CC}">
              <c16:uniqueId val="{00000008-C829-4F88-B77B-FE347577BCAF}"/>
            </c:ext>
          </c:extLst>
        </c:ser>
        <c:ser>
          <c:idx val="6"/>
          <c:order val="6"/>
          <c:tx>
            <c:strRef>
              <c:f>Feuil1!$G$1</c:f>
              <c:strCache>
                <c:ptCount val="1"/>
                <c:pt idx="0">
                  <c:v>6</c:v>
                </c:pt>
              </c:strCache>
            </c:strRef>
          </c:tx>
          <c:spPr>
            <a:solidFill>
              <a:schemeClr val="accent6">
                <a:lumMod val="75000"/>
              </a:schemeClr>
            </a:solidFill>
            <a:ln>
              <a:noFill/>
            </a:ln>
            <a:effectLst/>
          </c:spPr>
          <c:invertIfNegative val="0"/>
          <c:cat>
            <c:strRef>
              <c:f>Feuil1!$A$2:$A$4</c:f>
              <c:strCache>
                <c:ptCount val="3"/>
                <c:pt idx="0">
                  <c:v>Threat for me</c:v>
                </c:pt>
                <c:pt idx="1">
                  <c:v>Threat for Belgium</c:v>
                </c:pt>
                <c:pt idx="2">
                  <c:v>Threat for EU</c:v>
                </c:pt>
              </c:strCache>
              <c:extLst/>
            </c:strRef>
          </c:cat>
          <c:val>
            <c:numRef>
              <c:f>Feuil1!$G$2:$G$5</c:f>
              <c:numCache>
                <c:formatCode>General</c:formatCode>
                <c:ptCount val="3"/>
                <c:pt idx="0">
                  <c:v>18.2</c:v>
                </c:pt>
                <c:pt idx="1">
                  <c:v>13.5</c:v>
                </c:pt>
                <c:pt idx="2">
                  <c:v>21.2</c:v>
                </c:pt>
              </c:numCache>
              <c:extLst/>
            </c:numRef>
          </c:val>
          <c:extLst>
            <c:ext xmlns:c16="http://schemas.microsoft.com/office/drawing/2014/chart" uri="{C3380CC4-5D6E-409C-BE32-E72D297353CC}">
              <c16:uniqueId val="{00000009-C829-4F88-B77B-FE347577BCAF}"/>
            </c:ext>
          </c:extLst>
        </c:ser>
        <c:ser>
          <c:idx val="7"/>
          <c:order val="7"/>
          <c:tx>
            <c:strRef>
              <c:f>Feuil1!$H$1</c:f>
              <c:strCache>
                <c:ptCount val="1"/>
                <c:pt idx="0">
                  <c:v>7</c:v>
                </c:pt>
              </c:strCache>
            </c:strRef>
          </c:tx>
          <c:spPr>
            <a:solidFill>
              <a:schemeClr val="accent6">
                <a:lumMod val="50000"/>
              </a:schemeClr>
            </a:solidFill>
            <a:ln>
              <a:noFill/>
            </a:ln>
            <a:effectLst/>
          </c:spPr>
          <c:invertIfNegative val="0"/>
          <c:cat>
            <c:strRef>
              <c:f>Feuil1!$A$2:$A$4</c:f>
              <c:strCache>
                <c:ptCount val="3"/>
                <c:pt idx="0">
                  <c:v>Threat for me</c:v>
                </c:pt>
                <c:pt idx="1">
                  <c:v>Threat for Belgium</c:v>
                </c:pt>
                <c:pt idx="2">
                  <c:v>Threat for EU</c:v>
                </c:pt>
              </c:strCache>
              <c:extLst/>
            </c:strRef>
          </c:cat>
          <c:val>
            <c:numRef>
              <c:f>Feuil1!$H$2:$H$5</c:f>
              <c:numCache>
                <c:formatCode>General</c:formatCode>
                <c:ptCount val="3"/>
                <c:pt idx="0">
                  <c:v>17.600000000000001</c:v>
                </c:pt>
                <c:pt idx="1">
                  <c:v>15.8</c:v>
                </c:pt>
                <c:pt idx="2">
                  <c:v>24.3</c:v>
                </c:pt>
              </c:numCache>
              <c:extLst/>
            </c:numRef>
          </c:val>
          <c:extLst>
            <c:ext xmlns:c16="http://schemas.microsoft.com/office/drawing/2014/chart" uri="{C3380CC4-5D6E-409C-BE32-E72D297353CC}">
              <c16:uniqueId val="{0000000A-C829-4F88-B77B-FE347577BCAF}"/>
            </c:ext>
          </c:extLst>
        </c:ser>
        <c:dLbls>
          <c:showLegendKey val="0"/>
          <c:showVal val="0"/>
          <c:showCatName val="0"/>
          <c:showSerName val="0"/>
          <c:showPercent val="0"/>
          <c:showBubbleSize val="0"/>
        </c:dLbls>
        <c:gapWidth val="150"/>
        <c:overlap val="100"/>
        <c:axId val="1669269856"/>
        <c:axId val="1669279456"/>
      </c:barChart>
      <c:catAx>
        <c:axId val="16692698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crossAx val="1669279456"/>
        <c:crosses val="autoZero"/>
        <c:auto val="1"/>
        <c:lblAlgn val="ctr"/>
        <c:lblOffset val="100"/>
        <c:noMultiLvlLbl val="0"/>
      </c:catAx>
      <c:valAx>
        <c:axId val="1669279456"/>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crossAx val="1669269856"/>
        <c:crosses val="autoZero"/>
        <c:crossBetween val="between"/>
      </c:valAx>
      <c:spPr>
        <a:noFill/>
        <a:ln>
          <a:noFill/>
        </a:ln>
        <a:effectLst/>
      </c:spPr>
    </c:plotArea>
    <c:legend>
      <c:legendPos val="b"/>
      <c:legendEntry>
        <c:idx val="0"/>
        <c:delete val="1"/>
      </c:legendEntry>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fr-FR"/>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1"/>
    </mc:Choice>
    <mc:Fallback>
      <c:style val="1"/>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GB"/>
              <a:t>Probability</a:t>
            </a:r>
            <a:r>
              <a:rPr lang="en-GB" baseline="0"/>
              <a:t> if BE or EU remain neutral</a:t>
            </a:r>
            <a:endParaRPr lang="en-GB"/>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GB"/>
        </a:p>
      </c:txPr>
    </c:title>
    <c:autoTitleDeleted val="0"/>
    <c:plotArea>
      <c:layout/>
      <c:barChart>
        <c:barDir val="col"/>
        <c:grouping val="percentStacked"/>
        <c:varyColors val="0"/>
        <c:ser>
          <c:idx val="0"/>
          <c:order val="0"/>
          <c:tx>
            <c:strRef>
              <c:f>Feuil1!$A$1</c:f>
              <c:strCache>
                <c:ptCount val="1"/>
                <c:pt idx="0">
                  <c:v> </c:v>
                </c:pt>
              </c:strCache>
            </c:strRef>
          </c:tx>
          <c:spPr>
            <a:solidFill>
              <a:schemeClr val="dk1">
                <a:tint val="88000"/>
                <a:shade val="76000"/>
              </a:schemeClr>
            </a:solidFill>
            <a:ln>
              <a:noFill/>
            </a:ln>
            <a:effectLst/>
          </c:spPr>
          <c:invertIfNegative val="0"/>
          <c:cat>
            <c:strRef>
              <c:f>Feuil1!$A$2:$A$4</c:f>
              <c:strCache>
                <c:ptCount val="2"/>
                <c:pt idx="0">
                  <c:v>If Belgium does not change its current policy</c:v>
                </c:pt>
                <c:pt idx="1">
                  <c:v>If EU does not change its current policy</c:v>
                </c:pt>
              </c:strCache>
              <c:extLst/>
            </c:strRef>
          </c:cat>
          <c:val>
            <c:numRef>
              <c:f>Feuil1!$A$2:$A$3</c:f>
              <c:numCache>
                <c:formatCode>General</c:formatCode>
                <c:ptCount val="2"/>
                <c:pt idx="0">
                  <c:v>0</c:v>
                </c:pt>
                <c:pt idx="1">
                  <c:v>0</c:v>
                </c:pt>
              </c:numCache>
              <c:extLst/>
            </c:numRef>
          </c:val>
          <c:extLst>
            <c:ext xmlns:c16="http://schemas.microsoft.com/office/drawing/2014/chart" uri="{C3380CC4-5D6E-409C-BE32-E72D297353CC}">
              <c16:uniqueId val="{00000000-8087-4F14-A97B-912BD5C04A02}"/>
            </c:ext>
          </c:extLst>
        </c:ser>
        <c:ser>
          <c:idx val="1"/>
          <c:order val="1"/>
          <c:tx>
            <c:strRef>
              <c:f>Feuil1!$B$1</c:f>
              <c:strCache>
                <c:ptCount val="1"/>
                <c:pt idx="0">
                  <c:v>1</c:v>
                </c:pt>
              </c:strCache>
            </c:strRef>
          </c:tx>
          <c:spPr>
            <a:solidFill>
              <a:schemeClr val="accent2">
                <a:lumMod val="50000"/>
              </a:schemeClr>
            </a:solidFill>
            <a:ln>
              <a:noFill/>
            </a:ln>
            <a:effectLst/>
          </c:spPr>
          <c:invertIfNegative val="0"/>
          <c:cat>
            <c:strRef>
              <c:f>Feuil1!$A$2:$A$4</c:f>
              <c:strCache>
                <c:ptCount val="2"/>
                <c:pt idx="0">
                  <c:v>If Belgium does not change its current policy</c:v>
                </c:pt>
                <c:pt idx="1">
                  <c:v>If EU does not change its current policy</c:v>
                </c:pt>
              </c:strCache>
              <c:extLst/>
            </c:strRef>
          </c:cat>
          <c:val>
            <c:numRef>
              <c:f>Feuil1!$B$2:$B$3</c:f>
              <c:numCache>
                <c:formatCode>General</c:formatCode>
                <c:ptCount val="2"/>
                <c:pt idx="0">
                  <c:v>6.6</c:v>
                </c:pt>
                <c:pt idx="1">
                  <c:v>4.0999999999999996</c:v>
                </c:pt>
              </c:numCache>
              <c:extLst/>
            </c:numRef>
          </c:val>
          <c:extLst>
            <c:ext xmlns:c16="http://schemas.microsoft.com/office/drawing/2014/chart" uri="{C3380CC4-5D6E-409C-BE32-E72D297353CC}">
              <c16:uniqueId val="{00000001-8087-4F14-A97B-912BD5C04A02}"/>
            </c:ext>
          </c:extLst>
        </c:ser>
        <c:ser>
          <c:idx val="2"/>
          <c:order val="2"/>
          <c:tx>
            <c:strRef>
              <c:f>Feuil1!$C$1</c:f>
              <c:strCache>
                <c:ptCount val="1"/>
                <c:pt idx="0">
                  <c:v>2</c:v>
                </c:pt>
              </c:strCache>
            </c:strRef>
          </c:tx>
          <c:spPr>
            <a:solidFill>
              <a:schemeClr val="accent2">
                <a:lumMod val="75000"/>
              </a:schemeClr>
            </a:solidFill>
            <a:ln>
              <a:noFill/>
            </a:ln>
            <a:effectLst/>
          </c:spPr>
          <c:invertIfNegative val="0"/>
          <c:cat>
            <c:strRef>
              <c:f>Feuil1!$A$2:$A$4</c:f>
              <c:strCache>
                <c:ptCount val="2"/>
                <c:pt idx="0">
                  <c:v>If Belgium does not change its current policy</c:v>
                </c:pt>
                <c:pt idx="1">
                  <c:v>If EU does not change its current policy</c:v>
                </c:pt>
              </c:strCache>
              <c:extLst/>
            </c:strRef>
          </c:cat>
          <c:val>
            <c:numRef>
              <c:f>Feuil1!$C$2:$C$3</c:f>
              <c:numCache>
                <c:formatCode>General</c:formatCode>
                <c:ptCount val="2"/>
                <c:pt idx="0">
                  <c:v>10.7</c:v>
                </c:pt>
                <c:pt idx="1">
                  <c:v>5.2</c:v>
                </c:pt>
              </c:numCache>
              <c:extLst/>
            </c:numRef>
          </c:val>
          <c:extLst>
            <c:ext xmlns:c16="http://schemas.microsoft.com/office/drawing/2014/chart" uri="{C3380CC4-5D6E-409C-BE32-E72D297353CC}">
              <c16:uniqueId val="{00000002-8087-4F14-A97B-912BD5C04A02}"/>
            </c:ext>
          </c:extLst>
        </c:ser>
        <c:ser>
          <c:idx val="3"/>
          <c:order val="3"/>
          <c:tx>
            <c:strRef>
              <c:f>Feuil1!$D$1</c:f>
              <c:strCache>
                <c:ptCount val="1"/>
                <c:pt idx="0">
                  <c:v>3</c:v>
                </c:pt>
              </c:strCache>
            </c:strRef>
          </c:tx>
          <c:spPr>
            <a:solidFill>
              <a:schemeClr val="accent2">
                <a:lumMod val="60000"/>
                <a:lumOff val="40000"/>
              </a:schemeClr>
            </a:solidFill>
            <a:ln>
              <a:noFill/>
            </a:ln>
            <a:effectLst/>
          </c:spPr>
          <c:invertIfNegative val="0"/>
          <c:cat>
            <c:strRef>
              <c:f>Feuil1!$A$2:$A$4</c:f>
              <c:strCache>
                <c:ptCount val="2"/>
                <c:pt idx="0">
                  <c:v>If Belgium does not change its current policy</c:v>
                </c:pt>
                <c:pt idx="1">
                  <c:v>If EU does not change its current policy</c:v>
                </c:pt>
              </c:strCache>
              <c:extLst/>
            </c:strRef>
          </c:cat>
          <c:val>
            <c:numRef>
              <c:f>Feuil1!$D$2:$D$3</c:f>
              <c:numCache>
                <c:formatCode>General</c:formatCode>
                <c:ptCount val="2"/>
                <c:pt idx="0">
                  <c:v>12.2</c:v>
                </c:pt>
                <c:pt idx="1">
                  <c:v>8.4</c:v>
                </c:pt>
              </c:numCache>
              <c:extLst/>
            </c:numRef>
          </c:val>
          <c:extLst>
            <c:ext xmlns:c16="http://schemas.microsoft.com/office/drawing/2014/chart" uri="{C3380CC4-5D6E-409C-BE32-E72D297353CC}">
              <c16:uniqueId val="{00000003-8087-4F14-A97B-912BD5C04A02}"/>
            </c:ext>
          </c:extLst>
        </c:ser>
        <c:ser>
          <c:idx val="4"/>
          <c:order val="4"/>
          <c:tx>
            <c:strRef>
              <c:f>Feuil1!$E$1</c:f>
              <c:strCache>
                <c:ptCount val="1"/>
                <c:pt idx="0">
                  <c:v>4</c:v>
                </c:pt>
              </c:strCache>
            </c:strRef>
          </c:tx>
          <c:spPr>
            <a:solidFill>
              <a:schemeClr val="bg2">
                <a:lumMod val="90000"/>
              </a:schemeClr>
            </a:solidFill>
            <a:ln>
              <a:noFill/>
            </a:ln>
            <a:effectLst/>
          </c:spPr>
          <c:invertIfNegative val="0"/>
          <c:cat>
            <c:strRef>
              <c:f>Feuil1!$A$2:$A$4</c:f>
              <c:strCache>
                <c:ptCount val="2"/>
                <c:pt idx="0">
                  <c:v>If Belgium does not change its current policy</c:v>
                </c:pt>
                <c:pt idx="1">
                  <c:v>If EU does not change its current policy</c:v>
                </c:pt>
              </c:strCache>
              <c:extLst/>
            </c:strRef>
          </c:cat>
          <c:val>
            <c:numRef>
              <c:f>Feuil1!$E$2:$E$3</c:f>
              <c:numCache>
                <c:formatCode>General</c:formatCode>
                <c:ptCount val="2"/>
                <c:pt idx="0">
                  <c:v>24.5</c:v>
                </c:pt>
                <c:pt idx="1">
                  <c:v>18.100000000000001</c:v>
                </c:pt>
              </c:numCache>
              <c:extLst/>
            </c:numRef>
          </c:val>
          <c:extLst>
            <c:ext xmlns:c16="http://schemas.microsoft.com/office/drawing/2014/chart" uri="{C3380CC4-5D6E-409C-BE32-E72D297353CC}">
              <c16:uniqueId val="{00000004-8087-4F14-A97B-912BD5C04A02}"/>
            </c:ext>
          </c:extLst>
        </c:ser>
        <c:ser>
          <c:idx val="5"/>
          <c:order val="5"/>
          <c:tx>
            <c:strRef>
              <c:f>Feuil1!$F$1</c:f>
              <c:strCache>
                <c:ptCount val="1"/>
                <c:pt idx="0">
                  <c:v>5</c:v>
                </c:pt>
              </c:strCache>
            </c:strRef>
          </c:tx>
          <c:spPr>
            <a:solidFill>
              <a:schemeClr val="accent6">
                <a:lumMod val="60000"/>
                <a:lumOff val="40000"/>
              </a:schemeClr>
            </a:solidFill>
            <a:ln>
              <a:noFill/>
            </a:ln>
            <a:effectLst/>
          </c:spPr>
          <c:invertIfNegative val="0"/>
          <c:cat>
            <c:strRef>
              <c:f>Feuil1!$A$2:$A$4</c:f>
              <c:strCache>
                <c:ptCount val="2"/>
                <c:pt idx="0">
                  <c:v>If Belgium does not change its current policy</c:v>
                </c:pt>
                <c:pt idx="1">
                  <c:v>If EU does not change its current policy</c:v>
                </c:pt>
              </c:strCache>
              <c:extLst/>
            </c:strRef>
          </c:cat>
          <c:val>
            <c:numRef>
              <c:f>Feuil1!$F$2:$F$3</c:f>
              <c:numCache>
                <c:formatCode>General</c:formatCode>
                <c:ptCount val="2"/>
                <c:pt idx="0">
                  <c:v>22.4</c:v>
                </c:pt>
                <c:pt idx="1">
                  <c:v>24.3</c:v>
                </c:pt>
              </c:numCache>
              <c:extLst/>
            </c:numRef>
          </c:val>
          <c:extLst>
            <c:ext xmlns:c16="http://schemas.microsoft.com/office/drawing/2014/chart" uri="{C3380CC4-5D6E-409C-BE32-E72D297353CC}">
              <c16:uniqueId val="{00000005-8087-4F14-A97B-912BD5C04A02}"/>
            </c:ext>
          </c:extLst>
        </c:ser>
        <c:ser>
          <c:idx val="6"/>
          <c:order val="6"/>
          <c:tx>
            <c:strRef>
              <c:f>Feuil1!$G$1</c:f>
              <c:strCache>
                <c:ptCount val="1"/>
                <c:pt idx="0">
                  <c:v>6</c:v>
                </c:pt>
              </c:strCache>
            </c:strRef>
          </c:tx>
          <c:spPr>
            <a:solidFill>
              <a:schemeClr val="accent6">
                <a:lumMod val="75000"/>
              </a:schemeClr>
            </a:solidFill>
            <a:ln>
              <a:noFill/>
            </a:ln>
            <a:effectLst/>
          </c:spPr>
          <c:invertIfNegative val="0"/>
          <c:cat>
            <c:strRef>
              <c:f>Feuil1!$A$2:$A$4</c:f>
              <c:strCache>
                <c:ptCount val="2"/>
                <c:pt idx="0">
                  <c:v>If Belgium does not change its current policy</c:v>
                </c:pt>
                <c:pt idx="1">
                  <c:v>If EU does not change its current policy</c:v>
                </c:pt>
              </c:strCache>
              <c:extLst/>
            </c:strRef>
          </c:cat>
          <c:val>
            <c:numRef>
              <c:f>Feuil1!$G$2:$G$3</c:f>
              <c:numCache>
                <c:formatCode>General</c:formatCode>
                <c:ptCount val="2"/>
                <c:pt idx="0">
                  <c:v>13.8</c:v>
                </c:pt>
                <c:pt idx="1">
                  <c:v>22.3</c:v>
                </c:pt>
              </c:numCache>
              <c:extLst/>
            </c:numRef>
          </c:val>
          <c:extLst>
            <c:ext xmlns:c16="http://schemas.microsoft.com/office/drawing/2014/chart" uri="{C3380CC4-5D6E-409C-BE32-E72D297353CC}">
              <c16:uniqueId val="{00000006-8087-4F14-A97B-912BD5C04A02}"/>
            </c:ext>
          </c:extLst>
        </c:ser>
        <c:ser>
          <c:idx val="7"/>
          <c:order val="7"/>
          <c:tx>
            <c:strRef>
              <c:f>Feuil1!$H$1</c:f>
              <c:strCache>
                <c:ptCount val="1"/>
                <c:pt idx="0">
                  <c:v>7</c:v>
                </c:pt>
              </c:strCache>
            </c:strRef>
          </c:tx>
          <c:spPr>
            <a:solidFill>
              <a:schemeClr val="accent6">
                <a:lumMod val="50000"/>
              </a:schemeClr>
            </a:solidFill>
            <a:ln>
              <a:noFill/>
            </a:ln>
            <a:effectLst/>
          </c:spPr>
          <c:invertIfNegative val="0"/>
          <c:cat>
            <c:strRef>
              <c:f>Feuil1!$A$2:$A$4</c:f>
              <c:strCache>
                <c:ptCount val="2"/>
                <c:pt idx="0">
                  <c:v>If Belgium does not change its current policy</c:v>
                </c:pt>
                <c:pt idx="1">
                  <c:v>If EU does not change its current policy</c:v>
                </c:pt>
              </c:strCache>
              <c:extLst/>
            </c:strRef>
          </c:cat>
          <c:val>
            <c:numRef>
              <c:f>Feuil1!$H$2:$H$3</c:f>
              <c:numCache>
                <c:formatCode>General</c:formatCode>
                <c:ptCount val="2"/>
                <c:pt idx="0">
                  <c:v>9.8000000000000007</c:v>
                </c:pt>
                <c:pt idx="1">
                  <c:v>17.600000000000001</c:v>
                </c:pt>
              </c:numCache>
              <c:extLst/>
            </c:numRef>
          </c:val>
          <c:extLst>
            <c:ext xmlns:c16="http://schemas.microsoft.com/office/drawing/2014/chart" uri="{C3380CC4-5D6E-409C-BE32-E72D297353CC}">
              <c16:uniqueId val="{00000007-8087-4F14-A97B-912BD5C04A02}"/>
            </c:ext>
          </c:extLst>
        </c:ser>
        <c:dLbls>
          <c:showLegendKey val="0"/>
          <c:showVal val="0"/>
          <c:showCatName val="0"/>
          <c:showSerName val="0"/>
          <c:showPercent val="0"/>
          <c:showBubbleSize val="0"/>
        </c:dLbls>
        <c:gapWidth val="150"/>
        <c:overlap val="100"/>
        <c:axId val="1669269856"/>
        <c:axId val="1669279456"/>
      </c:barChart>
      <c:catAx>
        <c:axId val="16692698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crossAx val="1669279456"/>
        <c:crosses val="autoZero"/>
        <c:auto val="1"/>
        <c:lblAlgn val="ctr"/>
        <c:lblOffset val="100"/>
        <c:noMultiLvlLbl val="0"/>
      </c:catAx>
      <c:valAx>
        <c:axId val="1669279456"/>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crossAx val="1669269856"/>
        <c:crosses val="autoZero"/>
        <c:crossBetween val="between"/>
      </c:valAx>
      <c:spPr>
        <a:noFill/>
        <a:ln>
          <a:noFill/>
        </a:ln>
        <a:effectLst/>
      </c:spPr>
    </c:plotArea>
    <c:legend>
      <c:legendPos val="b"/>
      <c:legendEntry>
        <c:idx val="0"/>
        <c:delete val="1"/>
      </c:legendEntry>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fr-F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withinLinearReversed" id="24">
  <a:schemeClr val="accent4"/>
</cs:colorStyle>
</file>

<file path=ppt/charts/colors3.xml><?xml version="1.0" encoding="utf-8"?>
<cs:colorStyle xmlns:cs="http://schemas.microsoft.com/office/drawing/2012/chartStyle" xmlns:a="http://schemas.openxmlformats.org/drawingml/2006/main" meth="acrossLinear" id="1">
  <a:schemeClr val="dk1">
    <a:tint val="88000"/>
  </a:schemeClr>
  <a:schemeClr val="dk1">
    <a:tint val="55000"/>
  </a:schemeClr>
  <a:schemeClr val="dk1">
    <a:tint val="78000"/>
  </a:schemeClr>
  <a:schemeClr val="dk1">
    <a:tint val="92000"/>
  </a:schemeClr>
  <a:schemeClr val="dk1">
    <a:tint val="70000"/>
  </a:schemeClr>
  <a:schemeClr val="dk1">
    <a:tint val="30000"/>
  </a:schemeClr>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8C5522D-2520-4A14-9955-521B8E5C172F}" type="doc">
      <dgm:prSet loTypeId="urn:microsoft.com/office/officeart/2005/8/layout/default" loCatId="list" qsTypeId="urn:microsoft.com/office/officeart/2005/8/quickstyle/simple1" qsCatId="simple" csTypeId="urn:microsoft.com/office/officeart/2005/8/colors/accent1_2" csCatId="accent1"/>
      <dgm:spPr/>
      <dgm:t>
        <a:bodyPr/>
        <a:lstStyle/>
        <a:p>
          <a:endParaRPr lang="en-US"/>
        </a:p>
      </dgm:t>
    </dgm:pt>
    <dgm:pt modelId="{572A6BC7-BC5E-4D2D-8BA1-9F75A6D797C4}">
      <dgm:prSet/>
      <dgm:spPr/>
      <dgm:t>
        <a:bodyPr/>
        <a:lstStyle/>
        <a:p>
          <a:r>
            <a:rPr lang="en-GB"/>
            <a:t>Improving the conceptualization and measurement of the so-called </a:t>
          </a:r>
          <a:r>
            <a:rPr lang="en-GB" i="1"/>
            <a:t>willingness to fight </a:t>
          </a:r>
          <a:endParaRPr lang="en-US"/>
        </a:p>
      </dgm:t>
    </dgm:pt>
    <dgm:pt modelId="{62B09473-ADF0-4499-9613-0EBF67FCF80E}" type="parTrans" cxnId="{61311D87-D161-4F8C-A2AE-379DA49362B2}">
      <dgm:prSet/>
      <dgm:spPr/>
      <dgm:t>
        <a:bodyPr/>
        <a:lstStyle/>
        <a:p>
          <a:endParaRPr lang="en-US"/>
        </a:p>
      </dgm:t>
    </dgm:pt>
    <dgm:pt modelId="{D288DA7B-EABE-4F2E-961B-EBBDA0393892}" type="sibTrans" cxnId="{61311D87-D161-4F8C-A2AE-379DA49362B2}">
      <dgm:prSet/>
      <dgm:spPr/>
      <dgm:t>
        <a:bodyPr/>
        <a:lstStyle/>
        <a:p>
          <a:endParaRPr lang="en-US"/>
        </a:p>
      </dgm:t>
    </dgm:pt>
    <dgm:pt modelId="{14A3BB6A-C202-49FD-A87A-56985086C3B9}">
      <dgm:prSet/>
      <dgm:spPr/>
      <dgm:t>
        <a:bodyPr/>
        <a:lstStyle/>
        <a:p>
          <a:r>
            <a:rPr lang="en-GB"/>
            <a:t>Testing theory-driven hypotheses regarding its predictors</a:t>
          </a:r>
          <a:endParaRPr lang="en-US"/>
        </a:p>
      </dgm:t>
    </dgm:pt>
    <dgm:pt modelId="{BBCBF207-48E9-4F4D-B226-9F90C6128932}" type="parTrans" cxnId="{C4437FE6-131D-41A6-94BF-6EC9BFC27377}">
      <dgm:prSet/>
      <dgm:spPr/>
      <dgm:t>
        <a:bodyPr/>
        <a:lstStyle/>
        <a:p>
          <a:endParaRPr lang="en-US"/>
        </a:p>
      </dgm:t>
    </dgm:pt>
    <dgm:pt modelId="{92028C29-951A-432D-86CE-9316A57317B7}" type="sibTrans" cxnId="{C4437FE6-131D-41A6-94BF-6EC9BFC27377}">
      <dgm:prSet/>
      <dgm:spPr/>
      <dgm:t>
        <a:bodyPr/>
        <a:lstStyle/>
        <a:p>
          <a:endParaRPr lang="en-US"/>
        </a:p>
      </dgm:t>
    </dgm:pt>
    <dgm:pt modelId="{F6C41EB7-86DE-43EC-999B-DC90632DA087}">
      <dgm:prSet/>
      <dgm:spPr/>
      <dgm:t>
        <a:bodyPr/>
        <a:lstStyle/>
        <a:p>
          <a:r>
            <a:rPr lang="en-GB" b="0" dirty="0"/>
            <a:t>Assessing the importance of anticipatory processes in explaining individual differences in willingness to fight</a:t>
          </a:r>
          <a:endParaRPr lang="en-US" b="0" dirty="0"/>
        </a:p>
      </dgm:t>
    </dgm:pt>
    <dgm:pt modelId="{7EF39B90-B654-4B2F-9304-068EF92793FB}" type="parTrans" cxnId="{EE1C662F-07DA-4CB0-926F-ECDBE077236E}">
      <dgm:prSet/>
      <dgm:spPr/>
      <dgm:t>
        <a:bodyPr/>
        <a:lstStyle/>
        <a:p>
          <a:endParaRPr lang="en-US"/>
        </a:p>
      </dgm:t>
    </dgm:pt>
    <dgm:pt modelId="{6D5E898A-B47B-4E1A-BC64-724C16692F97}" type="sibTrans" cxnId="{EE1C662F-07DA-4CB0-926F-ECDBE077236E}">
      <dgm:prSet/>
      <dgm:spPr/>
      <dgm:t>
        <a:bodyPr/>
        <a:lstStyle/>
        <a:p>
          <a:endParaRPr lang="en-US"/>
        </a:p>
      </dgm:t>
    </dgm:pt>
    <dgm:pt modelId="{1E2AE7FA-3626-4C6B-8445-17308284EEFA}" type="pres">
      <dgm:prSet presAssocID="{F8C5522D-2520-4A14-9955-521B8E5C172F}" presName="diagram" presStyleCnt="0">
        <dgm:presLayoutVars>
          <dgm:dir/>
          <dgm:resizeHandles val="exact"/>
        </dgm:presLayoutVars>
      </dgm:prSet>
      <dgm:spPr/>
    </dgm:pt>
    <dgm:pt modelId="{C6FC3635-F4F8-4642-B9D4-F6A0E75EDBA1}" type="pres">
      <dgm:prSet presAssocID="{572A6BC7-BC5E-4D2D-8BA1-9F75A6D797C4}" presName="node" presStyleLbl="node1" presStyleIdx="0" presStyleCnt="3">
        <dgm:presLayoutVars>
          <dgm:bulletEnabled val="1"/>
        </dgm:presLayoutVars>
      </dgm:prSet>
      <dgm:spPr/>
    </dgm:pt>
    <dgm:pt modelId="{C345A50F-33BA-4CC6-93A5-D52754CEB207}" type="pres">
      <dgm:prSet presAssocID="{D288DA7B-EABE-4F2E-961B-EBBDA0393892}" presName="sibTrans" presStyleCnt="0"/>
      <dgm:spPr/>
    </dgm:pt>
    <dgm:pt modelId="{C2221CFA-4C13-4CBE-8423-CD54E765A475}" type="pres">
      <dgm:prSet presAssocID="{14A3BB6A-C202-49FD-A87A-56985086C3B9}" presName="node" presStyleLbl="node1" presStyleIdx="1" presStyleCnt="3">
        <dgm:presLayoutVars>
          <dgm:bulletEnabled val="1"/>
        </dgm:presLayoutVars>
      </dgm:prSet>
      <dgm:spPr/>
    </dgm:pt>
    <dgm:pt modelId="{C264EEB3-616B-455D-836B-A46C94A583E2}" type="pres">
      <dgm:prSet presAssocID="{92028C29-951A-432D-86CE-9316A57317B7}" presName="sibTrans" presStyleCnt="0"/>
      <dgm:spPr/>
    </dgm:pt>
    <dgm:pt modelId="{612DEE37-20D5-43D7-B7A8-6ACCF378C678}" type="pres">
      <dgm:prSet presAssocID="{F6C41EB7-86DE-43EC-999B-DC90632DA087}" presName="node" presStyleLbl="node1" presStyleIdx="2" presStyleCnt="3">
        <dgm:presLayoutVars>
          <dgm:bulletEnabled val="1"/>
        </dgm:presLayoutVars>
      </dgm:prSet>
      <dgm:spPr/>
    </dgm:pt>
  </dgm:ptLst>
  <dgm:cxnLst>
    <dgm:cxn modelId="{EE1C662F-07DA-4CB0-926F-ECDBE077236E}" srcId="{F8C5522D-2520-4A14-9955-521B8E5C172F}" destId="{F6C41EB7-86DE-43EC-999B-DC90632DA087}" srcOrd="2" destOrd="0" parTransId="{7EF39B90-B654-4B2F-9304-068EF92793FB}" sibTransId="{6D5E898A-B47B-4E1A-BC64-724C16692F97}"/>
    <dgm:cxn modelId="{B6F77467-C107-43A8-A461-560B20473B2D}" type="presOf" srcId="{572A6BC7-BC5E-4D2D-8BA1-9F75A6D797C4}" destId="{C6FC3635-F4F8-4642-B9D4-F6A0E75EDBA1}" srcOrd="0" destOrd="0" presId="urn:microsoft.com/office/officeart/2005/8/layout/default"/>
    <dgm:cxn modelId="{22BDFA4A-EF30-4FF3-BE48-7DEEB159C120}" type="presOf" srcId="{F6C41EB7-86DE-43EC-999B-DC90632DA087}" destId="{612DEE37-20D5-43D7-B7A8-6ACCF378C678}" srcOrd="0" destOrd="0" presId="urn:microsoft.com/office/officeart/2005/8/layout/default"/>
    <dgm:cxn modelId="{4DAD5153-7624-4AD9-9AA0-D3B412BCEAF5}" type="presOf" srcId="{14A3BB6A-C202-49FD-A87A-56985086C3B9}" destId="{C2221CFA-4C13-4CBE-8423-CD54E765A475}" srcOrd="0" destOrd="0" presId="urn:microsoft.com/office/officeart/2005/8/layout/default"/>
    <dgm:cxn modelId="{61311D87-D161-4F8C-A2AE-379DA49362B2}" srcId="{F8C5522D-2520-4A14-9955-521B8E5C172F}" destId="{572A6BC7-BC5E-4D2D-8BA1-9F75A6D797C4}" srcOrd="0" destOrd="0" parTransId="{62B09473-ADF0-4499-9613-0EBF67FCF80E}" sibTransId="{D288DA7B-EABE-4F2E-961B-EBBDA0393892}"/>
    <dgm:cxn modelId="{0D6ED58D-2B7B-4BE3-BF30-8A65F893FAEC}" type="presOf" srcId="{F8C5522D-2520-4A14-9955-521B8E5C172F}" destId="{1E2AE7FA-3626-4C6B-8445-17308284EEFA}" srcOrd="0" destOrd="0" presId="urn:microsoft.com/office/officeart/2005/8/layout/default"/>
    <dgm:cxn modelId="{C4437FE6-131D-41A6-94BF-6EC9BFC27377}" srcId="{F8C5522D-2520-4A14-9955-521B8E5C172F}" destId="{14A3BB6A-C202-49FD-A87A-56985086C3B9}" srcOrd="1" destOrd="0" parTransId="{BBCBF207-48E9-4F4D-B226-9F90C6128932}" sibTransId="{92028C29-951A-432D-86CE-9316A57317B7}"/>
    <dgm:cxn modelId="{967C75DE-BA5E-4310-A548-ED0EFD358167}" type="presParOf" srcId="{1E2AE7FA-3626-4C6B-8445-17308284EEFA}" destId="{C6FC3635-F4F8-4642-B9D4-F6A0E75EDBA1}" srcOrd="0" destOrd="0" presId="urn:microsoft.com/office/officeart/2005/8/layout/default"/>
    <dgm:cxn modelId="{073AA0A3-116F-40F3-AD76-6D77F712ECE9}" type="presParOf" srcId="{1E2AE7FA-3626-4C6B-8445-17308284EEFA}" destId="{C345A50F-33BA-4CC6-93A5-D52754CEB207}" srcOrd="1" destOrd="0" presId="urn:microsoft.com/office/officeart/2005/8/layout/default"/>
    <dgm:cxn modelId="{F6C95A86-65CE-4B62-86E1-D4351065B6CD}" type="presParOf" srcId="{1E2AE7FA-3626-4C6B-8445-17308284EEFA}" destId="{C2221CFA-4C13-4CBE-8423-CD54E765A475}" srcOrd="2" destOrd="0" presId="urn:microsoft.com/office/officeart/2005/8/layout/default"/>
    <dgm:cxn modelId="{2CFEEF42-A89D-45AA-84AC-393E113CF34D}" type="presParOf" srcId="{1E2AE7FA-3626-4C6B-8445-17308284EEFA}" destId="{C264EEB3-616B-455D-836B-A46C94A583E2}" srcOrd="3" destOrd="0" presId="urn:microsoft.com/office/officeart/2005/8/layout/default"/>
    <dgm:cxn modelId="{2E74B952-786A-4BB9-BCE3-D2F984AD972C}" type="presParOf" srcId="{1E2AE7FA-3626-4C6B-8445-17308284EEFA}" destId="{612DEE37-20D5-43D7-B7A8-6ACCF378C678}" srcOrd="4"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203AC72-64EC-4D10-84D2-E0DDF124B3FA}"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BF7C4152-1DDE-44DD-BC5A-6C63F5036E84}">
      <dgm:prSet/>
      <dgm:spPr/>
      <dgm:t>
        <a:bodyPr/>
        <a:lstStyle/>
        <a:p>
          <a:r>
            <a:rPr lang="en-GB" dirty="0"/>
            <a:t>Model 1: Socio-demographics + political orientation (R²: .052)</a:t>
          </a:r>
          <a:endParaRPr lang="en-US" dirty="0"/>
        </a:p>
      </dgm:t>
    </dgm:pt>
    <dgm:pt modelId="{3F40FF71-6E46-47DC-B8FE-91945B09F4CA}" type="parTrans" cxnId="{A7CC8A2D-7C4C-4FEA-A775-31E4F76033C1}">
      <dgm:prSet/>
      <dgm:spPr/>
      <dgm:t>
        <a:bodyPr/>
        <a:lstStyle/>
        <a:p>
          <a:endParaRPr lang="en-US"/>
        </a:p>
      </dgm:t>
    </dgm:pt>
    <dgm:pt modelId="{3F26AA46-77B4-4D26-AA91-19C9C5C94FAE}" type="sibTrans" cxnId="{A7CC8A2D-7C4C-4FEA-A775-31E4F76033C1}">
      <dgm:prSet/>
      <dgm:spPr/>
      <dgm:t>
        <a:bodyPr/>
        <a:lstStyle/>
        <a:p>
          <a:endParaRPr lang="en-US"/>
        </a:p>
      </dgm:t>
    </dgm:pt>
    <dgm:pt modelId="{06507480-A987-486E-ADEF-0E6D60033420}">
      <dgm:prSet/>
      <dgm:spPr/>
      <dgm:t>
        <a:bodyPr/>
        <a:lstStyle/>
        <a:p>
          <a:r>
            <a:rPr lang="en-GB"/>
            <a:t>Gender (male): +</a:t>
          </a:r>
          <a:endParaRPr lang="en-US"/>
        </a:p>
      </dgm:t>
    </dgm:pt>
    <dgm:pt modelId="{23D7D267-47FD-4AD6-A487-F23D1CF969E6}" type="parTrans" cxnId="{1F619B00-EE77-419D-B6AD-5C935AA86BBB}">
      <dgm:prSet/>
      <dgm:spPr/>
      <dgm:t>
        <a:bodyPr/>
        <a:lstStyle/>
        <a:p>
          <a:endParaRPr lang="en-US"/>
        </a:p>
      </dgm:t>
    </dgm:pt>
    <dgm:pt modelId="{873A1AED-3D39-46EC-9EB7-87CE3EAA70CD}" type="sibTrans" cxnId="{1F619B00-EE77-419D-B6AD-5C935AA86BBB}">
      <dgm:prSet/>
      <dgm:spPr/>
      <dgm:t>
        <a:bodyPr/>
        <a:lstStyle/>
        <a:p>
          <a:endParaRPr lang="en-US"/>
        </a:p>
      </dgm:t>
    </dgm:pt>
    <dgm:pt modelId="{F679FF97-5FB2-4314-8378-4101A670AF58}">
      <dgm:prSet/>
      <dgm:spPr/>
      <dgm:t>
        <a:bodyPr/>
        <a:lstStyle/>
        <a:p>
          <a:r>
            <a:rPr lang="en-GB"/>
            <a:t>Age: -</a:t>
          </a:r>
          <a:endParaRPr lang="en-US"/>
        </a:p>
      </dgm:t>
    </dgm:pt>
    <dgm:pt modelId="{A594CC32-986E-4699-BBD7-F6E32C72F40B}" type="parTrans" cxnId="{8C912E92-1B55-47F8-B74F-A74BAB9B208B}">
      <dgm:prSet/>
      <dgm:spPr/>
      <dgm:t>
        <a:bodyPr/>
        <a:lstStyle/>
        <a:p>
          <a:endParaRPr lang="en-US"/>
        </a:p>
      </dgm:t>
    </dgm:pt>
    <dgm:pt modelId="{EF77E2CE-B3DC-4684-9F1F-B8ED322EB465}" type="sibTrans" cxnId="{8C912E92-1B55-47F8-B74F-A74BAB9B208B}">
      <dgm:prSet/>
      <dgm:spPr/>
      <dgm:t>
        <a:bodyPr/>
        <a:lstStyle/>
        <a:p>
          <a:endParaRPr lang="en-US"/>
        </a:p>
      </dgm:t>
    </dgm:pt>
    <dgm:pt modelId="{DA841591-414F-4F77-9FA7-2EB12DA3D67C}">
      <dgm:prSet/>
      <dgm:spPr/>
      <dgm:t>
        <a:bodyPr/>
        <a:lstStyle/>
        <a:p>
          <a:r>
            <a:rPr lang="en-GB"/>
            <a:t>Right-leaning: +</a:t>
          </a:r>
          <a:endParaRPr lang="en-US"/>
        </a:p>
      </dgm:t>
    </dgm:pt>
    <dgm:pt modelId="{83B589E4-B1AB-4EA6-B115-8AE6847B9D8F}" type="parTrans" cxnId="{38C55235-02B2-4D0E-BD2D-48DC3388EDDE}">
      <dgm:prSet/>
      <dgm:spPr/>
      <dgm:t>
        <a:bodyPr/>
        <a:lstStyle/>
        <a:p>
          <a:endParaRPr lang="en-US"/>
        </a:p>
      </dgm:t>
    </dgm:pt>
    <dgm:pt modelId="{FA608ED6-5060-4997-851E-A95CE76D6903}" type="sibTrans" cxnId="{38C55235-02B2-4D0E-BD2D-48DC3388EDDE}">
      <dgm:prSet/>
      <dgm:spPr/>
      <dgm:t>
        <a:bodyPr/>
        <a:lstStyle/>
        <a:p>
          <a:endParaRPr lang="en-US"/>
        </a:p>
      </dgm:t>
    </dgm:pt>
    <dgm:pt modelId="{22A74D1C-FD22-44D3-8EB9-32390B4826B5}">
      <dgm:prSet/>
      <dgm:spPr/>
      <dgm:t>
        <a:bodyPr/>
        <a:lstStyle/>
        <a:p>
          <a:r>
            <a:rPr lang="en-GB"/>
            <a:t>Migration: n.s.</a:t>
          </a:r>
          <a:endParaRPr lang="en-US"/>
        </a:p>
      </dgm:t>
    </dgm:pt>
    <dgm:pt modelId="{689CCB48-5B93-4393-B97F-B566DDC45B28}" type="parTrans" cxnId="{E46E6A4C-FBF8-4156-B759-002C054F4254}">
      <dgm:prSet/>
      <dgm:spPr/>
      <dgm:t>
        <a:bodyPr/>
        <a:lstStyle/>
        <a:p>
          <a:endParaRPr lang="en-US"/>
        </a:p>
      </dgm:t>
    </dgm:pt>
    <dgm:pt modelId="{D188F6CD-436A-41B6-A920-1D0D3E9AB8F2}" type="sibTrans" cxnId="{E46E6A4C-FBF8-4156-B759-002C054F4254}">
      <dgm:prSet/>
      <dgm:spPr/>
      <dgm:t>
        <a:bodyPr/>
        <a:lstStyle/>
        <a:p>
          <a:endParaRPr lang="en-US"/>
        </a:p>
      </dgm:t>
    </dgm:pt>
    <dgm:pt modelId="{413AF72A-0F61-4B16-A55E-DBA86CA89610}">
      <dgm:prSet/>
      <dgm:spPr/>
      <dgm:t>
        <a:bodyPr/>
        <a:lstStyle/>
        <a:p>
          <a:r>
            <a:rPr lang="en-GB"/>
            <a:t>Diploma: n.s.</a:t>
          </a:r>
          <a:endParaRPr lang="en-US"/>
        </a:p>
      </dgm:t>
    </dgm:pt>
    <dgm:pt modelId="{A4C9D3E5-AE6A-4A70-9D08-825C612FA5A7}" type="parTrans" cxnId="{931F6A70-9656-47F4-8C1C-D97198B18EFA}">
      <dgm:prSet/>
      <dgm:spPr/>
      <dgm:t>
        <a:bodyPr/>
        <a:lstStyle/>
        <a:p>
          <a:endParaRPr lang="en-US"/>
        </a:p>
      </dgm:t>
    </dgm:pt>
    <dgm:pt modelId="{E7CA1C3C-6A9A-4181-8B63-95ED019D1D7F}" type="sibTrans" cxnId="{931F6A70-9656-47F4-8C1C-D97198B18EFA}">
      <dgm:prSet/>
      <dgm:spPr/>
      <dgm:t>
        <a:bodyPr/>
        <a:lstStyle/>
        <a:p>
          <a:endParaRPr lang="en-US"/>
        </a:p>
      </dgm:t>
    </dgm:pt>
    <dgm:pt modelId="{0B0BC868-3F2B-4FCB-B1F1-5EA004A08ECD}">
      <dgm:prSet/>
      <dgm:spPr/>
      <dgm:t>
        <a:bodyPr/>
        <a:lstStyle/>
        <a:p>
          <a:r>
            <a:rPr lang="en-GB"/>
            <a:t>SSS: n.s.</a:t>
          </a:r>
          <a:endParaRPr lang="en-US"/>
        </a:p>
      </dgm:t>
    </dgm:pt>
    <dgm:pt modelId="{DE564A12-83E5-4A5D-8369-D9F0AA0FF394}" type="parTrans" cxnId="{63824B22-72DE-413E-B0DB-C949B3315A56}">
      <dgm:prSet/>
      <dgm:spPr/>
      <dgm:t>
        <a:bodyPr/>
        <a:lstStyle/>
        <a:p>
          <a:endParaRPr lang="en-US"/>
        </a:p>
      </dgm:t>
    </dgm:pt>
    <dgm:pt modelId="{5825D084-DDD3-4083-A48A-9CA02E7F9589}" type="sibTrans" cxnId="{63824B22-72DE-413E-B0DB-C949B3315A56}">
      <dgm:prSet/>
      <dgm:spPr/>
      <dgm:t>
        <a:bodyPr/>
        <a:lstStyle/>
        <a:p>
          <a:endParaRPr lang="en-US"/>
        </a:p>
      </dgm:t>
    </dgm:pt>
    <dgm:pt modelId="{99DD8348-08E5-4352-A2B4-178A740E5C76}">
      <dgm:prSet/>
      <dgm:spPr/>
      <dgm:t>
        <a:bodyPr/>
        <a:lstStyle/>
        <a:p>
          <a:r>
            <a:rPr lang="en-GB" dirty="0"/>
            <a:t>Model 2: Belgian and European identity           (R²: . 112)</a:t>
          </a:r>
          <a:endParaRPr lang="en-US" dirty="0"/>
        </a:p>
      </dgm:t>
    </dgm:pt>
    <dgm:pt modelId="{2AB74E65-8D6A-481C-B683-F83C4BBC2B20}" type="parTrans" cxnId="{7860BA39-F9D7-4CC7-A2E3-76CB0DF8D30F}">
      <dgm:prSet/>
      <dgm:spPr/>
      <dgm:t>
        <a:bodyPr/>
        <a:lstStyle/>
        <a:p>
          <a:endParaRPr lang="en-US"/>
        </a:p>
      </dgm:t>
    </dgm:pt>
    <dgm:pt modelId="{1921A537-5D82-4B54-8404-CBA2F5D3A9FA}" type="sibTrans" cxnId="{7860BA39-F9D7-4CC7-A2E3-76CB0DF8D30F}">
      <dgm:prSet/>
      <dgm:spPr/>
      <dgm:t>
        <a:bodyPr/>
        <a:lstStyle/>
        <a:p>
          <a:endParaRPr lang="en-US"/>
        </a:p>
      </dgm:t>
    </dgm:pt>
    <dgm:pt modelId="{8A4037A2-9430-4514-ACAC-8D3AFE10B980}">
      <dgm:prSet/>
      <dgm:spPr/>
      <dgm:t>
        <a:bodyPr/>
        <a:lstStyle/>
        <a:p>
          <a:r>
            <a:rPr lang="en-GB"/>
            <a:t>BE: +</a:t>
          </a:r>
          <a:endParaRPr lang="en-US"/>
        </a:p>
      </dgm:t>
    </dgm:pt>
    <dgm:pt modelId="{E7128921-7058-4E18-AC38-CE3A8420078F}" type="parTrans" cxnId="{C1B09E30-E5E3-4EEC-B1B5-5511D44DDA14}">
      <dgm:prSet/>
      <dgm:spPr/>
      <dgm:t>
        <a:bodyPr/>
        <a:lstStyle/>
        <a:p>
          <a:endParaRPr lang="en-US"/>
        </a:p>
      </dgm:t>
    </dgm:pt>
    <dgm:pt modelId="{E82778E5-6C6B-463E-912D-AADAA3A00F31}" type="sibTrans" cxnId="{C1B09E30-E5E3-4EEC-B1B5-5511D44DDA14}">
      <dgm:prSet/>
      <dgm:spPr/>
      <dgm:t>
        <a:bodyPr/>
        <a:lstStyle/>
        <a:p>
          <a:endParaRPr lang="en-US"/>
        </a:p>
      </dgm:t>
    </dgm:pt>
    <dgm:pt modelId="{D3AAF13A-9E39-46DB-BB57-AE31828243C6}">
      <dgm:prSet/>
      <dgm:spPr/>
      <dgm:t>
        <a:bodyPr/>
        <a:lstStyle/>
        <a:p>
          <a:r>
            <a:rPr lang="en-GB"/>
            <a:t>EU:+</a:t>
          </a:r>
          <a:endParaRPr lang="en-US"/>
        </a:p>
      </dgm:t>
    </dgm:pt>
    <dgm:pt modelId="{AC9CB596-EC43-47BA-84F9-BE4B84B98788}" type="parTrans" cxnId="{F1B1CD60-AA1F-472D-A109-35DE12F154FD}">
      <dgm:prSet/>
      <dgm:spPr/>
      <dgm:t>
        <a:bodyPr/>
        <a:lstStyle/>
        <a:p>
          <a:endParaRPr lang="en-US"/>
        </a:p>
      </dgm:t>
    </dgm:pt>
    <dgm:pt modelId="{F0BC94FA-26DD-471C-81C1-51484D762DAF}" type="sibTrans" cxnId="{F1B1CD60-AA1F-472D-A109-35DE12F154FD}">
      <dgm:prSet/>
      <dgm:spPr/>
      <dgm:t>
        <a:bodyPr/>
        <a:lstStyle/>
        <a:p>
          <a:endParaRPr lang="en-US"/>
        </a:p>
      </dgm:t>
    </dgm:pt>
    <dgm:pt modelId="{57FF579E-B9B6-41CF-B025-14C2D00B0719}">
      <dgm:prSet/>
      <dgm:spPr/>
      <dgm:t>
        <a:bodyPr/>
        <a:lstStyle/>
        <a:p>
          <a:r>
            <a:rPr lang="en-GB" dirty="0"/>
            <a:t>Model 3: Peace and war attitudes (R²:  .148)	</a:t>
          </a:r>
          <a:endParaRPr lang="en-US" dirty="0"/>
        </a:p>
      </dgm:t>
    </dgm:pt>
    <dgm:pt modelId="{ECB8764E-A911-4866-BF68-A39DF5C56D77}" type="parTrans" cxnId="{7B502E18-C808-4776-AE6D-B27EC62F2893}">
      <dgm:prSet/>
      <dgm:spPr/>
      <dgm:t>
        <a:bodyPr/>
        <a:lstStyle/>
        <a:p>
          <a:endParaRPr lang="en-US"/>
        </a:p>
      </dgm:t>
    </dgm:pt>
    <dgm:pt modelId="{93BC214F-2D8C-4BFF-9F58-D651969F754A}" type="sibTrans" cxnId="{7B502E18-C808-4776-AE6D-B27EC62F2893}">
      <dgm:prSet/>
      <dgm:spPr/>
      <dgm:t>
        <a:bodyPr/>
        <a:lstStyle/>
        <a:p>
          <a:endParaRPr lang="en-US"/>
        </a:p>
      </dgm:t>
    </dgm:pt>
    <dgm:pt modelId="{14CE598A-29FA-453C-B941-9400E751238C}">
      <dgm:prSet/>
      <dgm:spPr/>
      <dgm:t>
        <a:bodyPr/>
        <a:lstStyle/>
        <a:p>
          <a:r>
            <a:rPr lang="en-GB" dirty="0"/>
            <a:t>Pro-war: + </a:t>
          </a:r>
          <a:endParaRPr lang="en-US" dirty="0"/>
        </a:p>
      </dgm:t>
    </dgm:pt>
    <dgm:pt modelId="{71BF8EE0-6B90-422C-9C45-D13B4210FB0A}" type="parTrans" cxnId="{90A26A43-11E1-4336-A827-D982E16DE232}">
      <dgm:prSet/>
      <dgm:spPr/>
      <dgm:t>
        <a:bodyPr/>
        <a:lstStyle/>
        <a:p>
          <a:endParaRPr lang="en-US"/>
        </a:p>
      </dgm:t>
    </dgm:pt>
    <dgm:pt modelId="{BF0BFB87-D92D-4D95-8B93-CACA8987E592}" type="sibTrans" cxnId="{90A26A43-11E1-4336-A827-D982E16DE232}">
      <dgm:prSet/>
      <dgm:spPr/>
      <dgm:t>
        <a:bodyPr/>
        <a:lstStyle/>
        <a:p>
          <a:endParaRPr lang="en-US"/>
        </a:p>
      </dgm:t>
    </dgm:pt>
    <dgm:pt modelId="{AB3A75A0-1856-41CE-A4BE-DBE5FA0C38E3}">
      <dgm:prSet/>
      <dgm:spPr/>
      <dgm:t>
        <a:bodyPr/>
        <a:lstStyle/>
        <a:p>
          <a:r>
            <a:rPr lang="en-GB"/>
            <a:t>Pro-peace: +</a:t>
          </a:r>
          <a:endParaRPr lang="en-US"/>
        </a:p>
      </dgm:t>
    </dgm:pt>
    <dgm:pt modelId="{134D90A8-519D-4CE4-A42B-D4955990D140}" type="parTrans" cxnId="{86B57065-D9C6-4F0E-A761-1D604EA0B150}">
      <dgm:prSet/>
      <dgm:spPr/>
      <dgm:t>
        <a:bodyPr/>
        <a:lstStyle/>
        <a:p>
          <a:endParaRPr lang="en-US"/>
        </a:p>
      </dgm:t>
    </dgm:pt>
    <dgm:pt modelId="{E399A0D4-212E-4306-A913-BD8434F6C01D}" type="sibTrans" cxnId="{86B57065-D9C6-4F0E-A761-1D604EA0B150}">
      <dgm:prSet/>
      <dgm:spPr/>
      <dgm:t>
        <a:bodyPr/>
        <a:lstStyle/>
        <a:p>
          <a:endParaRPr lang="en-US"/>
        </a:p>
      </dgm:t>
    </dgm:pt>
    <dgm:pt modelId="{A7DADBC3-438B-4CC2-89C4-9226CB45235A}">
      <dgm:prSet/>
      <dgm:spPr/>
      <dgm:t>
        <a:bodyPr/>
        <a:lstStyle/>
        <a:p>
          <a:r>
            <a:rPr lang="en-GB" dirty="0"/>
            <a:t>Model 4: Anticipation  (R²: .194)</a:t>
          </a:r>
          <a:endParaRPr lang="en-US" dirty="0"/>
        </a:p>
      </dgm:t>
    </dgm:pt>
    <dgm:pt modelId="{6D952DEC-D6A0-4149-B7CE-BEDC17D478F4}" type="parTrans" cxnId="{519613E6-C5DF-4AA7-8D8E-8417F778DA00}">
      <dgm:prSet/>
      <dgm:spPr/>
      <dgm:t>
        <a:bodyPr/>
        <a:lstStyle/>
        <a:p>
          <a:endParaRPr lang="en-US"/>
        </a:p>
      </dgm:t>
    </dgm:pt>
    <dgm:pt modelId="{8CB5CA94-447F-4B95-A75D-415B869BC1E5}" type="sibTrans" cxnId="{519613E6-C5DF-4AA7-8D8E-8417F778DA00}">
      <dgm:prSet/>
      <dgm:spPr/>
      <dgm:t>
        <a:bodyPr/>
        <a:lstStyle/>
        <a:p>
          <a:endParaRPr lang="en-US"/>
        </a:p>
      </dgm:t>
    </dgm:pt>
    <dgm:pt modelId="{CB84CCB4-E8CE-48AE-9D47-1E11449A2B20}">
      <dgm:prSet/>
      <dgm:spPr/>
      <dgm:t>
        <a:bodyPr/>
        <a:lstStyle/>
        <a:p>
          <a:r>
            <a:rPr lang="en-GB"/>
            <a:t>Threat: +</a:t>
          </a:r>
          <a:endParaRPr lang="en-US"/>
        </a:p>
      </dgm:t>
    </dgm:pt>
    <dgm:pt modelId="{3619E9D7-BECE-48A1-8BD9-96C0A6CD36AA}" type="parTrans" cxnId="{3DAF0F36-BF89-4371-86DE-0CB2C075BF77}">
      <dgm:prSet/>
      <dgm:spPr/>
      <dgm:t>
        <a:bodyPr/>
        <a:lstStyle/>
        <a:p>
          <a:endParaRPr lang="en-US"/>
        </a:p>
      </dgm:t>
    </dgm:pt>
    <dgm:pt modelId="{C3CB9A4D-813B-4C1C-AA76-D4C4CF7256BE}" type="sibTrans" cxnId="{3DAF0F36-BF89-4371-86DE-0CB2C075BF77}">
      <dgm:prSet/>
      <dgm:spPr/>
      <dgm:t>
        <a:bodyPr/>
        <a:lstStyle/>
        <a:p>
          <a:endParaRPr lang="en-US"/>
        </a:p>
      </dgm:t>
    </dgm:pt>
    <dgm:pt modelId="{F6CDBBA4-933E-41B6-82DF-790637511881}">
      <dgm:prSet/>
      <dgm:spPr/>
      <dgm:t>
        <a:bodyPr/>
        <a:lstStyle/>
        <a:p>
          <a:r>
            <a:rPr lang="en-GB"/>
            <a:t>Proba:+</a:t>
          </a:r>
          <a:endParaRPr lang="en-US"/>
        </a:p>
      </dgm:t>
    </dgm:pt>
    <dgm:pt modelId="{0ECE68BE-FA94-4248-B351-3D4221A8B6B6}" type="parTrans" cxnId="{51F6E357-7CB1-49BE-8E2B-1EEBF82D3025}">
      <dgm:prSet/>
      <dgm:spPr/>
      <dgm:t>
        <a:bodyPr/>
        <a:lstStyle/>
        <a:p>
          <a:endParaRPr lang="en-US"/>
        </a:p>
      </dgm:t>
    </dgm:pt>
    <dgm:pt modelId="{82919E71-93FC-4CFE-89A5-C5A3238B36D7}" type="sibTrans" cxnId="{51F6E357-7CB1-49BE-8E2B-1EEBF82D3025}">
      <dgm:prSet/>
      <dgm:spPr/>
      <dgm:t>
        <a:bodyPr/>
        <a:lstStyle/>
        <a:p>
          <a:endParaRPr lang="en-US"/>
        </a:p>
      </dgm:t>
    </dgm:pt>
    <dgm:pt modelId="{703369BC-DE5A-4D2C-A025-39EAD3BD60D0}">
      <dgm:prSet/>
      <dgm:spPr/>
      <dgm:t>
        <a:bodyPr/>
        <a:lstStyle/>
        <a:p>
          <a:r>
            <a:rPr lang="en-GB"/>
            <a:t>Time proximity: +</a:t>
          </a:r>
          <a:endParaRPr lang="en-US"/>
        </a:p>
      </dgm:t>
    </dgm:pt>
    <dgm:pt modelId="{9A9BD219-9D1D-46DA-BE9B-5DED4A314D00}" type="parTrans" cxnId="{F653AD89-0F08-461F-8766-21E1DDF9F26A}">
      <dgm:prSet/>
      <dgm:spPr/>
      <dgm:t>
        <a:bodyPr/>
        <a:lstStyle/>
        <a:p>
          <a:endParaRPr lang="en-US"/>
        </a:p>
      </dgm:t>
    </dgm:pt>
    <dgm:pt modelId="{47B1F165-9C0A-4518-85F4-65EE17E4F1F3}" type="sibTrans" cxnId="{F653AD89-0F08-461F-8766-21E1DDF9F26A}">
      <dgm:prSet/>
      <dgm:spPr/>
      <dgm:t>
        <a:bodyPr/>
        <a:lstStyle/>
        <a:p>
          <a:endParaRPr lang="en-US"/>
        </a:p>
      </dgm:t>
    </dgm:pt>
    <dgm:pt modelId="{783C76C1-378B-4BD2-9DE8-DB36FC970AC1}" type="pres">
      <dgm:prSet presAssocID="{F203AC72-64EC-4D10-84D2-E0DDF124B3FA}" presName="Name0" presStyleCnt="0">
        <dgm:presLayoutVars>
          <dgm:dir/>
          <dgm:animLvl val="lvl"/>
          <dgm:resizeHandles val="exact"/>
        </dgm:presLayoutVars>
      </dgm:prSet>
      <dgm:spPr/>
    </dgm:pt>
    <dgm:pt modelId="{F85C3F99-209E-4A9A-BD8C-CE1180C311AE}" type="pres">
      <dgm:prSet presAssocID="{BF7C4152-1DDE-44DD-BC5A-6C63F5036E84}" presName="composite" presStyleCnt="0"/>
      <dgm:spPr/>
    </dgm:pt>
    <dgm:pt modelId="{4AF4D87B-DB80-46E5-97F0-C00217139DE1}" type="pres">
      <dgm:prSet presAssocID="{BF7C4152-1DDE-44DD-BC5A-6C63F5036E84}" presName="parTx" presStyleLbl="alignNode1" presStyleIdx="0" presStyleCnt="4">
        <dgm:presLayoutVars>
          <dgm:chMax val="0"/>
          <dgm:chPref val="0"/>
          <dgm:bulletEnabled val="1"/>
        </dgm:presLayoutVars>
      </dgm:prSet>
      <dgm:spPr/>
    </dgm:pt>
    <dgm:pt modelId="{F845C5C6-C011-408A-8BCA-FE7D6B61E82D}" type="pres">
      <dgm:prSet presAssocID="{BF7C4152-1DDE-44DD-BC5A-6C63F5036E84}" presName="desTx" presStyleLbl="alignAccFollowNode1" presStyleIdx="0" presStyleCnt="4">
        <dgm:presLayoutVars>
          <dgm:bulletEnabled val="1"/>
        </dgm:presLayoutVars>
      </dgm:prSet>
      <dgm:spPr/>
    </dgm:pt>
    <dgm:pt modelId="{3F877A59-53A9-44FE-B3E0-B0879E0221B6}" type="pres">
      <dgm:prSet presAssocID="{3F26AA46-77B4-4D26-AA91-19C9C5C94FAE}" presName="space" presStyleCnt="0"/>
      <dgm:spPr/>
    </dgm:pt>
    <dgm:pt modelId="{62236C55-0901-4307-AD3C-8E8EE7920055}" type="pres">
      <dgm:prSet presAssocID="{99DD8348-08E5-4352-A2B4-178A740E5C76}" presName="composite" presStyleCnt="0"/>
      <dgm:spPr/>
    </dgm:pt>
    <dgm:pt modelId="{1903B2B8-12CC-45C2-8276-A4E170C2F2AF}" type="pres">
      <dgm:prSet presAssocID="{99DD8348-08E5-4352-A2B4-178A740E5C76}" presName="parTx" presStyleLbl="alignNode1" presStyleIdx="1" presStyleCnt="4">
        <dgm:presLayoutVars>
          <dgm:chMax val="0"/>
          <dgm:chPref val="0"/>
          <dgm:bulletEnabled val="1"/>
        </dgm:presLayoutVars>
      </dgm:prSet>
      <dgm:spPr/>
    </dgm:pt>
    <dgm:pt modelId="{68DB0666-11EF-4DB3-8948-4FB3CF330920}" type="pres">
      <dgm:prSet presAssocID="{99DD8348-08E5-4352-A2B4-178A740E5C76}" presName="desTx" presStyleLbl="alignAccFollowNode1" presStyleIdx="1" presStyleCnt="4">
        <dgm:presLayoutVars>
          <dgm:bulletEnabled val="1"/>
        </dgm:presLayoutVars>
      </dgm:prSet>
      <dgm:spPr/>
    </dgm:pt>
    <dgm:pt modelId="{22F58B8D-6D25-454D-9C20-F4165C66F2FA}" type="pres">
      <dgm:prSet presAssocID="{1921A537-5D82-4B54-8404-CBA2F5D3A9FA}" presName="space" presStyleCnt="0"/>
      <dgm:spPr/>
    </dgm:pt>
    <dgm:pt modelId="{4AC3CF73-AF5A-4D33-9231-E98A3CC4D5FE}" type="pres">
      <dgm:prSet presAssocID="{57FF579E-B9B6-41CF-B025-14C2D00B0719}" presName="composite" presStyleCnt="0"/>
      <dgm:spPr/>
    </dgm:pt>
    <dgm:pt modelId="{132CCDA0-2B2C-475D-83A4-AA6F3E3090A6}" type="pres">
      <dgm:prSet presAssocID="{57FF579E-B9B6-41CF-B025-14C2D00B0719}" presName="parTx" presStyleLbl="alignNode1" presStyleIdx="2" presStyleCnt="4">
        <dgm:presLayoutVars>
          <dgm:chMax val="0"/>
          <dgm:chPref val="0"/>
          <dgm:bulletEnabled val="1"/>
        </dgm:presLayoutVars>
      </dgm:prSet>
      <dgm:spPr/>
    </dgm:pt>
    <dgm:pt modelId="{85B497C3-4BED-46B1-ADF1-88999F83E4F1}" type="pres">
      <dgm:prSet presAssocID="{57FF579E-B9B6-41CF-B025-14C2D00B0719}" presName="desTx" presStyleLbl="alignAccFollowNode1" presStyleIdx="2" presStyleCnt="4">
        <dgm:presLayoutVars>
          <dgm:bulletEnabled val="1"/>
        </dgm:presLayoutVars>
      </dgm:prSet>
      <dgm:spPr/>
    </dgm:pt>
    <dgm:pt modelId="{86A1A1A6-675B-4E37-A79D-F06869835953}" type="pres">
      <dgm:prSet presAssocID="{93BC214F-2D8C-4BFF-9F58-D651969F754A}" presName="space" presStyleCnt="0"/>
      <dgm:spPr/>
    </dgm:pt>
    <dgm:pt modelId="{65B0D6C7-ACAB-4AED-972C-6199D0BCDCC9}" type="pres">
      <dgm:prSet presAssocID="{A7DADBC3-438B-4CC2-89C4-9226CB45235A}" presName="composite" presStyleCnt="0"/>
      <dgm:spPr/>
    </dgm:pt>
    <dgm:pt modelId="{91880BF4-A91B-4F78-BCD5-84B9FD636235}" type="pres">
      <dgm:prSet presAssocID="{A7DADBC3-438B-4CC2-89C4-9226CB45235A}" presName="parTx" presStyleLbl="alignNode1" presStyleIdx="3" presStyleCnt="4">
        <dgm:presLayoutVars>
          <dgm:chMax val="0"/>
          <dgm:chPref val="0"/>
          <dgm:bulletEnabled val="1"/>
        </dgm:presLayoutVars>
      </dgm:prSet>
      <dgm:spPr/>
    </dgm:pt>
    <dgm:pt modelId="{7FF743CB-2D0A-4B74-9A95-9B07403ADA09}" type="pres">
      <dgm:prSet presAssocID="{A7DADBC3-438B-4CC2-89C4-9226CB45235A}" presName="desTx" presStyleLbl="alignAccFollowNode1" presStyleIdx="3" presStyleCnt="4">
        <dgm:presLayoutVars>
          <dgm:bulletEnabled val="1"/>
        </dgm:presLayoutVars>
      </dgm:prSet>
      <dgm:spPr/>
    </dgm:pt>
  </dgm:ptLst>
  <dgm:cxnLst>
    <dgm:cxn modelId="{1F619B00-EE77-419D-B6AD-5C935AA86BBB}" srcId="{BF7C4152-1DDE-44DD-BC5A-6C63F5036E84}" destId="{06507480-A987-486E-ADEF-0E6D60033420}" srcOrd="0" destOrd="0" parTransId="{23D7D267-47FD-4AD6-A487-F23D1CF969E6}" sibTransId="{873A1AED-3D39-46EC-9EB7-87CE3EAA70CD}"/>
    <dgm:cxn modelId="{AE85CA0A-A7D8-4725-B899-75448F56B573}" type="presOf" srcId="{BF7C4152-1DDE-44DD-BC5A-6C63F5036E84}" destId="{4AF4D87B-DB80-46E5-97F0-C00217139DE1}" srcOrd="0" destOrd="0" presId="urn:microsoft.com/office/officeart/2005/8/layout/hList1"/>
    <dgm:cxn modelId="{891A600C-76EC-4151-B08A-8A2ACB517325}" type="presOf" srcId="{8A4037A2-9430-4514-ACAC-8D3AFE10B980}" destId="{68DB0666-11EF-4DB3-8948-4FB3CF330920}" srcOrd="0" destOrd="0" presId="urn:microsoft.com/office/officeart/2005/8/layout/hList1"/>
    <dgm:cxn modelId="{7B502E18-C808-4776-AE6D-B27EC62F2893}" srcId="{F203AC72-64EC-4D10-84D2-E0DDF124B3FA}" destId="{57FF579E-B9B6-41CF-B025-14C2D00B0719}" srcOrd="2" destOrd="0" parTransId="{ECB8764E-A911-4866-BF68-A39DF5C56D77}" sibTransId="{93BC214F-2D8C-4BFF-9F58-D651969F754A}"/>
    <dgm:cxn modelId="{63824B22-72DE-413E-B0DB-C949B3315A56}" srcId="{BF7C4152-1DDE-44DD-BC5A-6C63F5036E84}" destId="{0B0BC868-3F2B-4FCB-B1F1-5EA004A08ECD}" srcOrd="5" destOrd="0" parTransId="{DE564A12-83E5-4A5D-8369-D9F0AA0FF394}" sibTransId="{5825D084-DDD3-4083-A48A-9CA02E7F9589}"/>
    <dgm:cxn modelId="{A7CC8A2D-7C4C-4FEA-A775-31E4F76033C1}" srcId="{F203AC72-64EC-4D10-84D2-E0DDF124B3FA}" destId="{BF7C4152-1DDE-44DD-BC5A-6C63F5036E84}" srcOrd="0" destOrd="0" parTransId="{3F40FF71-6E46-47DC-B8FE-91945B09F4CA}" sibTransId="{3F26AA46-77B4-4D26-AA91-19C9C5C94FAE}"/>
    <dgm:cxn modelId="{C1B09E30-E5E3-4EEC-B1B5-5511D44DDA14}" srcId="{99DD8348-08E5-4352-A2B4-178A740E5C76}" destId="{8A4037A2-9430-4514-ACAC-8D3AFE10B980}" srcOrd="0" destOrd="0" parTransId="{E7128921-7058-4E18-AC38-CE3A8420078F}" sibTransId="{E82778E5-6C6B-463E-912D-AADAA3A00F31}"/>
    <dgm:cxn modelId="{38C55235-02B2-4D0E-BD2D-48DC3388EDDE}" srcId="{BF7C4152-1DDE-44DD-BC5A-6C63F5036E84}" destId="{DA841591-414F-4F77-9FA7-2EB12DA3D67C}" srcOrd="2" destOrd="0" parTransId="{83B589E4-B1AB-4EA6-B115-8AE6847B9D8F}" sibTransId="{FA608ED6-5060-4997-851E-A95CE76D6903}"/>
    <dgm:cxn modelId="{3DAF0F36-BF89-4371-86DE-0CB2C075BF77}" srcId="{A7DADBC3-438B-4CC2-89C4-9226CB45235A}" destId="{CB84CCB4-E8CE-48AE-9D47-1E11449A2B20}" srcOrd="0" destOrd="0" parTransId="{3619E9D7-BECE-48A1-8BD9-96C0A6CD36AA}" sibTransId="{C3CB9A4D-813B-4C1C-AA76-D4C4CF7256BE}"/>
    <dgm:cxn modelId="{7860BA39-F9D7-4CC7-A2E3-76CB0DF8D30F}" srcId="{F203AC72-64EC-4D10-84D2-E0DDF124B3FA}" destId="{99DD8348-08E5-4352-A2B4-178A740E5C76}" srcOrd="1" destOrd="0" parTransId="{2AB74E65-8D6A-481C-B683-F83C4BBC2B20}" sibTransId="{1921A537-5D82-4B54-8404-CBA2F5D3A9FA}"/>
    <dgm:cxn modelId="{DC87B860-B90B-4656-AE69-F047842FF60A}" type="presOf" srcId="{DA841591-414F-4F77-9FA7-2EB12DA3D67C}" destId="{F845C5C6-C011-408A-8BCA-FE7D6B61E82D}" srcOrd="0" destOrd="2" presId="urn:microsoft.com/office/officeart/2005/8/layout/hList1"/>
    <dgm:cxn modelId="{F1B1CD60-AA1F-472D-A109-35DE12F154FD}" srcId="{99DD8348-08E5-4352-A2B4-178A740E5C76}" destId="{D3AAF13A-9E39-46DB-BB57-AE31828243C6}" srcOrd="1" destOrd="0" parTransId="{AC9CB596-EC43-47BA-84F9-BE4B84B98788}" sibTransId="{F0BC94FA-26DD-471C-81C1-51484D762DAF}"/>
    <dgm:cxn modelId="{90A26A43-11E1-4336-A827-D982E16DE232}" srcId="{57FF579E-B9B6-41CF-B025-14C2D00B0719}" destId="{14CE598A-29FA-453C-B941-9400E751238C}" srcOrd="0" destOrd="0" parTransId="{71BF8EE0-6B90-422C-9C45-D13B4210FB0A}" sibTransId="{BF0BFB87-D92D-4D95-8B93-CACA8987E592}"/>
    <dgm:cxn modelId="{86B57065-D9C6-4F0E-A761-1D604EA0B150}" srcId="{57FF579E-B9B6-41CF-B025-14C2D00B0719}" destId="{AB3A75A0-1856-41CE-A4BE-DBE5FA0C38E3}" srcOrd="1" destOrd="0" parTransId="{134D90A8-519D-4CE4-A42B-D4955990D140}" sibTransId="{E399A0D4-212E-4306-A913-BD8434F6C01D}"/>
    <dgm:cxn modelId="{E46E6A4C-FBF8-4156-B759-002C054F4254}" srcId="{BF7C4152-1DDE-44DD-BC5A-6C63F5036E84}" destId="{22A74D1C-FD22-44D3-8EB9-32390B4826B5}" srcOrd="3" destOrd="0" parTransId="{689CCB48-5B93-4393-B97F-B566DDC45B28}" sibTransId="{D188F6CD-436A-41B6-A920-1D0D3E9AB8F2}"/>
    <dgm:cxn modelId="{931F6A70-9656-47F4-8C1C-D97198B18EFA}" srcId="{BF7C4152-1DDE-44DD-BC5A-6C63F5036E84}" destId="{413AF72A-0F61-4B16-A55E-DBA86CA89610}" srcOrd="4" destOrd="0" parTransId="{A4C9D3E5-AE6A-4A70-9D08-825C612FA5A7}" sibTransId="{E7CA1C3C-6A9A-4181-8B63-95ED019D1D7F}"/>
    <dgm:cxn modelId="{59702175-A540-4E0B-B6A4-FEDDB855653C}" type="presOf" srcId="{0B0BC868-3F2B-4FCB-B1F1-5EA004A08ECD}" destId="{F845C5C6-C011-408A-8BCA-FE7D6B61E82D}" srcOrd="0" destOrd="5" presId="urn:microsoft.com/office/officeart/2005/8/layout/hList1"/>
    <dgm:cxn modelId="{51F6E357-7CB1-49BE-8E2B-1EEBF82D3025}" srcId="{A7DADBC3-438B-4CC2-89C4-9226CB45235A}" destId="{F6CDBBA4-933E-41B6-82DF-790637511881}" srcOrd="1" destOrd="0" parTransId="{0ECE68BE-FA94-4248-B351-3D4221A8B6B6}" sibTransId="{82919E71-93FC-4CFE-89A5-C5A3238B36D7}"/>
    <dgm:cxn modelId="{CBDD845A-1103-454E-911C-B1CE11FCD1E0}" type="presOf" srcId="{CB84CCB4-E8CE-48AE-9D47-1E11449A2B20}" destId="{7FF743CB-2D0A-4B74-9A95-9B07403ADA09}" srcOrd="0" destOrd="0" presId="urn:microsoft.com/office/officeart/2005/8/layout/hList1"/>
    <dgm:cxn modelId="{FCDC0785-7988-40DB-9CD3-BAD1CDB62D00}" type="presOf" srcId="{AB3A75A0-1856-41CE-A4BE-DBE5FA0C38E3}" destId="{85B497C3-4BED-46B1-ADF1-88999F83E4F1}" srcOrd="0" destOrd="1" presId="urn:microsoft.com/office/officeart/2005/8/layout/hList1"/>
    <dgm:cxn modelId="{F653AD89-0F08-461F-8766-21E1DDF9F26A}" srcId="{A7DADBC3-438B-4CC2-89C4-9226CB45235A}" destId="{703369BC-DE5A-4D2C-A025-39EAD3BD60D0}" srcOrd="2" destOrd="0" parTransId="{9A9BD219-9D1D-46DA-BE9B-5DED4A314D00}" sibTransId="{47B1F165-9C0A-4518-85F4-65EE17E4F1F3}"/>
    <dgm:cxn modelId="{C8E8BF8D-95C7-4C17-9FC9-78E18A4135A7}" type="presOf" srcId="{06507480-A987-486E-ADEF-0E6D60033420}" destId="{F845C5C6-C011-408A-8BCA-FE7D6B61E82D}" srcOrd="0" destOrd="0" presId="urn:microsoft.com/office/officeart/2005/8/layout/hList1"/>
    <dgm:cxn modelId="{8C912E92-1B55-47F8-B74F-A74BAB9B208B}" srcId="{BF7C4152-1DDE-44DD-BC5A-6C63F5036E84}" destId="{F679FF97-5FB2-4314-8378-4101A670AF58}" srcOrd="1" destOrd="0" parTransId="{A594CC32-986E-4699-BBD7-F6E32C72F40B}" sibTransId="{EF77E2CE-B3DC-4684-9F1F-B8ED322EB465}"/>
    <dgm:cxn modelId="{751BFF92-6BBC-486E-ABA0-77A9223E3B80}" type="presOf" srcId="{22A74D1C-FD22-44D3-8EB9-32390B4826B5}" destId="{F845C5C6-C011-408A-8BCA-FE7D6B61E82D}" srcOrd="0" destOrd="3" presId="urn:microsoft.com/office/officeart/2005/8/layout/hList1"/>
    <dgm:cxn modelId="{39CCE899-F371-4A48-957F-437176CC25D9}" type="presOf" srcId="{99DD8348-08E5-4352-A2B4-178A740E5C76}" destId="{1903B2B8-12CC-45C2-8276-A4E170C2F2AF}" srcOrd="0" destOrd="0" presId="urn:microsoft.com/office/officeart/2005/8/layout/hList1"/>
    <dgm:cxn modelId="{064E0AA5-A040-4758-A0E8-7E2CBACEF6F6}" type="presOf" srcId="{F203AC72-64EC-4D10-84D2-E0DDF124B3FA}" destId="{783C76C1-378B-4BD2-9DE8-DB36FC970AC1}" srcOrd="0" destOrd="0" presId="urn:microsoft.com/office/officeart/2005/8/layout/hList1"/>
    <dgm:cxn modelId="{7E0E51A7-460D-4289-9C27-3CC08D6231BE}" type="presOf" srcId="{F6CDBBA4-933E-41B6-82DF-790637511881}" destId="{7FF743CB-2D0A-4B74-9A95-9B07403ADA09}" srcOrd="0" destOrd="1" presId="urn:microsoft.com/office/officeart/2005/8/layout/hList1"/>
    <dgm:cxn modelId="{FA07B4B0-10A7-42EA-B45E-77E48C3E3D7A}" type="presOf" srcId="{14CE598A-29FA-453C-B941-9400E751238C}" destId="{85B497C3-4BED-46B1-ADF1-88999F83E4F1}" srcOrd="0" destOrd="0" presId="urn:microsoft.com/office/officeart/2005/8/layout/hList1"/>
    <dgm:cxn modelId="{081D00C0-983C-496C-82C8-A52C37C42F63}" type="presOf" srcId="{57FF579E-B9B6-41CF-B025-14C2D00B0719}" destId="{132CCDA0-2B2C-475D-83A4-AA6F3E3090A6}" srcOrd="0" destOrd="0" presId="urn:microsoft.com/office/officeart/2005/8/layout/hList1"/>
    <dgm:cxn modelId="{479672CA-511C-4002-8AA6-72C2AF458A41}" type="presOf" srcId="{703369BC-DE5A-4D2C-A025-39EAD3BD60D0}" destId="{7FF743CB-2D0A-4B74-9A95-9B07403ADA09}" srcOrd="0" destOrd="2" presId="urn:microsoft.com/office/officeart/2005/8/layout/hList1"/>
    <dgm:cxn modelId="{E80A03D1-9D28-4EC3-8F8D-0CFE1F8E8F13}" type="presOf" srcId="{A7DADBC3-438B-4CC2-89C4-9226CB45235A}" destId="{91880BF4-A91B-4F78-BCD5-84B9FD636235}" srcOrd="0" destOrd="0" presId="urn:microsoft.com/office/officeart/2005/8/layout/hList1"/>
    <dgm:cxn modelId="{519613E6-C5DF-4AA7-8D8E-8417F778DA00}" srcId="{F203AC72-64EC-4D10-84D2-E0DDF124B3FA}" destId="{A7DADBC3-438B-4CC2-89C4-9226CB45235A}" srcOrd="3" destOrd="0" parTransId="{6D952DEC-D6A0-4149-B7CE-BEDC17D478F4}" sibTransId="{8CB5CA94-447F-4B95-A75D-415B869BC1E5}"/>
    <dgm:cxn modelId="{4663F2E6-2E16-4E0F-B413-EB710B035199}" type="presOf" srcId="{D3AAF13A-9E39-46DB-BB57-AE31828243C6}" destId="{68DB0666-11EF-4DB3-8948-4FB3CF330920}" srcOrd="0" destOrd="1" presId="urn:microsoft.com/office/officeart/2005/8/layout/hList1"/>
    <dgm:cxn modelId="{0FEEA4EA-8980-431A-A626-20BEF4122121}" type="presOf" srcId="{F679FF97-5FB2-4314-8378-4101A670AF58}" destId="{F845C5C6-C011-408A-8BCA-FE7D6B61E82D}" srcOrd="0" destOrd="1" presId="urn:microsoft.com/office/officeart/2005/8/layout/hList1"/>
    <dgm:cxn modelId="{8EC531F5-C01F-4F77-A203-4927D67FAE86}" type="presOf" srcId="{413AF72A-0F61-4B16-A55E-DBA86CA89610}" destId="{F845C5C6-C011-408A-8BCA-FE7D6B61E82D}" srcOrd="0" destOrd="4" presId="urn:microsoft.com/office/officeart/2005/8/layout/hList1"/>
    <dgm:cxn modelId="{B8C9BB51-6FF8-4206-8AA1-AFB24222D777}" type="presParOf" srcId="{783C76C1-378B-4BD2-9DE8-DB36FC970AC1}" destId="{F85C3F99-209E-4A9A-BD8C-CE1180C311AE}" srcOrd="0" destOrd="0" presId="urn:microsoft.com/office/officeart/2005/8/layout/hList1"/>
    <dgm:cxn modelId="{B6FBAC9D-AC75-4601-B000-7AAD4EF6FA95}" type="presParOf" srcId="{F85C3F99-209E-4A9A-BD8C-CE1180C311AE}" destId="{4AF4D87B-DB80-46E5-97F0-C00217139DE1}" srcOrd="0" destOrd="0" presId="urn:microsoft.com/office/officeart/2005/8/layout/hList1"/>
    <dgm:cxn modelId="{A934885E-3A95-45D1-B28E-0C9ABE395C01}" type="presParOf" srcId="{F85C3F99-209E-4A9A-BD8C-CE1180C311AE}" destId="{F845C5C6-C011-408A-8BCA-FE7D6B61E82D}" srcOrd="1" destOrd="0" presId="urn:microsoft.com/office/officeart/2005/8/layout/hList1"/>
    <dgm:cxn modelId="{FEB67798-8F6A-47E8-8FDD-F5E243EF9A9D}" type="presParOf" srcId="{783C76C1-378B-4BD2-9DE8-DB36FC970AC1}" destId="{3F877A59-53A9-44FE-B3E0-B0879E0221B6}" srcOrd="1" destOrd="0" presId="urn:microsoft.com/office/officeart/2005/8/layout/hList1"/>
    <dgm:cxn modelId="{7571612A-96BA-4D8B-9846-52CAE9FB3EF5}" type="presParOf" srcId="{783C76C1-378B-4BD2-9DE8-DB36FC970AC1}" destId="{62236C55-0901-4307-AD3C-8E8EE7920055}" srcOrd="2" destOrd="0" presId="urn:microsoft.com/office/officeart/2005/8/layout/hList1"/>
    <dgm:cxn modelId="{5AE43D12-BEE2-47F2-9796-8673C23AA4B1}" type="presParOf" srcId="{62236C55-0901-4307-AD3C-8E8EE7920055}" destId="{1903B2B8-12CC-45C2-8276-A4E170C2F2AF}" srcOrd="0" destOrd="0" presId="urn:microsoft.com/office/officeart/2005/8/layout/hList1"/>
    <dgm:cxn modelId="{1DC62C5C-C37B-4946-BA09-A1EEA42EDB6A}" type="presParOf" srcId="{62236C55-0901-4307-AD3C-8E8EE7920055}" destId="{68DB0666-11EF-4DB3-8948-4FB3CF330920}" srcOrd="1" destOrd="0" presId="urn:microsoft.com/office/officeart/2005/8/layout/hList1"/>
    <dgm:cxn modelId="{89DEA878-C1A1-4482-82DB-5B6287129609}" type="presParOf" srcId="{783C76C1-378B-4BD2-9DE8-DB36FC970AC1}" destId="{22F58B8D-6D25-454D-9C20-F4165C66F2FA}" srcOrd="3" destOrd="0" presId="urn:microsoft.com/office/officeart/2005/8/layout/hList1"/>
    <dgm:cxn modelId="{C4F06343-DE98-4298-8069-069958A5965F}" type="presParOf" srcId="{783C76C1-378B-4BD2-9DE8-DB36FC970AC1}" destId="{4AC3CF73-AF5A-4D33-9231-E98A3CC4D5FE}" srcOrd="4" destOrd="0" presId="urn:microsoft.com/office/officeart/2005/8/layout/hList1"/>
    <dgm:cxn modelId="{86E575A7-6864-491C-926B-697051757DD5}" type="presParOf" srcId="{4AC3CF73-AF5A-4D33-9231-E98A3CC4D5FE}" destId="{132CCDA0-2B2C-475D-83A4-AA6F3E3090A6}" srcOrd="0" destOrd="0" presId="urn:microsoft.com/office/officeart/2005/8/layout/hList1"/>
    <dgm:cxn modelId="{2C42B573-520C-4F6F-AC6F-2833D6558F01}" type="presParOf" srcId="{4AC3CF73-AF5A-4D33-9231-E98A3CC4D5FE}" destId="{85B497C3-4BED-46B1-ADF1-88999F83E4F1}" srcOrd="1" destOrd="0" presId="urn:microsoft.com/office/officeart/2005/8/layout/hList1"/>
    <dgm:cxn modelId="{EB910DE6-CAEB-45CD-AD68-E5C7642E14A6}" type="presParOf" srcId="{783C76C1-378B-4BD2-9DE8-DB36FC970AC1}" destId="{86A1A1A6-675B-4E37-A79D-F06869835953}" srcOrd="5" destOrd="0" presId="urn:microsoft.com/office/officeart/2005/8/layout/hList1"/>
    <dgm:cxn modelId="{5CD57131-6029-40F4-BEA7-D3804492B802}" type="presParOf" srcId="{783C76C1-378B-4BD2-9DE8-DB36FC970AC1}" destId="{65B0D6C7-ACAB-4AED-972C-6199D0BCDCC9}" srcOrd="6" destOrd="0" presId="urn:microsoft.com/office/officeart/2005/8/layout/hList1"/>
    <dgm:cxn modelId="{68841CCB-2A4B-4C8E-8B34-18613A8E931D}" type="presParOf" srcId="{65B0D6C7-ACAB-4AED-972C-6199D0BCDCC9}" destId="{91880BF4-A91B-4F78-BCD5-84B9FD636235}" srcOrd="0" destOrd="0" presId="urn:microsoft.com/office/officeart/2005/8/layout/hList1"/>
    <dgm:cxn modelId="{40D18DB3-98BF-4D8E-8D8A-DD7AEB6DF866}" type="presParOf" srcId="{65B0D6C7-ACAB-4AED-972C-6199D0BCDCC9}" destId="{7FF743CB-2D0A-4B74-9A95-9B07403ADA09}"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CB9E573-F425-49DD-BFC4-5F0882A60362}" type="doc">
      <dgm:prSet loTypeId="urn:microsoft.com/office/officeart/2005/8/layout/hierarchy1" loCatId="hierarchy" qsTypeId="urn:microsoft.com/office/officeart/2005/8/quickstyle/simple1" qsCatId="simple" csTypeId="urn:microsoft.com/office/officeart/2005/8/colors/colorful2" csCatId="colorful"/>
      <dgm:spPr/>
      <dgm:t>
        <a:bodyPr/>
        <a:lstStyle/>
        <a:p>
          <a:endParaRPr lang="en-US"/>
        </a:p>
      </dgm:t>
    </dgm:pt>
    <dgm:pt modelId="{C85FAF27-3BF8-4E27-AA65-4C2501E60F79}">
      <dgm:prSet/>
      <dgm:spPr/>
      <dgm:t>
        <a:bodyPr/>
        <a:lstStyle/>
        <a:p>
          <a:r>
            <a:rPr lang="en-GB"/>
            <a:t>Threat, probability, and time proximity are important predictor of defence readiness</a:t>
          </a:r>
          <a:endParaRPr lang="en-US"/>
        </a:p>
      </dgm:t>
    </dgm:pt>
    <dgm:pt modelId="{6A738BA3-FB40-417D-8FE9-3B30C9B6D3A3}" type="parTrans" cxnId="{05D32E78-F68E-4376-A093-82BA4BAB2990}">
      <dgm:prSet/>
      <dgm:spPr/>
      <dgm:t>
        <a:bodyPr/>
        <a:lstStyle/>
        <a:p>
          <a:endParaRPr lang="en-US"/>
        </a:p>
      </dgm:t>
    </dgm:pt>
    <dgm:pt modelId="{A38E8F55-08FA-4461-AFC8-3B34006B1412}" type="sibTrans" cxnId="{05D32E78-F68E-4376-A093-82BA4BAB2990}">
      <dgm:prSet/>
      <dgm:spPr/>
      <dgm:t>
        <a:bodyPr/>
        <a:lstStyle/>
        <a:p>
          <a:endParaRPr lang="en-US"/>
        </a:p>
      </dgm:t>
    </dgm:pt>
    <dgm:pt modelId="{CA021472-2D82-44E8-AF28-EB365FD376F9}">
      <dgm:prSet/>
      <dgm:spPr/>
      <dgm:t>
        <a:bodyPr/>
        <a:lstStyle/>
        <a:p>
          <a:r>
            <a:rPr lang="en-GB"/>
            <a:t>Empirical support for securitization theory</a:t>
          </a:r>
          <a:endParaRPr lang="en-US"/>
        </a:p>
      </dgm:t>
    </dgm:pt>
    <dgm:pt modelId="{22D41DE3-C568-4979-AE2D-E393E644F198}" type="parTrans" cxnId="{293E5AC1-6765-4325-99B1-F5BC86C01A27}">
      <dgm:prSet/>
      <dgm:spPr/>
      <dgm:t>
        <a:bodyPr/>
        <a:lstStyle/>
        <a:p>
          <a:endParaRPr lang="en-US"/>
        </a:p>
      </dgm:t>
    </dgm:pt>
    <dgm:pt modelId="{140E96C3-03E9-48B8-BAF4-AC98598C927A}" type="sibTrans" cxnId="{293E5AC1-6765-4325-99B1-F5BC86C01A27}">
      <dgm:prSet/>
      <dgm:spPr/>
      <dgm:t>
        <a:bodyPr/>
        <a:lstStyle/>
        <a:p>
          <a:endParaRPr lang="en-US"/>
        </a:p>
      </dgm:t>
    </dgm:pt>
    <dgm:pt modelId="{E02F7A7D-531A-4E76-9677-16A6494B1483}">
      <dgm:prSet/>
      <dgm:spPr/>
      <dgm:t>
        <a:bodyPr/>
        <a:lstStyle/>
        <a:p>
          <a:r>
            <a:rPr lang="en-GB"/>
            <a:t>Challenge for military planning</a:t>
          </a:r>
          <a:endParaRPr lang="en-US"/>
        </a:p>
      </dgm:t>
    </dgm:pt>
    <dgm:pt modelId="{8A14E0BA-1F9E-4268-B789-D66D51E6D3CA}" type="parTrans" cxnId="{A41EF619-E469-4299-8E6C-E1799A529D27}">
      <dgm:prSet/>
      <dgm:spPr/>
      <dgm:t>
        <a:bodyPr/>
        <a:lstStyle/>
        <a:p>
          <a:endParaRPr lang="en-US"/>
        </a:p>
      </dgm:t>
    </dgm:pt>
    <dgm:pt modelId="{05BE80D5-EB48-4B99-BD15-3C6BAA5FE677}" type="sibTrans" cxnId="{A41EF619-E469-4299-8E6C-E1799A529D27}">
      <dgm:prSet/>
      <dgm:spPr/>
      <dgm:t>
        <a:bodyPr/>
        <a:lstStyle/>
        <a:p>
          <a:endParaRPr lang="en-US"/>
        </a:p>
      </dgm:t>
    </dgm:pt>
    <dgm:pt modelId="{C98C19F4-5E87-48C9-81D9-42F2ADAC5E9E}" type="pres">
      <dgm:prSet presAssocID="{FCB9E573-F425-49DD-BFC4-5F0882A60362}" presName="hierChild1" presStyleCnt="0">
        <dgm:presLayoutVars>
          <dgm:chPref val="1"/>
          <dgm:dir/>
          <dgm:animOne val="branch"/>
          <dgm:animLvl val="lvl"/>
          <dgm:resizeHandles/>
        </dgm:presLayoutVars>
      </dgm:prSet>
      <dgm:spPr/>
    </dgm:pt>
    <dgm:pt modelId="{D4E762EF-CF25-4795-95F6-5E47EB0B5745}" type="pres">
      <dgm:prSet presAssocID="{C85FAF27-3BF8-4E27-AA65-4C2501E60F79}" presName="hierRoot1" presStyleCnt="0"/>
      <dgm:spPr/>
    </dgm:pt>
    <dgm:pt modelId="{6D3B4E31-5964-4746-8711-286E70A29F20}" type="pres">
      <dgm:prSet presAssocID="{C85FAF27-3BF8-4E27-AA65-4C2501E60F79}" presName="composite" presStyleCnt="0"/>
      <dgm:spPr/>
    </dgm:pt>
    <dgm:pt modelId="{AE858A38-6102-4C0C-876C-696FB058374F}" type="pres">
      <dgm:prSet presAssocID="{C85FAF27-3BF8-4E27-AA65-4C2501E60F79}" presName="background" presStyleLbl="node0" presStyleIdx="0" presStyleCnt="3"/>
      <dgm:spPr/>
    </dgm:pt>
    <dgm:pt modelId="{6F5C30BB-1805-4413-BBA1-CDA98343A0D0}" type="pres">
      <dgm:prSet presAssocID="{C85FAF27-3BF8-4E27-AA65-4C2501E60F79}" presName="text" presStyleLbl="fgAcc0" presStyleIdx="0" presStyleCnt="3">
        <dgm:presLayoutVars>
          <dgm:chPref val="3"/>
        </dgm:presLayoutVars>
      </dgm:prSet>
      <dgm:spPr/>
    </dgm:pt>
    <dgm:pt modelId="{555EB281-0FEC-48EC-AB8D-B27BF54DAB08}" type="pres">
      <dgm:prSet presAssocID="{C85FAF27-3BF8-4E27-AA65-4C2501E60F79}" presName="hierChild2" presStyleCnt="0"/>
      <dgm:spPr/>
    </dgm:pt>
    <dgm:pt modelId="{17DAD96B-0E54-4CE7-9D40-2DE3FA0B5D2B}" type="pres">
      <dgm:prSet presAssocID="{CA021472-2D82-44E8-AF28-EB365FD376F9}" presName="hierRoot1" presStyleCnt="0"/>
      <dgm:spPr/>
    </dgm:pt>
    <dgm:pt modelId="{2A408765-FCC4-467F-83F1-61CB18D434E7}" type="pres">
      <dgm:prSet presAssocID="{CA021472-2D82-44E8-AF28-EB365FD376F9}" presName="composite" presStyleCnt="0"/>
      <dgm:spPr/>
    </dgm:pt>
    <dgm:pt modelId="{E860E86B-FA64-469D-B49D-88420F49389F}" type="pres">
      <dgm:prSet presAssocID="{CA021472-2D82-44E8-AF28-EB365FD376F9}" presName="background" presStyleLbl="node0" presStyleIdx="1" presStyleCnt="3"/>
      <dgm:spPr/>
    </dgm:pt>
    <dgm:pt modelId="{0A169528-3DFA-4D89-9A88-1426F5893F98}" type="pres">
      <dgm:prSet presAssocID="{CA021472-2D82-44E8-AF28-EB365FD376F9}" presName="text" presStyleLbl="fgAcc0" presStyleIdx="1" presStyleCnt="3">
        <dgm:presLayoutVars>
          <dgm:chPref val="3"/>
        </dgm:presLayoutVars>
      </dgm:prSet>
      <dgm:spPr/>
    </dgm:pt>
    <dgm:pt modelId="{2EA31CB1-ADFC-4D04-B09F-ED16B9A711D3}" type="pres">
      <dgm:prSet presAssocID="{CA021472-2D82-44E8-AF28-EB365FD376F9}" presName="hierChild2" presStyleCnt="0"/>
      <dgm:spPr/>
    </dgm:pt>
    <dgm:pt modelId="{399F9242-B051-4882-8C4A-B8EE1208C915}" type="pres">
      <dgm:prSet presAssocID="{E02F7A7D-531A-4E76-9677-16A6494B1483}" presName="hierRoot1" presStyleCnt="0"/>
      <dgm:spPr/>
    </dgm:pt>
    <dgm:pt modelId="{88C7C55B-1F5C-441C-A82C-18C4B3402EE6}" type="pres">
      <dgm:prSet presAssocID="{E02F7A7D-531A-4E76-9677-16A6494B1483}" presName="composite" presStyleCnt="0"/>
      <dgm:spPr/>
    </dgm:pt>
    <dgm:pt modelId="{84A40964-F73E-43A4-9961-1D17A3E36F37}" type="pres">
      <dgm:prSet presAssocID="{E02F7A7D-531A-4E76-9677-16A6494B1483}" presName="background" presStyleLbl="node0" presStyleIdx="2" presStyleCnt="3"/>
      <dgm:spPr/>
    </dgm:pt>
    <dgm:pt modelId="{621BF3AB-A1DC-4B56-AE8A-DA770C453E2D}" type="pres">
      <dgm:prSet presAssocID="{E02F7A7D-531A-4E76-9677-16A6494B1483}" presName="text" presStyleLbl="fgAcc0" presStyleIdx="2" presStyleCnt="3">
        <dgm:presLayoutVars>
          <dgm:chPref val="3"/>
        </dgm:presLayoutVars>
      </dgm:prSet>
      <dgm:spPr/>
    </dgm:pt>
    <dgm:pt modelId="{04F8410B-F6E0-45A4-AA5F-E368A492CAD9}" type="pres">
      <dgm:prSet presAssocID="{E02F7A7D-531A-4E76-9677-16A6494B1483}" presName="hierChild2" presStyleCnt="0"/>
      <dgm:spPr/>
    </dgm:pt>
  </dgm:ptLst>
  <dgm:cxnLst>
    <dgm:cxn modelId="{A41EF619-E469-4299-8E6C-E1799A529D27}" srcId="{FCB9E573-F425-49DD-BFC4-5F0882A60362}" destId="{E02F7A7D-531A-4E76-9677-16A6494B1483}" srcOrd="2" destOrd="0" parTransId="{8A14E0BA-1F9E-4268-B789-D66D51E6D3CA}" sibTransId="{05BE80D5-EB48-4B99-BD15-3C6BAA5FE677}"/>
    <dgm:cxn modelId="{A37B665D-DD24-4B70-B393-BD8A98F97B27}" type="presOf" srcId="{C85FAF27-3BF8-4E27-AA65-4C2501E60F79}" destId="{6F5C30BB-1805-4413-BBA1-CDA98343A0D0}" srcOrd="0" destOrd="0" presId="urn:microsoft.com/office/officeart/2005/8/layout/hierarchy1"/>
    <dgm:cxn modelId="{05D32E78-F68E-4376-A093-82BA4BAB2990}" srcId="{FCB9E573-F425-49DD-BFC4-5F0882A60362}" destId="{C85FAF27-3BF8-4E27-AA65-4C2501E60F79}" srcOrd="0" destOrd="0" parTransId="{6A738BA3-FB40-417D-8FE9-3B30C9B6D3A3}" sibTransId="{A38E8F55-08FA-4461-AFC8-3B34006B1412}"/>
    <dgm:cxn modelId="{1BB5D59C-F970-4617-BF95-621D3E170FD2}" type="presOf" srcId="{CA021472-2D82-44E8-AF28-EB365FD376F9}" destId="{0A169528-3DFA-4D89-9A88-1426F5893F98}" srcOrd="0" destOrd="0" presId="urn:microsoft.com/office/officeart/2005/8/layout/hierarchy1"/>
    <dgm:cxn modelId="{5F33D0BC-A6E7-4AB5-92A0-CB8C5EA7A99D}" type="presOf" srcId="{E02F7A7D-531A-4E76-9677-16A6494B1483}" destId="{621BF3AB-A1DC-4B56-AE8A-DA770C453E2D}" srcOrd="0" destOrd="0" presId="urn:microsoft.com/office/officeart/2005/8/layout/hierarchy1"/>
    <dgm:cxn modelId="{293E5AC1-6765-4325-99B1-F5BC86C01A27}" srcId="{FCB9E573-F425-49DD-BFC4-5F0882A60362}" destId="{CA021472-2D82-44E8-AF28-EB365FD376F9}" srcOrd="1" destOrd="0" parTransId="{22D41DE3-C568-4979-AE2D-E393E644F198}" sibTransId="{140E96C3-03E9-48B8-BAF4-AC98598C927A}"/>
    <dgm:cxn modelId="{5B1E5EFC-81F1-41D7-BCB8-CE762C7DBF14}" type="presOf" srcId="{FCB9E573-F425-49DD-BFC4-5F0882A60362}" destId="{C98C19F4-5E87-48C9-81D9-42F2ADAC5E9E}" srcOrd="0" destOrd="0" presId="urn:microsoft.com/office/officeart/2005/8/layout/hierarchy1"/>
    <dgm:cxn modelId="{F0D9A64D-65EE-40F4-B184-7152BAFC74C3}" type="presParOf" srcId="{C98C19F4-5E87-48C9-81D9-42F2ADAC5E9E}" destId="{D4E762EF-CF25-4795-95F6-5E47EB0B5745}" srcOrd="0" destOrd="0" presId="urn:microsoft.com/office/officeart/2005/8/layout/hierarchy1"/>
    <dgm:cxn modelId="{CEB243D3-8122-4E9E-961F-CF6EB2476569}" type="presParOf" srcId="{D4E762EF-CF25-4795-95F6-5E47EB0B5745}" destId="{6D3B4E31-5964-4746-8711-286E70A29F20}" srcOrd="0" destOrd="0" presId="urn:microsoft.com/office/officeart/2005/8/layout/hierarchy1"/>
    <dgm:cxn modelId="{33974773-C627-4276-BFEE-05151A517465}" type="presParOf" srcId="{6D3B4E31-5964-4746-8711-286E70A29F20}" destId="{AE858A38-6102-4C0C-876C-696FB058374F}" srcOrd="0" destOrd="0" presId="urn:microsoft.com/office/officeart/2005/8/layout/hierarchy1"/>
    <dgm:cxn modelId="{5B2B855D-6407-4121-935C-BAE2ED3D5C9D}" type="presParOf" srcId="{6D3B4E31-5964-4746-8711-286E70A29F20}" destId="{6F5C30BB-1805-4413-BBA1-CDA98343A0D0}" srcOrd="1" destOrd="0" presId="urn:microsoft.com/office/officeart/2005/8/layout/hierarchy1"/>
    <dgm:cxn modelId="{F7BAF52E-1498-4020-9E0C-9DE165723469}" type="presParOf" srcId="{D4E762EF-CF25-4795-95F6-5E47EB0B5745}" destId="{555EB281-0FEC-48EC-AB8D-B27BF54DAB08}" srcOrd="1" destOrd="0" presId="urn:microsoft.com/office/officeart/2005/8/layout/hierarchy1"/>
    <dgm:cxn modelId="{0D2A5963-CF03-42A6-9F1A-3F21CB0C5D34}" type="presParOf" srcId="{C98C19F4-5E87-48C9-81D9-42F2ADAC5E9E}" destId="{17DAD96B-0E54-4CE7-9D40-2DE3FA0B5D2B}" srcOrd="1" destOrd="0" presId="urn:microsoft.com/office/officeart/2005/8/layout/hierarchy1"/>
    <dgm:cxn modelId="{7AB69F7F-F012-4F66-90F6-9089E64DFB87}" type="presParOf" srcId="{17DAD96B-0E54-4CE7-9D40-2DE3FA0B5D2B}" destId="{2A408765-FCC4-467F-83F1-61CB18D434E7}" srcOrd="0" destOrd="0" presId="urn:microsoft.com/office/officeart/2005/8/layout/hierarchy1"/>
    <dgm:cxn modelId="{0E14BFFF-0474-4C21-888B-E136BE13B4BA}" type="presParOf" srcId="{2A408765-FCC4-467F-83F1-61CB18D434E7}" destId="{E860E86B-FA64-469D-B49D-88420F49389F}" srcOrd="0" destOrd="0" presId="urn:microsoft.com/office/officeart/2005/8/layout/hierarchy1"/>
    <dgm:cxn modelId="{A247C79F-C7AC-4CAA-B5EC-8489E3116626}" type="presParOf" srcId="{2A408765-FCC4-467F-83F1-61CB18D434E7}" destId="{0A169528-3DFA-4D89-9A88-1426F5893F98}" srcOrd="1" destOrd="0" presId="urn:microsoft.com/office/officeart/2005/8/layout/hierarchy1"/>
    <dgm:cxn modelId="{2C7F6F43-D05D-4B6D-8D78-6534875833B7}" type="presParOf" srcId="{17DAD96B-0E54-4CE7-9D40-2DE3FA0B5D2B}" destId="{2EA31CB1-ADFC-4D04-B09F-ED16B9A711D3}" srcOrd="1" destOrd="0" presId="urn:microsoft.com/office/officeart/2005/8/layout/hierarchy1"/>
    <dgm:cxn modelId="{3C2F7DC1-488C-414D-9594-5D2199C974F5}" type="presParOf" srcId="{C98C19F4-5E87-48C9-81D9-42F2ADAC5E9E}" destId="{399F9242-B051-4882-8C4A-B8EE1208C915}" srcOrd="2" destOrd="0" presId="urn:microsoft.com/office/officeart/2005/8/layout/hierarchy1"/>
    <dgm:cxn modelId="{65F1DE34-FE27-4DA5-9D4A-7F8C03175B9C}" type="presParOf" srcId="{399F9242-B051-4882-8C4A-B8EE1208C915}" destId="{88C7C55B-1F5C-441C-A82C-18C4B3402EE6}" srcOrd="0" destOrd="0" presId="urn:microsoft.com/office/officeart/2005/8/layout/hierarchy1"/>
    <dgm:cxn modelId="{013BF33C-F035-46D6-ADE7-AAB55B335967}" type="presParOf" srcId="{88C7C55B-1F5C-441C-A82C-18C4B3402EE6}" destId="{84A40964-F73E-43A4-9961-1D17A3E36F37}" srcOrd="0" destOrd="0" presId="urn:microsoft.com/office/officeart/2005/8/layout/hierarchy1"/>
    <dgm:cxn modelId="{F8A7EF57-F4A3-41DC-A4AA-37D01723D7E2}" type="presParOf" srcId="{88C7C55B-1F5C-441C-A82C-18C4B3402EE6}" destId="{621BF3AB-A1DC-4B56-AE8A-DA770C453E2D}" srcOrd="1" destOrd="0" presId="urn:microsoft.com/office/officeart/2005/8/layout/hierarchy1"/>
    <dgm:cxn modelId="{01ADAAFD-FE52-496A-BD97-60429CE7F461}" type="presParOf" srcId="{399F9242-B051-4882-8C4A-B8EE1208C915}" destId="{04F8410B-F6E0-45A4-AA5F-E368A492CAD9}"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6B98455-36CE-451D-9726-317057340DF8}" type="doc">
      <dgm:prSet loTypeId="urn:microsoft.com/office/officeart/2005/8/layout/hierarchy1" loCatId="hierarchy" qsTypeId="urn:microsoft.com/office/officeart/2005/8/quickstyle/simple1" qsCatId="simple" csTypeId="urn:microsoft.com/office/officeart/2005/8/colors/accent1_2" csCatId="accent1"/>
      <dgm:spPr/>
      <dgm:t>
        <a:bodyPr/>
        <a:lstStyle/>
        <a:p>
          <a:endParaRPr lang="en-US"/>
        </a:p>
      </dgm:t>
    </dgm:pt>
    <dgm:pt modelId="{02A5424A-C47C-48EB-96C7-6965165148EF}">
      <dgm:prSet/>
      <dgm:spPr/>
      <dgm:t>
        <a:bodyPr/>
        <a:lstStyle/>
        <a:p>
          <a:r>
            <a:rPr lang="en-GB"/>
            <a:t>Importance of an EU identity for individual defence readiness in case of a Russian aggression</a:t>
          </a:r>
          <a:endParaRPr lang="en-US"/>
        </a:p>
      </dgm:t>
    </dgm:pt>
    <dgm:pt modelId="{73F88199-7A9A-4B0D-8247-0C214F2C0167}" type="parTrans" cxnId="{088833BD-B1E2-47A7-865F-FEBEF3CCAAA2}">
      <dgm:prSet/>
      <dgm:spPr/>
      <dgm:t>
        <a:bodyPr/>
        <a:lstStyle/>
        <a:p>
          <a:endParaRPr lang="en-US"/>
        </a:p>
      </dgm:t>
    </dgm:pt>
    <dgm:pt modelId="{DE2213BD-9EFB-4FF5-A13C-89B7819A2611}" type="sibTrans" cxnId="{088833BD-B1E2-47A7-865F-FEBEF3CCAAA2}">
      <dgm:prSet/>
      <dgm:spPr/>
      <dgm:t>
        <a:bodyPr/>
        <a:lstStyle/>
        <a:p>
          <a:endParaRPr lang="en-US"/>
        </a:p>
      </dgm:t>
    </dgm:pt>
    <dgm:pt modelId="{018ADE98-7EE4-40B6-8AA5-720489D5A44B}">
      <dgm:prSet/>
      <dgm:spPr/>
      <dgm:t>
        <a:bodyPr/>
        <a:lstStyle/>
        <a:p>
          <a:r>
            <a:rPr lang="en-GB"/>
            <a:t>More responsibility placed upon the shoulders of a European defence than a national one </a:t>
          </a:r>
          <a:endParaRPr lang="en-US"/>
        </a:p>
      </dgm:t>
    </dgm:pt>
    <dgm:pt modelId="{6D973507-976E-4A9D-84C2-F3042B4B446A}" type="parTrans" cxnId="{64A79B18-9A89-49DC-A206-C898DBE49181}">
      <dgm:prSet/>
      <dgm:spPr/>
      <dgm:t>
        <a:bodyPr/>
        <a:lstStyle/>
        <a:p>
          <a:endParaRPr lang="en-US"/>
        </a:p>
      </dgm:t>
    </dgm:pt>
    <dgm:pt modelId="{B8291771-290F-43EF-99BC-B8F068E18CB1}" type="sibTrans" cxnId="{64A79B18-9A89-49DC-A206-C898DBE49181}">
      <dgm:prSet/>
      <dgm:spPr/>
      <dgm:t>
        <a:bodyPr/>
        <a:lstStyle/>
        <a:p>
          <a:endParaRPr lang="en-US"/>
        </a:p>
      </dgm:t>
    </dgm:pt>
    <dgm:pt modelId="{74B5501F-E0AE-4F42-A428-936046CD12C8}">
      <dgm:prSet/>
      <dgm:spPr/>
      <dgm:t>
        <a:bodyPr/>
        <a:lstStyle/>
        <a:p>
          <a:r>
            <a:rPr lang="en-GB"/>
            <a:t>Difference between pacifism (i.e., finding peace an important objective) and anti-militarism (i.e., rejecting any use of violence for political objective)</a:t>
          </a:r>
          <a:endParaRPr lang="en-US"/>
        </a:p>
      </dgm:t>
    </dgm:pt>
    <dgm:pt modelId="{13A212A4-0C62-4F88-A287-DB7E0A43DD4E}" type="parTrans" cxnId="{4FCD6425-B41F-4843-AFEA-48AF7996FFB8}">
      <dgm:prSet/>
      <dgm:spPr/>
      <dgm:t>
        <a:bodyPr/>
        <a:lstStyle/>
        <a:p>
          <a:endParaRPr lang="en-US"/>
        </a:p>
      </dgm:t>
    </dgm:pt>
    <dgm:pt modelId="{06FE62D7-FE8E-4B58-92B0-554B8758826F}" type="sibTrans" cxnId="{4FCD6425-B41F-4843-AFEA-48AF7996FFB8}">
      <dgm:prSet/>
      <dgm:spPr/>
      <dgm:t>
        <a:bodyPr/>
        <a:lstStyle/>
        <a:p>
          <a:endParaRPr lang="en-US"/>
        </a:p>
      </dgm:t>
    </dgm:pt>
    <dgm:pt modelId="{A952F7E1-2A03-4659-93FE-2ACA07C7440C}">
      <dgm:prSet/>
      <dgm:spPr/>
      <dgm:t>
        <a:bodyPr/>
        <a:lstStyle/>
        <a:p>
          <a:r>
            <a:rPr lang="en-GB"/>
            <a:t>Pacifism leads to higher DR when controlling for anti-war </a:t>
          </a:r>
          <a:endParaRPr lang="en-US"/>
        </a:p>
      </dgm:t>
    </dgm:pt>
    <dgm:pt modelId="{05936520-C18D-43EE-9B2A-E3342CEB5A71}" type="parTrans" cxnId="{A0CCF109-F03A-42DF-A680-BC7504C3B458}">
      <dgm:prSet/>
      <dgm:spPr/>
      <dgm:t>
        <a:bodyPr/>
        <a:lstStyle/>
        <a:p>
          <a:endParaRPr lang="en-US"/>
        </a:p>
      </dgm:t>
    </dgm:pt>
    <dgm:pt modelId="{A6F1C51A-D081-47A9-9262-A1ED75E8D40E}" type="sibTrans" cxnId="{A0CCF109-F03A-42DF-A680-BC7504C3B458}">
      <dgm:prSet/>
      <dgm:spPr/>
      <dgm:t>
        <a:bodyPr/>
        <a:lstStyle/>
        <a:p>
          <a:endParaRPr lang="en-US"/>
        </a:p>
      </dgm:t>
    </dgm:pt>
    <dgm:pt modelId="{86D38D59-A655-43A1-B4AF-94351A286E26}">
      <dgm:prSet/>
      <dgm:spPr/>
      <dgm:t>
        <a:bodyPr/>
        <a:lstStyle/>
        <a:p>
          <a:r>
            <a:rPr lang="en-GB"/>
            <a:t>The remaining variance could be interpreted as an active form of internationalism (i.e., supporting war as long as it is in line with international laws) </a:t>
          </a:r>
          <a:endParaRPr lang="en-US"/>
        </a:p>
      </dgm:t>
    </dgm:pt>
    <dgm:pt modelId="{031BBAF7-7D03-4810-BFB2-BCE96C0C5B6D}" type="parTrans" cxnId="{0CA4D635-C53F-49ED-B56C-0DDE81661CCC}">
      <dgm:prSet/>
      <dgm:spPr/>
      <dgm:t>
        <a:bodyPr/>
        <a:lstStyle/>
        <a:p>
          <a:endParaRPr lang="en-US"/>
        </a:p>
      </dgm:t>
    </dgm:pt>
    <dgm:pt modelId="{4031FB3D-008C-470E-923D-6F83D568010F}" type="sibTrans" cxnId="{0CA4D635-C53F-49ED-B56C-0DDE81661CCC}">
      <dgm:prSet/>
      <dgm:spPr/>
      <dgm:t>
        <a:bodyPr/>
        <a:lstStyle/>
        <a:p>
          <a:endParaRPr lang="en-US"/>
        </a:p>
      </dgm:t>
    </dgm:pt>
    <dgm:pt modelId="{B27B8225-DFFA-45C5-BEFD-39C45D547E56}" type="pres">
      <dgm:prSet presAssocID="{36B98455-36CE-451D-9726-317057340DF8}" presName="hierChild1" presStyleCnt="0">
        <dgm:presLayoutVars>
          <dgm:chPref val="1"/>
          <dgm:dir/>
          <dgm:animOne val="branch"/>
          <dgm:animLvl val="lvl"/>
          <dgm:resizeHandles/>
        </dgm:presLayoutVars>
      </dgm:prSet>
      <dgm:spPr/>
    </dgm:pt>
    <dgm:pt modelId="{5A2A8EF6-0F54-4EA2-8D98-5316DEB27154}" type="pres">
      <dgm:prSet presAssocID="{02A5424A-C47C-48EB-96C7-6965165148EF}" presName="hierRoot1" presStyleCnt="0"/>
      <dgm:spPr/>
    </dgm:pt>
    <dgm:pt modelId="{643A75F0-ED15-49B6-8AAF-506EA5F9A2D4}" type="pres">
      <dgm:prSet presAssocID="{02A5424A-C47C-48EB-96C7-6965165148EF}" presName="composite" presStyleCnt="0"/>
      <dgm:spPr/>
    </dgm:pt>
    <dgm:pt modelId="{CA141547-01F2-4B99-B218-5D3916C9499A}" type="pres">
      <dgm:prSet presAssocID="{02A5424A-C47C-48EB-96C7-6965165148EF}" presName="background" presStyleLbl="node0" presStyleIdx="0" presStyleCnt="3"/>
      <dgm:spPr/>
    </dgm:pt>
    <dgm:pt modelId="{ABA2A0C7-F331-49DE-8434-5C4D5DBD9632}" type="pres">
      <dgm:prSet presAssocID="{02A5424A-C47C-48EB-96C7-6965165148EF}" presName="text" presStyleLbl="fgAcc0" presStyleIdx="0" presStyleCnt="3">
        <dgm:presLayoutVars>
          <dgm:chPref val="3"/>
        </dgm:presLayoutVars>
      </dgm:prSet>
      <dgm:spPr/>
    </dgm:pt>
    <dgm:pt modelId="{9A6B069E-80BD-465A-A5FE-038C609F0FD4}" type="pres">
      <dgm:prSet presAssocID="{02A5424A-C47C-48EB-96C7-6965165148EF}" presName="hierChild2" presStyleCnt="0"/>
      <dgm:spPr/>
    </dgm:pt>
    <dgm:pt modelId="{29FF9647-8014-429C-A976-82C89B7093A6}" type="pres">
      <dgm:prSet presAssocID="{018ADE98-7EE4-40B6-8AA5-720489D5A44B}" presName="hierRoot1" presStyleCnt="0"/>
      <dgm:spPr/>
    </dgm:pt>
    <dgm:pt modelId="{6AC215D2-1F5E-424F-80FA-D66268486607}" type="pres">
      <dgm:prSet presAssocID="{018ADE98-7EE4-40B6-8AA5-720489D5A44B}" presName="composite" presStyleCnt="0"/>
      <dgm:spPr/>
    </dgm:pt>
    <dgm:pt modelId="{10CCB06D-623B-483D-BA64-CCD2C544108B}" type="pres">
      <dgm:prSet presAssocID="{018ADE98-7EE4-40B6-8AA5-720489D5A44B}" presName="background" presStyleLbl="node0" presStyleIdx="1" presStyleCnt="3"/>
      <dgm:spPr/>
    </dgm:pt>
    <dgm:pt modelId="{478BDCF7-1F84-4709-9E0D-750637130783}" type="pres">
      <dgm:prSet presAssocID="{018ADE98-7EE4-40B6-8AA5-720489D5A44B}" presName="text" presStyleLbl="fgAcc0" presStyleIdx="1" presStyleCnt="3">
        <dgm:presLayoutVars>
          <dgm:chPref val="3"/>
        </dgm:presLayoutVars>
      </dgm:prSet>
      <dgm:spPr/>
    </dgm:pt>
    <dgm:pt modelId="{BFB2FBF1-2BCD-4798-AE26-A4D80BF66B61}" type="pres">
      <dgm:prSet presAssocID="{018ADE98-7EE4-40B6-8AA5-720489D5A44B}" presName="hierChild2" presStyleCnt="0"/>
      <dgm:spPr/>
    </dgm:pt>
    <dgm:pt modelId="{F724A56B-A5C2-4C38-BFA5-8488E2111ABC}" type="pres">
      <dgm:prSet presAssocID="{74B5501F-E0AE-4F42-A428-936046CD12C8}" presName="hierRoot1" presStyleCnt="0"/>
      <dgm:spPr/>
    </dgm:pt>
    <dgm:pt modelId="{A751472A-367E-4902-8004-B22FC53575C7}" type="pres">
      <dgm:prSet presAssocID="{74B5501F-E0AE-4F42-A428-936046CD12C8}" presName="composite" presStyleCnt="0"/>
      <dgm:spPr/>
    </dgm:pt>
    <dgm:pt modelId="{D5EEF045-BAAD-4DAB-928C-881575CA8887}" type="pres">
      <dgm:prSet presAssocID="{74B5501F-E0AE-4F42-A428-936046CD12C8}" presName="background" presStyleLbl="node0" presStyleIdx="2" presStyleCnt="3"/>
      <dgm:spPr/>
    </dgm:pt>
    <dgm:pt modelId="{3E9AF3DA-E748-409D-A768-28BB45899C5C}" type="pres">
      <dgm:prSet presAssocID="{74B5501F-E0AE-4F42-A428-936046CD12C8}" presName="text" presStyleLbl="fgAcc0" presStyleIdx="2" presStyleCnt="3">
        <dgm:presLayoutVars>
          <dgm:chPref val="3"/>
        </dgm:presLayoutVars>
      </dgm:prSet>
      <dgm:spPr/>
    </dgm:pt>
    <dgm:pt modelId="{8D943097-57A0-46A9-BBD0-4AD9E99A48C2}" type="pres">
      <dgm:prSet presAssocID="{74B5501F-E0AE-4F42-A428-936046CD12C8}" presName="hierChild2" presStyleCnt="0"/>
      <dgm:spPr/>
    </dgm:pt>
    <dgm:pt modelId="{A630EED7-6E59-4CA9-9740-76D846DAC176}" type="pres">
      <dgm:prSet presAssocID="{05936520-C18D-43EE-9B2A-E3342CEB5A71}" presName="Name10" presStyleLbl="parChTrans1D2" presStyleIdx="0" presStyleCnt="2"/>
      <dgm:spPr/>
    </dgm:pt>
    <dgm:pt modelId="{DDF8842F-6342-4890-9A03-C8DC16818BEC}" type="pres">
      <dgm:prSet presAssocID="{A952F7E1-2A03-4659-93FE-2ACA07C7440C}" presName="hierRoot2" presStyleCnt="0"/>
      <dgm:spPr/>
    </dgm:pt>
    <dgm:pt modelId="{9FA5BF6D-3889-46EC-B21A-1E8419A33EB2}" type="pres">
      <dgm:prSet presAssocID="{A952F7E1-2A03-4659-93FE-2ACA07C7440C}" presName="composite2" presStyleCnt="0"/>
      <dgm:spPr/>
    </dgm:pt>
    <dgm:pt modelId="{32B51A06-9C1E-4BAB-8904-DE2C6EECC1F4}" type="pres">
      <dgm:prSet presAssocID="{A952F7E1-2A03-4659-93FE-2ACA07C7440C}" presName="background2" presStyleLbl="node2" presStyleIdx="0" presStyleCnt="2"/>
      <dgm:spPr/>
    </dgm:pt>
    <dgm:pt modelId="{DD21576C-F819-41F0-9E22-217A5FC12F3C}" type="pres">
      <dgm:prSet presAssocID="{A952F7E1-2A03-4659-93FE-2ACA07C7440C}" presName="text2" presStyleLbl="fgAcc2" presStyleIdx="0" presStyleCnt="2">
        <dgm:presLayoutVars>
          <dgm:chPref val="3"/>
        </dgm:presLayoutVars>
      </dgm:prSet>
      <dgm:spPr/>
    </dgm:pt>
    <dgm:pt modelId="{86148D45-5F8D-4823-A0FF-F83A44A79E36}" type="pres">
      <dgm:prSet presAssocID="{A952F7E1-2A03-4659-93FE-2ACA07C7440C}" presName="hierChild3" presStyleCnt="0"/>
      <dgm:spPr/>
    </dgm:pt>
    <dgm:pt modelId="{E9724AB4-F55A-4A13-B6A2-7BBB68272E56}" type="pres">
      <dgm:prSet presAssocID="{031BBAF7-7D03-4810-BFB2-BCE96C0C5B6D}" presName="Name10" presStyleLbl="parChTrans1D2" presStyleIdx="1" presStyleCnt="2"/>
      <dgm:spPr/>
    </dgm:pt>
    <dgm:pt modelId="{FBCCA95D-FA14-42FA-A8F4-318525130A6E}" type="pres">
      <dgm:prSet presAssocID="{86D38D59-A655-43A1-B4AF-94351A286E26}" presName="hierRoot2" presStyleCnt="0"/>
      <dgm:spPr/>
    </dgm:pt>
    <dgm:pt modelId="{6F20636D-2C86-43EF-B8E1-A8BDD2E62AF0}" type="pres">
      <dgm:prSet presAssocID="{86D38D59-A655-43A1-B4AF-94351A286E26}" presName="composite2" presStyleCnt="0"/>
      <dgm:spPr/>
    </dgm:pt>
    <dgm:pt modelId="{D9085D0F-067A-47C2-90E4-A5D95BB014CF}" type="pres">
      <dgm:prSet presAssocID="{86D38D59-A655-43A1-B4AF-94351A286E26}" presName="background2" presStyleLbl="node2" presStyleIdx="1" presStyleCnt="2"/>
      <dgm:spPr/>
    </dgm:pt>
    <dgm:pt modelId="{842C64F3-ABDD-4C20-ACFB-513085B8CF93}" type="pres">
      <dgm:prSet presAssocID="{86D38D59-A655-43A1-B4AF-94351A286E26}" presName="text2" presStyleLbl="fgAcc2" presStyleIdx="1" presStyleCnt="2">
        <dgm:presLayoutVars>
          <dgm:chPref val="3"/>
        </dgm:presLayoutVars>
      </dgm:prSet>
      <dgm:spPr/>
    </dgm:pt>
    <dgm:pt modelId="{4F755C1D-983F-43DF-9436-D541DE0401D2}" type="pres">
      <dgm:prSet presAssocID="{86D38D59-A655-43A1-B4AF-94351A286E26}" presName="hierChild3" presStyleCnt="0"/>
      <dgm:spPr/>
    </dgm:pt>
  </dgm:ptLst>
  <dgm:cxnLst>
    <dgm:cxn modelId="{A0CCF109-F03A-42DF-A680-BC7504C3B458}" srcId="{74B5501F-E0AE-4F42-A428-936046CD12C8}" destId="{A952F7E1-2A03-4659-93FE-2ACA07C7440C}" srcOrd="0" destOrd="0" parTransId="{05936520-C18D-43EE-9B2A-E3342CEB5A71}" sibTransId="{A6F1C51A-D081-47A9-9262-A1ED75E8D40E}"/>
    <dgm:cxn modelId="{64A79B18-9A89-49DC-A206-C898DBE49181}" srcId="{36B98455-36CE-451D-9726-317057340DF8}" destId="{018ADE98-7EE4-40B6-8AA5-720489D5A44B}" srcOrd="1" destOrd="0" parTransId="{6D973507-976E-4A9D-84C2-F3042B4B446A}" sibTransId="{B8291771-290F-43EF-99BC-B8F068E18CB1}"/>
    <dgm:cxn modelId="{4FCD6425-B41F-4843-AFEA-48AF7996FFB8}" srcId="{36B98455-36CE-451D-9726-317057340DF8}" destId="{74B5501F-E0AE-4F42-A428-936046CD12C8}" srcOrd="2" destOrd="0" parTransId="{13A212A4-0C62-4F88-A287-DB7E0A43DD4E}" sibTransId="{06FE62D7-FE8E-4B58-92B0-554B8758826F}"/>
    <dgm:cxn modelId="{7F87FB2A-98D6-4F2F-823C-997750DA4AF6}" type="presOf" srcId="{A952F7E1-2A03-4659-93FE-2ACA07C7440C}" destId="{DD21576C-F819-41F0-9E22-217A5FC12F3C}" srcOrd="0" destOrd="0" presId="urn:microsoft.com/office/officeart/2005/8/layout/hierarchy1"/>
    <dgm:cxn modelId="{0CA4D635-C53F-49ED-B56C-0DDE81661CCC}" srcId="{74B5501F-E0AE-4F42-A428-936046CD12C8}" destId="{86D38D59-A655-43A1-B4AF-94351A286E26}" srcOrd="1" destOrd="0" parTransId="{031BBAF7-7D03-4810-BFB2-BCE96C0C5B6D}" sibTransId="{4031FB3D-008C-470E-923D-6F83D568010F}"/>
    <dgm:cxn modelId="{D6C23154-E3C3-4E8F-91EB-CA2A2663F66C}" type="presOf" srcId="{02A5424A-C47C-48EB-96C7-6965165148EF}" destId="{ABA2A0C7-F331-49DE-8434-5C4D5DBD9632}" srcOrd="0" destOrd="0" presId="urn:microsoft.com/office/officeart/2005/8/layout/hierarchy1"/>
    <dgm:cxn modelId="{F9257474-4A80-44D1-8FDF-014278A717FC}" type="presOf" srcId="{05936520-C18D-43EE-9B2A-E3342CEB5A71}" destId="{A630EED7-6E59-4CA9-9740-76D846DAC176}" srcOrd="0" destOrd="0" presId="urn:microsoft.com/office/officeart/2005/8/layout/hierarchy1"/>
    <dgm:cxn modelId="{E12A5F97-345B-4465-9842-91AB4D875310}" type="presOf" srcId="{031BBAF7-7D03-4810-BFB2-BCE96C0C5B6D}" destId="{E9724AB4-F55A-4A13-B6A2-7BBB68272E56}" srcOrd="0" destOrd="0" presId="urn:microsoft.com/office/officeart/2005/8/layout/hierarchy1"/>
    <dgm:cxn modelId="{846C24B2-A9DF-4E67-B937-1F529AA82FA4}" type="presOf" srcId="{86D38D59-A655-43A1-B4AF-94351A286E26}" destId="{842C64F3-ABDD-4C20-ACFB-513085B8CF93}" srcOrd="0" destOrd="0" presId="urn:microsoft.com/office/officeart/2005/8/layout/hierarchy1"/>
    <dgm:cxn modelId="{088833BD-B1E2-47A7-865F-FEBEF3CCAAA2}" srcId="{36B98455-36CE-451D-9726-317057340DF8}" destId="{02A5424A-C47C-48EB-96C7-6965165148EF}" srcOrd="0" destOrd="0" parTransId="{73F88199-7A9A-4B0D-8247-0C214F2C0167}" sibTransId="{DE2213BD-9EFB-4FF5-A13C-89B7819A2611}"/>
    <dgm:cxn modelId="{750CCCC3-D104-4FBE-8612-0E168B06C5FC}" type="presOf" srcId="{74B5501F-E0AE-4F42-A428-936046CD12C8}" destId="{3E9AF3DA-E748-409D-A768-28BB45899C5C}" srcOrd="0" destOrd="0" presId="urn:microsoft.com/office/officeart/2005/8/layout/hierarchy1"/>
    <dgm:cxn modelId="{B92437DE-5EE7-47D6-B0C9-CE6450B73959}" type="presOf" srcId="{018ADE98-7EE4-40B6-8AA5-720489D5A44B}" destId="{478BDCF7-1F84-4709-9E0D-750637130783}" srcOrd="0" destOrd="0" presId="urn:microsoft.com/office/officeart/2005/8/layout/hierarchy1"/>
    <dgm:cxn modelId="{BC50E4E2-3B36-4114-9CB3-81D8B039D0A0}" type="presOf" srcId="{36B98455-36CE-451D-9726-317057340DF8}" destId="{B27B8225-DFFA-45C5-BEFD-39C45D547E56}" srcOrd="0" destOrd="0" presId="urn:microsoft.com/office/officeart/2005/8/layout/hierarchy1"/>
    <dgm:cxn modelId="{429D4ACE-2D18-4137-9076-D181EE9A6128}" type="presParOf" srcId="{B27B8225-DFFA-45C5-BEFD-39C45D547E56}" destId="{5A2A8EF6-0F54-4EA2-8D98-5316DEB27154}" srcOrd="0" destOrd="0" presId="urn:microsoft.com/office/officeart/2005/8/layout/hierarchy1"/>
    <dgm:cxn modelId="{D7F6175B-4765-4C53-9466-2A8212DD8BCA}" type="presParOf" srcId="{5A2A8EF6-0F54-4EA2-8D98-5316DEB27154}" destId="{643A75F0-ED15-49B6-8AAF-506EA5F9A2D4}" srcOrd="0" destOrd="0" presId="urn:microsoft.com/office/officeart/2005/8/layout/hierarchy1"/>
    <dgm:cxn modelId="{03EA591B-5C09-443E-B686-3F687AA0F35A}" type="presParOf" srcId="{643A75F0-ED15-49B6-8AAF-506EA5F9A2D4}" destId="{CA141547-01F2-4B99-B218-5D3916C9499A}" srcOrd="0" destOrd="0" presId="urn:microsoft.com/office/officeart/2005/8/layout/hierarchy1"/>
    <dgm:cxn modelId="{D1601B6F-AF85-48A3-B50E-AF82A9524C21}" type="presParOf" srcId="{643A75F0-ED15-49B6-8AAF-506EA5F9A2D4}" destId="{ABA2A0C7-F331-49DE-8434-5C4D5DBD9632}" srcOrd="1" destOrd="0" presId="urn:microsoft.com/office/officeart/2005/8/layout/hierarchy1"/>
    <dgm:cxn modelId="{6C0D255A-669B-4B71-ACD9-7ABF6410B597}" type="presParOf" srcId="{5A2A8EF6-0F54-4EA2-8D98-5316DEB27154}" destId="{9A6B069E-80BD-465A-A5FE-038C609F0FD4}" srcOrd="1" destOrd="0" presId="urn:microsoft.com/office/officeart/2005/8/layout/hierarchy1"/>
    <dgm:cxn modelId="{1AF9CF33-3C94-45AC-BA74-77DA5BDF2CC7}" type="presParOf" srcId="{B27B8225-DFFA-45C5-BEFD-39C45D547E56}" destId="{29FF9647-8014-429C-A976-82C89B7093A6}" srcOrd="1" destOrd="0" presId="urn:microsoft.com/office/officeart/2005/8/layout/hierarchy1"/>
    <dgm:cxn modelId="{C5FDE7FD-8040-4076-BF56-84B59075685C}" type="presParOf" srcId="{29FF9647-8014-429C-A976-82C89B7093A6}" destId="{6AC215D2-1F5E-424F-80FA-D66268486607}" srcOrd="0" destOrd="0" presId="urn:microsoft.com/office/officeart/2005/8/layout/hierarchy1"/>
    <dgm:cxn modelId="{13A7FC27-B9B9-459B-ADEE-8B5E90A1CA06}" type="presParOf" srcId="{6AC215D2-1F5E-424F-80FA-D66268486607}" destId="{10CCB06D-623B-483D-BA64-CCD2C544108B}" srcOrd="0" destOrd="0" presId="urn:microsoft.com/office/officeart/2005/8/layout/hierarchy1"/>
    <dgm:cxn modelId="{916F89CE-8B71-4B45-97FF-AA2BABA0BBAF}" type="presParOf" srcId="{6AC215D2-1F5E-424F-80FA-D66268486607}" destId="{478BDCF7-1F84-4709-9E0D-750637130783}" srcOrd="1" destOrd="0" presId="urn:microsoft.com/office/officeart/2005/8/layout/hierarchy1"/>
    <dgm:cxn modelId="{F90EE618-C47E-462C-AC8A-AE8587AE989F}" type="presParOf" srcId="{29FF9647-8014-429C-A976-82C89B7093A6}" destId="{BFB2FBF1-2BCD-4798-AE26-A4D80BF66B61}" srcOrd="1" destOrd="0" presId="urn:microsoft.com/office/officeart/2005/8/layout/hierarchy1"/>
    <dgm:cxn modelId="{32E0EAF3-B973-4FD3-A718-7805BAC1D37B}" type="presParOf" srcId="{B27B8225-DFFA-45C5-BEFD-39C45D547E56}" destId="{F724A56B-A5C2-4C38-BFA5-8488E2111ABC}" srcOrd="2" destOrd="0" presId="urn:microsoft.com/office/officeart/2005/8/layout/hierarchy1"/>
    <dgm:cxn modelId="{27DBCA71-9E65-4986-9F93-4975A77F3E16}" type="presParOf" srcId="{F724A56B-A5C2-4C38-BFA5-8488E2111ABC}" destId="{A751472A-367E-4902-8004-B22FC53575C7}" srcOrd="0" destOrd="0" presId="urn:microsoft.com/office/officeart/2005/8/layout/hierarchy1"/>
    <dgm:cxn modelId="{2D9B3D31-8BD1-4486-A88C-6E2F964495BC}" type="presParOf" srcId="{A751472A-367E-4902-8004-B22FC53575C7}" destId="{D5EEF045-BAAD-4DAB-928C-881575CA8887}" srcOrd="0" destOrd="0" presId="urn:microsoft.com/office/officeart/2005/8/layout/hierarchy1"/>
    <dgm:cxn modelId="{3C8D121C-DB47-4F6E-9F70-D2E56F77A6AA}" type="presParOf" srcId="{A751472A-367E-4902-8004-B22FC53575C7}" destId="{3E9AF3DA-E748-409D-A768-28BB45899C5C}" srcOrd="1" destOrd="0" presId="urn:microsoft.com/office/officeart/2005/8/layout/hierarchy1"/>
    <dgm:cxn modelId="{513BDA16-CA37-4355-B1CD-C7077A298437}" type="presParOf" srcId="{F724A56B-A5C2-4C38-BFA5-8488E2111ABC}" destId="{8D943097-57A0-46A9-BBD0-4AD9E99A48C2}" srcOrd="1" destOrd="0" presId="urn:microsoft.com/office/officeart/2005/8/layout/hierarchy1"/>
    <dgm:cxn modelId="{B1E039E5-E612-4004-9523-39A48C7A0455}" type="presParOf" srcId="{8D943097-57A0-46A9-BBD0-4AD9E99A48C2}" destId="{A630EED7-6E59-4CA9-9740-76D846DAC176}" srcOrd="0" destOrd="0" presId="urn:microsoft.com/office/officeart/2005/8/layout/hierarchy1"/>
    <dgm:cxn modelId="{B4EFB223-5E3B-4FB5-AF92-C42C97DB5B6E}" type="presParOf" srcId="{8D943097-57A0-46A9-BBD0-4AD9E99A48C2}" destId="{DDF8842F-6342-4890-9A03-C8DC16818BEC}" srcOrd="1" destOrd="0" presId="urn:microsoft.com/office/officeart/2005/8/layout/hierarchy1"/>
    <dgm:cxn modelId="{6BDD2793-E866-4C6B-B24A-40D7C6553C8A}" type="presParOf" srcId="{DDF8842F-6342-4890-9A03-C8DC16818BEC}" destId="{9FA5BF6D-3889-46EC-B21A-1E8419A33EB2}" srcOrd="0" destOrd="0" presId="urn:microsoft.com/office/officeart/2005/8/layout/hierarchy1"/>
    <dgm:cxn modelId="{40775A60-BA93-48A8-9DD9-94233D97C923}" type="presParOf" srcId="{9FA5BF6D-3889-46EC-B21A-1E8419A33EB2}" destId="{32B51A06-9C1E-4BAB-8904-DE2C6EECC1F4}" srcOrd="0" destOrd="0" presId="urn:microsoft.com/office/officeart/2005/8/layout/hierarchy1"/>
    <dgm:cxn modelId="{B2C84F0C-E2C9-4D12-BB2A-0C2863911D54}" type="presParOf" srcId="{9FA5BF6D-3889-46EC-B21A-1E8419A33EB2}" destId="{DD21576C-F819-41F0-9E22-217A5FC12F3C}" srcOrd="1" destOrd="0" presId="urn:microsoft.com/office/officeart/2005/8/layout/hierarchy1"/>
    <dgm:cxn modelId="{203738F1-75BB-4352-8942-18A1AAA813A5}" type="presParOf" srcId="{DDF8842F-6342-4890-9A03-C8DC16818BEC}" destId="{86148D45-5F8D-4823-A0FF-F83A44A79E36}" srcOrd="1" destOrd="0" presId="urn:microsoft.com/office/officeart/2005/8/layout/hierarchy1"/>
    <dgm:cxn modelId="{1A5171AE-5061-4F8F-BDDA-6F11264B6E23}" type="presParOf" srcId="{8D943097-57A0-46A9-BBD0-4AD9E99A48C2}" destId="{E9724AB4-F55A-4A13-B6A2-7BBB68272E56}" srcOrd="2" destOrd="0" presId="urn:microsoft.com/office/officeart/2005/8/layout/hierarchy1"/>
    <dgm:cxn modelId="{05956036-3BB1-4813-9A23-D963BE86C4D0}" type="presParOf" srcId="{8D943097-57A0-46A9-BBD0-4AD9E99A48C2}" destId="{FBCCA95D-FA14-42FA-A8F4-318525130A6E}" srcOrd="3" destOrd="0" presId="urn:microsoft.com/office/officeart/2005/8/layout/hierarchy1"/>
    <dgm:cxn modelId="{63CD9BB5-8418-4E69-AF96-92DBA2413CB6}" type="presParOf" srcId="{FBCCA95D-FA14-42FA-A8F4-318525130A6E}" destId="{6F20636D-2C86-43EF-B8E1-A8BDD2E62AF0}" srcOrd="0" destOrd="0" presId="urn:microsoft.com/office/officeart/2005/8/layout/hierarchy1"/>
    <dgm:cxn modelId="{8A169A71-B912-4539-8C7D-512EEA4FF1B6}" type="presParOf" srcId="{6F20636D-2C86-43EF-B8E1-A8BDD2E62AF0}" destId="{D9085D0F-067A-47C2-90E4-A5D95BB014CF}" srcOrd="0" destOrd="0" presId="urn:microsoft.com/office/officeart/2005/8/layout/hierarchy1"/>
    <dgm:cxn modelId="{F7CC9449-95AE-446A-B34B-E684C80D6988}" type="presParOf" srcId="{6F20636D-2C86-43EF-B8E1-A8BDD2E62AF0}" destId="{842C64F3-ABDD-4C20-ACFB-513085B8CF93}" srcOrd="1" destOrd="0" presId="urn:microsoft.com/office/officeart/2005/8/layout/hierarchy1"/>
    <dgm:cxn modelId="{26034A57-527C-4DC4-ABD6-54EC4F741DA8}" type="presParOf" srcId="{FBCCA95D-FA14-42FA-A8F4-318525130A6E}" destId="{4F755C1D-983F-43DF-9436-D541DE0401D2}"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FC3635-F4F8-4642-B9D4-F6A0E75EDBA1}">
      <dsp:nvSpPr>
        <dsp:cNvPr id="0" name=""/>
        <dsp:cNvSpPr/>
      </dsp:nvSpPr>
      <dsp:spPr>
        <a:xfrm>
          <a:off x="0" y="1071918"/>
          <a:ext cx="3414946" cy="2048967"/>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GB" sz="2200" kern="1200"/>
            <a:t>Improving the conceptualization and measurement of the so-called </a:t>
          </a:r>
          <a:r>
            <a:rPr lang="en-GB" sz="2200" i="1" kern="1200"/>
            <a:t>willingness to fight </a:t>
          </a:r>
          <a:endParaRPr lang="en-US" sz="2200" kern="1200"/>
        </a:p>
      </dsp:txBody>
      <dsp:txXfrm>
        <a:off x="0" y="1071918"/>
        <a:ext cx="3414946" cy="2048967"/>
      </dsp:txXfrm>
    </dsp:sp>
    <dsp:sp modelId="{C2221CFA-4C13-4CBE-8423-CD54E765A475}">
      <dsp:nvSpPr>
        <dsp:cNvPr id="0" name=""/>
        <dsp:cNvSpPr/>
      </dsp:nvSpPr>
      <dsp:spPr>
        <a:xfrm>
          <a:off x="3756441" y="1071918"/>
          <a:ext cx="3414946" cy="2048967"/>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GB" sz="2200" kern="1200"/>
            <a:t>Testing theory-driven hypotheses regarding its predictors</a:t>
          </a:r>
          <a:endParaRPr lang="en-US" sz="2200" kern="1200"/>
        </a:p>
      </dsp:txBody>
      <dsp:txXfrm>
        <a:off x="3756441" y="1071918"/>
        <a:ext cx="3414946" cy="2048967"/>
      </dsp:txXfrm>
    </dsp:sp>
    <dsp:sp modelId="{612DEE37-20D5-43D7-B7A8-6ACCF378C678}">
      <dsp:nvSpPr>
        <dsp:cNvPr id="0" name=""/>
        <dsp:cNvSpPr/>
      </dsp:nvSpPr>
      <dsp:spPr>
        <a:xfrm>
          <a:off x="7512882" y="1071918"/>
          <a:ext cx="3414946" cy="2048967"/>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GB" sz="2200" b="0" kern="1200" dirty="0"/>
            <a:t>Assessing the importance of anticipatory processes in explaining individual differences in willingness to fight</a:t>
          </a:r>
          <a:endParaRPr lang="en-US" sz="2200" b="0" kern="1200" dirty="0"/>
        </a:p>
      </dsp:txBody>
      <dsp:txXfrm>
        <a:off x="7512882" y="1071918"/>
        <a:ext cx="3414946" cy="204896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F4D87B-DB80-46E5-97F0-C00217139DE1}">
      <dsp:nvSpPr>
        <dsp:cNvPr id="0" name=""/>
        <dsp:cNvSpPr/>
      </dsp:nvSpPr>
      <dsp:spPr>
        <a:xfrm>
          <a:off x="4257" y="922172"/>
          <a:ext cx="2560289" cy="857079"/>
        </a:xfrm>
        <a:prstGeom prst="rect">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69088" rIns="120904" bIns="69088" numCol="1" spcCol="1270" anchor="ctr" anchorCtr="0">
          <a:noAutofit/>
        </a:bodyPr>
        <a:lstStyle/>
        <a:p>
          <a:pPr marL="0" lvl="0" indent="0" algn="ctr" defTabSz="755650">
            <a:lnSpc>
              <a:spcPct val="90000"/>
            </a:lnSpc>
            <a:spcBef>
              <a:spcPct val="0"/>
            </a:spcBef>
            <a:spcAft>
              <a:spcPct val="35000"/>
            </a:spcAft>
            <a:buNone/>
          </a:pPr>
          <a:r>
            <a:rPr lang="en-GB" sz="1700" kern="1200" dirty="0"/>
            <a:t>Model 1: Socio-demographics + political orientation (R²: .052)</a:t>
          </a:r>
          <a:endParaRPr lang="en-US" sz="1700" kern="1200" dirty="0"/>
        </a:p>
      </dsp:txBody>
      <dsp:txXfrm>
        <a:off x="4257" y="922172"/>
        <a:ext cx="2560289" cy="857079"/>
      </dsp:txXfrm>
    </dsp:sp>
    <dsp:sp modelId="{F845C5C6-C011-408A-8BCA-FE7D6B61E82D}">
      <dsp:nvSpPr>
        <dsp:cNvPr id="0" name=""/>
        <dsp:cNvSpPr/>
      </dsp:nvSpPr>
      <dsp:spPr>
        <a:xfrm>
          <a:off x="4257" y="1779251"/>
          <a:ext cx="2560289" cy="1866600"/>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ct val="15000"/>
            </a:spcAft>
            <a:buChar char="•"/>
          </a:pPr>
          <a:r>
            <a:rPr lang="en-GB" sz="1700" kern="1200"/>
            <a:t>Gender (male): +</a:t>
          </a:r>
          <a:endParaRPr lang="en-US" sz="1700" kern="1200"/>
        </a:p>
        <a:p>
          <a:pPr marL="171450" lvl="1" indent="-171450" algn="l" defTabSz="755650">
            <a:lnSpc>
              <a:spcPct val="90000"/>
            </a:lnSpc>
            <a:spcBef>
              <a:spcPct val="0"/>
            </a:spcBef>
            <a:spcAft>
              <a:spcPct val="15000"/>
            </a:spcAft>
            <a:buChar char="•"/>
          </a:pPr>
          <a:r>
            <a:rPr lang="en-GB" sz="1700" kern="1200"/>
            <a:t>Age: -</a:t>
          </a:r>
          <a:endParaRPr lang="en-US" sz="1700" kern="1200"/>
        </a:p>
        <a:p>
          <a:pPr marL="171450" lvl="1" indent="-171450" algn="l" defTabSz="755650">
            <a:lnSpc>
              <a:spcPct val="90000"/>
            </a:lnSpc>
            <a:spcBef>
              <a:spcPct val="0"/>
            </a:spcBef>
            <a:spcAft>
              <a:spcPct val="15000"/>
            </a:spcAft>
            <a:buChar char="•"/>
          </a:pPr>
          <a:r>
            <a:rPr lang="en-GB" sz="1700" kern="1200"/>
            <a:t>Right-leaning: +</a:t>
          </a:r>
          <a:endParaRPr lang="en-US" sz="1700" kern="1200"/>
        </a:p>
        <a:p>
          <a:pPr marL="171450" lvl="1" indent="-171450" algn="l" defTabSz="755650">
            <a:lnSpc>
              <a:spcPct val="90000"/>
            </a:lnSpc>
            <a:spcBef>
              <a:spcPct val="0"/>
            </a:spcBef>
            <a:spcAft>
              <a:spcPct val="15000"/>
            </a:spcAft>
            <a:buChar char="•"/>
          </a:pPr>
          <a:r>
            <a:rPr lang="en-GB" sz="1700" kern="1200"/>
            <a:t>Migration: n.s.</a:t>
          </a:r>
          <a:endParaRPr lang="en-US" sz="1700" kern="1200"/>
        </a:p>
        <a:p>
          <a:pPr marL="171450" lvl="1" indent="-171450" algn="l" defTabSz="755650">
            <a:lnSpc>
              <a:spcPct val="90000"/>
            </a:lnSpc>
            <a:spcBef>
              <a:spcPct val="0"/>
            </a:spcBef>
            <a:spcAft>
              <a:spcPct val="15000"/>
            </a:spcAft>
            <a:buChar char="•"/>
          </a:pPr>
          <a:r>
            <a:rPr lang="en-GB" sz="1700" kern="1200"/>
            <a:t>Diploma: n.s.</a:t>
          </a:r>
          <a:endParaRPr lang="en-US" sz="1700" kern="1200"/>
        </a:p>
        <a:p>
          <a:pPr marL="171450" lvl="1" indent="-171450" algn="l" defTabSz="755650">
            <a:lnSpc>
              <a:spcPct val="90000"/>
            </a:lnSpc>
            <a:spcBef>
              <a:spcPct val="0"/>
            </a:spcBef>
            <a:spcAft>
              <a:spcPct val="15000"/>
            </a:spcAft>
            <a:buChar char="•"/>
          </a:pPr>
          <a:r>
            <a:rPr lang="en-GB" sz="1700" kern="1200"/>
            <a:t>SSS: n.s.</a:t>
          </a:r>
          <a:endParaRPr lang="en-US" sz="1700" kern="1200"/>
        </a:p>
      </dsp:txBody>
      <dsp:txXfrm>
        <a:off x="4257" y="1779251"/>
        <a:ext cx="2560289" cy="1866600"/>
      </dsp:txXfrm>
    </dsp:sp>
    <dsp:sp modelId="{1903B2B8-12CC-45C2-8276-A4E170C2F2AF}">
      <dsp:nvSpPr>
        <dsp:cNvPr id="0" name=""/>
        <dsp:cNvSpPr/>
      </dsp:nvSpPr>
      <dsp:spPr>
        <a:xfrm>
          <a:off x="2922988" y="922172"/>
          <a:ext cx="2560289" cy="857079"/>
        </a:xfrm>
        <a:prstGeom prst="rect">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69088" rIns="120904" bIns="69088" numCol="1" spcCol="1270" anchor="ctr" anchorCtr="0">
          <a:noAutofit/>
        </a:bodyPr>
        <a:lstStyle/>
        <a:p>
          <a:pPr marL="0" lvl="0" indent="0" algn="ctr" defTabSz="755650">
            <a:lnSpc>
              <a:spcPct val="90000"/>
            </a:lnSpc>
            <a:spcBef>
              <a:spcPct val="0"/>
            </a:spcBef>
            <a:spcAft>
              <a:spcPct val="35000"/>
            </a:spcAft>
            <a:buNone/>
          </a:pPr>
          <a:r>
            <a:rPr lang="en-GB" sz="1700" kern="1200" dirty="0"/>
            <a:t>Model 2: Belgian and European identity           (R²: . 112)</a:t>
          </a:r>
          <a:endParaRPr lang="en-US" sz="1700" kern="1200" dirty="0"/>
        </a:p>
      </dsp:txBody>
      <dsp:txXfrm>
        <a:off x="2922988" y="922172"/>
        <a:ext cx="2560289" cy="857079"/>
      </dsp:txXfrm>
    </dsp:sp>
    <dsp:sp modelId="{68DB0666-11EF-4DB3-8948-4FB3CF330920}">
      <dsp:nvSpPr>
        <dsp:cNvPr id="0" name=""/>
        <dsp:cNvSpPr/>
      </dsp:nvSpPr>
      <dsp:spPr>
        <a:xfrm>
          <a:off x="2922988" y="1779251"/>
          <a:ext cx="2560289" cy="1866600"/>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ct val="15000"/>
            </a:spcAft>
            <a:buChar char="•"/>
          </a:pPr>
          <a:r>
            <a:rPr lang="en-GB" sz="1700" kern="1200"/>
            <a:t>BE: +</a:t>
          </a:r>
          <a:endParaRPr lang="en-US" sz="1700" kern="1200"/>
        </a:p>
        <a:p>
          <a:pPr marL="171450" lvl="1" indent="-171450" algn="l" defTabSz="755650">
            <a:lnSpc>
              <a:spcPct val="90000"/>
            </a:lnSpc>
            <a:spcBef>
              <a:spcPct val="0"/>
            </a:spcBef>
            <a:spcAft>
              <a:spcPct val="15000"/>
            </a:spcAft>
            <a:buChar char="•"/>
          </a:pPr>
          <a:r>
            <a:rPr lang="en-GB" sz="1700" kern="1200"/>
            <a:t>EU:+</a:t>
          </a:r>
          <a:endParaRPr lang="en-US" sz="1700" kern="1200"/>
        </a:p>
      </dsp:txBody>
      <dsp:txXfrm>
        <a:off x="2922988" y="1779251"/>
        <a:ext cx="2560289" cy="1866600"/>
      </dsp:txXfrm>
    </dsp:sp>
    <dsp:sp modelId="{132CCDA0-2B2C-475D-83A4-AA6F3E3090A6}">
      <dsp:nvSpPr>
        <dsp:cNvPr id="0" name=""/>
        <dsp:cNvSpPr/>
      </dsp:nvSpPr>
      <dsp:spPr>
        <a:xfrm>
          <a:off x="5841718" y="922172"/>
          <a:ext cx="2560289" cy="857079"/>
        </a:xfrm>
        <a:prstGeom prst="rect">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69088" rIns="120904" bIns="69088" numCol="1" spcCol="1270" anchor="ctr" anchorCtr="0">
          <a:noAutofit/>
        </a:bodyPr>
        <a:lstStyle/>
        <a:p>
          <a:pPr marL="0" lvl="0" indent="0" algn="ctr" defTabSz="755650">
            <a:lnSpc>
              <a:spcPct val="90000"/>
            </a:lnSpc>
            <a:spcBef>
              <a:spcPct val="0"/>
            </a:spcBef>
            <a:spcAft>
              <a:spcPct val="35000"/>
            </a:spcAft>
            <a:buNone/>
          </a:pPr>
          <a:r>
            <a:rPr lang="en-GB" sz="1700" kern="1200" dirty="0"/>
            <a:t>Model 3: Peace and war attitudes (R²:  .148)	</a:t>
          </a:r>
          <a:endParaRPr lang="en-US" sz="1700" kern="1200" dirty="0"/>
        </a:p>
      </dsp:txBody>
      <dsp:txXfrm>
        <a:off x="5841718" y="922172"/>
        <a:ext cx="2560289" cy="857079"/>
      </dsp:txXfrm>
    </dsp:sp>
    <dsp:sp modelId="{85B497C3-4BED-46B1-ADF1-88999F83E4F1}">
      <dsp:nvSpPr>
        <dsp:cNvPr id="0" name=""/>
        <dsp:cNvSpPr/>
      </dsp:nvSpPr>
      <dsp:spPr>
        <a:xfrm>
          <a:off x="5841718" y="1779251"/>
          <a:ext cx="2560289" cy="1866600"/>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ct val="15000"/>
            </a:spcAft>
            <a:buChar char="•"/>
          </a:pPr>
          <a:r>
            <a:rPr lang="en-GB" sz="1700" kern="1200" dirty="0"/>
            <a:t>Pro-war: + </a:t>
          </a:r>
          <a:endParaRPr lang="en-US" sz="1700" kern="1200" dirty="0"/>
        </a:p>
        <a:p>
          <a:pPr marL="171450" lvl="1" indent="-171450" algn="l" defTabSz="755650">
            <a:lnSpc>
              <a:spcPct val="90000"/>
            </a:lnSpc>
            <a:spcBef>
              <a:spcPct val="0"/>
            </a:spcBef>
            <a:spcAft>
              <a:spcPct val="15000"/>
            </a:spcAft>
            <a:buChar char="•"/>
          </a:pPr>
          <a:r>
            <a:rPr lang="en-GB" sz="1700" kern="1200"/>
            <a:t>Pro-peace: +</a:t>
          </a:r>
          <a:endParaRPr lang="en-US" sz="1700" kern="1200"/>
        </a:p>
      </dsp:txBody>
      <dsp:txXfrm>
        <a:off x="5841718" y="1779251"/>
        <a:ext cx="2560289" cy="1866600"/>
      </dsp:txXfrm>
    </dsp:sp>
    <dsp:sp modelId="{91880BF4-A91B-4F78-BCD5-84B9FD636235}">
      <dsp:nvSpPr>
        <dsp:cNvPr id="0" name=""/>
        <dsp:cNvSpPr/>
      </dsp:nvSpPr>
      <dsp:spPr>
        <a:xfrm>
          <a:off x="8760449" y="922172"/>
          <a:ext cx="2560289" cy="857079"/>
        </a:xfrm>
        <a:prstGeom prst="rect">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69088" rIns="120904" bIns="69088" numCol="1" spcCol="1270" anchor="ctr" anchorCtr="0">
          <a:noAutofit/>
        </a:bodyPr>
        <a:lstStyle/>
        <a:p>
          <a:pPr marL="0" lvl="0" indent="0" algn="ctr" defTabSz="755650">
            <a:lnSpc>
              <a:spcPct val="90000"/>
            </a:lnSpc>
            <a:spcBef>
              <a:spcPct val="0"/>
            </a:spcBef>
            <a:spcAft>
              <a:spcPct val="35000"/>
            </a:spcAft>
            <a:buNone/>
          </a:pPr>
          <a:r>
            <a:rPr lang="en-GB" sz="1700" kern="1200" dirty="0"/>
            <a:t>Model 4: Anticipation  (R²: .194)</a:t>
          </a:r>
          <a:endParaRPr lang="en-US" sz="1700" kern="1200" dirty="0"/>
        </a:p>
      </dsp:txBody>
      <dsp:txXfrm>
        <a:off x="8760449" y="922172"/>
        <a:ext cx="2560289" cy="857079"/>
      </dsp:txXfrm>
    </dsp:sp>
    <dsp:sp modelId="{7FF743CB-2D0A-4B74-9A95-9B07403ADA09}">
      <dsp:nvSpPr>
        <dsp:cNvPr id="0" name=""/>
        <dsp:cNvSpPr/>
      </dsp:nvSpPr>
      <dsp:spPr>
        <a:xfrm>
          <a:off x="8760449" y="1779251"/>
          <a:ext cx="2560289" cy="1866600"/>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ct val="15000"/>
            </a:spcAft>
            <a:buChar char="•"/>
          </a:pPr>
          <a:r>
            <a:rPr lang="en-GB" sz="1700" kern="1200"/>
            <a:t>Threat: +</a:t>
          </a:r>
          <a:endParaRPr lang="en-US" sz="1700" kern="1200"/>
        </a:p>
        <a:p>
          <a:pPr marL="171450" lvl="1" indent="-171450" algn="l" defTabSz="755650">
            <a:lnSpc>
              <a:spcPct val="90000"/>
            </a:lnSpc>
            <a:spcBef>
              <a:spcPct val="0"/>
            </a:spcBef>
            <a:spcAft>
              <a:spcPct val="15000"/>
            </a:spcAft>
            <a:buChar char="•"/>
          </a:pPr>
          <a:r>
            <a:rPr lang="en-GB" sz="1700" kern="1200"/>
            <a:t>Proba:+</a:t>
          </a:r>
          <a:endParaRPr lang="en-US" sz="1700" kern="1200"/>
        </a:p>
        <a:p>
          <a:pPr marL="171450" lvl="1" indent="-171450" algn="l" defTabSz="755650">
            <a:lnSpc>
              <a:spcPct val="90000"/>
            </a:lnSpc>
            <a:spcBef>
              <a:spcPct val="0"/>
            </a:spcBef>
            <a:spcAft>
              <a:spcPct val="15000"/>
            </a:spcAft>
            <a:buChar char="•"/>
          </a:pPr>
          <a:r>
            <a:rPr lang="en-GB" sz="1700" kern="1200"/>
            <a:t>Time proximity: +</a:t>
          </a:r>
          <a:endParaRPr lang="en-US" sz="1700" kern="1200"/>
        </a:p>
      </dsp:txBody>
      <dsp:txXfrm>
        <a:off x="8760449" y="1779251"/>
        <a:ext cx="2560289" cy="18666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858A38-6102-4C0C-876C-696FB058374F}">
      <dsp:nvSpPr>
        <dsp:cNvPr id="0" name=""/>
        <dsp:cNvSpPr/>
      </dsp:nvSpPr>
      <dsp:spPr>
        <a:xfrm>
          <a:off x="0" y="706671"/>
          <a:ext cx="3073451" cy="1951641"/>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F5C30BB-1805-4413-BBA1-CDA98343A0D0}">
      <dsp:nvSpPr>
        <dsp:cNvPr id="0" name=""/>
        <dsp:cNvSpPr/>
      </dsp:nvSpPr>
      <dsp:spPr>
        <a:xfrm>
          <a:off x="341494" y="1031091"/>
          <a:ext cx="3073451" cy="1951641"/>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GB" sz="2300" kern="1200"/>
            <a:t>Threat, probability, and time proximity are important predictor of defence readiness</a:t>
          </a:r>
          <a:endParaRPr lang="en-US" sz="2300" kern="1200"/>
        </a:p>
      </dsp:txBody>
      <dsp:txXfrm>
        <a:off x="398656" y="1088253"/>
        <a:ext cx="2959127" cy="1837317"/>
      </dsp:txXfrm>
    </dsp:sp>
    <dsp:sp modelId="{E860E86B-FA64-469D-B49D-88420F49389F}">
      <dsp:nvSpPr>
        <dsp:cNvPr id="0" name=""/>
        <dsp:cNvSpPr/>
      </dsp:nvSpPr>
      <dsp:spPr>
        <a:xfrm>
          <a:off x="3756441" y="706671"/>
          <a:ext cx="3073451" cy="1951641"/>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A169528-3DFA-4D89-9A88-1426F5893F98}">
      <dsp:nvSpPr>
        <dsp:cNvPr id="0" name=""/>
        <dsp:cNvSpPr/>
      </dsp:nvSpPr>
      <dsp:spPr>
        <a:xfrm>
          <a:off x="4097935" y="1031091"/>
          <a:ext cx="3073451" cy="1951641"/>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GB" sz="2300" kern="1200"/>
            <a:t>Empirical support for securitization theory</a:t>
          </a:r>
          <a:endParaRPr lang="en-US" sz="2300" kern="1200"/>
        </a:p>
      </dsp:txBody>
      <dsp:txXfrm>
        <a:off x="4155097" y="1088253"/>
        <a:ext cx="2959127" cy="1837317"/>
      </dsp:txXfrm>
    </dsp:sp>
    <dsp:sp modelId="{84A40964-F73E-43A4-9961-1D17A3E36F37}">
      <dsp:nvSpPr>
        <dsp:cNvPr id="0" name=""/>
        <dsp:cNvSpPr/>
      </dsp:nvSpPr>
      <dsp:spPr>
        <a:xfrm>
          <a:off x="7512882" y="706671"/>
          <a:ext cx="3073451" cy="1951641"/>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21BF3AB-A1DC-4B56-AE8A-DA770C453E2D}">
      <dsp:nvSpPr>
        <dsp:cNvPr id="0" name=""/>
        <dsp:cNvSpPr/>
      </dsp:nvSpPr>
      <dsp:spPr>
        <a:xfrm>
          <a:off x="7854377" y="1031091"/>
          <a:ext cx="3073451" cy="1951641"/>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GB" sz="2300" kern="1200"/>
            <a:t>Challenge for military planning</a:t>
          </a:r>
          <a:endParaRPr lang="en-US" sz="2300" kern="1200"/>
        </a:p>
      </dsp:txBody>
      <dsp:txXfrm>
        <a:off x="7911539" y="1088253"/>
        <a:ext cx="2959127" cy="183731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724AB4-F55A-4A13-B6A2-7BBB68272E56}">
      <dsp:nvSpPr>
        <dsp:cNvPr id="0" name=""/>
        <dsp:cNvSpPr/>
      </dsp:nvSpPr>
      <dsp:spPr>
        <a:xfrm>
          <a:off x="7879243" y="1643737"/>
          <a:ext cx="1581339" cy="752573"/>
        </a:xfrm>
        <a:custGeom>
          <a:avLst/>
          <a:gdLst/>
          <a:ahLst/>
          <a:cxnLst/>
          <a:rect l="0" t="0" r="0" b="0"/>
          <a:pathLst>
            <a:path>
              <a:moveTo>
                <a:pt x="0" y="0"/>
              </a:moveTo>
              <a:lnTo>
                <a:pt x="0" y="512857"/>
              </a:lnTo>
              <a:lnTo>
                <a:pt x="1581339" y="512857"/>
              </a:lnTo>
              <a:lnTo>
                <a:pt x="1581339" y="752573"/>
              </a:lnTo>
            </a:path>
          </a:pathLst>
        </a:custGeom>
        <a:noFill/>
        <a:ln w="1905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630EED7-6E59-4CA9-9740-76D846DAC176}">
      <dsp:nvSpPr>
        <dsp:cNvPr id="0" name=""/>
        <dsp:cNvSpPr/>
      </dsp:nvSpPr>
      <dsp:spPr>
        <a:xfrm>
          <a:off x="6297903" y="1643737"/>
          <a:ext cx="1581339" cy="752573"/>
        </a:xfrm>
        <a:custGeom>
          <a:avLst/>
          <a:gdLst/>
          <a:ahLst/>
          <a:cxnLst/>
          <a:rect l="0" t="0" r="0" b="0"/>
          <a:pathLst>
            <a:path>
              <a:moveTo>
                <a:pt x="1581339" y="0"/>
              </a:moveTo>
              <a:lnTo>
                <a:pt x="1581339" y="512857"/>
              </a:lnTo>
              <a:lnTo>
                <a:pt x="0" y="512857"/>
              </a:lnTo>
              <a:lnTo>
                <a:pt x="0" y="752573"/>
              </a:lnTo>
            </a:path>
          </a:pathLst>
        </a:custGeom>
        <a:noFill/>
        <a:ln w="1905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A141547-01F2-4B99-B218-5D3916C9499A}">
      <dsp:nvSpPr>
        <dsp:cNvPr id="0" name=""/>
        <dsp:cNvSpPr/>
      </dsp:nvSpPr>
      <dsp:spPr>
        <a:xfrm>
          <a:off x="260061" y="581"/>
          <a:ext cx="2587646" cy="1643155"/>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BA2A0C7-F331-49DE-8434-5C4D5DBD9632}">
      <dsp:nvSpPr>
        <dsp:cNvPr id="0" name=""/>
        <dsp:cNvSpPr/>
      </dsp:nvSpPr>
      <dsp:spPr>
        <a:xfrm>
          <a:off x="547577" y="273722"/>
          <a:ext cx="2587646" cy="1643155"/>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a:t>Importance of an EU identity for individual defence readiness in case of a Russian aggression</a:t>
          </a:r>
          <a:endParaRPr lang="en-US" sz="1400" kern="1200"/>
        </a:p>
      </dsp:txBody>
      <dsp:txXfrm>
        <a:off x="595703" y="321848"/>
        <a:ext cx="2491394" cy="1546903"/>
      </dsp:txXfrm>
    </dsp:sp>
    <dsp:sp modelId="{10CCB06D-623B-483D-BA64-CCD2C544108B}">
      <dsp:nvSpPr>
        <dsp:cNvPr id="0" name=""/>
        <dsp:cNvSpPr/>
      </dsp:nvSpPr>
      <dsp:spPr>
        <a:xfrm>
          <a:off x="3422740" y="581"/>
          <a:ext cx="2587646" cy="1643155"/>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78BDCF7-1F84-4709-9E0D-750637130783}">
      <dsp:nvSpPr>
        <dsp:cNvPr id="0" name=""/>
        <dsp:cNvSpPr/>
      </dsp:nvSpPr>
      <dsp:spPr>
        <a:xfrm>
          <a:off x="3710257" y="273722"/>
          <a:ext cx="2587646" cy="1643155"/>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a:t>More responsibility placed upon the shoulders of a European defence than a national one </a:t>
          </a:r>
          <a:endParaRPr lang="en-US" sz="1400" kern="1200"/>
        </a:p>
      </dsp:txBody>
      <dsp:txXfrm>
        <a:off x="3758383" y="321848"/>
        <a:ext cx="2491394" cy="1546903"/>
      </dsp:txXfrm>
    </dsp:sp>
    <dsp:sp modelId="{D5EEF045-BAAD-4DAB-928C-881575CA8887}">
      <dsp:nvSpPr>
        <dsp:cNvPr id="0" name=""/>
        <dsp:cNvSpPr/>
      </dsp:nvSpPr>
      <dsp:spPr>
        <a:xfrm>
          <a:off x="6585419" y="581"/>
          <a:ext cx="2587646" cy="1643155"/>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E9AF3DA-E748-409D-A768-28BB45899C5C}">
      <dsp:nvSpPr>
        <dsp:cNvPr id="0" name=""/>
        <dsp:cNvSpPr/>
      </dsp:nvSpPr>
      <dsp:spPr>
        <a:xfrm>
          <a:off x="6872936" y="273722"/>
          <a:ext cx="2587646" cy="1643155"/>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a:t>Difference between pacifism (i.e., finding peace an important objective) and anti-militarism (i.e., rejecting any use of violence for political objective)</a:t>
          </a:r>
          <a:endParaRPr lang="en-US" sz="1400" kern="1200"/>
        </a:p>
      </dsp:txBody>
      <dsp:txXfrm>
        <a:off x="6921062" y="321848"/>
        <a:ext cx="2491394" cy="1546903"/>
      </dsp:txXfrm>
    </dsp:sp>
    <dsp:sp modelId="{32B51A06-9C1E-4BAB-8904-DE2C6EECC1F4}">
      <dsp:nvSpPr>
        <dsp:cNvPr id="0" name=""/>
        <dsp:cNvSpPr/>
      </dsp:nvSpPr>
      <dsp:spPr>
        <a:xfrm>
          <a:off x="5004080" y="2396311"/>
          <a:ext cx="2587646" cy="1643155"/>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D21576C-F819-41F0-9E22-217A5FC12F3C}">
      <dsp:nvSpPr>
        <dsp:cNvPr id="0" name=""/>
        <dsp:cNvSpPr/>
      </dsp:nvSpPr>
      <dsp:spPr>
        <a:xfrm>
          <a:off x="5291596" y="2669451"/>
          <a:ext cx="2587646" cy="1643155"/>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a:t>Pacifism leads to higher DR when controlling for anti-war </a:t>
          </a:r>
          <a:endParaRPr lang="en-US" sz="1400" kern="1200"/>
        </a:p>
      </dsp:txBody>
      <dsp:txXfrm>
        <a:off x="5339722" y="2717577"/>
        <a:ext cx="2491394" cy="1546903"/>
      </dsp:txXfrm>
    </dsp:sp>
    <dsp:sp modelId="{D9085D0F-067A-47C2-90E4-A5D95BB014CF}">
      <dsp:nvSpPr>
        <dsp:cNvPr id="0" name=""/>
        <dsp:cNvSpPr/>
      </dsp:nvSpPr>
      <dsp:spPr>
        <a:xfrm>
          <a:off x="8166759" y="2396311"/>
          <a:ext cx="2587646" cy="1643155"/>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42C64F3-ABDD-4C20-ACFB-513085B8CF93}">
      <dsp:nvSpPr>
        <dsp:cNvPr id="0" name=""/>
        <dsp:cNvSpPr/>
      </dsp:nvSpPr>
      <dsp:spPr>
        <a:xfrm>
          <a:off x="8454275" y="2669451"/>
          <a:ext cx="2587646" cy="1643155"/>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a:t>The remaining variance could be interpreted as an active form of internationalism (i.e., supporting war as long as it is in line with international laws) </a:t>
          </a:r>
          <a:endParaRPr lang="en-US" sz="1400" kern="1200"/>
        </a:p>
      </dsp:txBody>
      <dsp:txXfrm>
        <a:off x="8502401" y="2717577"/>
        <a:ext cx="2491394" cy="1546903"/>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69D6529-B75A-4357-B8D2-6178863695A8}" type="datetimeFigureOut">
              <a:rPr lang="en-GB" smtClean="0"/>
              <a:t>01/07/2026</a:t>
            </a:fld>
            <a:endParaRPr lang="en-GB"/>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45AA2E-4826-4BE0-8016-7501206460AC}" type="slidenum">
              <a:rPr lang="en-GB" smtClean="0"/>
              <a:t>‹N°›</a:t>
            </a:fld>
            <a:endParaRPr lang="en-GB"/>
          </a:p>
        </p:txBody>
      </p:sp>
    </p:spTree>
    <p:extLst>
      <p:ext uri="{BB962C8B-B14F-4D97-AF65-F5344CB8AC3E}">
        <p14:creationId xmlns:p14="http://schemas.microsoft.com/office/powerpoint/2010/main" val="15003320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GB" dirty="0" err="1"/>
              <a:t>Rajouter</a:t>
            </a:r>
            <a:r>
              <a:rPr lang="en-GB" dirty="0"/>
              <a:t> les </a:t>
            </a:r>
            <a:r>
              <a:rPr lang="en-GB" dirty="0" err="1"/>
              <a:t>financements</a:t>
            </a:r>
            <a:r>
              <a:rPr lang="en-GB" dirty="0"/>
              <a:t> / institutions</a:t>
            </a:r>
            <a:br>
              <a:rPr lang="en-GB" dirty="0"/>
            </a:br>
            <a:r>
              <a:rPr lang="en-GB" dirty="0" err="1"/>
              <a:t>rajouter</a:t>
            </a:r>
            <a:r>
              <a:rPr lang="en-GB" dirty="0"/>
              <a:t> les auteurs du papier </a:t>
            </a:r>
          </a:p>
        </p:txBody>
      </p:sp>
      <p:sp>
        <p:nvSpPr>
          <p:cNvPr id="4" name="Espace réservé du numéro de diapositive 3"/>
          <p:cNvSpPr>
            <a:spLocks noGrp="1"/>
          </p:cNvSpPr>
          <p:nvPr>
            <p:ph type="sldNum" sz="quarter" idx="5"/>
          </p:nvPr>
        </p:nvSpPr>
        <p:spPr/>
        <p:txBody>
          <a:bodyPr/>
          <a:lstStyle/>
          <a:p>
            <a:fld id="{0945AA2E-4826-4BE0-8016-7501206460AC}" type="slidenum">
              <a:rPr lang="en-GB" smtClean="0"/>
              <a:t>1</a:t>
            </a:fld>
            <a:endParaRPr lang="en-GB"/>
          </a:p>
        </p:txBody>
      </p:sp>
    </p:spTree>
    <p:extLst>
      <p:ext uri="{BB962C8B-B14F-4D97-AF65-F5344CB8AC3E}">
        <p14:creationId xmlns:p14="http://schemas.microsoft.com/office/powerpoint/2010/main" val="28646997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dirty="0"/>
          </a:p>
        </p:txBody>
      </p:sp>
      <p:sp>
        <p:nvSpPr>
          <p:cNvPr id="4" name="Espace réservé du numéro de diapositive 3"/>
          <p:cNvSpPr>
            <a:spLocks noGrp="1"/>
          </p:cNvSpPr>
          <p:nvPr>
            <p:ph type="sldNum" sz="quarter" idx="5"/>
          </p:nvPr>
        </p:nvSpPr>
        <p:spPr/>
        <p:txBody>
          <a:bodyPr/>
          <a:lstStyle/>
          <a:p>
            <a:fld id="{0945AA2E-4826-4BE0-8016-7501206460AC}" type="slidenum">
              <a:rPr lang="en-GB" smtClean="0"/>
              <a:t>17</a:t>
            </a:fld>
            <a:endParaRPr lang="en-GB"/>
          </a:p>
        </p:txBody>
      </p:sp>
    </p:spTree>
    <p:extLst>
      <p:ext uri="{BB962C8B-B14F-4D97-AF65-F5344CB8AC3E}">
        <p14:creationId xmlns:p14="http://schemas.microsoft.com/office/powerpoint/2010/main" val="33279605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GB" dirty="0"/>
              <a:t>Rewrite ANTI war attitudes </a:t>
            </a:r>
          </a:p>
        </p:txBody>
      </p:sp>
      <p:sp>
        <p:nvSpPr>
          <p:cNvPr id="4" name="Espace réservé du numéro de diapositive 3"/>
          <p:cNvSpPr>
            <a:spLocks noGrp="1"/>
          </p:cNvSpPr>
          <p:nvPr>
            <p:ph type="sldNum" sz="quarter" idx="5"/>
          </p:nvPr>
        </p:nvSpPr>
        <p:spPr/>
        <p:txBody>
          <a:bodyPr/>
          <a:lstStyle/>
          <a:p>
            <a:fld id="{0945AA2E-4826-4BE0-8016-7501206460AC}" type="slidenum">
              <a:rPr lang="en-GB" smtClean="0"/>
              <a:t>18</a:t>
            </a:fld>
            <a:endParaRPr lang="en-GB"/>
          </a:p>
        </p:txBody>
      </p:sp>
    </p:spTree>
    <p:extLst>
      <p:ext uri="{BB962C8B-B14F-4D97-AF65-F5344CB8AC3E}">
        <p14:creationId xmlns:p14="http://schemas.microsoft.com/office/powerpoint/2010/main" val="7335048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dirty="0"/>
          </a:p>
        </p:txBody>
      </p:sp>
      <p:sp>
        <p:nvSpPr>
          <p:cNvPr id="4" name="Espace réservé du numéro de diapositive 3"/>
          <p:cNvSpPr>
            <a:spLocks noGrp="1"/>
          </p:cNvSpPr>
          <p:nvPr>
            <p:ph type="sldNum" sz="quarter" idx="5"/>
          </p:nvPr>
        </p:nvSpPr>
        <p:spPr/>
        <p:txBody>
          <a:bodyPr/>
          <a:lstStyle/>
          <a:p>
            <a:fld id="{0945AA2E-4826-4BE0-8016-7501206460AC}" type="slidenum">
              <a:rPr lang="en-GB" smtClean="0"/>
              <a:t>2</a:t>
            </a:fld>
            <a:endParaRPr lang="en-GB"/>
          </a:p>
        </p:txBody>
      </p:sp>
    </p:spTree>
    <p:extLst>
      <p:ext uri="{BB962C8B-B14F-4D97-AF65-F5344CB8AC3E}">
        <p14:creationId xmlns:p14="http://schemas.microsoft.com/office/powerpoint/2010/main" val="40348293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dirty="0"/>
          </a:p>
        </p:txBody>
      </p:sp>
      <p:sp>
        <p:nvSpPr>
          <p:cNvPr id="4" name="Espace réservé du numéro de diapositive 3"/>
          <p:cNvSpPr>
            <a:spLocks noGrp="1"/>
          </p:cNvSpPr>
          <p:nvPr>
            <p:ph type="sldNum" sz="quarter" idx="5"/>
          </p:nvPr>
        </p:nvSpPr>
        <p:spPr/>
        <p:txBody>
          <a:bodyPr/>
          <a:lstStyle/>
          <a:p>
            <a:fld id="{0945AA2E-4826-4BE0-8016-7501206460AC}" type="slidenum">
              <a:rPr lang="en-GB" smtClean="0"/>
              <a:t>3</a:t>
            </a:fld>
            <a:endParaRPr lang="en-GB"/>
          </a:p>
        </p:txBody>
      </p:sp>
    </p:spTree>
    <p:extLst>
      <p:ext uri="{BB962C8B-B14F-4D97-AF65-F5344CB8AC3E}">
        <p14:creationId xmlns:p14="http://schemas.microsoft.com/office/powerpoint/2010/main" val="19892761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GB" dirty="0"/>
              <a:t>Example: cardiac arrest in the street</a:t>
            </a:r>
            <a:br>
              <a:rPr lang="en-GB" dirty="0"/>
            </a:br>
            <a:br>
              <a:rPr lang="en-GB" dirty="0"/>
            </a:br>
            <a:r>
              <a:rPr lang="en-GB" dirty="0" err="1"/>
              <a:t>Att</a:t>
            </a:r>
            <a:r>
              <a:rPr lang="en-GB" dirty="0"/>
              <a:t>: finding it nice that people can do it</a:t>
            </a:r>
          </a:p>
          <a:p>
            <a:r>
              <a:rPr lang="en-GB" dirty="0"/>
              <a:t>Intention: wanting to get train, feeling like you should do something</a:t>
            </a:r>
            <a:br>
              <a:rPr lang="en-GB" dirty="0"/>
            </a:br>
            <a:r>
              <a:rPr lang="en-GB" dirty="0"/>
              <a:t>action: take a training</a:t>
            </a:r>
          </a:p>
        </p:txBody>
      </p:sp>
      <p:sp>
        <p:nvSpPr>
          <p:cNvPr id="4" name="Espace réservé du numéro de diapositive 3"/>
          <p:cNvSpPr>
            <a:spLocks noGrp="1"/>
          </p:cNvSpPr>
          <p:nvPr>
            <p:ph type="sldNum" sz="quarter" idx="5"/>
          </p:nvPr>
        </p:nvSpPr>
        <p:spPr/>
        <p:txBody>
          <a:bodyPr/>
          <a:lstStyle/>
          <a:p>
            <a:fld id="{0945AA2E-4826-4BE0-8016-7501206460AC}" type="slidenum">
              <a:rPr lang="en-GB" smtClean="0"/>
              <a:t>5</a:t>
            </a:fld>
            <a:endParaRPr lang="en-GB"/>
          </a:p>
        </p:txBody>
      </p:sp>
    </p:spTree>
    <p:extLst>
      <p:ext uri="{BB962C8B-B14F-4D97-AF65-F5344CB8AC3E}">
        <p14:creationId xmlns:p14="http://schemas.microsoft.com/office/powerpoint/2010/main" val="17662995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GB" sz="1200" kern="1200" dirty="0">
                <a:solidFill>
                  <a:schemeClr val="tx1"/>
                </a:solidFill>
                <a:effectLst/>
                <a:latin typeface="+mn-lt"/>
                <a:ea typeface="+mn-ea"/>
                <a:cs typeface="+mn-cs"/>
              </a:rPr>
              <a:t>This scale has good internal consistency (α = .85). Confirmatory Factor Analysis (CFA) using JASP 0.19.0.0 showed that to reach goodness of fit (i.e., to best measure defence readiness), item three (i.e., join the military to be trained to fight) had to be removed from the scale, as it was too closely correlated to items one and two (5-items model: Comparative Fit Index (CFI) = .93, Tucker-Lewis Index (TLI) = .86, Root mean square error of approximation (RMSEA) = .174, Standardized root mean square residual (SRMR) = .044; 4-items model: CFI = .99, TLI = .97, RMSEA = .079, SRMR = .014). The four-item scale has good internal consistency (α = .83). </a:t>
            </a:r>
            <a:endParaRPr lang="en-GB" dirty="0"/>
          </a:p>
        </p:txBody>
      </p:sp>
      <p:sp>
        <p:nvSpPr>
          <p:cNvPr id="4" name="Espace réservé du numéro de diapositive 3"/>
          <p:cNvSpPr>
            <a:spLocks noGrp="1"/>
          </p:cNvSpPr>
          <p:nvPr>
            <p:ph type="sldNum" sz="quarter" idx="5"/>
          </p:nvPr>
        </p:nvSpPr>
        <p:spPr/>
        <p:txBody>
          <a:bodyPr/>
          <a:lstStyle/>
          <a:p>
            <a:fld id="{0945AA2E-4826-4BE0-8016-7501206460AC}" type="slidenum">
              <a:rPr lang="en-GB" smtClean="0"/>
              <a:t>7</a:t>
            </a:fld>
            <a:endParaRPr lang="en-GB"/>
          </a:p>
        </p:txBody>
      </p:sp>
    </p:spTree>
    <p:extLst>
      <p:ext uri="{BB962C8B-B14F-4D97-AF65-F5344CB8AC3E}">
        <p14:creationId xmlns:p14="http://schemas.microsoft.com/office/powerpoint/2010/main" val="28220663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GB" dirty="0"/>
              <a:t>Migration // </a:t>
            </a:r>
          </a:p>
          <a:p>
            <a:r>
              <a:rPr lang="en-GB" dirty="0"/>
              <a:t>Age: more </a:t>
            </a:r>
          </a:p>
          <a:p>
            <a:r>
              <a:rPr lang="en-GB" dirty="0"/>
              <a:t>Gender: more man</a:t>
            </a:r>
          </a:p>
          <a:p>
            <a:r>
              <a:rPr lang="en-GB" dirty="0"/>
              <a:t>Diploma: more educated</a:t>
            </a:r>
          </a:p>
        </p:txBody>
      </p:sp>
      <p:sp>
        <p:nvSpPr>
          <p:cNvPr id="4" name="Espace réservé du numéro de diapositive 3"/>
          <p:cNvSpPr>
            <a:spLocks noGrp="1"/>
          </p:cNvSpPr>
          <p:nvPr>
            <p:ph type="sldNum" sz="quarter" idx="5"/>
          </p:nvPr>
        </p:nvSpPr>
        <p:spPr/>
        <p:txBody>
          <a:bodyPr/>
          <a:lstStyle/>
          <a:p>
            <a:fld id="{0945AA2E-4826-4BE0-8016-7501206460AC}" type="slidenum">
              <a:rPr lang="en-GB" smtClean="0"/>
              <a:t>10</a:t>
            </a:fld>
            <a:endParaRPr lang="en-GB"/>
          </a:p>
        </p:txBody>
      </p:sp>
    </p:spTree>
    <p:extLst>
      <p:ext uri="{BB962C8B-B14F-4D97-AF65-F5344CB8AC3E}">
        <p14:creationId xmlns:p14="http://schemas.microsoft.com/office/powerpoint/2010/main" val="31932028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GB" dirty="0"/>
              <a:t>Add other probabilities? </a:t>
            </a:r>
          </a:p>
        </p:txBody>
      </p:sp>
      <p:sp>
        <p:nvSpPr>
          <p:cNvPr id="4" name="Espace réservé du numéro de diapositive 3"/>
          <p:cNvSpPr>
            <a:spLocks noGrp="1"/>
          </p:cNvSpPr>
          <p:nvPr>
            <p:ph type="sldNum" sz="quarter" idx="5"/>
          </p:nvPr>
        </p:nvSpPr>
        <p:spPr/>
        <p:txBody>
          <a:bodyPr/>
          <a:lstStyle/>
          <a:p>
            <a:fld id="{0945AA2E-4826-4BE0-8016-7501206460AC}" type="slidenum">
              <a:rPr lang="en-GB" smtClean="0"/>
              <a:t>13</a:t>
            </a:fld>
            <a:endParaRPr lang="en-GB"/>
          </a:p>
        </p:txBody>
      </p:sp>
    </p:spTree>
    <p:extLst>
      <p:ext uri="{BB962C8B-B14F-4D97-AF65-F5344CB8AC3E}">
        <p14:creationId xmlns:p14="http://schemas.microsoft.com/office/powerpoint/2010/main" val="23109638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GB" dirty="0"/>
              <a:t>Remove the details</a:t>
            </a:r>
          </a:p>
        </p:txBody>
      </p:sp>
      <p:sp>
        <p:nvSpPr>
          <p:cNvPr id="4" name="Espace réservé du numéro de diapositive 3"/>
          <p:cNvSpPr>
            <a:spLocks noGrp="1"/>
          </p:cNvSpPr>
          <p:nvPr>
            <p:ph type="sldNum" sz="quarter" idx="5"/>
          </p:nvPr>
        </p:nvSpPr>
        <p:spPr/>
        <p:txBody>
          <a:bodyPr/>
          <a:lstStyle/>
          <a:p>
            <a:fld id="{0945AA2E-4826-4BE0-8016-7501206460AC}" type="slidenum">
              <a:rPr lang="en-GB" smtClean="0"/>
              <a:t>14</a:t>
            </a:fld>
            <a:endParaRPr lang="en-GB"/>
          </a:p>
        </p:txBody>
      </p:sp>
    </p:spTree>
    <p:extLst>
      <p:ext uri="{BB962C8B-B14F-4D97-AF65-F5344CB8AC3E}">
        <p14:creationId xmlns:p14="http://schemas.microsoft.com/office/powerpoint/2010/main" val="36457464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GB" dirty="0"/>
              <a:t>Threat, probability, and time proximity </a:t>
            </a:r>
            <a:r>
              <a:rPr lang="en-GB" dirty="0">
                <a:sym typeface="Wingdings" panose="05000000000000000000" pitchFamily="2" charset="2"/>
              </a:rPr>
              <a:t>are i</a:t>
            </a:r>
            <a:r>
              <a:rPr lang="en-GB" dirty="0"/>
              <a:t>mportant predictor</a:t>
            </a:r>
            <a:r>
              <a:rPr lang="en-GB" dirty="0">
                <a:sym typeface="Wingdings" panose="05000000000000000000" pitchFamily="2" charset="2"/>
              </a:rPr>
              <a:t> of defence readiness</a:t>
            </a:r>
          </a:p>
          <a:p>
            <a:pPr lvl="1"/>
            <a:r>
              <a:rPr lang="en-GB" dirty="0"/>
              <a:t>As strong as attitudes or identity !</a:t>
            </a:r>
            <a:endParaRPr lang="en-GB" dirty="0">
              <a:sym typeface="Wingdings" panose="05000000000000000000" pitchFamily="2" charset="2"/>
            </a:endParaRPr>
          </a:p>
          <a:p>
            <a:pPr lvl="1"/>
            <a:r>
              <a:rPr lang="en-GB" dirty="0">
                <a:sym typeface="Wingdings" panose="05000000000000000000" pitchFamily="2" charset="2"/>
              </a:rPr>
              <a:t>// psychological preparedness</a:t>
            </a:r>
          </a:p>
          <a:p>
            <a:pPr lvl="1"/>
            <a:r>
              <a:rPr lang="en-GB" dirty="0">
                <a:sym typeface="Wingdings" panose="05000000000000000000" pitchFamily="2" charset="2"/>
              </a:rPr>
              <a:t>// temporal construct theory</a:t>
            </a:r>
          </a:p>
          <a:p>
            <a:pPr lvl="1"/>
            <a:endParaRPr lang="en-GB" dirty="0">
              <a:sym typeface="Wingdings" panose="05000000000000000000" pitchFamily="2" charset="2"/>
            </a:endParaRPr>
          </a:p>
          <a:p>
            <a:r>
              <a:rPr lang="en-GB" dirty="0">
                <a:sym typeface="Wingdings" panose="05000000000000000000" pitchFamily="2" charset="2"/>
              </a:rPr>
              <a:t>Empirical support for securitization theory</a:t>
            </a:r>
          </a:p>
          <a:p>
            <a:pPr lvl="1"/>
            <a:r>
              <a:rPr lang="en-GB" dirty="0">
                <a:sym typeface="Wingdings" panose="05000000000000000000" pitchFamily="2" charset="2"/>
              </a:rPr>
              <a:t>Securitization apparently worked for the Russian threat (2/3 population)</a:t>
            </a:r>
          </a:p>
          <a:p>
            <a:pPr lvl="1"/>
            <a:r>
              <a:rPr lang="en-GB" dirty="0">
                <a:sym typeface="Wingdings" panose="05000000000000000000" pitchFamily="2" charset="2"/>
              </a:rPr>
              <a:t>More to be done to understand why 33% didn’t</a:t>
            </a:r>
          </a:p>
          <a:p>
            <a:pPr lvl="1"/>
            <a:r>
              <a:rPr lang="en-GB" dirty="0">
                <a:sym typeface="Wingdings" panose="05000000000000000000" pitchFamily="2" charset="2"/>
              </a:rPr>
              <a:t>Creates a window of opportunity for change</a:t>
            </a:r>
          </a:p>
          <a:p>
            <a:pPr lvl="1"/>
            <a:r>
              <a:rPr lang="en-GB" dirty="0">
                <a:sym typeface="Wingdings" panose="05000000000000000000" pitchFamily="2" charset="2"/>
              </a:rPr>
              <a:t>Changed not only believes but also intentions </a:t>
            </a:r>
          </a:p>
          <a:p>
            <a:endParaRPr lang="en-GB" dirty="0"/>
          </a:p>
          <a:p>
            <a:r>
              <a:rPr lang="en-GB" dirty="0"/>
              <a:t>Challenge for military planning</a:t>
            </a:r>
          </a:p>
          <a:p>
            <a:pPr lvl="1"/>
            <a:r>
              <a:rPr lang="en-GB" dirty="0"/>
              <a:t>Long-term build-up vs proximal perception of threat </a:t>
            </a:r>
          </a:p>
          <a:p>
            <a:pPr lvl="1"/>
            <a:r>
              <a:rPr lang="en-GB" dirty="0"/>
              <a:t>Subject to rapidly change if threat decrease </a:t>
            </a:r>
          </a:p>
          <a:p>
            <a:pPr lvl="1"/>
            <a:r>
              <a:rPr lang="en-GB" dirty="0"/>
              <a:t>Can(not) solely rely on that effect to keep defence policy ongoing</a:t>
            </a:r>
          </a:p>
          <a:p>
            <a:endParaRPr lang="en-GB" dirty="0"/>
          </a:p>
        </p:txBody>
      </p:sp>
      <p:sp>
        <p:nvSpPr>
          <p:cNvPr id="4" name="Espace réservé du numéro de diapositive 3"/>
          <p:cNvSpPr>
            <a:spLocks noGrp="1"/>
          </p:cNvSpPr>
          <p:nvPr>
            <p:ph type="sldNum" sz="quarter" idx="5"/>
          </p:nvPr>
        </p:nvSpPr>
        <p:spPr/>
        <p:txBody>
          <a:bodyPr/>
          <a:lstStyle/>
          <a:p>
            <a:fld id="{0945AA2E-4826-4BE0-8016-7501206460AC}" type="slidenum">
              <a:rPr lang="en-GB" smtClean="0"/>
              <a:t>15</a:t>
            </a:fld>
            <a:endParaRPr lang="en-GB"/>
          </a:p>
        </p:txBody>
      </p:sp>
    </p:spTree>
    <p:extLst>
      <p:ext uri="{BB962C8B-B14F-4D97-AF65-F5344CB8AC3E}">
        <p14:creationId xmlns:p14="http://schemas.microsoft.com/office/powerpoint/2010/main" val="36498552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6AA37DE-B025-E824-9BB4-B4DD81D7127E}"/>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endParaRPr lang="en-GB"/>
          </a:p>
        </p:txBody>
      </p:sp>
      <p:sp>
        <p:nvSpPr>
          <p:cNvPr id="3" name="Sous-titre 2">
            <a:extLst>
              <a:ext uri="{FF2B5EF4-FFF2-40B4-BE49-F238E27FC236}">
                <a16:creationId xmlns:a16="http://schemas.microsoft.com/office/drawing/2014/main" id="{C1C6410B-D303-2A80-8D2E-5C7FAA7C427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GB"/>
          </a:p>
        </p:txBody>
      </p:sp>
      <p:sp>
        <p:nvSpPr>
          <p:cNvPr id="4" name="Espace réservé de la date 3">
            <a:extLst>
              <a:ext uri="{FF2B5EF4-FFF2-40B4-BE49-F238E27FC236}">
                <a16:creationId xmlns:a16="http://schemas.microsoft.com/office/drawing/2014/main" id="{949FC008-9C79-805D-F76F-00A35250A370}"/>
              </a:ext>
            </a:extLst>
          </p:cNvPr>
          <p:cNvSpPr>
            <a:spLocks noGrp="1"/>
          </p:cNvSpPr>
          <p:nvPr>
            <p:ph type="dt" sz="half" idx="10"/>
          </p:nvPr>
        </p:nvSpPr>
        <p:spPr/>
        <p:txBody>
          <a:bodyPr/>
          <a:lstStyle/>
          <a:p>
            <a:fld id="{56A6B852-4A6D-453A-B383-16A0FEBD8F80}" type="datetime1">
              <a:rPr lang="en-GB" smtClean="0"/>
              <a:t>01/07/2026</a:t>
            </a:fld>
            <a:endParaRPr lang="en-GB"/>
          </a:p>
        </p:txBody>
      </p:sp>
      <p:sp>
        <p:nvSpPr>
          <p:cNvPr id="5" name="Espace réservé du pied de page 4">
            <a:extLst>
              <a:ext uri="{FF2B5EF4-FFF2-40B4-BE49-F238E27FC236}">
                <a16:creationId xmlns:a16="http://schemas.microsoft.com/office/drawing/2014/main" id="{EAE56E86-9D7C-E140-5D26-3E00FEEA18D1}"/>
              </a:ext>
            </a:extLst>
          </p:cNvPr>
          <p:cNvSpPr>
            <a:spLocks noGrp="1"/>
          </p:cNvSpPr>
          <p:nvPr>
            <p:ph type="ftr" sz="quarter" idx="11"/>
          </p:nvPr>
        </p:nvSpPr>
        <p:spPr/>
        <p:txBody>
          <a:bodyPr/>
          <a:lstStyle/>
          <a:p>
            <a:endParaRPr lang="en-GB"/>
          </a:p>
        </p:txBody>
      </p:sp>
      <p:sp>
        <p:nvSpPr>
          <p:cNvPr id="6" name="Espace réservé du numéro de diapositive 5">
            <a:extLst>
              <a:ext uri="{FF2B5EF4-FFF2-40B4-BE49-F238E27FC236}">
                <a16:creationId xmlns:a16="http://schemas.microsoft.com/office/drawing/2014/main" id="{4729F75B-663D-F597-7E84-D1944107E82F}"/>
              </a:ext>
            </a:extLst>
          </p:cNvPr>
          <p:cNvSpPr>
            <a:spLocks noGrp="1"/>
          </p:cNvSpPr>
          <p:nvPr>
            <p:ph type="sldNum" sz="quarter" idx="12"/>
          </p:nvPr>
        </p:nvSpPr>
        <p:spPr/>
        <p:txBody>
          <a:bodyPr/>
          <a:lstStyle/>
          <a:p>
            <a:fld id="{3BF8160E-6D74-440E-9795-5FA78191EC67}" type="slidenum">
              <a:rPr lang="en-GB" smtClean="0"/>
              <a:t>‹N°›</a:t>
            </a:fld>
            <a:endParaRPr lang="en-GB"/>
          </a:p>
        </p:txBody>
      </p:sp>
    </p:spTree>
    <p:extLst>
      <p:ext uri="{BB962C8B-B14F-4D97-AF65-F5344CB8AC3E}">
        <p14:creationId xmlns:p14="http://schemas.microsoft.com/office/powerpoint/2010/main" val="14083867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E99BFC7-6AB2-4209-3B88-2B7F7202BA78}"/>
              </a:ext>
            </a:extLst>
          </p:cNvPr>
          <p:cNvSpPr>
            <a:spLocks noGrp="1"/>
          </p:cNvSpPr>
          <p:nvPr>
            <p:ph type="title"/>
          </p:nvPr>
        </p:nvSpPr>
        <p:spPr/>
        <p:txBody>
          <a:bodyPr/>
          <a:lstStyle/>
          <a:p>
            <a:r>
              <a:rPr lang="fr-FR"/>
              <a:t>Modifiez le style du titre</a:t>
            </a:r>
            <a:endParaRPr lang="en-GB"/>
          </a:p>
        </p:txBody>
      </p:sp>
      <p:sp>
        <p:nvSpPr>
          <p:cNvPr id="3" name="Espace réservé du texte vertical 2">
            <a:extLst>
              <a:ext uri="{FF2B5EF4-FFF2-40B4-BE49-F238E27FC236}">
                <a16:creationId xmlns:a16="http://schemas.microsoft.com/office/drawing/2014/main" id="{8BD24E96-55D4-2B65-63D1-ABB827EA3AB7}"/>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a:extLst>
              <a:ext uri="{FF2B5EF4-FFF2-40B4-BE49-F238E27FC236}">
                <a16:creationId xmlns:a16="http://schemas.microsoft.com/office/drawing/2014/main" id="{9B894DAF-672E-7509-AB1C-AD0CCA85FBBB}"/>
              </a:ext>
            </a:extLst>
          </p:cNvPr>
          <p:cNvSpPr>
            <a:spLocks noGrp="1"/>
          </p:cNvSpPr>
          <p:nvPr>
            <p:ph type="dt" sz="half" idx="10"/>
          </p:nvPr>
        </p:nvSpPr>
        <p:spPr/>
        <p:txBody>
          <a:bodyPr/>
          <a:lstStyle/>
          <a:p>
            <a:fld id="{307F6872-90BB-42FF-BE41-05E7EDA18216}" type="datetime1">
              <a:rPr lang="en-GB" smtClean="0"/>
              <a:t>01/07/2026</a:t>
            </a:fld>
            <a:endParaRPr lang="en-GB"/>
          </a:p>
        </p:txBody>
      </p:sp>
      <p:sp>
        <p:nvSpPr>
          <p:cNvPr id="5" name="Espace réservé du pied de page 4">
            <a:extLst>
              <a:ext uri="{FF2B5EF4-FFF2-40B4-BE49-F238E27FC236}">
                <a16:creationId xmlns:a16="http://schemas.microsoft.com/office/drawing/2014/main" id="{5CA303CD-8554-15D3-8170-9755DD433199}"/>
              </a:ext>
            </a:extLst>
          </p:cNvPr>
          <p:cNvSpPr>
            <a:spLocks noGrp="1"/>
          </p:cNvSpPr>
          <p:nvPr>
            <p:ph type="ftr" sz="quarter" idx="11"/>
          </p:nvPr>
        </p:nvSpPr>
        <p:spPr/>
        <p:txBody>
          <a:bodyPr/>
          <a:lstStyle/>
          <a:p>
            <a:endParaRPr lang="en-GB"/>
          </a:p>
        </p:txBody>
      </p:sp>
      <p:sp>
        <p:nvSpPr>
          <p:cNvPr id="6" name="Espace réservé du numéro de diapositive 5">
            <a:extLst>
              <a:ext uri="{FF2B5EF4-FFF2-40B4-BE49-F238E27FC236}">
                <a16:creationId xmlns:a16="http://schemas.microsoft.com/office/drawing/2014/main" id="{DF023BA1-E8DB-8C7B-24E6-120690DF65A4}"/>
              </a:ext>
            </a:extLst>
          </p:cNvPr>
          <p:cNvSpPr>
            <a:spLocks noGrp="1"/>
          </p:cNvSpPr>
          <p:nvPr>
            <p:ph type="sldNum" sz="quarter" idx="12"/>
          </p:nvPr>
        </p:nvSpPr>
        <p:spPr/>
        <p:txBody>
          <a:bodyPr/>
          <a:lstStyle/>
          <a:p>
            <a:fld id="{3BF8160E-6D74-440E-9795-5FA78191EC67}" type="slidenum">
              <a:rPr lang="en-GB" smtClean="0"/>
              <a:t>‹N°›</a:t>
            </a:fld>
            <a:endParaRPr lang="en-GB"/>
          </a:p>
        </p:txBody>
      </p:sp>
    </p:spTree>
    <p:extLst>
      <p:ext uri="{BB962C8B-B14F-4D97-AF65-F5344CB8AC3E}">
        <p14:creationId xmlns:p14="http://schemas.microsoft.com/office/powerpoint/2010/main" val="7295568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F13743C7-0EFD-061E-D5D0-DC524BDD49C0}"/>
              </a:ext>
            </a:extLst>
          </p:cNvPr>
          <p:cNvSpPr>
            <a:spLocks noGrp="1"/>
          </p:cNvSpPr>
          <p:nvPr>
            <p:ph type="title" orient="vert"/>
          </p:nvPr>
        </p:nvSpPr>
        <p:spPr>
          <a:xfrm>
            <a:off x="8724900" y="365125"/>
            <a:ext cx="2628900" cy="5811838"/>
          </a:xfrm>
        </p:spPr>
        <p:txBody>
          <a:bodyPr vert="eaVert"/>
          <a:lstStyle/>
          <a:p>
            <a:r>
              <a:rPr lang="fr-FR"/>
              <a:t>Modifiez le style du titre</a:t>
            </a:r>
            <a:endParaRPr lang="en-GB"/>
          </a:p>
        </p:txBody>
      </p:sp>
      <p:sp>
        <p:nvSpPr>
          <p:cNvPr id="3" name="Espace réservé du texte vertical 2">
            <a:extLst>
              <a:ext uri="{FF2B5EF4-FFF2-40B4-BE49-F238E27FC236}">
                <a16:creationId xmlns:a16="http://schemas.microsoft.com/office/drawing/2014/main" id="{702ECC59-9EA5-C839-3F3C-CBEB41DEBCB4}"/>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a:extLst>
              <a:ext uri="{FF2B5EF4-FFF2-40B4-BE49-F238E27FC236}">
                <a16:creationId xmlns:a16="http://schemas.microsoft.com/office/drawing/2014/main" id="{92DB72B8-F276-83DF-ABE9-BFB40341B2CE}"/>
              </a:ext>
            </a:extLst>
          </p:cNvPr>
          <p:cNvSpPr>
            <a:spLocks noGrp="1"/>
          </p:cNvSpPr>
          <p:nvPr>
            <p:ph type="dt" sz="half" idx="10"/>
          </p:nvPr>
        </p:nvSpPr>
        <p:spPr/>
        <p:txBody>
          <a:bodyPr/>
          <a:lstStyle/>
          <a:p>
            <a:fld id="{41E068EC-06E6-4D88-BF19-855FBA6B0200}" type="datetime1">
              <a:rPr lang="en-GB" smtClean="0"/>
              <a:t>01/07/2026</a:t>
            </a:fld>
            <a:endParaRPr lang="en-GB"/>
          </a:p>
        </p:txBody>
      </p:sp>
      <p:sp>
        <p:nvSpPr>
          <p:cNvPr id="5" name="Espace réservé du pied de page 4">
            <a:extLst>
              <a:ext uri="{FF2B5EF4-FFF2-40B4-BE49-F238E27FC236}">
                <a16:creationId xmlns:a16="http://schemas.microsoft.com/office/drawing/2014/main" id="{F5D67A94-8B52-6648-E958-D05AD581FE31}"/>
              </a:ext>
            </a:extLst>
          </p:cNvPr>
          <p:cNvSpPr>
            <a:spLocks noGrp="1"/>
          </p:cNvSpPr>
          <p:nvPr>
            <p:ph type="ftr" sz="quarter" idx="11"/>
          </p:nvPr>
        </p:nvSpPr>
        <p:spPr/>
        <p:txBody>
          <a:bodyPr/>
          <a:lstStyle/>
          <a:p>
            <a:endParaRPr lang="en-GB"/>
          </a:p>
        </p:txBody>
      </p:sp>
      <p:sp>
        <p:nvSpPr>
          <p:cNvPr id="6" name="Espace réservé du numéro de diapositive 5">
            <a:extLst>
              <a:ext uri="{FF2B5EF4-FFF2-40B4-BE49-F238E27FC236}">
                <a16:creationId xmlns:a16="http://schemas.microsoft.com/office/drawing/2014/main" id="{1362257C-F4A0-1107-6BF3-0080C1FE3E46}"/>
              </a:ext>
            </a:extLst>
          </p:cNvPr>
          <p:cNvSpPr>
            <a:spLocks noGrp="1"/>
          </p:cNvSpPr>
          <p:nvPr>
            <p:ph type="sldNum" sz="quarter" idx="12"/>
          </p:nvPr>
        </p:nvSpPr>
        <p:spPr/>
        <p:txBody>
          <a:bodyPr/>
          <a:lstStyle/>
          <a:p>
            <a:fld id="{3BF8160E-6D74-440E-9795-5FA78191EC67}" type="slidenum">
              <a:rPr lang="en-GB" smtClean="0"/>
              <a:t>‹N°›</a:t>
            </a:fld>
            <a:endParaRPr lang="en-GB"/>
          </a:p>
        </p:txBody>
      </p:sp>
    </p:spTree>
    <p:extLst>
      <p:ext uri="{BB962C8B-B14F-4D97-AF65-F5344CB8AC3E}">
        <p14:creationId xmlns:p14="http://schemas.microsoft.com/office/powerpoint/2010/main" val="14242963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B925DBC-9A11-B182-7E59-DA32002DF207}"/>
              </a:ext>
            </a:extLst>
          </p:cNvPr>
          <p:cNvSpPr>
            <a:spLocks noGrp="1"/>
          </p:cNvSpPr>
          <p:nvPr>
            <p:ph type="title"/>
          </p:nvPr>
        </p:nvSpPr>
        <p:spPr/>
        <p:txBody>
          <a:bodyPr/>
          <a:lstStyle/>
          <a:p>
            <a:r>
              <a:rPr lang="fr-FR"/>
              <a:t>Modifiez le style du titre</a:t>
            </a:r>
            <a:endParaRPr lang="en-GB"/>
          </a:p>
        </p:txBody>
      </p:sp>
      <p:sp>
        <p:nvSpPr>
          <p:cNvPr id="3" name="Espace réservé du contenu 2">
            <a:extLst>
              <a:ext uri="{FF2B5EF4-FFF2-40B4-BE49-F238E27FC236}">
                <a16:creationId xmlns:a16="http://schemas.microsoft.com/office/drawing/2014/main" id="{84E3AB05-C8E8-A69F-9D30-A4278588145F}"/>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a:extLst>
              <a:ext uri="{FF2B5EF4-FFF2-40B4-BE49-F238E27FC236}">
                <a16:creationId xmlns:a16="http://schemas.microsoft.com/office/drawing/2014/main" id="{8D1313CC-51DC-735D-2B83-BD9C2860736F}"/>
              </a:ext>
            </a:extLst>
          </p:cNvPr>
          <p:cNvSpPr>
            <a:spLocks noGrp="1"/>
          </p:cNvSpPr>
          <p:nvPr>
            <p:ph type="dt" sz="half" idx="10"/>
          </p:nvPr>
        </p:nvSpPr>
        <p:spPr/>
        <p:txBody>
          <a:bodyPr/>
          <a:lstStyle/>
          <a:p>
            <a:fld id="{AAA803F8-EC18-4C6F-849D-8CC2C0A0C4E8}" type="datetime1">
              <a:rPr lang="en-GB" smtClean="0"/>
              <a:t>01/07/2026</a:t>
            </a:fld>
            <a:endParaRPr lang="en-GB"/>
          </a:p>
        </p:txBody>
      </p:sp>
      <p:sp>
        <p:nvSpPr>
          <p:cNvPr id="5" name="Espace réservé du pied de page 4">
            <a:extLst>
              <a:ext uri="{FF2B5EF4-FFF2-40B4-BE49-F238E27FC236}">
                <a16:creationId xmlns:a16="http://schemas.microsoft.com/office/drawing/2014/main" id="{406DE807-E1F0-DF77-469F-84261897F946}"/>
              </a:ext>
            </a:extLst>
          </p:cNvPr>
          <p:cNvSpPr>
            <a:spLocks noGrp="1"/>
          </p:cNvSpPr>
          <p:nvPr>
            <p:ph type="ftr" sz="quarter" idx="11"/>
          </p:nvPr>
        </p:nvSpPr>
        <p:spPr/>
        <p:txBody>
          <a:bodyPr/>
          <a:lstStyle/>
          <a:p>
            <a:endParaRPr lang="en-GB"/>
          </a:p>
        </p:txBody>
      </p:sp>
      <p:sp>
        <p:nvSpPr>
          <p:cNvPr id="6" name="Espace réservé du numéro de diapositive 5">
            <a:extLst>
              <a:ext uri="{FF2B5EF4-FFF2-40B4-BE49-F238E27FC236}">
                <a16:creationId xmlns:a16="http://schemas.microsoft.com/office/drawing/2014/main" id="{FB5DAA86-85E7-081E-CC7C-E53A5C28EDDB}"/>
              </a:ext>
            </a:extLst>
          </p:cNvPr>
          <p:cNvSpPr>
            <a:spLocks noGrp="1"/>
          </p:cNvSpPr>
          <p:nvPr>
            <p:ph type="sldNum" sz="quarter" idx="12"/>
          </p:nvPr>
        </p:nvSpPr>
        <p:spPr/>
        <p:txBody>
          <a:bodyPr/>
          <a:lstStyle/>
          <a:p>
            <a:fld id="{3BF8160E-6D74-440E-9795-5FA78191EC67}" type="slidenum">
              <a:rPr lang="en-GB" smtClean="0"/>
              <a:t>‹N°›</a:t>
            </a:fld>
            <a:endParaRPr lang="en-GB"/>
          </a:p>
        </p:txBody>
      </p:sp>
    </p:spTree>
    <p:extLst>
      <p:ext uri="{BB962C8B-B14F-4D97-AF65-F5344CB8AC3E}">
        <p14:creationId xmlns:p14="http://schemas.microsoft.com/office/powerpoint/2010/main" val="3910488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7562065-6954-64B9-F42D-761225D8B2B1}"/>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en-GB"/>
          </a:p>
        </p:txBody>
      </p:sp>
      <p:sp>
        <p:nvSpPr>
          <p:cNvPr id="3" name="Espace réservé du texte 2">
            <a:extLst>
              <a:ext uri="{FF2B5EF4-FFF2-40B4-BE49-F238E27FC236}">
                <a16:creationId xmlns:a16="http://schemas.microsoft.com/office/drawing/2014/main" id="{A2C63BAC-80D1-2BDA-003D-01D8D79610B6}"/>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07F18B99-43D9-9AE2-94B9-6BF7DAFF6D95}"/>
              </a:ext>
            </a:extLst>
          </p:cNvPr>
          <p:cNvSpPr>
            <a:spLocks noGrp="1"/>
          </p:cNvSpPr>
          <p:nvPr>
            <p:ph type="dt" sz="half" idx="10"/>
          </p:nvPr>
        </p:nvSpPr>
        <p:spPr/>
        <p:txBody>
          <a:bodyPr/>
          <a:lstStyle/>
          <a:p>
            <a:fld id="{F21818B2-79E4-4A13-A6F5-7A59F07115EC}" type="datetime1">
              <a:rPr lang="en-GB" smtClean="0"/>
              <a:t>01/07/2026</a:t>
            </a:fld>
            <a:endParaRPr lang="en-GB"/>
          </a:p>
        </p:txBody>
      </p:sp>
      <p:sp>
        <p:nvSpPr>
          <p:cNvPr id="5" name="Espace réservé du pied de page 4">
            <a:extLst>
              <a:ext uri="{FF2B5EF4-FFF2-40B4-BE49-F238E27FC236}">
                <a16:creationId xmlns:a16="http://schemas.microsoft.com/office/drawing/2014/main" id="{0999F942-2D09-B2A4-A007-4B2C80A9A33D}"/>
              </a:ext>
            </a:extLst>
          </p:cNvPr>
          <p:cNvSpPr>
            <a:spLocks noGrp="1"/>
          </p:cNvSpPr>
          <p:nvPr>
            <p:ph type="ftr" sz="quarter" idx="11"/>
          </p:nvPr>
        </p:nvSpPr>
        <p:spPr/>
        <p:txBody>
          <a:bodyPr/>
          <a:lstStyle/>
          <a:p>
            <a:endParaRPr lang="en-GB"/>
          </a:p>
        </p:txBody>
      </p:sp>
      <p:sp>
        <p:nvSpPr>
          <p:cNvPr id="6" name="Espace réservé du numéro de diapositive 5">
            <a:extLst>
              <a:ext uri="{FF2B5EF4-FFF2-40B4-BE49-F238E27FC236}">
                <a16:creationId xmlns:a16="http://schemas.microsoft.com/office/drawing/2014/main" id="{2EDD75BE-19FC-C65E-85D5-2F3CC4B4DFD0}"/>
              </a:ext>
            </a:extLst>
          </p:cNvPr>
          <p:cNvSpPr>
            <a:spLocks noGrp="1"/>
          </p:cNvSpPr>
          <p:nvPr>
            <p:ph type="sldNum" sz="quarter" idx="12"/>
          </p:nvPr>
        </p:nvSpPr>
        <p:spPr/>
        <p:txBody>
          <a:bodyPr/>
          <a:lstStyle/>
          <a:p>
            <a:fld id="{3BF8160E-6D74-440E-9795-5FA78191EC67}" type="slidenum">
              <a:rPr lang="en-GB" smtClean="0"/>
              <a:t>‹N°›</a:t>
            </a:fld>
            <a:endParaRPr lang="en-GB"/>
          </a:p>
        </p:txBody>
      </p:sp>
    </p:spTree>
    <p:extLst>
      <p:ext uri="{BB962C8B-B14F-4D97-AF65-F5344CB8AC3E}">
        <p14:creationId xmlns:p14="http://schemas.microsoft.com/office/powerpoint/2010/main" val="30522765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B1F473B-D67D-C661-D631-F5CB73828D6C}"/>
              </a:ext>
            </a:extLst>
          </p:cNvPr>
          <p:cNvSpPr>
            <a:spLocks noGrp="1"/>
          </p:cNvSpPr>
          <p:nvPr>
            <p:ph type="title"/>
          </p:nvPr>
        </p:nvSpPr>
        <p:spPr/>
        <p:txBody>
          <a:bodyPr/>
          <a:lstStyle/>
          <a:p>
            <a:r>
              <a:rPr lang="fr-FR"/>
              <a:t>Modifiez le style du titre</a:t>
            </a:r>
            <a:endParaRPr lang="en-GB"/>
          </a:p>
        </p:txBody>
      </p:sp>
      <p:sp>
        <p:nvSpPr>
          <p:cNvPr id="3" name="Espace réservé du contenu 2">
            <a:extLst>
              <a:ext uri="{FF2B5EF4-FFF2-40B4-BE49-F238E27FC236}">
                <a16:creationId xmlns:a16="http://schemas.microsoft.com/office/drawing/2014/main" id="{C93222C1-482C-8267-192F-3AB7CD93A85C}"/>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u contenu 3">
            <a:extLst>
              <a:ext uri="{FF2B5EF4-FFF2-40B4-BE49-F238E27FC236}">
                <a16:creationId xmlns:a16="http://schemas.microsoft.com/office/drawing/2014/main" id="{175DD685-2C48-8303-CCE2-EDB742994374}"/>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5" name="Espace réservé de la date 4">
            <a:extLst>
              <a:ext uri="{FF2B5EF4-FFF2-40B4-BE49-F238E27FC236}">
                <a16:creationId xmlns:a16="http://schemas.microsoft.com/office/drawing/2014/main" id="{AEC9CFE5-3EA0-0719-FE64-A2E448CC5606}"/>
              </a:ext>
            </a:extLst>
          </p:cNvPr>
          <p:cNvSpPr>
            <a:spLocks noGrp="1"/>
          </p:cNvSpPr>
          <p:nvPr>
            <p:ph type="dt" sz="half" idx="10"/>
          </p:nvPr>
        </p:nvSpPr>
        <p:spPr/>
        <p:txBody>
          <a:bodyPr/>
          <a:lstStyle/>
          <a:p>
            <a:fld id="{948B160F-291E-4507-A248-76953017EE8C}" type="datetime1">
              <a:rPr lang="en-GB" smtClean="0"/>
              <a:t>01/07/2026</a:t>
            </a:fld>
            <a:endParaRPr lang="en-GB"/>
          </a:p>
        </p:txBody>
      </p:sp>
      <p:sp>
        <p:nvSpPr>
          <p:cNvPr id="6" name="Espace réservé du pied de page 5">
            <a:extLst>
              <a:ext uri="{FF2B5EF4-FFF2-40B4-BE49-F238E27FC236}">
                <a16:creationId xmlns:a16="http://schemas.microsoft.com/office/drawing/2014/main" id="{A4F38618-C5DA-8F33-FD6B-204E718EEF90}"/>
              </a:ext>
            </a:extLst>
          </p:cNvPr>
          <p:cNvSpPr>
            <a:spLocks noGrp="1"/>
          </p:cNvSpPr>
          <p:nvPr>
            <p:ph type="ftr" sz="quarter" idx="11"/>
          </p:nvPr>
        </p:nvSpPr>
        <p:spPr/>
        <p:txBody>
          <a:bodyPr/>
          <a:lstStyle/>
          <a:p>
            <a:endParaRPr lang="en-GB"/>
          </a:p>
        </p:txBody>
      </p:sp>
      <p:sp>
        <p:nvSpPr>
          <p:cNvPr id="7" name="Espace réservé du numéro de diapositive 6">
            <a:extLst>
              <a:ext uri="{FF2B5EF4-FFF2-40B4-BE49-F238E27FC236}">
                <a16:creationId xmlns:a16="http://schemas.microsoft.com/office/drawing/2014/main" id="{C58AC137-7025-7513-CBEC-4A7E42CB5A5A}"/>
              </a:ext>
            </a:extLst>
          </p:cNvPr>
          <p:cNvSpPr>
            <a:spLocks noGrp="1"/>
          </p:cNvSpPr>
          <p:nvPr>
            <p:ph type="sldNum" sz="quarter" idx="12"/>
          </p:nvPr>
        </p:nvSpPr>
        <p:spPr/>
        <p:txBody>
          <a:bodyPr/>
          <a:lstStyle/>
          <a:p>
            <a:fld id="{3BF8160E-6D74-440E-9795-5FA78191EC67}" type="slidenum">
              <a:rPr lang="en-GB" smtClean="0"/>
              <a:t>‹N°›</a:t>
            </a:fld>
            <a:endParaRPr lang="en-GB"/>
          </a:p>
        </p:txBody>
      </p:sp>
    </p:spTree>
    <p:extLst>
      <p:ext uri="{BB962C8B-B14F-4D97-AF65-F5344CB8AC3E}">
        <p14:creationId xmlns:p14="http://schemas.microsoft.com/office/powerpoint/2010/main" val="20826020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34648B0-6ACC-08D2-95D6-91511988CE5C}"/>
              </a:ext>
            </a:extLst>
          </p:cNvPr>
          <p:cNvSpPr>
            <a:spLocks noGrp="1"/>
          </p:cNvSpPr>
          <p:nvPr>
            <p:ph type="title"/>
          </p:nvPr>
        </p:nvSpPr>
        <p:spPr>
          <a:xfrm>
            <a:off x="839788" y="365125"/>
            <a:ext cx="10515600" cy="1325563"/>
          </a:xfrm>
        </p:spPr>
        <p:txBody>
          <a:bodyPr/>
          <a:lstStyle/>
          <a:p>
            <a:r>
              <a:rPr lang="fr-FR"/>
              <a:t>Modifiez le style du titre</a:t>
            </a:r>
            <a:endParaRPr lang="en-GB"/>
          </a:p>
        </p:txBody>
      </p:sp>
      <p:sp>
        <p:nvSpPr>
          <p:cNvPr id="3" name="Espace réservé du texte 2">
            <a:extLst>
              <a:ext uri="{FF2B5EF4-FFF2-40B4-BE49-F238E27FC236}">
                <a16:creationId xmlns:a16="http://schemas.microsoft.com/office/drawing/2014/main" id="{E2B3E091-0469-CCB4-D097-11EA2132C93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03EE850E-F745-FC40-0309-C492E04F1FD1}"/>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5" name="Espace réservé du texte 4">
            <a:extLst>
              <a:ext uri="{FF2B5EF4-FFF2-40B4-BE49-F238E27FC236}">
                <a16:creationId xmlns:a16="http://schemas.microsoft.com/office/drawing/2014/main" id="{A8145394-D4A4-3554-F38B-93F39D8547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A92461A5-9417-B7AB-F285-8FE9FE60FB3E}"/>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7" name="Espace réservé de la date 6">
            <a:extLst>
              <a:ext uri="{FF2B5EF4-FFF2-40B4-BE49-F238E27FC236}">
                <a16:creationId xmlns:a16="http://schemas.microsoft.com/office/drawing/2014/main" id="{B88AF906-C3E9-736B-45C7-B916278BDA7D}"/>
              </a:ext>
            </a:extLst>
          </p:cNvPr>
          <p:cNvSpPr>
            <a:spLocks noGrp="1"/>
          </p:cNvSpPr>
          <p:nvPr>
            <p:ph type="dt" sz="half" idx="10"/>
          </p:nvPr>
        </p:nvSpPr>
        <p:spPr/>
        <p:txBody>
          <a:bodyPr/>
          <a:lstStyle/>
          <a:p>
            <a:fld id="{68A9A991-A1A3-4C44-AF00-116A223D4733}" type="datetime1">
              <a:rPr lang="en-GB" smtClean="0"/>
              <a:t>01/07/2026</a:t>
            </a:fld>
            <a:endParaRPr lang="en-GB"/>
          </a:p>
        </p:txBody>
      </p:sp>
      <p:sp>
        <p:nvSpPr>
          <p:cNvPr id="8" name="Espace réservé du pied de page 7">
            <a:extLst>
              <a:ext uri="{FF2B5EF4-FFF2-40B4-BE49-F238E27FC236}">
                <a16:creationId xmlns:a16="http://schemas.microsoft.com/office/drawing/2014/main" id="{6F54D1C2-EDC0-66C6-0395-34E9AEBC5A5A}"/>
              </a:ext>
            </a:extLst>
          </p:cNvPr>
          <p:cNvSpPr>
            <a:spLocks noGrp="1"/>
          </p:cNvSpPr>
          <p:nvPr>
            <p:ph type="ftr" sz="quarter" idx="11"/>
          </p:nvPr>
        </p:nvSpPr>
        <p:spPr/>
        <p:txBody>
          <a:bodyPr/>
          <a:lstStyle/>
          <a:p>
            <a:endParaRPr lang="en-GB"/>
          </a:p>
        </p:txBody>
      </p:sp>
      <p:sp>
        <p:nvSpPr>
          <p:cNvPr id="9" name="Espace réservé du numéro de diapositive 8">
            <a:extLst>
              <a:ext uri="{FF2B5EF4-FFF2-40B4-BE49-F238E27FC236}">
                <a16:creationId xmlns:a16="http://schemas.microsoft.com/office/drawing/2014/main" id="{2556E7BD-22AE-70E7-CE08-2B509129CEAB}"/>
              </a:ext>
            </a:extLst>
          </p:cNvPr>
          <p:cNvSpPr>
            <a:spLocks noGrp="1"/>
          </p:cNvSpPr>
          <p:nvPr>
            <p:ph type="sldNum" sz="quarter" idx="12"/>
          </p:nvPr>
        </p:nvSpPr>
        <p:spPr/>
        <p:txBody>
          <a:bodyPr/>
          <a:lstStyle/>
          <a:p>
            <a:fld id="{3BF8160E-6D74-440E-9795-5FA78191EC67}" type="slidenum">
              <a:rPr lang="en-GB" smtClean="0"/>
              <a:t>‹N°›</a:t>
            </a:fld>
            <a:endParaRPr lang="en-GB"/>
          </a:p>
        </p:txBody>
      </p:sp>
    </p:spTree>
    <p:extLst>
      <p:ext uri="{BB962C8B-B14F-4D97-AF65-F5344CB8AC3E}">
        <p14:creationId xmlns:p14="http://schemas.microsoft.com/office/powerpoint/2010/main" val="15747968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ACDE896-85F1-9E62-84B5-709A8A48EBA3}"/>
              </a:ext>
            </a:extLst>
          </p:cNvPr>
          <p:cNvSpPr>
            <a:spLocks noGrp="1"/>
          </p:cNvSpPr>
          <p:nvPr>
            <p:ph type="title"/>
          </p:nvPr>
        </p:nvSpPr>
        <p:spPr/>
        <p:txBody>
          <a:bodyPr/>
          <a:lstStyle/>
          <a:p>
            <a:r>
              <a:rPr lang="fr-FR"/>
              <a:t>Modifiez le style du titre</a:t>
            </a:r>
            <a:endParaRPr lang="en-GB"/>
          </a:p>
        </p:txBody>
      </p:sp>
      <p:sp>
        <p:nvSpPr>
          <p:cNvPr id="3" name="Espace réservé de la date 2">
            <a:extLst>
              <a:ext uri="{FF2B5EF4-FFF2-40B4-BE49-F238E27FC236}">
                <a16:creationId xmlns:a16="http://schemas.microsoft.com/office/drawing/2014/main" id="{1AEADBD5-6469-D54B-C11E-1BDA27DC78F1}"/>
              </a:ext>
            </a:extLst>
          </p:cNvPr>
          <p:cNvSpPr>
            <a:spLocks noGrp="1"/>
          </p:cNvSpPr>
          <p:nvPr>
            <p:ph type="dt" sz="half" idx="10"/>
          </p:nvPr>
        </p:nvSpPr>
        <p:spPr/>
        <p:txBody>
          <a:bodyPr/>
          <a:lstStyle/>
          <a:p>
            <a:fld id="{97880411-D96E-48DC-A948-6948F2207AE1}" type="datetime1">
              <a:rPr lang="en-GB" smtClean="0"/>
              <a:t>01/07/2026</a:t>
            </a:fld>
            <a:endParaRPr lang="en-GB"/>
          </a:p>
        </p:txBody>
      </p:sp>
      <p:sp>
        <p:nvSpPr>
          <p:cNvPr id="4" name="Espace réservé du pied de page 3">
            <a:extLst>
              <a:ext uri="{FF2B5EF4-FFF2-40B4-BE49-F238E27FC236}">
                <a16:creationId xmlns:a16="http://schemas.microsoft.com/office/drawing/2014/main" id="{E7CCA608-C501-717D-1163-674733195AA6}"/>
              </a:ext>
            </a:extLst>
          </p:cNvPr>
          <p:cNvSpPr>
            <a:spLocks noGrp="1"/>
          </p:cNvSpPr>
          <p:nvPr>
            <p:ph type="ftr" sz="quarter" idx="11"/>
          </p:nvPr>
        </p:nvSpPr>
        <p:spPr/>
        <p:txBody>
          <a:bodyPr/>
          <a:lstStyle/>
          <a:p>
            <a:endParaRPr lang="en-GB"/>
          </a:p>
        </p:txBody>
      </p:sp>
      <p:sp>
        <p:nvSpPr>
          <p:cNvPr id="5" name="Espace réservé du numéro de diapositive 4">
            <a:extLst>
              <a:ext uri="{FF2B5EF4-FFF2-40B4-BE49-F238E27FC236}">
                <a16:creationId xmlns:a16="http://schemas.microsoft.com/office/drawing/2014/main" id="{DFBF00C3-E374-8ABB-1901-DC5476315B06}"/>
              </a:ext>
            </a:extLst>
          </p:cNvPr>
          <p:cNvSpPr>
            <a:spLocks noGrp="1"/>
          </p:cNvSpPr>
          <p:nvPr>
            <p:ph type="sldNum" sz="quarter" idx="12"/>
          </p:nvPr>
        </p:nvSpPr>
        <p:spPr/>
        <p:txBody>
          <a:bodyPr/>
          <a:lstStyle/>
          <a:p>
            <a:fld id="{3BF8160E-6D74-440E-9795-5FA78191EC67}" type="slidenum">
              <a:rPr lang="en-GB" smtClean="0"/>
              <a:t>‹N°›</a:t>
            </a:fld>
            <a:endParaRPr lang="en-GB"/>
          </a:p>
        </p:txBody>
      </p:sp>
    </p:spTree>
    <p:extLst>
      <p:ext uri="{BB962C8B-B14F-4D97-AF65-F5344CB8AC3E}">
        <p14:creationId xmlns:p14="http://schemas.microsoft.com/office/powerpoint/2010/main" val="35668751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C4EA9E26-503D-4427-CF42-DD39540E98CC}"/>
              </a:ext>
            </a:extLst>
          </p:cNvPr>
          <p:cNvSpPr>
            <a:spLocks noGrp="1"/>
          </p:cNvSpPr>
          <p:nvPr>
            <p:ph type="dt" sz="half" idx="10"/>
          </p:nvPr>
        </p:nvSpPr>
        <p:spPr/>
        <p:txBody>
          <a:bodyPr/>
          <a:lstStyle/>
          <a:p>
            <a:fld id="{799DEC33-5540-46B3-A89F-AB9BEDC008E3}" type="datetime1">
              <a:rPr lang="en-GB" smtClean="0"/>
              <a:t>01/07/2026</a:t>
            </a:fld>
            <a:endParaRPr lang="en-GB"/>
          </a:p>
        </p:txBody>
      </p:sp>
      <p:sp>
        <p:nvSpPr>
          <p:cNvPr id="3" name="Espace réservé du pied de page 2">
            <a:extLst>
              <a:ext uri="{FF2B5EF4-FFF2-40B4-BE49-F238E27FC236}">
                <a16:creationId xmlns:a16="http://schemas.microsoft.com/office/drawing/2014/main" id="{B74F4E33-3BBA-4E6A-80C2-E9A7898D38F0}"/>
              </a:ext>
            </a:extLst>
          </p:cNvPr>
          <p:cNvSpPr>
            <a:spLocks noGrp="1"/>
          </p:cNvSpPr>
          <p:nvPr>
            <p:ph type="ftr" sz="quarter" idx="11"/>
          </p:nvPr>
        </p:nvSpPr>
        <p:spPr/>
        <p:txBody>
          <a:bodyPr/>
          <a:lstStyle/>
          <a:p>
            <a:endParaRPr lang="en-GB"/>
          </a:p>
        </p:txBody>
      </p:sp>
      <p:sp>
        <p:nvSpPr>
          <p:cNvPr id="4" name="Espace réservé du numéro de diapositive 3">
            <a:extLst>
              <a:ext uri="{FF2B5EF4-FFF2-40B4-BE49-F238E27FC236}">
                <a16:creationId xmlns:a16="http://schemas.microsoft.com/office/drawing/2014/main" id="{B7DFDCB8-A1D4-0084-4A62-C04D623B0093}"/>
              </a:ext>
            </a:extLst>
          </p:cNvPr>
          <p:cNvSpPr>
            <a:spLocks noGrp="1"/>
          </p:cNvSpPr>
          <p:nvPr>
            <p:ph type="sldNum" sz="quarter" idx="12"/>
          </p:nvPr>
        </p:nvSpPr>
        <p:spPr/>
        <p:txBody>
          <a:bodyPr/>
          <a:lstStyle/>
          <a:p>
            <a:fld id="{3BF8160E-6D74-440E-9795-5FA78191EC67}" type="slidenum">
              <a:rPr lang="en-GB" smtClean="0"/>
              <a:t>‹N°›</a:t>
            </a:fld>
            <a:endParaRPr lang="en-GB"/>
          </a:p>
        </p:txBody>
      </p:sp>
    </p:spTree>
    <p:extLst>
      <p:ext uri="{BB962C8B-B14F-4D97-AF65-F5344CB8AC3E}">
        <p14:creationId xmlns:p14="http://schemas.microsoft.com/office/powerpoint/2010/main" val="23139229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3FF25F1-5E0D-F69B-DA2B-0E9BCE4423CF}"/>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GB"/>
          </a:p>
        </p:txBody>
      </p:sp>
      <p:sp>
        <p:nvSpPr>
          <p:cNvPr id="3" name="Espace réservé du contenu 2">
            <a:extLst>
              <a:ext uri="{FF2B5EF4-FFF2-40B4-BE49-F238E27FC236}">
                <a16:creationId xmlns:a16="http://schemas.microsoft.com/office/drawing/2014/main" id="{6688B9A2-8623-9F54-EE38-9296C581B1C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u texte 3">
            <a:extLst>
              <a:ext uri="{FF2B5EF4-FFF2-40B4-BE49-F238E27FC236}">
                <a16:creationId xmlns:a16="http://schemas.microsoft.com/office/drawing/2014/main" id="{285C0ECC-6F21-2937-EF70-E732DE96EC6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1AF37C5D-EF8D-97CB-9E07-95011B303AC4}"/>
              </a:ext>
            </a:extLst>
          </p:cNvPr>
          <p:cNvSpPr>
            <a:spLocks noGrp="1"/>
          </p:cNvSpPr>
          <p:nvPr>
            <p:ph type="dt" sz="half" idx="10"/>
          </p:nvPr>
        </p:nvSpPr>
        <p:spPr/>
        <p:txBody>
          <a:bodyPr/>
          <a:lstStyle/>
          <a:p>
            <a:fld id="{9B221331-73C2-4BDA-AE3A-BAA7041213F1}" type="datetime1">
              <a:rPr lang="en-GB" smtClean="0"/>
              <a:t>01/07/2026</a:t>
            </a:fld>
            <a:endParaRPr lang="en-GB"/>
          </a:p>
        </p:txBody>
      </p:sp>
      <p:sp>
        <p:nvSpPr>
          <p:cNvPr id="6" name="Espace réservé du pied de page 5">
            <a:extLst>
              <a:ext uri="{FF2B5EF4-FFF2-40B4-BE49-F238E27FC236}">
                <a16:creationId xmlns:a16="http://schemas.microsoft.com/office/drawing/2014/main" id="{FAA8869A-77FE-4C55-C1AB-9902136EF361}"/>
              </a:ext>
            </a:extLst>
          </p:cNvPr>
          <p:cNvSpPr>
            <a:spLocks noGrp="1"/>
          </p:cNvSpPr>
          <p:nvPr>
            <p:ph type="ftr" sz="quarter" idx="11"/>
          </p:nvPr>
        </p:nvSpPr>
        <p:spPr/>
        <p:txBody>
          <a:bodyPr/>
          <a:lstStyle/>
          <a:p>
            <a:endParaRPr lang="en-GB"/>
          </a:p>
        </p:txBody>
      </p:sp>
      <p:sp>
        <p:nvSpPr>
          <p:cNvPr id="7" name="Espace réservé du numéro de diapositive 6">
            <a:extLst>
              <a:ext uri="{FF2B5EF4-FFF2-40B4-BE49-F238E27FC236}">
                <a16:creationId xmlns:a16="http://schemas.microsoft.com/office/drawing/2014/main" id="{22051D0D-3C86-A208-951B-BD04FEDB9E11}"/>
              </a:ext>
            </a:extLst>
          </p:cNvPr>
          <p:cNvSpPr>
            <a:spLocks noGrp="1"/>
          </p:cNvSpPr>
          <p:nvPr>
            <p:ph type="sldNum" sz="quarter" idx="12"/>
          </p:nvPr>
        </p:nvSpPr>
        <p:spPr/>
        <p:txBody>
          <a:bodyPr/>
          <a:lstStyle/>
          <a:p>
            <a:fld id="{3BF8160E-6D74-440E-9795-5FA78191EC67}" type="slidenum">
              <a:rPr lang="en-GB" smtClean="0"/>
              <a:t>‹N°›</a:t>
            </a:fld>
            <a:endParaRPr lang="en-GB"/>
          </a:p>
        </p:txBody>
      </p:sp>
    </p:spTree>
    <p:extLst>
      <p:ext uri="{BB962C8B-B14F-4D97-AF65-F5344CB8AC3E}">
        <p14:creationId xmlns:p14="http://schemas.microsoft.com/office/powerpoint/2010/main" val="19471492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C773E72-041D-D288-9E59-79CEAA9B0D32}"/>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GB"/>
          </a:p>
        </p:txBody>
      </p:sp>
      <p:sp>
        <p:nvSpPr>
          <p:cNvPr id="3" name="Espace réservé pour une image  2">
            <a:extLst>
              <a:ext uri="{FF2B5EF4-FFF2-40B4-BE49-F238E27FC236}">
                <a16:creationId xmlns:a16="http://schemas.microsoft.com/office/drawing/2014/main" id="{A6627454-FFEF-EB8A-08AD-75ACA3E7030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Espace réservé du texte 3">
            <a:extLst>
              <a:ext uri="{FF2B5EF4-FFF2-40B4-BE49-F238E27FC236}">
                <a16:creationId xmlns:a16="http://schemas.microsoft.com/office/drawing/2014/main" id="{316EC21B-A2FA-7C4B-F9C4-E51384D9180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D4DC0B95-5D9C-44F2-5EEA-352A63086A56}"/>
              </a:ext>
            </a:extLst>
          </p:cNvPr>
          <p:cNvSpPr>
            <a:spLocks noGrp="1"/>
          </p:cNvSpPr>
          <p:nvPr>
            <p:ph type="dt" sz="half" idx="10"/>
          </p:nvPr>
        </p:nvSpPr>
        <p:spPr/>
        <p:txBody>
          <a:bodyPr/>
          <a:lstStyle/>
          <a:p>
            <a:fld id="{5312E3BF-107F-4C2B-9D26-408B70991157}" type="datetime1">
              <a:rPr lang="en-GB" smtClean="0"/>
              <a:t>01/07/2026</a:t>
            </a:fld>
            <a:endParaRPr lang="en-GB"/>
          </a:p>
        </p:txBody>
      </p:sp>
      <p:sp>
        <p:nvSpPr>
          <p:cNvPr id="6" name="Espace réservé du pied de page 5">
            <a:extLst>
              <a:ext uri="{FF2B5EF4-FFF2-40B4-BE49-F238E27FC236}">
                <a16:creationId xmlns:a16="http://schemas.microsoft.com/office/drawing/2014/main" id="{1262E97C-DD85-94F0-C2EE-2030CB242A57}"/>
              </a:ext>
            </a:extLst>
          </p:cNvPr>
          <p:cNvSpPr>
            <a:spLocks noGrp="1"/>
          </p:cNvSpPr>
          <p:nvPr>
            <p:ph type="ftr" sz="quarter" idx="11"/>
          </p:nvPr>
        </p:nvSpPr>
        <p:spPr/>
        <p:txBody>
          <a:bodyPr/>
          <a:lstStyle/>
          <a:p>
            <a:endParaRPr lang="en-GB"/>
          </a:p>
        </p:txBody>
      </p:sp>
      <p:sp>
        <p:nvSpPr>
          <p:cNvPr id="7" name="Espace réservé du numéro de diapositive 6">
            <a:extLst>
              <a:ext uri="{FF2B5EF4-FFF2-40B4-BE49-F238E27FC236}">
                <a16:creationId xmlns:a16="http://schemas.microsoft.com/office/drawing/2014/main" id="{2E2CFC70-8B66-94BE-C58F-92EC62F15A01}"/>
              </a:ext>
            </a:extLst>
          </p:cNvPr>
          <p:cNvSpPr>
            <a:spLocks noGrp="1"/>
          </p:cNvSpPr>
          <p:nvPr>
            <p:ph type="sldNum" sz="quarter" idx="12"/>
          </p:nvPr>
        </p:nvSpPr>
        <p:spPr/>
        <p:txBody>
          <a:bodyPr/>
          <a:lstStyle/>
          <a:p>
            <a:fld id="{3BF8160E-6D74-440E-9795-5FA78191EC67}" type="slidenum">
              <a:rPr lang="en-GB" smtClean="0"/>
              <a:t>‹N°›</a:t>
            </a:fld>
            <a:endParaRPr lang="en-GB"/>
          </a:p>
        </p:txBody>
      </p:sp>
    </p:spTree>
    <p:extLst>
      <p:ext uri="{BB962C8B-B14F-4D97-AF65-F5344CB8AC3E}">
        <p14:creationId xmlns:p14="http://schemas.microsoft.com/office/powerpoint/2010/main" val="37794876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8C4927C3-3AB7-E034-A471-2BD1929FDB9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en-GB"/>
          </a:p>
        </p:txBody>
      </p:sp>
      <p:sp>
        <p:nvSpPr>
          <p:cNvPr id="3" name="Espace réservé du texte 2">
            <a:extLst>
              <a:ext uri="{FF2B5EF4-FFF2-40B4-BE49-F238E27FC236}">
                <a16:creationId xmlns:a16="http://schemas.microsoft.com/office/drawing/2014/main" id="{6C736121-B673-95EF-76E8-9953E27AEB1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a:extLst>
              <a:ext uri="{FF2B5EF4-FFF2-40B4-BE49-F238E27FC236}">
                <a16:creationId xmlns:a16="http://schemas.microsoft.com/office/drawing/2014/main" id="{46BD30D7-78E9-78FB-8ABF-8EB755D46DF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6A29B14-2D5C-45ED-A061-BFF7BBAE2CDD}" type="datetime1">
              <a:rPr lang="en-GB" smtClean="0"/>
              <a:t>01/07/2026</a:t>
            </a:fld>
            <a:endParaRPr lang="en-GB"/>
          </a:p>
        </p:txBody>
      </p:sp>
      <p:sp>
        <p:nvSpPr>
          <p:cNvPr id="5" name="Espace réservé du pied de page 4">
            <a:extLst>
              <a:ext uri="{FF2B5EF4-FFF2-40B4-BE49-F238E27FC236}">
                <a16:creationId xmlns:a16="http://schemas.microsoft.com/office/drawing/2014/main" id="{8BAD5F34-C4DB-4A0B-74EA-EDF61196372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Espace réservé du numéro de diapositive 5">
            <a:extLst>
              <a:ext uri="{FF2B5EF4-FFF2-40B4-BE49-F238E27FC236}">
                <a16:creationId xmlns:a16="http://schemas.microsoft.com/office/drawing/2014/main" id="{CCF486C7-C6E0-30C6-119F-E6A066C4B9E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BF8160E-6D74-440E-9795-5FA78191EC67}" type="slidenum">
              <a:rPr lang="en-GB" smtClean="0"/>
              <a:t>‹N°›</a:t>
            </a:fld>
            <a:endParaRPr lang="en-GB"/>
          </a:p>
        </p:txBody>
      </p:sp>
    </p:spTree>
    <p:extLst>
      <p:ext uri="{BB962C8B-B14F-4D97-AF65-F5344CB8AC3E}">
        <p14:creationId xmlns:p14="http://schemas.microsoft.com/office/powerpoint/2010/main" val="6296642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6F5A5072-7B47-4D32-B52A-4EBBF590B8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9715DAF0-AE1B-46C9-8A6B-DB2AA05AB9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2" y="-22693"/>
            <a:ext cx="12191999" cy="4374129"/>
          </a:xfrm>
          <a:prstGeom prst="rect">
            <a:avLst/>
          </a:prstGeom>
          <a:gradFill>
            <a:gsLst>
              <a:gs pos="0">
                <a:schemeClr val="accent1">
                  <a:lumMod val="75000"/>
                </a:schemeClr>
              </a:gs>
              <a:gs pos="100000">
                <a:srgbClr val="000000"/>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6016219D-510E-4184-9090-6D5578A87B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908719" y="-3931841"/>
            <a:ext cx="4374557" cy="12192000"/>
          </a:xfrm>
          <a:prstGeom prst="rect">
            <a:avLst/>
          </a:prstGeom>
          <a:gradFill>
            <a:gsLst>
              <a:gs pos="40000">
                <a:schemeClr val="accent1">
                  <a:alpha val="0"/>
                </a:schemeClr>
              </a:gs>
              <a:gs pos="100000">
                <a:schemeClr val="accent1">
                  <a:lumMod val="75000"/>
                  <a:alpha val="52000"/>
                </a:schemeClr>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AFF4A713-7B75-4B21-90D7-5AB19547C7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136696" y="-3703868"/>
            <a:ext cx="4374128" cy="11736479"/>
          </a:xfrm>
          <a:prstGeom prst="rect">
            <a:avLst/>
          </a:prstGeom>
          <a:gradFill>
            <a:gsLst>
              <a:gs pos="17000">
                <a:schemeClr val="accent1">
                  <a:alpha val="0"/>
                </a:schemeClr>
              </a:gs>
              <a:gs pos="100000">
                <a:srgbClr val="000000">
                  <a:alpha val="37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C631C0B-6DA6-4E57-8231-CE32B3434A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 y="-22690"/>
            <a:ext cx="8542485" cy="4374126"/>
          </a:xfrm>
          <a:prstGeom prst="rect">
            <a:avLst/>
          </a:prstGeom>
          <a:gradFill>
            <a:gsLst>
              <a:gs pos="0">
                <a:schemeClr val="accent1">
                  <a:lumMod val="50000"/>
                  <a:alpha val="0"/>
                </a:schemeClr>
              </a:gs>
              <a:gs pos="100000">
                <a:srgbClr val="000000">
                  <a:alpha val="25000"/>
                </a:srgb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C29501E6-A978-4A61-9689-9085AF97A5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2508972">
            <a:off x="5945431" y="-1032053"/>
            <a:ext cx="4990147" cy="4439131"/>
          </a:xfrm>
          <a:custGeom>
            <a:avLst/>
            <a:gdLst>
              <a:gd name="connsiteX0" fmla="*/ 4990147 w 4990147"/>
              <a:gd name="connsiteY0" fmla="*/ 2229378 h 4439131"/>
              <a:gd name="connsiteX1" fmla="*/ 917384 w 4990147"/>
              <a:gd name="connsiteY1" fmla="*/ 4439131 h 4439131"/>
              <a:gd name="connsiteX2" fmla="*/ 910814 w 4990147"/>
              <a:gd name="connsiteY2" fmla="*/ 4434219 h 4439131"/>
              <a:gd name="connsiteX3" fmla="*/ 0 w 4990147"/>
              <a:gd name="connsiteY3" fmla="*/ 2502877 h 4439131"/>
              <a:gd name="connsiteX4" fmla="*/ 2502877 w 4990147"/>
              <a:gd name="connsiteY4" fmla="*/ 0 h 4439131"/>
              <a:gd name="connsiteX5" fmla="*/ 4954904 w 4990147"/>
              <a:gd name="connsiteY5" fmla="*/ 1998460 h 4439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90147" h="4439131">
                <a:moveTo>
                  <a:pt x="4990147" y="2229378"/>
                </a:moveTo>
                <a:lnTo>
                  <a:pt x="917384" y="4439131"/>
                </a:lnTo>
                <a:lnTo>
                  <a:pt x="910814" y="4434219"/>
                </a:lnTo>
                <a:cubicBezTo>
                  <a:pt x="354557" y="3975154"/>
                  <a:pt x="0" y="3280421"/>
                  <a:pt x="0" y="2502877"/>
                </a:cubicBezTo>
                <a:cubicBezTo>
                  <a:pt x="0" y="1120576"/>
                  <a:pt x="1120576" y="0"/>
                  <a:pt x="2502877" y="0"/>
                </a:cubicBezTo>
                <a:cubicBezTo>
                  <a:pt x="3712390" y="0"/>
                  <a:pt x="4721520" y="857941"/>
                  <a:pt x="4954904" y="1998460"/>
                </a:cubicBezTo>
                <a:close/>
              </a:path>
            </a:pathLst>
          </a:custGeom>
          <a:gradFill>
            <a:gsLst>
              <a:gs pos="0">
                <a:schemeClr val="accent1">
                  <a:alpha val="22000"/>
                </a:schemeClr>
              </a:gs>
              <a:gs pos="87000">
                <a:schemeClr val="accent1">
                  <a:lumMod val="60000"/>
                  <a:lumOff val="40000"/>
                  <a:alpha val="2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re 1">
            <a:extLst>
              <a:ext uri="{FF2B5EF4-FFF2-40B4-BE49-F238E27FC236}">
                <a16:creationId xmlns:a16="http://schemas.microsoft.com/office/drawing/2014/main" id="{F3F2C6C8-C262-8FC4-0E26-2E1A57559852}"/>
              </a:ext>
            </a:extLst>
          </p:cNvPr>
          <p:cNvSpPr>
            <a:spLocks noGrp="1"/>
          </p:cNvSpPr>
          <p:nvPr>
            <p:ph type="ctrTitle"/>
          </p:nvPr>
        </p:nvSpPr>
        <p:spPr>
          <a:xfrm>
            <a:off x="1314824" y="735106"/>
            <a:ext cx="10053763" cy="2928470"/>
          </a:xfrm>
        </p:spPr>
        <p:txBody>
          <a:bodyPr anchor="b">
            <a:normAutofit/>
          </a:bodyPr>
          <a:lstStyle/>
          <a:p>
            <a:pPr algn="l"/>
            <a:r>
              <a:rPr lang="en-GB" sz="4800" dirty="0">
                <a:solidFill>
                  <a:srgbClr val="FFFFFF"/>
                </a:solidFill>
              </a:rPr>
              <a:t>Anticipating War</a:t>
            </a:r>
          </a:p>
        </p:txBody>
      </p:sp>
      <p:sp>
        <p:nvSpPr>
          <p:cNvPr id="3" name="Sous-titre 2">
            <a:extLst>
              <a:ext uri="{FF2B5EF4-FFF2-40B4-BE49-F238E27FC236}">
                <a16:creationId xmlns:a16="http://schemas.microsoft.com/office/drawing/2014/main" id="{CD630ADA-B3EE-916A-614C-8FEB1B21EA79}"/>
              </a:ext>
            </a:extLst>
          </p:cNvPr>
          <p:cNvSpPr>
            <a:spLocks noGrp="1"/>
          </p:cNvSpPr>
          <p:nvPr>
            <p:ph type="subTitle" idx="1"/>
          </p:nvPr>
        </p:nvSpPr>
        <p:spPr>
          <a:xfrm>
            <a:off x="1093021" y="4572175"/>
            <a:ext cx="10005951" cy="804158"/>
          </a:xfrm>
        </p:spPr>
        <p:txBody>
          <a:bodyPr anchor="ctr">
            <a:normAutofit/>
          </a:bodyPr>
          <a:lstStyle/>
          <a:p>
            <a:pPr algn="l"/>
            <a:r>
              <a:rPr lang="en-GB" i="1" dirty="0"/>
              <a:t>How collective future thinking shapes individual defence readiness </a:t>
            </a:r>
          </a:p>
        </p:txBody>
      </p:sp>
      <p:pic>
        <p:nvPicPr>
          <p:cNvPr id="15" name="Image 14">
            <a:extLst>
              <a:ext uri="{FF2B5EF4-FFF2-40B4-BE49-F238E27FC236}">
                <a16:creationId xmlns:a16="http://schemas.microsoft.com/office/drawing/2014/main" id="{60A26A46-E051-3F0E-5089-8A116DAC609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65282" y="6004559"/>
            <a:ext cx="1526794" cy="332246"/>
          </a:xfrm>
          <a:prstGeom prst="rect">
            <a:avLst/>
          </a:prstGeom>
        </p:spPr>
      </p:pic>
      <p:sp>
        <p:nvSpPr>
          <p:cNvPr id="17" name="ZoneTexte 16">
            <a:extLst>
              <a:ext uri="{FF2B5EF4-FFF2-40B4-BE49-F238E27FC236}">
                <a16:creationId xmlns:a16="http://schemas.microsoft.com/office/drawing/2014/main" id="{12523AAB-6F39-EA59-A224-CE6EBD2970E7}"/>
              </a:ext>
            </a:extLst>
          </p:cNvPr>
          <p:cNvSpPr txBox="1"/>
          <p:nvPr/>
        </p:nvSpPr>
        <p:spPr>
          <a:xfrm>
            <a:off x="938774" y="5916552"/>
            <a:ext cx="3744363" cy="646331"/>
          </a:xfrm>
          <a:prstGeom prst="rect">
            <a:avLst/>
          </a:prstGeom>
          <a:noFill/>
        </p:spPr>
        <p:txBody>
          <a:bodyPr wrap="square" rtlCol="0">
            <a:spAutoFit/>
          </a:bodyPr>
          <a:lstStyle/>
          <a:p>
            <a:r>
              <a:rPr lang="en-GB" dirty="0"/>
              <a:t>Fierens, L., </a:t>
            </a:r>
            <a:r>
              <a:rPr lang="en-GB" dirty="0" err="1"/>
              <a:t>Rosoux</a:t>
            </a:r>
            <a:r>
              <a:rPr lang="en-GB" dirty="0"/>
              <a:t>, V., Bouchat, P.</a:t>
            </a:r>
          </a:p>
          <a:p>
            <a:r>
              <a:rPr lang="en-GB" u="sng" dirty="0"/>
              <a:t>loic.fierens@uclouvain.be </a:t>
            </a:r>
          </a:p>
        </p:txBody>
      </p:sp>
      <p:pic>
        <p:nvPicPr>
          <p:cNvPr id="19" name="Picture 2">
            <a:extLst>
              <a:ext uri="{FF2B5EF4-FFF2-40B4-BE49-F238E27FC236}">
                <a16:creationId xmlns:a16="http://schemas.microsoft.com/office/drawing/2014/main" id="{1FE334D3-DD97-76E9-1E0E-B07F5692F50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09931" y="6015881"/>
            <a:ext cx="638175" cy="409575"/>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4">
            <a:extLst>
              <a:ext uri="{FF2B5EF4-FFF2-40B4-BE49-F238E27FC236}">
                <a16:creationId xmlns:a16="http://schemas.microsoft.com/office/drawing/2014/main" id="{1CB44CE7-EF77-1250-DD47-F71E5F3992B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45982" y="5967473"/>
            <a:ext cx="2019300" cy="466725"/>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6">
            <a:extLst>
              <a:ext uri="{FF2B5EF4-FFF2-40B4-BE49-F238E27FC236}">
                <a16:creationId xmlns:a16="http://schemas.microsoft.com/office/drawing/2014/main" id="{24515C92-8E2E-31C8-B961-D10B870381C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24148" y="6053981"/>
            <a:ext cx="1066800" cy="371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2826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par>
                                <p:cTn id="8" presetID="10" presetClass="entr" presetSubtype="0" fill="hold" grpId="0" nodeType="withEffect">
                                  <p:stCondLst>
                                    <p:cond delay="2000"/>
                                  </p:stCondLst>
                                  <p:iterate type="lt">
                                    <p:tmPct val="10000"/>
                                  </p:iterate>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4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B887CEE-B600-302F-F571-BDB5DE21BD38}"/>
              </a:ext>
            </a:extLst>
          </p:cNvPr>
          <p:cNvSpPr>
            <a:spLocks noGrp="1"/>
          </p:cNvSpPr>
          <p:nvPr>
            <p:ph type="title"/>
          </p:nvPr>
        </p:nvSpPr>
        <p:spPr/>
        <p:txBody>
          <a:bodyPr/>
          <a:lstStyle/>
          <a:p>
            <a:r>
              <a:rPr lang="en-GB" dirty="0"/>
              <a:t>Participants </a:t>
            </a:r>
          </a:p>
        </p:txBody>
      </p:sp>
      <p:grpSp>
        <p:nvGrpSpPr>
          <p:cNvPr id="21" name="Groupe 20">
            <a:extLst>
              <a:ext uri="{FF2B5EF4-FFF2-40B4-BE49-F238E27FC236}">
                <a16:creationId xmlns:a16="http://schemas.microsoft.com/office/drawing/2014/main" id="{40DD0008-D951-85F2-820E-DA1CC4015798}"/>
              </a:ext>
            </a:extLst>
          </p:cNvPr>
          <p:cNvGrpSpPr/>
          <p:nvPr/>
        </p:nvGrpSpPr>
        <p:grpSpPr>
          <a:xfrm>
            <a:off x="1048512" y="1693308"/>
            <a:ext cx="5998464" cy="4228710"/>
            <a:chOff x="3096768" y="1880638"/>
            <a:chExt cx="5998464" cy="4228710"/>
          </a:xfrm>
        </p:grpSpPr>
        <p:sp>
          <p:nvSpPr>
            <p:cNvPr id="4" name="ZoneTexte 3">
              <a:extLst>
                <a:ext uri="{FF2B5EF4-FFF2-40B4-BE49-F238E27FC236}">
                  <a16:creationId xmlns:a16="http://schemas.microsoft.com/office/drawing/2014/main" id="{1B1DEFE7-063C-3895-2B1B-4449D98247BF}"/>
                </a:ext>
              </a:extLst>
            </p:cNvPr>
            <p:cNvSpPr txBox="1"/>
            <p:nvPr/>
          </p:nvSpPr>
          <p:spPr>
            <a:xfrm>
              <a:off x="3096768" y="1880638"/>
              <a:ext cx="5998464"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dirty="0"/>
                <a:t>Invitation: members of CESPOL citizen panel (N &gt; 15 000)  </a:t>
              </a:r>
            </a:p>
          </p:txBody>
        </p:sp>
        <p:sp>
          <p:nvSpPr>
            <p:cNvPr id="5" name="ZoneTexte 4">
              <a:extLst>
                <a:ext uri="{FF2B5EF4-FFF2-40B4-BE49-F238E27FC236}">
                  <a16:creationId xmlns:a16="http://schemas.microsoft.com/office/drawing/2014/main" id="{4838F032-EA86-3BB1-2603-8818D4061A40}"/>
                </a:ext>
              </a:extLst>
            </p:cNvPr>
            <p:cNvSpPr txBox="1"/>
            <p:nvPr/>
          </p:nvSpPr>
          <p:spPr>
            <a:xfrm>
              <a:off x="4239768" y="2951828"/>
              <a:ext cx="3712464"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dirty="0"/>
                <a:t>Surveys received : N = 7281 (48,5%)</a:t>
              </a:r>
            </a:p>
          </p:txBody>
        </p:sp>
        <p:sp>
          <p:nvSpPr>
            <p:cNvPr id="6" name="ZoneTexte 5">
              <a:extLst>
                <a:ext uri="{FF2B5EF4-FFF2-40B4-BE49-F238E27FC236}">
                  <a16:creationId xmlns:a16="http://schemas.microsoft.com/office/drawing/2014/main" id="{EEF76E89-DB21-2233-D78B-44DBA8615ADC}"/>
                </a:ext>
              </a:extLst>
            </p:cNvPr>
            <p:cNvSpPr txBox="1"/>
            <p:nvPr/>
          </p:nvSpPr>
          <p:spPr>
            <a:xfrm>
              <a:off x="3878580" y="3845376"/>
              <a:ext cx="4343400"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dirty="0"/>
                <a:t>Surveys fully completed: N = 6213 (85%)</a:t>
              </a:r>
            </a:p>
          </p:txBody>
        </p:sp>
        <p:sp>
          <p:nvSpPr>
            <p:cNvPr id="7" name="ZoneTexte 6">
              <a:extLst>
                <a:ext uri="{FF2B5EF4-FFF2-40B4-BE49-F238E27FC236}">
                  <a16:creationId xmlns:a16="http://schemas.microsoft.com/office/drawing/2014/main" id="{24F45F17-F280-F9A8-8B70-99E4C09174AA}"/>
                </a:ext>
              </a:extLst>
            </p:cNvPr>
            <p:cNvSpPr txBox="1"/>
            <p:nvPr/>
          </p:nvSpPr>
          <p:spPr>
            <a:xfrm>
              <a:off x="3970020" y="4792696"/>
              <a:ext cx="4251960"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dirty="0"/>
                <a:t>Passed attention check: N = 5221 (84%)</a:t>
              </a:r>
            </a:p>
          </p:txBody>
        </p:sp>
        <p:sp>
          <p:nvSpPr>
            <p:cNvPr id="10" name="ZoneTexte 9">
              <a:extLst>
                <a:ext uri="{FF2B5EF4-FFF2-40B4-BE49-F238E27FC236}">
                  <a16:creationId xmlns:a16="http://schemas.microsoft.com/office/drawing/2014/main" id="{E484A46F-1819-23BF-330E-58142A707EBC}"/>
                </a:ext>
              </a:extLst>
            </p:cNvPr>
            <p:cNvSpPr txBox="1"/>
            <p:nvPr/>
          </p:nvSpPr>
          <p:spPr>
            <a:xfrm>
              <a:off x="3714750" y="5740016"/>
              <a:ext cx="4762500"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dirty="0"/>
                <a:t>Eligibility criteria (age &gt; 18): N = 5211 (99%)</a:t>
              </a:r>
            </a:p>
          </p:txBody>
        </p:sp>
        <p:cxnSp>
          <p:nvCxnSpPr>
            <p:cNvPr id="12" name="Connecteur droit avec flèche 11">
              <a:extLst>
                <a:ext uri="{FF2B5EF4-FFF2-40B4-BE49-F238E27FC236}">
                  <a16:creationId xmlns:a16="http://schemas.microsoft.com/office/drawing/2014/main" id="{47F18853-0581-77F4-E5A3-5614746A290F}"/>
                </a:ext>
              </a:extLst>
            </p:cNvPr>
            <p:cNvCxnSpPr>
              <a:stCxn id="4" idx="2"/>
            </p:cNvCxnSpPr>
            <p:nvPr/>
          </p:nvCxnSpPr>
          <p:spPr>
            <a:xfrm>
              <a:off x="6096000" y="2249970"/>
              <a:ext cx="0" cy="49323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6" name="Connecteur droit avec flèche 15">
              <a:extLst>
                <a:ext uri="{FF2B5EF4-FFF2-40B4-BE49-F238E27FC236}">
                  <a16:creationId xmlns:a16="http://schemas.microsoft.com/office/drawing/2014/main" id="{D9BA5F8E-4AA5-F6FC-5E4C-DEB6264D8FBE}"/>
                </a:ext>
              </a:extLst>
            </p:cNvPr>
            <p:cNvCxnSpPr>
              <a:stCxn id="5" idx="2"/>
            </p:cNvCxnSpPr>
            <p:nvPr/>
          </p:nvCxnSpPr>
          <p:spPr>
            <a:xfrm>
              <a:off x="6096000" y="3321160"/>
              <a:ext cx="0" cy="39130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8" name="Connecteur droit avec flèche 17">
              <a:extLst>
                <a:ext uri="{FF2B5EF4-FFF2-40B4-BE49-F238E27FC236}">
                  <a16:creationId xmlns:a16="http://schemas.microsoft.com/office/drawing/2014/main" id="{3E5E9C82-681A-D8B3-E0C0-8C578ECC78CF}"/>
                </a:ext>
              </a:extLst>
            </p:cNvPr>
            <p:cNvCxnSpPr>
              <a:stCxn id="6" idx="2"/>
            </p:cNvCxnSpPr>
            <p:nvPr/>
          </p:nvCxnSpPr>
          <p:spPr>
            <a:xfrm>
              <a:off x="6050280" y="4214708"/>
              <a:ext cx="0" cy="47616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0" name="Connecteur droit avec flèche 19">
              <a:extLst>
                <a:ext uri="{FF2B5EF4-FFF2-40B4-BE49-F238E27FC236}">
                  <a16:creationId xmlns:a16="http://schemas.microsoft.com/office/drawing/2014/main" id="{AB6DB705-F988-9086-34D1-0FDE65BBCE3F}"/>
                </a:ext>
              </a:extLst>
            </p:cNvPr>
            <p:cNvCxnSpPr>
              <a:stCxn id="7" idx="2"/>
            </p:cNvCxnSpPr>
            <p:nvPr/>
          </p:nvCxnSpPr>
          <p:spPr>
            <a:xfrm>
              <a:off x="6096000" y="5162028"/>
              <a:ext cx="0" cy="42495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sp>
        <p:nvSpPr>
          <p:cNvPr id="23" name="ZoneTexte 22">
            <a:extLst>
              <a:ext uri="{FF2B5EF4-FFF2-40B4-BE49-F238E27FC236}">
                <a16:creationId xmlns:a16="http://schemas.microsoft.com/office/drawing/2014/main" id="{777A0753-22EC-E8A3-07A3-0E2A40BA96E6}"/>
              </a:ext>
            </a:extLst>
          </p:cNvPr>
          <p:cNvSpPr txBox="1"/>
          <p:nvPr/>
        </p:nvSpPr>
        <p:spPr>
          <a:xfrm>
            <a:off x="7662676" y="4814022"/>
            <a:ext cx="4078220" cy="1477328"/>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285750" indent="-285750">
              <a:buFont typeface="Arial" panose="020B0604020202020204" pitchFamily="34" charset="0"/>
              <a:buChar char="•"/>
            </a:pPr>
            <a:r>
              <a:rPr lang="en-GB" dirty="0"/>
              <a:t>age (</a:t>
            </a:r>
            <a:r>
              <a:rPr lang="en-GB" i="1" dirty="0"/>
              <a:t>M</a:t>
            </a:r>
            <a:r>
              <a:rPr lang="en-GB" dirty="0"/>
              <a:t> = 57.12, </a:t>
            </a:r>
            <a:r>
              <a:rPr lang="en-GB" i="1" dirty="0"/>
              <a:t>SD</a:t>
            </a:r>
            <a:r>
              <a:rPr lang="en-GB" dirty="0"/>
              <a:t> = 15.12)</a:t>
            </a:r>
          </a:p>
          <a:p>
            <a:pPr marL="285750" indent="-285750">
              <a:buFont typeface="Arial" panose="020B0604020202020204" pitchFamily="34" charset="0"/>
              <a:buChar char="•"/>
            </a:pPr>
            <a:r>
              <a:rPr lang="en-GB" dirty="0"/>
              <a:t>gender  (male = 71.4%)</a:t>
            </a:r>
          </a:p>
          <a:p>
            <a:pPr marL="285750" indent="-285750">
              <a:buFont typeface="Arial" panose="020B0604020202020204" pitchFamily="34" charset="0"/>
              <a:buChar char="•"/>
            </a:pPr>
            <a:r>
              <a:rPr lang="en-GB" dirty="0"/>
              <a:t>migration background (yes 22%)</a:t>
            </a:r>
          </a:p>
          <a:p>
            <a:pPr marL="285750" indent="-285750">
              <a:buFont typeface="Arial" panose="020B0604020202020204" pitchFamily="34" charset="0"/>
              <a:buChar char="•"/>
            </a:pPr>
            <a:r>
              <a:rPr lang="en-GB" dirty="0"/>
              <a:t>diploma (80% higher education or university)</a:t>
            </a:r>
          </a:p>
        </p:txBody>
      </p:sp>
      <p:cxnSp>
        <p:nvCxnSpPr>
          <p:cNvPr id="25" name="Connecteur droit avec flèche 24">
            <a:extLst>
              <a:ext uri="{FF2B5EF4-FFF2-40B4-BE49-F238E27FC236}">
                <a16:creationId xmlns:a16="http://schemas.microsoft.com/office/drawing/2014/main" id="{C54C21AB-DD5F-DAA4-24F6-A8DFA8CEAE5C}"/>
              </a:ext>
            </a:extLst>
          </p:cNvPr>
          <p:cNvCxnSpPr>
            <a:stCxn id="10" idx="3"/>
          </p:cNvCxnSpPr>
          <p:nvPr/>
        </p:nvCxnSpPr>
        <p:spPr>
          <a:xfrm>
            <a:off x="6428994" y="5737352"/>
            <a:ext cx="867918"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 name="Espace réservé du numéro de diapositive 2">
            <a:extLst>
              <a:ext uri="{FF2B5EF4-FFF2-40B4-BE49-F238E27FC236}">
                <a16:creationId xmlns:a16="http://schemas.microsoft.com/office/drawing/2014/main" id="{2C8310B8-05B6-7C69-A151-C783CEE1A3A9}"/>
              </a:ext>
            </a:extLst>
          </p:cNvPr>
          <p:cNvSpPr>
            <a:spLocks noGrp="1"/>
          </p:cNvSpPr>
          <p:nvPr>
            <p:ph type="sldNum" sz="quarter" idx="12"/>
          </p:nvPr>
        </p:nvSpPr>
        <p:spPr/>
        <p:txBody>
          <a:bodyPr/>
          <a:lstStyle/>
          <a:p>
            <a:fld id="{3BF8160E-6D74-440E-9795-5FA78191EC67}" type="slidenum">
              <a:rPr lang="en-GB" smtClean="0"/>
              <a:t>10</a:t>
            </a:fld>
            <a:endParaRPr lang="en-GB"/>
          </a:p>
        </p:txBody>
      </p:sp>
    </p:spTree>
    <p:extLst>
      <p:ext uri="{BB962C8B-B14F-4D97-AF65-F5344CB8AC3E}">
        <p14:creationId xmlns:p14="http://schemas.microsoft.com/office/powerpoint/2010/main" val="21677206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D309108-8111-2913-711F-0386C80591F4}"/>
              </a:ext>
            </a:extLst>
          </p:cNvPr>
          <p:cNvSpPr>
            <a:spLocks noGrp="1"/>
          </p:cNvSpPr>
          <p:nvPr>
            <p:ph type="title"/>
          </p:nvPr>
        </p:nvSpPr>
        <p:spPr/>
        <p:txBody>
          <a:bodyPr/>
          <a:lstStyle/>
          <a:p>
            <a:r>
              <a:rPr lang="en-GB" dirty="0"/>
              <a:t>Results: Conflict anticipated &amp; time horizon</a:t>
            </a:r>
          </a:p>
        </p:txBody>
      </p:sp>
      <p:graphicFrame>
        <p:nvGraphicFramePr>
          <p:cNvPr id="4" name="Espace réservé du contenu 5">
            <a:extLst>
              <a:ext uri="{FF2B5EF4-FFF2-40B4-BE49-F238E27FC236}">
                <a16:creationId xmlns:a16="http://schemas.microsoft.com/office/drawing/2014/main" id="{9F2C751D-EE7B-EED0-6072-1345DB8DBACE}"/>
              </a:ext>
            </a:extLst>
          </p:cNvPr>
          <p:cNvGraphicFramePr>
            <a:graphicFrameLocks/>
          </p:cNvGraphicFramePr>
          <p:nvPr>
            <p:extLst>
              <p:ext uri="{D42A27DB-BD31-4B8C-83A1-F6EECF244321}">
                <p14:modId xmlns:p14="http://schemas.microsoft.com/office/powerpoint/2010/main" val="3712249337"/>
              </p:ext>
            </p:extLst>
          </p:nvPr>
        </p:nvGraphicFramePr>
        <p:xfrm>
          <a:off x="5401733" y="2091095"/>
          <a:ext cx="6244674" cy="4206240"/>
        </p:xfrm>
        <a:graphic>
          <a:graphicData uri="http://schemas.openxmlformats.org/drawingml/2006/chart">
            <c:chart xmlns:c="http://schemas.openxmlformats.org/drawingml/2006/chart" xmlns:r="http://schemas.openxmlformats.org/officeDocument/2006/relationships" r:id="rId2"/>
          </a:graphicData>
        </a:graphic>
      </p:graphicFrame>
      <p:pic>
        <p:nvPicPr>
          <p:cNvPr id="5" name="Espace réservé du contenu 4">
            <a:extLst>
              <a:ext uri="{FF2B5EF4-FFF2-40B4-BE49-F238E27FC236}">
                <a16:creationId xmlns:a16="http://schemas.microsoft.com/office/drawing/2014/main" id="{458BDFC4-B7D3-FE92-D25F-C00A7A7D959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1690" y="2091095"/>
            <a:ext cx="4525392" cy="4351338"/>
          </a:xfrm>
          <a:prstGeom prst="rect">
            <a:avLst/>
          </a:prstGeom>
        </p:spPr>
      </p:pic>
      <p:sp>
        <p:nvSpPr>
          <p:cNvPr id="3" name="Espace réservé du numéro de diapositive 2">
            <a:extLst>
              <a:ext uri="{FF2B5EF4-FFF2-40B4-BE49-F238E27FC236}">
                <a16:creationId xmlns:a16="http://schemas.microsoft.com/office/drawing/2014/main" id="{BE87564D-5641-2CA1-5557-82488E464BC3}"/>
              </a:ext>
            </a:extLst>
          </p:cNvPr>
          <p:cNvSpPr>
            <a:spLocks noGrp="1"/>
          </p:cNvSpPr>
          <p:nvPr>
            <p:ph type="sldNum" sz="quarter" idx="12"/>
          </p:nvPr>
        </p:nvSpPr>
        <p:spPr/>
        <p:txBody>
          <a:bodyPr/>
          <a:lstStyle/>
          <a:p>
            <a:fld id="{3BF8160E-6D74-440E-9795-5FA78191EC67}" type="slidenum">
              <a:rPr lang="en-GB" smtClean="0"/>
              <a:t>11</a:t>
            </a:fld>
            <a:endParaRPr lang="en-GB"/>
          </a:p>
        </p:txBody>
      </p:sp>
    </p:spTree>
    <p:extLst>
      <p:ext uri="{BB962C8B-B14F-4D97-AF65-F5344CB8AC3E}">
        <p14:creationId xmlns:p14="http://schemas.microsoft.com/office/powerpoint/2010/main" val="37529512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1199E1B1-A8C0-4FE8-A5A8-1CB41D69F8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12191998" cy="1575955"/>
          </a:xfrm>
          <a:prstGeom prst="rect">
            <a:avLst/>
          </a:prstGeom>
          <a:gradFill>
            <a:gsLst>
              <a:gs pos="0">
                <a:srgbClr val="000000">
                  <a:alpha val="96000"/>
                </a:srgbClr>
              </a:gs>
              <a:gs pos="100000">
                <a:schemeClr val="accent1">
                  <a:lumMod val="7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84A8DE83-DE75-4B41-9DB4-A7EC0B0DEC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128856" cy="1575461"/>
          </a:xfrm>
          <a:prstGeom prst="rect">
            <a:avLst/>
          </a:prstGeom>
          <a:gradFill>
            <a:gsLst>
              <a:gs pos="0">
                <a:schemeClr val="accent1">
                  <a:alpha val="41000"/>
                </a:schemeClr>
              </a:gs>
              <a:gs pos="74000">
                <a:schemeClr val="accent1">
                  <a:lumMod val="60000"/>
                  <a:lumOff val="40000"/>
                  <a:alpha val="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A7009A0A-BEF5-4EAC-AF15-E4F9F002E2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1"/>
            <a:ext cx="12192002" cy="1574311"/>
          </a:xfrm>
          <a:prstGeom prst="rect">
            <a:avLst/>
          </a:prstGeom>
          <a:gradFill>
            <a:gsLst>
              <a:gs pos="0">
                <a:srgbClr val="000000">
                  <a:alpha val="63000"/>
                </a:srgbClr>
              </a:gs>
              <a:gs pos="78000">
                <a:schemeClr val="accent1">
                  <a:alpha val="15000"/>
                </a:schemeClr>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a:extLst>
              <a:ext uri="{FF2B5EF4-FFF2-40B4-BE49-F238E27FC236}">
                <a16:creationId xmlns:a16="http://schemas.microsoft.com/office/drawing/2014/main" id="{9F2884CE-36E7-865E-42FB-102B23C592EC}"/>
              </a:ext>
            </a:extLst>
          </p:cNvPr>
          <p:cNvSpPr>
            <a:spLocks noGrp="1"/>
          </p:cNvSpPr>
          <p:nvPr>
            <p:ph type="title"/>
          </p:nvPr>
        </p:nvSpPr>
        <p:spPr>
          <a:xfrm>
            <a:off x="699713" y="248038"/>
            <a:ext cx="7063721" cy="1159200"/>
          </a:xfrm>
        </p:spPr>
        <p:txBody>
          <a:bodyPr vert="horz" lIns="91440" tIns="45720" rIns="91440" bIns="45720" rtlCol="0" anchor="ctr">
            <a:normAutofit/>
          </a:bodyPr>
          <a:lstStyle/>
          <a:p>
            <a:r>
              <a:rPr lang="en-US" sz="4000" kern="1200">
                <a:solidFill>
                  <a:srgbClr val="FFFFFF"/>
                </a:solidFill>
                <a:latin typeface="+mj-lt"/>
                <a:ea typeface="+mj-ea"/>
                <a:cs typeface="+mj-cs"/>
              </a:rPr>
              <a:t>Level of threat</a:t>
            </a:r>
          </a:p>
        </p:txBody>
      </p:sp>
      <p:graphicFrame>
        <p:nvGraphicFramePr>
          <p:cNvPr id="12" name="Graphique 11">
            <a:extLst>
              <a:ext uri="{FF2B5EF4-FFF2-40B4-BE49-F238E27FC236}">
                <a16:creationId xmlns:a16="http://schemas.microsoft.com/office/drawing/2014/main" id="{4B314361-04EA-643E-E99E-9AE7E5B90030}"/>
              </a:ext>
            </a:extLst>
          </p:cNvPr>
          <p:cNvGraphicFramePr/>
          <p:nvPr>
            <p:extLst>
              <p:ext uri="{D42A27DB-BD31-4B8C-83A1-F6EECF244321}">
                <p14:modId xmlns:p14="http://schemas.microsoft.com/office/powerpoint/2010/main" val="54735979"/>
              </p:ext>
            </p:extLst>
          </p:nvPr>
        </p:nvGraphicFramePr>
        <p:xfrm>
          <a:off x="432225" y="1966293"/>
          <a:ext cx="11327549" cy="4452160"/>
        </p:xfrm>
        <a:graphic>
          <a:graphicData uri="http://schemas.openxmlformats.org/drawingml/2006/chart">
            <c:chart xmlns:c="http://schemas.openxmlformats.org/drawingml/2006/chart" xmlns:r="http://schemas.openxmlformats.org/officeDocument/2006/relationships" r:id="rId2"/>
          </a:graphicData>
        </a:graphic>
      </p:graphicFrame>
      <p:sp>
        <p:nvSpPr>
          <p:cNvPr id="3" name="Espace réservé du numéro de diapositive 2">
            <a:extLst>
              <a:ext uri="{FF2B5EF4-FFF2-40B4-BE49-F238E27FC236}">
                <a16:creationId xmlns:a16="http://schemas.microsoft.com/office/drawing/2014/main" id="{DAE0D480-33A9-EDAE-605D-3CA517E63D2D}"/>
              </a:ext>
            </a:extLst>
          </p:cNvPr>
          <p:cNvSpPr>
            <a:spLocks noGrp="1"/>
          </p:cNvSpPr>
          <p:nvPr>
            <p:ph type="sldNum" sz="quarter" idx="12"/>
          </p:nvPr>
        </p:nvSpPr>
        <p:spPr/>
        <p:txBody>
          <a:bodyPr/>
          <a:lstStyle/>
          <a:p>
            <a:fld id="{3BF8160E-6D74-440E-9795-5FA78191EC67}" type="slidenum">
              <a:rPr lang="en-GB" smtClean="0"/>
              <a:t>12</a:t>
            </a:fld>
            <a:endParaRPr lang="en-GB"/>
          </a:p>
        </p:txBody>
      </p:sp>
    </p:spTree>
    <p:extLst>
      <p:ext uri="{BB962C8B-B14F-4D97-AF65-F5344CB8AC3E}">
        <p14:creationId xmlns:p14="http://schemas.microsoft.com/office/powerpoint/2010/main" val="12181210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0"/>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7" y="-5307778"/>
            <a:ext cx="1576446" cy="12192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re 1">
            <a:extLst>
              <a:ext uri="{FF2B5EF4-FFF2-40B4-BE49-F238E27FC236}">
                <a16:creationId xmlns:a16="http://schemas.microsoft.com/office/drawing/2014/main" id="{AC621F59-460F-A84D-7D2F-A1029C962DC3}"/>
              </a:ext>
            </a:extLst>
          </p:cNvPr>
          <p:cNvSpPr>
            <a:spLocks noGrp="1"/>
          </p:cNvSpPr>
          <p:nvPr>
            <p:ph type="title"/>
          </p:nvPr>
        </p:nvSpPr>
        <p:spPr>
          <a:xfrm>
            <a:off x="1371597" y="348865"/>
            <a:ext cx="10044023" cy="877729"/>
          </a:xfrm>
        </p:spPr>
        <p:txBody>
          <a:bodyPr anchor="ctr">
            <a:normAutofit/>
          </a:bodyPr>
          <a:lstStyle/>
          <a:p>
            <a:r>
              <a:rPr lang="en-GB" sz="4000" dirty="0">
                <a:solidFill>
                  <a:srgbClr val="FFFFFF"/>
                </a:solidFill>
              </a:rPr>
              <a:t>Conflict probability</a:t>
            </a:r>
          </a:p>
        </p:txBody>
      </p:sp>
      <p:graphicFrame>
        <p:nvGraphicFramePr>
          <p:cNvPr id="4" name="Espace réservé du contenu 3">
            <a:extLst>
              <a:ext uri="{FF2B5EF4-FFF2-40B4-BE49-F238E27FC236}">
                <a16:creationId xmlns:a16="http://schemas.microsoft.com/office/drawing/2014/main" id="{4F891A56-D327-4B82-E288-74A56010CE9D}"/>
              </a:ext>
            </a:extLst>
          </p:cNvPr>
          <p:cNvGraphicFramePr>
            <a:graphicFrameLocks noGrp="1"/>
          </p:cNvGraphicFramePr>
          <p:nvPr>
            <p:ph idx="1"/>
            <p:extLst>
              <p:ext uri="{D42A27DB-BD31-4B8C-83A1-F6EECF244321}">
                <p14:modId xmlns:p14="http://schemas.microsoft.com/office/powerpoint/2010/main" val="2218470208"/>
              </p:ext>
            </p:extLst>
          </p:nvPr>
        </p:nvGraphicFramePr>
        <p:xfrm>
          <a:off x="644056" y="2112579"/>
          <a:ext cx="10927829" cy="4192805"/>
        </p:xfrm>
        <a:graphic>
          <a:graphicData uri="http://schemas.openxmlformats.org/drawingml/2006/chart">
            <c:chart xmlns:c="http://schemas.openxmlformats.org/drawingml/2006/chart" xmlns:r="http://schemas.openxmlformats.org/officeDocument/2006/relationships" r:id="rId3"/>
          </a:graphicData>
        </a:graphic>
      </p:graphicFrame>
      <p:sp>
        <p:nvSpPr>
          <p:cNvPr id="3" name="Espace réservé du numéro de diapositive 2">
            <a:extLst>
              <a:ext uri="{FF2B5EF4-FFF2-40B4-BE49-F238E27FC236}">
                <a16:creationId xmlns:a16="http://schemas.microsoft.com/office/drawing/2014/main" id="{68F96E8B-EABA-55C2-6CB9-0976ACE6732C}"/>
              </a:ext>
            </a:extLst>
          </p:cNvPr>
          <p:cNvSpPr>
            <a:spLocks noGrp="1"/>
          </p:cNvSpPr>
          <p:nvPr>
            <p:ph type="sldNum" sz="quarter" idx="12"/>
          </p:nvPr>
        </p:nvSpPr>
        <p:spPr/>
        <p:txBody>
          <a:bodyPr/>
          <a:lstStyle/>
          <a:p>
            <a:fld id="{3BF8160E-6D74-440E-9795-5FA78191EC67}" type="slidenum">
              <a:rPr lang="en-GB" smtClean="0"/>
              <a:t>13</a:t>
            </a:fld>
            <a:endParaRPr lang="en-GB"/>
          </a:p>
        </p:txBody>
      </p:sp>
    </p:spTree>
    <p:extLst>
      <p:ext uri="{BB962C8B-B14F-4D97-AF65-F5344CB8AC3E}">
        <p14:creationId xmlns:p14="http://schemas.microsoft.com/office/powerpoint/2010/main" val="2047686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0"/>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7" y="-5307778"/>
            <a:ext cx="1576446" cy="12192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re 1">
            <a:extLst>
              <a:ext uri="{FF2B5EF4-FFF2-40B4-BE49-F238E27FC236}">
                <a16:creationId xmlns:a16="http://schemas.microsoft.com/office/drawing/2014/main" id="{2A9ECD58-E47F-242B-E935-07F22BBD673E}"/>
              </a:ext>
            </a:extLst>
          </p:cNvPr>
          <p:cNvSpPr>
            <a:spLocks noGrp="1"/>
          </p:cNvSpPr>
          <p:nvPr>
            <p:ph type="title"/>
          </p:nvPr>
        </p:nvSpPr>
        <p:spPr>
          <a:xfrm>
            <a:off x="1371597" y="348865"/>
            <a:ext cx="10044023" cy="877729"/>
          </a:xfrm>
        </p:spPr>
        <p:txBody>
          <a:bodyPr anchor="ctr">
            <a:normAutofit/>
          </a:bodyPr>
          <a:lstStyle/>
          <a:p>
            <a:r>
              <a:rPr lang="en-GB" sz="4000">
                <a:solidFill>
                  <a:srgbClr val="FFFFFF"/>
                </a:solidFill>
              </a:rPr>
              <a:t>Multiple linear regression (nested models)</a:t>
            </a:r>
          </a:p>
        </p:txBody>
      </p:sp>
      <p:graphicFrame>
        <p:nvGraphicFramePr>
          <p:cNvPr id="27" name="Espace réservé du contenu 2">
            <a:extLst>
              <a:ext uri="{FF2B5EF4-FFF2-40B4-BE49-F238E27FC236}">
                <a16:creationId xmlns:a16="http://schemas.microsoft.com/office/drawing/2014/main" id="{6F2E373F-5265-6F4B-E197-8B60348D7C02}"/>
              </a:ext>
            </a:extLst>
          </p:cNvPr>
          <p:cNvGraphicFramePr>
            <a:graphicFrameLocks noGrp="1"/>
          </p:cNvGraphicFramePr>
          <p:nvPr>
            <p:ph idx="1"/>
            <p:extLst>
              <p:ext uri="{D42A27DB-BD31-4B8C-83A1-F6EECF244321}">
                <p14:modId xmlns:p14="http://schemas.microsoft.com/office/powerpoint/2010/main" val="851259995"/>
              </p:ext>
            </p:extLst>
          </p:nvPr>
        </p:nvGraphicFramePr>
        <p:xfrm>
          <a:off x="246888" y="1737361"/>
          <a:ext cx="11324997" cy="45680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Espace réservé du numéro de diapositive 3">
            <a:extLst>
              <a:ext uri="{FF2B5EF4-FFF2-40B4-BE49-F238E27FC236}">
                <a16:creationId xmlns:a16="http://schemas.microsoft.com/office/drawing/2014/main" id="{37404EB2-82AE-48C5-2FA3-32E38055DAA7}"/>
              </a:ext>
            </a:extLst>
          </p:cNvPr>
          <p:cNvSpPr>
            <a:spLocks noGrp="1"/>
          </p:cNvSpPr>
          <p:nvPr>
            <p:ph type="sldNum" sz="quarter" idx="12"/>
          </p:nvPr>
        </p:nvSpPr>
        <p:spPr/>
        <p:txBody>
          <a:bodyPr/>
          <a:lstStyle/>
          <a:p>
            <a:fld id="{3BF8160E-6D74-440E-9795-5FA78191EC67}" type="slidenum">
              <a:rPr lang="en-GB" smtClean="0"/>
              <a:t>14</a:t>
            </a:fld>
            <a:endParaRPr lang="en-GB"/>
          </a:p>
        </p:txBody>
      </p:sp>
    </p:spTree>
    <p:extLst>
      <p:ext uri="{BB962C8B-B14F-4D97-AF65-F5344CB8AC3E}">
        <p14:creationId xmlns:p14="http://schemas.microsoft.com/office/powerpoint/2010/main" val="37951435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2170031"/>
          </a:xfrm>
          <a:prstGeom prst="rect">
            <a:avLst/>
          </a:prstGeom>
          <a:gradFill>
            <a:gsLst>
              <a:gs pos="0">
                <a:srgbClr val="000000">
                  <a:alpha val="96000"/>
                </a:srgbClr>
              </a:gs>
              <a:gs pos="100000">
                <a:schemeClr val="accent1">
                  <a:lumMod val="75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082819" y="0"/>
            <a:ext cx="4097211" cy="2170661"/>
          </a:xfrm>
          <a:prstGeom prst="rect">
            <a:avLst/>
          </a:prstGeom>
          <a:gradFill>
            <a:gsLst>
              <a:gs pos="19000">
                <a:schemeClr val="accent1">
                  <a:lumMod val="50000"/>
                  <a:alpha val="68000"/>
                </a:schemeClr>
              </a:gs>
              <a:gs pos="100000">
                <a:schemeClr val="accent1">
                  <a:alpha val="48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5010646" y="-5010043"/>
            <a:ext cx="2170709" cy="12192000"/>
          </a:xfrm>
          <a:prstGeom prst="rect">
            <a:avLst/>
          </a:prstGeom>
          <a:gradFill>
            <a:gsLst>
              <a:gs pos="23000">
                <a:schemeClr val="accent1">
                  <a:lumMod val="75000"/>
                  <a:alpha val="16000"/>
                </a:schemeClr>
              </a:gs>
              <a:gs pos="99000">
                <a:srgbClr val="000000">
                  <a:alpha val="45000"/>
                </a:srgb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re 1">
            <a:extLst>
              <a:ext uri="{FF2B5EF4-FFF2-40B4-BE49-F238E27FC236}">
                <a16:creationId xmlns:a16="http://schemas.microsoft.com/office/drawing/2014/main" id="{D6564777-8A3B-D398-2D6B-B7C2309C6652}"/>
              </a:ext>
            </a:extLst>
          </p:cNvPr>
          <p:cNvSpPr>
            <a:spLocks noGrp="1"/>
          </p:cNvSpPr>
          <p:nvPr>
            <p:ph type="title"/>
          </p:nvPr>
        </p:nvSpPr>
        <p:spPr>
          <a:xfrm>
            <a:off x="1383564" y="348865"/>
            <a:ext cx="9718111" cy="1576446"/>
          </a:xfrm>
        </p:spPr>
        <p:txBody>
          <a:bodyPr anchor="ctr">
            <a:normAutofit/>
          </a:bodyPr>
          <a:lstStyle/>
          <a:p>
            <a:r>
              <a:rPr lang="en-GB" sz="4000" dirty="0">
                <a:solidFill>
                  <a:srgbClr val="FFFFFF"/>
                </a:solidFill>
              </a:rPr>
              <a:t>Discussion</a:t>
            </a:r>
          </a:p>
        </p:txBody>
      </p:sp>
      <p:graphicFrame>
        <p:nvGraphicFramePr>
          <p:cNvPr id="5" name="Espace réservé du contenu 2">
            <a:extLst>
              <a:ext uri="{FF2B5EF4-FFF2-40B4-BE49-F238E27FC236}">
                <a16:creationId xmlns:a16="http://schemas.microsoft.com/office/drawing/2014/main" id="{D9A36476-A01F-0B1F-404D-B2A89857A611}"/>
              </a:ext>
            </a:extLst>
          </p:cNvPr>
          <p:cNvGraphicFramePr>
            <a:graphicFrameLocks noGrp="1"/>
          </p:cNvGraphicFramePr>
          <p:nvPr>
            <p:ph idx="1"/>
            <p:extLst>
              <p:ext uri="{D42A27DB-BD31-4B8C-83A1-F6EECF244321}">
                <p14:modId xmlns:p14="http://schemas.microsoft.com/office/powerpoint/2010/main" val="3463517664"/>
              </p:ext>
            </p:extLst>
          </p:nvPr>
        </p:nvGraphicFramePr>
        <p:xfrm>
          <a:off x="644056" y="2615979"/>
          <a:ext cx="10927829" cy="36894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Espace réservé du numéro de diapositive 3">
            <a:extLst>
              <a:ext uri="{FF2B5EF4-FFF2-40B4-BE49-F238E27FC236}">
                <a16:creationId xmlns:a16="http://schemas.microsoft.com/office/drawing/2014/main" id="{5C1C9DDE-F255-8709-711D-21CD6A9F1A4E}"/>
              </a:ext>
            </a:extLst>
          </p:cNvPr>
          <p:cNvSpPr>
            <a:spLocks noGrp="1"/>
          </p:cNvSpPr>
          <p:nvPr>
            <p:ph type="sldNum" sz="quarter" idx="12"/>
          </p:nvPr>
        </p:nvSpPr>
        <p:spPr/>
        <p:txBody>
          <a:bodyPr/>
          <a:lstStyle/>
          <a:p>
            <a:fld id="{3BF8160E-6D74-440E-9795-5FA78191EC67}" type="slidenum">
              <a:rPr lang="en-GB" smtClean="0"/>
              <a:t>15</a:t>
            </a:fld>
            <a:endParaRPr lang="en-GB"/>
          </a:p>
        </p:txBody>
      </p:sp>
    </p:spTree>
    <p:extLst>
      <p:ext uri="{BB962C8B-B14F-4D97-AF65-F5344CB8AC3E}">
        <p14:creationId xmlns:p14="http://schemas.microsoft.com/office/powerpoint/2010/main" val="19634865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a:extLst>
              <a:ext uri="{FF2B5EF4-FFF2-40B4-BE49-F238E27FC236}">
                <a16:creationId xmlns:a16="http://schemas.microsoft.com/office/drawing/2014/main" id="{6F068E34-F5A8-9EE8-8DED-847A78E2F9C7}"/>
              </a:ext>
            </a:extLst>
          </p:cNvPr>
          <p:cNvSpPr>
            <a:spLocks noGrp="1"/>
          </p:cNvSpPr>
          <p:nvPr>
            <p:ph type="title"/>
          </p:nvPr>
        </p:nvSpPr>
        <p:spPr>
          <a:xfrm>
            <a:off x="1371599" y="294538"/>
            <a:ext cx="9895951" cy="1033669"/>
          </a:xfrm>
        </p:spPr>
        <p:txBody>
          <a:bodyPr>
            <a:normAutofit/>
          </a:bodyPr>
          <a:lstStyle/>
          <a:p>
            <a:r>
              <a:rPr lang="en-GB" sz="4000">
                <a:solidFill>
                  <a:srgbClr val="FFFFFF"/>
                </a:solidFill>
              </a:rPr>
              <a:t>Other findings </a:t>
            </a:r>
          </a:p>
        </p:txBody>
      </p:sp>
      <p:graphicFrame>
        <p:nvGraphicFramePr>
          <p:cNvPr id="27" name="Espace réservé du contenu 2">
            <a:extLst>
              <a:ext uri="{FF2B5EF4-FFF2-40B4-BE49-F238E27FC236}">
                <a16:creationId xmlns:a16="http://schemas.microsoft.com/office/drawing/2014/main" id="{03625A49-7D3C-3E12-7E62-263B91EEC8DD}"/>
              </a:ext>
            </a:extLst>
          </p:cNvPr>
          <p:cNvGraphicFramePr>
            <a:graphicFrameLocks noGrp="1"/>
          </p:cNvGraphicFramePr>
          <p:nvPr>
            <p:ph idx="1"/>
            <p:extLst>
              <p:ext uri="{D42A27DB-BD31-4B8C-83A1-F6EECF244321}">
                <p14:modId xmlns:p14="http://schemas.microsoft.com/office/powerpoint/2010/main" val="731818979"/>
              </p:ext>
            </p:extLst>
          </p:nvPr>
        </p:nvGraphicFramePr>
        <p:xfrm>
          <a:off x="228601" y="1773936"/>
          <a:ext cx="11301984" cy="43131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Espace réservé du numéro de diapositive 3">
            <a:extLst>
              <a:ext uri="{FF2B5EF4-FFF2-40B4-BE49-F238E27FC236}">
                <a16:creationId xmlns:a16="http://schemas.microsoft.com/office/drawing/2014/main" id="{BA20E3A7-5F60-0C9F-8BF9-FF284E6C9966}"/>
              </a:ext>
            </a:extLst>
          </p:cNvPr>
          <p:cNvSpPr>
            <a:spLocks noGrp="1"/>
          </p:cNvSpPr>
          <p:nvPr>
            <p:ph type="sldNum" sz="quarter" idx="12"/>
          </p:nvPr>
        </p:nvSpPr>
        <p:spPr/>
        <p:txBody>
          <a:bodyPr/>
          <a:lstStyle/>
          <a:p>
            <a:fld id="{3BF8160E-6D74-440E-9795-5FA78191EC67}" type="slidenum">
              <a:rPr lang="en-GB" smtClean="0"/>
              <a:t>16</a:t>
            </a:fld>
            <a:endParaRPr lang="en-GB"/>
          </a:p>
        </p:txBody>
      </p:sp>
    </p:spTree>
    <p:extLst>
      <p:ext uri="{BB962C8B-B14F-4D97-AF65-F5344CB8AC3E}">
        <p14:creationId xmlns:p14="http://schemas.microsoft.com/office/powerpoint/2010/main" val="14752249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5DE4E11-1771-076F-AF72-ADA01C4F46C0}"/>
            </a:ext>
          </a:extLst>
        </p:cNvPr>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0EAA9CE4-0634-0255-3CA8-562EFDD02A4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7652C902-ECEF-E9BF-3004-B679EC2350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253D2EBD-FCB2-D593-8051-DA5CFB6B28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8B08FFDF-D5E2-2B0D-48DA-704A80A0C8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F3953A65-DE7D-06EF-318D-967165A54F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a:extLst>
              <a:ext uri="{FF2B5EF4-FFF2-40B4-BE49-F238E27FC236}">
                <a16:creationId xmlns:a16="http://schemas.microsoft.com/office/drawing/2014/main" id="{7EDB23A9-A2AC-C9CE-AA10-5CF8B579CCED}"/>
              </a:ext>
            </a:extLst>
          </p:cNvPr>
          <p:cNvSpPr>
            <a:spLocks noGrp="1"/>
          </p:cNvSpPr>
          <p:nvPr>
            <p:ph type="title"/>
          </p:nvPr>
        </p:nvSpPr>
        <p:spPr>
          <a:xfrm>
            <a:off x="1371599" y="294538"/>
            <a:ext cx="9895951" cy="1033669"/>
          </a:xfrm>
        </p:spPr>
        <p:txBody>
          <a:bodyPr>
            <a:normAutofit/>
          </a:bodyPr>
          <a:lstStyle/>
          <a:p>
            <a:r>
              <a:rPr lang="en-GB" sz="4000" dirty="0">
                <a:solidFill>
                  <a:srgbClr val="FFFFFF"/>
                </a:solidFill>
              </a:rPr>
              <a:t>Any question, remarks, suggestion ? </a:t>
            </a:r>
          </a:p>
        </p:txBody>
      </p:sp>
      <p:grpSp>
        <p:nvGrpSpPr>
          <p:cNvPr id="6" name="Groupe 5">
            <a:extLst>
              <a:ext uri="{FF2B5EF4-FFF2-40B4-BE49-F238E27FC236}">
                <a16:creationId xmlns:a16="http://schemas.microsoft.com/office/drawing/2014/main" id="{AC6CB330-5E23-5F82-97ED-C268F1911280}"/>
              </a:ext>
            </a:extLst>
          </p:cNvPr>
          <p:cNvGrpSpPr/>
          <p:nvPr/>
        </p:nvGrpSpPr>
        <p:grpSpPr>
          <a:xfrm>
            <a:off x="1069109" y="2274838"/>
            <a:ext cx="9753600" cy="923330"/>
            <a:chOff x="1025236" y="2790993"/>
            <a:chExt cx="9753600" cy="923330"/>
          </a:xfrm>
        </p:grpSpPr>
        <p:sp>
          <p:nvSpPr>
            <p:cNvPr id="7" name="ZoneTexte 6">
              <a:extLst>
                <a:ext uri="{FF2B5EF4-FFF2-40B4-BE49-F238E27FC236}">
                  <a16:creationId xmlns:a16="http://schemas.microsoft.com/office/drawing/2014/main" id="{E10B58CE-E60F-EB6A-01AD-04484734580C}"/>
                </a:ext>
              </a:extLst>
            </p:cNvPr>
            <p:cNvSpPr txBox="1"/>
            <p:nvPr/>
          </p:nvSpPr>
          <p:spPr>
            <a:xfrm>
              <a:off x="1025236" y="2790993"/>
              <a:ext cx="2576946" cy="92333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dirty="0"/>
                <a:t>Anticipation of a given conflict (probability, threat, time horizon)</a:t>
              </a:r>
            </a:p>
          </p:txBody>
        </p:sp>
        <p:sp>
          <p:nvSpPr>
            <p:cNvPr id="8" name="ZoneTexte 7">
              <a:extLst>
                <a:ext uri="{FF2B5EF4-FFF2-40B4-BE49-F238E27FC236}">
                  <a16:creationId xmlns:a16="http://schemas.microsoft.com/office/drawing/2014/main" id="{129F798E-0DB8-14F4-9E17-379EB4BF014A}"/>
                </a:ext>
              </a:extLst>
            </p:cNvPr>
            <p:cNvSpPr txBox="1"/>
            <p:nvPr/>
          </p:nvSpPr>
          <p:spPr>
            <a:xfrm>
              <a:off x="4613563" y="2918475"/>
              <a:ext cx="2576946" cy="6463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dirty="0"/>
                <a:t>Psychological preparation</a:t>
              </a:r>
            </a:p>
          </p:txBody>
        </p:sp>
        <p:sp>
          <p:nvSpPr>
            <p:cNvPr id="9" name="ZoneTexte 8">
              <a:extLst>
                <a:ext uri="{FF2B5EF4-FFF2-40B4-BE49-F238E27FC236}">
                  <a16:creationId xmlns:a16="http://schemas.microsoft.com/office/drawing/2014/main" id="{EC9145A9-19F4-D0CC-6CB7-0AB7B83A7EB3}"/>
                </a:ext>
              </a:extLst>
            </p:cNvPr>
            <p:cNvSpPr txBox="1"/>
            <p:nvPr/>
          </p:nvSpPr>
          <p:spPr>
            <a:xfrm>
              <a:off x="8201890" y="3056972"/>
              <a:ext cx="2576946"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dirty="0"/>
                <a:t>Defence readiness</a:t>
              </a:r>
            </a:p>
          </p:txBody>
        </p:sp>
        <p:cxnSp>
          <p:nvCxnSpPr>
            <p:cNvPr id="10" name="Connecteur droit avec flèche 9">
              <a:extLst>
                <a:ext uri="{FF2B5EF4-FFF2-40B4-BE49-F238E27FC236}">
                  <a16:creationId xmlns:a16="http://schemas.microsoft.com/office/drawing/2014/main" id="{B38C5002-CEB6-728E-C016-B76F7401045D}"/>
                </a:ext>
              </a:extLst>
            </p:cNvPr>
            <p:cNvCxnSpPr>
              <a:cxnSpLocks/>
              <a:stCxn id="7" idx="3"/>
              <a:endCxn id="8" idx="1"/>
            </p:cNvCxnSpPr>
            <p:nvPr/>
          </p:nvCxnSpPr>
          <p:spPr>
            <a:xfrm flipV="1">
              <a:off x="3602182" y="3241641"/>
              <a:ext cx="1011381" cy="1101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1" name="Connecteur droit avec flèche 10">
              <a:extLst>
                <a:ext uri="{FF2B5EF4-FFF2-40B4-BE49-F238E27FC236}">
                  <a16:creationId xmlns:a16="http://schemas.microsoft.com/office/drawing/2014/main" id="{15E1F562-FE12-D6A1-D59F-0F58EA16B91F}"/>
                </a:ext>
              </a:extLst>
            </p:cNvPr>
            <p:cNvCxnSpPr>
              <a:cxnSpLocks/>
              <a:stCxn id="8" idx="3"/>
            </p:cNvCxnSpPr>
            <p:nvPr/>
          </p:nvCxnSpPr>
          <p:spPr>
            <a:xfrm flipV="1">
              <a:off x="7190509" y="3241638"/>
              <a:ext cx="1011381" cy="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sp>
        <p:nvSpPr>
          <p:cNvPr id="12" name="ZoneTexte 11">
            <a:extLst>
              <a:ext uri="{FF2B5EF4-FFF2-40B4-BE49-F238E27FC236}">
                <a16:creationId xmlns:a16="http://schemas.microsoft.com/office/drawing/2014/main" id="{1C3685D9-EBB7-4F5C-B625-3819B9BD9C3B}"/>
              </a:ext>
            </a:extLst>
          </p:cNvPr>
          <p:cNvSpPr txBox="1"/>
          <p:nvPr/>
        </p:nvSpPr>
        <p:spPr>
          <a:xfrm>
            <a:off x="6380019" y="4873213"/>
            <a:ext cx="2576946" cy="6463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dirty="0"/>
              <a:t>Identification with the in-group</a:t>
            </a:r>
          </a:p>
        </p:txBody>
      </p:sp>
      <p:sp>
        <p:nvSpPr>
          <p:cNvPr id="13" name="ZoneTexte 12">
            <a:extLst>
              <a:ext uri="{FF2B5EF4-FFF2-40B4-BE49-F238E27FC236}">
                <a16:creationId xmlns:a16="http://schemas.microsoft.com/office/drawing/2014/main" id="{A8871BC0-91C0-EAEB-C751-D1E85B812979}"/>
              </a:ext>
            </a:extLst>
          </p:cNvPr>
          <p:cNvSpPr txBox="1"/>
          <p:nvPr/>
        </p:nvSpPr>
        <p:spPr>
          <a:xfrm>
            <a:off x="967509" y="4668838"/>
            <a:ext cx="2576946" cy="120032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dirty="0"/>
              <a:t>Socio-demographics: age, gender, </a:t>
            </a:r>
            <a:r>
              <a:rPr lang="en-GB" strike="sngStrike" dirty="0"/>
              <a:t>migration background, social status, diploma </a:t>
            </a:r>
          </a:p>
        </p:txBody>
      </p:sp>
      <p:sp>
        <p:nvSpPr>
          <p:cNvPr id="14" name="ZoneTexte 13">
            <a:extLst>
              <a:ext uri="{FF2B5EF4-FFF2-40B4-BE49-F238E27FC236}">
                <a16:creationId xmlns:a16="http://schemas.microsoft.com/office/drawing/2014/main" id="{8603FF72-B49A-137D-E394-015D6D764554}"/>
              </a:ext>
            </a:extLst>
          </p:cNvPr>
          <p:cNvSpPr txBox="1"/>
          <p:nvPr/>
        </p:nvSpPr>
        <p:spPr>
          <a:xfrm>
            <a:off x="9160163" y="4996340"/>
            <a:ext cx="2576946"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dirty="0"/>
              <a:t>Peace and war attitudes</a:t>
            </a:r>
          </a:p>
        </p:txBody>
      </p:sp>
      <p:sp>
        <p:nvSpPr>
          <p:cNvPr id="15" name="ZoneTexte 14">
            <a:extLst>
              <a:ext uri="{FF2B5EF4-FFF2-40B4-BE49-F238E27FC236}">
                <a16:creationId xmlns:a16="http://schemas.microsoft.com/office/drawing/2014/main" id="{6C76E510-1543-CFE8-6108-EB84F4D296F0}"/>
              </a:ext>
            </a:extLst>
          </p:cNvPr>
          <p:cNvSpPr txBox="1"/>
          <p:nvPr/>
        </p:nvSpPr>
        <p:spPr>
          <a:xfrm>
            <a:off x="3648363" y="5038170"/>
            <a:ext cx="2576946"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dirty="0"/>
              <a:t>Political orientation</a:t>
            </a:r>
          </a:p>
        </p:txBody>
      </p:sp>
      <p:cxnSp>
        <p:nvCxnSpPr>
          <p:cNvPr id="16" name="Connecteur droit avec flèche 15">
            <a:extLst>
              <a:ext uri="{FF2B5EF4-FFF2-40B4-BE49-F238E27FC236}">
                <a16:creationId xmlns:a16="http://schemas.microsoft.com/office/drawing/2014/main" id="{29A8EE62-62D2-608E-0D91-7F3C4D837E3C}"/>
              </a:ext>
            </a:extLst>
          </p:cNvPr>
          <p:cNvCxnSpPr>
            <a:stCxn id="13" idx="0"/>
          </p:cNvCxnSpPr>
          <p:nvPr/>
        </p:nvCxnSpPr>
        <p:spPr>
          <a:xfrm flipV="1">
            <a:off x="2255982" y="3429000"/>
            <a:ext cx="6527800" cy="123983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8" name="Connecteur droit avec flèche 17">
            <a:extLst>
              <a:ext uri="{FF2B5EF4-FFF2-40B4-BE49-F238E27FC236}">
                <a16:creationId xmlns:a16="http://schemas.microsoft.com/office/drawing/2014/main" id="{AE3E8B1C-7DA3-D3A1-C085-8FDCEB781125}"/>
              </a:ext>
            </a:extLst>
          </p:cNvPr>
          <p:cNvCxnSpPr>
            <a:cxnSpLocks/>
            <a:stCxn id="15" idx="0"/>
          </p:cNvCxnSpPr>
          <p:nvPr/>
        </p:nvCxnSpPr>
        <p:spPr>
          <a:xfrm flipV="1">
            <a:off x="4936836" y="3503020"/>
            <a:ext cx="4223327" cy="153515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0" name="Connecteur droit avec flèche 19">
            <a:extLst>
              <a:ext uri="{FF2B5EF4-FFF2-40B4-BE49-F238E27FC236}">
                <a16:creationId xmlns:a16="http://schemas.microsoft.com/office/drawing/2014/main" id="{A318FA74-6BA2-B3D3-0F08-A3D06CB60B18}"/>
              </a:ext>
            </a:extLst>
          </p:cNvPr>
          <p:cNvCxnSpPr>
            <a:stCxn id="12" idx="0"/>
          </p:cNvCxnSpPr>
          <p:nvPr/>
        </p:nvCxnSpPr>
        <p:spPr>
          <a:xfrm flipV="1">
            <a:off x="7668492" y="3483361"/>
            <a:ext cx="1791854" cy="138985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2" name="Connecteur droit avec flèche 21">
            <a:extLst>
              <a:ext uri="{FF2B5EF4-FFF2-40B4-BE49-F238E27FC236}">
                <a16:creationId xmlns:a16="http://schemas.microsoft.com/office/drawing/2014/main" id="{C3B1EE3B-AD77-746E-B53E-9B5DE503821F}"/>
              </a:ext>
            </a:extLst>
          </p:cNvPr>
          <p:cNvCxnSpPr>
            <a:stCxn id="14" idx="0"/>
          </p:cNvCxnSpPr>
          <p:nvPr/>
        </p:nvCxnSpPr>
        <p:spPr>
          <a:xfrm flipH="1" flipV="1">
            <a:off x="9836727" y="3509818"/>
            <a:ext cx="611909" cy="148652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4" name="ZoneTexte 23">
            <a:extLst>
              <a:ext uri="{FF2B5EF4-FFF2-40B4-BE49-F238E27FC236}">
                <a16:creationId xmlns:a16="http://schemas.microsoft.com/office/drawing/2014/main" id="{967A4807-2A5C-4E85-6F8F-C03796FB1531}"/>
              </a:ext>
            </a:extLst>
          </p:cNvPr>
          <p:cNvSpPr txBox="1"/>
          <p:nvPr/>
        </p:nvSpPr>
        <p:spPr>
          <a:xfrm>
            <a:off x="783936" y="2060020"/>
            <a:ext cx="10624127" cy="1300330"/>
          </a:xfrm>
          <a:prstGeom prst="rect">
            <a:avLst/>
          </a:prstGeom>
          <a:noFill/>
          <a:ln w="38100"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wrap="square" rtlCol="0">
            <a:spAutoFit/>
          </a:bodyPr>
          <a:lstStyle/>
          <a:p>
            <a:endParaRPr lang="en-GB" dirty="0"/>
          </a:p>
        </p:txBody>
      </p:sp>
      <p:sp>
        <p:nvSpPr>
          <p:cNvPr id="26" name="Espace réservé du numéro de diapositive 25">
            <a:extLst>
              <a:ext uri="{FF2B5EF4-FFF2-40B4-BE49-F238E27FC236}">
                <a16:creationId xmlns:a16="http://schemas.microsoft.com/office/drawing/2014/main" id="{4AC0DFF9-82AC-FF81-F390-FC681540F5CC}"/>
              </a:ext>
            </a:extLst>
          </p:cNvPr>
          <p:cNvSpPr>
            <a:spLocks noGrp="1"/>
          </p:cNvSpPr>
          <p:nvPr>
            <p:ph type="sldNum" sz="quarter" idx="12"/>
          </p:nvPr>
        </p:nvSpPr>
        <p:spPr/>
        <p:txBody>
          <a:bodyPr/>
          <a:lstStyle/>
          <a:p>
            <a:fld id="{3BF8160E-6D74-440E-9795-5FA78191EC67}" type="slidenum">
              <a:rPr lang="en-GB" smtClean="0"/>
              <a:t>17</a:t>
            </a:fld>
            <a:endParaRPr lang="en-GB"/>
          </a:p>
        </p:txBody>
      </p:sp>
      <p:sp>
        <p:nvSpPr>
          <p:cNvPr id="27" name="ZoneTexte 26">
            <a:extLst>
              <a:ext uri="{FF2B5EF4-FFF2-40B4-BE49-F238E27FC236}">
                <a16:creationId xmlns:a16="http://schemas.microsoft.com/office/drawing/2014/main" id="{1B772AC6-C216-980C-0A4C-9DF8DAB84F5A}"/>
              </a:ext>
            </a:extLst>
          </p:cNvPr>
          <p:cNvSpPr txBox="1"/>
          <p:nvPr/>
        </p:nvSpPr>
        <p:spPr>
          <a:xfrm>
            <a:off x="878609" y="6278008"/>
            <a:ext cx="5534891" cy="369332"/>
          </a:xfrm>
          <a:prstGeom prst="rect">
            <a:avLst/>
          </a:prstGeom>
          <a:noFill/>
        </p:spPr>
        <p:txBody>
          <a:bodyPr wrap="square" rtlCol="0">
            <a:spAutoFit/>
          </a:bodyPr>
          <a:lstStyle/>
          <a:p>
            <a:r>
              <a:rPr lang="en-GB" dirty="0"/>
              <a:t>Contact: </a:t>
            </a:r>
            <a:r>
              <a:rPr lang="en-GB" u="sng" dirty="0"/>
              <a:t>loic.fierens@uclouvain.be</a:t>
            </a:r>
          </a:p>
        </p:txBody>
      </p:sp>
    </p:spTree>
    <p:extLst>
      <p:ext uri="{BB962C8B-B14F-4D97-AF65-F5344CB8AC3E}">
        <p14:creationId xmlns:p14="http://schemas.microsoft.com/office/powerpoint/2010/main" val="33786629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Espace réservé du contenu 7">
            <a:extLst>
              <a:ext uri="{FF2B5EF4-FFF2-40B4-BE49-F238E27FC236}">
                <a16:creationId xmlns:a16="http://schemas.microsoft.com/office/drawing/2014/main" id="{F055D0A5-BB67-FB26-0AD5-F80DB94075AD}"/>
              </a:ext>
            </a:extLst>
          </p:cNvPr>
          <p:cNvPicPr>
            <a:picLocks noGrp="1" noChangeAspect="1"/>
          </p:cNvPicPr>
          <p:nvPr>
            <p:ph idx="1"/>
          </p:nvPr>
        </p:nvPicPr>
        <p:blipFill>
          <a:blip r:embed="rId3"/>
          <a:stretch>
            <a:fillRect/>
          </a:stretch>
        </p:blipFill>
        <p:spPr>
          <a:xfrm>
            <a:off x="643467" y="675470"/>
            <a:ext cx="10905066" cy="5507059"/>
          </a:xfrm>
          <a:prstGeom prst="rect">
            <a:avLst/>
          </a:prstGeom>
        </p:spPr>
      </p:pic>
      <p:sp>
        <p:nvSpPr>
          <p:cNvPr id="2" name="Espace réservé du numéro de diapositive 1">
            <a:extLst>
              <a:ext uri="{FF2B5EF4-FFF2-40B4-BE49-F238E27FC236}">
                <a16:creationId xmlns:a16="http://schemas.microsoft.com/office/drawing/2014/main" id="{E65F1957-ED14-0E35-CA70-75C721500DC7}"/>
              </a:ext>
            </a:extLst>
          </p:cNvPr>
          <p:cNvSpPr>
            <a:spLocks noGrp="1"/>
          </p:cNvSpPr>
          <p:nvPr>
            <p:ph type="sldNum" sz="quarter" idx="12"/>
          </p:nvPr>
        </p:nvSpPr>
        <p:spPr/>
        <p:txBody>
          <a:bodyPr/>
          <a:lstStyle/>
          <a:p>
            <a:fld id="{3BF8160E-6D74-440E-9795-5FA78191EC67}" type="slidenum">
              <a:rPr lang="en-GB" smtClean="0"/>
              <a:t>18</a:t>
            </a:fld>
            <a:endParaRPr lang="en-GB"/>
          </a:p>
        </p:txBody>
      </p:sp>
    </p:spTree>
    <p:extLst>
      <p:ext uri="{BB962C8B-B14F-4D97-AF65-F5344CB8AC3E}">
        <p14:creationId xmlns:p14="http://schemas.microsoft.com/office/powerpoint/2010/main" val="1371643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ectangle 10">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Freeform: Shape 18">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1" name="Rectangle 20">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a:extLst>
              <a:ext uri="{FF2B5EF4-FFF2-40B4-BE49-F238E27FC236}">
                <a16:creationId xmlns:a16="http://schemas.microsoft.com/office/drawing/2014/main" id="{06B366AD-76F5-B65C-9B09-271B80FB33A0}"/>
              </a:ext>
            </a:extLst>
          </p:cNvPr>
          <p:cNvSpPr>
            <a:spLocks noGrp="1"/>
          </p:cNvSpPr>
          <p:nvPr>
            <p:ph type="title"/>
          </p:nvPr>
        </p:nvSpPr>
        <p:spPr>
          <a:xfrm>
            <a:off x="466722" y="586855"/>
            <a:ext cx="3201366" cy="3387497"/>
          </a:xfrm>
        </p:spPr>
        <p:txBody>
          <a:bodyPr anchor="b">
            <a:normAutofit/>
          </a:bodyPr>
          <a:lstStyle/>
          <a:p>
            <a:pPr algn="r"/>
            <a:r>
              <a:rPr lang="en-GB" sz="4000" dirty="0">
                <a:solidFill>
                  <a:srgbClr val="FFFFFF"/>
                </a:solidFill>
              </a:rPr>
              <a:t>Collective future thinking tasks</a:t>
            </a:r>
          </a:p>
        </p:txBody>
      </p:sp>
      <p:sp>
        <p:nvSpPr>
          <p:cNvPr id="3" name="Espace réservé du contenu 2">
            <a:extLst>
              <a:ext uri="{FF2B5EF4-FFF2-40B4-BE49-F238E27FC236}">
                <a16:creationId xmlns:a16="http://schemas.microsoft.com/office/drawing/2014/main" id="{5550B26E-C778-547F-7ADD-96750D622C21}"/>
              </a:ext>
            </a:extLst>
          </p:cNvPr>
          <p:cNvSpPr>
            <a:spLocks noGrp="1"/>
          </p:cNvSpPr>
          <p:nvPr>
            <p:ph idx="1"/>
          </p:nvPr>
        </p:nvSpPr>
        <p:spPr>
          <a:xfrm>
            <a:off x="4810259" y="649480"/>
            <a:ext cx="6555347" cy="5546047"/>
          </a:xfrm>
        </p:spPr>
        <p:txBody>
          <a:bodyPr anchor="ctr">
            <a:normAutofit/>
          </a:bodyPr>
          <a:lstStyle/>
          <a:p>
            <a:pPr marL="514350" indent="-514350">
              <a:buFont typeface="+mj-lt"/>
              <a:buAutoNum type="arabicPeriod"/>
            </a:pPr>
            <a:r>
              <a:rPr lang="en-GB" sz="2000" dirty="0"/>
              <a:t>Identify the most probable armed conflict that would directly involve Belgium in the future </a:t>
            </a:r>
          </a:p>
          <a:p>
            <a:pPr marL="514350" indent="-514350">
              <a:buFont typeface="+mj-lt"/>
              <a:buAutoNum type="arabicPeriod"/>
            </a:pPr>
            <a:endParaRPr lang="en-GB" sz="2000" dirty="0"/>
          </a:p>
          <a:p>
            <a:pPr marL="514350" indent="-514350">
              <a:buFont typeface="+mj-lt"/>
              <a:buAutoNum type="arabicPeriod"/>
            </a:pPr>
            <a:r>
              <a:rPr lang="en-GB" sz="2000" dirty="0"/>
              <a:t>Evaluate degree of probability, threat, and time horizon</a:t>
            </a:r>
          </a:p>
          <a:p>
            <a:pPr marL="514350" indent="-514350">
              <a:buFont typeface="+mj-lt"/>
              <a:buAutoNum type="arabicPeriod"/>
            </a:pPr>
            <a:endParaRPr lang="en-GB" sz="2000" dirty="0"/>
          </a:p>
          <a:p>
            <a:pPr marL="514350" indent="-514350">
              <a:buFont typeface="+mj-lt"/>
              <a:buAutoNum type="arabicPeriod"/>
            </a:pPr>
            <a:r>
              <a:rPr lang="en-GB" sz="2000" dirty="0"/>
              <a:t>Evaluate readiness to conduct 5 specific behaviours in case of the conflict’s eruption</a:t>
            </a:r>
          </a:p>
          <a:p>
            <a:pPr marL="971550" lvl="1" indent="-514350">
              <a:buFont typeface="+mj-lt"/>
              <a:buAutoNum type="romanLcPeriod"/>
            </a:pPr>
            <a:r>
              <a:rPr lang="en-GB" sz="2000" dirty="0"/>
              <a:t>Join the military to fight </a:t>
            </a:r>
          </a:p>
          <a:p>
            <a:pPr marL="971550" lvl="1" indent="-514350">
              <a:buFont typeface="+mj-lt"/>
              <a:buAutoNum type="romanLcPeriod"/>
            </a:pPr>
            <a:r>
              <a:rPr lang="en-GB" sz="2000" dirty="0"/>
              <a:t>Join the military in a support function</a:t>
            </a:r>
          </a:p>
          <a:p>
            <a:pPr marL="971550" lvl="1" indent="-514350">
              <a:buFont typeface="+mj-lt"/>
              <a:buAutoNum type="romanLcPeriod"/>
            </a:pPr>
            <a:r>
              <a:rPr lang="en-GB" sz="2000" dirty="0"/>
              <a:t>Join the civil protection</a:t>
            </a:r>
          </a:p>
          <a:p>
            <a:pPr marL="971550" lvl="1" indent="-514350">
              <a:buFont typeface="+mj-lt"/>
              <a:buAutoNum type="romanLcPeriod"/>
            </a:pPr>
            <a:r>
              <a:rPr lang="en-GB" sz="2000" dirty="0"/>
              <a:t>Contribute to the war effort (time and skills)</a:t>
            </a:r>
          </a:p>
          <a:p>
            <a:pPr marL="971550" lvl="1" indent="-514350">
              <a:buFont typeface="+mj-lt"/>
              <a:buAutoNum type="romanLcPeriod"/>
            </a:pPr>
            <a:r>
              <a:rPr lang="en-GB" sz="2000" dirty="0"/>
              <a:t>Fight for your country</a:t>
            </a:r>
          </a:p>
          <a:p>
            <a:pPr marL="457200" lvl="1" indent="0">
              <a:buNone/>
            </a:pPr>
            <a:endParaRPr lang="en-GB" sz="2000" dirty="0"/>
          </a:p>
          <a:p>
            <a:pPr marL="514350" indent="-514350">
              <a:buFont typeface="+mj-lt"/>
              <a:buAutoNum type="arabicPeriod"/>
            </a:pPr>
            <a:endParaRPr lang="en-GB" sz="2000" dirty="0"/>
          </a:p>
          <a:p>
            <a:pPr marL="514350" indent="-514350">
              <a:buFont typeface="+mj-lt"/>
              <a:buAutoNum type="arabicPeriod"/>
            </a:pPr>
            <a:endParaRPr lang="en-GB" sz="2000" dirty="0"/>
          </a:p>
        </p:txBody>
      </p:sp>
      <p:sp>
        <p:nvSpPr>
          <p:cNvPr id="4" name="Espace réservé du numéro de diapositive 3">
            <a:extLst>
              <a:ext uri="{FF2B5EF4-FFF2-40B4-BE49-F238E27FC236}">
                <a16:creationId xmlns:a16="http://schemas.microsoft.com/office/drawing/2014/main" id="{396C0007-F442-0ACB-E46B-B469993C3CC7}"/>
              </a:ext>
            </a:extLst>
          </p:cNvPr>
          <p:cNvSpPr>
            <a:spLocks noGrp="1"/>
          </p:cNvSpPr>
          <p:nvPr>
            <p:ph type="sldNum" sz="quarter" idx="12"/>
          </p:nvPr>
        </p:nvSpPr>
        <p:spPr>
          <a:xfrm>
            <a:off x="11704320" y="6455664"/>
            <a:ext cx="448056" cy="365125"/>
          </a:xfrm>
        </p:spPr>
        <p:txBody>
          <a:bodyPr>
            <a:normAutofit/>
          </a:bodyPr>
          <a:lstStyle/>
          <a:p>
            <a:pPr>
              <a:spcAft>
                <a:spcPts val="600"/>
              </a:spcAft>
            </a:pPr>
            <a:fld id="{3BF8160E-6D74-440E-9795-5FA78191EC67}" type="slidenum">
              <a:rPr lang="en-GB" sz="1100">
                <a:solidFill>
                  <a:schemeClr val="tx1">
                    <a:lumMod val="50000"/>
                    <a:lumOff val="50000"/>
                  </a:schemeClr>
                </a:solidFill>
              </a:rPr>
              <a:pPr>
                <a:spcAft>
                  <a:spcPts val="600"/>
                </a:spcAft>
              </a:pPr>
              <a:t>19</a:t>
            </a:fld>
            <a:endParaRPr lang="en-GB" sz="1100">
              <a:solidFill>
                <a:schemeClr val="tx1">
                  <a:lumMod val="50000"/>
                  <a:lumOff val="50000"/>
                </a:schemeClr>
              </a:solidFill>
            </a:endParaRPr>
          </a:p>
        </p:txBody>
      </p:sp>
    </p:spTree>
    <p:extLst>
      <p:ext uri="{BB962C8B-B14F-4D97-AF65-F5344CB8AC3E}">
        <p14:creationId xmlns:p14="http://schemas.microsoft.com/office/powerpoint/2010/main" val="3443770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 name="Rectangle 46">
            <a:extLst>
              <a:ext uri="{FF2B5EF4-FFF2-40B4-BE49-F238E27FC236}">
                <a16:creationId xmlns:a16="http://schemas.microsoft.com/office/drawing/2014/main" id="{7A976E23-29EC-4E20-9EF6-B7CC4A8210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DF5FCEC6-E657-46F1-925F-13ED192124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tx1">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5" name="Group 31">
            <a:extLst>
              <a:ext uri="{FF2B5EF4-FFF2-40B4-BE49-F238E27FC236}">
                <a16:creationId xmlns:a16="http://schemas.microsoft.com/office/drawing/2014/main" id="{E5BA8FCE-96F8-40B3-804C-10C27C02F41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 y="2075420"/>
            <a:ext cx="12048729" cy="4093306"/>
            <a:chOff x="1" y="2075420"/>
            <a:chExt cx="12048729" cy="4093306"/>
          </a:xfrm>
        </p:grpSpPr>
        <p:sp>
          <p:nvSpPr>
            <p:cNvPr id="33" name="Oval 32">
              <a:extLst>
                <a:ext uri="{FF2B5EF4-FFF2-40B4-BE49-F238E27FC236}">
                  <a16:creationId xmlns:a16="http://schemas.microsoft.com/office/drawing/2014/main" id="{F0593719-0C87-4B1E-B35D-0F97D29692F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4500000">
              <a:off x="7942191" y="2507571"/>
              <a:ext cx="3563871" cy="3563871"/>
            </a:xfrm>
            <a:prstGeom prst="ellipse">
              <a:avLst/>
            </a:prstGeom>
            <a:noFill/>
            <a:ln w="31750">
              <a:gradFill>
                <a:gsLst>
                  <a:gs pos="0">
                    <a:schemeClr val="tx2">
                      <a:lumMod val="60000"/>
                      <a:lumOff val="40000"/>
                      <a:alpha val="10000"/>
                    </a:schemeClr>
                  </a:gs>
                  <a:gs pos="100000">
                    <a:schemeClr val="tx2">
                      <a:lumMod val="50000"/>
                      <a:alpha val="20000"/>
                    </a:schemeClr>
                  </a:gs>
                </a:gsLst>
                <a:lin ang="5400000" scaled="1"/>
              </a:gra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33">
              <a:extLst>
                <a:ext uri="{FF2B5EF4-FFF2-40B4-BE49-F238E27FC236}">
                  <a16:creationId xmlns:a16="http://schemas.microsoft.com/office/drawing/2014/main" id="{86F72299-2A02-44FA-A443-EFB406CF150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0435065" y="4048931"/>
              <a:ext cx="1381607" cy="1381607"/>
            </a:xfrm>
            <a:prstGeom prst="ellipse">
              <a:avLst/>
            </a:prstGeom>
            <a:noFill/>
            <a:ln w="31750">
              <a:gradFill>
                <a:gsLst>
                  <a:gs pos="0">
                    <a:schemeClr val="tx2">
                      <a:lumMod val="60000"/>
                      <a:lumOff val="40000"/>
                      <a:alpha val="20000"/>
                    </a:schemeClr>
                  </a:gs>
                  <a:gs pos="100000">
                    <a:schemeClr val="tx2">
                      <a:lumMod val="50000"/>
                      <a:alpha val="20000"/>
                    </a:schemeClr>
                  </a:gs>
                </a:gsLst>
                <a:lin ang="5400000" scaled="1"/>
              </a:gra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3B09EF30-0043-45B4-B715-398AB3B37D8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 y="2075420"/>
              <a:ext cx="3144364" cy="3144364"/>
            </a:xfrm>
            <a:prstGeom prst="ellipse">
              <a:avLst/>
            </a:prstGeom>
            <a:gradFill>
              <a:gsLst>
                <a:gs pos="0">
                  <a:schemeClr val="tx2">
                    <a:lumMod val="75000"/>
                    <a:alpha val="20000"/>
                  </a:schemeClr>
                </a:gs>
                <a:gs pos="100000">
                  <a:schemeClr val="tx2">
                    <a:lumMod val="50000"/>
                    <a:alpha val="1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35">
              <a:extLst>
                <a:ext uri="{FF2B5EF4-FFF2-40B4-BE49-F238E27FC236}">
                  <a16:creationId xmlns:a16="http://schemas.microsoft.com/office/drawing/2014/main" id="{30227CAF-D3D1-454C-A6E3-466111AB016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2600000">
              <a:off x="10150845" y="4270841"/>
              <a:ext cx="1897885" cy="1897885"/>
            </a:xfrm>
            <a:prstGeom prst="ellipse">
              <a:avLst/>
            </a:prstGeom>
            <a:gradFill>
              <a:gsLst>
                <a:gs pos="0">
                  <a:schemeClr val="tx2">
                    <a:lumMod val="75000"/>
                    <a:alpha val="10000"/>
                  </a:schemeClr>
                </a:gs>
                <a:gs pos="100000">
                  <a:schemeClr val="tx2">
                    <a:lumMod val="75000"/>
                    <a:alpha val="2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Oval 36">
              <a:extLst>
                <a:ext uri="{FF2B5EF4-FFF2-40B4-BE49-F238E27FC236}">
                  <a16:creationId xmlns:a16="http://schemas.microsoft.com/office/drawing/2014/main" id="{90B68C07-78C0-4A8D-8839-959B33F0761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4500000">
              <a:off x="2046780" y="3040492"/>
              <a:ext cx="2579322" cy="2579322"/>
            </a:xfrm>
            <a:prstGeom prst="ellipse">
              <a:avLst/>
            </a:prstGeom>
            <a:noFill/>
            <a:ln w="31750">
              <a:gradFill>
                <a:gsLst>
                  <a:gs pos="0">
                    <a:schemeClr val="tx2">
                      <a:lumMod val="60000"/>
                      <a:lumOff val="40000"/>
                      <a:alpha val="20000"/>
                    </a:schemeClr>
                  </a:gs>
                  <a:gs pos="100000">
                    <a:schemeClr val="tx2">
                      <a:lumMod val="50000"/>
                      <a:alpha val="20000"/>
                    </a:schemeClr>
                  </a:gs>
                </a:gsLst>
                <a:lin ang="5400000" scaled="1"/>
              </a:gra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37">
              <a:extLst>
                <a:ext uri="{FF2B5EF4-FFF2-40B4-BE49-F238E27FC236}">
                  <a16:creationId xmlns:a16="http://schemas.microsoft.com/office/drawing/2014/main" id="{6C367BC4-E8BC-458E-B0F6-2033296CFDB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4500000">
              <a:off x="2224640" y="3193975"/>
              <a:ext cx="2243193" cy="2243193"/>
            </a:xfrm>
            <a:prstGeom prst="ellipse">
              <a:avLst/>
            </a:prstGeom>
            <a:noFill/>
            <a:ln w="31750">
              <a:gradFill>
                <a:gsLst>
                  <a:gs pos="0">
                    <a:schemeClr val="tx2">
                      <a:lumMod val="60000"/>
                      <a:lumOff val="40000"/>
                      <a:alpha val="10000"/>
                    </a:schemeClr>
                  </a:gs>
                  <a:gs pos="100000">
                    <a:schemeClr val="tx2">
                      <a:lumMod val="50000"/>
                      <a:alpha val="1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3" name="Image 22">
            <a:extLst>
              <a:ext uri="{FF2B5EF4-FFF2-40B4-BE49-F238E27FC236}">
                <a16:creationId xmlns:a16="http://schemas.microsoft.com/office/drawing/2014/main" id="{537E4AEF-01A9-B871-6A4D-3FF3349F443A}"/>
              </a:ext>
            </a:extLst>
          </p:cNvPr>
          <p:cNvPicPr>
            <a:picLocks noChangeAspect="1"/>
          </p:cNvPicPr>
          <p:nvPr/>
        </p:nvPicPr>
        <p:blipFill>
          <a:blip r:embed="rId3"/>
          <a:stretch>
            <a:fillRect/>
          </a:stretch>
        </p:blipFill>
        <p:spPr>
          <a:xfrm>
            <a:off x="7627026" y="829219"/>
            <a:ext cx="3894571" cy="5504695"/>
          </a:xfrm>
          <a:prstGeom prst="rect">
            <a:avLst/>
          </a:prstGeom>
        </p:spPr>
      </p:pic>
      <p:grpSp>
        <p:nvGrpSpPr>
          <p:cNvPr id="56" name="Group 55">
            <a:extLst>
              <a:ext uri="{FF2B5EF4-FFF2-40B4-BE49-F238E27FC236}">
                <a16:creationId xmlns:a16="http://schemas.microsoft.com/office/drawing/2014/main" id="{94F13521-5DF8-4DF5-A0B9-A718234B3AE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6200000">
            <a:off x="7120609" y="797789"/>
            <a:ext cx="304800" cy="429768"/>
            <a:chOff x="215328" y="-46937"/>
            <a:chExt cx="304800" cy="2773841"/>
          </a:xfrm>
        </p:grpSpPr>
        <p:cxnSp>
          <p:nvCxnSpPr>
            <p:cNvPr id="57" name="Straight Connector 56">
              <a:extLst>
                <a:ext uri="{FF2B5EF4-FFF2-40B4-BE49-F238E27FC236}">
                  <a16:creationId xmlns:a16="http://schemas.microsoft.com/office/drawing/2014/main" id="{046D4DF8-1672-4FA2-9826-FE37087C6A4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2153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0B7A5B2F-EC14-4482-85C2-E1320F14DDF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3169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AF6FC815-E502-44E9-B346-1E771A5E2E5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185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A1DCBABB-A77B-43CF-94EF-B785F32C4F4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5201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2" name="Titre 1">
            <a:extLst>
              <a:ext uri="{FF2B5EF4-FFF2-40B4-BE49-F238E27FC236}">
                <a16:creationId xmlns:a16="http://schemas.microsoft.com/office/drawing/2014/main" id="{940AF525-14C6-5C5D-1E1E-1D7724ADB338}"/>
              </a:ext>
            </a:extLst>
          </p:cNvPr>
          <p:cNvSpPr>
            <a:spLocks noGrp="1"/>
          </p:cNvSpPr>
          <p:nvPr>
            <p:ph type="title"/>
          </p:nvPr>
        </p:nvSpPr>
        <p:spPr>
          <a:xfrm>
            <a:off x="630936" y="630936"/>
            <a:ext cx="5563079" cy="2632080"/>
          </a:xfrm>
          <a:noFill/>
        </p:spPr>
        <p:txBody>
          <a:bodyPr anchor="t">
            <a:normAutofit/>
          </a:bodyPr>
          <a:lstStyle/>
          <a:p>
            <a:r>
              <a:rPr lang="en-GB" sz="4800">
                <a:solidFill>
                  <a:schemeClr val="bg1"/>
                </a:solidFill>
              </a:rPr>
              <a:t>Context of the survey</a:t>
            </a:r>
          </a:p>
        </p:txBody>
      </p:sp>
      <p:sp>
        <p:nvSpPr>
          <p:cNvPr id="64" name="Rectangle 63">
            <a:extLst>
              <a:ext uri="{FF2B5EF4-FFF2-40B4-BE49-F238E27FC236}">
                <a16:creationId xmlns:a16="http://schemas.microsoft.com/office/drawing/2014/main" id="{FF0BDB76-BCEC-498E-BA26-C763CD9FA3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438146" y="1042605"/>
            <a:ext cx="2796461" cy="711252"/>
          </a:xfrm>
          <a:prstGeom prst="rect">
            <a:avLst/>
          </a:prstGeom>
          <a:gradFill flip="none" rotWithShape="1">
            <a:gsLst>
              <a:gs pos="0">
                <a:schemeClr val="tx2">
                  <a:lumMod val="40000"/>
                  <a:lumOff val="60000"/>
                  <a:alpha val="0"/>
                </a:schemeClr>
              </a:gs>
              <a:gs pos="100000">
                <a:schemeClr val="tx2">
                  <a:lumMod val="75000"/>
                  <a:alpha val="10000"/>
                </a:scheme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2" name="Group 41">
            <a:extLst>
              <a:ext uri="{FF2B5EF4-FFF2-40B4-BE49-F238E27FC236}">
                <a16:creationId xmlns:a16="http://schemas.microsoft.com/office/drawing/2014/main" id="{DD8DF5DF-A251-4BC2-8965-4EDDD01FC56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259539" y="317578"/>
            <a:ext cx="548640" cy="549007"/>
            <a:chOff x="7029447" y="3514725"/>
            <a:chExt cx="1285875" cy="549007"/>
          </a:xfrm>
        </p:grpSpPr>
        <p:cxnSp>
          <p:nvCxnSpPr>
            <p:cNvPr id="43" name="Straight Connector 42">
              <a:extLst>
                <a:ext uri="{FF2B5EF4-FFF2-40B4-BE49-F238E27FC236}">
                  <a16:creationId xmlns:a16="http://schemas.microsoft.com/office/drawing/2014/main" id="{8930D52D-708D-43A1-B073-469EFDB0207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514725"/>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C82491CB-6849-43BB-926B-D979A3DB091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697727"/>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71251642-9512-4A11-9670-BD1C3A99814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880729"/>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3D277633-FF55-420D-87BC-0CB11FD6D06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4063732"/>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grpSp>
      <p:sp>
        <p:nvSpPr>
          <p:cNvPr id="48" name="Rectangle 47">
            <a:extLst>
              <a:ext uri="{FF2B5EF4-FFF2-40B4-BE49-F238E27FC236}">
                <a16:creationId xmlns:a16="http://schemas.microsoft.com/office/drawing/2014/main" id="{1452CEF2-C9EC-4C15-99E4-C781AB08AB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 y="6140785"/>
            <a:ext cx="6095997" cy="711252"/>
          </a:xfrm>
          <a:prstGeom prst="rect">
            <a:avLst/>
          </a:prstGeom>
          <a:gradFill flip="none" rotWithShape="1">
            <a:gsLst>
              <a:gs pos="10000">
                <a:schemeClr val="tx2">
                  <a:lumMod val="50000"/>
                  <a:alpha val="10000"/>
                </a:schemeClr>
              </a:gs>
              <a:gs pos="100000">
                <a:schemeClr val="tx2">
                  <a:lumMod val="60000"/>
                  <a:lumOff val="40000"/>
                  <a:alpha val="0"/>
                </a:scheme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0" name="Group 49">
            <a:extLst>
              <a:ext uri="{FF2B5EF4-FFF2-40B4-BE49-F238E27FC236}">
                <a16:creationId xmlns:a16="http://schemas.microsoft.com/office/drawing/2014/main" id="{600459E6-26A3-4EAC-A34C-D0792D88CC2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5400000">
            <a:off x="616345" y="5940560"/>
            <a:ext cx="1285875" cy="549007"/>
            <a:chOff x="7029447" y="3514725"/>
            <a:chExt cx="1285875" cy="549007"/>
          </a:xfrm>
        </p:grpSpPr>
        <p:cxnSp>
          <p:nvCxnSpPr>
            <p:cNvPr id="51" name="Straight Connector 50">
              <a:extLst>
                <a:ext uri="{FF2B5EF4-FFF2-40B4-BE49-F238E27FC236}">
                  <a16:creationId xmlns:a16="http://schemas.microsoft.com/office/drawing/2014/main" id="{1264D5E9-C8D4-444A-8B1B-C11FB47CBA7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514725"/>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3DD99233-66AB-4E60-AF8A-A3259E6A465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697727"/>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64E8492A-EE2A-4BE3-A4B2-2BCE77DA407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880729"/>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F222A220-AA24-4E60-83D6-D32FEB34D8E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4063732"/>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grpSp>
      <p:sp>
        <p:nvSpPr>
          <p:cNvPr id="3" name="Espace réservé du contenu 2">
            <a:extLst>
              <a:ext uri="{FF2B5EF4-FFF2-40B4-BE49-F238E27FC236}">
                <a16:creationId xmlns:a16="http://schemas.microsoft.com/office/drawing/2014/main" id="{050ABDCC-06E5-FFAD-E25B-EB77D70B6573}"/>
              </a:ext>
            </a:extLst>
          </p:cNvPr>
          <p:cNvSpPr>
            <a:spLocks noGrp="1"/>
          </p:cNvSpPr>
          <p:nvPr>
            <p:ph idx="1"/>
          </p:nvPr>
        </p:nvSpPr>
        <p:spPr>
          <a:xfrm>
            <a:off x="630936" y="1893059"/>
            <a:ext cx="5563083" cy="4364833"/>
          </a:xfrm>
          <a:noFill/>
        </p:spPr>
        <p:txBody>
          <a:bodyPr anchor="t">
            <a:normAutofit/>
          </a:bodyPr>
          <a:lstStyle/>
          <a:p>
            <a:r>
              <a:rPr lang="en-GB" sz="1600">
                <a:solidFill>
                  <a:schemeClr val="bg1"/>
                </a:solidFill>
              </a:rPr>
              <a:t>Ongoing Russian aggression of Ukraine </a:t>
            </a:r>
          </a:p>
          <a:p>
            <a:endParaRPr lang="en-GB" sz="1600">
              <a:solidFill>
                <a:schemeClr val="bg1"/>
              </a:solidFill>
            </a:endParaRPr>
          </a:p>
          <a:p>
            <a:r>
              <a:rPr lang="en-GB" sz="1600">
                <a:solidFill>
                  <a:schemeClr val="bg1"/>
                </a:solidFill>
              </a:rPr>
              <a:t>Defence-build up in Europe, and the drive for a European defence autonomy </a:t>
            </a:r>
          </a:p>
          <a:p>
            <a:pPr marL="0" indent="0">
              <a:buNone/>
            </a:pPr>
            <a:endParaRPr lang="en-GB" sz="1600">
              <a:solidFill>
                <a:schemeClr val="bg1"/>
              </a:solidFill>
            </a:endParaRPr>
          </a:p>
          <a:p>
            <a:r>
              <a:rPr lang="en-GB" sz="1600">
                <a:solidFill>
                  <a:schemeClr val="bg1"/>
                </a:solidFill>
              </a:rPr>
              <a:t>Return of questions relating to military reserve, military service, and the level of resilience of a population to face war and crises</a:t>
            </a:r>
          </a:p>
          <a:p>
            <a:endParaRPr lang="en-GB" sz="1600">
              <a:solidFill>
                <a:schemeClr val="bg1"/>
              </a:solidFill>
            </a:endParaRPr>
          </a:p>
          <a:p>
            <a:r>
              <a:rPr lang="en-GB" sz="1600">
                <a:solidFill>
                  <a:schemeClr val="bg1"/>
                </a:solidFill>
              </a:rPr>
              <a:t>Importance of a grass-root support for defence-related policies, and of a minimum of readiness to face adversity</a:t>
            </a:r>
          </a:p>
          <a:p>
            <a:endParaRPr lang="en-GB" sz="1600">
              <a:solidFill>
                <a:schemeClr val="bg1"/>
              </a:solidFill>
            </a:endParaRPr>
          </a:p>
          <a:p>
            <a:r>
              <a:rPr lang="en-GB" sz="1600">
                <a:solidFill>
                  <a:schemeClr val="bg1"/>
                </a:solidFill>
              </a:rPr>
              <a:t>How to understand individual positions in such an environment?  </a:t>
            </a:r>
            <a:endParaRPr lang="en-GB" sz="1600" dirty="0">
              <a:solidFill>
                <a:schemeClr val="bg1"/>
              </a:solidFill>
            </a:endParaRPr>
          </a:p>
        </p:txBody>
      </p:sp>
      <p:sp>
        <p:nvSpPr>
          <p:cNvPr id="4" name="Espace réservé du numéro de diapositive 3">
            <a:extLst>
              <a:ext uri="{FF2B5EF4-FFF2-40B4-BE49-F238E27FC236}">
                <a16:creationId xmlns:a16="http://schemas.microsoft.com/office/drawing/2014/main" id="{9AC1A86E-A7BE-7581-928C-82EFBC8443AC}"/>
              </a:ext>
            </a:extLst>
          </p:cNvPr>
          <p:cNvSpPr>
            <a:spLocks noGrp="1"/>
          </p:cNvSpPr>
          <p:nvPr>
            <p:ph type="sldNum" sz="quarter" idx="12"/>
          </p:nvPr>
        </p:nvSpPr>
        <p:spPr/>
        <p:txBody>
          <a:bodyPr/>
          <a:lstStyle/>
          <a:p>
            <a:fld id="{3BF8160E-6D74-440E-9795-5FA78191EC67}" type="slidenum">
              <a:rPr lang="en-GB" smtClean="0"/>
              <a:t>2</a:t>
            </a:fld>
            <a:endParaRPr lang="en-GB"/>
          </a:p>
        </p:txBody>
      </p:sp>
    </p:spTree>
    <p:extLst>
      <p:ext uri="{BB962C8B-B14F-4D97-AF65-F5344CB8AC3E}">
        <p14:creationId xmlns:p14="http://schemas.microsoft.com/office/powerpoint/2010/main" val="37946840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BC9C05D-78FE-69FB-BF06-F37EFCEB2AD0}"/>
              </a:ext>
            </a:extLst>
          </p:cNvPr>
          <p:cNvSpPr>
            <a:spLocks noGrp="1"/>
          </p:cNvSpPr>
          <p:nvPr>
            <p:ph type="title"/>
          </p:nvPr>
        </p:nvSpPr>
        <p:spPr/>
        <p:txBody>
          <a:bodyPr/>
          <a:lstStyle/>
          <a:p>
            <a:r>
              <a:rPr lang="en-GB" dirty="0"/>
              <a:t>Hypotheses (subordinate)</a:t>
            </a:r>
          </a:p>
        </p:txBody>
      </p:sp>
      <p:sp>
        <p:nvSpPr>
          <p:cNvPr id="3" name="Espace réservé du contenu 2">
            <a:extLst>
              <a:ext uri="{FF2B5EF4-FFF2-40B4-BE49-F238E27FC236}">
                <a16:creationId xmlns:a16="http://schemas.microsoft.com/office/drawing/2014/main" id="{3BEAD46C-8AA8-1BB9-8AC5-EC25B05FEDC0}"/>
              </a:ext>
            </a:extLst>
          </p:cNvPr>
          <p:cNvSpPr>
            <a:spLocks noGrp="1"/>
          </p:cNvSpPr>
          <p:nvPr>
            <p:ph idx="1"/>
          </p:nvPr>
        </p:nvSpPr>
        <p:spPr/>
        <p:txBody>
          <a:bodyPr>
            <a:normAutofit fontScale="92500" lnSpcReduction="20000"/>
          </a:bodyPr>
          <a:lstStyle/>
          <a:p>
            <a:r>
              <a:rPr lang="en-GB" dirty="0"/>
              <a:t>H4.1: Higher levels of identification with Belgians and with Europeans is associated with higher defence readiness. </a:t>
            </a:r>
            <a:endParaRPr lang="fr-BE" dirty="0"/>
          </a:p>
          <a:p>
            <a:r>
              <a:rPr lang="en-GB" dirty="0"/>
              <a:t>H4.2: Holding pro-peace and anti-war attitudes leads to lower defence readiness. </a:t>
            </a:r>
            <a:endParaRPr lang="fr-BE" dirty="0"/>
          </a:p>
          <a:p>
            <a:r>
              <a:rPr lang="en-GB" dirty="0"/>
              <a:t>H4.3: Identifying with the right of the political spectrum leads to higher defence readiness. </a:t>
            </a:r>
            <a:endParaRPr lang="fr-BE" dirty="0"/>
          </a:p>
          <a:p>
            <a:r>
              <a:rPr lang="en-GB" dirty="0"/>
              <a:t>H4.4: Lower subjective social status is linked with higher defence readiness. </a:t>
            </a:r>
            <a:endParaRPr lang="fr-BE" dirty="0"/>
          </a:p>
          <a:p>
            <a:r>
              <a:rPr lang="en-GB" dirty="0"/>
              <a:t>H4.5: Being a male is associated with higher defence readiness. </a:t>
            </a:r>
            <a:endParaRPr lang="fr-BE" dirty="0"/>
          </a:p>
          <a:p>
            <a:r>
              <a:rPr lang="en-GB" dirty="0"/>
              <a:t>H4.6: Holding a higher degree is linked with lower defence readiness. </a:t>
            </a:r>
            <a:endParaRPr lang="fr-BE" dirty="0"/>
          </a:p>
          <a:p>
            <a:r>
              <a:rPr lang="en-GB" dirty="0"/>
              <a:t>H4.7: Having a migration background is linked with higher defence readiness. </a:t>
            </a:r>
            <a:endParaRPr lang="fr-BE" dirty="0"/>
          </a:p>
        </p:txBody>
      </p:sp>
      <p:sp>
        <p:nvSpPr>
          <p:cNvPr id="4" name="Espace réservé du numéro de diapositive 3">
            <a:extLst>
              <a:ext uri="{FF2B5EF4-FFF2-40B4-BE49-F238E27FC236}">
                <a16:creationId xmlns:a16="http://schemas.microsoft.com/office/drawing/2014/main" id="{9250D765-B9A3-8065-E394-C7E380534094}"/>
              </a:ext>
            </a:extLst>
          </p:cNvPr>
          <p:cNvSpPr>
            <a:spLocks noGrp="1"/>
          </p:cNvSpPr>
          <p:nvPr>
            <p:ph type="sldNum" sz="quarter" idx="12"/>
          </p:nvPr>
        </p:nvSpPr>
        <p:spPr/>
        <p:txBody>
          <a:bodyPr/>
          <a:lstStyle/>
          <a:p>
            <a:fld id="{3BF8160E-6D74-440E-9795-5FA78191EC67}" type="slidenum">
              <a:rPr lang="en-GB" smtClean="0"/>
              <a:t>20</a:t>
            </a:fld>
            <a:endParaRPr lang="en-GB"/>
          </a:p>
        </p:txBody>
      </p:sp>
    </p:spTree>
    <p:extLst>
      <p:ext uri="{BB962C8B-B14F-4D97-AF65-F5344CB8AC3E}">
        <p14:creationId xmlns:p14="http://schemas.microsoft.com/office/powerpoint/2010/main" val="7019668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3" name="Rectangle 32">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0"/>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7" y="-5307778"/>
            <a:ext cx="1576446" cy="12192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re 1">
            <a:extLst>
              <a:ext uri="{FF2B5EF4-FFF2-40B4-BE49-F238E27FC236}">
                <a16:creationId xmlns:a16="http://schemas.microsoft.com/office/drawing/2014/main" id="{EE714F8F-262B-CA55-64A0-42E1E798D61D}"/>
              </a:ext>
            </a:extLst>
          </p:cNvPr>
          <p:cNvSpPr>
            <a:spLocks noGrp="1"/>
          </p:cNvSpPr>
          <p:nvPr>
            <p:ph type="title"/>
          </p:nvPr>
        </p:nvSpPr>
        <p:spPr>
          <a:xfrm>
            <a:off x="1371597" y="348865"/>
            <a:ext cx="10044023" cy="877729"/>
          </a:xfrm>
        </p:spPr>
        <p:txBody>
          <a:bodyPr anchor="ctr">
            <a:normAutofit/>
          </a:bodyPr>
          <a:lstStyle/>
          <a:p>
            <a:r>
              <a:rPr lang="en-GB" sz="4000">
                <a:solidFill>
                  <a:srgbClr val="FFFFFF"/>
                </a:solidFill>
              </a:rPr>
              <a:t>Purpose of the survey</a:t>
            </a:r>
          </a:p>
        </p:txBody>
      </p:sp>
      <p:graphicFrame>
        <p:nvGraphicFramePr>
          <p:cNvPr id="18" name="Espace réservé du contenu 2">
            <a:extLst>
              <a:ext uri="{FF2B5EF4-FFF2-40B4-BE49-F238E27FC236}">
                <a16:creationId xmlns:a16="http://schemas.microsoft.com/office/drawing/2014/main" id="{38C44E81-59FE-1B16-50C3-5D9C3F187E4B}"/>
              </a:ext>
            </a:extLst>
          </p:cNvPr>
          <p:cNvGraphicFramePr>
            <a:graphicFrameLocks noGrp="1"/>
          </p:cNvGraphicFramePr>
          <p:nvPr>
            <p:ph idx="1"/>
            <p:extLst>
              <p:ext uri="{D42A27DB-BD31-4B8C-83A1-F6EECF244321}">
                <p14:modId xmlns:p14="http://schemas.microsoft.com/office/powerpoint/2010/main" val="3468159147"/>
              </p:ext>
            </p:extLst>
          </p:nvPr>
        </p:nvGraphicFramePr>
        <p:xfrm>
          <a:off x="644056" y="2112579"/>
          <a:ext cx="10927829" cy="41928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Espace réservé du numéro de diapositive 3">
            <a:extLst>
              <a:ext uri="{FF2B5EF4-FFF2-40B4-BE49-F238E27FC236}">
                <a16:creationId xmlns:a16="http://schemas.microsoft.com/office/drawing/2014/main" id="{082A2ED0-338B-2EDE-E3CA-763CE46865DA}"/>
              </a:ext>
            </a:extLst>
          </p:cNvPr>
          <p:cNvSpPr>
            <a:spLocks noGrp="1"/>
          </p:cNvSpPr>
          <p:nvPr>
            <p:ph type="sldNum" sz="quarter" idx="12"/>
          </p:nvPr>
        </p:nvSpPr>
        <p:spPr/>
        <p:txBody>
          <a:bodyPr/>
          <a:lstStyle/>
          <a:p>
            <a:fld id="{3BF8160E-6D74-440E-9795-5FA78191EC67}" type="slidenum">
              <a:rPr lang="en-GB" smtClean="0"/>
              <a:t>3</a:t>
            </a:fld>
            <a:endParaRPr lang="en-GB"/>
          </a:p>
        </p:txBody>
      </p:sp>
      <p:sp>
        <p:nvSpPr>
          <p:cNvPr id="5" name="ZoneTexte 4">
            <a:extLst>
              <a:ext uri="{FF2B5EF4-FFF2-40B4-BE49-F238E27FC236}">
                <a16:creationId xmlns:a16="http://schemas.microsoft.com/office/drawing/2014/main" id="{B641BBA5-900F-B730-BF0B-B48EB674E488}"/>
              </a:ext>
            </a:extLst>
          </p:cNvPr>
          <p:cNvSpPr txBox="1"/>
          <p:nvPr/>
        </p:nvSpPr>
        <p:spPr>
          <a:xfrm>
            <a:off x="620115" y="5928763"/>
            <a:ext cx="7882467" cy="376621"/>
          </a:xfrm>
          <a:prstGeom prst="rect">
            <a:avLst/>
          </a:prstGeom>
          <a:noFill/>
        </p:spPr>
        <p:txBody>
          <a:bodyPr wrap="square" rtlCol="0">
            <a:spAutoFit/>
          </a:bodyPr>
          <a:lstStyle/>
          <a:p>
            <a:r>
              <a:rPr lang="en-GB" i="1" dirty="0"/>
              <a:t>The survey was conducted in Belgium in July 2025</a:t>
            </a:r>
          </a:p>
        </p:txBody>
      </p:sp>
    </p:spTree>
    <p:extLst>
      <p:ext uri="{BB962C8B-B14F-4D97-AF65-F5344CB8AC3E}">
        <p14:creationId xmlns:p14="http://schemas.microsoft.com/office/powerpoint/2010/main" val="2504082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a:extLst>
              <a:ext uri="{FF2B5EF4-FFF2-40B4-BE49-F238E27FC236}">
                <a16:creationId xmlns:a16="http://schemas.microsoft.com/office/drawing/2014/main" id="{5A6C68A2-19B2-7B9C-9ED6-774E6ECE7228}"/>
              </a:ext>
            </a:extLst>
          </p:cNvPr>
          <p:cNvSpPr>
            <a:spLocks noGrp="1"/>
          </p:cNvSpPr>
          <p:nvPr>
            <p:ph type="title"/>
          </p:nvPr>
        </p:nvSpPr>
        <p:spPr>
          <a:xfrm>
            <a:off x="1371599" y="294538"/>
            <a:ext cx="9895951" cy="1033669"/>
          </a:xfrm>
        </p:spPr>
        <p:txBody>
          <a:bodyPr>
            <a:normAutofit/>
          </a:bodyPr>
          <a:lstStyle/>
          <a:p>
            <a:r>
              <a:rPr lang="en-GB" sz="4000">
                <a:solidFill>
                  <a:srgbClr val="FFFFFF"/>
                </a:solidFill>
              </a:rPr>
              <a:t>Collective Future Thinking</a:t>
            </a:r>
          </a:p>
        </p:txBody>
      </p:sp>
      <p:sp>
        <p:nvSpPr>
          <p:cNvPr id="3" name="Espace réservé du contenu 2">
            <a:extLst>
              <a:ext uri="{FF2B5EF4-FFF2-40B4-BE49-F238E27FC236}">
                <a16:creationId xmlns:a16="http://schemas.microsoft.com/office/drawing/2014/main" id="{545A6B5D-E581-A097-3685-94E1F64142BC}"/>
              </a:ext>
            </a:extLst>
          </p:cNvPr>
          <p:cNvSpPr>
            <a:spLocks noGrp="1"/>
          </p:cNvSpPr>
          <p:nvPr>
            <p:ph idx="1"/>
          </p:nvPr>
        </p:nvSpPr>
        <p:spPr>
          <a:xfrm>
            <a:off x="371789" y="1758462"/>
            <a:ext cx="10723841" cy="4293334"/>
          </a:xfrm>
        </p:spPr>
        <p:txBody>
          <a:bodyPr anchor="ctr">
            <a:normAutofit/>
          </a:bodyPr>
          <a:lstStyle/>
          <a:p>
            <a:r>
              <a:rPr lang="en-GB" sz="2400" dirty="0"/>
              <a:t>“The act of imagining an event that has yet to transpire on behalf of, or by, a group.” (Szpunar &amp; Szpunar, 2016, p.318)</a:t>
            </a:r>
          </a:p>
          <a:p>
            <a:endParaRPr lang="en-GB" sz="2400" dirty="0"/>
          </a:p>
          <a:p>
            <a:r>
              <a:rPr lang="en-GB" sz="2400" dirty="0"/>
              <a:t>Research focus: typical shape of CFT, link with collective memory</a:t>
            </a:r>
          </a:p>
          <a:p>
            <a:endParaRPr lang="en-GB" sz="2400" dirty="0"/>
          </a:p>
          <a:p>
            <a:r>
              <a:rPr lang="en-GB" sz="2400" dirty="0"/>
              <a:t>Research gap: psychological effects of CFT </a:t>
            </a:r>
          </a:p>
          <a:p>
            <a:endParaRPr lang="en-GB" sz="2000" dirty="0"/>
          </a:p>
        </p:txBody>
      </p:sp>
      <p:sp>
        <p:nvSpPr>
          <p:cNvPr id="4" name="Espace réservé du numéro de diapositive 3">
            <a:extLst>
              <a:ext uri="{FF2B5EF4-FFF2-40B4-BE49-F238E27FC236}">
                <a16:creationId xmlns:a16="http://schemas.microsoft.com/office/drawing/2014/main" id="{C74681F7-525E-0012-6021-CF19DD688FC9}"/>
              </a:ext>
            </a:extLst>
          </p:cNvPr>
          <p:cNvSpPr>
            <a:spLocks noGrp="1"/>
          </p:cNvSpPr>
          <p:nvPr>
            <p:ph type="sldNum" sz="quarter" idx="12"/>
          </p:nvPr>
        </p:nvSpPr>
        <p:spPr/>
        <p:txBody>
          <a:bodyPr/>
          <a:lstStyle/>
          <a:p>
            <a:fld id="{3BF8160E-6D74-440E-9795-5FA78191EC67}" type="slidenum">
              <a:rPr lang="en-GB" smtClean="0"/>
              <a:t>4</a:t>
            </a:fld>
            <a:endParaRPr lang="en-GB"/>
          </a:p>
        </p:txBody>
      </p:sp>
    </p:spTree>
    <p:extLst>
      <p:ext uri="{BB962C8B-B14F-4D97-AF65-F5344CB8AC3E}">
        <p14:creationId xmlns:p14="http://schemas.microsoft.com/office/powerpoint/2010/main" val="6594745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a:extLst>
              <a:ext uri="{FF2B5EF4-FFF2-40B4-BE49-F238E27FC236}">
                <a16:creationId xmlns:a16="http://schemas.microsoft.com/office/drawing/2014/main" id="{0CDB5823-068F-D85F-ACDC-DF2B6E8FD2C0}"/>
              </a:ext>
            </a:extLst>
          </p:cNvPr>
          <p:cNvSpPr>
            <a:spLocks noGrp="1"/>
          </p:cNvSpPr>
          <p:nvPr>
            <p:ph type="title"/>
          </p:nvPr>
        </p:nvSpPr>
        <p:spPr>
          <a:xfrm>
            <a:off x="1371599" y="294538"/>
            <a:ext cx="9895951" cy="1033669"/>
          </a:xfrm>
        </p:spPr>
        <p:txBody>
          <a:bodyPr>
            <a:normAutofit/>
          </a:bodyPr>
          <a:lstStyle/>
          <a:p>
            <a:r>
              <a:rPr lang="en-GB" sz="4000">
                <a:solidFill>
                  <a:srgbClr val="FFFFFF"/>
                </a:solidFill>
              </a:rPr>
              <a:t>Psychological preparedness</a:t>
            </a:r>
          </a:p>
        </p:txBody>
      </p:sp>
      <p:sp>
        <p:nvSpPr>
          <p:cNvPr id="3" name="Espace réservé du contenu 2">
            <a:extLst>
              <a:ext uri="{FF2B5EF4-FFF2-40B4-BE49-F238E27FC236}">
                <a16:creationId xmlns:a16="http://schemas.microsoft.com/office/drawing/2014/main" id="{53814868-8925-83D0-7493-CAE1234792EF}"/>
              </a:ext>
            </a:extLst>
          </p:cNvPr>
          <p:cNvSpPr>
            <a:spLocks noGrp="1"/>
          </p:cNvSpPr>
          <p:nvPr>
            <p:ph idx="1"/>
          </p:nvPr>
        </p:nvSpPr>
        <p:spPr>
          <a:xfrm>
            <a:off x="1085223" y="2009670"/>
            <a:ext cx="10010408" cy="3991885"/>
          </a:xfrm>
        </p:spPr>
        <p:txBody>
          <a:bodyPr anchor="ctr">
            <a:normAutofit/>
          </a:bodyPr>
          <a:lstStyle/>
          <a:p>
            <a:r>
              <a:rPr lang="en-GB" sz="2400" dirty="0"/>
              <a:t>Psychological system pushing individuals to get ready to face anticipated stimuli (Carroll et al., 2022), purpose = feeling psychologically ready </a:t>
            </a:r>
          </a:p>
          <a:p>
            <a:endParaRPr lang="en-GB" sz="2400" dirty="0"/>
          </a:p>
          <a:p>
            <a:r>
              <a:rPr lang="en-GB" sz="2400" dirty="0"/>
              <a:t>Entailing attitudinal changes, intentions, and preparatory actions</a:t>
            </a:r>
          </a:p>
          <a:p>
            <a:endParaRPr lang="en-GB" sz="2400" dirty="0"/>
          </a:p>
          <a:p>
            <a:r>
              <a:rPr lang="en-GB" sz="2400" dirty="0"/>
              <a:t>Research focus: university exams, sport performance, over- / under-preparation</a:t>
            </a:r>
          </a:p>
          <a:p>
            <a:endParaRPr lang="en-GB" sz="2400" dirty="0"/>
          </a:p>
          <a:p>
            <a:r>
              <a:rPr lang="en-GB" sz="2400" dirty="0"/>
              <a:t>Research gap: preparedness for collective future</a:t>
            </a:r>
          </a:p>
        </p:txBody>
      </p:sp>
      <p:sp>
        <p:nvSpPr>
          <p:cNvPr id="4" name="Espace réservé du numéro de diapositive 3">
            <a:extLst>
              <a:ext uri="{FF2B5EF4-FFF2-40B4-BE49-F238E27FC236}">
                <a16:creationId xmlns:a16="http://schemas.microsoft.com/office/drawing/2014/main" id="{4B68DB84-AE52-8F7C-A23F-CFC94B9D5E35}"/>
              </a:ext>
            </a:extLst>
          </p:cNvPr>
          <p:cNvSpPr>
            <a:spLocks noGrp="1"/>
          </p:cNvSpPr>
          <p:nvPr>
            <p:ph type="sldNum" sz="quarter" idx="12"/>
          </p:nvPr>
        </p:nvSpPr>
        <p:spPr/>
        <p:txBody>
          <a:bodyPr/>
          <a:lstStyle/>
          <a:p>
            <a:fld id="{3BF8160E-6D74-440E-9795-5FA78191EC67}" type="slidenum">
              <a:rPr lang="en-GB" smtClean="0"/>
              <a:t>5</a:t>
            </a:fld>
            <a:endParaRPr lang="en-GB"/>
          </a:p>
        </p:txBody>
      </p:sp>
    </p:spTree>
    <p:extLst>
      <p:ext uri="{BB962C8B-B14F-4D97-AF65-F5344CB8AC3E}">
        <p14:creationId xmlns:p14="http://schemas.microsoft.com/office/powerpoint/2010/main" val="5867156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a:extLst>
              <a:ext uri="{FF2B5EF4-FFF2-40B4-BE49-F238E27FC236}">
                <a16:creationId xmlns:a16="http://schemas.microsoft.com/office/drawing/2014/main" id="{42FAAF6E-E3D2-DA3B-49AF-BDE9A68C8429}"/>
              </a:ext>
            </a:extLst>
          </p:cNvPr>
          <p:cNvSpPr>
            <a:spLocks noGrp="1"/>
          </p:cNvSpPr>
          <p:nvPr>
            <p:ph type="title"/>
          </p:nvPr>
        </p:nvSpPr>
        <p:spPr>
          <a:xfrm>
            <a:off x="1371599" y="294538"/>
            <a:ext cx="9895951" cy="1033669"/>
          </a:xfrm>
        </p:spPr>
        <p:txBody>
          <a:bodyPr>
            <a:normAutofit/>
          </a:bodyPr>
          <a:lstStyle/>
          <a:p>
            <a:r>
              <a:rPr lang="en-GB" sz="4000">
                <a:solidFill>
                  <a:srgbClr val="FFFFFF"/>
                </a:solidFill>
              </a:rPr>
              <a:t>Willingness-to-fight </a:t>
            </a:r>
          </a:p>
        </p:txBody>
      </p:sp>
      <p:sp>
        <p:nvSpPr>
          <p:cNvPr id="3" name="Espace réservé du contenu 2">
            <a:extLst>
              <a:ext uri="{FF2B5EF4-FFF2-40B4-BE49-F238E27FC236}">
                <a16:creationId xmlns:a16="http://schemas.microsoft.com/office/drawing/2014/main" id="{4D7925B4-09FB-3476-777A-033F2FBC7054}"/>
              </a:ext>
            </a:extLst>
          </p:cNvPr>
          <p:cNvSpPr>
            <a:spLocks noGrp="1"/>
          </p:cNvSpPr>
          <p:nvPr>
            <p:ph idx="1"/>
          </p:nvPr>
        </p:nvSpPr>
        <p:spPr>
          <a:xfrm>
            <a:off x="803867" y="1891970"/>
            <a:ext cx="11059407" cy="4671492"/>
          </a:xfrm>
        </p:spPr>
        <p:txBody>
          <a:bodyPr anchor="ctr">
            <a:normAutofit lnSpcReduction="10000"/>
          </a:bodyPr>
          <a:lstStyle/>
          <a:p>
            <a:r>
              <a:rPr lang="en-GB" sz="2400" i="1" dirty="0"/>
              <a:t>Of course, we all hope that there will not be another war, but if it were to come to that, would you be willing to fight for your country?  </a:t>
            </a:r>
            <a:r>
              <a:rPr lang="en-GB" sz="2400" dirty="0"/>
              <a:t>(e.g., World Values Survey, European Values Survey)</a:t>
            </a:r>
          </a:p>
          <a:p>
            <a:endParaRPr lang="en-GB" sz="2400" dirty="0"/>
          </a:p>
          <a:p>
            <a:r>
              <a:rPr lang="en-GB" sz="2400" dirty="0"/>
              <a:t>Unclear item, biased towards pro-peace, lacking conceptualization, not contextualized</a:t>
            </a:r>
          </a:p>
          <a:p>
            <a:endParaRPr lang="en-GB" sz="2400" dirty="0"/>
          </a:p>
          <a:p>
            <a:r>
              <a:rPr lang="en-GB" sz="2400" dirty="0"/>
              <a:t>Yet: numerous studies on drivers at the individual and collective level of the willingness to fight</a:t>
            </a:r>
          </a:p>
          <a:p>
            <a:endParaRPr lang="en-GB" sz="2400" dirty="0"/>
          </a:p>
          <a:p>
            <a:pPr marL="0" indent="0">
              <a:buNone/>
            </a:pPr>
            <a:r>
              <a:rPr lang="en-GB" sz="2400" dirty="0">
                <a:sym typeface="Wingdings" panose="05000000000000000000" pitchFamily="2" charset="2"/>
              </a:rPr>
              <a:t> propose to reconceptualize it as defence readiness : </a:t>
            </a:r>
            <a:r>
              <a:rPr lang="en-GB" sz="2400" dirty="0"/>
              <a:t>level of perceived readiness to conduct defence-related behaviours in case a given armed conflict would erupt</a:t>
            </a:r>
          </a:p>
        </p:txBody>
      </p:sp>
      <p:sp>
        <p:nvSpPr>
          <p:cNvPr id="4" name="Espace réservé du numéro de diapositive 3">
            <a:extLst>
              <a:ext uri="{FF2B5EF4-FFF2-40B4-BE49-F238E27FC236}">
                <a16:creationId xmlns:a16="http://schemas.microsoft.com/office/drawing/2014/main" id="{7B19D709-C419-CD68-0769-053C8462E0C6}"/>
              </a:ext>
            </a:extLst>
          </p:cNvPr>
          <p:cNvSpPr>
            <a:spLocks noGrp="1"/>
          </p:cNvSpPr>
          <p:nvPr>
            <p:ph type="sldNum" sz="quarter" idx="12"/>
          </p:nvPr>
        </p:nvSpPr>
        <p:spPr/>
        <p:txBody>
          <a:bodyPr/>
          <a:lstStyle/>
          <a:p>
            <a:fld id="{3BF8160E-6D74-440E-9795-5FA78191EC67}" type="slidenum">
              <a:rPr lang="en-GB" smtClean="0"/>
              <a:t>6</a:t>
            </a:fld>
            <a:endParaRPr lang="en-GB"/>
          </a:p>
        </p:txBody>
      </p:sp>
    </p:spTree>
    <p:extLst>
      <p:ext uri="{BB962C8B-B14F-4D97-AF65-F5344CB8AC3E}">
        <p14:creationId xmlns:p14="http://schemas.microsoft.com/office/powerpoint/2010/main" val="29994917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Freeform: Shape 16">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re 1">
            <a:extLst>
              <a:ext uri="{FF2B5EF4-FFF2-40B4-BE49-F238E27FC236}">
                <a16:creationId xmlns:a16="http://schemas.microsoft.com/office/drawing/2014/main" id="{15DFA7AF-3887-F8F3-9B2D-810B189BFE5B}"/>
              </a:ext>
            </a:extLst>
          </p:cNvPr>
          <p:cNvSpPr>
            <a:spLocks noGrp="1"/>
          </p:cNvSpPr>
          <p:nvPr>
            <p:ph type="title"/>
          </p:nvPr>
        </p:nvSpPr>
        <p:spPr>
          <a:xfrm>
            <a:off x="660041" y="2767106"/>
            <a:ext cx="2880828" cy="3071906"/>
          </a:xfrm>
        </p:spPr>
        <p:txBody>
          <a:bodyPr vert="horz" lIns="91440" tIns="45720" rIns="91440" bIns="45720" rtlCol="0" anchor="t">
            <a:normAutofit/>
          </a:bodyPr>
          <a:lstStyle/>
          <a:p>
            <a:r>
              <a:rPr lang="en-US" sz="4000" kern="1200" dirty="0" err="1">
                <a:solidFill>
                  <a:srgbClr val="FFFFFF"/>
                </a:solidFill>
                <a:latin typeface="+mj-lt"/>
                <a:ea typeface="+mj-ea"/>
                <a:cs typeface="+mj-cs"/>
              </a:rPr>
              <a:t>Defence</a:t>
            </a:r>
            <a:r>
              <a:rPr lang="en-US" sz="4000" kern="1200" dirty="0">
                <a:solidFill>
                  <a:srgbClr val="FFFFFF"/>
                </a:solidFill>
                <a:latin typeface="+mj-lt"/>
                <a:ea typeface="+mj-ea"/>
                <a:cs typeface="+mj-cs"/>
              </a:rPr>
              <a:t> readiness</a:t>
            </a:r>
          </a:p>
        </p:txBody>
      </p:sp>
      <p:pic>
        <p:nvPicPr>
          <p:cNvPr id="4" name="Espace réservé du contenu 3">
            <a:extLst>
              <a:ext uri="{FF2B5EF4-FFF2-40B4-BE49-F238E27FC236}">
                <a16:creationId xmlns:a16="http://schemas.microsoft.com/office/drawing/2014/main" id="{1C1F3F12-52FE-8113-5537-AC3EC2C5C855}"/>
              </a:ext>
            </a:extLst>
          </p:cNvPr>
          <p:cNvPicPr>
            <a:picLocks noGrp="1" noChangeAspect="1"/>
          </p:cNvPicPr>
          <p:nvPr>
            <p:ph idx="1"/>
          </p:nvPr>
        </p:nvPicPr>
        <p:blipFill>
          <a:blip r:embed="rId3"/>
          <a:stretch>
            <a:fillRect/>
          </a:stretch>
        </p:blipFill>
        <p:spPr>
          <a:xfrm>
            <a:off x="4502428" y="1297404"/>
            <a:ext cx="7225748" cy="4263191"/>
          </a:xfrm>
          <a:prstGeom prst="rect">
            <a:avLst/>
          </a:prstGeom>
        </p:spPr>
      </p:pic>
      <p:sp>
        <p:nvSpPr>
          <p:cNvPr id="3" name="Signe de multiplication 2">
            <a:extLst>
              <a:ext uri="{FF2B5EF4-FFF2-40B4-BE49-F238E27FC236}">
                <a16:creationId xmlns:a16="http://schemas.microsoft.com/office/drawing/2014/main" id="{885BDC32-0025-B170-23F9-BED35A38ADBF}"/>
              </a:ext>
            </a:extLst>
          </p:cNvPr>
          <p:cNvSpPr/>
          <p:nvPr/>
        </p:nvSpPr>
        <p:spPr>
          <a:xfrm>
            <a:off x="7286027" y="3122442"/>
            <a:ext cx="1097280" cy="2496312"/>
          </a:xfrm>
          <a:prstGeom prst="mathMultiply">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Espace réservé du numéro de diapositive 4">
            <a:extLst>
              <a:ext uri="{FF2B5EF4-FFF2-40B4-BE49-F238E27FC236}">
                <a16:creationId xmlns:a16="http://schemas.microsoft.com/office/drawing/2014/main" id="{2B78F999-001A-C0B3-99BD-E8E106E04CDD}"/>
              </a:ext>
            </a:extLst>
          </p:cNvPr>
          <p:cNvSpPr>
            <a:spLocks noGrp="1"/>
          </p:cNvSpPr>
          <p:nvPr>
            <p:ph type="sldNum" sz="quarter" idx="12"/>
          </p:nvPr>
        </p:nvSpPr>
        <p:spPr/>
        <p:txBody>
          <a:bodyPr/>
          <a:lstStyle/>
          <a:p>
            <a:fld id="{3BF8160E-6D74-440E-9795-5FA78191EC67}" type="slidenum">
              <a:rPr lang="en-GB" smtClean="0"/>
              <a:t>7</a:t>
            </a:fld>
            <a:endParaRPr lang="en-GB"/>
          </a:p>
        </p:txBody>
      </p:sp>
    </p:spTree>
    <p:extLst>
      <p:ext uri="{BB962C8B-B14F-4D97-AF65-F5344CB8AC3E}">
        <p14:creationId xmlns:p14="http://schemas.microsoft.com/office/powerpoint/2010/main" val="2250636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B56CF9D-61C1-8135-948A-0437BDDB9D2C}"/>
              </a:ext>
            </a:extLst>
          </p:cNvPr>
          <p:cNvSpPr>
            <a:spLocks noGrp="1"/>
          </p:cNvSpPr>
          <p:nvPr>
            <p:ph type="title"/>
          </p:nvPr>
        </p:nvSpPr>
        <p:spPr/>
        <p:txBody>
          <a:bodyPr/>
          <a:lstStyle/>
          <a:p>
            <a:r>
              <a:rPr lang="en-GB" dirty="0"/>
              <a:t>Design &amp; methods</a:t>
            </a:r>
          </a:p>
        </p:txBody>
      </p:sp>
      <p:grpSp>
        <p:nvGrpSpPr>
          <p:cNvPr id="17" name="Groupe 16">
            <a:extLst>
              <a:ext uri="{FF2B5EF4-FFF2-40B4-BE49-F238E27FC236}">
                <a16:creationId xmlns:a16="http://schemas.microsoft.com/office/drawing/2014/main" id="{ED198C5A-00B0-F187-3506-2F5F39DAE370}"/>
              </a:ext>
            </a:extLst>
          </p:cNvPr>
          <p:cNvGrpSpPr/>
          <p:nvPr/>
        </p:nvGrpSpPr>
        <p:grpSpPr>
          <a:xfrm>
            <a:off x="1069109" y="2274838"/>
            <a:ext cx="9753600" cy="923330"/>
            <a:chOff x="1025236" y="2790993"/>
            <a:chExt cx="9753600" cy="923330"/>
          </a:xfrm>
        </p:grpSpPr>
        <p:sp>
          <p:nvSpPr>
            <p:cNvPr id="4" name="ZoneTexte 3">
              <a:extLst>
                <a:ext uri="{FF2B5EF4-FFF2-40B4-BE49-F238E27FC236}">
                  <a16:creationId xmlns:a16="http://schemas.microsoft.com/office/drawing/2014/main" id="{B44024D8-0309-E117-D397-7A6CFD8CD73E}"/>
                </a:ext>
              </a:extLst>
            </p:cNvPr>
            <p:cNvSpPr txBox="1"/>
            <p:nvPr/>
          </p:nvSpPr>
          <p:spPr>
            <a:xfrm>
              <a:off x="1025236" y="2790993"/>
              <a:ext cx="2576946" cy="92333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dirty="0"/>
                <a:t>Anticipation of a given conflict (probability, threat, time horizon)</a:t>
              </a:r>
            </a:p>
          </p:txBody>
        </p:sp>
        <p:sp>
          <p:nvSpPr>
            <p:cNvPr id="6" name="ZoneTexte 5">
              <a:extLst>
                <a:ext uri="{FF2B5EF4-FFF2-40B4-BE49-F238E27FC236}">
                  <a16:creationId xmlns:a16="http://schemas.microsoft.com/office/drawing/2014/main" id="{C6F20C0E-CE5B-F3C6-31A6-8C41893F0AA4}"/>
                </a:ext>
              </a:extLst>
            </p:cNvPr>
            <p:cNvSpPr txBox="1"/>
            <p:nvPr/>
          </p:nvSpPr>
          <p:spPr>
            <a:xfrm>
              <a:off x="4613563" y="2918475"/>
              <a:ext cx="2576946" cy="6463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dirty="0"/>
                <a:t>Psychological preparation</a:t>
              </a:r>
            </a:p>
          </p:txBody>
        </p:sp>
        <p:sp>
          <p:nvSpPr>
            <p:cNvPr id="7" name="ZoneTexte 6">
              <a:extLst>
                <a:ext uri="{FF2B5EF4-FFF2-40B4-BE49-F238E27FC236}">
                  <a16:creationId xmlns:a16="http://schemas.microsoft.com/office/drawing/2014/main" id="{9F02900F-9528-9A31-6069-8FC57FFFC52B}"/>
                </a:ext>
              </a:extLst>
            </p:cNvPr>
            <p:cNvSpPr txBox="1"/>
            <p:nvPr/>
          </p:nvSpPr>
          <p:spPr>
            <a:xfrm>
              <a:off x="8201890" y="3056972"/>
              <a:ext cx="2576946"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dirty="0"/>
                <a:t>Defence readiness</a:t>
              </a:r>
            </a:p>
          </p:txBody>
        </p:sp>
        <p:cxnSp>
          <p:nvCxnSpPr>
            <p:cNvPr id="9" name="Connecteur droit avec flèche 8">
              <a:extLst>
                <a:ext uri="{FF2B5EF4-FFF2-40B4-BE49-F238E27FC236}">
                  <a16:creationId xmlns:a16="http://schemas.microsoft.com/office/drawing/2014/main" id="{8FB25457-5667-6AE0-2E1D-AECE2D2BD54D}"/>
                </a:ext>
              </a:extLst>
            </p:cNvPr>
            <p:cNvCxnSpPr>
              <a:cxnSpLocks/>
              <a:stCxn id="4" idx="3"/>
              <a:endCxn id="6" idx="1"/>
            </p:cNvCxnSpPr>
            <p:nvPr/>
          </p:nvCxnSpPr>
          <p:spPr>
            <a:xfrm flipV="1">
              <a:off x="3602182" y="3241641"/>
              <a:ext cx="1011381" cy="1101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0" name="Connecteur droit avec flèche 9">
              <a:extLst>
                <a:ext uri="{FF2B5EF4-FFF2-40B4-BE49-F238E27FC236}">
                  <a16:creationId xmlns:a16="http://schemas.microsoft.com/office/drawing/2014/main" id="{AEA468E5-EFE8-A51D-01F9-0AA619F08F78}"/>
                </a:ext>
              </a:extLst>
            </p:cNvPr>
            <p:cNvCxnSpPr>
              <a:cxnSpLocks/>
              <a:stCxn id="6" idx="3"/>
            </p:cNvCxnSpPr>
            <p:nvPr/>
          </p:nvCxnSpPr>
          <p:spPr>
            <a:xfrm flipV="1">
              <a:off x="7190509" y="3241638"/>
              <a:ext cx="1011381" cy="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sp>
        <p:nvSpPr>
          <p:cNvPr id="13" name="ZoneTexte 12">
            <a:extLst>
              <a:ext uri="{FF2B5EF4-FFF2-40B4-BE49-F238E27FC236}">
                <a16:creationId xmlns:a16="http://schemas.microsoft.com/office/drawing/2014/main" id="{824293E6-E6E0-25CE-C7B4-95FD2B511436}"/>
              </a:ext>
            </a:extLst>
          </p:cNvPr>
          <p:cNvSpPr txBox="1"/>
          <p:nvPr/>
        </p:nvSpPr>
        <p:spPr>
          <a:xfrm>
            <a:off x="6352309" y="4899670"/>
            <a:ext cx="2576946" cy="6463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dirty="0"/>
              <a:t>Identification with the in-group</a:t>
            </a:r>
          </a:p>
        </p:txBody>
      </p:sp>
      <p:sp>
        <p:nvSpPr>
          <p:cNvPr id="14" name="ZoneTexte 13">
            <a:extLst>
              <a:ext uri="{FF2B5EF4-FFF2-40B4-BE49-F238E27FC236}">
                <a16:creationId xmlns:a16="http://schemas.microsoft.com/office/drawing/2014/main" id="{51867F10-1D41-78DD-A3B3-022FD369BC9A}"/>
              </a:ext>
            </a:extLst>
          </p:cNvPr>
          <p:cNvSpPr txBox="1"/>
          <p:nvPr/>
        </p:nvSpPr>
        <p:spPr>
          <a:xfrm>
            <a:off x="967509" y="4668838"/>
            <a:ext cx="2576946" cy="120032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dirty="0"/>
              <a:t>Socio-demographics: age, gender, migration background, social status, diploma </a:t>
            </a:r>
          </a:p>
        </p:txBody>
      </p:sp>
      <p:sp>
        <p:nvSpPr>
          <p:cNvPr id="16" name="ZoneTexte 15">
            <a:extLst>
              <a:ext uri="{FF2B5EF4-FFF2-40B4-BE49-F238E27FC236}">
                <a16:creationId xmlns:a16="http://schemas.microsoft.com/office/drawing/2014/main" id="{92C78824-69E9-1A39-1D85-009E0713BB08}"/>
              </a:ext>
            </a:extLst>
          </p:cNvPr>
          <p:cNvSpPr txBox="1"/>
          <p:nvPr/>
        </p:nvSpPr>
        <p:spPr>
          <a:xfrm>
            <a:off x="9160163" y="4996340"/>
            <a:ext cx="2576946"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dirty="0"/>
              <a:t>Peace and war attitudes</a:t>
            </a:r>
          </a:p>
        </p:txBody>
      </p:sp>
      <p:sp>
        <p:nvSpPr>
          <p:cNvPr id="25" name="ZoneTexte 24">
            <a:extLst>
              <a:ext uri="{FF2B5EF4-FFF2-40B4-BE49-F238E27FC236}">
                <a16:creationId xmlns:a16="http://schemas.microsoft.com/office/drawing/2014/main" id="{C93F686E-5F43-6F48-DB90-11BD817D19C2}"/>
              </a:ext>
            </a:extLst>
          </p:cNvPr>
          <p:cNvSpPr txBox="1"/>
          <p:nvPr/>
        </p:nvSpPr>
        <p:spPr>
          <a:xfrm>
            <a:off x="3648363" y="5038170"/>
            <a:ext cx="2576946"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dirty="0"/>
              <a:t>Political orientation</a:t>
            </a:r>
          </a:p>
        </p:txBody>
      </p:sp>
      <p:cxnSp>
        <p:nvCxnSpPr>
          <p:cNvPr id="29" name="Connecteur droit avec flèche 28">
            <a:extLst>
              <a:ext uri="{FF2B5EF4-FFF2-40B4-BE49-F238E27FC236}">
                <a16:creationId xmlns:a16="http://schemas.microsoft.com/office/drawing/2014/main" id="{3CDA8047-6A2B-C912-09E0-BA6C4C378A80}"/>
              </a:ext>
            </a:extLst>
          </p:cNvPr>
          <p:cNvCxnSpPr>
            <a:stCxn id="14" idx="0"/>
          </p:cNvCxnSpPr>
          <p:nvPr/>
        </p:nvCxnSpPr>
        <p:spPr>
          <a:xfrm flipV="1">
            <a:off x="2255982" y="3429000"/>
            <a:ext cx="6527800" cy="123983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1" name="Connecteur droit avec flèche 30">
            <a:extLst>
              <a:ext uri="{FF2B5EF4-FFF2-40B4-BE49-F238E27FC236}">
                <a16:creationId xmlns:a16="http://schemas.microsoft.com/office/drawing/2014/main" id="{22D42B54-A945-1E25-41A1-E387D01F4236}"/>
              </a:ext>
            </a:extLst>
          </p:cNvPr>
          <p:cNvCxnSpPr>
            <a:cxnSpLocks/>
            <a:stCxn id="25" idx="0"/>
          </p:cNvCxnSpPr>
          <p:nvPr/>
        </p:nvCxnSpPr>
        <p:spPr>
          <a:xfrm flipV="1">
            <a:off x="4936836" y="3503020"/>
            <a:ext cx="4223327" cy="153515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3" name="Connecteur droit avec flèche 32">
            <a:extLst>
              <a:ext uri="{FF2B5EF4-FFF2-40B4-BE49-F238E27FC236}">
                <a16:creationId xmlns:a16="http://schemas.microsoft.com/office/drawing/2014/main" id="{1918F704-CF1B-B376-0B01-88032941DAA4}"/>
              </a:ext>
            </a:extLst>
          </p:cNvPr>
          <p:cNvCxnSpPr>
            <a:stCxn id="13" idx="0"/>
          </p:cNvCxnSpPr>
          <p:nvPr/>
        </p:nvCxnSpPr>
        <p:spPr>
          <a:xfrm flipV="1">
            <a:off x="7640782" y="3509818"/>
            <a:ext cx="1791854" cy="138985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6" name="Connecteur droit avec flèche 35">
            <a:extLst>
              <a:ext uri="{FF2B5EF4-FFF2-40B4-BE49-F238E27FC236}">
                <a16:creationId xmlns:a16="http://schemas.microsoft.com/office/drawing/2014/main" id="{53DCBCFB-0476-246B-117D-899250CC90D5}"/>
              </a:ext>
            </a:extLst>
          </p:cNvPr>
          <p:cNvCxnSpPr>
            <a:stCxn id="16" idx="0"/>
          </p:cNvCxnSpPr>
          <p:nvPr/>
        </p:nvCxnSpPr>
        <p:spPr>
          <a:xfrm flipH="1" flipV="1">
            <a:off x="9836727" y="3509818"/>
            <a:ext cx="611909" cy="148652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8" name="ZoneTexte 7">
            <a:extLst>
              <a:ext uri="{FF2B5EF4-FFF2-40B4-BE49-F238E27FC236}">
                <a16:creationId xmlns:a16="http://schemas.microsoft.com/office/drawing/2014/main" id="{74A68BEA-301C-4CB1-E0A7-B0E1CAA9F559}"/>
              </a:ext>
            </a:extLst>
          </p:cNvPr>
          <p:cNvSpPr txBox="1"/>
          <p:nvPr/>
        </p:nvSpPr>
        <p:spPr>
          <a:xfrm>
            <a:off x="783936" y="2060020"/>
            <a:ext cx="10624127" cy="1300330"/>
          </a:xfrm>
          <a:prstGeom prst="rect">
            <a:avLst/>
          </a:prstGeom>
          <a:noFill/>
          <a:ln w="38100"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wrap="square" rtlCol="0">
            <a:spAutoFit/>
          </a:bodyPr>
          <a:lstStyle/>
          <a:p>
            <a:endParaRPr lang="en-GB" dirty="0"/>
          </a:p>
        </p:txBody>
      </p:sp>
      <p:sp>
        <p:nvSpPr>
          <p:cNvPr id="3" name="Espace réservé du numéro de diapositive 2">
            <a:extLst>
              <a:ext uri="{FF2B5EF4-FFF2-40B4-BE49-F238E27FC236}">
                <a16:creationId xmlns:a16="http://schemas.microsoft.com/office/drawing/2014/main" id="{4B68926D-01A9-2EBB-6C5B-BC90BC661C16}"/>
              </a:ext>
            </a:extLst>
          </p:cNvPr>
          <p:cNvSpPr>
            <a:spLocks noGrp="1"/>
          </p:cNvSpPr>
          <p:nvPr>
            <p:ph type="sldNum" sz="quarter" idx="12"/>
          </p:nvPr>
        </p:nvSpPr>
        <p:spPr/>
        <p:txBody>
          <a:bodyPr/>
          <a:lstStyle/>
          <a:p>
            <a:fld id="{3BF8160E-6D74-440E-9795-5FA78191EC67}" type="slidenum">
              <a:rPr lang="en-GB" smtClean="0"/>
              <a:t>8</a:t>
            </a:fld>
            <a:endParaRPr lang="en-GB"/>
          </a:p>
        </p:txBody>
      </p:sp>
    </p:spTree>
    <p:extLst>
      <p:ext uri="{BB962C8B-B14F-4D97-AF65-F5344CB8AC3E}">
        <p14:creationId xmlns:p14="http://schemas.microsoft.com/office/powerpoint/2010/main" val="10539769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a:extLst>
              <a:ext uri="{FF2B5EF4-FFF2-40B4-BE49-F238E27FC236}">
                <a16:creationId xmlns:a16="http://schemas.microsoft.com/office/drawing/2014/main" id="{07E6D882-2DFB-A4AD-C7CB-4E04B7D524C4}"/>
              </a:ext>
            </a:extLst>
          </p:cNvPr>
          <p:cNvSpPr>
            <a:spLocks noGrp="1"/>
          </p:cNvSpPr>
          <p:nvPr>
            <p:ph type="title"/>
          </p:nvPr>
        </p:nvSpPr>
        <p:spPr>
          <a:xfrm>
            <a:off x="466722" y="586855"/>
            <a:ext cx="3201366" cy="3387497"/>
          </a:xfrm>
        </p:spPr>
        <p:txBody>
          <a:bodyPr anchor="b">
            <a:normAutofit/>
          </a:bodyPr>
          <a:lstStyle/>
          <a:p>
            <a:pPr algn="r"/>
            <a:r>
              <a:rPr lang="en-GB" sz="4000">
                <a:solidFill>
                  <a:srgbClr val="FFFFFF"/>
                </a:solidFill>
              </a:rPr>
              <a:t>Measures used in this study</a:t>
            </a:r>
          </a:p>
        </p:txBody>
      </p:sp>
      <p:sp>
        <p:nvSpPr>
          <p:cNvPr id="3" name="Espace réservé du contenu 2">
            <a:extLst>
              <a:ext uri="{FF2B5EF4-FFF2-40B4-BE49-F238E27FC236}">
                <a16:creationId xmlns:a16="http://schemas.microsoft.com/office/drawing/2014/main" id="{605FD647-358D-A1DB-820A-5907F9C5069C}"/>
              </a:ext>
            </a:extLst>
          </p:cNvPr>
          <p:cNvSpPr>
            <a:spLocks noGrp="1"/>
          </p:cNvSpPr>
          <p:nvPr>
            <p:ph idx="1"/>
          </p:nvPr>
        </p:nvSpPr>
        <p:spPr>
          <a:xfrm>
            <a:off x="4810259" y="649480"/>
            <a:ext cx="6555347" cy="5546047"/>
          </a:xfrm>
        </p:spPr>
        <p:txBody>
          <a:bodyPr anchor="ctr">
            <a:normAutofit/>
          </a:bodyPr>
          <a:lstStyle/>
          <a:p>
            <a:r>
              <a:rPr lang="en-GB" sz="1900"/>
              <a:t>Socio-demographics: subjective social status (McArthur’s scale), gender (male, female, other), migration (yes or no), diploma (5 levels)</a:t>
            </a:r>
          </a:p>
          <a:p>
            <a:endParaRPr lang="en-GB" sz="1900"/>
          </a:p>
          <a:p>
            <a:r>
              <a:rPr lang="en-GB" sz="1900"/>
              <a:t>Peace &amp; War attitudes (Van Der Linden et al., 2017): 10-items bi-dimensional scale</a:t>
            </a:r>
          </a:p>
          <a:p>
            <a:pPr lvl="1"/>
            <a:r>
              <a:rPr lang="en-GB" sz="1900"/>
              <a:t>Peace attitudes (e.g., our country’s first priority should be world peace) (M: 5.74, SD: 1.06, alpha: .72)	</a:t>
            </a:r>
          </a:p>
          <a:p>
            <a:pPr lvl="1"/>
            <a:r>
              <a:rPr lang="en-GB" sz="1900"/>
              <a:t>War attitudes – reversed (e.g., war is sometimes the best way to solve a conflict (pro-war) (M: 5.54, SD: .97, alpha: .62)</a:t>
            </a:r>
          </a:p>
          <a:p>
            <a:pPr lvl="1"/>
            <a:endParaRPr lang="en-GB" sz="1900"/>
          </a:p>
          <a:p>
            <a:r>
              <a:rPr lang="en-GB" sz="1900"/>
              <a:t>Identity: single social identity item for Belgians and Europeans (Likert 7) (Postmes, 2013)</a:t>
            </a:r>
          </a:p>
          <a:p>
            <a:endParaRPr lang="en-GB" sz="1900"/>
          </a:p>
          <a:p>
            <a:r>
              <a:rPr lang="en-GB" sz="1900"/>
              <a:t>Political orientation: single item left-right (Likert 11)( Sanchez-Mazas et al., 2003)</a:t>
            </a:r>
          </a:p>
          <a:p>
            <a:pPr lvl="1"/>
            <a:endParaRPr lang="en-GB" sz="1900"/>
          </a:p>
          <a:p>
            <a:pPr lvl="1"/>
            <a:endParaRPr lang="en-GB" sz="1900"/>
          </a:p>
        </p:txBody>
      </p:sp>
      <p:sp>
        <p:nvSpPr>
          <p:cNvPr id="4" name="Espace réservé du numéro de diapositive 3">
            <a:extLst>
              <a:ext uri="{FF2B5EF4-FFF2-40B4-BE49-F238E27FC236}">
                <a16:creationId xmlns:a16="http://schemas.microsoft.com/office/drawing/2014/main" id="{02B8DBD3-D46D-32BF-0937-F6A3D7962854}"/>
              </a:ext>
            </a:extLst>
          </p:cNvPr>
          <p:cNvSpPr>
            <a:spLocks noGrp="1"/>
          </p:cNvSpPr>
          <p:nvPr>
            <p:ph type="sldNum" sz="quarter" idx="12"/>
          </p:nvPr>
        </p:nvSpPr>
        <p:spPr/>
        <p:txBody>
          <a:bodyPr/>
          <a:lstStyle/>
          <a:p>
            <a:fld id="{3BF8160E-6D74-440E-9795-5FA78191EC67}" type="slidenum">
              <a:rPr lang="en-GB" smtClean="0"/>
              <a:t>9</a:t>
            </a:fld>
            <a:endParaRPr lang="en-GB"/>
          </a:p>
        </p:txBody>
      </p:sp>
    </p:spTree>
    <p:extLst>
      <p:ext uri="{BB962C8B-B14F-4D97-AF65-F5344CB8AC3E}">
        <p14:creationId xmlns:p14="http://schemas.microsoft.com/office/powerpoint/2010/main" val="4090891840"/>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1710</TotalTime>
  <Words>1483</Words>
  <Application>Microsoft Office PowerPoint</Application>
  <PresentationFormat>Grand écran</PresentationFormat>
  <Paragraphs>189</Paragraphs>
  <Slides>20</Slides>
  <Notes>11</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20</vt:i4>
      </vt:variant>
    </vt:vector>
  </HeadingPairs>
  <TitlesOfParts>
    <vt:vector size="25" baseType="lpstr">
      <vt:lpstr>Aptos</vt:lpstr>
      <vt:lpstr>Aptos Display</vt:lpstr>
      <vt:lpstr>Arial</vt:lpstr>
      <vt:lpstr>Wingdings</vt:lpstr>
      <vt:lpstr>Thème Office</vt:lpstr>
      <vt:lpstr>Anticipating War</vt:lpstr>
      <vt:lpstr>Context of the survey</vt:lpstr>
      <vt:lpstr>Purpose of the survey</vt:lpstr>
      <vt:lpstr>Collective Future Thinking</vt:lpstr>
      <vt:lpstr>Psychological preparedness</vt:lpstr>
      <vt:lpstr>Willingness-to-fight </vt:lpstr>
      <vt:lpstr>Defence readiness</vt:lpstr>
      <vt:lpstr>Design &amp; methods</vt:lpstr>
      <vt:lpstr>Measures used in this study</vt:lpstr>
      <vt:lpstr>Participants </vt:lpstr>
      <vt:lpstr>Results: Conflict anticipated &amp; time horizon</vt:lpstr>
      <vt:lpstr>Level of threat</vt:lpstr>
      <vt:lpstr>Conflict probability</vt:lpstr>
      <vt:lpstr>Multiple linear regression (nested models)</vt:lpstr>
      <vt:lpstr>Discussion</vt:lpstr>
      <vt:lpstr>Other findings </vt:lpstr>
      <vt:lpstr>Any question, remarks, suggestion ? </vt:lpstr>
      <vt:lpstr>Présentation PowerPoint</vt:lpstr>
      <vt:lpstr>Collective future thinking tasks</vt:lpstr>
      <vt:lpstr>Hypotheses (subordinate)</vt:lpstr>
    </vt:vector>
  </TitlesOfParts>
  <Company>UCLouvain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Loïc Fierens</dc:creator>
  <cp:lastModifiedBy>Loïc Fierens</cp:lastModifiedBy>
  <cp:revision>1</cp:revision>
  <dcterms:created xsi:type="dcterms:W3CDTF">2026-06-18T10:00:20Z</dcterms:created>
  <dcterms:modified xsi:type="dcterms:W3CDTF">2026-07-01T23:14:24Z</dcterms:modified>
</cp:coreProperties>
</file>