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0" r:id="rId3"/>
    <p:sldId id="265" r:id="rId4"/>
    <p:sldId id="267" r:id="rId5"/>
    <p:sldId id="261" r:id="rId6"/>
    <p:sldId id="259" r:id="rId7"/>
    <p:sldId id="268" r:id="rId8"/>
    <p:sldId id="262" r:id="rId9"/>
    <p:sldId id="263" r:id="rId10"/>
    <p:sldId id="266" r:id="rId11"/>
    <p:sldId id="270" r:id="rId12"/>
    <p:sldId id="269"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2277" autoAdjust="0"/>
  </p:normalViewPr>
  <p:slideViewPr>
    <p:cSldViewPr snapToGrid="0">
      <p:cViewPr varScale="1">
        <p:scale>
          <a:sx n="29" d="100"/>
          <a:sy n="29" d="100"/>
        </p:scale>
        <p:origin x="208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aud Claes" userId="5847fbce-8000-44c3-85f1-c2f07ed644fa" providerId="ADAL" clId="{5E4DB04F-0E1B-4125-B5EA-9289AE353264}"/>
    <pc:docChg chg="modSld">
      <pc:chgData name="Arnaud Claes" userId="5847fbce-8000-44c3-85f1-c2f07ed644fa" providerId="ADAL" clId="{5E4DB04F-0E1B-4125-B5EA-9289AE353264}" dt="2021-09-07T18:07:55.956" v="110" actId="20577"/>
      <pc:docMkLst>
        <pc:docMk/>
      </pc:docMkLst>
      <pc:sldChg chg="modNotesTx">
        <pc:chgData name="Arnaud Claes" userId="5847fbce-8000-44c3-85f1-c2f07ed644fa" providerId="ADAL" clId="{5E4DB04F-0E1B-4125-B5EA-9289AE353264}" dt="2021-09-07T18:07:55.956" v="110" actId="20577"/>
        <pc:sldMkLst>
          <pc:docMk/>
          <pc:sldMk cId="665762160" sldId="26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AD9E5C-B281-4F4E-9DB5-32865FC8DF13}"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fr-BE"/>
        </a:p>
      </dgm:t>
    </dgm:pt>
    <dgm:pt modelId="{5B6A9B03-83E7-454C-9284-5FC20110D630}">
      <dgm:prSet phldrT="[Texte]"/>
      <dgm:spPr/>
      <dgm:t>
        <a:bodyPr/>
        <a:lstStyle/>
        <a:p>
          <a:r>
            <a:rPr lang="fr-FR" dirty="0"/>
            <a:t>Définition de la relation</a:t>
          </a:r>
          <a:endParaRPr lang="fr-BE" dirty="0"/>
        </a:p>
      </dgm:t>
    </dgm:pt>
    <dgm:pt modelId="{9D125124-09EC-46E1-B36D-96ECEB9610DA}" type="parTrans" cxnId="{13CCF2A5-05C0-49A1-A758-2393C720C811}">
      <dgm:prSet/>
      <dgm:spPr/>
      <dgm:t>
        <a:bodyPr/>
        <a:lstStyle/>
        <a:p>
          <a:endParaRPr lang="fr-BE"/>
        </a:p>
      </dgm:t>
    </dgm:pt>
    <dgm:pt modelId="{90009A45-6D02-4106-A46D-41EC54D2681A}" type="sibTrans" cxnId="{13CCF2A5-05C0-49A1-A758-2393C720C811}">
      <dgm:prSet/>
      <dgm:spPr/>
      <dgm:t>
        <a:bodyPr/>
        <a:lstStyle/>
        <a:p>
          <a:endParaRPr lang="fr-BE"/>
        </a:p>
      </dgm:t>
    </dgm:pt>
    <dgm:pt modelId="{D975557A-7B28-4F5A-A862-C6878112B7AC}">
      <dgm:prSet phldrT="[Texte]"/>
      <dgm:spPr/>
      <dgm:t>
        <a:bodyPr/>
        <a:lstStyle/>
        <a:p>
          <a:r>
            <a:rPr lang="fr-FR" dirty="0"/>
            <a:t>Connaissance technique</a:t>
          </a:r>
          <a:endParaRPr lang="fr-BE" dirty="0"/>
        </a:p>
      </dgm:t>
    </dgm:pt>
    <dgm:pt modelId="{E8B313AA-44AB-41D0-B608-B2D5662FA111}" type="parTrans" cxnId="{4AC90FE5-75E6-4AD2-B604-A79B38BEA4A6}">
      <dgm:prSet/>
      <dgm:spPr/>
      <dgm:t>
        <a:bodyPr/>
        <a:lstStyle/>
        <a:p>
          <a:endParaRPr lang="fr-BE"/>
        </a:p>
      </dgm:t>
    </dgm:pt>
    <dgm:pt modelId="{9D36CC05-C0DB-4FEB-BF80-5C1B06325573}" type="sibTrans" cxnId="{4AC90FE5-75E6-4AD2-B604-A79B38BEA4A6}">
      <dgm:prSet/>
      <dgm:spPr/>
      <dgm:t>
        <a:bodyPr/>
        <a:lstStyle/>
        <a:p>
          <a:endParaRPr lang="fr-BE"/>
        </a:p>
      </dgm:t>
    </dgm:pt>
    <dgm:pt modelId="{2AA4AD3A-AB3C-49A0-A5EF-F12592BA4888}">
      <dgm:prSet phldrT="[Texte]"/>
      <dgm:spPr/>
      <dgm:t>
        <a:bodyPr/>
        <a:lstStyle/>
        <a:p>
          <a:r>
            <a:rPr lang="fr-FR" dirty="0"/>
            <a:t>Connaissance de soi</a:t>
          </a:r>
          <a:endParaRPr lang="fr-BE" dirty="0"/>
        </a:p>
      </dgm:t>
    </dgm:pt>
    <dgm:pt modelId="{375938E5-CFC7-444A-8595-05FE3976EC68}" type="parTrans" cxnId="{2EB5EF6A-32E6-46FE-8924-AAB945ABB30E}">
      <dgm:prSet/>
      <dgm:spPr/>
      <dgm:t>
        <a:bodyPr/>
        <a:lstStyle/>
        <a:p>
          <a:endParaRPr lang="fr-BE"/>
        </a:p>
      </dgm:t>
    </dgm:pt>
    <dgm:pt modelId="{40039A5B-1C76-499D-9549-F2ECDC6FCCA3}" type="sibTrans" cxnId="{2EB5EF6A-32E6-46FE-8924-AAB945ABB30E}">
      <dgm:prSet/>
      <dgm:spPr/>
      <dgm:t>
        <a:bodyPr/>
        <a:lstStyle/>
        <a:p>
          <a:endParaRPr lang="fr-BE"/>
        </a:p>
      </dgm:t>
    </dgm:pt>
    <dgm:pt modelId="{E46D1074-694A-4CC0-B252-FD154F856602}" type="pres">
      <dgm:prSet presAssocID="{0BAD9E5C-B281-4F4E-9DB5-32865FC8DF13}" presName="Name0" presStyleCnt="0">
        <dgm:presLayoutVars>
          <dgm:dir/>
          <dgm:resizeHandles val="exact"/>
        </dgm:presLayoutVars>
      </dgm:prSet>
      <dgm:spPr/>
      <dgm:t>
        <a:bodyPr/>
        <a:lstStyle/>
        <a:p>
          <a:endParaRPr lang="fr-FR"/>
        </a:p>
      </dgm:t>
    </dgm:pt>
    <dgm:pt modelId="{AC963EF1-43B6-4C7B-B74D-20915D71B255}" type="pres">
      <dgm:prSet presAssocID="{5B6A9B03-83E7-454C-9284-5FC20110D630}" presName="node" presStyleLbl="node1" presStyleIdx="0" presStyleCnt="3">
        <dgm:presLayoutVars>
          <dgm:bulletEnabled val="1"/>
        </dgm:presLayoutVars>
      </dgm:prSet>
      <dgm:spPr/>
      <dgm:t>
        <a:bodyPr/>
        <a:lstStyle/>
        <a:p>
          <a:endParaRPr lang="fr-FR"/>
        </a:p>
      </dgm:t>
    </dgm:pt>
    <dgm:pt modelId="{09C6CD29-3BE3-4F7C-B876-CBB7687D0055}" type="pres">
      <dgm:prSet presAssocID="{90009A45-6D02-4106-A46D-41EC54D2681A}" presName="sibTrans" presStyleLbl="sibTrans2D1" presStyleIdx="0" presStyleCnt="3"/>
      <dgm:spPr/>
      <dgm:t>
        <a:bodyPr/>
        <a:lstStyle/>
        <a:p>
          <a:endParaRPr lang="fr-FR"/>
        </a:p>
      </dgm:t>
    </dgm:pt>
    <dgm:pt modelId="{88C32899-70EC-4E6F-9C41-39D59A8161AF}" type="pres">
      <dgm:prSet presAssocID="{90009A45-6D02-4106-A46D-41EC54D2681A}" presName="connectorText" presStyleLbl="sibTrans2D1" presStyleIdx="0" presStyleCnt="3"/>
      <dgm:spPr/>
      <dgm:t>
        <a:bodyPr/>
        <a:lstStyle/>
        <a:p>
          <a:endParaRPr lang="fr-FR"/>
        </a:p>
      </dgm:t>
    </dgm:pt>
    <dgm:pt modelId="{DBC9421C-2CC1-4F75-A915-185DE886764B}" type="pres">
      <dgm:prSet presAssocID="{D975557A-7B28-4F5A-A862-C6878112B7AC}" presName="node" presStyleLbl="node1" presStyleIdx="1" presStyleCnt="3">
        <dgm:presLayoutVars>
          <dgm:bulletEnabled val="1"/>
        </dgm:presLayoutVars>
      </dgm:prSet>
      <dgm:spPr/>
      <dgm:t>
        <a:bodyPr/>
        <a:lstStyle/>
        <a:p>
          <a:endParaRPr lang="fr-FR"/>
        </a:p>
      </dgm:t>
    </dgm:pt>
    <dgm:pt modelId="{2B86B0D5-95E3-4258-845E-4442CC2D0645}" type="pres">
      <dgm:prSet presAssocID="{9D36CC05-C0DB-4FEB-BF80-5C1B06325573}" presName="sibTrans" presStyleLbl="sibTrans2D1" presStyleIdx="1" presStyleCnt="3"/>
      <dgm:spPr/>
      <dgm:t>
        <a:bodyPr/>
        <a:lstStyle/>
        <a:p>
          <a:endParaRPr lang="fr-FR"/>
        </a:p>
      </dgm:t>
    </dgm:pt>
    <dgm:pt modelId="{B9A450B3-F056-477A-94C6-AFEAC6540B0E}" type="pres">
      <dgm:prSet presAssocID="{9D36CC05-C0DB-4FEB-BF80-5C1B06325573}" presName="connectorText" presStyleLbl="sibTrans2D1" presStyleIdx="1" presStyleCnt="3"/>
      <dgm:spPr/>
      <dgm:t>
        <a:bodyPr/>
        <a:lstStyle/>
        <a:p>
          <a:endParaRPr lang="fr-FR"/>
        </a:p>
      </dgm:t>
    </dgm:pt>
    <dgm:pt modelId="{7BDE4E96-7E5B-4B10-AFA8-872992A39149}" type="pres">
      <dgm:prSet presAssocID="{2AA4AD3A-AB3C-49A0-A5EF-F12592BA4888}" presName="node" presStyleLbl="node1" presStyleIdx="2" presStyleCnt="3">
        <dgm:presLayoutVars>
          <dgm:bulletEnabled val="1"/>
        </dgm:presLayoutVars>
      </dgm:prSet>
      <dgm:spPr/>
      <dgm:t>
        <a:bodyPr/>
        <a:lstStyle/>
        <a:p>
          <a:endParaRPr lang="fr-FR"/>
        </a:p>
      </dgm:t>
    </dgm:pt>
    <dgm:pt modelId="{2A2D2BF8-B331-4DAF-B587-98D402076C29}" type="pres">
      <dgm:prSet presAssocID="{40039A5B-1C76-499D-9549-F2ECDC6FCCA3}" presName="sibTrans" presStyleLbl="sibTrans2D1" presStyleIdx="2" presStyleCnt="3"/>
      <dgm:spPr/>
      <dgm:t>
        <a:bodyPr/>
        <a:lstStyle/>
        <a:p>
          <a:endParaRPr lang="fr-FR"/>
        </a:p>
      </dgm:t>
    </dgm:pt>
    <dgm:pt modelId="{7303F302-5B0E-410B-9612-24DE5075DEA9}" type="pres">
      <dgm:prSet presAssocID="{40039A5B-1C76-499D-9549-F2ECDC6FCCA3}" presName="connectorText" presStyleLbl="sibTrans2D1" presStyleIdx="2" presStyleCnt="3"/>
      <dgm:spPr/>
      <dgm:t>
        <a:bodyPr/>
        <a:lstStyle/>
        <a:p>
          <a:endParaRPr lang="fr-FR"/>
        </a:p>
      </dgm:t>
    </dgm:pt>
  </dgm:ptLst>
  <dgm:cxnLst>
    <dgm:cxn modelId="{8BBF1D6B-7943-4D77-B7C1-1C5CF50F7A1F}" type="presOf" srcId="{5B6A9B03-83E7-454C-9284-5FC20110D630}" destId="{AC963EF1-43B6-4C7B-B74D-20915D71B255}" srcOrd="0" destOrd="0" presId="urn:microsoft.com/office/officeart/2005/8/layout/cycle7"/>
    <dgm:cxn modelId="{4AC90FE5-75E6-4AD2-B604-A79B38BEA4A6}" srcId="{0BAD9E5C-B281-4F4E-9DB5-32865FC8DF13}" destId="{D975557A-7B28-4F5A-A862-C6878112B7AC}" srcOrd="1" destOrd="0" parTransId="{E8B313AA-44AB-41D0-B608-B2D5662FA111}" sibTransId="{9D36CC05-C0DB-4FEB-BF80-5C1B06325573}"/>
    <dgm:cxn modelId="{2EB5EF6A-32E6-46FE-8924-AAB945ABB30E}" srcId="{0BAD9E5C-B281-4F4E-9DB5-32865FC8DF13}" destId="{2AA4AD3A-AB3C-49A0-A5EF-F12592BA4888}" srcOrd="2" destOrd="0" parTransId="{375938E5-CFC7-444A-8595-05FE3976EC68}" sibTransId="{40039A5B-1C76-499D-9549-F2ECDC6FCCA3}"/>
    <dgm:cxn modelId="{0D5F1B8A-2960-4BE2-826A-92788453C18F}" type="presOf" srcId="{0BAD9E5C-B281-4F4E-9DB5-32865FC8DF13}" destId="{E46D1074-694A-4CC0-B252-FD154F856602}" srcOrd="0" destOrd="0" presId="urn:microsoft.com/office/officeart/2005/8/layout/cycle7"/>
    <dgm:cxn modelId="{13CCF2A5-05C0-49A1-A758-2393C720C811}" srcId="{0BAD9E5C-B281-4F4E-9DB5-32865FC8DF13}" destId="{5B6A9B03-83E7-454C-9284-5FC20110D630}" srcOrd="0" destOrd="0" parTransId="{9D125124-09EC-46E1-B36D-96ECEB9610DA}" sibTransId="{90009A45-6D02-4106-A46D-41EC54D2681A}"/>
    <dgm:cxn modelId="{D828ABB7-1EAE-46EE-AB3D-A9F6850668A8}" type="presOf" srcId="{9D36CC05-C0DB-4FEB-BF80-5C1B06325573}" destId="{B9A450B3-F056-477A-94C6-AFEAC6540B0E}" srcOrd="1" destOrd="0" presId="urn:microsoft.com/office/officeart/2005/8/layout/cycle7"/>
    <dgm:cxn modelId="{83D7267B-7FFF-4D16-9A3D-86BC24371BCB}" type="presOf" srcId="{90009A45-6D02-4106-A46D-41EC54D2681A}" destId="{09C6CD29-3BE3-4F7C-B876-CBB7687D0055}" srcOrd="0" destOrd="0" presId="urn:microsoft.com/office/officeart/2005/8/layout/cycle7"/>
    <dgm:cxn modelId="{6A1387B8-4226-49E8-B696-7105B21D69AE}" type="presOf" srcId="{9D36CC05-C0DB-4FEB-BF80-5C1B06325573}" destId="{2B86B0D5-95E3-4258-845E-4442CC2D0645}" srcOrd="0" destOrd="0" presId="urn:microsoft.com/office/officeart/2005/8/layout/cycle7"/>
    <dgm:cxn modelId="{5FE12B95-8CA4-4DBC-A058-67CAA85FFBD3}" type="presOf" srcId="{40039A5B-1C76-499D-9549-F2ECDC6FCCA3}" destId="{7303F302-5B0E-410B-9612-24DE5075DEA9}" srcOrd="1" destOrd="0" presId="urn:microsoft.com/office/officeart/2005/8/layout/cycle7"/>
    <dgm:cxn modelId="{12A7F420-E1E6-4418-82F8-6A229F289B8A}" type="presOf" srcId="{90009A45-6D02-4106-A46D-41EC54D2681A}" destId="{88C32899-70EC-4E6F-9C41-39D59A8161AF}" srcOrd="1" destOrd="0" presId="urn:microsoft.com/office/officeart/2005/8/layout/cycle7"/>
    <dgm:cxn modelId="{AA7D7322-390D-40CE-9D1D-D6F66E879835}" type="presOf" srcId="{40039A5B-1C76-499D-9549-F2ECDC6FCCA3}" destId="{2A2D2BF8-B331-4DAF-B587-98D402076C29}" srcOrd="0" destOrd="0" presId="urn:microsoft.com/office/officeart/2005/8/layout/cycle7"/>
    <dgm:cxn modelId="{7FC7C4CD-44DA-42F6-9CAA-18C4A5F3F975}" type="presOf" srcId="{2AA4AD3A-AB3C-49A0-A5EF-F12592BA4888}" destId="{7BDE4E96-7E5B-4B10-AFA8-872992A39149}" srcOrd="0" destOrd="0" presId="urn:microsoft.com/office/officeart/2005/8/layout/cycle7"/>
    <dgm:cxn modelId="{0F3F3CA5-7ABC-4C57-9B4A-6BF083B9183B}" type="presOf" srcId="{D975557A-7B28-4F5A-A862-C6878112B7AC}" destId="{DBC9421C-2CC1-4F75-A915-185DE886764B}" srcOrd="0" destOrd="0" presId="urn:microsoft.com/office/officeart/2005/8/layout/cycle7"/>
    <dgm:cxn modelId="{0FD8DF4B-F0CF-4893-9A8E-C0578048742D}" type="presParOf" srcId="{E46D1074-694A-4CC0-B252-FD154F856602}" destId="{AC963EF1-43B6-4C7B-B74D-20915D71B255}" srcOrd="0" destOrd="0" presId="urn:microsoft.com/office/officeart/2005/8/layout/cycle7"/>
    <dgm:cxn modelId="{4FC6ECEF-B890-48F8-ADA0-15AF3FC62E80}" type="presParOf" srcId="{E46D1074-694A-4CC0-B252-FD154F856602}" destId="{09C6CD29-3BE3-4F7C-B876-CBB7687D0055}" srcOrd="1" destOrd="0" presId="urn:microsoft.com/office/officeart/2005/8/layout/cycle7"/>
    <dgm:cxn modelId="{DDC13125-FA70-4152-B20C-DC3C3011ADB6}" type="presParOf" srcId="{09C6CD29-3BE3-4F7C-B876-CBB7687D0055}" destId="{88C32899-70EC-4E6F-9C41-39D59A8161AF}" srcOrd="0" destOrd="0" presId="urn:microsoft.com/office/officeart/2005/8/layout/cycle7"/>
    <dgm:cxn modelId="{7BC02781-43C2-4AD1-A579-EAD6D85C6B03}" type="presParOf" srcId="{E46D1074-694A-4CC0-B252-FD154F856602}" destId="{DBC9421C-2CC1-4F75-A915-185DE886764B}" srcOrd="2" destOrd="0" presId="urn:microsoft.com/office/officeart/2005/8/layout/cycle7"/>
    <dgm:cxn modelId="{63D9F152-9A75-42D9-B181-878B19EA1C7E}" type="presParOf" srcId="{E46D1074-694A-4CC0-B252-FD154F856602}" destId="{2B86B0D5-95E3-4258-845E-4442CC2D0645}" srcOrd="3" destOrd="0" presId="urn:microsoft.com/office/officeart/2005/8/layout/cycle7"/>
    <dgm:cxn modelId="{B5E59013-70D2-4909-A24A-52C84645FEB9}" type="presParOf" srcId="{2B86B0D5-95E3-4258-845E-4442CC2D0645}" destId="{B9A450B3-F056-477A-94C6-AFEAC6540B0E}" srcOrd="0" destOrd="0" presId="urn:microsoft.com/office/officeart/2005/8/layout/cycle7"/>
    <dgm:cxn modelId="{930E15CF-1704-4F12-A179-2311602C46D6}" type="presParOf" srcId="{E46D1074-694A-4CC0-B252-FD154F856602}" destId="{7BDE4E96-7E5B-4B10-AFA8-872992A39149}" srcOrd="4" destOrd="0" presId="urn:microsoft.com/office/officeart/2005/8/layout/cycle7"/>
    <dgm:cxn modelId="{BCEEDD28-C919-4477-8298-827B961FD23E}" type="presParOf" srcId="{E46D1074-694A-4CC0-B252-FD154F856602}" destId="{2A2D2BF8-B331-4DAF-B587-98D402076C29}" srcOrd="5" destOrd="0" presId="urn:microsoft.com/office/officeart/2005/8/layout/cycle7"/>
    <dgm:cxn modelId="{C7F613E7-28D3-49FD-BE1C-AE78AEAAC48D}" type="presParOf" srcId="{2A2D2BF8-B331-4DAF-B587-98D402076C29}" destId="{7303F302-5B0E-410B-9612-24DE5075DEA9}"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63EF1-43B6-4C7B-B74D-20915D71B255}">
      <dsp:nvSpPr>
        <dsp:cNvPr id="0" name=""/>
        <dsp:cNvSpPr/>
      </dsp:nvSpPr>
      <dsp:spPr>
        <a:xfrm>
          <a:off x="4130761" y="1008"/>
          <a:ext cx="2254076" cy="1127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a:t>Définition de la relation</a:t>
          </a:r>
          <a:endParaRPr lang="fr-BE" sz="2800" kern="1200" dirty="0"/>
        </a:p>
      </dsp:txBody>
      <dsp:txXfrm>
        <a:off x="4163771" y="34018"/>
        <a:ext cx="2188056" cy="1061018"/>
      </dsp:txXfrm>
    </dsp:sp>
    <dsp:sp modelId="{09C6CD29-3BE3-4F7C-B876-CBB7687D0055}">
      <dsp:nvSpPr>
        <dsp:cNvPr id="0" name=""/>
        <dsp:cNvSpPr/>
      </dsp:nvSpPr>
      <dsp:spPr>
        <a:xfrm rot="3600000">
          <a:off x="5601314" y="1978437"/>
          <a:ext cx="1173356" cy="39446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BE" sz="1600" kern="1200"/>
        </a:p>
      </dsp:txBody>
      <dsp:txXfrm>
        <a:off x="5719653" y="2057330"/>
        <a:ext cx="936678" cy="236677"/>
      </dsp:txXfrm>
    </dsp:sp>
    <dsp:sp modelId="{DBC9421C-2CC1-4F75-A915-185DE886764B}">
      <dsp:nvSpPr>
        <dsp:cNvPr id="0" name=""/>
        <dsp:cNvSpPr/>
      </dsp:nvSpPr>
      <dsp:spPr>
        <a:xfrm>
          <a:off x="5991147" y="3223291"/>
          <a:ext cx="2254076" cy="1127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a:t>Connaissance technique</a:t>
          </a:r>
          <a:endParaRPr lang="fr-BE" sz="2800" kern="1200" dirty="0"/>
        </a:p>
      </dsp:txBody>
      <dsp:txXfrm>
        <a:off x="6024157" y="3256301"/>
        <a:ext cx="2188056" cy="1061018"/>
      </dsp:txXfrm>
    </dsp:sp>
    <dsp:sp modelId="{2B86B0D5-95E3-4258-845E-4442CC2D0645}">
      <dsp:nvSpPr>
        <dsp:cNvPr id="0" name=""/>
        <dsp:cNvSpPr/>
      </dsp:nvSpPr>
      <dsp:spPr>
        <a:xfrm rot="10800000">
          <a:off x="4671121" y="3589579"/>
          <a:ext cx="1173356" cy="39446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BE" sz="1600" kern="1200"/>
        </a:p>
      </dsp:txBody>
      <dsp:txXfrm rot="10800000">
        <a:off x="4789460" y="3668472"/>
        <a:ext cx="936678" cy="236677"/>
      </dsp:txXfrm>
    </dsp:sp>
    <dsp:sp modelId="{7BDE4E96-7E5B-4B10-AFA8-872992A39149}">
      <dsp:nvSpPr>
        <dsp:cNvPr id="0" name=""/>
        <dsp:cNvSpPr/>
      </dsp:nvSpPr>
      <dsp:spPr>
        <a:xfrm>
          <a:off x="2270375" y="3223291"/>
          <a:ext cx="2254076" cy="1127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fr-FR" sz="2800" kern="1200" dirty="0"/>
            <a:t>Connaissance de soi</a:t>
          </a:r>
          <a:endParaRPr lang="fr-BE" sz="2800" kern="1200" dirty="0"/>
        </a:p>
      </dsp:txBody>
      <dsp:txXfrm>
        <a:off x="2303385" y="3256301"/>
        <a:ext cx="2188056" cy="1061018"/>
      </dsp:txXfrm>
    </dsp:sp>
    <dsp:sp modelId="{2A2D2BF8-B331-4DAF-B587-98D402076C29}">
      <dsp:nvSpPr>
        <dsp:cNvPr id="0" name=""/>
        <dsp:cNvSpPr/>
      </dsp:nvSpPr>
      <dsp:spPr>
        <a:xfrm rot="18000000">
          <a:off x="3740928" y="1978437"/>
          <a:ext cx="1173356" cy="39446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fr-BE" sz="1600" kern="1200"/>
        </a:p>
      </dsp:txBody>
      <dsp:txXfrm>
        <a:off x="3859267" y="2057330"/>
        <a:ext cx="936678" cy="23667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C474C3-0AA6-433F-898C-B4F853421301}" type="datetimeFigureOut">
              <a:rPr lang="fr-BE" smtClean="0"/>
              <a:t>08-09-21</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5E988E-03FF-4FBF-87E5-E1C3203D9299}" type="slidenum">
              <a:rPr lang="fr-BE" smtClean="0"/>
              <a:t>‹N°›</a:t>
            </a:fld>
            <a:endParaRPr lang="fr-BE"/>
          </a:p>
        </p:txBody>
      </p:sp>
    </p:spTree>
    <p:extLst>
      <p:ext uri="{BB962C8B-B14F-4D97-AF65-F5344CB8AC3E}">
        <p14:creationId xmlns:p14="http://schemas.microsoft.com/office/powerpoint/2010/main" val="1019678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75E988E-03FF-4FBF-87E5-E1C3203D9299}" type="slidenum">
              <a:rPr lang="fr-BE" smtClean="0"/>
              <a:t>1</a:t>
            </a:fld>
            <a:endParaRPr lang="fr-BE"/>
          </a:p>
        </p:txBody>
      </p:sp>
    </p:spTree>
    <p:extLst>
      <p:ext uri="{BB962C8B-B14F-4D97-AF65-F5344CB8AC3E}">
        <p14:creationId xmlns:p14="http://schemas.microsoft.com/office/powerpoint/2010/main" val="3410896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endParaRPr lang="fr-FR" dirty="0">
              <a:latin typeface="+mj-lt"/>
            </a:endParaRPr>
          </a:p>
          <a:p>
            <a:r>
              <a:rPr lang="fr-FR" dirty="0">
                <a:latin typeface="+mj-lt"/>
              </a:rPr>
              <a:t>Automatisme est généralement du registre </a:t>
            </a:r>
            <a:r>
              <a:rPr lang="fr-FR" dirty="0" smtClean="0">
                <a:latin typeface="+mj-lt"/>
              </a:rPr>
              <a:t>de la machine. </a:t>
            </a:r>
            <a:r>
              <a:rPr lang="fr-FR" dirty="0">
                <a:latin typeface="+mj-lt"/>
              </a:rPr>
              <a:t>Un dispositif automatisé est généralement vu comme plus archaïque qu’un dispositif « autonome ». Agir par automatisme est généralement perçu comme contraire à un comportement autonome.</a:t>
            </a:r>
          </a:p>
          <a:p>
            <a:r>
              <a:rPr lang="fr-FR" dirty="0">
                <a:latin typeface="+mj-lt"/>
              </a:rPr>
              <a:t>A l’inverse, la notion d’autonomie, généralement plus </a:t>
            </a:r>
            <a:r>
              <a:rPr lang="fr-FR" dirty="0" smtClean="0">
                <a:latin typeface="+mj-lt"/>
              </a:rPr>
              <a:t>positive, du registre de l’individu, de l’humain, </a:t>
            </a:r>
            <a:r>
              <a:rPr lang="fr-FR" dirty="0">
                <a:latin typeface="+mj-lt"/>
              </a:rPr>
              <a:t>est souvent un des objectifs de tout processus éducatif. On retrouve déjà ce genre d’idées dans les travaux de Kant avec le principe de majorité/minorité. Appliquée à un dispositif, le dispositif autonome est plus « intelligent » qu’un dispositif automatique.</a:t>
            </a:r>
          </a:p>
          <a:p>
            <a:endParaRPr lang="fr-FR" dirty="0">
              <a:latin typeface="+mj-lt"/>
            </a:endParaRPr>
          </a:p>
          <a:p>
            <a:r>
              <a:rPr lang="fr-FR" dirty="0">
                <a:latin typeface="+mj-lt"/>
              </a:rPr>
              <a:t>Pourtant, nous sommes pétris d’automatisme. Ces automatismes nous permettent de court circuiter certaines actions quand leur exécution nécessite une certaine rapidité d’action (conduite, élimination de certaines informations bruitées etc.). Ils font parties de nos processus cognitifs. L’usage et la conception de nombreux dispositifs repose sur l’usage de ces automatismes. Je reviendrai plus loin sur la notion d’affordance.</a:t>
            </a:r>
          </a:p>
          <a:p>
            <a:endParaRPr lang="fr-FR" dirty="0">
              <a:latin typeface="+mj-lt"/>
            </a:endParaRPr>
          </a:p>
          <a:p>
            <a:pPr marL="0" indent="0">
              <a:buNone/>
            </a:pPr>
            <a:r>
              <a:rPr lang="fr-FR" dirty="0">
                <a:latin typeface="+mj-lt"/>
              </a:rPr>
              <a:t>L’argument que je vais défendre ici c’est que baser le développement d’une forme d’autonomie (ici à l’égard de dispositifs techniques) ne repose pas uniquement sur l’érection d’un individu idéal qui se libère de ses automatismes.</a:t>
            </a:r>
          </a:p>
          <a:p>
            <a:pPr marL="0" indent="0">
              <a:buNone/>
            </a:pPr>
            <a:r>
              <a:rPr lang="fr-FR" dirty="0">
                <a:latin typeface="+mj-lt"/>
              </a:rPr>
              <a:t>Être autonome, c’est justement fixer ses propres règles en pleine conscience de ses automatismes.</a:t>
            </a:r>
          </a:p>
          <a:p>
            <a:endParaRPr lang="fr-BE" dirty="0"/>
          </a:p>
        </p:txBody>
      </p:sp>
      <p:sp>
        <p:nvSpPr>
          <p:cNvPr id="4" name="Espace réservé du numéro de diapositive 3"/>
          <p:cNvSpPr>
            <a:spLocks noGrp="1"/>
          </p:cNvSpPr>
          <p:nvPr>
            <p:ph type="sldNum" sz="quarter" idx="5"/>
          </p:nvPr>
        </p:nvSpPr>
        <p:spPr/>
        <p:txBody>
          <a:bodyPr/>
          <a:lstStyle/>
          <a:p>
            <a:fld id="{475E988E-03FF-4FBF-87E5-E1C3203D9299}" type="slidenum">
              <a:rPr lang="fr-BE" smtClean="0"/>
              <a:t>2</a:t>
            </a:fld>
            <a:endParaRPr lang="fr-BE"/>
          </a:p>
        </p:txBody>
      </p:sp>
    </p:spTree>
    <p:extLst>
      <p:ext uri="{BB962C8B-B14F-4D97-AF65-F5344CB8AC3E}">
        <p14:creationId xmlns:p14="http://schemas.microsoft.com/office/powerpoint/2010/main" val="2535931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57B0017-0715-4315-98CD-279FB40C3DDA}" type="slidenum">
              <a:rPr lang="fr-BE" smtClean="0"/>
              <a:t>3</a:t>
            </a:fld>
            <a:endParaRPr lang="fr-BE"/>
          </a:p>
        </p:txBody>
      </p:sp>
    </p:spTree>
    <p:extLst>
      <p:ext uri="{BB962C8B-B14F-4D97-AF65-F5344CB8AC3E}">
        <p14:creationId xmlns:p14="http://schemas.microsoft.com/office/powerpoint/2010/main" val="190586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57B0017-0715-4315-98CD-279FB40C3DDA}" type="slidenum">
              <a:rPr lang="fr-BE" smtClean="0"/>
              <a:t>4</a:t>
            </a:fld>
            <a:endParaRPr lang="fr-BE"/>
          </a:p>
        </p:txBody>
      </p:sp>
    </p:spTree>
    <p:extLst>
      <p:ext uri="{BB962C8B-B14F-4D97-AF65-F5344CB8AC3E}">
        <p14:creationId xmlns:p14="http://schemas.microsoft.com/office/powerpoint/2010/main" val="2879810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Pouvoir, ensemble des rapports de force, ensemble des affrontements, des luttes, </a:t>
            </a:r>
            <a:r>
              <a:rPr lang="fr-FR"/>
              <a:t>des résistances.</a:t>
            </a:r>
            <a:endParaRPr lang="fr-BE" dirty="0"/>
          </a:p>
        </p:txBody>
      </p:sp>
      <p:sp>
        <p:nvSpPr>
          <p:cNvPr id="4" name="Espace réservé du numéro de diapositive 3"/>
          <p:cNvSpPr>
            <a:spLocks noGrp="1"/>
          </p:cNvSpPr>
          <p:nvPr>
            <p:ph type="sldNum" sz="quarter" idx="5"/>
          </p:nvPr>
        </p:nvSpPr>
        <p:spPr/>
        <p:txBody>
          <a:bodyPr/>
          <a:lstStyle/>
          <a:p>
            <a:fld id="{475E988E-03FF-4FBF-87E5-E1C3203D9299}" type="slidenum">
              <a:rPr lang="fr-BE" smtClean="0"/>
              <a:t>8</a:t>
            </a:fld>
            <a:endParaRPr lang="fr-BE"/>
          </a:p>
        </p:txBody>
      </p:sp>
    </p:spTree>
    <p:extLst>
      <p:ext uri="{BB962C8B-B14F-4D97-AF65-F5344CB8AC3E}">
        <p14:creationId xmlns:p14="http://schemas.microsoft.com/office/powerpoint/2010/main" val="2480644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75E988E-03FF-4FBF-87E5-E1C3203D9299}" type="slidenum">
              <a:rPr lang="fr-BE" smtClean="0"/>
              <a:t>9</a:t>
            </a:fld>
            <a:endParaRPr lang="fr-BE"/>
          </a:p>
        </p:txBody>
      </p:sp>
    </p:spTree>
    <p:extLst>
      <p:ext uri="{BB962C8B-B14F-4D97-AF65-F5344CB8AC3E}">
        <p14:creationId xmlns:p14="http://schemas.microsoft.com/office/powerpoint/2010/main" val="6475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75E988E-03FF-4FBF-87E5-E1C3203D9299}" type="slidenum">
              <a:rPr lang="fr-BE" smtClean="0"/>
              <a:t>12</a:t>
            </a:fld>
            <a:endParaRPr lang="fr-BE"/>
          </a:p>
        </p:txBody>
      </p:sp>
    </p:spTree>
    <p:extLst>
      <p:ext uri="{BB962C8B-B14F-4D97-AF65-F5344CB8AC3E}">
        <p14:creationId xmlns:p14="http://schemas.microsoft.com/office/powerpoint/2010/main" val="1452332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01F175E-3478-43F2-AE58-2E3DF20DD5F2}"/>
              </a:ext>
            </a:extLst>
          </p:cNvPr>
          <p:cNvSpPr>
            <a:spLocks noGrp="1"/>
          </p:cNvSpPr>
          <p:nvPr>
            <p:ph type="dt" sz="half" idx="10"/>
          </p:nvPr>
        </p:nvSpPr>
        <p:spPr/>
        <p:txBody>
          <a:bodyPr/>
          <a:lstStyle/>
          <a:p>
            <a:fld id="{86B711FB-C52B-4941-BD92-94955D11F100}" type="datetime1">
              <a:rPr lang="fr-BE" smtClean="0"/>
              <a:t>08-09-21</a:t>
            </a:fld>
            <a:endParaRPr lang="fr-BE"/>
          </a:p>
        </p:txBody>
      </p:sp>
      <p:sp>
        <p:nvSpPr>
          <p:cNvPr id="3" name="Espace réservé du pied de page 2">
            <a:extLst>
              <a:ext uri="{FF2B5EF4-FFF2-40B4-BE49-F238E27FC236}">
                <a16:creationId xmlns:a16="http://schemas.microsoft.com/office/drawing/2014/main" id="{F0ECB06A-6DF3-40D2-A2D0-68FD10310499}"/>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9718A862-4E13-4029-8CCD-C38A6089F184}"/>
              </a:ext>
            </a:extLst>
          </p:cNvPr>
          <p:cNvSpPr>
            <a:spLocks noGrp="1"/>
          </p:cNvSpPr>
          <p:nvPr>
            <p:ph type="sldNum" sz="quarter" idx="12"/>
          </p:nvPr>
        </p:nvSpPr>
        <p:spPr/>
        <p:txBody>
          <a:bodyPr/>
          <a:lstStyle/>
          <a:p>
            <a:fld id="{26671695-EA66-41A2-AAC9-3881503125F6}" type="slidenum">
              <a:rPr lang="fr-BE" smtClean="0"/>
              <a:t>‹N°›</a:t>
            </a:fld>
            <a:endParaRPr lang="fr-BE"/>
          </a:p>
        </p:txBody>
      </p:sp>
    </p:spTree>
    <p:extLst>
      <p:ext uri="{BB962C8B-B14F-4D97-AF65-F5344CB8AC3E}">
        <p14:creationId xmlns:p14="http://schemas.microsoft.com/office/powerpoint/2010/main" val="271053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CBB523-09B8-4C1A-B303-7F93F21009B7}"/>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F73BA6F9-6573-4C67-BDAB-41C161FEC4A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6E2E633-01AC-4B8C-874F-346D65BCA0BE}"/>
              </a:ext>
            </a:extLst>
          </p:cNvPr>
          <p:cNvSpPr>
            <a:spLocks noGrp="1"/>
          </p:cNvSpPr>
          <p:nvPr>
            <p:ph type="dt" sz="half" idx="10"/>
          </p:nvPr>
        </p:nvSpPr>
        <p:spPr/>
        <p:txBody>
          <a:bodyPr/>
          <a:lstStyle/>
          <a:p>
            <a:fld id="{69EBCB6A-C986-4746-9B91-F47026B4781A}" type="datetime1">
              <a:rPr lang="fr-BE" smtClean="0"/>
              <a:t>08-09-21</a:t>
            </a:fld>
            <a:endParaRPr lang="fr-BE"/>
          </a:p>
        </p:txBody>
      </p:sp>
      <p:sp>
        <p:nvSpPr>
          <p:cNvPr id="5" name="Espace réservé du pied de page 4">
            <a:extLst>
              <a:ext uri="{FF2B5EF4-FFF2-40B4-BE49-F238E27FC236}">
                <a16:creationId xmlns:a16="http://schemas.microsoft.com/office/drawing/2014/main" id="{16F6BF73-E3D6-42DA-B2AB-A6E5EBA8D72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D18C8DF-6A68-4ACE-AF19-38EF948C8F9C}"/>
              </a:ext>
            </a:extLst>
          </p:cNvPr>
          <p:cNvSpPr>
            <a:spLocks noGrp="1"/>
          </p:cNvSpPr>
          <p:nvPr>
            <p:ph type="sldNum" sz="quarter" idx="12"/>
          </p:nvPr>
        </p:nvSpPr>
        <p:spPr/>
        <p:txBody>
          <a:bodyPr/>
          <a:lstStyle/>
          <a:p>
            <a:fld id="{26671695-EA66-41A2-AAC9-3881503125F6}" type="slidenum">
              <a:rPr lang="fr-BE" smtClean="0"/>
              <a:t>‹N°›</a:t>
            </a:fld>
            <a:endParaRPr lang="fr-BE"/>
          </a:p>
        </p:txBody>
      </p:sp>
    </p:spTree>
    <p:extLst>
      <p:ext uri="{BB962C8B-B14F-4D97-AF65-F5344CB8AC3E}">
        <p14:creationId xmlns:p14="http://schemas.microsoft.com/office/powerpoint/2010/main" val="2166320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DCE3099-DEE8-4BD8-8463-2810626A2B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C881B7A2-83B4-40F2-A50D-042FA79AD7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237772D-1D48-4ECB-9672-91CF58F040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47498-7C62-495B-9DCC-EC3E5C27082D}" type="datetime1">
              <a:rPr lang="fr-BE" smtClean="0"/>
              <a:t>08-09-21</a:t>
            </a:fld>
            <a:endParaRPr lang="fr-BE"/>
          </a:p>
        </p:txBody>
      </p:sp>
      <p:sp>
        <p:nvSpPr>
          <p:cNvPr id="5" name="Espace réservé du pied de page 4">
            <a:extLst>
              <a:ext uri="{FF2B5EF4-FFF2-40B4-BE49-F238E27FC236}">
                <a16:creationId xmlns:a16="http://schemas.microsoft.com/office/drawing/2014/main" id="{F7F925CD-A19C-45DB-8690-BA86B9C56A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726176CD-4548-4420-A1DE-7502E07882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71695-EA66-41A2-AAC9-3881503125F6}" type="slidenum">
              <a:rPr lang="fr-BE" smtClean="0"/>
              <a:t>‹N°›</a:t>
            </a:fld>
            <a:endParaRPr lang="fr-BE"/>
          </a:p>
        </p:txBody>
      </p:sp>
    </p:spTree>
    <p:extLst>
      <p:ext uri="{BB962C8B-B14F-4D97-AF65-F5344CB8AC3E}">
        <p14:creationId xmlns:p14="http://schemas.microsoft.com/office/powerpoint/2010/main" val="2300676268"/>
      </p:ext>
    </p:extLst>
  </p:cSld>
  <p:clrMap bg1="lt1" tx1="dk1" bg2="lt2" tx2="dk2" accent1="accent1" accent2="accent2" accent3="accent3" accent4="accent4" accent5="accent5" accent6="accent6" hlink="hlink" folHlink="folHlink"/>
  <p:sldLayoutIdLst>
    <p:sldLayoutId id="2147483655"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canyon, vallée, nature, ciel&#10;&#10;Description générée automatiquement">
            <a:extLst>
              <a:ext uri="{FF2B5EF4-FFF2-40B4-BE49-F238E27FC236}">
                <a16:creationId xmlns:a16="http://schemas.microsoft.com/office/drawing/2014/main" id="{B97656AA-9B04-4594-AD5E-3DBC9B7DB11D}"/>
              </a:ext>
            </a:extLst>
          </p:cNvPr>
          <p:cNvPicPr>
            <a:picLocks noChangeAspect="1"/>
          </p:cNvPicPr>
          <p:nvPr/>
        </p:nvPicPr>
        <p:blipFill rotWithShape="1">
          <a:blip r:embed="rId3">
            <a:extLst>
              <a:ext uri="{28A0092B-C50C-407E-A947-70E740481C1C}">
                <a14:useLocalDpi xmlns:a14="http://schemas.microsoft.com/office/drawing/2010/main" val="0"/>
              </a:ext>
            </a:extLst>
          </a:blip>
          <a:srcRect l="15497" r="15497"/>
          <a:stretch/>
        </p:blipFill>
        <p:spPr>
          <a:xfrm>
            <a:off x="237681" y="4213348"/>
            <a:ext cx="2339599" cy="2286000"/>
          </a:xfrm>
          <a:prstGeom prst="ellipse">
            <a:avLst/>
          </a:prstGeom>
        </p:spPr>
      </p:pic>
      <p:pic>
        <p:nvPicPr>
          <p:cNvPr id="5" name="Espace réservé du contenu 4" descr="Une image contenant nature, récif, nuages, fond marin&#10;&#10;Description générée automatiquement">
            <a:extLst>
              <a:ext uri="{FF2B5EF4-FFF2-40B4-BE49-F238E27FC236}">
                <a16:creationId xmlns:a16="http://schemas.microsoft.com/office/drawing/2014/main" id="{2A3EE1A1-E6BE-4834-A65D-AFB1637E1F53}"/>
              </a:ext>
            </a:extLst>
          </p:cNvPr>
          <p:cNvPicPr>
            <a:picLocks noChangeAspect="1"/>
          </p:cNvPicPr>
          <p:nvPr/>
        </p:nvPicPr>
        <p:blipFill rotWithShape="1">
          <a:blip r:embed="rId4">
            <a:extLst>
              <a:ext uri="{28A0092B-C50C-407E-A947-70E740481C1C}">
                <a14:useLocalDpi xmlns:a14="http://schemas.microsoft.com/office/drawing/2010/main" val="0"/>
              </a:ext>
            </a:extLst>
          </a:blip>
          <a:srcRect l="13088" r="13088"/>
          <a:stretch/>
        </p:blipFill>
        <p:spPr>
          <a:xfrm>
            <a:off x="2987765" y="188170"/>
            <a:ext cx="2541188" cy="2482971"/>
          </a:xfrm>
          <a:prstGeom prst="ellipse">
            <a:avLst/>
          </a:prstGeom>
        </p:spPr>
      </p:pic>
      <p:pic>
        <p:nvPicPr>
          <p:cNvPr id="6" name="Image 5" descr="Une image contenant ciel, extérieur, nuages, nuageux&#10;&#10;Description générée automatiquement">
            <a:extLst>
              <a:ext uri="{FF2B5EF4-FFF2-40B4-BE49-F238E27FC236}">
                <a16:creationId xmlns:a16="http://schemas.microsoft.com/office/drawing/2014/main" id="{4947254E-B0AC-40AB-9F92-44CF2EF9B3B9}"/>
              </a:ext>
            </a:extLst>
          </p:cNvPr>
          <p:cNvPicPr>
            <a:picLocks noChangeAspect="1"/>
          </p:cNvPicPr>
          <p:nvPr/>
        </p:nvPicPr>
        <p:blipFill rotWithShape="1">
          <a:blip r:embed="rId5">
            <a:extLst>
              <a:ext uri="{28A0092B-C50C-407E-A947-70E740481C1C}">
                <a14:useLocalDpi xmlns:a14="http://schemas.microsoft.com/office/drawing/2010/main" val="0"/>
              </a:ext>
            </a:extLst>
          </a:blip>
          <a:srcRect l="12455" t="2750" r="21275" b="5324"/>
          <a:stretch/>
        </p:blipFill>
        <p:spPr>
          <a:xfrm>
            <a:off x="1407480" y="1828800"/>
            <a:ext cx="3793028" cy="3745263"/>
          </a:xfrm>
          <a:prstGeom prst="ellipse">
            <a:avLst/>
          </a:prstGeom>
          <a:ln w="76200">
            <a:solidFill>
              <a:schemeClr val="bg1"/>
            </a:solidFill>
          </a:ln>
        </p:spPr>
      </p:pic>
      <p:sp>
        <p:nvSpPr>
          <p:cNvPr id="17" name="Parenthèses 16">
            <a:extLst>
              <a:ext uri="{FF2B5EF4-FFF2-40B4-BE49-F238E27FC236}">
                <a16:creationId xmlns:a16="http://schemas.microsoft.com/office/drawing/2014/main" id="{0B7ADC6A-8213-474D-A99A-374D3596B98A}"/>
              </a:ext>
            </a:extLst>
          </p:cNvPr>
          <p:cNvSpPr/>
          <p:nvPr/>
        </p:nvSpPr>
        <p:spPr>
          <a:xfrm>
            <a:off x="5312228" y="2163172"/>
            <a:ext cx="6620704" cy="3410891"/>
          </a:xfrm>
          <a:prstGeom prst="bracketPair">
            <a:avLst/>
          </a:prstGeom>
          <a:ln w="9525">
            <a:solidFill>
              <a:schemeClr val="bg2">
                <a:lumMod val="75000"/>
              </a:schemeClr>
            </a:solidFill>
            <a:extLst>
              <a:ext uri="{C807C97D-BFC1-408E-A445-0C87EB9F89A2}">
                <ask:lineSketchStyleProps xmlns:ask="http://schemas.microsoft.com/office/drawing/2018/sketchyshapes" xmlns="" sd="2824643093">
                  <a:custGeom>
                    <a:avLst/>
                    <a:gdLst>
                      <a:gd name="connsiteX0" fmla="*/ 0 w 5858319"/>
                      <a:gd name="connsiteY0" fmla="*/ 512763 h 3076516"/>
                      <a:gd name="connsiteX1" fmla="*/ 512763 w 5858319"/>
                      <a:gd name="connsiteY1" fmla="*/ 0 h 3076516"/>
                      <a:gd name="connsiteX2" fmla="*/ 5345556 w 5858319"/>
                      <a:gd name="connsiteY2" fmla="*/ 0 h 3076516"/>
                      <a:gd name="connsiteX3" fmla="*/ 5858319 w 5858319"/>
                      <a:gd name="connsiteY3" fmla="*/ 512763 h 3076516"/>
                      <a:gd name="connsiteX4" fmla="*/ 5858319 w 5858319"/>
                      <a:gd name="connsiteY4" fmla="*/ 2563753 h 3076516"/>
                      <a:gd name="connsiteX5" fmla="*/ 5345556 w 5858319"/>
                      <a:gd name="connsiteY5" fmla="*/ 3076516 h 3076516"/>
                      <a:gd name="connsiteX6" fmla="*/ 512763 w 5858319"/>
                      <a:gd name="connsiteY6" fmla="*/ 3076516 h 3076516"/>
                      <a:gd name="connsiteX7" fmla="*/ 0 w 5858319"/>
                      <a:gd name="connsiteY7" fmla="*/ 2563753 h 3076516"/>
                      <a:gd name="connsiteX8" fmla="*/ 0 w 5858319"/>
                      <a:gd name="connsiteY8" fmla="*/ 512763 h 3076516"/>
                      <a:gd name="connsiteX0" fmla="*/ 512763 w 5858319"/>
                      <a:gd name="connsiteY0" fmla="*/ 3076516 h 3076516"/>
                      <a:gd name="connsiteX1" fmla="*/ 0 w 5858319"/>
                      <a:gd name="connsiteY1" fmla="*/ 2563753 h 3076516"/>
                      <a:gd name="connsiteX2" fmla="*/ 0 w 5858319"/>
                      <a:gd name="connsiteY2" fmla="*/ 512763 h 3076516"/>
                      <a:gd name="connsiteX3" fmla="*/ 512763 w 5858319"/>
                      <a:gd name="connsiteY3" fmla="*/ 0 h 3076516"/>
                      <a:gd name="connsiteX4" fmla="*/ 5345556 w 5858319"/>
                      <a:gd name="connsiteY4" fmla="*/ 0 h 3076516"/>
                      <a:gd name="connsiteX5" fmla="*/ 5858319 w 5858319"/>
                      <a:gd name="connsiteY5" fmla="*/ 512763 h 3076516"/>
                      <a:gd name="connsiteX6" fmla="*/ 5858319 w 5858319"/>
                      <a:gd name="connsiteY6" fmla="*/ 2563753 h 3076516"/>
                      <a:gd name="connsiteX7" fmla="*/ 5345556 w 5858319"/>
                      <a:gd name="connsiteY7" fmla="*/ 3076516 h 3076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58319" h="3076516" stroke="0" extrusionOk="0">
                        <a:moveTo>
                          <a:pt x="0" y="512763"/>
                        </a:moveTo>
                        <a:cubicBezTo>
                          <a:pt x="53160" y="228426"/>
                          <a:pt x="254382" y="22093"/>
                          <a:pt x="512763" y="0"/>
                        </a:cubicBezTo>
                        <a:cubicBezTo>
                          <a:pt x="1185195" y="-43511"/>
                          <a:pt x="4663668" y="115379"/>
                          <a:pt x="5345556" y="0"/>
                        </a:cubicBezTo>
                        <a:cubicBezTo>
                          <a:pt x="5653061" y="-9147"/>
                          <a:pt x="5855027" y="234530"/>
                          <a:pt x="5858319" y="512763"/>
                        </a:cubicBezTo>
                        <a:cubicBezTo>
                          <a:pt x="5720743" y="1343159"/>
                          <a:pt x="5840750" y="1624763"/>
                          <a:pt x="5858319" y="2563753"/>
                        </a:cubicBezTo>
                        <a:cubicBezTo>
                          <a:pt x="5892870" y="2821306"/>
                          <a:pt x="5647154" y="3082723"/>
                          <a:pt x="5345556" y="3076516"/>
                        </a:cubicBezTo>
                        <a:cubicBezTo>
                          <a:pt x="4323511" y="3219723"/>
                          <a:pt x="1757165" y="3188530"/>
                          <a:pt x="512763" y="3076516"/>
                        </a:cubicBezTo>
                        <a:cubicBezTo>
                          <a:pt x="178920" y="3085359"/>
                          <a:pt x="-27454" y="2819998"/>
                          <a:pt x="0" y="2563753"/>
                        </a:cubicBezTo>
                        <a:cubicBezTo>
                          <a:pt x="6934" y="2146812"/>
                          <a:pt x="-5752" y="1117911"/>
                          <a:pt x="0" y="512763"/>
                        </a:cubicBezTo>
                        <a:close/>
                      </a:path>
                      <a:path w="5858319" h="3076516" fill="none" extrusionOk="0">
                        <a:moveTo>
                          <a:pt x="512763" y="3076516"/>
                        </a:moveTo>
                        <a:cubicBezTo>
                          <a:pt x="231716" y="3081480"/>
                          <a:pt x="-17609" y="2867373"/>
                          <a:pt x="0" y="2563753"/>
                        </a:cubicBezTo>
                        <a:cubicBezTo>
                          <a:pt x="-101116" y="1962968"/>
                          <a:pt x="-25117" y="1117975"/>
                          <a:pt x="0" y="512763"/>
                        </a:cubicBezTo>
                        <a:cubicBezTo>
                          <a:pt x="5007" y="224850"/>
                          <a:pt x="263046" y="5998"/>
                          <a:pt x="512763" y="0"/>
                        </a:cubicBezTo>
                        <a:moveTo>
                          <a:pt x="5345556" y="0"/>
                        </a:moveTo>
                        <a:cubicBezTo>
                          <a:pt x="5603727" y="612"/>
                          <a:pt x="5902797" y="207457"/>
                          <a:pt x="5858319" y="512763"/>
                        </a:cubicBezTo>
                        <a:cubicBezTo>
                          <a:pt x="5823624" y="1508246"/>
                          <a:pt x="5748483" y="1550960"/>
                          <a:pt x="5858319" y="2563753"/>
                        </a:cubicBezTo>
                        <a:cubicBezTo>
                          <a:pt x="5860991" y="2807639"/>
                          <a:pt x="5644217" y="3094992"/>
                          <a:pt x="5345556" y="3076516"/>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8" name="Espace réservé du numéro de diapositive 17">
            <a:extLst>
              <a:ext uri="{FF2B5EF4-FFF2-40B4-BE49-F238E27FC236}">
                <a16:creationId xmlns:a16="http://schemas.microsoft.com/office/drawing/2014/main" id="{3F9C9C42-6CE6-42EF-AF6B-B05229C2BDC0}"/>
              </a:ext>
            </a:extLst>
          </p:cNvPr>
          <p:cNvSpPr>
            <a:spLocks noGrp="1"/>
          </p:cNvSpPr>
          <p:nvPr>
            <p:ph type="sldNum" sz="quarter" idx="12"/>
          </p:nvPr>
        </p:nvSpPr>
        <p:spPr/>
        <p:txBody>
          <a:bodyPr/>
          <a:lstStyle/>
          <a:p>
            <a:fld id="{26671695-EA66-41A2-AAC9-3881503125F6}" type="slidenum">
              <a:rPr lang="fr-BE" smtClean="0"/>
              <a:t>1</a:t>
            </a:fld>
            <a:endParaRPr lang="fr-BE"/>
          </a:p>
        </p:txBody>
      </p:sp>
      <p:sp>
        <p:nvSpPr>
          <p:cNvPr id="19" name="ZoneTexte 18">
            <a:extLst>
              <a:ext uri="{FF2B5EF4-FFF2-40B4-BE49-F238E27FC236}">
                <a16:creationId xmlns:a16="http://schemas.microsoft.com/office/drawing/2014/main" id="{90AD1DE1-1768-46FA-BF56-FC6E31991315}"/>
              </a:ext>
            </a:extLst>
          </p:cNvPr>
          <p:cNvSpPr txBox="1"/>
          <p:nvPr/>
        </p:nvSpPr>
        <p:spPr>
          <a:xfrm>
            <a:off x="5333615" y="2671141"/>
            <a:ext cx="6620704" cy="1692771"/>
          </a:xfrm>
          <a:prstGeom prst="rect">
            <a:avLst/>
          </a:prstGeom>
          <a:noFill/>
        </p:spPr>
        <p:txBody>
          <a:bodyPr wrap="square" rtlCol="0">
            <a:spAutoFit/>
          </a:bodyPr>
          <a:lstStyle/>
          <a:p>
            <a:pPr algn="ctr"/>
            <a:r>
              <a:rPr lang="fr-BE" sz="2800" b="0" i="0" u="none" strike="noStrike" baseline="0" dirty="0">
                <a:solidFill>
                  <a:srgbClr val="000000"/>
                </a:solidFill>
                <a:latin typeface="+mj-lt"/>
              </a:rPr>
              <a:t>Interagir avec des médias automatiques : entre automatismes et autonomie </a:t>
            </a:r>
            <a:r>
              <a:rPr lang="fr-BE" sz="4400" dirty="0">
                <a:effectLst/>
                <a:latin typeface="+mj-lt"/>
                <a:ea typeface="Calibri" panose="020F0502020204030204" pitchFamily="34" charset="0"/>
                <a:cs typeface="Times New Roman" panose="02020603050405020304" pitchFamily="18" charset="0"/>
              </a:rPr>
              <a:t> </a:t>
            </a:r>
          </a:p>
          <a:p>
            <a:endParaRPr lang="fr-BE" sz="3200" dirty="0">
              <a:latin typeface="+mj-lt"/>
            </a:endParaRPr>
          </a:p>
        </p:txBody>
      </p:sp>
      <p:cxnSp>
        <p:nvCxnSpPr>
          <p:cNvPr id="21" name="Connecteur droit 20">
            <a:extLst>
              <a:ext uri="{FF2B5EF4-FFF2-40B4-BE49-F238E27FC236}">
                <a16:creationId xmlns:a16="http://schemas.microsoft.com/office/drawing/2014/main" id="{6CDA7BDC-1EC0-43BA-BC74-653A0EA34390}"/>
              </a:ext>
            </a:extLst>
          </p:cNvPr>
          <p:cNvCxnSpPr/>
          <p:nvPr/>
        </p:nvCxnSpPr>
        <p:spPr>
          <a:xfrm>
            <a:off x="5528953" y="4392611"/>
            <a:ext cx="5926447" cy="0"/>
          </a:xfrm>
          <a:prstGeom prst="line">
            <a:avLst/>
          </a:prstGeom>
          <a:ln w="3175">
            <a:solidFill>
              <a:schemeClr val="bg2">
                <a:lumMod val="75000"/>
              </a:schemeClr>
            </a:solidFill>
          </a:ln>
        </p:spPr>
        <p:style>
          <a:lnRef idx="1">
            <a:schemeClr val="accent3"/>
          </a:lnRef>
          <a:fillRef idx="0">
            <a:schemeClr val="accent3"/>
          </a:fillRef>
          <a:effectRef idx="0">
            <a:schemeClr val="accent3"/>
          </a:effectRef>
          <a:fontRef idx="minor">
            <a:schemeClr val="tx1"/>
          </a:fontRef>
        </p:style>
      </p:cxnSp>
      <p:pic>
        <p:nvPicPr>
          <p:cNvPr id="3" name="Image 2">
            <a:extLst>
              <a:ext uri="{FF2B5EF4-FFF2-40B4-BE49-F238E27FC236}">
                <a16:creationId xmlns:a16="http://schemas.microsoft.com/office/drawing/2014/main" id="{DA03AC1D-F6F6-45C7-A3BC-0F1E40D1B4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6920" y="-1334150"/>
            <a:ext cx="5113039" cy="3614148"/>
          </a:xfrm>
          <a:prstGeom prst="rect">
            <a:avLst/>
          </a:prstGeom>
        </p:spPr>
      </p:pic>
      <p:sp>
        <p:nvSpPr>
          <p:cNvPr id="2" name="ZoneTexte 1">
            <a:extLst>
              <a:ext uri="{FF2B5EF4-FFF2-40B4-BE49-F238E27FC236}">
                <a16:creationId xmlns:a16="http://schemas.microsoft.com/office/drawing/2014/main" id="{E5EEFAC2-19BD-4860-B191-ABCD2F4053AE}"/>
              </a:ext>
            </a:extLst>
          </p:cNvPr>
          <p:cNvSpPr txBox="1"/>
          <p:nvPr/>
        </p:nvSpPr>
        <p:spPr>
          <a:xfrm>
            <a:off x="6910118" y="4641048"/>
            <a:ext cx="3164115" cy="461665"/>
          </a:xfrm>
          <a:prstGeom prst="rect">
            <a:avLst/>
          </a:prstGeom>
          <a:noFill/>
        </p:spPr>
        <p:txBody>
          <a:bodyPr wrap="square" rtlCol="0">
            <a:spAutoFit/>
          </a:bodyPr>
          <a:lstStyle/>
          <a:p>
            <a:pPr algn="ctr"/>
            <a:r>
              <a:rPr lang="fr-FR" sz="2400" dirty="0">
                <a:latin typeface="+mj-lt"/>
              </a:rPr>
              <a:t>Arnaud Claes (</a:t>
            </a:r>
            <a:r>
              <a:rPr lang="fr-FR" sz="2400" dirty="0" err="1">
                <a:latin typeface="+mj-lt"/>
              </a:rPr>
              <a:t>GReMS</a:t>
            </a:r>
            <a:r>
              <a:rPr lang="fr-FR" sz="2400" dirty="0">
                <a:latin typeface="+mj-lt"/>
              </a:rPr>
              <a:t>)</a:t>
            </a:r>
            <a:endParaRPr lang="fr-BE" sz="2400" dirty="0">
              <a:latin typeface="+mj-lt"/>
            </a:endParaRPr>
          </a:p>
        </p:txBody>
      </p:sp>
    </p:spTree>
    <p:extLst>
      <p:ext uri="{BB962C8B-B14F-4D97-AF65-F5344CB8AC3E}">
        <p14:creationId xmlns:p14="http://schemas.microsoft.com/office/powerpoint/2010/main" val="1667895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336A39-C41D-4B84-9C2B-0D2ABFBE54F4}"/>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id="{9DAA64E5-C097-41D5-96C8-8365F0F9057C}"/>
              </a:ext>
            </a:extLst>
          </p:cNvPr>
          <p:cNvSpPr>
            <a:spLocks noGrp="1"/>
          </p:cNvSpPr>
          <p:nvPr>
            <p:ph idx="1"/>
          </p:nvPr>
        </p:nvSpPr>
        <p:spPr>
          <a:xfrm>
            <a:off x="838200" y="1825625"/>
            <a:ext cx="9771743" cy="4351338"/>
          </a:xfrm>
        </p:spPr>
        <p:txBody>
          <a:bodyPr>
            <a:normAutofit/>
          </a:bodyPr>
          <a:lstStyle/>
          <a:p>
            <a:pPr marL="0" indent="0" algn="ctr">
              <a:buNone/>
            </a:pPr>
            <a:r>
              <a:rPr lang="fr-FR" b="1" i="1" dirty="0">
                <a:latin typeface="+mj-lt"/>
              </a:rPr>
              <a:t>Automate</a:t>
            </a:r>
            <a:r>
              <a:rPr lang="fr-FR" dirty="0">
                <a:latin typeface="+mj-lt"/>
              </a:rPr>
              <a:t>: </a:t>
            </a:r>
            <a:r>
              <a:rPr lang="fr-FR" i="1" dirty="0">
                <a:latin typeface="+mj-lt"/>
              </a:rPr>
              <a:t>autos</a:t>
            </a:r>
            <a:r>
              <a:rPr lang="fr-FR" dirty="0">
                <a:latin typeface="+mj-lt"/>
              </a:rPr>
              <a:t> (soi-même) et </a:t>
            </a:r>
            <a:r>
              <a:rPr lang="fr-FR" i="1" dirty="0" err="1">
                <a:latin typeface="+mj-lt"/>
              </a:rPr>
              <a:t>menos</a:t>
            </a:r>
            <a:r>
              <a:rPr lang="fr-FR" dirty="0">
                <a:latin typeface="+mj-lt"/>
              </a:rPr>
              <a:t> (esprit), « qui agit de sa propre volonté, de son propre esprit »</a:t>
            </a:r>
          </a:p>
          <a:p>
            <a:pPr marL="0" indent="0" algn="ctr">
              <a:buNone/>
            </a:pPr>
            <a:endParaRPr lang="fr-FR" dirty="0">
              <a:latin typeface="+mj-lt"/>
            </a:endParaRPr>
          </a:p>
          <a:p>
            <a:pPr marL="0" indent="0" algn="ctr">
              <a:buNone/>
            </a:pPr>
            <a:r>
              <a:rPr lang="fr-FR" b="1" i="1" dirty="0">
                <a:latin typeface="+mj-lt"/>
              </a:rPr>
              <a:t>Automatisme</a:t>
            </a:r>
            <a:r>
              <a:rPr lang="fr-FR" dirty="0">
                <a:latin typeface="+mj-lt"/>
              </a:rPr>
              <a:t>: </a:t>
            </a:r>
            <a:r>
              <a:rPr lang="fr-BE" dirty="0">
                <a:latin typeface="+mj-lt"/>
              </a:rPr>
              <a:t>Acte accompli mécaniquement, sans intervention de la volonté</a:t>
            </a:r>
          </a:p>
          <a:p>
            <a:pPr marL="0" indent="0">
              <a:buNone/>
            </a:pPr>
            <a:endParaRPr lang="fr-FR" dirty="0">
              <a:latin typeface="+mj-lt"/>
            </a:endParaRPr>
          </a:p>
          <a:p>
            <a:pPr marL="0" indent="0" algn="ctr">
              <a:buNone/>
            </a:pPr>
            <a:r>
              <a:rPr lang="fr-FR" b="1" i="1" dirty="0">
                <a:latin typeface="+mj-lt"/>
              </a:rPr>
              <a:t>Autonomie</a:t>
            </a:r>
            <a:r>
              <a:rPr lang="fr-FR" dirty="0">
                <a:latin typeface="+mj-lt"/>
              </a:rPr>
              <a:t>: Du grec ancien </a:t>
            </a:r>
            <a:r>
              <a:rPr lang="fr-FR" i="1" dirty="0" err="1">
                <a:latin typeface="+mj-lt"/>
              </a:rPr>
              <a:t>autonomos</a:t>
            </a:r>
            <a:r>
              <a:rPr lang="fr-FR" dirty="0">
                <a:latin typeface="+mj-lt"/>
              </a:rPr>
              <a:t> « qui se régit par ses propres lois  », capable de prendre ses propres décisions</a:t>
            </a:r>
          </a:p>
        </p:txBody>
      </p:sp>
      <p:sp>
        <p:nvSpPr>
          <p:cNvPr id="4" name="Espace réservé du numéro de diapositive 3">
            <a:extLst>
              <a:ext uri="{FF2B5EF4-FFF2-40B4-BE49-F238E27FC236}">
                <a16:creationId xmlns:a16="http://schemas.microsoft.com/office/drawing/2014/main" id="{15C86859-1A11-478F-BB20-9EB177600833}"/>
              </a:ext>
            </a:extLst>
          </p:cNvPr>
          <p:cNvSpPr>
            <a:spLocks noGrp="1"/>
          </p:cNvSpPr>
          <p:nvPr>
            <p:ph type="sldNum" sz="quarter" idx="12"/>
          </p:nvPr>
        </p:nvSpPr>
        <p:spPr/>
        <p:txBody>
          <a:bodyPr/>
          <a:lstStyle/>
          <a:p>
            <a:fld id="{26671695-EA66-41A2-AAC9-3881503125F6}" type="slidenum">
              <a:rPr lang="fr-BE" smtClean="0"/>
              <a:t>2</a:t>
            </a:fld>
            <a:endParaRPr lang="fr-BE"/>
          </a:p>
        </p:txBody>
      </p:sp>
      <p:pic>
        <p:nvPicPr>
          <p:cNvPr id="5" name="Espace réservé du contenu 22" descr="Une image contenant nature, récif, nuages, fond marin&#10;&#10;Description générée automatiquement">
            <a:extLst>
              <a:ext uri="{FF2B5EF4-FFF2-40B4-BE49-F238E27FC236}">
                <a16:creationId xmlns:a16="http://schemas.microsoft.com/office/drawing/2014/main" id="{72DA9D6C-7789-47D4-A8B2-5D4A987AB471}"/>
              </a:ext>
            </a:extLst>
          </p:cNvPr>
          <p:cNvPicPr>
            <a:picLocks noChangeAspect="1"/>
          </p:cNvPicPr>
          <p:nvPr/>
        </p:nvPicPr>
        <p:blipFill rotWithShape="1">
          <a:blip r:embed="rId3">
            <a:extLst>
              <a:ext uri="{28A0092B-C50C-407E-A947-70E740481C1C}">
                <a14:useLocalDpi xmlns:a14="http://schemas.microsoft.com/office/drawing/2010/main" val="0"/>
              </a:ext>
            </a:extLst>
          </a:blip>
          <a:srcRect l="21861" r="67443"/>
          <a:stretch/>
        </p:blipFill>
        <p:spPr>
          <a:xfrm>
            <a:off x="11137900" y="0"/>
            <a:ext cx="1054100" cy="6858000"/>
          </a:xfrm>
          <a:prstGeom prst="rect">
            <a:avLst/>
          </a:prstGeom>
        </p:spPr>
      </p:pic>
    </p:spTree>
    <p:extLst>
      <p:ext uri="{BB962C8B-B14F-4D97-AF65-F5344CB8AC3E}">
        <p14:creationId xmlns:p14="http://schemas.microsoft.com/office/powerpoint/2010/main" val="1349811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ZoneTexte 17">
            <a:extLst>
              <a:ext uri="{FF2B5EF4-FFF2-40B4-BE49-F238E27FC236}">
                <a16:creationId xmlns:a16="http://schemas.microsoft.com/office/drawing/2014/main" id="{FC99A23F-37E6-4ECA-BBB3-5CF8F31A4C0C}"/>
              </a:ext>
            </a:extLst>
          </p:cNvPr>
          <p:cNvSpPr txBox="1"/>
          <p:nvPr/>
        </p:nvSpPr>
        <p:spPr>
          <a:xfrm>
            <a:off x="8578332" y="4143907"/>
            <a:ext cx="2728808" cy="1077218"/>
          </a:xfrm>
          <a:prstGeom prst="rect">
            <a:avLst/>
          </a:prstGeom>
          <a:noFill/>
        </p:spPr>
        <p:txBody>
          <a:bodyPr wrap="square" rtlCol="0">
            <a:spAutoFit/>
          </a:bodyPr>
          <a:lstStyle/>
          <a:p>
            <a:pPr algn="ctr"/>
            <a:r>
              <a:rPr lang="fr-FR" sz="3200" dirty="0">
                <a:solidFill>
                  <a:schemeClr val="accent3"/>
                </a:solidFill>
                <a:latin typeface="+mj-lt"/>
              </a:rPr>
              <a:t>3. Recherches en cours</a:t>
            </a:r>
          </a:p>
        </p:txBody>
      </p:sp>
      <p:sp>
        <p:nvSpPr>
          <p:cNvPr id="16" name="ZoneTexte 15">
            <a:extLst>
              <a:ext uri="{FF2B5EF4-FFF2-40B4-BE49-F238E27FC236}">
                <a16:creationId xmlns:a16="http://schemas.microsoft.com/office/drawing/2014/main" id="{D200996A-306C-4AF9-B39C-8088A85D5B6D}"/>
              </a:ext>
            </a:extLst>
          </p:cNvPr>
          <p:cNvSpPr txBox="1"/>
          <p:nvPr/>
        </p:nvSpPr>
        <p:spPr>
          <a:xfrm>
            <a:off x="4188559" y="4143906"/>
            <a:ext cx="3814881" cy="1077218"/>
          </a:xfrm>
          <a:prstGeom prst="rect">
            <a:avLst/>
          </a:prstGeom>
          <a:noFill/>
        </p:spPr>
        <p:txBody>
          <a:bodyPr wrap="square" rtlCol="0">
            <a:spAutoFit/>
          </a:bodyPr>
          <a:lstStyle/>
          <a:p>
            <a:pPr algn="ctr"/>
            <a:r>
              <a:rPr lang="fr-FR" sz="3200" dirty="0">
                <a:solidFill>
                  <a:schemeClr val="accent2"/>
                </a:solidFill>
                <a:latin typeface="+mj-lt"/>
              </a:rPr>
              <a:t>2. Critique des algorithmes</a:t>
            </a:r>
          </a:p>
        </p:txBody>
      </p:sp>
      <p:pic>
        <p:nvPicPr>
          <p:cNvPr id="5" name="Espace réservé du contenu 4" descr="Une image contenant nature, récif, nuages, fond marin&#10;&#10;Description générée automatiquement">
            <a:extLst>
              <a:ext uri="{FF2B5EF4-FFF2-40B4-BE49-F238E27FC236}">
                <a16:creationId xmlns:a16="http://schemas.microsoft.com/office/drawing/2014/main" id="{32061B27-4B52-4805-B284-5A8DB08938B0}"/>
              </a:ext>
            </a:extLst>
          </p:cNvPr>
          <p:cNvPicPr>
            <a:picLocks noChangeAspect="1"/>
          </p:cNvPicPr>
          <p:nvPr/>
        </p:nvPicPr>
        <p:blipFill rotWithShape="1">
          <a:blip r:embed="rId3">
            <a:extLst>
              <a:ext uri="{28A0092B-C50C-407E-A947-70E740481C1C}">
                <a14:useLocalDpi xmlns:a14="http://schemas.microsoft.com/office/drawing/2010/main" val="0"/>
              </a:ext>
            </a:extLst>
          </a:blip>
          <a:srcRect l="13088" r="13088"/>
          <a:stretch/>
        </p:blipFill>
        <p:spPr>
          <a:xfrm>
            <a:off x="407535" y="332615"/>
            <a:ext cx="3168984" cy="3096385"/>
          </a:xfrm>
          <a:prstGeom prst="ellipse">
            <a:avLst/>
          </a:prstGeom>
        </p:spPr>
      </p:pic>
      <p:pic>
        <p:nvPicPr>
          <p:cNvPr id="4" name="Image 3" descr="Une image contenant canyon, vallée, nature, ciel&#10;&#10;Description générée automatiquement">
            <a:extLst>
              <a:ext uri="{FF2B5EF4-FFF2-40B4-BE49-F238E27FC236}">
                <a16:creationId xmlns:a16="http://schemas.microsoft.com/office/drawing/2014/main" id="{3FF4DDD3-2DAC-4AF1-A35B-B021620102B8}"/>
              </a:ext>
            </a:extLst>
          </p:cNvPr>
          <p:cNvPicPr>
            <a:picLocks noChangeAspect="1"/>
          </p:cNvPicPr>
          <p:nvPr/>
        </p:nvPicPr>
        <p:blipFill rotWithShape="1">
          <a:blip r:embed="rId4">
            <a:extLst>
              <a:ext uri="{28A0092B-C50C-407E-A947-70E740481C1C}">
                <a14:useLocalDpi xmlns:a14="http://schemas.microsoft.com/office/drawing/2010/main" val="0"/>
              </a:ext>
            </a:extLst>
          </a:blip>
          <a:srcRect l="15497" r="15497"/>
          <a:stretch/>
        </p:blipFill>
        <p:spPr>
          <a:xfrm>
            <a:off x="8386355" y="310429"/>
            <a:ext cx="3191690" cy="3118571"/>
          </a:xfrm>
          <a:prstGeom prst="ellipse">
            <a:avLst/>
          </a:prstGeom>
        </p:spPr>
      </p:pic>
      <p:pic>
        <p:nvPicPr>
          <p:cNvPr id="6" name="Image 5" descr="Une image contenant ciel, extérieur, nuages, nuageux&#10;&#10;Description générée automatiquement">
            <a:extLst>
              <a:ext uri="{FF2B5EF4-FFF2-40B4-BE49-F238E27FC236}">
                <a16:creationId xmlns:a16="http://schemas.microsoft.com/office/drawing/2014/main" id="{D00614E8-24AE-4B60-BC2B-396F596979AC}"/>
              </a:ext>
            </a:extLst>
          </p:cNvPr>
          <p:cNvPicPr>
            <a:picLocks noChangeAspect="1"/>
          </p:cNvPicPr>
          <p:nvPr/>
        </p:nvPicPr>
        <p:blipFill rotWithShape="1">
          <a:blip r:embed="rId5">
            <a:extLst>
              <a:ext uri="{28A0092B-C50C-407E-A947-70E740481C1C}">
                <a14:useLocalDpi xmlns:a14="http://schemas.microsoft.com/office/drawing/2010/main" val="0"/>
              </a:ext>
            </a:extLst>
          </a:blip>
          <a:srcRect l="12455" t="2750" r="21275" b="5324"/>
          <a:stretch/>
        </p:blipFill>
        <p:spPr>
          <a:xfrm>
            <a:off x="4514339" y="345315"/>
            <a:ext cx="3168984" cy="3096385"/>
          </a:xfrm>
          <a:prstGeom prst="ellipse">
            <a:avLst/>
          </a:prstGeom>
          <a:ln w="76200">
            <a:noFill/>
          </a:ln>
        </p:spPr>
      </p:pic>
      <p:sp>
        <p:nvSpPr>
          <p:cNvPr id="13" name="ZoneTexte 12">
            <a:extLst>
              <a:ext uri="{FF2B5EF4-FFF2-40B4-BE49-F238E27FC236}">
                <a16:creationId xmlns:a16="http://schemas.microsoft.com/office/drawing/2014/main" id="{B3DA4C02-ECBC-420B-8E84-685265469B46}"/>
              </a:ext>
            </a:extLst>
          </p:cNvPr>
          <p:cNvSpPr txBox="1"/>
          <p:nvPr/>
        </p:nvSpPr>
        <p:spPr>
          <a:xfrm>
            <a:off x="251560" y="4143906"/>
            <a:ext cx="3688217" cy="1077218"/>
          </a:xfrm>
          <a:prstGeom prst="rect">
            <a:avLst/>
          </a:prstGeom>
          <a:noFill/>
        </p:spPr>
        <p:txBody>
          <a:bodyPr wrap="square" rtlCol="0">
            <a:spAutoFit/>
          </a:bodyPr>
          <a:lstStyle/>
          <a:p>
            <a:pPr algn="ctr"/>
            <a:r>
              <a:rPr lang="fr-FR" sz="3200" dirty="0">
                <a:solidFill>
                  <a:schemeClr val="accent1"/>
                </a:solidFill>
                <a:latin typeface="+mj-lt"/>
              </a:rPr>
              <a:t>1. Revue de littérature</a:t>
            </a:r>
          </a:p>
        </p:txBody>
      </p:sp>
      <p:sp>
        <p:nvSpPr>
          <p:cNvPr id="17" name="Parenthèses 16">
            <a:extLst>
              <a:ext uri="{FF2B5EF4-FFF2-40B4-BE49-F238E27FC236}">
                <a16:creationId xmlns:a16="http://schemas.microsoft.com/office/drawing/2014/main" id="{B7639624-63E3-40E2-96AC-4A0699FC986B}"/>
              </a:ext>
            </a:extLst>
          </p:cNvPr>
          <p:cNvSpPr/>
          <p:nvPr/>
        </p:nvSpPr>
        <p:spPr>
          <a:xfrm>
            <a:off x="8534123" y="4143907"/>
            <a:ext cx="2819677" cy="1077217"/>
          </a:xfrm>
          <a:prstGeom prst="bracketPair">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19" name="Espace réservé du numéro de diapositive 18">
            <a:extLst>
              <a:ext uri="{FF2B5EF4-FFF2-40B4-BE49-F238E27FC236}">
                <a16:creationId xmlns:a16="http://schemas.microsoft.com/office/drawing/2014/main" id="{B7C82F75-0877-43EC-9619-66909D5B97A6}"/>
              </a:ext>
            </a:extLst>
          </p:cNvPr>
          <p:cNvSpPr>
            <a:spLocks noGrp="1"/>
          </p:cNvSpPr>
          <p:nvPr>
            <p:ph type="sldNum" sz="quarter" idx="12"/>
          </p:nvPr>
        </p:nvSpPr>
        <p:spPr/>
        <p:txBody>
          <a:bodyPr/>
          <a:lstStyle/>
          <a:p>
            <a:fld id="{26671695-EA66-41A2-AAC9-3881503125F6}" type="slidenum">
              <a:rPr lang="fr-BE" smtClean="0"/>
              <a:t>3</a:t>
            </a:fld>
            <a:endParaRPr lang="fr-BE"/>
          </a:p>
        </p:txBody>
      </p:sp>
      <p:cxnSp>
        <p:nvCxnSpPr>
          <p:cNvPr id="24" name="Connecteur droit 23">
            <a:extLst>
              <a:ext uri="{FF2B5EF4-FFF2-40B4-BE49-F238E27FC236}">
                <a16:creationId xmlns:a16="http://schemas.microsoft.com/office/drawing/2014/main" id="{8E834E33-D835-4364-9EE3-711239FAB67E}"/>
              </a:ext>
            </a:extLst>
          </p:cNvPr>
          <p:cNvCxnSpPr>
            <a:cxnSpLocks/>
          </p:cNvCxnSpPr>
          <p:nvPr/>
        </p:nvCxnSpPr>
        <p:spPr>
          <a:xfrm>
            <a:off x="4188559" y="749300"/>
            <a:ext cx="0" cy="538480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cxnSp>
        <p:nvCxnSpPr>
          <p:cNvPr id="31" name="Connecteur droit 30">
            <a:extLst>
              <a:ext uri="{FF2B5EF4-FFF2-40B4-BE49-F238E27FC236}">
                <a16:creationId xmlns:a16="http://schemas.microsoft.com/office/drawing/2014/main" id="{0524D685-AC9A-4BB4-ABF7-B1EBF52029AD}"/>
              </a:ext>
            </a:extLst>
          </p:cNvPr>
          <p:cNvCxnSpPr>
            <a:cxnSpLocks/>
          </p:cNvCxnSpPr>
          <p:nvPr/>
        </p:nvCxnSpPr>
        <p:spPr>
          <a:xfrm>
            <a:off x="8125559" y="736600"/>
            <a:ext cx="0" cy="5384800"/>
          </a:xfrm>
          <a:prstGeom prst="line">
            <a:avLst/>
          </a:prstGeom>
          <a:ln>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23" name="Parenthèses 22">
            <a:extLst>
              <a:ext uri="{FF2B5EF4-FFF2-40B4-BE49-F238E27FC236}">
                <a16:creationId xmlns:a16="http://schemas.microsoft.com/office/drawing/2014/main" id="{E378A7F2-CAC8-4DB0-A05F-571AF2A96A9F}"/>
              </a:ext>
            </a:extLst>
          </p:cNvPr>
          <p:cNvSpPr/>
          <p:nvPr/>
        </p:nvSpPr>
        <p:spPr>
          <a:xfrm>
            <a:off x="4686160" y="4143907"/>
            <a:ext cx="2819677" cy="1077217"/>
          </a:xfrm>
          <a:prstGeom prst="bracketPair">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25" name="Parenthèses 24">
            <a:extLst>
              <a:ext uri="{FF2B5EF4-FFF2-40B4-BE49-F238E27FC236}">
                <a16:creationId xmlns:a16="http://schemas.microsoft.com/office/drawing/2014/main" id="{8709B0AF-E195-4A4B-BE81-A69F0C9DCBEC}"/>
              </a:ext>
            </a:extLst>
          </p:cNvPr>
          <p:cNvSpPr/>
          <p:nvPr/>
        </p:nvSpPr>
        <p:spPr>
          <a:xfrm>
            <a:off x="685829" y="4143907"/>
            <a:ext cx="2819677" cy="1077217"/>
          </a:xfrm>
          <a:prstGeom prst="bracketPair">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Tree>
    <p:extLst>
      <p:ext uri="{BB962C8B-B14F-4D97-AF65-F5344CB8AC3E}">
        <p14:creationId xmlns:p14="http://schemas.microsoft.com/office/powerpoint/2010/main" val="3530642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anyon, vallée, nature, ciel&#10;&#10;Description générée automatiquement">
            <a:extLst>
              <a:ext uri="{FF2B5EF4-FFF2-40B4-BE49-F238E27FC236}">
                <a16:creationId xmlns:a16="http://schemas.microsoft.com/office/drawing/2014/main" id="{D2670420-CE16-441F-A3D4-A0AAC36E0983}"/>
              </a:ext>
            </a:extLst>
          </p:cNvPr>
          <p:cNvPicPr>
            <a:picLocks noChangeAspect="1"/>
          </p:cNvPicPr>
          <p:nvPr/>
        </p:nvPicPr>
        <p:blipFill rotWithShape="1">
          <a:blip r:embed="rId3">
            <a:extLst>
              <a:ext uri="{28A0092B-C50C-407E-A947-70E740481C1C}">
                <a14:useLocalDpi xmlns:a14="http://schemas.microsoft.com/office/drawing/2010/main" val="0"/>
              </a:ext>
            </a:extLst>
          </a:blip>
          <a:srcRect l="15497" r="15497"/>
          <a:stretch/>
        </p:blipFill>
        <p:spPr>
          <a:xfrm>
            <a:off x="1495762" y="1704321"/>
            <a:ext cx="2942206" cy="2874802"/>
          </a:xfrm>
          <a:prstGeom prst="ellipse">
            <a:avLst/>
          </a:prstGeom>
        </p:spPr>
      </p:pic>
      <p:pic>
        <p:nvPicPr>
          <p:cNvPr id="6" name="Image 5" descr="Une image contenant ciel, extérieur, nuages, nuageux&#10;&#10;Description générée automatiquement">
            <a:extLst>
              <a:ext uri="{FF2B5EF4-FFF2-40B4-BE49-F238E27FC236}">
                <a16:creationId xmlns:a16="http://schemas.microsoft.com/office/drawing/2014/main" id="{7133895B-9E59-47AA-914E-6EFF9C3060AE}"/>
              </a:ext>
            </a:extLst>
          </p:cNvPr>
          <p:cNvPicPr>
            <a:picLocks noChangeAspect="1"/>
          </p:cNvPicPr>
          <p:nvPr/>
        </p:nvPicPr>
        <p:blipFill rotWithShape="1">
          <a:blip r:embed="rId4">
            <a:extLst>
              <a:ext uri="{28A0092B-C50C-407E-A947-70E740481C1C}">
                <a14:useLocalDpi xmlns:a14="http://schemas.microsoft.com/office/drawing/2010/main" val="0"/>
              </a:ext>
            </a:extLst>
          </a:blip>
          <a:srcRect l="12455" t="2750" r="21275" b="5324"/>
          <a:stretch/>
        </p:blipFill>
        <p:spPr>
          <a:xfrm>
            <a:off x="7223470" y="1704321"/>
            <a:ext cx="2942206" cy="2874802"/>
          </a:xfrm>
          <a:prstGeom prst="ellipse">
            <a:avLst/>
          </a:prstGeom>
          <a:ln w="76200">
            <a:noFill/>
          </a:ln>
        </p:spPr>
      </p:pic>
      <p:pic>
        <p:nvPicPr>
          <p:cNvPr id="4" name="Espace réservé du contenu 4" descr="Une image contenant nature, récif, nuages, fond marin&#10;&#10;Description générée automatiquement">
            <a:extLst>
              <a:ext uri="{FF2B5EF4-FFF2-40B4-BE49-F238E27FC236}">
                <a16:creationId xmlns:a16="http://schemas.microsoft.com/office/drawing/2014/main" id="{F0E3ED53-80B3-445A-A87E-012BF1AC04A1}"/>
              </a:ext>
            </a:extLst>
          </p:cNvPr>
          <p:cNvPicPr>
            <a:picLocks noChangeAspect="1"/>
          </p:cNvPicPr>
          <p:nvPr/>
        </p:nvPicPr>
        <p:blipFill rotWithShape="1">
          <a:blip r:embed="rId5">
            <a:extLst>
              <a:ext uri="{28A0092B-C50C-407E-A947-70E740481C1C}">
                <a14:useLocalDpi xmlns:a14="http://schemas.microsoft.com/office/drawing/2010/main" val="0"/>
              </a:ext>
            </a:extLst>
          </a:blip>
          <a:srcRect l="13088" r="13088"/>
          <a:stretch/>
        </p:blipFill>
        <p:spPr>
          <a:xfrm>
            <a:off x="3676650" y="990442"/>
            <a:ext cx="4260850" cy="4163237"/>
          </a:xfrm>
          <a:prstGeom prst="ellipse">
            <a:avLst/>
          </a:prstGeom>
          <a:ln w="57150">
            <a:solidFill>
              <a:schemeClr val="bg1"/>
            </a:solidFill>
          </a:ln>
        </p:spPr>
      </p:pic>
      <p:sp>
        <p:nvSpPr>
          <p:cNvPr id="7" name="Parenthèses 6">
            <a:extLst>
              <a:ext uri="{FF2B5EF4-FFF2-40B4-BE49-F238E27FC236}">
                <a16:creationId xmlns:a16="http://schemas.microsoft.com/office/drawing/2014/main" id="{A8061035-DD81-43EB-AEE0-C561D6F29E8E}"/>
              </a:ext>
            </a:extLst>
          </p:cNvPr>
          <p:cNvSpPr/>
          <p:nvPr/>
        </p:nvSpPr>
        <p:spPr>
          <a:xfrm>
            <a:off x="3676650" y="5449090"/>
            <a:ext cx="4387850" cy="609065"/>
          </a:xfrm>
          <a:prstGeom prst="bracketPair">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8" name="ZoneTexte 7">
            <a:extLst>
              <a:ext uri="{FF2B5EF4-FFF2-40B4-BE49-F238E27FC236}">
                <a16:creationId xmlns:a16="http://schemas.microsoft.com/office/drawing/2014/main" id="{2A9CED39-E69B-402E-8023-DE577C49412D}"/>
              </a:ext>
            </a:extLst>
          </p:cNvPr>
          <p:cNvSpPr txBox="1"/>
          <p:nvPr/>
        </p:nvSpPr>
        <p:spPr>
          <a:xfrm>
            <a:off x="3797188" y="5428072"/>
            <a:ext cx="4146774" cy="584775"/>
          </a:xfrm>
          <a:prstGeom prst="rect">
            <a:avLst/>
          </a:prstGeom>
          <a:noFill/>
        </p:spPr>
        <p:txBody>
          <a:bodyPr wrap="square" rtlCol="0">
            <a:spAutoFit/>
          </a:bodyPr>
          <a:lstStyle/>
          <a:p>
            <a:pPr algn="ctr"/>
            <a:r>
              <a:rPr lang="fr-FR" sz="3200" dirty="0">
                <a:solidFill>
                  <a:schemeClr val="accent1"/>
                </a:solidFill>
                <a:latin typeface="+mj-lt"/>
              </a:rPr>
              <a:t>1. Revue de littérature</a:t>
            </a:r>
          </a:p>
        </p:txBody>
      </p:sp>
    </p:spTree>
    <p:extLst>
      <p:ext uri="{BB962C8B-B14F-4D97-AF65-F5344CB8AC3E}">
        <p14:creationId xmlns:p14="http://schemas.microsoft.com/office/powerpoint/2010/main" val="2730908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FC4201-9325-4173-84E7-E5A50BE77CEF}"/>
              </a:ext>
            </a:extLst>
          </p:cNvPr>
          <p:cNvSpPr>
            <a:spLocks noGrp="1"/>
          </p:cNvSpPr>
          <p:nvPr>
            <p:ph type="title"/>
          </p:nvPr>
        </p:nvSpPr>
        <p:spPr/>
        <p:txBody>
          <a:bodyPr/>
          <a:lstStyle/>
          <a:p>
            <a:endParaRPr lang="fr-BE"/>
          </a:p>
        </p:txBody>
      </p:sp>
      <p:pic>
        <p:nvPicPr>
          <p:cNvPr id="7" name="Espace réservé du contenu 6">
            <a:extLst>
              <a:ext uri="{FF2B5EF4-FFF2-40B4-BE49-F238E27FC236}">
                <a16:creationId xmlns:a16="http://schemas.microsoft.com/office/drawing/2014/main" id="{8B3744C4-CD0A-4ED1-B9E6-052F4BF9A8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2686" y="0"/>
            <a:ext cx="14688457" cy="6858000"/>
          </a:xfrm>
        </p:spPr>
      </p:pic>
      <p:sp>
        <p:nvSpPr>
          <p:cNvPr id="4" name="Espace réservé du numéro de diapositive 3">
            <a:extLst>
              <a:ext uri="{FF2B5EF4-FFF2-40B4-BE49-F238E27FC236}">
                <a16:creationId xmlns:a16="http://schemas.microsoft.com/office/drawing/2014/main" id="{1B90619E-337E-46DB-A9E4-2A1409224C50}"/>
              </a:ext>
            </a:extLst>
          </p:cNvPr>
          <p:cNvSpPr>
            <a:spLocks noGrp="1"/>
          </p:cNvSpPr>
          <p:nvPr>
            <p:ph type="sldNum" sz="quarter" idx="12"/>
          </p:nvPr>
        </p:nvSpPr>
        <p:spPr/>
        <p:txBody>
          <a:bodyPr/>
          <a:lstStyle/>
          <a:p>
            <a:fld id="{26671695-EA66-41A2-AAC9-3881503125F6}" type="slidenum">
              <a:rPr lang="fr-BE" smtClean="0"/>
              <a:t>5</a:t>
            </a:fld>
            <a:endParaRPr lang="fr-BE"/>
          </a:p>
        </p:txBody>
      </p:sp>
    </p:spTree>
    <p:extLst>
      <p:ext uri="{BB962C8B-B14F-4D97-AF65-F5344CB8AC3E}">
        <p14:creationId xmlns:p14="http://schemas.microsoft.com/office/powerpoint/2010/main" val="1279991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54743-0F3F-41B4-A381-490C63C892C3}"/>
              </a:ext>
            </a:extLst>
          </p:cNvPr>
          <p:cNvSpPr>
            <a:spLocks noGrp="1"/>
          </p:cNvSpPr>
          <p:nvPr>
            <p:ph type="title"/>
          </p:nvPr>
        </p:nvSpPr>
        <p:spPr/>
        <p:txBody>
          <a:bodyPr/>
          <a:lstStyle/>
          <a:p>
            <a:endParaRPr lang="fr-BE"/>
          </a:p>
        </p:txBody>
      </p:sp>
      <p:pic>
        <p:nvPicPr>
          <p:cNvPr id="6" name="Espace réservé du contenu 5">
            <a:extLst>
              <a:ext uri="{FF2B5EF4-FFF2-40B4-BE49-F238E27FC236}">
                <a16:creationId xmlns:a16="http://schemas.microsoft.com/office/drawing/2014/main" id="{F77DDB63-90CA-4B73-8BB9-E41E383F0054}"/>
              </a:ext>
            </a:extLst>
          </p:cNvPr>
          <p:cNvPicPr>
            <a:picLocks noGrp="1" noChangeAspect="1"/>
          </p:cNvPicPr>
          <p:nvPr>
            <p:ph idx="1"/>
          </p:nvPr>
        </p:nvPicPr>
        <p:blipFill>
          <a:blip r:embed="rId2"/>
          <a:stretch>
            <a:fillRect/>
          </a:stretch>
        </p:blipFill>
        <p:spPr>
          <a:xfrm>
            <a:off x="692554" y="1071987"/>
            <a:ext cx="4014635" cy="5030787"/>
          </a:xfrm>
        </p:spPr>
      </p:pic>
      <p:sp>
        <p:nvSpPr>
          <p:cNvPr id="4" name="Espace réservé du numéro de diapositive 3">
            <a:extLst>
              <a:ext uri="{FF2B5EF4-FFF2-40B4-BE49-F238E27FC236}">
                <a16:creationId xmlns:a16="http://schemas.microsoft.com/office/drawing/2014/main" id="{EABB8370-FE78-41B9-A17B-B00E61642D8B}"/>
              </a:ext>
            </a:extLst>
          </p:cNvPr>
          <p:cNvSpPr>
            <a:spLocks noGrp="1"/>
          </p:cNvSpPr>
          <p:nvPr>
            <p:ph type="sldNum" sz="quarter" idx="12"/>
          </p:nvPr>
        </p:nvSpPr>
        <p:spPr/>
        <p:txBody>
          <a:bodyPr/>
          <a:lstStyle/>
          <a:p>
            <a:fld id="{26671695-EA66-41A2-AAC9-3881503125F6}" type="slidenum">
              <a:rPr lang="fr-BE" smtClean="0"/>
              <a:t>6</a:t>
            </a:fld>
            <a:endParaRPr lang="fr-BE"/>
          </a:p>
        </p:txBody>
      </p:sp>
      <p:sp>
        <p:nvSpPr>
          <p:cNvPr id="7" name="ZoneTexte 6">
            <a:extLst>
              <a:ext uri="{FF2B5EF4-FFF2-40B4-BE49-F238E27FC236}">
                <a16:creationId xmlns:a16="http://schemas.microsoft.com/office/drawing/2014/main" id="{2DC0C6D5-700E-4964-9F1F-4FA0D17FCCB9}"/>
              </a:ext>
            </a:extLst>
          </p:cNvPr>
          <p:cNvSpPr txBox="1"/>
          <p:nvPr/>
        </p:nvSpPr>
        <p:spPr>
          <a:xfrm>
            <a:off x="5080509" y="2644170"/>
            <a:ext cx="5616520" cy="2308324"/>
          </a:xfrm>
          <a:prstGeom prst="rect">
            <a:avLst/>
          </a:prstGeom>
          <a:noFill/>
        </p:spPr>
        <p:txBody>
          <a:bodyPr wrap="square" rtlCol="0">
            <a:spAutoFit/>
          </a:bodyPr>
          <a:lstStyle/>
          <a:p>
            <a:r>
              <a:rPr lang="fr-FR" sz="2400" dirty="0">
                <a:latin typeface="+mj-lt"/>
              </a:rPr>
              <a:t>Quelques nuances:</a:t>
            </a:r>
          </a:p>
          <a:p>
            <a:pPr marL="342900" indent="-342900">
              <a:buFont typeface="Courier New" panose="02070309020205020404" pitchFamily="49" charset="0"/>
              <a:buChar char="o"/>
            </a:pPr>
            <a:r>
              <a:rPr lang="fr-FR" sz="2400" dirty="0">
                <a:latin typeface="+mj-lt"/>
              </a:rPr>
              <a:t>Un écosystème médiatique diversifié</a:t>
            </a:r>
          </a:p>
          <a:p>
            <a:pPr marL="342900" indent="-342900">
              <a:buFont typeface="Courier New" panose="02070309020205020404" pitchFamily="49" charset="0"/>
              <a:buChar char="o"/>
            </a:pPr>
            <a:r>
              <a:rPr lang="fr-FR" sz="2400" dirty="0">
                <a:latin typeface="+mj-lt"/>
              </a:rPr>
              <a:t>Une efficacité limitée en cas d’usages complexes</a:t>
            </a:r>
          </a:p>
          <a:p>
            <a:pPr marL="342900" indent="-342900">
              <a:buFont typeface="Courier New" panose="02070309020205020404" pitchFamily="49" charset="0"/>
              <a:buChar char="o"/>
            </a:pPr>
            <a:r>
              <a:rPr lang="fr-FR" sz="2400" dirty="0">
                <a:latin typeface="+mj-lt"/>
              </a:rPr>
              <a:t>Optimisation de l’engagement, pas de l’appréciation</a:t>
            </a:r>
            <a:endParaRPr lang="fr-BE" sz="2400" dirty="0">
              <a:latin typeface="+mj-lt"/>
            </a:endParaRPr>
          </a:p>
        </p:txBody>
      </p:sp>
      <p:pic>
        <p:nvPicPr>
          <p:cNvPr id="10" name="Espace réservé du contenu 22" descr="Une image contenant nature, récif, nuages, fond marin&#10;&#10;Description générée automatiquement">
            <a:extLst>
              <a:ext uri="{FF2B5EF4-FFF2-40B4-BE49-F238E27FC236}">
                <a16:creationId xmlns:a16="http://schemas.microsoft.com/office/drawing/2014/main" id="{2BCB57B0-E524-4800-8E94-DDC612335119}"/>
              </a:ext>
            </a:extLst>
          </p:cNvPr>
          <p:cNvPicPr>
            <a:picLocks noChangeAspect="1"/>
          </p:cNvPicPr>
          <p:nvPr/>
        </p:nvPicPr>
        <p:blipFill rotWithShape="1">
          <a:blip r:embed="rId3">
            <a:extLst>
              <a:ext uri="{28A0092B-C50C-407E-A947-70E740481C1C}">
                <a14:useLocalDpi xmlns:a14="http://schemas.microsoft.com/office/drawing/2010/main" val="0"/>
              </a:ext>
            </a:extLst>
          </a:blip>
          <a:srcRect l="21861" r="67443"/>
          <a:stretch/>
        </p:blipFill>
        <p:spPr>
          <a:xfrm>
            <a:off x="11137900" y="0"/>
            <a:ext cx="1054100" cy="6858000"/>
          </a:xfrm>
          <a:prstGeom prst="rect">
            <a:avLst/>
          </a:prstGeom>
        </p:spPr>
      </p:pic>
    </p:spTree>
    <p:extLst>
      <p:ext uri="{BB962C8B-B14F-4D97-AF65-F5344CB8AC3E}">
        <p14:creationId xmlns:p14="http://schemas.microsoft.com/office/powerpoint/2010/main" val="423229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canyon, vallée, nature, ciel&#10;&#10;Description générée automatiquement">
            <a:extLst>
              <a:ext uri="{FF2B5EF4-FFF2-40B4-BE49-F238E27FC236}">
                <a16:creationId xmlns:a16="http://schemas.microsoft.com/office/drawing/2014/main" id="{D45D5FCE-D81D-4F82-95DC-17E636A579F9}"/>
              </a:ext>
            </a:extLst>
          </p:cNvPr>
          <p:cNvPicPr>
            <a:picLocks noChangeAspect="1"/>
          </p:cNvPicPr>
          <p:nvPr/>
        </p:nvPicPr>
        <p:blipFill rotWithShape="1">
          <a:blip r:embed="rId2">
            <a:extLst>
              <a:ext uri="{28A0092B-C50C-407E-A947-70E740481C1C}">
                <a14:useLocalDpi xmlns:a14="http://schemas.microsoft.com/office/drawing/2010/main" val="0"/>
              </a:ext>
            </a:extLst>
          </a:blip>
          <a:srcRect l="15497" r="15497"/>
          <a:stretch/>
        </p:blipFill>
        <p:spPr>
          <a:xfrm>
            <a:off x="7373451" y="1856721"/>
            <a:ext cx="2942205" cy="2874801"/>
          </a:xfrm>
          <a:prstGeom prst="ellipse">
            <a:avLst/>
          </a:prstGeom>
          <a:ln w="57150">
            <a:noFill/>
          </a:ln>
        </p:spPr>
      </p:pic>
      <p:pic>
        <p:nvPicPr>
          <p:cNvPr id="15" name="Espace réservé du contenu 4" descr="Une image contenant nature, récif, nuages, fond marin&#10;&#10;Description générée automatiquement">
            <a:extLst>
              <a:ext uri="{FF2B5EF4-FFF2-40B4-BE49-F238E27FC236}">
                <a16:creationId xmlns:a16="http://schemas.microsoft.com/office/drawing/2014/main" id="{75722C57-1CB6-4D4F-B470-49336CFD84D0}"/>
              </a:ext>
            </a:extLst>
          </p:cNvPr>
          <p:cNvPicPr>
            <a:picLocks noChangeAspect="1"/>
          </p:cNvPicPr>
          <p:nvPr/>
        </p:nvPicPr>
        <p:blipFill rotWithShape="1">
          <a:blip r:embed="rId3">
            <a:extLst>
              <a:ext uri="{28A0092B-C50C-407E-A947-70E740481C1C}">
                <a14:useLocalDpi xmlns:a14="http://schemas.microsoft.com/office/drawing/2010/main" val="0"/>
              </a:ext>
            </a:extLst>
          </a:blip>
          <a:srcRect l="13088" r="13088"/>
          <a:stretch/>
        </p:blipFill>
        <p:spPr>
          <a:xfrm>
            <a:off x="1650580" y="1875697"/>
            <a:ext cx="2942205" cy="2874801"/>
          </a:xfrm>
          <a:prstGeom prst="ellipse">
            <a:avLst/>
          </a:prstGeom>
          <a:ln w="57150">
            <a:noFill/>
          </a:ln>
        </p:spPr>
      </p:pic>
      <p:sp>
        <p:nvSpPr>
          <p:cNvPr id="6" name="Parenthèses 5">
            <a:extLst>
              <a:ext uri="{FF2B5EF4-FFF2-40B4-BE49-F238E27FC236}">
                <a16:creationId xmlns:a16="http://schemas.microsoft.com/office/drawing/2014/main" id="{41857DB0-0B7A-47D2-92CE-2EBC00017A7D}"/>
              </a:ext>
            </a:extLst>
          </p:cNvPr>
          <p:cNvSpPr/>
          <p:nvPr/>
        </p:nvSpPr>
        <p:spPr>
          <a:xfrm>
            <a:off x="3566941" y="5585951"/>
            <a:ext cx="4762500" cy="609065"/>
          </a:xfrm>
          <a:prstGeom prst="bracketPair">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7" name="ZoneTexte 6">
            <a:extLst>
              <a:ext uri="{FF2B5EF4-FFF2-40B4-BE49-F238E27FC236}">
                <a16:creationId xmlns:a16="http://schemas.microsoft.com/office/drawing/2014/main" id="{FB5102A1-9867-4C3D-973E-2F74F99A72D6}"/>
              </a:ext>
            </a:extLst>
          </p:cNvPr>
          <p:cNvSpPr txBox="1"/>
          <p:nvPr/>
        </p:nvSpPr>
        <p:spPr>
          <a:xfrm>
            <a:off x="3716508" y="5585951"/>
            <a:ext cx="4612933" cy="584775"/>
          </a:xfrm>
          <a:prstGeom prst="rect">
            <a:avLst/>
          </a:prstGeom>
          <a:noFill/>
        </p:spPr>
        <p:txBody>
          <a:bodyPr wrap="square" rtlCol="0">
            <a:spAutoFit/>
          </a:bodyPr>
          <a:lstStyle/>
          <a:p>
            <a:pPr algn="ctr"/>
            <a:r>
              <a:rPr lang="fr-FR" sz="3200" dirty="0">
                <a:solidFill>
                  <a:schemeClr val="accent2"/>
                </a:solidFill>
                <a:latin typeface="+mj-lt"/>
              </a:rPr>
              <a:t>2. Critique des algorithmes</a:t>
            </a:r>
          </a:p>
        </p:txBody>
      </p:sp>
      <p:pic>
        <p:nvPicPr>
          <p:cNvPr id="14" name="Image 13" descr="Une image contenant ciel, extérieur, nuages, nuageux&#10;&#10;Description générée automatiquement">
            <a:extLst>
              <a:ext uri="{FF2B5EF4-FFF2-40B4-BE49-F238E27FC236}">
                <a16:creationId xmlns:a16="http://schemas.microsoft.com/office/drawing/2014/main" id="{CB41576E-3247-48AC-A9C7-31F635AE0E19}"/>
              </a:ext>
            </a:extLst>
          </p:cNvPr>
          <p:cNvPicPr>
            <a:picLocks noChangeAspect="1"/>
          </p:cNvPicPr>
          <p:nvPr/>
        </p:nvPicPr>
        <p:blipFill rotWithShape="1">
          <a:blip r:embed="rId4">
            <a:extLst>
              <a:ext uri="{28A0092B-C50C-407E-A947-70E740481C1C}">
                <a14:useLocalDpi xmlns:a14="http://schemas.microsoft.com/office/drawing/2010/main" val="0"/>
              </a:ext>
            </a:extLst>
          </a:blip>
          <a:srcRect l="12455" t="2750" r="21275" b="5324"/>
          <a:stretch/>
        </p:blipFill>
        <p:spPr>
          <a:xfrm>
            <a:off x="3829050" y="1185544"/>
            <a:ext cx="4260850" cy="4163237"/>
          </a:xfrm>
          <a:prstGeom prst="ellipse">
            <a:avLst/>
          </a:prstGeom>
          <a:ln w="57150">
            <a:solidFill>
              <a:schemeClr val="bg1"/>
            </a:solidFill>
          </a:ln>
        </p:spPr>
      </p:pic>
    </p:spTree>
    <p:extLst>
      <p:ext uri="{BB962C8B-B14F-4D97-AF65-F5344CB8AC3E}">
        <p14:creationId xmlns:p14="http://schemas.microsoft.com/office/powerpoint/2010/main" val="2320872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C2F2DF-0AFA-4B58-A8F9-98EDA3E3DCEB}"/>
              </a:ext>
            </a:extLst>
          </p:cNvPr>
          <p:cNvSpPr>
            <a:spLocks noGrp="1"/>
          </p:cNvSpPr>
          <p:nvPr>
            <p:ph type="title"/>
          </p:nvPr>
        </p:nvSpPr>
        <p:spPr/>
        <p:txBody>
          <a:bodyPr/>
          <a:lstStyle/>
          <a:p>
            <a:r>
              <a:rPr lang="fr-FR" dirty="0"/>
              <a:t>La critique chez Foucault</a:t>
            </a:r>
            <a:endParaRPr lang="fr-BE" dirty="0"/>
          </a:p>
        </p:txBody>
      </p:sp>
      <p:pic>
        <p:nvPicPr>
          <p:cNvPr id="6" name="Espace réservé du contenu 5" descr="Une image contenant texte&#10;&#10;Description générée automatiquement">
            <a:extLst>
              <a:ext uri="{FF2B5EF4-FFF2-40B4-BE49-F238E27FC236}">
                <a16:creationId xmlns:a16="http://schemas.microsoft.com/office/drawing/2014/main" id="{AA4468D5-06A4-4589-BABB-695ACA6EBA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20808" y="1586876"/>
            <a:ext cx="3020553" cy="4351338"/>
          </a:xfrm>
        </p:spPr>
      </p:pic>
      <p:sp>
        <p:nvSpPr>
          <p:cNvPr id="4" name="Espace réservé du numéro de diapositive 3">
            <a:extLst>
              <a:ext uri="{FF2B5EF4-FFF2-40B4-BE49-F238E27FC236}">
                <a16:creationId xmlns:a16="http://schemas.microsoft.com/office/drawing/2014/main" id="{D2764C5A-0110-489C-94EA-A4AB7C27221B}"/>
              </a:ext>
            </a:extLst>
          </p:cNvPr>
          <p:cNvSpPr>
            <a:spLocks noGrp="1"/>
          </p:cNvSpPr>
          <p:nvPr>
            <p:ph type="sldNum" sz="quarter" idx="12"/>
          </p:nvPr>
        </p:nvSpPr>
        <p:spPr/>
        <p:txBody>
          <a:bodyPr/>
          <a:lstStyle/>
          <a:p>
            <a:fld id="{26671695-EA66-41A2-AAC9-3881503125F6}" type="slidenum">
              <a:rPr lang="fr-BE" smtClean="0"/>
              <a:t>8</a:t>
            </a:fld>
            <a:endParaRPr lang="fr-BE"/>
          </a:p>
        </p:txBody>
      </p:sp>
      <p:sp>
        <p:nvSpPr>
          <p:cNvPr id="7" name="ZoneTexte 6">
            <a:extLst>
              <a:ext uri="{FF2B5EF4-FFF2-40B4-BE49-F238E27FC236}">
                <a16:creationId xmlns:a16="http://schemas.microsoft.com/office/drawing/2014/main" id="{5EBAECEA-207A-4F2D-A2BE-2387DDB9CF63}"/>
              </a:ext>
            </a:extLst>
          </p:cNvPr>
          <p:cNvSpPr txBox="1"/>
          <p:nvPr/>
        </p:nvSpPr>
        <p:spPr>
          <a:xfrm>
            <a:off x="838201" y="1915886"/>
            <a:ext cx="6186714" cy="3693319"/>
          </a:xfrm>
          <a:prstGeom prst="rect">
            <a:avLst/>
          </a:prstGeom>
          <a:noFill/>
        </p:spPr>
        <p:txBody>
          <a:bodyPr wrap="square" rtlCol="0">
            <a:spAutoFit/>
          </a:bodyPr>
          <a:lstStyle/>
          <a:p>
            <a:r>
              <a:rPr lang="fr-FR" sz="2400" dirty="0"/>
              <a:t>Le pouvoir est productif car il permet de produire un sujet qui doit se reconnaître comme sujet de sa propre existence.</a:t>
            </a:r>
          </a:p>
          <a:p>
            <a:endParaRPr lang="fr-FR" sz="2400" dirty="0"/>
          </a:p>
          <a:p>
            <a:r>
              <a:rPr lang="fr-FR" sz="2400" dirty="0"/>
              <a:t>La critique, c’est l’art de n’être pas tellement gouverné.</a:t>
            </a:r>
          </a:p>
          <a:p>
            <a:endParaRPr lang="fr-BE" dirty="0"/>
          </a:p>
          <a:p>
            <a:r>
              <a:rPr lang="fr-BE" sz="2400" dirty="0"/>
              <a:t>Lorsque la situation ne peut pas être renversée, cela devient un rapport de domination et d’assujettissement.</a:t>
            </a:r>
          </a:p>
        </p:txBody>
      </p:sp>
      <p:pic>
        <p:nvPicPr>
          <p:cNvPr id="8" name="Image 7" descr="Une image contenant ciel, extérieur, nuages, nuageux&#10;&#10;Description générée automatiquement">
            <a:extLst>
              <a:ext uri="{FF2B5EF4-FFF2-40B4-BE49-F238E27FC236}">
                <a16:creationId xmlns:a16="http://schemas.microsoft.com/office/drawing/2014/main" id="{1F7A7AF3-638E-4E2C-9762-3FCE0EF2614E}"/>
              </a:ext>
            </a:extLst>
          </p:cNvPr>
          <p:cNvPicPr>
            <a:picLocks noChangeAspect="1"/>
          </p:cNvPicPr>
          <p:nvPr/>
        </p:nvPicPr>
        <p:blipFill rotWithShape="1">
          <a:blip r:embed="rId4">
            <a:extLst>
              <a:ext uri="{28A0092B-C50C-407E-A947-70E740481C1C}">
                <a14:useLocalDpi xmlns:a14="http://schemas.microsoft.com/office/drawing/2010/main" val="0"/>
              </a:ext>
            </a:extLst>
          </a:blip>
          <a:srcRect l="51294" r="37982"/>
          <a:stretch/>
        </p:blipFill>
        <p:spPr>
          <a:xfrm>
            <a:off x="11137900" y="0"/>
            <a:ext cx="1054100" cy="6858000"/>
          </a:xfrm>
          <a:prstGeom prst="rect">
            <a:avLst/>
          </a:prstGeom>
        </p:spPr>
      </p:pic>
    </p:spTree>
    <p:extLst>
      <p:ext uri="{BB962C8B-B14F-4D97-AF65-F5344CB8AC3E}">
        <p14:creationId xmlns:p14="http://schemas.microsoft.com/office/powerpoint/2010/main" val="665762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309C7-E55D-49F1-B385-1A429A646F5C}"/>
              </a:ext>
            </a:extLst>
          </p:cNvPr>
          <p:cNvSpPr>
            <a:spLocks noGrp="1"/>
          </p:cNvSpPr>
          <p:nvPr>
            <p:ph type="title"/>
          </p:nvPr>
        </p:nvSpPr>
        <p:spPr/>
        <p:txBody>
          <a:bodyPr/>
          <a:lstStyle/>
          <a:p>
            <a:r>
              <a:rPr lang="fr-FR" dirty="0"/>
              <a:t>Relation critique à l’algorithme</a:t>
            </a:r>
            <a:endParaRPr lang="fr-BE" dirty="0"/>
          </a:p>
        </p:txBody>
      </p:sp>
      <p:graphicFrame>
        <p:nvGraphicFramePr>
          <p:cNvPr id="5" name="Espace réservé du contenu 4">
            <a:extLst>
              <a:ext uri="{FF2B5EF4-FFF2-40B4-BE49-F238E27FC236}">
                <a16:creationId xmlns:a16="http://schemas.microsoft.com/office/drawing/2014/main" id="{80F30472-C154-444C-A95B-053E67BD37CB}"/>
              </a:ext>
            </a:extLst>
          </p:cNvPr>
          <p:cNvGraphicFramePr>
            <a:graphicFrameLocks noGrp="1"/>
          </p:cNvGraphicFramePr>
          <p:nvPr>
            <p:ph idx="1"/>
            <p:extLst>
              <p:ext uri="{D42A27DB-BD31-4B8C-83A1-F6EECF244321}">
                <p14:modId xmlns:p14="http://schemas.microsoft.com/office/powerpoint/2010/main" val="2711635782"/>
              </p:ext>
            </p:extLst>
          </p:nvPr>
        </p:nvGraphicFramePr>
        <p:xfrm>
          <a:off x="431800" y="184785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space réservé du numéro de diapositive 3">
            <a:extLst>
              <a:ext uri="{FF2B5EF4-FFF2-40B4-BE49-F238E27FC236}">
                <a16:creationId xmlns:a16="http://schemas.microsoft.com/office/drawing/2014/main" id="{5BAFB13E-2414-42FB-80B4-F94572126B49}"/>
              </a:ext>
            </a:extLst>
          </p:cNvPr>
          <p:cNvSpPr>
            <a:spLocks noGrp="1"/>
          </p:cNvSpPr>
          <p:nvPr>
            <p:ph type="sldNum" sz="quarter" idx="12"/>
          </p:nvPr>
        </p:nvSpPr>
        <p:spPr/>
        <p:txBody>
          <a:bodyPr/>
          <a:lstStyle/>
          <a:p>
            <a:fld id="{26671695-EA66-41A2-AAC9-3881503125F6}" type="slidenum">
              <a:rPr lang="fr-BE" smtClean="0"/>
              <a:t>9</a:t>
            </a:fld>
            <a:endParaRPr lang="fr-BE"/>
          </a:p>
        </p:txBody>
      </p:sp>
      <p:pic>
        <p:nvPicPr>
          <p:cNvPr id="6" name="Image 5" descr="Une image contenant ciel, extérieur, nuages, nuageux&#10;&#10;Description générée automatiquement">
            <a:extLst>
              <a:ext uri="{FF2B5EF4-FFF2-40B4-BE49-F238E27FC236}">
                <a16:creationId xmlns:a16="http://schemas.microsoft.com/office/drawing/2014/main" id="{4053FC02-81BD-4200-8287-E61D6EA8AB90}"/>
              </a:ext>
            </a:extLst>
          </p:cNvPr>
          <p:cNvPicPr>
            <a:picLocks noChangeAspect="1"/>
          </p:cNvPicPr>
          <p:nvPr/>
        </p:nvPicPr>
        <p:blipFill rotWithShape="1">
          <a:blip r:embed="rId8">
            <a:extLst>
              <a:ext uri="{28A0092B-C50C-407E-A947-70E740481C1C}">
                <a14:useLocalDpi xmlns:a14="http://schemas.microsoft.com/office/drawing/2010/main" val="0"/>
              </a:ext>
            </a:extLst>
          </a:blip>
          <a:srcRect l="51294" r="37982"/>
          <a:stretch/>
        </p:blipFill>
        <p:spPr>
          <a:xfrm>
            <a:off x="11137900" y="0"/>
            <a:ext cx="1054100" cy="6858000"/>
          </a:xfrm>
          <a:prstGeom prst="rect">
            <a:avLst/>
          </a:prstGeom>
        </p:spPr>
      </p:pic>
    </p:spTree>
    <p:extLst>
      <p:ext uri="{BB962C8B-B14F-4D97-AF65-F5344CB8AC3E}">
        <p14:creationId xmlns:p14="http://schemas.microsoft.com/office/powerpoint/2010/main" val="4195501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D77F98C-FDD7-4823-8F6C-14BFB02B3398}"/>
              </a:ext>
            </a:extLst>
          </p:cNvPr>
          <p:cNvSpPr>
            <a:spLocks noGrp="1"/>
          </p:cNvSpPr>
          <p:nvPr>
            <p:ph type="sldNum" sz="quarter" idx="12"/>
          </p:nvPr>
        </p:nvSpPr>
        <p:spPr/>
        <p:txBody>
          <a:bodyPr/>
          <a:lstStyle/>
          <a:p>
            <a:fld id="{26671695-EA66-41A2-AAC9-3881503125F6}" type="slidenum">
              <a:rPr lang="fr-BE" smtClean="0"/>
              <a:t>10</a:t>
            </a:fld>
            <a:endParaRPr lang="fr-BE"/>
          </a:p>
        </p:txBody>
      </p:sp>
      <p:pic>
        <p:nvPicPr>
          <p:cNvPr id="5" name="Espace réservé du contenu 4" descr="Une image contenant nature, récif, nuages, fond marin&#10;&#10;Description générée automatiquement">
            <a:extLst>
              <a:ext uri="{FF2B5EF4-FFF2-40B4-BE49-F238E27FC236}">
                <a16:creationId xmlns:a16="http://schemas.microsoft.com/office/drawing/2014/main" id="{603EE902-95AD-4B3F-8723-1CB69F643B82}"/>
              </a:ext>
            </a:extLst>
          </p:cNvPr>
          <p:cNvPicPr>
            <a:picLocks noChangeAspect="1"/>
          </p:cNvPicPr>
          <p:nvPr/>
        </p:nvPicPr>
        <p:blipFill rotWithShape="1">
          <a:blip r:embed="rId2">
            <a:extLst>
              <a:ext uri="{28A0092B-C50C-407E-A947-70E740481C1C}">
                <a14:useLocalDpi xmlns:a14="http://schemas.microsoft.com/office/drawing/2010/main" val="0"/>
              </a:ext>
            </a:extLst>
          </a:blip>
          <a:srcRect l="13088" r="13088"/>
          <a:stretch/>
        </p:blipFill>
        <p:spPr>
          <a:xfrm>
            <a:off x="7373452" y="1856721"/>
            <a:ext cx="2942205" cy="2874801"/>
          </a:xfrm>
          <a:prstGeom prst="ellipse">
            <a:avLst/>
          </a:prstGeom>
          <a:ln w="57150">
            <a:noFill/>
          </a:ln>
        </p:spPr>
      </p:pic>
      <p:pic>
        <p:nvPicPr>
          <p:cNvPr id="6" name="Image 5" descr="Une image contenant ciel, extérieur, nuages, nuageux&#10;&#10;Description générée automatiquement">
            <a:extLst>
              <a:ext uri="{FF2B5EF4-FFF2-40B4-BE49-F238E27FC236}">
                <a16:creationId xmlns:a16="http://schemas.microsoft.com/office/drawing/2014/main" id="{38729F66-31FE-49BF-9F87-A8C73BC00C18}"/>
              </a:ext>
            </a:extLst>
          </p:cNvPr>
          <p:cNvPicPr>
            <a:picLocks noChangeAspect="1"/>
          </p:cNvPicPr>
          <p:nvPr/>
        </p:nvPicPr>
        <p:blipFill rotWithShape="1">
          <a:blip r:embed="rId3">
            <a:extLst>
              <a:ext uri="{28A0092B-C50C-407E-A947-70E740481C1C}">
                <a14:useLocalDpi xmlns:a14="http://schemas.microsoft.com/office/drawing/2010/main" val="0"/>
              </a:ext>
            </a:extLst>
          </a:blip>
          <a:srcRect l="12455" t="2750" r="21275" b="5324"/>
          <a:stretch/>
        </p:blipFill>
        <p:spPr>
          <a:xfrm>
            <a:off x="1650579" y="1875698"/>
            <a:ext cx="2942206" cy="2874802"/>
          </a:xfrm>
          <a:prstGeom prst="ellipse">
            <a:avLst/>
          </a:prstGeom>
          <a:ln w="76200">
            <a:noFill/>
          </a:ln>
        </p:spPr>
      </p:pic>
      <p:sp>
        <p:nvSpPr>
          <p:cNvPr id="7" name="Parenthèses 6">
            <a:extLst>
              <a:ext uri="{FF2B5EF4-FFF2-40B4-BE49-F238E27FC236}">
                <a16:creationId xmlns:a16="http://schemas.microsoft.com/office/drawing/2014/main" id="{734B4E03-5EC8-4003-BDC9-6111BCEED1A8}"/>
              </a:ext>
            </a:extLst>
          </p:cNvPr>
          <p:cNvSpPr/>
          <p:nvPr/>
        </p:nvSpPr>
        <p:spPr>
          <a:xfrm>
            <a:off x="3829050" y="5601490"/>
            <a:ext cx="4387850" cy="609065"/>
          </a:xfrm>
          <a:prstGeom prst="bracketPair">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a:p>
        </p:txBody>
      </p:sp>
      <p:sp>
        <p:nvSpPr>
          <p:cNvPr id="8" name="ZoneTexte 7">
            <a:extLst>
              <a:ext uri="{FF2B5EF4-FFF2-40B4-BE49-F238E27FC236}">
                <a16:creationId xmlns:a16="http://schemas.microsoft.com/office/drawing/2014/main" id="{3A548512-8887-4E60-A59A-CD66294BFD5F}"/>
              </a:ext>
            </a:extLst>
          </p:cNvPr>
          <p:cNvSpPr txBox="1"/>
          <p:nvPr/>
        </p:nvSpPr>
        <p:spPr>
          <a:xfrm>
            <a:off x="3949588" y="5580472"/>
            <a:ext cx="4146774" cy="584775"/>
          </a:xfrm>
          <a:prstGeom prst="rect">
            <a:avLst/>
          </a:prstGeom>
          <a:noFill/>
        </p:spPr>
        <p:txBody>
          <a:bodyPr wrap="square" rtlCol="0">
            <a:spAutoFit/>
          </a:bodyPr>
          <a:lstStyle/>
          <a:p>
            <a:pPr algn="ctr"/>
            <a:r>
              <a:rPr lang="fr-FR" sz="3200" dirty="0">
                <a:solidFill>
                  <a:schemeClr val="accent3"/>
                </a:solidFill>
                <a:latin typeface="+mj-lt"/>
              </a:rPr>
              <a:t>3. Recherches en cours</a:t>
            </a:r>
          </a:p>
        </p:txBody>
      </p:sp>
      <p:pic>
        <p:nvPicPr>
          <p:cNvPr id="9" name="Image 8" descr="Une image contenant canyon, vallée, nature, ciel&#10;&#10;Description générée automatiquement">
            <a:extLst>
              <a:ext uri="{FF2B5EF4-FFF2-40B4-BE49-F238E27FC236}">
                <a16:creationId xmlns:a16="http://schemas.microsoft.com/office/drawing/2014/main" id="{D4555C3F-220C-4D2F-8F2A-07BE2FF87E3E}"/>
              </a:ext>
            </a:extLst>
          </p:cNvPr>
          <p:cNvPicPr>
            <a:picLocks noChangeAspect="1"/>
          </p:cNvPicPr>
          <p:nvPr/>
        </p:nvPicPr>
        <p:blipFill rotWithShape="1">
          <a:blip r:embed="rId4">
            <a:extLst>
              <a:ext uri="{28A0092B-C50C-407E-A947-70E740481C1C}">
                <a14:useLocalDpi xmlns:a14="http://schemas.microsoft.com/office/drawing/2010/main" val="0"/>
              </a:ext>
            </a:extLst>
          </a:blip>
          <a:srcRect l="15497" r="15497"/>
          <a:stretch/>
        </p:blipFill>
        <p:spPr>
          <a:xfrm>
            <a:off x="3829050" y="1185544"/>
            <a:ext cx="4260850" cy="4163237"/>
          </a:xfrm>
          <a:prstGeom prst="ellipse">
            <a:avLst/>
          </a:prstGeom>
          <a:ln w="57150">
            <a:solidFill>
              <a:schemeClr val="bg1"/>
            </a:solidFill>
          </a:ln>
        </p:spPr>
      </p:pic>
    </p:spTree>
    <p:extLst>
      <p:ext uri="{BB962C8B-B14F-4D97-AF65-F5344CB8AC3E}">
        <p14:creationId xmlns:p14="http://schemas.microsoft.com/office/powerpoint/2010/main" val="3989918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D0DDA5-07BA-49B6-A345-82F7A3912749}"/>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id="{DF7B6169-A2C8-4940-AFD8-D3193D83CB4C}"/>
              </a:ext>
            </a:extLst>
          </p:cNvPr>
          <p:cNvSpPr>
            <a:spLocks noGrp="1"/>
          </p:cNvSpPr>
          <p:nvPr>
            <p:ph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D4A08098-17F8-440B-8B16-1DC6F28F3DE1}"/>
              </a:ext>
            </a:extLst>
          </p:cNvPr>
          <p:cNvSpPr>
            <a:spLocks noGrp="1"/>
          </p:cNvSpPr>
          <p:nvPr>
            <p:ph type="sldNum" sz="quarter" idx="12"/>
          </p:nvPr>
        </p:nvSpPr>
        <p:spPr/>
        <p:txBody>
          <a:bodyPr/>
          <a:lstStyle/>
          <a:p>
            <a:fld id="{26671695-EA66-41A2-AAC9-3881503125F6}" type="slidenum">
              <a:rPr lang="fr-BE" smtClean="0"/>
              <a:t>11</a:t>
            </a:fld>
            <a:endParaRPr lang="fr-BE"/>
          </a:p>
        </p:txBody>
      </p:sp>
      <p:pic>
        <p:nvPicPr>
          <p:cNvPr id="6" name="Image 5">
            <a:extLst>
              <a:ext uri="{FF2B5EF4-FFF2-40B4-BE49-F238E27FC236}">
                <a16:creationId xmlns:a16="http://schemas.microsoft.com/office/drawing/2014/main" id="{8EE87D4C-8007-4408-A949-CFD6304F04F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63649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CFE42A-3963-46DB-8F9C-CE895E6CE4EF}"/>
              </a:ext>
            </a:extLst>
          </p:cNvPr>
          <p:cNvSpPr>
            <a:spLocks noGrp="1"/>
          </p:cNvSpPr>
          <p:nvPr>
            <p:ph type="title"/>
          </p:nvPr>
        </p:nvSpPr>
        <p:spPr/>
        <p:txBody>
          <a:bodyPr/>
          <a:lstStyle/>
          <a:p>
            <a:endParaRPr lang="fr-BE"/>
          </a:p>
        </p:txBody>
      </p:sp>
      <p:sp>
        <p:nvSpPr>
          <p:cNvPr id="3" name="Espace réservé du contenu 2">
            <a:extLst>
              <a:ext uri="{FF2B5EF4-FFF2-40B4-BE49-F238E27FC236}">
                <a16:creationId xmlns:a16="http://schemas.microsoft.com/office/drawing/2014/main" id="{A64DC487-0762-4622-A70D-54DA89AADB6F}"/>
              </a:ext>
            </a:extLst>
          </p:cNvPr>
          <p:cNvSpPr>
            <a:spLocks noGrp="1"/>
          </p:cNvSpPr>
          <p:nvPr>
            <p:ph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FAF41579-D2CD-45E3-ACF2-8A08F846806F}"/>
              </a:ext>
            </a:extLst>
          </p:cNvPr>
          <p:cNvSpPr>
            <a:spLocks noGrp="1"/>
          </p:cNvSpPr>
          <p:nvPr>
            <p:ph type="sldNum" sz="quarter" idx="12"/>
          </p:nvPr>
        </p:nvSpPr>
        <p:spPr/>
        <p:txBody>
          <a:bodyPr/>
          <a:lstStyle/>
          <a:p>
            <a:fld id="{26671695-EA66-41A2-AAC9-3881503125F6}" type="slidenum">
              <a:rPr lang="fr-BE" smtClean="0"/>
              <a:t>12</a:t>
            </a:fld>
            <a:endParaRPr lang="fr-BE"/>
          </a:p>
        </p:txBody>
      </p:sp>
      <p:pic>
        <p:nvPicPr>
          <p:cNvPr id="8" name="Image 7">
            <a:extLst>
              <a:ext uri="{FF2B5EF4-FFF2-40B4-BE49-F238E27FC236}">
                <a16:creationId xmlns:a16="http://schemas.microsoft.com/office/drawing/2014/main" id="{63953C56-ADA4-444C-9A9F-0F331F31D258}"/>
              </a:ext>
            </a:extLst>
          </p:cNvPr>
          <p:cNvPicPr>
            <a:picLocks noChangeAspect="1"/>
          </p:cNvPicPr>
          <p:nvPr/>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1388792321"/>
      </p:ext>
    </p:extLst>
  </p:cSld>
  <p:clrMapOvr>
    <a:masterClrMapping/>
  </p:clrMapOvr>
</p:sld>
</file>

<file path=ppt/theme/theme1.xml><?xml version="1.0" encoding="utf-8"?>
<a:theme xmlns:a="http://schemas.openxmlformats.org/drawingml/2006/main" name="Thème Office">
  <a:themeElements>
    <a:clrScheme name="Personnalisé 1">
      <a:dk1>
        <a:sysClr val="windowText" lastClr="000000"/>
      </a:dk1>
      <a:lt1>
        <a:sysClr val="window" lastClr="FFFFFF"/>
      </a:lt1>
      <a:dk2>
        <a:srgbClr val="44546A"/>
      </a:dk2>
      <a:lt2>
        <a:srgbClr val="E7E6E6"/>
      </a:lt2>
      <a:accent1>
        <a:srgbClr val="126EA9"/>
      </a:accent1>
      <a:accent2>
        <a:srgbClr val="6C53A3"/>
      </a:accent2>
      <a:accent3>
        <a:srgbClr val="B2557B"/>
      </a:accent3>
      <a:accent4>
        <a:srgbClr val="FFFFFF"/>
      </a:accent4>
      <a:accent5>
        <a:srgbClr val="FFFFFF"/>
      </a:accent5>
      <a:accent6>
        <a:srgbClr val="FFFFFF"/>
      </a:accent6>
      <a:hlink>
        <a:srgbClr val="D9E2F3"/>
      </a:hlink>
      <a:folHlink>
        <a:srgbClr val="D7B5C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453</Words>
  <Application>Microsoft Office PowerPoint</Application>
  <PresentationFormat>Grand écran</PresentationFormat>
  <Paragraphs>53</Paragraphs>
  <Slides>12</Slides>
  <Notes>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Calibri</vt:lpstr>
      <vt:lpstr>Calibri Light</vt:lpstr>
      <vt:lpstr>Courier New</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critique chez Foucault</vt:lpstr>
      <vt:lpstr>Relation critique à l’algorithme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Arnaud Claes</dc:creator>
  <cp:lastModifiedBy>Arnaud Claes</cp:lastModifiedBy>
  <cp:revision>6</cp:revision>
  <dcterms:created xsi:type="dcterms:W3CDTF">2021-09-07T14:38:09Z</dcterms:created>
  <dcterms:modified xsi:type="dcterms:W3CDTF">2021-09-08T07:04:14Z</dcterms:modified>
</cp:coreProperties>
</file>